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handoutMasterIdLst>
    <p:handoutMasterId r:id="rId22"/>
  </p:handoutMasterIdLst>
  <p:sldIdLst>
    <p:sldId id="710" r:id="rId2"/>
    <p:sldId id="762" r:id="rId3"/>
    <p:sldId id="763" r:id="rId4"/>
    <p:sldId id="772" r:id="rId5"/>
    <p:sldId id="758" r:id="rId6"/>
    <p:sldId id="768" r:id="rId7"/>
    <p:sldId id="769" r:id="rId8"/>
    <p:sldId id="767" r:id="rId9"/>
    <p:sldId id="765" r:id="rId10"/>
    <p:sldId id="775" r:id="rId11"/>
    <p:sldId id="770" r:id="rId12"/>
    <p:sldId id="771" r:id="rId13"/>
    <p:sldId id="766" r:id="rId14"/>
    <p:sldId id="773" r:id="rId15"/>
    <p:sldId id="774" r:id="rId16"/>
    <p:sldId id="776" r:id="rId17"/>
    <p:sldId id="764" r:id="rId18"/>
    <p:sldId id="777" r:id="rId19"/>
    <p:sldId id="744" r:id="rId20"/>
  </p:sldIdLst>
  <p:sldSz cx="9144000" cy="5143500" type="screen16x9"/>
  <p:notesSz cx="6858000" cy="9144000"/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998" userDrawn="1">
          <p15:clr>
            <a:srgbClr val="A4A3A4"/>
          </p15:clr>
        </p15:guide>
        <p15:guide id="3" orient="horz" pos="3240" userDrawn="1">
          <p15:clr>
            <a:srgbClr val="A4A3A4"/>
          </p15:clr>
        </p15:guide>
        <p15:guide id="5" orient="horz" pos="2913" userDrawn="1">
          <p15:clr>
            <a:srgbClr val="A4A3A4"/>
          </p15:clr>
        </p15:guide>
        <p15:guide id="6" orient="horz" pos="2641" userDrawn="1">
          <p15:clr>
            <a:srgbClr val="A4A3A4"/>
          </p15:clr>
        </p15:guide>
        <p15:guide id="7" orient="horz" pos="2686" userDrawn="1">
          <p15:clr>
            <a:srgbClr val="A4A3A4"/>
          </p15:clr>
        </p15:guide>
        <p15:guide id="8" orient="horz" pos="2935" userDrawn="1">
          <p15:clr>
            <a:srgbClr val="A4A3A4"/>
          </p15:clr>
        </p15:guide>
        <p15:guide id="9" orient="horz" pos="1121" userDrawn="1">
          <p15:clr>
            <a:srgbClr val="A4A3A4"/>
          </p15:clr>
        </p15:guide>
        <p15:guide id="10" orient="horz" pos="2187" userDrawn="1">
          <p15:clr>
            <a:srgbClr val="A4A3A4"/>
          </p15:clr>
        </p15:guide>
        <p15:guide id="11" orient="horz" pos="1098" userDrawn="1">
          <p15:clr>
            <a:srgbClr val="A4A3A4"/>
          </p15:clr>
        </p15:guide>
        <p15:guide id="13" orient="horz" pos="1688" userDrawn="1">
          <p15:clr>
            <a:srgbClr val="A4A3A4"/>
          </p15:clr>
        </p15:guide>
        <p15:guide id="14" orient="horz" pos="1824" userDrawn="1">
          <p15:clr>
            <a:srgbClr val="A4A3A4"/>
          </p15:clr>
        </p15:guide>
        <p15:guide id="15" orient="horz" pos="2028" userDrawn="1">
          <p15:clr>
            <a:srgbClr val="A4A3A4"/>
          </p15:clr>
        </p15:guide>
        <p15:guide id="16" orient="horz" pos="1484" userDrawn="1">
          <p15:clr>
            <a:srgbClr val="A4A3A4"/>
          </p15:clr>
        </p15:guide>
        <p15:guide id="17" orient="horz" pos="20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CB9677"/>
    <a:srgbClr val="928076"/>
    <a:srgbClr val="E0D8C5"/>
    <a:srgbClr val="CDBBA5"/>
    <a:srgbClr val="FC8476"/>
    <a:srgbClr val="F79C65"/>
    <a:srgbClr val="FFD573"/>
    <a:srgbClr val="4699C3"/>
    <a:srgbClr val="55C5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7" autoAdjust="0"/>
    <p:restoredTop sz="93992" autoAdjust="0"/>
  </p:normalViewPr>
  <p:slideViewPr>
    <p:cSldViewPr snapToGrid="0" showGuides="1">
      <p:cViewPr varScale="1">
        <p:scale>
          <a:sx n="97" d="100"/>
          <a:sy n="97" d="100"/>
        </p:scale>
        <p:origin x="970" y="77"/>
      </p:cViewPr>
      <p:guideLst>
        <p:guide pos="998"/>
        <p:guide orient="horz" pos="3240"/>
        <p:guide orient="horz" pos="2913"/>
        <p:guide orient="horz" pos="2641"/>
        <p:guide orient="horz" pos="2686"/>
        <p:guide orient="horz" pos="2935"/>
        <p:guide orient="horz" pos="1121"/>
        <p:guide orient="horz" pos="2187"/>
        <p:guide orient="horz" pos="1098"/>
        <p:guide orient="horz" pos="1688"/>
        <p:guide orient="horz" pos="1824"/>
        <p:guide orient="horz" pos="2028"/>
        <p:guide orient="horz" pos="1484"/>
        <p:guide orient="horz" pos="205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72-4C29-AB39-D8798213C27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572-4C29-AB39-D8798213C27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572-4C29-AB39-D8798213C2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84294480"/>
        <c:axId val="1550887200"/>
      </c:barChart>
      <c:catAx>
        <c:axId val="1184294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550887200"/>
        <c:crosses val="autoZero"/>
        <c:auto val="1"/>
        <c:lblAlgn val="ctr"/>
        <c:lblOffset val="100"/>
        <c:noMultiLvlLbl val="0"/>
      </c:catAx>
      <c:valAx>
        <c:axId val="1550887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184294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CCA4768-DE46-4B87-8207-DE7E60FE5E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FE01325-490E-4178-BFFD-5636C861CD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CEDF00-B687-4518-A523-F35356445D8E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3A08BB2-764F-421B-A38A-FE44306B5B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7E8C402-82E5-47C3-9476-9FF18BF8151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7DF39-E0DC-43CD-A1BD-70206D7A2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6389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FCB8-7EF4-48C1-8984-7222E239D7EE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A3BA41-6BA2-47AC-9C1D-5ECEA0A6E2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22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A3BA41-6BA2-47AC-9C1D-5ECEA0A6E28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907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A3BA41-6BA2-47AC-9C1D-5ECEA0A6E28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4786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A3BA41-6BA2-47AC-9C1D-5ECEA0A6E28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7174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A3BA41-6BA2-47AC-9C1D-5ECEA0A6E28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7460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A3BA41-6BA2-47AC-9C1D-5ECEA0A6E28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4801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A3BA41-6BA2-47AC-9C1D-5ECEA0A6E28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7074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A3BA41-6BA2-47AC-9C1D-5ECEA0A6E28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9220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A3BA41-6BA2-47AC-9C1D-5ECEA0A6E28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3234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A3BA41-6BA2-47AC-9C1D-5ECEA0A6E28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2682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A3BA41-6BA2-47AC-9C1D-5ECEA0A6E28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8379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A3BA41-6BA2-47AC-9C1D-5ECEA0A6E28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56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A3BA41-6BA2-47AC-9C1D-5ECEA0A6E28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175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A3BA41-6BA2-47AC-9C1D-5ECEA0A6E28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148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A3BA41-6BA2-47AC-9C1D-5ECEA0A6E28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496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A3BA41-6BA2-47AC-9C1D-5ECEA0A6E28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76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A3BA41-6BA2-47AC-9C1D-5ECEA0A6E28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0818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A3BA41-6BA2-47AC-9C1D-5ECEA0A6E28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4780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A3BA41-6BA2-47AC-9C1D-5ECEA0A6E28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433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A3BA41-6BA2-47AC-9C1D-5ECEA0A6E28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938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366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54715BE4-02DD-416F-8199-51E10F7D2B8F}"/>
              </a:ext>
            </a:extLst>
          </p:cNvPr>
          <p:cNvSpPr>
            <a:spLocks/>
          </p:cNvSpPr>
          <p:nvPr userDrawn="1"/>
        </p:nvSpPr>
        <p:spPr bwMode="auto">
          <a:xfrm>
            <a:off x="7190153" y="4027838"/>
            <a:ext cx="1953845" cy="1115662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589C682-4C14-411C-87DA-64685D510A4B}"/>
              </a:ext>
            </a:extLst>
          </p:cNvPr>
          <p:cNvSpPr>
            <a:spLocks/>
          </p:cNvSpPr>
          <p:nvPr userDrawn="1"/>
        </p:nvSpPr>
        <p:spPr bwMode="auto">
          <a:xfrm>
            <a:off x="-19573" y="-16371"/>
            <a:ext cx="1871820" cy="6495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任意多边形: 形状 1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1EB0E8E5-EE8D-4993-B554-0B2154CBF172}"/>
              </a:ext>
            </a:extLst>
          </p:cNvPr>
          <p:cNvSpPr>
            <a:spLocks/>
          </p:cNvSpPr>
          <p:nvPr userDrawn="1"/>
        </p:nvSpPr>
        <p:spPr bwMode="auto">
          <a:xfrm>
            <a:off x="1" y="4315529"/>
            <a:ext cx="1367692" cy="827971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任意多边形: 形状 16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6471419-7CB8-4E7C-BB87-1381A1641896}"/>
              </a:ext>
            </a:extLst>
          </p:cNvPr>
          <p:cNvSpPr>
            <a:spLocks/>
          </p:cNvSpPr>
          <p:nvPr userDrawn="1"/>
        </p:nvSpPr>
        <p:spPr bwMode="auto">
          <a:xfrm>
            <a:off x="7791564" y="-16371"/>
            <a:ext cx="1352435" cy="876063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2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16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4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25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53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7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93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9989D-4831-4E99-B76E-9A53CB0F3A88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044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06" r:id="rId2"/>
    <p:sldLayoutId id="2147483679" r:id="rId3"/>
    <p:sldLayoutId id="2147483680" r:id="rId4"/>
    <p:sldLayoutId id="2147483681" r:id="rId5"/>
    <p:sldLayoutId id="2147483682" r:id="rId6"/>
    <p:sldLayoutId id="2147483683" r:id="rId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8A4592-635D-4F5F-ABA1-186FFC9C4EC1}"/>
              </a:ext>
            </a:extLst>
          </p:cNvPr>
          <p:cNvSpPr/>
          <p:nvPr/>
        </p:nvSpPr>
        <p:spPr>
          <a:xfrm>
            <a:off x="3889524" y="3750483"/>
            <a:ext cx="1364953" cy="249088"/>
          </a:xfrm>
          <a:prstGeom prst="roundRect">
            <a:avLst>
              <a:gd name="adj" fmla="val 50000"/>
            </a:avLst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授课人：</a:t>
            </a:r>
            <a:r>
              <a:rPr lang="en-US" altLang="zh-CN" sz="1200" dirty="0">
                <a:cs typeface="+mn-ea"/>
                <a:sym typeface="+mn-lt"/>
              </a:rPr>
              <a:t>SEAN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427" name="PA_矩形 7">
            <a:extLst>
              <a:ext uri="{FF2B5EF4-FFF2-40B4-BE49-F238E27FC236}">
                <a16:creationId xmlns:a16="http://schemas.microsoft.com/office/drawing/2014/main" id="{4DDFC741-2215-4787-A721-E9098ABD21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86069" y="1917081"/>
            <a:ext cx="41280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4800" b="1" kern="0" dirty="0">
                <a:solidFill>
                  <a:schemeClr val="accent4"/>
                </a:solidFill>
                <a:cs typeface="+mn-ea"/>
                <a:sym typeface="+mn-lt"/>
              </a:rPr>
              <a:t>莫兰迪调色板</a:t>
            </a:r>
          </a:p>
        </p:txBody>
      </p:sp>
      <p:sp>
        <p:nvSpPr>
          <p:cNvPr id="428" name="矩形 427">
            <a:extLst>
              <a:ext uri="{FF2B5EF4-FFF2-40B4-BE49-F238E27FC236}">
                <a16:creationId xmlns:a16="http://schemas.microsoft.com/office/drawing/2014/main" id="{611FC558-0BAF-4371-8B3B-4C56A5ED1E14}"/>
              </a:ext>
            </a:extLst>
          </p:cNvPr>
          <p:cNvSpPr/>
          <p:nvPr/>
        </p:nvSpPr>
        <p:spPr>
          <a:xfrm>
            <a:off x="2396537" y="3009566"/>
            <a:ext cx="435092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429" name="PA_矩形 8">
            <a:extLst>
              <a:ext uri="{FF2B5EF4-FFF2-40B4-BE49-F238E27FC236}">
                <a16:creationId xmlns:a16="http://schemas.microsoft.com/office/drawing/2014/main" id="{59AC57EB-81A6-4533-852A-E496021675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22805" y="1680702"/>
            <a:ext cx="299381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zh-CN" altLang="en-US" sz="1050" kern="0">
                <a:solidFill>
                  <a:srgbClr val="928076"/>
                </a:solidFill>
                <a:cs typeface="+mn-ea"/>
                <a:sym typeface="+mn-lt"/>
              </a:rPr>
              <a:t>清新简约工作汇报</a:t>
            </a:r>
            <a:endParaRPr lang="en-US" altLang="zh-CN" sz="1050" kern="0">
              <a:solidFill>
                <a:srgbClr val="928076"/>
              </a:solidFill>
              <a:cs typeface="+mn-ea"/>
              <a:sym typeface="+mn-lt"/>
            </a:endParaRPr>
          </a:p>
        </p:txBody>
      </p:sp>
      <p:sp>
        <p:nvSpPr>
          <p:cNvPr id="430" name="PA_矩形 8">
            <a:extLst>
              <a:ext uri="{FF2B5EF4-FFF2-40B4-BE49-F238E27FC236}">
                <a16:creationId xmlns:a16="http://schemas.microsoft.com/office/drawing/2014/main" id="{42F8902E-5454-42EE-B750-C6BDCC609C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9684" y="2703077"/>
            <a:ext cx="2540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200" kern="0">
                <a:solidFill>
                  <a:schemeClr val="accent4"/>
                </a:solidFill>
                <a:cs typeface="+mn-ea"/>
                <a:sym typeface="+mn-lt"/>
              </a:rPr>
              <a:t>MORANDI PALETTE</a:t>
            </a:r>
          </a:p>
        </p:txBody>
      </p:sp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任意多边形: 形状 21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EA754F40-CB61-4499-B999-9ED63C19D9F5}"/>
              </a:ext>
            </a:extLst>
          </p:cNvPr>
          <p:cNvSpPr>
            <a:spLocks/>
          </p:cNvSpPr>
          <p:nvPr/>
        </p:nvSpPr>
        <p:spPr bwMode="auto">
          <a:xfrm>
            <a:off x="6315094" y="-16371"/>
            <a:ext cx="2828905" cy="1832471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757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448135" y="156903"/>
            <a:ext cx="2247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1FE06261-D74E-4933-A20E-0C5F8ED47A9A}"/>
              </a:ext>
            </a:extLst>
          </p:cNvPr>
          <p:cNvGrpSpPr/>
          <p:nvPr/>
        </p:nvGrpSpPr>
        <p:grpSpPr>
          <a:xfrm>
            <a:off x="5518286" y="1163457"/>
            <a:ext cx="3115114" cy="3185495"/>
            <a:chOff x="4820876" y="1175885"/>
            <a:chExt cx="3438019" cy="3515695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0BC7D30-48E5-4536-A8A1-C3080044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8332" y="1175885"/>
              <a:ext cx="1643107" cy="1883203"/>
            </a:xfrm>
            <a:custGeom>
              <a:avLst/>
              <a:gdLst>
                <a:gd name="T0" fmla="*/ 186 w 423"/>
                <a:gd name="T1" fmla="*/ 7 h 485"/>
                <a:gd name="T2" fmla="*/ 237 w 423"/>
                <a:gd name="T3" fmla="*/ 7 h 485"/>
                <a:gd name="T4" fmla="*/ 398 w 423"/>
                <a:gd name="T5" fmla="*/ 88 h 485"/>
                <a:gd name="T6" fmla="*/ 423 w 423"/>
                <a:gd name="T7" fmla="*/ 129 h 485"/>
                <a:gd name="T8" fmla="*/ 423 w 423"/>
                <a:gd name="T9" fmla="*/ 356 h 485"/>
                <a:gd name="T10" fmla="*/ 398 w 423"/>
                <a:gd name="T11" fmla="*/ 397 h 485"/>
                <a:gd name="T12" fmla="*/ 237 w 423"/>
                <a:gd name="T13" fmla="*/ 478 h 485"/>
                <a:gd name="T14" fmla="*/ 186 w 423"/>
                <a:gd name="T15" fmla="*/ 478 h 485"/>
                <a:gd name="T16" fmla="*/ 25 w 423"/>
                <a:gd name="T17" fmla="*/ 397 h 485"/>
                <a:gd name="T18" fmla="*/ 0 w 423"/>
                <a:gd name="T19" fmla="*/ 356 h 485"/>
                <a:gd name="T20" fmla="*/ 0 w 423"/>
                <a:gd name="T21" fmla="*/ 129 h 485"/>
                <a:gd name="T22" fmla="*/ 25 w 423"/>
                <a:gd name="T23" fmla="*/ 88 h 485"/>
                <a:gd name="T24" fmla="*/ 186 w 423"/>
                <a:gd name="T25" fmla="*/ 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3" h="485">
                  <a:moveTo>
                    <a:pt x="186" y="7"/>
                  </a:moveTo>
                  <a:cubicBezTo>
                    <a:pt x="200" y="0"/>
                    <a:pt x="223" y="0"/>
                    <a:pt x="237" y="7"/>
                  </a:cubicBezTo>
                  <a:cubicBezTo>
                    <a:pt x="398" y="88"/>
                    <a:pt x="398" y="88"/>
                    <a:pt x="398" y="88"/>
                  </a:cubicBezTo>
                  <a:cubicBezTo>
                    <a:pt x="412" y="95"/>
                    <a:pt x="423" y="114"/>
                    <a:pt x="423" y="129"/>
                  </a:cubicBezTo>
                  <a:cubicBezTo>
                    <a:pt x="423" y="356"/>
                    <a:pt x="423" y="356"/>
                    <a:pt x="423" y="356"/>
                  </a:cubicBezTo>
                  <a:cubicBezTo>
                    <a:pt x="423" y="372"/>
                    <a:pt x="412" y="390"/>
                    <a:pt x="398" y="397"/>
                  </a:cubicBezTo>
                  <a:cubicBezTo>
                    <a:pt x="237" y="478"/>
                    <a:pt x="237" y="478"/>
                    <a:pt x="237" y="478"/>
                  </a:cubicBezTo>
                  <a:cubicBezTo>
                    <a:pt x="223" y="485"/>
                    <a:pt x="200" y="485"/>
                    <a:pt x="186" y="478"/>
                  </a:cubicBezTo>
                  <a:cubicBezTo>
                    <a:pt x="25" y="397"/>
                    <a:pt x="25" y="397"/>
                    <a:pt x="25" y="397"/>
                  </a:cubicBezTo>
                  <a:cubicBezTo>
                    <a:pt x="11" y="390"/>
                    <a:pt x="0" y="372"/>
                    <a:pt x="0" y="356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4"/>
                    <a:pt x="11" y="95"/>
                    <a:pt x="25" y="88"/>
                  </a:cubicBezTo>
                  <a:lnTo>
                    <a:pt x="186" y="7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31182E41-8060-474B-BD23-815C17223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0876" y="2808377"/>
              <a:ext cx="1643107" cy="1883203"/>
            </a:xfrm>
            <a:custGeom>
              <a:avLst/>
              <a:gdLst>
                <a:gd name="T0" fmla="*/ 186 w 423"/>
                <a:gd name="T1" fmla="*/ 7 h 485"/>
                <a:gd name="T2" fmla="*/ 237 w 423"/>
                <a:gd name="T3" fmla="*/ 7 h 485"/>
                <a:gd name="T4" fmla="*/ 398 w 423"/>
                <a:gd name="T5" fmla="*/ 88 h 485"/>
                <a:gd name="T6" fmla="*/ 423 w 423"/>
                <a:gd name="T7" fmla="*/ 129 h 485"/>
                <a:gd name="T8" fmla="*/ 423 w 423"/>
                <a:gd name="T9" fmla="*/ 356 h 485"/>
                <a:gd name="T10" fmla="*/ 398 w 423"/>
                <a:gd name="T11" fmla="*/ 397 h 485"/>
                <a:gd name="T12" fmla="*/ 237 w 423"/>
                <a:gd name="T13" fmla="*/ 478 h 485"/>
                <a:gd name="T14" fmla="*/ 186 w 423"/>
                <a:gd name="T15" fmla="*/ 478 h 485"/>
                <a:gd name="T16" fmla="*/ 25 w 423"/>
                <a:gd name="T17" fmla="*/ 397 h 485"/>
                <a:gd name="T18" fmla="*/ 0 w 423"/>
                <a:gd name="T19" fmla="*/ 356 h 485"/>
                <a:gd name="T20" fmla="*/ 0 w 423"/>
                <a:gd name="T21" fmla="*/ 129 h 485"/>
                <a:gd name="T22" fmla="*/ 25 w 423"/>
                <a:gd name="T23" fmla="*/ 88 h 485"/>
                <a:gd name="T24" fmla="*/ 186 w 423"/>
                <a:gd name="T25" fmla="*/ 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3" h="485">
                  <a:moveTo>
                    <a:pt x="186" y="7"/>
                  </a:moveTo>
                  <a:cubicBezTo>
                    <a:pt x="200" y="0"/>
                    <a:pt x="223" y="0"/>
                    <a:pt x="237" y="7"/>
                  </a:cubicBezTo>
                  <a:cubicBezTo>
                    <a:pt x="398" y="88"/>
                    <a:pt x="398" y="88"/>
                    <a:pt x="398" y="88"/>
                  </a:cubicBezTo>
                  <a:cubicBezTo>
                    <a:pt x="412" y="95"/>
                    <a:pt x="423" y="114"/>
                    <a:pt x="423" y="129"/>
                  </a:cubicBezTo>
                  <a:cubicBezTo>
                    <a:pt x="423" y="356"/>
                    <a:pt x="423" y="356"/>
                    <a:pt x="423" y="356"/>
                  </a:cubicBezTo>
                  <a:cubicBezTo>
                    <a:pt x="423" y="372"/>
                    <a:pt x="412" y="390"/>
                    <a:pt x="398" y="397"/>
                  </a:cubicBezTo>
                  <a:cubicBezTo>
                    <a:pt x="237" y="478"/>
                    <a:pt x="237" y="478"/>
                    <a:pt x="237" y="478"/>
                  </a:cubicBezTo>
                  <a:cubicBezTo>
                    <a:pt x="223" y="485"/>
                    <a:pt x="200" y="485"/>
                    <a:pt x="186" y="478"/>
                  </a:cubicBezTo>
                  <a:cubicBezTo>
                    <a:pt x="25" y="397"/>
                    <a:pt x="25" y="397"/>
                    <a:pt x="25" y="397"/>
                  </a:cubicBezTo>
                  <a:cubicBezTo>
                    <a:pt x="11" y="390"/>
                    <a:pt x="0" y="372"/>
                    <a:pt x="0" y="356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4"/>
                    <a:pt x="11" y="95"/>
                    <a:pt x="25" y="88"/>
                  </a:cubicBezTo>
                  <a:lnTo>
                    <a:pt x="186" y="7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681B9A24-6808-4FEC-885A-1AC6307CD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5788" y="2808377"/>
              <a:ext cx="1643107" cy="1883203"/>
            </a:xfrm>
            <a:custGeom>
              <a:avLst/>
              <a:gdLst>
                <a:gd name="T0" fmla="*/ 186 w 423"/>
                <a:gd name="T1" fmla="*/ 7 h 485"/>
                <a:gd name="T2" fmla="*/ 237 w 423"/>
                <a:gd name="T3" fmla="*/ 7 h 485"/>
                <a:gd name="T4" fmla="*/ 398 w 423"/>
                <a:gd name="T5" fmla="*/ 88 h 485"/>
                <a:gd name="T6" fmla="*/ 423 w 423"/>
                <a:gd name="T7" fmla="*/ 129 h 485"/>
                <a:gd name="T8" fmla="*/ 423 w 423"/>
                <a:gd name="T9" fmla="*/ 356 h 485"/>
                <a:gd name="T10" fmla="*/ 398 w 423"/>
                <a:gd name="T11" fmla="*/ 397 h 485"/>
                <a:gd name="T12" fmla="*/ 237 w 423"/>
                <a:gd name="T13" fmla="*/ 478 h 485"/>
                <a:gd name="T14" fmla="*/ 186 w 423"/>
                <a:gd name="T15" fmla="*/ 478 h 485"/>
                <a:gd name="T16" fmla="*/ 25 w 423"/>
                <a:gd name="T17" fmla="*/ 397 h 485"/>
                <a:gd name="T18" fmla="*/ 0 w 423"/>
                <a:gd name="T19" fmla="*/ 356 h 485"/>
                <a:gd name="T20" fmla="*/ 0 w 423"/>
                <a:gd name="T21" fmla="*/ 129 h 485"/>
                <a:gd name="T22" fmla="*/ 25 w 423"/>
                <a:gd name="T23" fmla="*/ 88 h 485"/>
                <a:gd name="T24" fmla="*/ 186 w 423"/>
                <a:gd name="T25" fmla="*/ 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3" h="485">
                  <a:moveTo>
                    <a:pt x="186" y="7"/>
                  </a:moveTo>
                  <a:cubicBezTo>
                    <a:pt x="200" y="0"/>
                    <a:pt x="223" y="0"/>
                    <a:pt x="237" y="7"/>
                  </a:cubicBezTo>
                  <a:cubicBezTo>
                    <a:pt x="398" y="88"/>
                    <a:pt x="398" y="88"/>
                    <a:pt x="398" y="88"/>
                  </a:cubicBezTo>
                  <a:cubicBezTo>
                    <a:pt x="412" y="95"/>
                    <a:pt x="423" y="114"/>
                    <a:pt x="423" y="129"/>
                  </a:cubicBezTo>
                  <a:cubicBezTo>
                    <a:pt x="423" y="356"/>
                    <a:pt x="423" y="356"/>
                    <a:pt x="423" y="356"/>
                  </a:cubicBezTo>
                  <a:cubicBezTo>
                    <a:pt x="423" y="372"/>
                    <a:pt x="412" y="390"/>
                    <a:pt x="398" y="397"/>
                  </a:cubicBezTo>
                  <a:cubicBezTo>
                    <a:pt x="237" y="478"/>
                    <a:pt x="237" y="478"/>
                    <a:pt x="237" y="478"/>
                  </a:cubicBezTo>
                  <a:cubicBezTo>
                    <a:pt x="223" y="485"/>
                    <a:pt x="200" y="485"/>
                    <a:pt x="186" y="478"/>
                  </a:cubicBezTo>
                  <a:cubicBezTo>
                    <a:pt x="25" y="397"/>
                    <a:pt x="25" y="397"/>
                    <a:pt x="25" y="397"/>
                  </a:cubicBezTo>
                  <a:cubicBezTo>
                    <a:pt x="11" y="390"/>
                    <a:pt x="0" y="372"/>
                    <a:pt x="0" y="356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4"/>
                    <a:pt x="11" y="95"/>
                    <a:pt x="25" y="88"/>
                  </a:cubicBezTo>
                  <a:lnTo>
                    <a:pt x="186" y="7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93F86F5-B71D-4851-ADC5-AC4055FF7E92}"/>
                </a:ext>
              </a:extLst>
            </p:cNvPr>
            <p:cNvSpPr txBox="1"/>
            <p:nvPr/>
          </p:nvSpPr>
          <p:spPr>
            <a:xfrm>
              <a:off x="5912538" y="1772919"/>
              <a:ext cx="1254693" cy="713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609585">
                <a:defRPr/>
              </a:pPr>
              <a:r>
                <a:rPr kumimoji="1" lang="en-US" altLang="zh-CN" sz="3600" kern="0">
                  <a:solidFill>
                    <a:schemeClr val="bg1"/>
                  </a:solidFill>
                  <a:cs typeface="+mn-ea"/>
                  <a:sym typeface="+mn-lt"/>
                </a:rPr>
                <a:t>25%</a:t>
              </a:r>
              <a:endParaRPr kumimoji="1" lang="zh-CN" altLang="en-US" sz="3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6FF8F2D-A483-4105-8721-514A153E5A20}"/>
                </a:ext>
              </a:extLst>
            </p:cNvPr>
            <p:cNvSpPr txBox="1"/>
            <p:nvPr/>
          </p:nvSpPr>
          <p:spPr>
            <a:xfrm>
              <a:off x="4960315" y="3426813"/>
              <a:ext cx="1254693" cy="713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609585">
                <a:defRPr/>
              </a:pPr>
              <a:r>
                <a:rPr kumimoji="1" lang="en-US" altLang="zh-CN" sz="3600" kern="0">
                  <a:solidFill>
                    <a:schemeClr val="bg1"/>
                  </a:solidFill>
                  <a:cs typeface="+mn-ea"/>
                  <a:sym typeface="+mn-lt"/>
                </a:rPr>
                <a:t>35%</a:t>
              </a:r>
              <a:endParaRPr kumimoji="1" lang="zh-CN" altLang="en-US" sz="3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88D350B-7C18-4CF7-9A45-4553E42A5557}"/>
                </a:ext>
              </a:extLst>
            </p:cNvPr>
            <p:cNvSpPr txBox="1"/>
            <p:nvPr/>
          </p:nvSpPr>
          <p:spPr>
            <a:xfrm>
              <a:off x="6817754" y="3426813"/>
              <a:ext cx="1254693" cy="713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609585">
                <a:defRPr/>
              </a:pPr>
              <a:r>
                <a:rPr kumimoji="1" lang="en-US" altLang="zh-CN" sz="3600" kern="0">
                  <a:solidFill>
                    <a:schemeClr val="bg1"/>
                  </a:solidFill>
                  <a:cs typeface="+mn-ea"/>
                  <a:sym typeface="+mn-lt"/>
                </a:rPr>
                <a:t>40%</a:t>
              </a:r>
              <a:endParaRPr kumimoji="1" lang="zh-CN" altLang="en-US" sz="3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9DB97017-7BAD-4233-A8B7-91F6ABF0905C}"/>
              </a:ext>
            </a:extLst>
          </p:cNvPr>
          <p:cNvSpPr/>
          <p:nvPr/>
        </p:nvSpPr>
        <p:spPr>
          <a:xfrm>
            <a:off x="510600" y="1624866"/>
            <a:ext cx="431027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B0DB9BF-A9CD-4340-88EC-A9431CBAE717}"/>
              </a:ext>
            </a:extLst>
          </p:cNvPr>
          <p:cNvSpPr/>
          <p:nvPr/>
        </p:nvSpPr>
        <p:spPr>
          <a:xfrm>
            <a:off x="510600" y="1346305"/>
            <a:ext cx="18373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 defTabSz="685800">
              <a:buFont typeface="Arial" panose="020B0604020202020204" pitchFamily="34" charset="0"/>
              <a:buChar char="•"/>
              <a:defRPr/>
            </a:pPr>
            <a:r>
              <a:rPr lang="zh-CN" altLang="en-US" sz="1600">
                <a:solidFill>
                  <a:schemeClr val="accent3">
                    <a:lumMod val="75000"/>
                  </a:schemeClr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B93105B8-A9D6-4813-9D23-09E5E519086E}"/>
              </a:ext>
            </a:extLst>
          </p:cNvPr>
          <p:cNvSpPr/>
          <p:nvPr/>
        </p:nvSpPr>
        <p:spPr>
          <a:xfrm>
            <a:off x="510600" y="2696212"/>
            <a:ext cx="431027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521B55FD-3A77-49B8-898D-05F62385492E}"/>
              </a:ext>
            </a:extLst>
          </p:cNvPr>
          <p:cNvSpPr/>
          <p:nvPr/>
        </p:nvSpPr>
        <p:spPr>
          <a:xfrm>
            <a:off x="510600" y="2417651"/>
            <a:ext cx="18373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 defTabSz="685800">
              <a:buFont typeface="Arial" panose="020B0604020202020204" pitchFamily="34" charset="0"/>
              <a:buChar char="•"/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2D9C12C9-8414-49F4-A4D0-7AC2FC934490}"/>
              </a:ext>
            </a:extLst>
          </p:cNvPr>
          <p:cNvSpPr/>
          <p:nvPr/>
        </p:nvSpPr>
        <p:spPr>
          <a:xfrm>
            <a:off x="510600" y="3809369"/>
            <a:ext cx="431027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B93BFF6-FB67-41B2-BE07-90C8BCC7DE71}"/>
              </a:ext>
            </a:extLst>
          </p:cNvPr>
          <p:cNvSpPr/>
          <p:nvPr/>
        </p:nvSpPr>
        <p:spPr>
          <a:xfrm>
            <a:off x="510600" y="3530808"/>
            <a:ext cx="18373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 defTabSz="685800">
              <a:buFont typeface="Arial" panose="020B0604020202020204" pitchFamily="34" charset="0"/>
              <a:buChar char="•"/>
              <a:defRPr/>
            </a:pPr>
            <a:r>
              <a:rPr lang="zh-CN" altLang="en-US" sz="1600">
                <a:solidFill>
                  <a:schemeClr val="accent4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551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448135" y="156903"/>
            <a:ext cx="2247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95BEEA57-35EF-46A0-A945-04F6C0C9F8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4089394"/>
              </p:ext>
            </p:extLst>
          </p:nvPr>
        </p:nvGraphicFramePr>
        <p:xfrm>
          <a:off x="230909" y="966499"/>
          <a:ext cx="8682182" cy="272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" name="矩形 39">
            <a:extLst>
              <a:ext uri="{FF2B5EF4-FFF2-40B4-BE49-F238E27FC236}">
                <a16:creationId xmlns:a16="http://schemas.microsoft.com/office/drawing/2014/main" id="{25D22BA8-A2C1-423C-A821-CF6193354C66}"/>
              </a:ext>
            </a:extLst>
          </p:cNvPr>
          <p:cNvSpPr/>
          <p:nvPr/>
        </p:nvSpPr>
        <p:spPr>
          <a:xfrm>
            <a:off x="562198" y="3889195"/>
            <a:ext cx="2044253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76042318-D5FE-459A-8737-B641C79B5589}"/>
              </a:ext>
            </a:extLst>
          </p:cNvPr>
          <p:cNvSpPr/>
          <p:nvPr/>
        </p:nvSpPr>
        <p:spPr>
          <a:xfrm>
            <a:off x="809914" y="3586782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E726ED6-EAD2-4D4D-AECC-F64AACBBD472}"/>
              </a:ext>
            </a:extLst>
          </p:cNvPr>
          <p:cNvSpPr/>
          <p:nvPr/>
        </p:nvSpPr>
        <p:spPr>
          <a:xfrm>
            <a:off x="2625768" y="3889195"/>
            <a:ext cx="2044253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DCCD1855-9800-4EDB-8FB8-8391761E36AD}"/>
              </a:ext>
            </a:extLst>
          </p:cNvPr>
          <p:cNvSpPr/>
          <p:nvPr/>
        </p:nvSpPr>
        <p:spPr>
          <a:xfrm>
            <a:off x="2854167" y="3586782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D814EFCC-7E2C-475A-9BC9-EDCCA9D28289}"/>
              </a:ext>
            </a:extLst>
          </p:cNvPr>
          <p:cNvSpPr/>
          <p:nvPr/>
        </p:nvSpPr>
        <p:spPr>
          <a:xfrm>
            <a:off x="4689338" y="3889195"/>
            <a:ext cx="2044253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4A5E179B-D4AC-440B-8C1C-50C31604126F}"/>
              </a:ext>
            </a:extLst>
          </p:cNvPr>
          <p:cNvSpPr/>
          <p:nvPr/>
        </p:nvSpPr>
        <p:spPr>
          <a:xfrm>
            <a:off x="4927395" y="3586782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D4BAD834-0AF6-4AE3-8CC6-71785EE59EDF}"/>
              </a:ext>
            </a:extLst>
          </p:cNvPr>
          <p:cNvSpPr/>
          <p:nvPr/>
        </p:nvSpPr>
        <p:spPr>
          <a:xfrm>
            <a:off x="6752907" y="3889195"/>
            <a:ext cx="2044253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FB4E1E59-7611-4B8B-8214-398E7F20F189}"/>
              </a:ext>
            </a:extLst>
          </p:cNvPr>
          <p:cNvSpPr/>
          <p:nvPr/>
        </p:nvSpPr>
        <p:spPr>
          <a:xfrm>
            <a:off x="7000623" y="3586782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662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8A4592-635D-4F5F-ABA1-186FFC9C4EC1}"/>
              </a:ext>
            </a:extLst>
          </p:cNvPr>
          <p:cNvSpPr/>
          <p:nvPr/>
        </p:nvSpPr>
        <p:spPr>
          <a:xfrm>
            <a:off x="3928159" y="3750483"/>
            <a:ext cx="1229619" cy="228855"/>
          </a:xfrm>
          <a:prstGeom prst="roundRect">
            <a:avLst>
              <a:gd name="adj" fmla="val 50000"/>
            </a:avLst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cs typeface="+mn-ea"/>
                <a:sym typeface="+mn-lt"/>
              </a:rPr>
              <a:t>第三单元</a:t>
            </a:r>
          </a:p>
        </p:txBody>
      </p:sp>
      <p:sp>
        <p:nvSpPr>
          <p:cNvPr id="427" name="PA_矩形 7">
            <a:extLst>
              <a:ext uri="{FF2B5EF4-FFF2-40B4-BE49-F238E27FC236}">
                <a16:creationId xmlns:a16="http://schemas.microsoft.com/office/drawing/2014/main" id="{4DDFC741-2215-4787-A721-E9098ABD21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393096" y="1917081"/>
            <a:ext cx="431400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4800" kern="0">
                <a:solidFill>
                  <a:schemeClr val="accent4"/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428" name="矩形 427">
            <a:extLst>
              <a:ext uri="{FF2B5EF4-FFF2-40B4-BE49-F238E27FC236}">
                <a16:creationId xmlns:a16="http://schemas.microsoft.com/office/drawing/2014/main" id="{611FC558-0BAF-4371-8B3B-4C56A5ED1E14}"/>
              </a:ext>
            </a:extLst>
          </p:cNvPr>
          <p:cNvSpPr/>
          <p:nvPr/>
        </p:nvSpPr>
        <p:spPr>
          <a:xfrm>
            <a:off x="2396537" y="3009566"/>
            <a:ext cx="435092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429" name="PA_矩形 8">
            <a:extLst>
              <a:ext uri="{FF2B5EF4-FFF2-40B4-BE49-F238E27FC236}">
                <a16:creationId xmlns:a16="http://schemas.microsoft.com/office/drawing/2014/main" id="{59AC57EB-81A6-4533-852A-E496021675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22805" y="1680702"/>
            <a:ext cx="299381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zh-CN" altLang="en-US" sz="1050" kern="0">
                <a:solidFill>
                  <a:srgbClr val="928076"/>
                </a:solidFill>
                <a:cs typeface="+mn-ea"/>
                <a:sym typeface="+mn-lt"/>
              </a:rPr>
              <a:t>清新简约工作汇报</a:t>
            </a:r>
            <a:endParaRPr lang="en-US" altLang="zh-CN" sz="1050" kern="0">
              <a:solidFill>
                <a:srgbClr val="928076"/>
              </a:solidFill>
              <a:cs typeface="+mn-ea"/>
              <a:sym typeface="+mn-lt"/>
            </a:endParaRPr>
          </a:p>
        </p:txBody>
      </p:sp>
      <p:sp>
        <p:nvSpPr>
          <p:cNvPr id="430" name="PA_矩形 8">
            <a:extLst>
              <a:ext uri="{FF2B5EF4-FFF2-40B4-BE49-F238E27FC236}">
                <a16:creationId xmlns:a16="http://schemas.microsoft.com/office/drawing/2014/main" id="{42F8902E-5454-42EE-B750-C6BDCC609C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9684" y="2703077"/>
            <a:ext cx="2540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200" kern="0">
                <a:solidFill>
                  <a:schemeClr val="accent4"/>
                </a:solidFill>
                <a:cs typeface="+mn-ea"/>
                <a:sym typeface="+mn-lt"/>
              </a:rPr>
              <a:t>MORANDI PALETTE</a:t>
            </a:r>
          </a:p>
        </p:txBody>
      </p:sp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任意多边形: 形状 14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791B4C01-16C2-4C3F-B089-2FDC3E9FA65E}"/>
              </a:ext>
            </a:extLst>
          </p:cNvPr>
          <p:cNvSpPr>
            <a:spLocks/>
          </p:cNvSpPr>
          <p:nvPr/>
        </p:nvSpPr>
        <p:spPr bwMode="auto">
          <a:xfrm>
            <a:off x="6315094" y="-16371"/>
            <a:ext cx="2828905" cy="1832471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047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高楼大夏&#10;&#10;描述已自动生成">
            <a:extLst>
              <a:ext uri="{FF2B5EF4-FFF2-40B4-BE49-F238E27FC236}">
                <a16:creationId xmlns:a16="http://schemas.microsoft.com/office/drawing/2014/main" id="{7F501480-ADDC-4490-9554-410DA40F87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34134"/>
          <a:stretch/>
        </p:blipFill>
        <p:spPr>
          <a:xfrm>
            <a:off x="6232757" y="1218390"/>
            <a:ext cx="2425590" cy="4245708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448135" y="156903"/>
            <a:ext cx="2247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A195A29D-B525-4C7A-BCD1-07EBAA433D0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27" t="456" r="31547" b="-456"/>
          <a:stretch/>
        </p:blipFill>
        <p:spPr>
          <a:xfrm>
            <a:off x="5816290" y="933221"/>
            <a:ext cx="3258523" cy="5658352"/>
          </a:xfrm>
          <a:prstGeom prst="rect">
            <a:avLst/>
          </a:prstGeom>
        </p:spPr>
      </p:pic>
      <p:sp>
        <p:nvSpPr>
          <p:cNvPr id="74" name="矩形 73">
            <a:extLst>
              <a:ext uri="{FF2B5EF4-FFF2-40B4-BE49-F238E27FC236}">
                <a16:creationId xmlns:a16="http://schemas.microsoft.com/office/drawing/2014/main" id="{2E42808E-7451-4ACA-A983-2976230197BC}"/>
              </a:ext>
            </a:extLst>
          </p:cNvPr>
          <p:cNvSpPr/>
          <p:nvPr/>
        </p:nvSpPr>
        <p:spPr>
          <a:xfrm>
            <a:off x="501654" y="2464252"/>
            <a:ext cx="182460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0C238F9E-3AE7-409D-B38B-92F0A2768C9B}"/>
              </a:ext>
            </a:extLst>
          </p:cNvPr>
          <p:cNvSpPr/>
          <p:nvPr/>
        </p:nvSpPr>
        <p:spPr>
          <a:xfrm>
            <a:off x="639544" y="2150512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1DECDAC-1655-4E9A-B1B1-857649090554}"/>
              </a:ext>
            </a:extLst>
          </p:cNvPr>
          <p:cNvSpPr/>
          <p:nvPr/>
        </p:nvSpPr>
        <p:spPr>
          <a:xfrm>
            <a:off x="1174705" y="1604337"/>
            <a:ext cx="478498" cy="4784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1A1F3D88-1542-49F3-BC59-4DF9F21031DA}"/>
              </a:ext>
            </a:extLst>
          </p:cNvPr>
          <p:cNvSpPr/>
          <p:nvPr/>
        </p:nvSpPr>
        <p:spPr>
          <a:xfrm>
            <a:off x="2722831" y="2464252"/>
            <a:ext cx="182460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76445974-EB9E-45D7-943E-7281F193B680}"/>
              </a:ext>
            </a:extLst>
          </p:cNvPr>
          <p:cNvSpPr/>
          <p:nvPr/>
        </p:nvSpPr>
        <p:spPr>
          <a:xfrm>
            <a:off x="2860721" y="2150512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2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46D989B7-A112-4FEA-A93B-B3EF84EA0495}"/>
              </a:ext>
            </a:extLst>
          </p:cNvPr>
          <p:cNvSpPr/>
          <p:nvPr/>
        </p:nvSpPr>
        <p:spPr>
          <a:xfrm>
            <a:off x="3395882" y="1604337"/>
            <a:ext cx="478498" cy="4784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FCC2FB87-6EDF-4309-85F0-FB337498A38D}"/>
              </a:ext>
            </a:extLst>
          </p:cNvPr>
          <p:cNvSpPr/>
          <p:nvPr/>
        </p:nvSpPr>
        <p:spPr>
          <a:xfrm>
            <a:off x="525437" y="4143814"/>
            <a:ext cx="182460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73CDD55F-188D-4C26-882C-8FC2B40BA157}"/>
              </a:ext>
            </a:extLst>
          </p:cNvPr>
          <p:cNvSpPr/>
          <p:nvPr/>
        </p:nvSpPr>
        <p:spPr>
          <a:xfrm>
            <a:off x="663327" y="3830074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3">
                    <a:lumMod val="90000"/>
                  </a:schemeClr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9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B48AA009-77BE-4FC9-9EC4-498458C2C572}"/>
              </a:ext>
            </a:extLst>
          </p:cNvPr>
          <p:cNvSpPr/>
          <p:nvPr/>
        </p:nvSpPr>
        <p:spPr>
          <a:xfrm>
            <a:off x="1198488" y="3283899"/>
            <a:ext cx="478498" cy="478498"/>
          </a:xfrm>
          <a:prstGeom prst="ellipse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A7F1D012-5BAA-461F-89E2-881340332A57}"/>
              </a:ext>
            </a:extLst>
          </p:cNvPr>
          <p:cNvSpPr/>
          <p:nvPr/>
        </p:nvSpPr>
        <p:spPr>
          <a:xfrm>
            <a:off x="2746614" y="4143814"/>
            <a:ext cx="182460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08808E74-1B0E-4A98-9B1E-7EC68C959B20}"/>
              </a:ext>
            </a:extLst>
          </p:cNvPr>
          <p:cNvSpPr/>
          <p:nvPr/>
        </p:nvSpPr>
        <p:spPr>
          <a:xfrm>
            <a:off x="2884504" y="3830074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4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6ECA6CD9-0876-48B1-8FBD-9F8123B4F472}"/>
              </a:ext>
            </a:extLst>
          </p:cNvPr>
          <p:cNvSpPr/>
          <p:nvPr/>
        </p:nvSpPr>
        <p:spPr>
          <a:xfrm>
            <a:off x="3419665" y="3283899"/>
            <a:ext cx="478498" cy="47849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5" name="Group 112">
            <a:extLst>
              <a:ext uri="{FF2B5EF4-FFF2-40B4-BE49-F238E27FC236}">
                <a16:creationId xmlns:a16="http://schemas.microsoft.com/office/drawing/2014/main" id="{AD5E0DAA-C2EB-487E-8971-23259ABD2EFD}"/>
              </a:ext>
            </a:extLst>
          </p:cNvPr>
          <p:cNvGrpSpPr/>
          <p:nvPr/>
        </p:nvGrpSpPr>
        <p:grpSpPr>
          <a:xfrm>
            <a:off x="1279241" y="1717378"/>
            <a:ext cx="269427" cy="252416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86" name="AutoShape 110">
              <a:extLst>
                <a:ext uri="{FF2B5EF4-FFF2-40B4-BE49-F238E27FC236}">
                  <a16:creationId xmlns:a16="http://schemas.microsoft.com/office/drawing/2014/main" id="{D3FCC280-493A-4D5F-B1E6-AA2D93A70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AutoShape 111">
              <a:extLst>
                <a:ext uri="{FF2B5EF4-FFF2-40B4-BE49-F238E27FC236}">
                  <a16:creationId xmlns:a16="http://schemas.microsoft.com/office/drawing/2014/main" id="{2F12009C-B155-441A-89F0-304AAB317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8" name="AutoShape 112">
            <a:extLst>
              <a:ext uri="{FF2B5EF4-FFF2-40B4-BE49-F238E27FC236}">
                <a16:creationId xmlns:a16="http://schemas.microsoft.com/office/drawing/2014/main" id="{D18670A3-15B7-46CC-8500-3E51255E5F7E}"/>
              </a:ext>
            </a:extLst>
          </p:cNvPr>
          <p:cNvSpPr>
            <a:spLocks/>
          </p:cNvSpPr>
          <p:nvPr/>
        </p:nvSpPr>
        <p:spPr bwMode="auto">
          <a:xfrm>
            <a:off x="3523981" y="3398867"/>
            <a:ext cx="269865" cy="268676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71366B1E-D685-4C03-BD8A-65B4E64E94C1}"/>
              </a:ext>
            </a:extLst>
          </p:cNvPr>
          <p:cNvGrpSpPr/>
          <p:nvPr/>
        </p:nvGrpSpPr>
        <p:grpSpPr>
          <a:xfrm>
            <a:off x="1345322" y="3392095"/>
            <a:ext cx="184829" cy="269427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90" name="AutoShape 113">
              <a:extLst>
                <a:ext uri="{FF2B5EF4-FFF2-40B4-BE49-F238E27FC236}">
                  <a16:creationId xmlns:a16="http://schemas.microsoft.com/office/drawing/2014/main" id="{1A0E1919-1406-4B7C-971E-758F25187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AutoShape 114">
              <a:extLst>
                <a:ext uri="{FF2B5EF4-FFF2-40B4-BE49-F238E27FC236}">
                  <a16:creationId xmlns:a16="http://schemas.microsoft.com/office/drawing/2014/main" id="{352DF682-AA3F-408B-B6F3-D7C1F7685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2" name="Group 124">
            <a:extLst>
              <a:ext uri="{FF2B5EF4-FFF2-40B4-BE49-F238E27FC236}">
                <a16:creationId xmlns:a16="http://schemas.microsoft.com/office/drawing/2014/main" id="{719B550F-DF0E-4802-9321-533253C652BB}"/>
              </a:ext>
            </a:extLst>
          </p:cNvPr>
          <p:cNvGrpSpPr/>
          <p:nvPr/>
        </p:nvGrpSpPr>
        <p:grpSpPr>
          <a:xfrm>
            <a:off x="3500417" y="1730252"/>
            <a:ext cx="269427" cy="226667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93" name="AutoShape 120">
              <a:extLst>
                <a:ext uri="{FF2B5EF4-FFF2-40B4-BE49-F238E27FC236}">
                  <a16:creationId xmlns:a16="http://schemas.microsoft.com/office/drawing/2014/main" id="{BBE94017-C816-4A36-8911-CAE1EA29C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AutoShape 121">
              <a:extLst>
                <a:ext uri="{FF2B5EF4-FFF2-40B4-BE49-F238E27FC236}">
                  <a16:creationId xmlns:a16="http://schemas.microsoft.com/office/drawing/2014/main" id="{73D1AF9E-4721-418D-8CD0-51E921B51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AutoShape 122">
              <a:extLst>
                <a:ext uri="{FF2B5EF4-FFF2-40B4-BE49-F238E27FC236}">
                  <a16:creationId xmlns:a16="http://schemas.microsoft.com/office/drawing/2014/main" id="{4263944A-6EB7-4586-815D-EFBCF33F2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061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448135" y="156903"/>
            <a:ext cx="2247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DDE184EF-5307-4C3D-A931-5A5960B8EBEC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id="{1765FEEE-D982-4E90-8BDC-B5632DD2CD09}"/>
              </a:ext>
            </a:extLst>
          </p:cNvPr>
          <p:cNvSpPr/>
          <p:nvPr/>
        </p:nvSpPr>
        <p:spPr>
          <a:xfrm>
            <a:off x="3457673" y="1743075"/>
            <a:ext cx="1114327" cy="1114328"/>
          </a:xfrm>
          <a:prstGeom prst="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0311925-4A1F-4CBA-9123-043EAA20ABB2}"/>
              </a:ext>
            </a:extLst>
          </p:cNvPr>
          <p:cNvSpPr/>
          <p:nvPr/>
        </p:nvSpPr>
        <p:spPr>
          <a:xfrm>
            <a:off x="4572000" y="2857403"/>
            <a:ext cx="1114327" cy="1114328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5A248CB-3F93-4675-876C-15DDED835A2B}"/>
              </a:ext>
            </a:extLst>
          </p:cNvPr>
          <p:cNvSpPr/>
          <p:nvPr/>
        </p:nvSpPr>
        <p:spPr>
          <a:xfrm>
            <a:off x="3457673" y="2857402"/>
            <a:ext cx="1114327" cy="111432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E566B700-2CBA-41DF-8DBA-B8525AFA4D71}"/>
              </a:ext>
            </a:extLst>
          </p:cNvPr>
          <p:cNvSpPr/>
          <p:nvPr/>
        </p:nvSpPr>
        <p:spPr>
          <a:xfrm>
            <a:off x="4572000" y="1743075"/>
            <a:ext cx="1114327" cy="1114328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09D1918C-997D-448B-B801-2D5DD9153AD2}"/>
              </a:ext>
            </a:extLst>
          </p:cNvPr>
          <p:cNvSpPr/>
          <p:nvPr/>
        </p:nvSpPr>
        <p:spPr>
          <a:xfrm>
            <a:off x="87317" y="2058886"/>
            <a:ext cx="3090270" cy="789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2C3822F-38FB-448A-9714-EE1AC3C74DA7}"/>
              </a:ext>
            </a:extLst>
          </p:cNvPr>
          <p:cNvSpPr/>
          <p:nvPr/>
        </p:nvSpPr>
        <p:spPr>
          <a:xfrm>
            <a:off x="1628765" y="1779588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C7CA8E62-54EF-40DF-83A4-4CD5114A80ED}"/>
              </a:ext>
            </a:extLst>
          </p:cNvPr>
          <p:cNvSpPr/>
          <p:nvPr/>
        </p:nvSpPr>
        <p:spPr>
          <a:xfrm>
            <a:off x="87317" y="3456419"/>
            <a:ext cx="3090270" cy="789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D5178EDC-AE2B-41C2-9D8D-6F2439B1B55D}"/>
              </a:ext>
            </a:extLst>
          </p:cNvPr>
          <p:cNvSpPr/>
          <p:nvPr/>
        </p:nvSpPr>
        <p:spPr>
          <a:xfrm>
            <a:off x="1628765" y="3177121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37B1AB9B-A776-4551-9EE0-C7E151E3B6B5}"/>
              </a:ext>
            </a:extLst>
          </p:cNvPr>
          <p:cNvSpPr/>
          <p:nvPr/>
        </p:nvSpPr>
        <p:spPr>
          <a:xfrm>
            <a:off x="5837051" y="2019739"/>
            <a:ext cx="3090270" cy="789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34B95A1F-A9A2-4023-B542-6D71F51EC8B6}"/>
              </a:ext>
            </a:extLst>
          </p:cNvPr>
          <p:cNvSpPr/>
          <p:nvPr/>
        </p:nvSpPr>
        <p:spPr>
          <a:xfrm>
            <a:off x="5837051" y="1740441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2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5D111F34-B777-4457-91BA-CFE695DE4D40}"/>
              </a:ext>
            </a:extLst>
          </p:cNvPr>
          <p:cNvSpPr/>
          <p:nvPr/>
        </p:nvSpPr>
        <p:spPr>
          <a:xfrm>
            <a:off x="5837051" y="3417272"/>
            <a:ext cx="3090270" cy="789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8344A68-7650-48BE-B1A8-15EA185B08D2}"/>
              </a:ext>
            </a:extLst>
          </p:cNvPr>
          <p:cNvSpPr/>
          <p:nvPr/>
        </p:nvSpPr>
        <p:spPr>
          <a:xfrm>
            <a:off x="5837051" y="3137974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4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AutoShape 59">
            <a:extLst>
              <a:ext uri="{FF2B5EF4-FFF2-40B4-BE49-F238E27FC236}">
                <a16:creationId xmlns:a16="http://schemas.microsoft.com/office/drawing/2014/main" id="{2814342E-62BE-4F1E-B112-4858DCB48C11}"/>
              </a:ext>
            </a:extLst>
          </p:cNvPr>
          <p:cNvSpPr>
            <a:spLocks/>
          </p:cNvSpPr>
          <p:nvPr/>
        </p:nvSpPr>
        <p:spPr bwMode="auto">
          <a:xfrm>
            <a:off x="3763761" y="2031390"/>
            <a:ext cx="502151" cy="49994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39" name="Group 112">
            <a:extLst>
              <a:ext uri="{FF2B5EF4-FFF2-40B4-BE49-F238E27FC236}">
                <a16:creationId xmlns:a16="http://schemas.microsoft.com/office/drawing/2014/main" id="{97CC82E2-9396-4061-BE63-C1660FE37F72}"/>
              </a:ext>
            </a:extLst>
          </p:cNvPr>
          <p:cNvGrpSpPr/>
          <p:nvPr/>
        </p:nvGrpSpPr>
        <p:grpSpPr>
          <a:xfrm>
            <a:off x="4878493" y="2058886"/>
            <a:ext cx="501340" cy="469686"/>
            <a:chOff x="5368132" y="3540125"/>
            <a:chExt cx="465138" cy="435769"/>
          </a:xfrm>
          <a:solidFill>
            <a:schemeClr val="accent2"/>
          </a:solidFill>
        </p:grpSpPr>
        <p:sp>
          <p:nvSpPr>
            <p:cNvPr id="40" name="AutoShape 110">
              <a:extLst>
                <a:ext uri="{FF2B5EF4-FFF2-40B4-BE49-F238E27FC236}">
                  <a16:creationId xmlns:a16="http://schemas.microsoft.com/office/drawing/2014/main" id="{12724CD2-07B8-4B8B-AEE8-B97B51AAC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AutoShape 111">
              <a:extLst>
                <a:ext uri="{FF2B5EF4-FFF2-40B4-BE49-F238E27FC236}">
                  <a16:creationId xmlns:a16="http://schemas.microsoft.com/office/drawing/2014/main" id="{75501DD3-93A9-43C8-90E5-15CE50C60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2" name="AutoShape 112">
            <a:extLst>
              <a:ext uri="{FF2B5EF4-FFF2-40B4-BE49-F238E27FC236}">
                <a16:creationId xmlns:a16="http://schemas.microsoft.com/office/drawing/2014/main" id="{96FD4EB6-BB79-4FFA-9A02-9B3C970D4C19}"/>
              </a:ext>
            </a:extLst>
          </p:cNvPr>
          <p:cNvSpPr>
            <a:spLocks/>
          </p:cNvSpPr>
          <p:nvPr/>
        </p:nvSpPr>
        <p:spPr bwMode="auto">
          <a:xfrm>
            <a:off x="3763760" y="3154376"/>
            <a:ext cx="502153" cy="499940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69B032B-69A8-426C-B23F-655A20396996}"/>
              </a:ext>
            </a:extLst>
          </p:cNvPr>
          <p:cNvGrpSpPr/>
          <p:nvPr/>
        </p:nvGrpSpPr>
        <p:grpSpPr>
          <a:xfrm>
            <a:off x="4957203" y="3154376"/>
            <a:ext cx="343920" cy="501337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44" name="AutoShape 113">
              <a:extLst>
                <a:ext uri="{FF2B5EF4-FFF2-40B4-BE49-F238E27FC236}">
                  <a16:creationId xmlns:a16="http://schemas.microsoft.com/office/drawing/2014/main" id="{73B7E64D-8F7C-4F2D-A318-CB6D447A8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AutoShape 114">
              <a:extLst>
                <a:ext uri="{FF2B5EF4-FFF2-40B4-BE49-F238E27FC236}">
                  <a16:creationId xmlns:a16="http://schemas.microsoft.com/office/drawing/2014/main" id="{62541218-697D-4E76-9EC4-7F9381AD28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88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8A4592-635D-4F5F-ABA1-186FFC9C4EC1}"/>
              </a:ext>
            </a:extLst>
          </p:cNvPr>
          <p:cNvSpPr/>
          <p:nvPr/>
        </p:nvSpPr>
        <p:spPr>
          <a:xfrm>
            <a:off x="3928159" y="3750483"/>
            <a:ext cx="1229619" cy="228855"/>
          </a:xfrm>
          <a:prstGeom prst="roundRect">
            <a:avLst>
              <a:gd name="adj" fmla="val 50000"/>
            </a:avLst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cs typeface="+mn-ea"/>
                <a:sym typeface="+mn-lt"/>
              </a:rPr>
              <a:t>第四单元</a:t>
            </a:r>
          </a:p>
        </p:txBody>
      </p:sp>
      <p:sp>
        <p:nvSpPr>
          <p:cNvPr id="427" name="PA_矩形 7">
            <a:extLst>
              <a:ext uri="{FF2B5EF4-FFF2-40B4-BE49-F238E27FC236}">
                <a16:creationId xmlns:a16="http://schemas.microsoft.com/office/drawing/2014/main" id="{4DDFC741-2215-4787-A721-E9098ABD21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393096" y="1917081"/>
            <a:ext cx="431400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4800" kern="0">
                <a:solidFill>
                  <a:schemeClr val="accent4"/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428" name="矩形 427">
            <a:extLst>
              <a:ext uri="{FF2B5EF4-FFF2-40B4-BE49-F238E27FC236}">
                <a16:creationId xmlns:a16="http://schemas.microsoft.com/office/drawing/2014/main" id="{611FC558-0BAF-4371-8B3B-4C56A5ED1E14}"/>
              </a:ext>
            </a:extLst>
          </p:cNvPr>
          <p:cNvSpPr/>
          <p:nvPr/>
        </p:nvSpPr>
        <p:spPr>
          <a:xfrm>
            <a:off x="2396537" y="3009566"/>
            <a:ext cx="435092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429" name="PA_矩形 8">
            <a:extLst>
              <a:ext uri="{FF2B5EF4-FFF2-40B4-BE49-F238E27FC236}">
                <a16:creationId xmlns:a16="http://schemas.microsoft.com/office/drawing/2014/main" id="{59AC57EB-81A6-4533-852A-E496021675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22805" y="1680702"/>
            <a:ext cx="299381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zh-CN" altLang="en-US" sz="1050" kern="0">
                <a:solidFill>
                  <a:srgbClr val="928076"/>
                </a:solidFill>
                <a:cs typeface="+mn-ea"/>
                <a:sym typeface="+mn-lt"/>
              </a:rPr>
              <a:t>清新简约工作汇报</a:t>
            </a:r>
            <a:endParaRPr lang="en-US" altLang="zh-CN" sz="1050" kern="0">
              <a:solidFill>
                <a:srgbClr val="928076"/>
              </a:solidFill>
              <a:cs typeface="+mn-ea"/>
              <a:sym typeface="+mn-lt"/>
            </a:endParaRPr>
          </a:p>
        </p:txBody>
      </p:sp>
      <p:sp>
        <p:nvSpPr>
          <p:cNvPr id="430" name="PA_矩形 8">
            <a:extLst>
              <a:ext uri="{FF2B5EF4-FFF2-40B4-BE49-F238E27FC236}">
                <a16:creationId xmlns:a16="http://schemas.microsoft.com/office/drawing/2014/main" id="{42F8902E-5454-42EE-B750-C6BDCC609C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9684" y="2703077"/>
            <a:ext cx="2540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200" kern="0">
                <a:solidFill>
                  <a:schemeClr val="accent4"/>
                </a:solidFill>
                <a:cs typeface="+mn-ea"/>
                <a:sym typeface="+mn-lt"/>
              </a:rPr>
              <a:t>MORANDI PALETTE</a:t>
            </a:r>
          </a:p>
        </p:txBody>
      </p:sp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任意多边形: 形状 14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791B4C01-16C2-4C3F-B089-2FDC3E9FA65E}"/>
              </a:ext>
            </a:extLst>
          </p:cNvPr>
          <p:cNvSpPr>
            <a:spLocks/>
          </p:cNvSpPr>
          <p:nvPr/>
        </p:nvSpPr>
        <p:spPr bwMode="auto">
          <a:xfrm>
            <a:off x="6315094" y="-16371"/>
            <a:ext cx="2828905" cy="1832471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7218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448135" y="156903"/>
            <a:ext cx="2247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>
            <a:extLst>
              <a:ext uri="{FF2B5EF4-FFF2-40B4-BE49-F238E27FC236}">
                <a16:creationId xmlns:a16="http://schemas.microsoft.com/office/drawing/2014/main" id="{9DF8D5E1-5578-405D-98B3-395D1C73C1BA}"/>
              </a:ext>
            </a:extLst>
          </p:cNvPr>
          <p:cNvSpPr/>
          <p:nvPr/>
        </p:nvSpPr>
        <p:spPr>
          <a:xfrm>
            <a:off x="176729" y="1366093"/>
            <a:ext cx="227997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amet, consectetuer adipiscing elit. Lorem ipsum dolor sit amet</a:t>
            </a:r>
          </a:p>
        </p:txBody>
      </p:sp>
      <p:sp>
        <p:nvSpPr>
          <p:cNvPr id="27" name="矩形 26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>
            <a:extLst>
              <a:ext uri="{FF2B5EF4-FFF2-40B4-BE49-F238E27FC236}">
                <a16:creationId xmlns:a16="http://schemas.microsoft.com/office/drawing/2014/main" id="{21B508BE-32BD-4190-92FC-48CEDF419D7A}"/>
              </a:ext>
            </a:extLst>
          </p:cNvPr>
          <p:cNvSpPr/>
          <p:nvPr/>
        </p:nvSpPr>
        <p:spPr>
          <a:xfrm>
            <a:off x="2159433" y="3702852"/>
            <a:ext cx="227997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amet, consectetuer adipiscing elit. Lorem ipsum dolor sit amet</a:t>
            </a:r>
          </a:p>
        </p:txBody>
      </p:sp>
      <p:sp>
        <p:nvSpPr>
          <p:cNvPr id="29" name="矩形 28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>
            <a:extLst>
              <a:ext uri="{FF2B5EF4-FFF2-40B4-BE49-F238E27FC236}">
                <a16:creationId xmlns:a16="http://schemas.microsoft.com/office/drawing/2014/main" id="{A2C7BA13-2DDE-4702-A1DB-BE97FA73554B}"/>
              </a:ext>
            </a:extLst>
          </p:cNvPr>
          <p:cNvSpPr/>
          <p:nvPr/>
        </p:nvSpPr>
        <p:spPr>
          <a:xfrm>
            <a:off x="4236531" y="1435502"/>
            <a:ext cx="227997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amet, consectetuer adipiscing elit. Lorem ipsum dolor sit amet</a:t>
            </a:r>
          </a:p>
        </p:txBody>
      </p:sp>
      <p:sp>
        <p:nvSpPr>
          <p:cNvPr id="31" name="矩形 30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>
            <a:extLst>
              <a:ext uri="{FF2B5EF4-FFF2-40B4-BE49-F238E27FC236}">
                <a16:creationId xmlns:a16="http://schemas.microsoft.com/office/drawing/2014/main" id="{AD60D772-BF6E-4025-A653-A4ECD2FC1F3B}"/>
              </a:ext>
            </a:extLst>
          </p:cNvPr>
          <p:cNvSpPr/>
          <p:nvPr/>
        </p:nvSpPr>
        <p:spPr>
          <a:xfrm>
            <a:off x="6219235" y="3702852"/>
            <a:ext cx="227997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amet, consectetuer adipiscing elit. Lorem ipsum dolor sit amet</a:t>
            </a:r>
          </a:p>
        </p:txBody>
      </p:sp>
      <p:sp>
        <p:nvSpPr>
          <p:cNvPr id="32" name="箭头: 右 31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8D73EBA1-1F62-4E36-9E50-13C782808BE9}"/>
              </a:ext>
            </a:extLst>
          </p:cNvPr>
          <p:cNvSpPr/>
          <p:nvPr/>
        </p:nvSpPr>
        <p:spPr>
          <a:xfrm>
            <a:off x="0" y="2387600"/>
            <a:ext cx="9093200" cy="870857"/>
          </a:xfrm>
          <a:prstGeom prst="rightArrow">
            <a:avLst>
              <a:gd name="adj1" fmla="val 50000"/>
              <a:gd name="adj2" fmla="val 8333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B44899B8-0801-4145-8207-D9BB2A3749B4}"/>
              </a:ext>
            </a:extLst>
          </p:cNvPr>
          <p:cNvSpPr/>
          <p:nvPr/>
        </p:nvSpPr>
        <p:spPr>
          <a:xfrm>
            <a:off x="791030" y="2277090"/>
            <a:ext cx="1019552" cy="1019552"/>
          </a:xfrm>
          <a:prstGeom prst="ellipse">
            <a:avLst/>
          </a:prstGeom>
          <a:ln w="38100">
            <a:solidFill>
              <a:srgbClr val="FAF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DBB4B0D2-97ED-4A1E-887B-55640FC02BC4}"/>
              </a:ext>
            </a:extLst>
          </p:cNvPr>
          <p:cNvSpPr/>
          <p:nvPr/>
        </p:nvSpPr>
        <p:spPr>
          <a:xfrm>
            <a:off x="2824632" y="2277090"/>
            <a:ext cx="1019552" cy="1019552"/>
          </a:xfrm>
          <a:prstGeom prst="ellipse">
            <a:avLst/>
          </a:prstGeom>
          <a:solidFill>
            <a:schemeClr val="accent2"/>
          </a:solidFill>
          <a:ln w="38100">
            <a:solidFill>
              <a:srgbClr val="FAF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EA88D0E6-4651-4EA4-A286-6451E3BF29AA}"/>
              </a:ext>
            </a:extLst>
          </p:cNvPr>
          <p:cNvSpPr/>
          <p:nvPr/>
        </p:nvSpPr>
        <p:spPr>
          <a:xfrm>
            <a:off x="4858234" y="2277090"/>
            <a:ext cx="1019552" cy="1019552"/>
          </a:xfrm>
          <a:prstGeom prst="ellipse">
            <a:avLst/>
          </a:prstGeom>
          <a:solidFill>
            <a:schemeClr val="accent3"/>
          </a:solidFill>
          <a:ln w="38100">
            <a:solidFill>
              <a:srgbClr val="FAF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DBBBCFAD-53E3-4DE5-9ABB-F4224BC38190}"/>
              </a:ext>
            </a:extLst>
          </p:cNvPr>
          <p:cNvSpPr/>
          <p:nvPr/>
        </p:nvSpPr>
        <p:spPr>
          <a:xfrm>
            <a:off x="6891835" y="2277090"/>
            <a:ext cx="1019552" cy="1019552"/>
          </a:xfrm>
          <a:prstGeom prst="ellipse">
            <a:avLst/>
          </a:prstGeom>
          <a:solidFill>
            <a:schemeClr val="accent4"/>
          </a:solidFill>
          <a:ln w="38100">
            <a:solidFill>
              <a:srgbClr val="FAF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Group 4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A9ABD704-02D7-426B-B616-7B09233A4CE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47662" y="2530191"/>
            <a:ext cx="506288" cy="450157"/>
            <a:chOff x="2424" y="1215"/>
            <a:chExt cx="911" cy="810"/>
          </a:xfrm>
          <a:solidFill>
            <a:schemeClr val="bg1"/>
          </a:solidFill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ECC77A1C-EDB3-4243-8F67-5C49F33796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4" y="1411"/>
              <a:ext cx="911" cy="614"/>
            </a:xfrm>
            <a:custGeom>
              <a:avLst/>
              <a:gdLst>
                <a:gd name="T0" fmla="*/ 689 w 746"/>
                <a:gd name="T1" fmla="*/ 56 h 505"/>
                <a:gd name="T2" fmla="*/ 245 w 746"/>
                <a:gd name="T3" fmla="*/ 56 h 505"/>
                <a:gd name="T4" fmla="*/ 245 w 746"/>
                <a:gd name="T5" fmla="*/ 0 h 505"/>
                <a:gd name="T6" fmla="*/ 201 w 746"/>
                <a:gd name="T7" fmla="*/ 0 h 505"/>
                <a:gd name="T8" fmla="*/ 201 w 746"/>
                <a:gd name="T9" fmla="*/ 56 h 505"/>
                <a:gd name="T10" fmla="*/ 57 w 746"/>
                <a:gd name="T11" fmla="*/ 56 h 505"/>
                <a:gd name="T12" fmla="*/ 0 w 746"/>
                <a:gd name="T13" fmla="*/ 113 h 505"/>
                <a:gd name="T14" fmla="*/ 0 w 746"/>
                <a:gd name="T15" fmla="*/ 388 h 505"/>
                <a:gd name="T16" fmla="*/ 57 w 746"/>
                <a:gd name="T17" fmla="*/ 445 h 505"/>
                <a:gd name="T18" fmla="*/ 151 w 746"/>
                <a:gd name="T19" fmla="*/ 445 h 505"/>
                <a:gd name="T20" fmla="*/ 151 w 746"/>
                <a:gd name="T21" fmla="*/ 505 h 505"/>
                <a:gd name="T22" fmla="*/ 195 w 746"/>
                <a:gd name="T23" fmla="*/ 505 h 505"/>
                <a:gd name="T24" fmla="*/ 195 w 746"/>
                <a:gd name="T25" fmla="*/ 445 h 505"/>
                <a:gd name="T26" fmla="*/ 551 w 746"/>
                <a:gd name="T27" fmla="*/ 445 h 505"/>
                <a:gd name="T28" fmla="*/ 551 w 746"/>
                <a:gd name="T29" fmla="*/ 505 h 505"/>
                <a:gd name="T30" fmla="*/ 595 w 746"/>
                <a:gd name="T31" fmla="*/ 505 h 505"/>
                <a:gd name="T32" fmla="*/ 595 w 746"/>
                <a:gd name="T33" fmla="*/ 445 h 505"/>
                <a:gd name="T34" fmla="*/ 689 w 746"/>
                <a:gd name="T35" fmla="*/ 445 h 505"/>
                <a:gd name="T36" fmla="*/ 746 w 746"/>
                <a:gd name="T37" fmla="*/ 388 h 505"/>
                <a:gd name="T38" fmla="*/ 746 w 746"/>
                <a:gd name="T39" fmla="*/ 113 h 505"/>
                <a:gd name="T40" fmla="*/ 689 w 746"/>
                <a:gd name="T41" fmla="*/ 56 h 505"/>
                <a:gd name="T42" fmla="*/ 703 w 746"/>
                <a:gd name="T43" fmla="*/ 388 h 505"/>
                <a:gd name="T44" fmla="*/ 689 w 746"/>
                <a:gd name="T45" fmla="*/ 401 h 505"/>
                <a:gd name="T46" fmla="*/ 57 w 746"/>
                <a:gd name="T47" fmla="*/ 401 h 505"/>
                <a:gd name="T48" fmla="*/ 43 w 746"/>
                <a:gd name="T49" fmla="*/ 388 h 505"/>
                <a:gd name="T50" fmla="*/ 43 w 746"/>
                <a:gd name="T51" fmla="*/ 113 h 505"/>
                <a:gd name="T52" fmla="*/ 57 w 746"/>
                <a:gd name="T53" fmla="*/ 100 h 505"/>
                <a:gd name="T54" fmla="*/ 689 w 746"/>
                <a:gd name="T55" fmla="*/ 100 h 505"/>
                <a:gd name="T56" fmla="*/ 703 w 746"/>
                <a:gd name="T57" fmla="*/ 113 h 505"/>
                <a:gd name="T58" fmla="*/ 703 w 746"/>
                <a:gd name="T59" fmla="*/ 388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46" h="505">
                  <a:moveTo>
                    <a:pt x="689" y="56"/>
                  </a:moveTo>
                  <a:cubicBezTo>
                    <a:pt x="245" y="56"/>
                    <a:pt x="245" y="56"/>
                    <a:pt x="245" y="56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56"/>
                    <a:pt x="201" y="56"/>
                    <a:pt x="201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25" y="56"/>
                    <a:pt x="0" y="82"/>
                    <a:pt x="0" y="113"/>
                  </a:cubicBezTo>
                  <a:cubicBezTo>
                    <a:pt x="0" y="388"/>
                    <a:pt x="0" y="388"/>
                    <a:pt x="0" y="388"/>
                  </a:cubicBezTo>
                  <a:cubicBezTo>
                    <a:pt x="0" y="419"/>
                    <a:pt x="25" y="445"/>
                    <a:pt x="57" y="445"/>
                  </a:cubicBezTo>
                  <a:cubicBezTo>
                    <a:pt x="151" y="445"/>
                    <a:pt x="151" y="445"/>
                    <a:pt x="151" y="445"/>
                  </a:cubicBezTo>
                  <a:cubicBezTo>
                    <a:pt x="151" y="505"/>
                    <a:pt x="151" y="505"/>
                    <a:pt x="151" y="505"/>
                  </a:cubicBezTo>
                  <a:cubicBezTo>
                    <a:pt x="195" y="505"/>
                    <a:pt x="195" y="505"/>
                    <a:pt x="195" y="505"/>
                  </a:cubicBezTo>
                  <a:cubicBezTo>
                    <a:pt x="195" y="445"/>
                    <a:pt x="195" y="445"/>
                    <a:pt x="195" y="445"/>
                  </a:cubicBezTo>
                  <a:cubicBezTo>
                    <a:pt x="551" y="445"/>
                    <a:pt x="551" y="445"/>
                    <a:pt x="551" y="445"/>
                  </a:cubicBezTo>
                  <a:cubicBezTo>
                    <a:pt x="551" y="505"/>
                    <a:pt x="551" y="505"/>
                    <a:pt x="551" y="505"/>
                  </a:cubicBezTo>
                  <a:cubicBezTo>
                    <a:pt x="595" y="505"/>
                    <a:pt x="595" y="505"/>
                    <a:pt x="595" y="505"/>
                  </a:cubicBezTo>
                  <a:cubicBezTo>
                    <a:pt x="595" y="445"/>
                    <a:pt x="595" y="445"/>
                    <a:pt x="595" y="445"/>
                  </a:cubicBezTo>
                  <a:cubicBezTo>
                    <a:pt x="689" y="445"/>
                    <a:pt x="689" y="445"/>
                    <a:pt x="689" y="445"/>
                  </a:cubicBezTo>
                  <a:cubicBezTo>
                    <a:pt x="721" y="445"/>
                    <a:pt x="746" y="419"/>
                    <a:pt x="746" y="388"/>
                  </a:cubicBezTo>
                  <a:cubicBezTo>
                    <a:pt x="746" y="113"/>
                    <a:pt x="746" y="113"/>
                    <a:pt x="746" y="113"/>
                  </a:cubicBezTo>
                  <a:cubicBezTo>
                    <a:pt x="746" y="82"/>
                    <a:pt x="721" y="56"/>
                    <a:pt x="689" y="56"/>
                  </a:cubicBezTo>
                  <a:close/>
                  <a:moveTo>
                    <a:pt x="703" y="388"/>
                  </a:moveTo>
                  <a:cubicBezTo>
                    <a:pt x="703" y="395"/>
                    <a:pt x="697" y="401"/>
                    <a:pt x="689" y="401"/>
                  </a:cubicBezTo>
                  <a:cubicBezTo>
                    <a:pt x="57" y="401"/>
                    <a:pt x="57" y="401"/>
                    <a:pt x="57" y="401"/>
                  </a:cubicBezTo>
                  <a:cubicBezTo>
                    <a:pt x="49" y="401"/>
                    <a:pt x="43" y="395"/>
                    <a:pt x="43" y="388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06"/>
                    <a:pt x="49" y="100"/>
                    <a:pt x="57" y="100"/>
                  </a:cubicBezTo>
                  <a:cubicBezTo>
                    <a:pt x="689" y="100"/>
                    <a:pt x="689" y="100"/>
                    <a:pt x="689" y="100"/>
                  </a:cubicBezTo>
                  <a:cubicBezTo>
                    <a:pt x="697" y="100"/>
                    <a:pt x="703" y="106"/>
                    <a:pt x="703" y="113"/>
                  </a:cubicBezTo>
                  <a:lnTo>
                    <a:pt x="703" y="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2396B4BE-2122-48A6-A9D0-9C3241D58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8" y="1316"/>
              <a:ext cx="137" cy="68"/>
            </a:xfrm>
            <a:custGeom>
              <a:avLst/>
              <a:gdLst>
                <a:gd name="T0" fmla="*/ 0 w 112"/>
                <a:gd name="T1" fmla="*/ 56 h 56"/>
                <a:gd name="T2" fmla="*/ 44 w 112"/>
                <a:gd name="T3" fmla="*/ 56 h 56"/>
                <a:gd name="T4" fmla="*/ 56 w 112"/>
                <a:gd name="T5" fmla="*/ 43 h 56"/>
                <a:gd name="T6" fmla="*/ 69 w 112"/>
                <a:gd name="T7" fmla="*/ 56 h 56"/>
                <a:gd name="T8" fmla="*/ 112 w 112"/>
                <a:gd name="T9" fmla="*/ 56 h 56"/>
                <a:gd name="T10" fmla="*/ 56 w 112"/>
                <a:gd name="T11" fmla="*/ 0 h 56"/>
                <a:gd name="T12" fmla="*/ 0 w 112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56">
                  <a:moveTo>
                    <a:pt x="0" y="56"/>
                  </a:moveTo>
                  <a:cubicBezTo>
                    <a:pt x="44" y="56"/>
                    <a:pt x="44" y="56"/>
                    <a:pt x="44" y="56"/>
                  </a:cubicBezTo>
                  <a:cubicBezTo>
                    <a:pt x="44" y="49"/>
                    <a:pt x="49" y="43"/>
                    <a:pt x="56" y="43"/>
                  </a:cubicBezTo>
                  <a:cubicBezTo>
                    <a:pt x="63" y="43"/>
                    <a:pt x="69" y="49"/>
                    <a:pt x="69" y="56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25"/>
                    <a:pt x="87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Rectangle 7">
              <a:extLst>
                <a:ext uri="{FF2B5EF4-FFF2-40B4-BE49-F238E27FC236}">
                  <a16:creationId xmlns:a16="http://schemas.microsoft.com/office/drawing/2014/main" id="{3A21D5B0-52BD-4011-ADB2-427F519DFA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2" y="1640"/>
              <a:ext cx="53" cy="1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Rectangle 8">
              <a:extLst>
                <a:ext uri="{FF2B5EF4-FFF2-40B4-BE49-F238E27FC236}">
                  <a16:creationId xmlns:a16="http://schemas.microsoft.com/office/drawing/2014/main" id="{FCF9C8AB-ACFF-4611-8508-CE9FD5D48C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1" y="1640"/>
              <a:ext cx="53" cy="1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9">
              <a:extLst>
                <a:ext uri="{FF2B5EF4-FFF2-40B4-BE49-F238E27FC236}">
                  <a16:creationId xmlns:a16="http://schemas.microsoft.com/office/drawing/2014/main" id="{71056EC6-8A69-455E-BFC2-6219B02BD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7" y="1215"/>
              <a:ext cx="339" cy="169"/>
            </a:xfrm>
            <a:custGeom>
              <a:avLst/>
              <a:gdLst>
                <a:gd name="T0" fmla="*/ 139 w 278"/>
                <a:gd name="T1" fmla="*/ 44 h 139"/>
                <a:gd name="T2" fmla="*/ 234 w 278"/>
                <a:gd name="T3" fmla="*/ 139 h 139"/>
                <a:gd name="T4" fmla="*/ 278 w 278"/>
                <a:gd name="T5" fmla="*/ 139 h 139"/>
                <a:gd name="T6" fmla="*/ 139 w 278"/>
                <a:gd name="T7" fmla="*/ 0 h 139"/>
                <a:gd name="T8" fmla="*/ 0 w 278"/>
                <a:gd name="T9" fmla="*/ 139 h 139"/>
                <a:gd name="T10" fmla="*/ 44 w 278"/>
                <a:gd name="T11" fmla="*/ 139 h 139"/>
                <a:gd name="T12" fmla="*/ 139 w 278"/>
                <a:gd name="T13" fmla="*/ 4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139">
                  <a:moveTo>
                    <a:pt x="139" y="44"/>
                  </a:moveTo>
                  <a:cubicBezTo>
                    <a:pt x="192" y="44"/>
                    <a:pt x="234" y="86"/>
                    <a:pt x="234" y="139"/>
                  </a:cubicBezTo>
                  <a:cubicBezTo>
                    <a:pt x="278" y="139"/>
                    <a:pt x="278" y="139"/>
                    <a:pt x="278" y="139"/>
                  </a:cubicBezTo>
                  <a:cubicBezTo>
                    <a:pt x="278" y="62"/>
                    <a:pt x="216" y="0"/>
                    <a:pt x="139" y="0"/>
                  </a:cubicBezTo>
                  <a:cubicBezTo>
                    <a:pt x="62" y="0"/>
                    <a:pt x="0" y="62"/>
                    <a:pt x="0" y="139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4" y="86"/>
                    <a:pt x="87" y="44"/>
                    <a:pt x="13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4" name="Group 12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72C38AA7-3B8B-48A8-A570-50378311371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090759" y="2508278"/>
            <a:ext cx="487298" cy="600686"/>
            <a:chOff x="2520" y="1174"/>
            <a:chExt cx="722" cy="890"/>
          </a:xfrm>
          <a:solidFill>
            <a:schemeClr val="bg1"/>
          </a:solidFill>
        </p:grpSpPr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id="{FF836F3C-66C4-4540-B50B-9768A121E1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0" y="1174"/>
              <a:ext cx="722" cy="890"/>
            </a:xfrm>
            <a:custGeom>
              <a:avLst/>
              <a:gdLst>
                <a:gd name="T0" fmla="*/ 295 w 591"/>
                <a:gd name="T1" fmla="*/ 732 h 732"/>
                <a:gd name="T2" fmla="*/ 135 w 591"/>
                <a:gd name="T3" fmla="*/ 644 h 732"/>
                <a:gd name="T4" fmla="*/ 134 w 591"/>
                <a:gd name="T5" fmla="*/ 643 h 732"/>
                <a:gd name="T6" fmla="*/ 36 w 591"/>
                <a:gd name="T7" fmla="*/ 536 h 732"/>
                <a:gd name="T8" fmla="*/ 0 w 591"/>
                <a:gd name="T9" fmla="*/ 396 h 732"/>
                <a:gd name="T10" fmla="*/ 0 w 591"/>
                <a:gd name="T11" fmla="*/ 59 h 732"/>
                <a:gd name="T12" fmla="*/ 296 w 591"/>
                <a:gd name="T13" fmla="*/ 0 h 732"/>
                <a:gd name="T14" fmla="*/ 591 w 591"/>
                <a:gd name="T15" fmla="*/ 59 h 732"/>
                <a:gd name="T16" fmla="*/ 591 w 591"/>
                <a:gd name="T17" fmla="*/ 396 h 732"/>
                <a:gd name="T18" fmla="*/ 555 w 591"/>
                <a:gd name="T19" fmla="*/ 536 h 732"/>
                <a:gd name="T20" fmla="*/ 457 w 591"/>
                <a:gd name="T21" fmla="*/ 643 h 732"/>
                <a:gd name="T22" fmla="*/ 456 w 591"/>
                <a:gd name="T23" fmla="*/ 644 h 732"/>
                <a:gd name="T24" fmla="*/ 456 w 591"/>
                <a:gd name="T25" fmla="*/ 644 h 732"/>
                <a:gd name="T26" fmla="*/ 295 w 591"/>
                <a:gd name="T27" fmla="*/ 732 h 732"/>
                <a:gd name="T28" fmla="*/ 157 w 591"/>
                <a:gd name="T29" fmla="*/ 606 h 732"/>
                <a:gd name="T30" fmla="*/ 295 w 591"/>
                <a:gd name="T31" fmla="*/ 682 h 732"/>
                <a:gd name="T32" fmla="*/ 434 w 591"/>
                <a:gd name="T33" fmla="*/ 606 h 732"/>
                <a:gd name="T34" fmla="*/ 517 w 591"/>
                <a:gd name="T35" fmla="*/ 515 h 732"/>
                <a:gd name="T36" fmla="*/ 547 w 591"/>
                <a:gd name="T37" fmla="*/ 396 h 732"/>
                <a:gd name="T38" fmla="*/ 547 w 591"/>
                <a:gd name="T39" fmla="*/ 95 h 732"/>
                <a:gd name="T40" fmla="*/ 296 w 591"/>
                <a:gd name="T41" fmla="*/ 44 h 732"/>
                <a:gd name="T42" fmla="*/ 44 w 591"/>
                <a:gd name="T43" fmla="*/ 95 h 732"/>
                <a:gd name="T44" fmla="*/ 44 w 591"/>
                <a:gd name="T45" fmla="*/ 396 h 732"/>
                <a:gd name="T46" fmla="*/ 74 w 591"/>
                <a:gd name="T47" fmla="*/ 516 h 732"/>
                <a:gd name="T48" fmla="*/ 157 w 591"/>
                <a:gd name="T49" fmla="*/ 60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91" h="732">
                  <a:moveTo>
                    <a:pt x="295" y="732"/>
                  </a:moveTo>
                  <a:cubicBezTo>
                    <a:pt x="135" y="644"/>
                    <a:pt x="135" y="644"/>
                    <a:pt x="135" y="644"/>
                  </a:cubicBezTo>
                  <a:cubicBezTo>
                    <a:pt x="134" y="643"/>
                    <a:pt x="134" y="643"/>
                    <a:pt x="134" y="643"/>
                  </a:cubicBezTo>
                  <a:cubicBezTo>
                    <a:pt x="93" y="616"/>
                    <a:pt x="59" y="579"/>
                    <a:pt x="36" y="536"/>
                  </a:cubicBezTo>
                  <a:cubicBezTo>
                    <a:pt x="13" y="493"/>
                    <a:pt x="0" y="445"/>
                    <a:pt x="0" y="39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591" y="59"/>
                    <a:pt x="591" y="59"/>
                    <a:pt x="591" y="59"/>
                  </a:cubicBezTo>
                  <a:cubicBezTo>
                    <a:pt x="591" y="396"/>
                    <a:pt x="591" y="396"/>
                    <a:pt x="591" y="396"/>
                  </a:cubicBezTo>
                  <a:cubicBezTo>
                    <a:pt x="591" y="445"/>
                    <a:pt x="579" y="493"/>
                    <a:pt x="555" y="536"/>
                  </a:cubicBezTo>
                  <a:cubicBezTo>
                    <a:pt x="532" y="579"/>
                    <a:pt x="498" y="616"/>
                    <a:pt x="457" y="643"/>
                  </a:cubicBezTo>
                  <a:cubicBezTo>
                    <a:pt x="456" y="644"/>
                    <a:pt x="456" y="644"/>
                    <a:pt x="456" y="644"/>
                  </a:cubicBezTo>
                  <a:cubicBezTo>
                    <a:pt x="456" y="644"/>
                    <a:pt x="456" y="644"/>
                    <a:pt x="456" y="644"/>
                  </a:cubicBezTo>
                  <a:lnTo>
                    <a:pt x="295" y="732"/>
                  </a:lnTo>
                  <a:close/>
                  <a:moveTo>
                    <a:pt x="157" y="606"/>
                  </a:moveTo>
                  <a:cubicBezTo>
                    <a:pt x="295" y="682"/>
                    <a:pt x="295" y="682"/>
                    <a:pt x="295" y="682"/>
                  </a:cubicBezTo>
                  <a:cubicBezTo>
                    <a:pt x="434" y="606"/>
                    <a:pt x="434" y="606"/>
                    <a:pt x="434" y="606"/>
                  </a:cubicBezTo>
                  <a:cubicBezTo>
                    <a:pt x="468" y="583"/>
                    <a:pt x="497" y="552"/>
                    <a:pt x="517" y="515"/>
                  </a:cubicBezTo>
                  <a:cubicBezTo>
                    <a:pt x="537" y="479"/>
                    <a:pt x="547" y="437"/>
                    <a:pt x="547" y="396"/>
                  </a:cubicBezTo>
                  <a:cubicBezTo>
                    <a:pt x="547" y="95"/>
                    <a:pt x="547" y="95"/>
                    <a:pt x="547" y="95"/>
                  </a:cubicBezTo>
                  <a:cubicBezTo>
                    <a:pt x="296" y="44"/>
                    <a:pt x="296" y="44"/>
                    <a:pt x="296" y="44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4" y="396"/>
                    <a:pt x="44" y="396"/>
                    <a:pt x="44" y="396"/>
                  </a:cubicBezTo>
                  <a:cubicBezTo>
                    <a:pt x="44" y="437"/>
                    <a:pt x="55" y="479"/>
                    <a:pt x="74" y="516"/>
                  </a:cubicBezTo>
                  <a:cubicBezTo>
                    <a:pt x="94" y="552"/>
                    <a:pt x="123" y="583"/>
                    <a:pt x="157" y="6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14">
              <a:extLst>
                <a:ext uri="{FF2B5EF4-FFF2-40B4-BE49-F238E27FC236}">
                  <a16:creationId xmlns:a16="http://schemas.microsoft.com/office/drawing/2014/main" id="{1535D6DF-E491-4F98-8C94-517964625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0" y="1485"/>
              <a:ext cx="342" cy="240"/>
            </a:xfrm>
            <a:custGeom>
              <a:avLst/>
              <a:gdLst>
                <a:gd name="T0" fmla="*/ 141 w 342"/>
                <a:gd name="T1" fmla="*/ 240 h 240"/>
                <a:gd name="T2" fmla="*/ 0 w 342"/>
                <a:gd name="T3" fmla="*/ 100 h 240"/>
                <a:gd name="T4" fmla="*/ 37 w 342"/>
                <a:gd name="T5" fmla="*/ 62 h 240"/>
                <a:gd name="T6" fmla="*/ 141 w 342"/>
                <a:gd name="T7" fmla="*/ 164 h 240"/>
                <a:gd name="T8" fmla="*/ 304 w 342"/>
                <a:gd name="T9" fmla="*/ 0 h 240"/>
                <a:gd name="T10" fmla="*/ 342 w 342"/>
                <a:gd name="T11" fmla="*/ 38 h 240"/>
                <a:gd name="T12" fmla="*/ 141 w 342"/>
                <a:gd name="T13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2" h="240">
                  <a:moveTo>
                    <a:pt x="141" y="240"/>
                  </a:moveTo>
                  <a:lnTo>
                    <a:pt x="0" y="100"/>
                  </a:lnTo>
                  <a:lnTo>
                    <a:pt x="37" y="62"/>
                  </a:lnTo>
                  <a:lnTo>
                    <a:pt x="141" y="164"/>
                  </a:lnTo>
                  <a:lnTo>
                    <a:pt x="304" y="0"/>
                  </a:lnTo>
                  <a:lnTo>
                    <a:pt x="342" y="38"/>
                  </a:lnTo>
                  <a:lnTo>
                    <a:pt x="141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7" name="Group 17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8392A32B-FC8C-4506-8B01-F23B1D919E0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98026" y="2537306"/>
            <a:ext cx="556988" cy="475671"/>
            <a:chOff x="2425" y="1231"/>
            <a:chExt cx="911" cy="778"/>
          </a:xfrm>
          <a:solidFill>
            <a:schemeClr val="bg1"/>
          </a:solidFill>
        </p:grpSpPr>
        <p:sp>
          <p:nvSpPr>
            <p:cNvPr id="48" name="Freeform 18">
              <a:extLst>
                <a:ext uri="{FF2B5EF4-FFF2-40B4-BE49-F238E27FC236}">
                  <a16:creationId xmlns:a16="http://schemas.microsoft.com/office/drawing/2014/main" id="{FD44BC4E-0B28-42F4-AB19-2EEF1F6952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5" y="1231"/>
              <a:ext cx="911" cy="778"/>
            </a:xfrm>
            <a:custGeom>
              <a:avLst/>
              <a:gdLst>
                <a:gd name="T0" fmla="*/ 689 w 746"/>
                <a:gd name="T1" fmla="*/ 126 h 639"/>
                <a:gd name="T2" fmla="*/ 552 w 746"/>
                <a:gd name="T3" fmla="*/ 126 h 639"/>
                <a:gd name="T4" fmla="*/ 552 w 746"/>
                <a:gd name="T5" fmla="*/ 105 h 639"/>
                <a:gd name="T6" fmla="*/ 495 w 746"/>
                <a:gd name="T7" fmla="*/ 48 h 639"/>
                <a:gd name="T8" fmla="*/ 323 w 746"/>
                <a:gd name="T9" fmla="*/ 48 h 639"/>
                <a:gd name="T10" fmla="*/ 285 w 746"/>
                <a:gd name="T11" fmla="*/ 0 h 639"/>
                <a:gd name="T12" fmla="*/ 57 w 746"/>
                <a:gd name="T13" fmla="*/ 0 h 639"/>
                <a:gd name="T14" fmla="*/ 0 w 746"/>
                <a:gd name="T15" fmla="*/ 57 h 639"/>
                <a:gd name="T16" fmla="*/ 0 w 746"/>
                <a:gd name="T17" fmla="*/ 582 h 639"/>
                <a:gd name="T18" fmla="*/ 57 w 746"/>
                <a:gd name="T19" fmla="*/ 639 h 639"/>
                <a:gd name="T20" fmla="*/ 689 w 746"/>
                <a:gd name="T21" fmla="*/ 639 h 639"/>
                <a:gd name="T22" fmla="*/ 746 w 746"/>
                <a:gd name="T23" fmla="*/ 582 h 639"/>
                <a:gd name="T24" fmla="*/ 746 w 746"/>
                <a:gd name="T25" fmla="*/ 183 h 639"/>
                <a:gd name="T26" fmla="*/ 689 w 746"/>
                <a:gd name="T27" fmla="*/ 126 h 639"/>
                <a:gd name="T28" fmla="*/ 495 w 746"/>
                <a:gd name="T29" fmla="*/ 92 h 639"/>
                <a:gd name="T30" fmla="*/ 508 w 746"/>
                <a:gd name="T31" fmla="*/ 105 h 639"/>
                <a:gd name="T32" fmla="*/ 508 w 746"/>
                <a:gd name="T33" fmla="*/ 126 h 639"/>
                <a:gd name="T34" fmla="*/ 384 w 746"/>
                <a:gd name="T35" fmla="*/ 126 h 639"/>
                <a:gd name="T36" fmla="*/ 357 w 746"/>
                <a:gd name="T37" fmla="*/ 92 h 639"/>
                <a:gd name="T38" fmla="*/ 495 w 746"/>
                <a:gd name="T39" fmla="*/ 92 h 639"/>
                <a:gd name="T40" fmla="*/ 703 w 746"/>
                <a:gd name="T41" fmla="*/ 582 h 639"/>
                <a:gd name="T42" fmla="*/ 689 w 746"/>
                <a:gd name="T43" fmla="*/ 595 h 639"/>
                <a:gd name="T44" fmla="*/ 57 w 746"/>
                <a:gd name="T45" fmla="*/ 595 h 639"/>
                <a:gd name="T46" fmla="*/ 43 w 746"/>
                <a:gd name="T47" fmla="*/ 582 h 639"/>
                <a:gd name="T48" fmla="*/ 43 w 746"/>
                <a:gd name="T49" fmla="*/ 57 h 639"/>
                <a:gd name="T50" fmla="*/ 57 w 746"/>
                <a:gd name="T51" fmla="*/ 44 h 639"/>
                <a:gd name="T52" fmla="*/ 264 w 746"/>
                <a:gd name="T53" fmla="*/ 44 h 639"/>
                <a:gd name="T54" fmla="*/ 363 w 746"/>
                <a:gd name="T55" fmla="*/ 170 h 639"/>
                <a:gd name="T56" fmla="*/ 689 w 746"/>
                <a:gd name="T57" fmla="*/ 170 h 639"/>
                <a:gd name="T58" fmla="*/ 703 w 746"/>
                <a:gd name="T59" fmla="*/ 183 h 639"/>
                <a:gd name="T60" fmla="*/ 703 w 746"/>
                <a:gd name="T61" fmla="*/ 582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46" h="639">
                  <a:moveTo>
                    <a:pt x="689" y="126"/>
                  </a:moveTo>
                  <a:cubicBezTo>
                    <a:pt x="552" y="126"/>
                    <a:pt x="552" y="126"/>
                    <a:pt x="552" y="126"/>
                  </a:cubicBezTo>
                  <a:cubicBezTo>
                    <a:pt x="552" y="105"/>
                    <a:pt x="552" y="105"/>
                    <a:pt x="552" y="105"/>
                  </a:cubicBezTo>
                  <a:cubicBezTo>
                    <a:pt x="552" y="73"/>
                    <a:pt x="526" y="48"/>
                    <a:pt x="495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5" y="0"/>
                    <a:pt x="0" y="26"/>
                    <a:pt x="0" y="57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0" y="613"/>
                    <a:pt x="25" y="639"/>
                    <a:pt x="57" y="639"/>
                  </a:cubicBezTo>
                  <a:cubicBezTo>
                    <a:pt x="689" y="639"/>
                    <a:pt x="689" y="639"/>
                    <a:pt x="689" y="639"/>
                  </a:cubicBezTo>
                  <a:cubicBezTo>
                    <a:pt x="721" y="639"/>
                    <a:pt x="746" y="613"/>
                    <a:pt x="746" y="582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52"/>
                    <a:pt x="721" y="126"/>
                    <a:pt x="689" y="126"/>
                  </a:cubicBezTo>
                  <a:close/>
                  <a:moveTo>
                    <a:pt x="495" y="92"/>
                  </a:moveTo>
                  <a:cubicBezTo>
                    <a:pt x="502" y="92"/>
                    <a:pt x="508" y="97"/>
                    <a:pt x="508" y="105"/>
                  </a:cubicBezTo>
                  <a:cubicBezTo>
                    <a:pt x="508" y="126"/>
                    <a:pt x="508" y="126"/>
                    <a:pt x="508" y="126"/>
                  </a:cubicBezTo>
                  <a:cubicBezTo>
                    <a:pt x="384" y="126"/>
                    <a:pt x="384" y="126"/>
                    <a:pt x="384" y="126"/>
                  </a:cubicBezTo>
                  <a:cubicBezTo>
                    <a:pt x="357" y="92"/>
                    <a:pt x="357" y="92"/>
                    <a:pt x="357" y="92"/>
                  </a:cubicBezTo>
                  <a:lnTo>
                    <a:pt x="495" y="92"/>
                  </a:lnTo>
                  <a:close/>
                  <a:moveTo>
                    <a:pt x="703" y="582"/>
                  </a:moveTo>
                  <a:cubicBezTo>
                    <a:pt x="703" y="589"/>
                    <a:pt x="697" y="595"/>
                    <a:pt x="689" y="595"/>
                  </a:cubicBezTo>
                  <a:cubicBezTo>
                    <a:pt x="57" y="595"/>
                    <a:pt x="57" y="595"/>
                    <a:pt x="57" y="595"/>
                  </a:cubicBezTo>
                  <a:cubicBezTo>
                    <a:pt x="49" y="595"/>
                    <a:pt x="43" y="589"/>
                    <a:pt x="43" y="582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0"/>
                    <a:pt x="49" y="44"/>
                    <a:pt x="57" y="44"/>
                  </a:cubicBezTo>
                  <a:cubicBezTo>
                    <a:pt x="264" y="44"/>
                    <a:pt x="264" y="44"/>
                    <a:pt x="264" y="44"/>
                  </a:cubicBezTo>
                  <a:cubicBezTo>
                    <a:pt x="363" y="170"/>
                    <a:pt x="363" y="170"/>
                    <a:pt x="363" y="170"/>
                  </a:cubicBezTo>
                  <a:cubicBezTo>
                    <a:pt x="689" y="170"/>
                    <a:pt x="689" y="170"/>
                    <a:pt x="689" y="170"/>
                  </a:cubicBezTo>
                  <a:cubicBezTo>
                    <a:pt x="697" y="170"/>
                    <a:pt x="703" y="176"/>
                    <a:pt x="703" y="183"/>
                  </a:cubicBezTo>
                  <a:lnTo>
                    <a:pt x="703" y="5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Rectangle 19">
              <a:extLst>
                <a:ext uri="{FF2B5EF4-FFF2-40B4-BE49-F238E27FC236}">
                  <a16:creationId xmlns:a16="http://schemas.microsoft.com/office/drawing/2014/main" id="{24E1533C-5F70-4792-834B-F578A66E9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6" y="1837"/>
              <a:ext cx="243" cy="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0" name="Group 22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>
            <a:extLst>
              <a:ext uri="{FF2B5EF4-FFF2-40B4-BE49-F238E27FC236}">
                <a16:creationId xmlns:a16="http://schemas.microsoft.com/office/drawing/2014/main" id="{E5425F1B-816E-4060-AB12-B1490F7F0C3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07543" y="2496553"/>
            <a:ext cx="588136" cy="583597"/>
            <a:chOff x="2426" y="1169"/>
            <a:chExt cx="907" cy="900"/>
          </a:xfrm>
          <a:solidFill>
            <a:schemeClr val="bg1"/>
          </a:solidFill>
        </p:grpSpPr>
        <p:sp>
          <p:nvSpPr>
            <p:cNvPr id="51" name="Freeform 23">
              <a:extLst>
                <a:ext uri="{FF2B5EF4-FFF2-40B4-BE49-F238E27FC236}">
                  <a16:creationId xmlns:a16="http://schemas.microsoft.com/office/drawing/2014/main" id="{7BC5555C-2958-4A97-9855-FD5DE15B96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6" y="1257"/>
              <a:ext cx="816" cy="812"/>
            </a:xfrm>
            <a:custGeom>
              <a:avLst/>
              <a:gdLst>
                <a:gd name="T0" fmla="*/ 335 w 669"/>
                <a:gd name="T1" fmla="*/ 668 h 668"/>
                <a:gd name="T2" fmla="*/ 204 w 669"/>
                <a:gd name="T3" fmla="*/ 642 h 668"/>
                <a:gd name="T4" fmla="*/ 98 w 669"/>
                <a:gd name="T5" fmla="*/ 571 h 668"/>
                <a:gd name="T6" fmla="*/ 27 w 669"/>
                <a:gd name="T7" fmla="*/ 464 h 668"/>
                <a:gd name="T8" fmla="*/ 0 w 669"/>
                <a:gd name="T9" fmla="*/ 334 h 668"/>
                <a:gd name="T10" fmla="*/ 27 w 669"/>
                <a:gd name="T11" fmla="*/ 204 h 668"/>
                <a:gd name="T12" fmla="*/ 98 w 669"/>
                <a:gd name="T13" fmla="*/ 98 h 668"/>
                <a:gd name="T14" fmla="*/ 204 w 669"/>
                <a:gd name="T15" fmla="*/ 26 h 668"/>
                <a:gd name="T16" fmla="*/ 335 w 669"/>
                <a:gd name="T17" fmla="*/ 0 h 668"/>
                <a:gd name="T18" fmla="*/ 357 w 669"/>
                <a:gd name="T19" fmla="*/ 0 h 668"/>
                <a:gd name="T20" fmla="*/ 357 w 669"/>
                <a:gd name="T21" fmla="*/ 312 h 668"/>
                <a:gd name="T22" fmla="*/ 669 w 669"/>
                <a:gd name="T23" fmla="*/ 312 h 668"/>
                <a:gd name="T24" fmla="*/ 669 w 669"/>
                <a:gd name="T25" fmla="*/ 334 h 668"/>
                <a:gd name="T26" fmla="*/ 643 w 669"/>
                <a:gd name="T27" fmla="*/ 464 h 668"/>
                <a:gd name="T28" fmla="*/ 571 w 669"/>
                <a:gd name="T29" fmla="*/ 571 h 668"/>
                <a:gd name="T30" fmla="*/ 465 w 669"/>
                <a:gd name="T31" fmla="*/ 642 h 668"/>
                <a:gd name="T32" fmla="*/ 335 w 669"/>
                <a:gd name="T33" fmla="*/ 668 h 668"/>
                <a:gd name="T34" fmla="*/ 314 w 669"/>
                <a:gd name="T35" fmla="*/ 44 h 668"/>
                <a:gd name="T36" fmla="*/ 129 w 669"/>
                <a:gd name="T37" fmla="*/ 129 h 668"/>
                <a:gd name="T38" fmla="*/ 44 w 669"/>
                <a:gd name="T39" fmla="*/ 334 h 668"/>
                <a:gd name="T40" fmla="*/ 129 w 669"/>
                <a:gd name="T41" fmla="*/ 539 h 668"/>
                <a:gd name="T42" fmla="*/ 335 w 669"/>
                <a:gd name="T43" fmla="*/ 625 h 668"/>
                <a:gd name="T44" fmla="*/ 540 w 669"/>
                <a:gd name="T45" fmla="*/ 540 h 668"/>
                <a:gd name="T46" fmla="*/ 624 w 669"/>
                <a:gd name="T47" fmla="*/ 356 h 668"/>
                <a:gd name="T48" fmla="*/ 314 w 669"/>
                <a:gd name="T49" fmla="*/ 356 h 668"/>
                <a:gd name="T50" fmla="*/ 314 w 669"/>
                <a:gd name="T51" fmla="*/ 44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9" h="668">
                  <a:moveTo>
                    <a:pt x="335" y="668"/>
                  </a:moveTo>
                  <a:cubicBezTo>
                    <a:pt x="289" y="668"/>
                    <a:pt x="246" y="660"/>
                    <a:pt x="204" y="642"/>
                  </a:cubicBezTo>
                  <a:cubicBezTo>
                    <a:pt x="165" y="625"/>
                    <a:pt x="129" y="601"/>
                    <a:pt x="98" y="571"/>
                  </a:cubicBezTo>
                  <a:cubicBezTo>
                    <a:pt x="67" y="540"/>
                    <a:pt x="43" y="504"/>
                    <a:pt x="27" y="464"/>
                  </a:cubicBezTo>
                  <a:cubicBezTo>
                    <a:pt x="9" y="423"/>
                    <a:pt x="0" y="379"/>
                    <a:pt x="0" y="334"/>
                  </a:cubicBezTo>
                  <a:cubicBezTo>
                    <a:pt x="0" y="289"/>
                    <a:pt x="9" y="245"/>
                    <a:pt x="27" y="204"/>
                  </a:cubicBezTo>
                  <a:cubicBezTo>
                    <a:pt x="43" y="164"/>
                    <a:pt x="67" y="128"/>
                    <a:pt x="98" y="98"/>
                  </a:cubicBezTo>
                  <a:cubicBezTo>
                    <a:pt x="129" y="67"/>
                    <a:pt x="165" y="43"/>
                    <a:pt x="204" y="26"/>
                  </a:cubicBezTo>
                  <a:cubicBezTo>
                    <a:pt x="246" y="9"/>
                    <a:pt x="289" y="0"/>
                    <a:pt x="335" y="0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357" y="312"/>
                    <a:pt x="357" y="312"/>
                    <a:pt x="357" y="312"/>
                  </a:cubicBezTo>
                  <a:cubicBezTo>
                    <a:pt x="669" y="312"/>
                    <a:pt x="669" y="312"/>
                    <a:pt x="669" y="312"/>
                  </a:cubicBezTo>
                  <a:cubicBezTo>
                    <a:pt x="669" y="334"/>
                    <a:pt x="669" y="334"/>
                    <a:pt x="669" y="334"/>
                  </a:cubicBezTo>
                  <a:cubicBezTo>
                    <a:pt x="669" y="379"/>
                    <a:pt x="660" y="423"/>
                    <a:pt x="643" y="464"/>
                  </a:cubicBezTo>
                  <a:cubicBezTo>
                    <a:pt x="626" y="504"/>
                    <a:pt x="602" y="540"/>
                    <a:pt x="571" y="571"/>
                  </a:cubicBezTo>
                  <a:cubicBezTo>
                    <a:pt x="540" y="601"/>
                    <a:pt x="505" y="625"/>
                    <a:pt x="465" y="642"/>
                  </a:cubicBezTo>
                  <a:cubicBezTo>
                    <a:pt x="423" y="660"/>
                    <a:pt x="380" y="668"/>
                    <a:pt x="335" y="668"/>
                  </a:cubicBezTo>
                  <a:close/>
                  <a:moveTo>
                    <a:pt x="314" y="44"/>
                  </a:moveTo>
                  <a:cubicBezTo>
                    <a:pt x="244" y="49"/>
                    <a:pt x="179" y="79"/>
                    <a:pt x="129" y="129"/>
                  </a:cubicBezTo>
                  <a:cubicBezTo>
                    <a:pt x="74" y="183"/>
                    <a:pt x="44" y="256"/>
                    <a:pt x="44" y="334"/>
                  </a:cubicBezTo>
                  <a:cubicBezTo>
                    <a:pt x="44" y="412"/>
                    <a:pt x="74" y="485"/>
                    <a:pt x="129" y="539"/>
                  </a:cubicBezTo>
                  <a:cubicBezTo>
                    <a:pt x="184" y="594"/>
                    <a:pt x="257" y="625"/>
                    <a:pt x="335" y="625"/>
                  </a:cubicBezTo>
                  <a:cubicBezTo>
                    <a:pt x="412" y="625"/>
                    <a:pt x="485" y="594"/>
                    <a:pt x="540" y="540"/>
                  </a:cubicBezTo>
                  <a:cubicBezTo>
                    <a:pt x="590" y="490"/>
                    <a:pt x="619" y="425"/>
                    <a:pt x="624" y="356"/>
                  </a:cubicBezTo>
                  <a:cubicBezTo>
                    <a:pt x="314" y="356"/>
                    <a:pt x="314" y="356"/>
                    <a:pt x="314" y="356"/>
                  </a:cubicBezTo>
                  <a:lnTo>
                    <a:pt x="31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4">
              <a:extLst>
                <a:ext uri="{FF2B5EF4-FFF2-40B4-BE49-F238E27FC236}">
                  <a16:creationId xmlns:a16="http://schemas.microsoft.com/office/drawing/2014/main" id="{8D06794B-EB51-4E96-82EA-F1FF62064F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17" y="1169"/>
              <a:ext cx="416" cy="414"/>
            </a:xfrm>
            <a:custGeom>
              <a:avLst/>
              <a:gdLst>
                <a:gd name="T0" fmla="*/ 341 w 341"/>
                <a:gd name="T1" fmla="*/ 341 h 341"/>
                <a:gd name="T2" fmla="*/ 319 w 341"/>
                <a:gd name="T3" fmla="*/ 341 h 341"/>
                <a:gd name="T4" fmla="*/ 0 w 341"/>
                <a:gd name="T5" fmla="*/ 341 h 341"/>
                <a:gd name="T6" fmla="*/ 0 w 341"/>
                <a:gd name="T7" fmla="*/ 0 h 341"/>
                <a:gd name="T8" fmla="*/ 22 w 341"/>
                <a:gd name="T9" fmla="*/ 0 h 341"/>
                <a:gd name="T10" fmla="*/ 146 w 341"/>
                <a:gd name="T11" fmla="*/ 25 h 341"/>
                <a:gd name="T12" fmla="*/ 247 w 341"/>
                <a:gd name="T13" fmla="*/ 94 h 341"/>
                <a:gd name="T14" fmla="*/ 316 w 341"/>
                <a:gd name="T15" fmla="*/ 195 h 341"/>
                <a:gd name="T16" fmla="*/ 341 w 341"/>
                <a:gd name="T17" fmla="*/ 319 h 341"/>
                <a:gd name="T18" fmla="*/ 341 w 341"/>
                <a:gd name="T19" fmla="*/ 341 h 341"/>
                <a:gd name="T20" fmla="*/ 44 w 341"/>
                <a:gd name="T21" fmla="*/ 297 h 341"/>
                <a:gd name="T22" fmla="*/ 296 w 341"/>
                <a:gd name="T23" fmla="*/ 297 h 341"/>
                <a:gd name="T24" fmla="*/ 216 w 341"/>
                <a:gd name="T25" fmla="*/ 125 h 341"/>
                <a:gd name="T26" fmla="*/ 44 w 341"/>
                <a:gd name="T27" fmla="*/ 45 h 341"/>
                <a:gd name="T28" fmla="*/ 44 w 341"/>
                <a:gd name="T29" fmla="*/ 297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1" h="341">
                  <a:moveTo>
                    <a:pt x="341" y="341"/>
                  </a:moveTo>
                  <a:cubicBezTo>
                    <a:pt x="319" y="341"/>
                    <a:pt x="319" y="341"/>
                    <a:pt x="319" y="341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5" y="0"/>
                    <a:pt x="107" y="9"/>
                    <a:pt x="146" y="25"/>
                  </a:cubicBezTo>
                  <a:cubicBezTo>
                    <a:pt x="184" y="42"/>
                    <a:pt x="218" y="65"/>
                    <a:pt x="247" y="94"/>
                  </a:cubicBezTo>
                  <a:cubicBezTo>
                    <a:pt x="277" y="123"/>
                    <a:pt x="300" y="157"/>
                    <a:pt x="316" y="195"/>
                  </a:cubicBezTo>
                  <a:cubicBezTo>
                    <a:pt x="332" y="234"/>
                    <a:pt x="341" y="276"/>
                    <a:pt x="341" y="319"/>
                  </a:cubicBezTo>
                  <a:cubicBezTo>
                    <a:pt x="341" y="341"/>
                    <a:pt x="341" y="341"/>
                    <a:pt x="341" y="341"/>
                  </a:cubicBezTo>
                  <a:close/>
                  <a:moveTo>
                    <a:pt x="44" y="297"/>
                  </a:moveTo>
                  <a:cubicBezTo>
                    <a:pt x="296" y="297"/>
                    <a:pt x="296" y="297"/>
                    <a:pt x="296" y="297"/>
                  </a:cubicBezTo>
                  <a:cubicBezTo>
                    <a:pt x="291" y="232"/>
                    <a:pt x="263" y="171"/>
                    <a:pt x="216" y="125"/>
                  </a:cubicBezTo>
                  <a:cubicBezTo>
                    <a:pt x="170" y="78"/>
                    <a:pt x="109" y="50"/>
                    <a:pt x="44" y="45"/>
                  </a:cubicBezTo>
                  <a:lnTo>
                    <a:pt x="44" y="2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id="{E9417216-4A75-480A-8615-E9851D5FFAF5}"/>
              </a:ext>
            </a:extLst>
          </p:cNvPr>
          <p:cNvSpPr/>
          <p:nvPr/>
        </p:nvSpPr>
        <p:spPr>
          <a:xfrm>
            <a:off x="522392" y="1088699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D13BD6D3-B599-4FC0-A9AA-F354456D9C9A}"/>
              </a:ext>
            </a:extLst>
          </p:cNvPr>
          <p:cNvSpPr/>
          <p:nvPr/>
        </p:nvSpPr>
        <p:spPr>
          <a:xfrm>
            <a:off x="2458486" y="3448304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9106BE3B-01CE-481D-A428-626661D1B059}"/>
              </a:ext>
            </a:extLst>
          </p:cNvPr>
          <p:cNvSpPr/>
          <p:nvPr/>
        </p:nvSpPr>
        <p:spPr>
          <a:xfrm>
            <a:off x="4546630" y="1108512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3">
                    <a:lumMod val="90000"/>
                  </a:schemeClr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9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37675885-747E-4269-B907-E8353FB5352D}"/>
              </a:ext>
            </a:extLst>
          </p:cNvPr>
          <p:cNvSpPr/>
          <p:nvPr/>
        </p:nvSpPr>
        <p:spPr>
          <a:xfrm>
            <a:off x="6518288" y="3424788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4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1294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448135" y="156903"/>
            <a:ext cx="2247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708819E-951F-4378-A3CD-739240F8210C}"/>
              </a:ext>
            </a:extLst>
          </p:cNvPr>
          <p:cNvGrpSpPr/>
          <p:nvPr/>
        </p:nvGrpSpPr>
        <p:grpSpPr>
          <a:xfrm>
            <a:off x="4646010" y="1463986"/>
            <a:ext cx="1218960" cy="1216205"/>
            <a:chOff x="4612535" y="1777908"/>
            <a:chExt cx="1054647" cy="1052264"/>
          </a:xfrm>
          <a:solidFill>
            <a:schemeClr val="accent5"/>
          </a:solidFill>
        </p:grpSpPr>
        <p:sp>
          <p:nvSpPr>
            <p:cNvPr id="35" name="Freeform 18">
              <a:extLst>
                <a:ext uri="{FF2B5EF4-FFF2-40B4-BE49-F238E27FC236}">
                  <a16:creationId xmlns:a16="http://schemas.microsoft.com/office/drawing/2014/main" id="{B1072ADD-364A-4772-840D-BA0E18AB0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2535" y="2034122"/>
              <a:ext cx="796050" cy="796050"/>
            </a:xfrm>
            <a:custGeom>
              <a:avLst/>
              <a:gdLst>
                <a:gd name="T0" fmla="*/ 341 w 341"/>
                <a:gd name="T1" fmla="*/ 339 h 341"/>
                <a:gd name="T2" fmla="*/ 285 w 341"/>
                <a:gd name="T3" fmla="*/ 172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2 h 341"/>
                <a:gd name="T10" fmla="*/ 166 w 341"/>
                <a:gd name="T11" fmla="*/ 68 h 341"/>
                <a:gd name="T12" fmla="*/ 166 w 341"/>
                <a:gd name="T13" fmla="*/ 56 h 341"/>
                <a:gd name="T14" fmla="*/ 166 w 341"/>
                <a:gd name="T15" fmla="*/ 54 h 341"/>
                <a:gd name="T16" fmla="*/ 165 w 341"/>
                <a:gd name="T17" fmla="*/ 54 h 341"/>
                <a:gd name="T18" fmla="*/ 2 w 341"/>
                <a:gd name="T19" fmla="*/ 1 h 341"/>
                <a:gd name="T20" fmla="*/ 0 w 341"/>
                <a:gd name="T21" fmla="*/ 0 h 341"/>
                <a:gd name="T22" fmla="*/ 0 w 341"/>
                <a:gd name="T23" fmla="*/ 81 h 341"/>
                <a:gd name="T24" fmla="*/ 2 w 341"/>
                <a:gd name="T25" fmla="*/ 81 h 341"/>
                <a:gd name="T26" fmla="*/ 260 w 341"/>
                <a:gd name="T27" fmla="*/ 340 h 341"/>
                <a:gd name="T28" fmla="*/ 261 w 341"/>
                <a:gd name="T29" fmla="*/ 341 h 341"/>
                <a:gd name="T30" fmla="*/ 341 w 341"/>
                <a:gd name="T31" fmla="*/ 341 h 341"/>
                <a:gd name="T32" fmla="*/ 341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39"/>
                  </a:moveTo>
                  <a:cubicBezTo>
                    <a:pt x="336" y="280"/>
                    <a:pt x="317" y="222"/>
                    <a:pt x="285" y="172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1"/>
                    <a:pt x="274" y="172"/>
                    <a:pt x="269" y="172"/>
                  </a:cubicBezTo>
                  <a:cubicBezTo>
                    <a:pt x="212" y="172"/>
                    <a:pt x="166" y="125"/>
                    <a:pt x="166" y="68"/>
                  </a:cubicBezTo>
                  <a:cubicBezTo>
                    <a:pt x="166" y="64"/>
                    <a:pt x="166" y="60"/>
                    <a:pt x="166" y="56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16" y="24"/>
                    <a:pt x="60" y="5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38" y="94"/>
                    <a:pt x="247" y="203"/>
                    <a:pt x="260" y="340"/>
                  </a:cubicBezTo>
                  <a:cubicBezTo>
                    <a:pt x="261" y="341"/>
                    <a:pt x="261" y="341"/>
                    <a:pt x="261" y="341"/>
                  </a:cubicBezTo>
                  <a:cubicBezTo>
                    <a:pt x="341" y="341"/>
                    <a:pt x="341" y="341"/>
                    <a:pt x="341" y="341"/>
                  </a:cubicBezTo>
                  <a:lnTo>
                    <a:pt x="341" y="3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9">
              <a:extLst>
                <a:ext uri="{FF2B5EF4-FFF2-40B4-BE49-F238E27FC236}">
                  <a16:creationId xmlns:a16="http://schemas.microsoft.com/office/drawing/2014/main" id="{C1D81E13-979E-4349-8B18-93D5ADA030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2535" y="1777908"/>
              <a:ext cx="1054647" cy="1052264"/>
            </a:xfrm>
            <a:custGeom>
              <a:avLst/>
              <a:gdLst>
                <a:gd name="T0" fmla="*/ 452 w 452"/>
                <a:gd name="T1" fmla="*/ 449 h 451"/>
                <a:gd name="T2" fmla="*/ 372 w 452"/>
                <a:gd name="T3" fmla="*/ 212 h 451"/>
                <a:gd name="T4" fmla="*/ 377 w 452"/>
                <a:gd name="T5" fmla="*/ 178 h 451"/>
                <a:gd name="T6" fmla="*/ 269 w 452"/>
                <a:gd name="T7" fmla="*/ 70 h 451"/>
                <a:gd name="T8" fmla="*/ 234 w 452"/>
                <a:gd name="T9" fmla="*/ 76 h 451"/>
                <a:gd name="T10" fmla="*/ 2 w 452"/>
                <a:gd name="T11" fmla="*/ 0 h 451"/>
                <a:gd name="T12" fmla="*/ 0 w 452"/>
                <a:gd name="T13" fmla="*/ 0 h 451"/>
                <a:gd name="T14" fmla="*/ 0 w 452"/>
                <a:gd name="T15" fmla="*/ 191 h 451"/>
                <a:gd name="T16" fmla="*/ 2 w 452"/>
                <a:gd name="T17" fmla="*/ 191 h 451"/>
                <a:gd name="T18" fmla="*/ 260 w 452"/>
                <a:gd name="T19" fmla="*/ 450 h 451"/>
                <a:gd name="T20" fmla="*/ 261 w 452"/>
                <a:gd name="T21" fmla="*/ 451 h 451"/>
                <a:gd name="T22" fmla="*/ 452 w 452"/>
                <a:gd name="T23" fmla="*/ 451 h 451"/>
                <a:gd name="T24" fmla="*/ 452 w 452"/>
                <a:gd name="T25" fmla="*/ 449 h 451"/>
                <a:gd name="T26" fmla="*/ 264 w 452"/>
                <a:gd name="T27" fmla="*/ 447 h 451"/>
                <a:gd name="T28" fmla="*/ 4 w 452"/>
                <a:gd name="T29" fmla="*/ 187 h 451"/>
                <a:gd name="T30" fmla="*/ 4 w 452"/>
                <a:gd name="T31" fmla="*/ 4 h 451"/>
                <a:gd name="T32" fmla="*/ 232 w 452"/>
                <a:gd name="T33" fmla="*/ 80 h 451"/>
                <a:gd name="T34" fmla="*/ 233 w 452"/>
                <a:gd name="T35" fmla="*/ 81 h 451"/>
                <a:gd name="T36" fmla="*/ 234 w 452"/>
                <a:gd name="T37" fmla="*/ 80 h 451"/>
                <a:gd name="T38" fmla="*/ 269 w 452"/>
                <a:gd name="T39" fmla="*/ 74 h 451"/>
                <a:gd name="T40" fmla="*/ 373 w 452"/>
                <a:gd name="T41" fmla="*/ 178 h 451"/>
                <a:gd name="T42" fmla="*/ 368 w 452"/>
                <a:gd name="T43" fmla="*/ 212 h 451"/>
                <a:gd name="T44" fmla="*/ 367 w 452"/>
                <a:gd name="T45" fmla="*/ 213 h 451"/>
                <a:gd name="T46" fmla="*/ 368 w 452"/>
                <a:gd name="T47" fmla="*/ 214 h 451"/>
                <a:gd name="T48" fmla="*/ 447 w 452"/>
                <a:gd name="T49" fmla="*/ 447 h 451"/>
                <a:gd name="T50" fmla="*/ 26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452" y="449"/>
                  </a:moveTo>
                  <a:cubicBezTo>
                    <a:pt x="446" y="365"/>
                    <a:pt x="419" y="283"/>
                    <a:pt x="372" y="212"/>
                  </a:cubicBezTo>
                  <a:cubicBezTo>
                    <a:pt x="375" y="201"/>
                    <a:pt x="377" y="190"/>
                    <a:pt x="377" y="178"/>
                  </a:cubicBezTo>
                  <a:cubicBezTo>
                    <a:pt x="377" y="118"/>
                    <a:pt x="329" y="70"/>
                    <a:pt x="269" y="70"/>
                  </a:cubicBezTo>
                  <a:cubicBezTo>
                    <a:pt x="257" y="70"/>
                    <a:pt x="245" y="72"/>
                    <a:pt x="234" y="76"/>
                  </a:cubicBezTo>
                  <a:cubicBezTo>
                    <a:pt x="165" y="31"/>
                    <a:pt x="84" y="5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2" y="191"/>
                    <a:pt x="2" y="191"/>
                    <a:pt x="2" y="191"/>
                  </a:cubicBezTo>
                  <a:cubicBezTo>
                    <a:pt x="138" y="204"/>
                    <a:pt x="247" y="313"/>
                    <a:pt x="260" y="450"/>
                  </a:cubicBezTo>
                  <a:cubicBezTo>
                    <a:pt x="261" y="451"/>
                    <a:pt x="261" y="451"/>
                    <a:pt x="261" y="451"/>
                  </a:cubicBezTo>
                  <a:cubicBezTo>
                    <a:pt x="452" y="451"/>
                    <a:pt x="452" y="451"/>
                    <a:pt x="452" y="451"/>
                  </a:cubicBezTo>
                  <a:lnTo>
                    <a:pt x="452" y="449"/>
                  </a:lnTo>
                  <a:close/>
                  <a:moveTo>
                    <a:pt x="264" y="447"/>
                  </a:moveTo>
                  <a:cubicBezTo>
                    <a:pt x="250" y="311"/>
                    <a:pt x="141" y="202"/>
                    <a:pt x="4" y="18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5" y="9"/>
                    <a:pt x="164" y="35"/>
                    <a:pt x="232" y="80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46" y="76"/>
                    <a:pt x="257" y="74"/>
                    <a:pt x="269" y="74"/>
                  </a:cubicBezTo>
                  <a:cubicBezTo>
                    <a:pt x="327" y="74"/>
                    <a:pt x="373" y="121"/>
                    <a:pt x="373" y="178"/>
                  </a:cubicBezTo>
                  <a:cubicBezTo>
                    <a:pt x="373" y="189"/>
                    <a:pt x="371" y="201"/>
                    <a:pt x="368" y="212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8" y="214"/>
                    <a:pt x="368" y="214"/>
                    <a:pt x="368" y="214"/>
                  </a:cubicBezTo>
                  <a:cubicBezTo>
                    <a:pt x="414" y="283"/>
                    <a:pt x="442" y="364"/>
                    <a:pt x="447" y="447"/>
                  </a:cubicBezTo>
                  <a:lnTo>
                    <a:pt x="264" y="447"/>
                  </a:ln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5BDF842-CFCD-41B0-9CFA-26110353361D}"/>
              </a:ext>
            </a:extLst>
          </p:cNvPr>
          <p:cNvGrpSpPr/>
          <p:nvPr/>
        </p:nvGrpSpPr>
        <p:grpSpPr>
          <a:xfrm>
            <a:off x="3298957" y="1463986"/>
            <a:ext cx="1218960" cy="1216205"/>
            <a:chOff x="3447061" y="1777908"/>
            <a:chExt cx="1054647" cy="1052264"/>
          </a:xfrm>
        </p:grpSpPr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id="{A68DC9F7-ED53-47EE-B1C8-49D09437C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5658" y="2034122"/>
              <a:ext cx="796050" cy="796050"/>
            </a:xfrm>
            <a:custGeom>
              <a:avLst/>
              <a:gdLst>
                <a:gd name="T0" fmla="*/ 0 w 341"/>
                <a:gd name="T1" fmla="*/ 339 h 341"/>
                <a:gd name="T2" fmla="*/ 56 w 341"/>
                <a:gd name="T3" fmla="*/ 172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2 h 341"/>
                <a:gd name="T10" fmla="*/ 175 w 341"/>
                <a:gd name="T11" fmla="*/ 68 h 341"/>
                <a:gd name="T12" fmla="*/ 174 w 341"/>
                <a:gd name="T13" fmla="*/ 56 h 341"/>
                <a:gd name="T14" fmla="*/ 174 w 341"/>
                <a:gd name="T15" fmla="*/ 54 h 341"/>
                <a:gd name="T16" fmla="*/ 175 w 341"/>
                <a:gd name="T17" fmla="*/ 54 h 341"/>
                <a:gd name="T18" fmla="*/ 339 w 341"/>
                <a:gd name="T19" fmla="*/ 1 h 341"/>
                <a:gd name="T20" fmla="*/ 341 w 341"/>
                <a:gd name="T21" fmla="*/ 0 h 341"/>
                <a:gd name="T22" fmla="*/ 341 w 341"/>
                <a:gd name="T23" fmla="*/ 81 h 341"/>
                <a:gd name="T24" fmla="*/ 339 w 341"/>
                <a:gd name="T25" fmla="*/ 81 h 341"/>
                <a:gd name="T26" fmla="*/ 80 w 341"/>
                <a:gd name="T27" fmla="*/ 340 h 341"/>
                <a:gd name="T28" fmla="*/ 80 w 341"/>
                <a:gd name="T29" fmla="*/ 341 h 341"/>
                <a:gd name="T30" fmla="*/ 0 w 341"/>
                <a:gd name="T31" fmla="*/ 341 h 341"/>
                <a:gd name="T32" fmla="*/ 0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39"/>
                  </a:moveTo>
                  <a:cubicBezTo>
                    <a:pt x="5" y="280"/>
                    <a:pt x="24" y="222"/>
                    <a:pt x="56" y="172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1"/>
                    <a:pt x="67" y="172"/>
                    <a:pt x="71" y="172"/>
                  </a:cubicBezTo>
                  <a:cubicBezTo>
                    <a:pt x="128" y="172"/>
                    <a:pt x="175" y="125"/>
                    <a:pt x="175" y="68"/>
                  </a:cubicBezTo>
                  <a:cubicBezTo>
                    <a:pt x="175" y="64"/>
                    <a:pt x="175" y="60"/>
                    <a:pt x="174" y="56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225" y="24"/>
                    <a:pt x="281" y="5"/>
                    <a:pt x="339" y="1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39" y="81"/>
                    <a:pt x="339" y="81"/>
                    <a:pt x="339" y="81"/>
                  </a:cubicBezTo>
                  <a:cubicBezTo>
                    <a:pt x="203" y="94"/>
                    <a:pt x="94" y="203"/>
                    <a:pt x="80" y="340"/>
                  </a:cubicBezTo>
                  <a:cubicBezTo>
                    <a:pt x="80" y="341"/>
                    <a:pt x="80" y="341"/>
                    <a:pt x="80" y="341"/>
                  </a:cubicBezTo>
                  <a:cubicBezTo>
                    <a:pt x="0" y="341"/>
                    <a:pt x="0" y="341"/>
                    <a:pt x="0" y="341"/>
                  </a:cubicBezTo>
                  <a:lnTo>
                    <a:pt x="0" y="3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1">
              <a:extLst>
                <a:ext uri="{FF2B5EF4-FFF2-40B4-BE49-F238E27FC236}">
                  <a16:creationId xmlns:a16="http://schemas.microsoft.com/office/drawing/2014/main" id="{B651179F-CEC5-4DD0-A5F5-80B1104C82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47061" y="1777908"/>
              <a:ext cx="1054647" cy="1052264"/>
            </a:xfrm>
            <a:custGeom>
              <a:avLst/>
              <a:gdLst>
                <a:gd name="T0" fmla="*/ 0 w 452"/>
                <a:gd name="T1" fmla="*/ 451 h 451"/>
                <a:gd name="T2" fmla="*/ 191 w 452"/>
                <a:gd name="T3" fmla="*/ 451 h 451"/>
                <a:gd name="T4" fmla="*/ 191 w 452"/>
                <a:gd name="T5" fmla="*/ 450 h 451"/>
                <a:gd name="T6" fmla="*/ 450 w 452"/>
                <a:gd name="T7" fmla="*/ 191 h 451"/>
                <a:gd name="T8" fmla="*/ 452 w 452"/>
                <a:gd name="T9" fmla="*/ 191 h 451"/>
                <a:gd name="T10" fmla="*/ 452 w 452"/>
                <a:gd name="T11" fmla="*/ 0 h 451"/>
                <a:gd name="T12" fmla="*/ 450 w 452"/>
                <a:gd name="T13" fmla="*/ 0 h 451"/>
                <a:gd name="T14" fmla="*/ 218 w 452"/>
                <a:gd name="T15" fmla="*/ 76 h 451"/>
                <a:gd name="T16" fmla="*/ 182 w 452"/>
                <a:gd name="T17" fmla="*/ 70 h 451"/>
                <a:gd name="T18" fmla="*/ 74 w 452"/>
                <a:gd name="T19" fmla="*/ 178 h 451"/>
                <a:gd name="T20" fmla="*/ 80 w 452"/>
                <a:gd name="T21" fmla="*/ 212 h 451"/>
                <a:gd name="T22" fmla="*/ 0 w 452"/>
                <a:gd name="T23" fmla="*/ 449 h 451"/>
                <a:gd name="T24" fmla="*/ 0 w 452"/>
                <a:gd name="T25" fmla="*/ 451 h 451"/>
                <a:gd name="T26" fmla="*/ 4 w 452"/>
                <a:gd name="T27" fmla="*/ 447 h 451"/>
                <a:gd name="T28" fmla="*/ 84 w 452"/>
                <a:gd name="T29" fmla="*/ 214 h 451"/>
                <a:gd name="T30" fmla="*/ 84 w 452"/>
                <a:gd name="T31" fmla="*/ 213 h 451"/>
                <a:gd name="T32" fmla="*/ 84 w 452"/>
                <a:gd name="T33" fmla="*/ 212 h 451"/>
                <a:gd name="T34" fmla="*/ 78 w 452"/>
                <a:gd name="T35" fmla="*/ 178 h 451"/>
                <a:gd name="T36" fmla="*/ 182 w 452"/>
                <a:gd name="T37" fmla="*/ 74 h 451"/>
                <a:gd name="T38" fmla="*/ 217 w 452"/>
                <a:gd name="T39" fmla="*/ 80 h 451"/>
                <a:gd name="T40" fmla="*/ 218 w 452"/>
                <a:gd name="T41" fmla="*/ 81 h 451"/>
                <a:gd name="T42" fmla="*/ 219 w 452"/>
                <a:gd name="T43" fmla="*/ 80 h 451"/>
                <a:gd name="T44" fmla="*/ 448 w 452"/>
                <a:gd name="T45" fmla="*/ 4 h 451"/>
                <a:gd name="T46" fmla="*/ 448 w 452"/>
                <a:gd name="T47" fmla="*/ 187 h 451"/>
                <a:gd name="T48" fmla="*/ 188 w 452"/>
                <a:gd name="T49" fmla="*/ 447 h 451"/>
                <a:gd name="T50" fmla="*/ 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0" y="451"/>
                  </a:moveTo>
                  <a:cubicBezTo>
                    <a:pt x="191" y="451"/>
                    <a:pt x="191" y="451"/>
                    <a:pt x="191" y="451"/>
                  </a:cubicBezTo>
                  <a:cubicBezTo>
                    <a:pt x="191" y="450"/>
                    <a:pt x="191" y="450"/>
                    <a:pt x="191" y="450"/>
                  </a:cubicBezTo>
                  <a:cubicBezTo>
                    <a:pt x="205" y="313"/>
                    <a:pt x="314" y="204"/>
                    <a:pt x="450" y="191"/>
                  </a:cubicBezTo>
                  <a:cubicBezTo>
                    <a:pt x="452" y="191"/>
                    <a:pt x="452" y="191"/>
                    <a:pt x="452" y="1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367" y="5"/>
                    <a:pt x="287" y="31"/>
                    <a:pt x="218" y="76"/>
                  </a:cubicBezTo>
                  <a:cubicBezTo>
                    <a:pt x="206" y="72"/>
                    <a:pt x="194" y="70"/>
                    <a:pt x="182" y="70"/>
                  </a:cubicBezTo>
                  <a:cubicBezTo>
                    <a:pt x="123" y="70"/>
                    <a:pt x="74" y="118"/>
                    <a:pt x="74" y="178"/>
                  </a:cubicBezTo>
                  <a:cubicBezTo>
                    <a:pt x="74" y="190"/>
                    <a:pt x="76" y="201"/>
                    <a:pt x="80" y="212"/>
                  </a:cubicBezTo>
                  <a:cubicBezTo>
                    <a:pt x="33" y="283"/>
                    <a:pt x="5" y="365"/>
                    <a:pt x="0" y="449"/>
                  </a:cubicBezTo>
                  <a:lnTo>
                    <a:pt x="0" y="451"/>
                  </a:lnTo>
                  <a:close/>
                  <a:moveTo>
                    <a:pt x="4" y="447"/>
                  </a:moveTo>
                  <a:cubicBezTo>
                    <a:pt x="10" y="364"/>
                    <a:pt x="37" y="283"/>
                    <a:pt x="84" y="214"/>
                  </a:cubicBezTo>
                  <a:cubicBezTo>
                    <a:pt x="84" y="213"/>
                    <a:pt x="84" y="213"/>
                    <a:pt x="84" y="213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0" y="201"/>
                    <a:pt x="78" y="189"/>
                    <a:pt x="78" y="178"/>
                  </a:cubicBezTo>
                  <a:cubicBezTo>
                    <a:pt x="78" y="121"/>
                    <a:pt x="125" y="74"/>
                    <a:pt x="182" y="74"/>
                  </a:cubicBezTo>
                  <a:cubicBezTo>
                    <a:pt x="194" y="74"/>
                    <a:pt x="206" y="76"/>
                    <a:pt x="217" y="80"/>
                  </a:cubicBezTo>
                  <a:cubicBezTo>
                    <a:pt x="218" y="81"/>
                    <a:pt x="218" y="81"/>
                    <a:pt x="218" y="81"/>
                  </a:cubicBezTo>
                  <a:cubicBezTo>
                    <a:pt x="219" y="80"/>
                    <a:pt x="219" y="80"/>
                    <a:pt x="219" y="80"/>
                  </a:cubicBezTo>
                  <a:cubicBezTo>
                    <a:pt x="287" y="35"/>
                    <a:pt x="366" y="9"/>
                    <a:pt x="448" y="4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311" y="202"/>
                    <a:pt x="202" y="311"/>
                    <a:pt x="188" y="447"/>
                  </a:cubicBezTo>
                  <a:lnTo>
                    <a:pt x="4" y="44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solidFill>
                <a:schemeClr val="accent3"/>
              </a:solidFill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39F6487-F6E8-40F5-8A1C-C46B5E78D40B}"/>
              </a:ext>
            </a:extLst>
          </p:cNvPr>
          <p:cNvGrpSpPr/>
          <p:nvPr/>
        </p:nvGrpSpPr>
        <p:grpSpPr>
          <a:xfrm>
            <a:off x="4646010" y="2809664"/>
            <a:ext cx="1218960" cy="1217583"/>
            <a:chOff x="4612535" y="2942191"/>
            <a:chExt cx="1054647" cy="1053455"/>
          </a:xfrm>
        </p:grpSpPr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id="{BCE2289F-5786-4F1B-BFAD-AA3A804F40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2535" y="2942191"/>
              <a:ext cx="796050" cy="794859"/>
            </a:xfrm>
            <a:custGeom>
              <a:avLst/>
              <a:gdLst>
                <a:gd name="T0" fmla="*/ 341 w 341"/>
                <a:gd name="T1" fmla="*/ 3 h 341"/>
                <a:gd name="T2" fmla="*/ 285 w 341"/>
                <a:gd name="T3" fmla="*/ 170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0 h 341"/>
                <a:gd name="T10" fmla="*/ 166 w 341"/>
                <a:gd name="T11" fmla="*/ 274 h 341"/>
                <a:gd name="T12" fmla="*/ 166 w 341"/>
                <a:gd name="T13" fmla="*/ 286 h 341"/>
                <a:gd name="T14" fmla="*/ 166 w 341"/>
                <a:gd name="T15" fmla="*/ 287 h 341"/>
                <a:gd name="T16" fmla="*/ 165 w 341"/>
                <a:gd name="T17" fmla="*/ 288 h 341"/>
                <a:gd name="T18" fmla="*/ 2 w 341"/>
                <a:gd name="T19" fmla="*/ 341 h 341"/>
                <a:gd name="T20" fmla="*/ 0 w 341"/>
                <a:gd name="T21" fmla="*/ 341 h 341"/>
                <a:gd name="T22" fmla="*/ 0 w 341"/>
                <a:gd name="T23" fmla="*/ 261 h 341"/>
                <a:gd name="T24" fmla="*/ 2 w 341"/>
                <a:gd name="T25" fmla="*/ 261 h 341"/>
                <a:gd name="T26" fmla="*/ 260 w 341"/>
                <a:gd name="T27" fmla="*/ 2 h 341"/>
                <a:gd name="T28" fmla="*/ 261 w 341"/>
                <a:gd name="T29" fmla="*/ 0 h 341"/>
                <a:gd name="T30" fmla="*/ 341 w 341"/>
                <a:gd name="T31" fmla="*/ 0 h 341"/>
                <a:gd name="T32" fmla="*/ 341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"/>
                  </a:moveTo>
                  <a:cubicBezTo>
                    <a:pt x="336" y="62"/>
                    <a:pt x="317" y="120"/>
                    <a:pt x="285" y="170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0"/>
                    <a:pt x="274" y="170"/>
                    <a:pt x="269" y="170"/>
                  </a:cubicBezTo>
                  <a:cubicBezTo>
                    <a:pt x="212" y="170"/>
                    <a:pt x="166" y="217"/>
                    <a:pt x="166" y="274"/>
                  </a:cubicBezTo>
                  <a:cubicBezTo>
                    <a:pt x="166" y="278"/>
                    <a:pt x="166" y="282"/>
                    <a:pt x="166" y="286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65" y="288"/>
                    <a:pt x="165" y="288"/>
                    <a:pt x="165" y="288"/>
                  </a:cubicBezTo>
                  <a:cubicBezTo>
                    <a:pt x="116" y="318"/>
                    <a:pt x="60" y="337"/>
                    <a:pt x="2" y="341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138" y="247"/>
                    <a:pt x="247" y="138"/>
                    <a:pt x="260" y="2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341" y="0"/>
                    <a:pt x="341" y="0"/>
                    <a:pt x="341" y="0"/>
                  </a:cubicBezTo>
                  <a:lnTo>
                    <a:pt x="341" y="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24E7663D-BAC1-430A-A6FB-DD4DF0A255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2535" y="2942191"/>
              <a:ext cx="1054647" cy="1053455"/>
            </a:xfrm>
            <a:custGeom>
              <a:avLst/>
              <a:gdLst>
                <a:gd name="T0" fmla="*/ 452 w 452"/>
                <a:gd name="T1" fmla="*/ 0 h 452"/>
                <a:gd name="T2" fmla="*/ 261 w 452"/>
                <a:gd name="T3" fmla="*/ 0 h 452"/>
                <a:gd name="T4" fmla="*/ 260 w 452"/>
                <a:gd name="T5" fmla="*/ 2 h 452"/>
                <a:gd name="T6" fmla="*/ 2 w 452"/>
                <a:gd name="T7" fmla="*/ 261 h 452"/>
                <a:gd name="T8" fmla="*/ 0 w 452"/>
                <a:gd name="T9" fmla="*/ 261 h 452"/>
                <a:gd name="T10" fmla="*/ 0 w 452"/>
                <a:gd name="T11" fmla="*/ 452 h 452"/>
                <a:gd name="T12" fmla="*/ 2 w 452"/>
                <a:gd name="T13" fmla="*/ 452 h 452"/>
                <a:gd name="T14" fmla="*/ 234 w 452"/>
                <a:gd name="T15" fmla="*/ 376 h 452"/>
                <a:gd name="T16" fmla="*/ 269 w 452"/>
                <a:gd name="T17" fmla="*/ 382 h 452"/>
                <a:gd name="T18" fmla="*/ 377 w 452"/>
                <a:gd name="T19" fmla="*/ 274 h 452"/>
                <a:gd name="T20" fmla="*/ 372 w 452"/>
                <a:gd name="T21" fmla="*/ 240 h 452"/>
                <a:gd name="T22" fmla="*/ 452 w 452"/>
                <a:gd name="T23" fmla="*/ 3 h 452"/>
                <a:gd name="T24" fmla="*/ 452 w 452"/>
                <a:gd name="T25" fmla="*/ 0 h 452"/>
                <a:gd name="T26" fmla="*/ 447 w 452"/>
                <a:gd name="T27" fmla="*/ 4 h 452"/>
                <a:gd name="T28" fmla="*/ 368 w 452"/>
                <a:gd name="T29" fmla="*/ 238 h 452"/>
                <a:gd name="T30" fmla="*/ 367 w 452"/>
                <a:gd name="T31" fmla="*/ 239 h 452"/>
                <a:gd name="T32" fmla="*/ 368 w 452"/>
                <a:gd name="T33" fmla="*/ 240 h 452"/>
                <a:gd name="T34" fmla="*/ 373 w 452"/>
                <a:gd name="T35" fmla="*/ 274 h 452"/>
                <a:gd name="T36" fmla="*/ 269 w 452"/>
                <a:gd name="T37" fmla="*/ 378 h 452"/>
                <a:gd name="T38" fmla="*/ 234 w 452"/>
                <a:gd name="T39" fmla="*/ 372 h 452"/>
                <a:gd name="T40" fmla="*/ 233 w 452"/>
                <a:gd name="T41" fmla="*/ 371 h 452"/>
                <a:gd name="T42" fmla="*/ 232 w 452"/>
                <a:gd name="T43" fmla="*/ 372 h 452"/>
                <a:gd name="T44" fmla="*/ 4 w 452"/>
                <a:gd name="T45" fmla="*/ 448 h 452"/>
                <a:gd name="T46" fmla="*/ 4 w 452"/>
                <a:gd name="T47" fmla="*/ 265 h 452"/>
                <a:gd name="T48" fmla="*/ 264 w 452"/>
                <a:gd name="T49" fmla="*/ 4 h 452"/>
                <a:gd name="T50" fmla="*/ 447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452" y="0"/>
                  </a:moveTo>
                  <a:cubicBezTo>
                    <a:pt x="261" y="0"/>
                    <a:pt x="261" y="0"/>
                    <a:pt x="261" y="0"/>
                  </a:cubicBezTo>
                  <a:cubicBezTo>
                    <a:pt x="260" y="2"/>
                    <a:pt x="260" y="2"/>
                    <a:pt x="260" y="2"/>
                  </a:cubicBezTo>
                  <a:cubicBezTo>
                    <a:pt x="247" y="138"/>
                    <a:pt x="138" y="247"/>
                    <a:pt x="2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2" y="452"/>
                    <a:pt x="2" y="452"/>
                    <a:pt x="2" y="452"/>
                  </a:cubicBezTo>
                  <a:cubicBezTo>
                    <a:pt x="84" y="447"/>
                    <a:pt x="165" y="421"/>
                    <a:pt x="234" y="376"/>
                  </a:cubicBezTo>
                  <a:cubicBezTo>
                    <a:pt x="245" y="380"/>
                    <a:pt x="257" y="382"/>
                    <a:pt x="269" y="382"/>
                  </a:cubicBezTo>
                  <a:cubicBezTo>
                    <a:pt x="329" y="382"/>
                    <a:pt x="377" y="333"/>
                    <a:pt x="377" y="274"/>
                  </a:cubicBezTo>
                  <a:cubicBezTo>
                    <a:pt x="377" y="262"/>
                    <a:pt x="375" y="251"/>
                    <a:pt x="372" y="240"/>
                  </a:cubicBezTo>
                  <a:cubicBezTo>
                    <a:pt x="419" y="169"/>
                    <a:pt x="446" y="87"/>
                    <a:pt x="452" y="3"/>
                  </a:cubicBezTo>
                  <a:lnTo>
                    <a:pt x="452" y="0"/>
                  </a:lnTo>
                  <a:close/>
                  <a:moveTo>
                    <a:pt x="447" y="4"/>
                  </a:moveTo>
                  <a:cubicBezTo>
                    <a:pt x="442" y="88"/>
                    <a:pt x="414" y="169"/>
                    <a:pt x="368" y="238"/>
                  </a:cubicBezTo>
                  <a:cubicBezTo>
                    <a:pt x="367" y="239"/>
                    <a:pt x="367" y="239"/>
                    <a:pt x="367" y="239"/>
                  </a:cubicBezTo>
                  <a:cubicBezTo>
                    <a:pt x="368" y="240"/>
                    <a:pt x="368" y="240"/>
                    <a:pt x="368" y="240"/>
                  </a:cubicBezTo>
                  <a:cubicBezTo>
                    <a:pt x="371" y="251"/>
                    <a:pt x="373" y="262"/>
                    <a:pt x="373" y="274"/>
                  </a:cubicBezTo>
                  <a:cubicBezTo>
                    <a:pt x="373" y="331"/>
                    <a:pt x="327" y="378"/>
                    <a:pt x="269" y="378"/>
                  </a:cubicBezTo>
                  <a:cubicBezTo>
                    <a:pt x="257" y="378"/>
                    <a:pt x="246" y="376"/>
                    <a:pt x="234" y="372"/>
                  </a:cubicBezTo>
                  <a:cubicBezTo>
                    <a:pt x="233" y="371"/>
                    <a:pt x="233" y="371"/>
                    <a:pt x="233" y="371"/>
                  </a:cubicBezTo>
                  <a:cubicBezTo>
                    <a:pt x="232" y="372"/>
                    <a:pt x="232" y="372"/>
                    <a:pt x="232" y="372"/>
                  </a:cubicBezTo>
                  <a:cubicBezTo>
                    <a:pt x="164" y="416"/>
                    <a:pt x="85" y="443"/>
                    <a:pt x="4" y="448"/>
                  </a:cubicBezTo>
                  <a:cubicBezTo>
                    <a:pt x="4" y="265"/>
                    <a:pt x="4" y="265"/>
                    <a:pt x="4" y="265"/>
                  </a:cubicBezTo>
                  <a:cubicBezTo>
                    <a:pt x="141" y="250"/>
                    <a:pt x="250" y="141"/>
                    <a:pt x="264" y="4"/>
                  </a:cubicBezTo>
                  <a:lnTo>
                    <a:pt x="447" y="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solidFill>
                <a:schemeClr val="accent2"/>
              </a:solidFill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31BBB35-5DD5-4EF5-BC49-1DA8A3ED7E23}"/>
              </a:ext>
            </a:extLst>
          </p:cNvPr>
          <p:cNvGrpSpPr/>
          <p:nvPr/>
        </p:nvGrpSpPr>
        <p:grpSpPr>
          <a:xfrm>
            <a:off x="3298957" y="2809664"/>
            <a:ext cx="1218960" cy="1217583"/>
            <a:chOff x="3447061" y="2942191"/>
            <a:chExt cx="1054647" cy="1053455"/>
          </a:xfrm>
        </p:grpSpPr>
        <p:sp>
          <p:nvSpPr>
            <p:cNvPr id="45" name="Freeform 24">
              <a:extLst>
                <a:ext uri="{FF2B5EF4-FFF2-40B4-BE49-F238E27FC236}">
                  <a16:creationId xmlns:a16="http://schemas.microsoft.com/office/drawing/2014/main" id="{90562B40-B5CA-4D27-9101-E0E136F0F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5658" y="2942191"/>
              <a:ext cx="796050" cy="794859"/>
            </a:xfrm>
            <a:custGeom>
              <a:avLst/>
              <a:gdLst>
                <a:gd name="T0" fmla="*/ 0 w 341"/>
                <a:gd name="T1" fmla="*/ 3 h 341"/>
                <a:gd name="T2" fmla="*/ 56 w 341"/>
                <a:gd name="T3" fmla="*/ 170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0 h 341"/>
                <a:gd name="T10" fmla="*/ 175 w 341"/>
                <a:gd name="T11" fmla="*/ 274 h 341"/>
                <a:gd name="T12" fmla="*/ 174 w 341"/>
                <a:gd name="T13" fmla="*/ 286 h 341"/>
                <a:gd name="T14" fmla="*/ 174 w 341"/>
                <a:gd name="T15" fmla="*/ 287 h 341"/>
                <a:gd name="T16" fmla="*/ 175 w 341"/>
                <a:gd name="T17" fmla="*/ 288 h 341"/>
                <a:gd name="T18" fmla="*/ 339 w 341"/>
                <a:gd name="T19" fmla="*/ 341 h 341"/>
                <a:gd name="T20" fmla="*/ 341 w 341"/>
                <a:gd name="T21" fmla="*/ 341 h 341"/>
                <a:gd name="T22" fmla="*/ 341 w 341"/>
                <a:gd name="T23" fmla="*/ 261 h 341"/>
                <a:gd name="T24" fmla="*/ 339 w 341"/>
                <a:gd name="T25" fmla="*/ 261 h 341"/>
                <a:gd name="T26" fmla="*/ 80 w 341"/>
                <a:gd name="T27" fmla="*/ 2 h 341"/>
                <a:gd name="T28" fmla="*/ 80 w 341"/>
                <a:gd name="T29" fmla="*/ 0 h 341"/>
                <a:gd name="T30" fmla="*/ 0 w 341"/>
                <a:gd name="T31" fmla="*/ 0 h 341"/>
                <a:gd name="T32" fmla="*/ 0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"/>
                  </a:moveTo>
                  <a:cubicBezTo>
                    <a:pt x="5" y="62"/>
                    <a:pt x="24" y="120"/>
                    <a:pt x="56" y="170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0"/>
                    <a:pt x="67" y="170"/>
                    <a:pt x="71" y="170"/>
                  </a:cubicBezTo>
                  <a:cubicBezTo>
                    <a:pt x="128" y="170"/>
                    <a:pt x="175" y="217"/>
                    <a:pt x="175" y="274"/>
                  </a:cubicBezTo>
                  <a:cubicBezTo>
                    <a:pt x="175" y="278"/>
                    <a:pt x="175" y="282"/>
                    <a:pt x="174" y="286"/>
                  </a:cubicBezTo>
                  <a:cubicBezTo>
                    <a:pt x="174" y="287"/>
                    <a:pt x="174" y="287"/>
                    <a:pt x="174" y="287"/>
                  </a:cubicBezTo>
                  <a:cubicBezTo>
                    <a:pt x="175" y="288"/>
                    <a:pt x="175" y="288"/>
                    <a:pt x="175" y="288"/>
                  </a:cubicBezTo>
                  <a:cubicBezTo>
                    <a:pt x="225" y="318"/>
                    <a:pt x="281" y="337"/>
                    <a:pt x="339" y="341"/>
                  </a:cubicBezTo>
                  <a:cubicBezTo>
                    <a:pt x="341" y="341"/>
                    <a:pt x="341" y="341"/>
                    <a:pt x="341" y="341"/>
                  </a:cubicBezTo>
                  <a:cubicBezTo>
                    <a:pt x="341" y="261"/>
                    <a:pt x="341" y="261"/>
                    <a:pt x="341" y="261"/>
                  </a:cubicBezTo>
                  <a:cubicBezTo>
                    <a:pt x="339" y="261"/>
                    <a:pt x="339" y="261"/>
                    <a:pt x="339" y="261"/>
                  </a:cubicBezTo>
                  <a:cubicBezTo>
                    <a:pt x="203" y="247"/>
                    <a:pt x="94" y="138"/>
                    <a:pt x="80" y="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25">
              <a:extLst>
                <a:ext uri="{FF2B5EF4-FFF2-40B4-BE49-F238E27FC236}">
                  <a16:creationId xmlns:a16="http://schemas.microsoft.com/office/drawing/2014/main" id="{709FE513-2D73-4753-BDFC-377143D96C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47061" y="2942191"/>
              <a:ext cx="1054647" cy="1053455"/>
            </a:xfrm>
            <a:custGeom>
              <a:avLst/>
              <a:gdLst>
                <a:gd name="T0" fmla="*/ 0 w 452"/>
                <a:gd name="T1" fmla="*/ 3 h 452"/>
                <a:gd name="T2" fmla="*/ 80 w 452"/>
                <a:gd name="T3" fmla="*/ 240 h 452"/>
                <a:gd name="T4" fmla="*/ 74 w 452"/>
                <a:gd name="T5" fmla="*/ 274 h 452"/>
                <a:gd name="T6" fmla="*/ 182 w 452"/>
                <a:gd name="T7" fmla="*/ 382 h 452"/>
                <a:gd name="T8" fmla="*/ 218 w 452"/>
                <a:gd name="T9" fmla="*/ 376 h 452"/>
                <a:gd name="T10" fmla="*/ 450 w 452"/>
                <a:gd name="T11" fmla="*/ 452 h 452"/>
                <a:gd name="T12" fmla="*/ 452 w 452"/>
                <a:gd name="T13" fmla="*/ 452 h 452"/>
                <a:gd name="T14" fmla="*/ 452 w 452"/>
                <a:gd name="T15" fmla="*/ 261 h 452"/>
                <a:gd name="T16" fmla="*/ 450 w 452"/>
                <a:gd name="T17" fmla="*/ 261 h 452"/>
                <a:gd name="T18" fmla="*/ 191 w 452"/>
                <a:gd name="T19" fmla="*/ 2 h 452"/>
                <a:gd name="T20" fmla="*/ 191 w 452"/>
                <a:gd name="T21" fmla="*/ 0 h 452"/>
                <a:gd name="T22" fmla="*/ 0 w 452"/>
                <a:gd name="T23" fmla="*/ 0 h 452"/>
                <a:gd name="T24" fmla="*/ 0 w 452"/>
                <a:gd name="T25" fmla="*/ 3 h 452"/>
                <a:gd name="T26" fmla="*/ 188 w 452"/>
                <a:gd name="T27" fmla="*/ 4 h 452"/>
                <a:gd name="T28" fmla="*/ 448 w 452"/>
                <a:gd name="T29" fmla="*/ 265 h 452"/>
                <a:gd name="T30" fmla="*/ 448 w 452"/>
                <a:gd name="T31" fmla="*/ 448 h 452"/>
                <a:gd name="T32" fmla="*/ 219 w 452"/>
                <a:gd name="T33" fmla="*/ 372 h 452"/>
                <a:gd name="T34" fmla="*/ 218 w 452"/>
                <a:gd name="T35" fmla="*/ 371 h 452"/>
                <a:gd name="T36" fmla="*/ 217 w 452"/>
                <a:gd name="T37" fmla="*/ 372 h 452"/>
                <a:gd name="T38" fmla="*/ 182 w 452"/>
                <a:gd name="T39" fmla="*/ 378 h 452"/>
                <a:gd name="T40" fmla="*/ 78 w 452"/>
                <a:gd name="T41" fmla="*/ 274 h 452"/>
                <a:gd name="T42" fmla="*/ 84 w 452"/>
                <a:gd name="T43" fmla="*/ 240 h 452"/>
                <a:gd name="T44" fmla="*/ 84 w 452"/>
                <a:gd name="T45" fmla="*/ 239 h 452"/>
                <a:gd name="T46" fmla="*/ 84 w 452"/>
                <a:gd name="T47" fmla="*/ 238 h 452"/>
                <a:gd name="T48" fmla="*/ 4 w 452"/>
                <a:gd name="T49" fmla="*/ 4 h 452"/>
                <a:gd name="T50" fmla="*/ 188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0" y="3"/>
                  </a:moveTo>
                  <a:cubicBezTo>
                    <a:pt x="5" y="87"/>
                    <a:pt x="33" y="169"/>
                    <a:pt x="80" y="240"/>
                  </a:cubicBezTo>
                  <a:cubicBezTo>
                    <a:pt x="76" y="251"/>
                    <a:pt x="74" y="262"/>
                    <a:pt x="74" y="274"/>
                  </a:cubicBezTo>
                  <a:cubicBezTo>
                    <a:pt x="74" y="333"/>
                    <a:pt x="123" y="382"/>
                    <a:pt x="182" y="382"/>
                  </a:cubicBezTo>
                  <a:cubicBezTo>
                    <a:pt x="194" y="382"/>
                    <a:pt x="206" y="380"/>
                    <a:pt x="218" y="376"/>
                  </a:cubicBezTo>
                  <a:cubicBezTo>
                    <a:pt x="287" y="421"/>
                    <a:pt x="367" y="447"/>
                    <a:pt x="450" y="452"/>
                  </a:cubicBezTo>
                  <a:cubicBezTo>
                    <a:pt x="452" y="452"/>
                    <a:pt x="452" y="452"/>
                    <a:pt x="452" y="452"/>
                  </a:cubicBezTo>
                  <a:cubicBezTo>
                    <a:pt x="452" y="261"/>
                    <a:pt x="452" y="261"/>
                    <a:pt x="452" y="261"/>
                  </a:cubicBezTo>
                  <a:cubicBezTo>
                    <a:pt x="450" y="261"/>
                    <a:pt x="450" y="261"/>
                    <a:pt x="450" y="261"/>
                  </a:cubicBezTo>
                  <a:cubicBezTo>
                    <a:pt x="314" y="247"/>
                    <a:pt x="205" y="138"/>
                    <a:pt x="191" y="2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  <a:moveTo>
                    <a:pt x="188" y="4"/>
                  </a:moveTo>
                  <a:cubicBezTo>
                    <a:pt x="202" y="141"/>
                    <a:pt x="311" y="250"/>
                    <a:pt x="448" y="265"/>
                  </a:cubicBezTo>
                  <a:cubicBezTo>
                    <a:pt x="448" y="448"/>
                    <a:pt x="448" y="448"/>
                    <a:pt x="448" y="448"/>
                  </a:cubicBezTo>
                  <a:cubicBezTo>
                    <a:pt x="366" y="443"/>
                    <a:pt x="287" y="416"/>
                    <a:pt x="219" y="372"/>
                  </a:cubicBezTo>
                  <a:cubicBezTo>
                    <a:pt x="218" y="371"/>
                    <a:pt x="218" y="371"/>
                    <a:pt x="218" y="371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206" y="376"/>
                    <a:pt x="194" y="378"/>
                    <a:pt x="182" y="378"/>
                  </a:cubicBezTo>
                  <a:cubicBezTo>
                    <a:pt x="125" y="378"/>
                    <a:pt x="78" y="331"/>
                    <a:pt x="78" y="274"/>
                  </a:cubicBezTo>
                  <a:cubicBezTo>
                    <a:pt x="78" y="262"/>
                    <a:pt x="80" y="251"/>
                    <a:pt x="84" y="240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37" y="169"/>
                    <a:pt x="10" y="88"/>
                    <a:pt x="4" y="4"/>
                  </a:cubicBezTo>
                  <a:lnTo>
                    <a:pt x="188" y="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solidFill>
                <a:schemeClr val="accent4"/>
              </a:solidFill>
            </a:ln>
          </p:spPr>
          <p:txBody>
            <a:bodyPr vert="horz" wrap="square" lIns="121845" tIns="60923" rIns="121845" bIns="60923" numCol="1" anchor="t" anchorCtr="0" compatLnSpc="1">
              <a:prstTxWarp prst="textNoShape">
                <a:avLst/>
              </a:prstTxWarp>
            </a:bodyPr>
            <a:lstStyle/>
            <a:p>
              <a:pPr defTabSz="1218438">
                <a:defRPr/>
              </a:pPr>
              <a:endParaRPr lang="zh-CN" altLang="en-US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任意多边形 28">
            <a:extLst>
              <a:ext uri="{FF2B5EF4-FFF2-40B4-BE49-F238E27FC236}">
                <a16:creationId xmlns:a16="http://schemas.microsoft.com/office/drawing/2014/main" id="{23C1250B-7DDE-446E-82D4-BA96B05817B4}"/>
              </a:ext>
            </a:extLst>
          </p:cNvPr>
          <p:cNvSpPr/>
          <p:nvPr/>
        </p:nvSpPr>
        <p:spPr>
          <a:xfrm>
            <a:off x="5566085" y="1552137"/>
            <a:ext cx="753868" cy="178505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 defTabSz="1218438">
              <a:defRPr/>
            </a:pPr>
            <a:endParaRPr lang="zh-CN" altLang="en-US" sz="23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8" name="任意多边形 33">
            <a:extLst>
              <a:ext uri="{FF2B5EF4-FFF2-40B4-BE49-F238E27FC236}">
                <a16:creationId xmlns:a16="http://schemas.microsoft.com/office/drawing/2014/main" id="{3961942A-551F-442D-8A21-F5C6AB06B473}"/>
              </a:ext>
            </a:extLst>
          </p:cNvPr>
          <p:cNvSpPr/>
          <p:nvPr/>
        </p:nvSpPr>
        <p:spPr>
          <a:xfrm flipV="1">
            <a:off x="5566085" y="3757376"/>
            <a:ext cx="753868" cy="177036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12700" cap="flat">
            <a:solidFill>
              <a:schemeClr val="accent2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 defTabSz="1218438">
              <a:defRPr/>
            </a:pPr>
            <a:endParaRPr lang="zh-CN" altLang="en-US" sz="23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9" name="任意多边形 34">
            <a:extLst>
              <a:ext uri="{FF2B5EF4-FFF2-40B4-BE49-F238E27FC236}">
                <a16:creationId xmlns:a16="http://schemas.microsoft.com/office/drawing/2014/main" id="{7613650C-5AF8-4C8F-8AA2-3DF92BE0A5AA}"/>
              </a:ext>
            </a:extLst>
          </p:cNvPr>
          <p:cNvSpPr/>
          <p:nvPr/>
        </p:nvSpPr>
        <p:spPr>
          <a:xfrm flipH="1">
            <a:off x="2768046" y="1552137"/>
            <a:ext cx="829797" cy="178505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12700" cap="flat">
            <a:solidFill>
              <a:schemeClr val="accent3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 defTabSz="1218438">
              <a:defRPr/>
            </a:pPr>
            <a:endParaRPr lang="zh-CN" altLang="en-US" sz="23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0" name="任意多边形 35">
            <a:extLst>
              <a:ext uri="{FF2B5EF4-FFF2-40B4-BE49-F238E27FC236}">
                <a16:creationId xmlns:a16="http://schemas.microsoft.com/office/drawing/2014/main" id="{6174C937-0099-4FB6-B810-5195FE034BAE}"/>
              </a:ext>
            </a:extLst>
          </p:cNvPr>
          <p:cNvSpPr/>
          <p:nvPr/>
        </p:nvSpPr>
        <p:spPr>
          <a:xfrm flipH="1" flipV="1">
            <a:off x="2768046" y="3757376"/>
            <a:ext cx="829797" cy="177036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12700" cap="flat">
            <a:solidFill>
              <a:schemeClr val="accent4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 defTabSz="1218438">
              <a:defRPr/>
            </a:pPr>
            <a:endParaRPr lang="zh-CN" altLang="en-US" sz="2399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7E67D279-3AEC-41E6-A5F9-6B6A7B7CAF12}"/>
              </a:ext>
            </a:extLst>
          </p:cNvPr>
          <p:cNvSpPr/>
          <p:nvPr/>
        </p:nvSpPr>
        <p:spPr>
          <a:xfrm>
            <a:off x="6274204" y="1661421"/>
            <a:ext cx="2543921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254B4EC8-237A-4AC4-8132-3FC1354F173B}"/>
              </a:ext>
            </a:extLst>
          </p:cNvPr>
          <p:cNvSpPr/>
          <p:nvPr/>
        </p:nvSpPr>
        <p:spPr>
          <a:xfrm>
            <a:off x="6274204" y="1382860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3FD1DD18-2B66-4EB4-B3E6-3277D0BD496B}"/>
              </a:ext>
            </a:extLst>
          </p:cNvPr>
          <p:cNvSpPr/>
          <p:nvPr/>
        </p:nvSpPr>
        <p:spPr>
          <a:xfrm>
            <a:off x="6274204" y="3383544"/>
            <a:ext cx="2543921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08B7AFFD-50CB-4F20-B007-DE7BB09A071D}"/>
              </a:ext>
            </a:extLst>
          </p:cNvPr>
          <p:cNvSpPr/>
          <p:nvPr/>
        </p:nvSpPr>
        <p:spPr>
          <a:xfrm>
            <a:off x="6274204" y="3104983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2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B3C6383D-C9E1-48F3-951A-0B154D93D396}"/>
              </a:ext>
            </a:extLst>
          </p:cNvPr>
          <p:cNvSpPr/>
          <p:nvPr/>
        </p:nvSpPr>
        <p:spPr>
          <a:xfrm>
            <a:off x="241999" y="1661421"/>
            <a:ext cx="2543921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C11E6E97-C49E-4AC6-8E38-F6C05226F151}"/>
              </a:ext>
            </a:extLst>
          </p:cNvPr>
          <p:cNvSpPr/>
          <p:nvPr/>
        </p:nvSpPr>
        <p:spPr>
          <a:xfrm>
            <a:off x="1237098" y="1382860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3">
                    <a:lumMod val="90000"/>
                  </a:schemeClr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9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A5CA3C96-391B-43A3-B7E7-0114BF7847CD}"/>
              </a:ext>
            </a:extLst>
          </p:cNvPr>
          <p:cNvSpPr/>
          <p:nvPr/>
        </p:nvSpPr>
        <p:spPr>
          <a:xfrm>
            <a:off x="241999" y="3383544"/>
            <a:ext cx="2543921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508AB10C-8B54-46EF-9443-6C170079ACC9}"/>
              </a:ext>
            </a:extLst>
          </p:cNvPr>
          <p:cNvSpPr/>
          <p:nvPr/>
        </p:nvSpPr>
        <p:spPr>
          <a:xfrm>
            <a:off x="1237098" y="3104983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9" name="Group 112">
            <a:extLst>
              <a:ext uri="{FF2B5EF4-FFF2-40B4-BE49-F238E27FC236}">
                <a16:creationId xmlns:a16="http://schemas.microsoft.com/office/drawing/2014/main" id="{1FBEB147-F9BC-4895-891D-DD083F4C2C28}"/>
              </a:ext>
            </a:extLst>
          </p:cNvPr>
          <p:cNvGrpSpPr/>
          <p:nvPr/>
        </p:nvGrpSpPr>
        <p:grpSpPr>
          <a:xfrm>
            <a:off x="5190483" y="1786260"/>
            <a:ext cx="338554" cy="317178"/>
            <a:chOff x="5368132" y="3540125"/>
            <a:chExt cx="465138" cy="435769"/>
          </a:xfrm>
          <a:solidFill>
            <a:schemeClr val="accent1"/>
          </a:solidFill>
        </p:grpSpPr>
        <p:sp>
          <p:nvSpPr>
            <p:cNvPr id="60" name="AutoShape 110">
              <a:extLst>
                <a:ext uri="{FF2B5EF4-FFF2-40B4-BE49-F238E27FC236}">
                  <a16:creationId xmlns:a16="http://schemas.microsoft.com/office/drawing/2014/main" id="{15D86FDD-3E7E-4AB7-868B-9900A9CF1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AutoShape 111">
              <a:extLst>
                <a:ext uri="{FF2B5EF4-FFF2-40B4-BE49-F238E27FC236}">
                  <a16:creationId xmlns:a16="http://schemas.microsoft.com/office/drawing/2014/main" id="{AA357242-4B09-4B6F-9308-6A075A172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2" name="AutoShape 112">
            <a:extLst>
              <a:ext uri="{FF2B5EF4-FFF2-40B4-BE49-F238E27FC236}">
                <a16:creationId xmlns:a16="http://schemas.microsoft.com/office/drawing/2014/main" id="{D4FA593B-9C87-4CD0-95CE-99BDDB901ED0}"/>
              </a:ext>
            </a:extLst>
          </p:cNvPr>
          <p:cNvSpPr>
            <a:spLocks/>
          </p:cNvSpPr>
          <p:nvPr/>
        </p:nvSpPr>
        <p:spPr bwMode="auto">
          <a:xfrm>
            <a:off x="5206873" y="3383544"/>
            <a:ext cx="339103" cy="337609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3">
              <a:lumMod val="90000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9B59EB3-050D-4EF4-9EE4-0E95EF9D97F5}"/>
              </a:ext>
            </a:extLst>
          </p:cNvPr>
          <p:cNvGrpSpPr/>
          <p:nvPr/>
        </p:nvGrpSpPr>
        <p:grpSpPr>
          <a:xfrm>
            <a:off x="3668762" y="3383544"/>
            <a:ext cx="232250" cy="338554"/>
            <a:chOff x="2528974" y="2863357"/>
            <a:chExt cx="246811" cy="359779"/>
          </a:xfrm>
          <a:solidFill>
            <a:schemeClr val="accent4"/>
          </a:solidFill>
        </p:grpSpPr>
        <p:sp>
          <p:nvSpPr>
            <p:cNvPr id="64" name="AutoShape 113">
              <a:extLst>
                <a:ext uri="{FF2B5EF4-FFF2-40B4-BE49-F238E27FC236}">
                  <a16:creationId xmlns:a16="http://schemas.microsoft.com/office/drawing/2014/main" id="{812E7D79-42B3-4CE7-9E25-A2CA4F224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AutoShape 114">
              <a:extLst>
                <a:ext uri="{FF2B5EF4-FFF2-40B4-BE49-F238E27FC236}">
                  <a16:creationId xmlns:a16="http://schemas.microsoft.com/office/drawing/2014/main" id="{C90ED88D-2EC4-4D6A-9BC8-C439FB72E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6" name="Group 124">
            <a:extLst>
              <a:ext uri="{FF2B5EF4-FFF2-40B4-BE49-F238E27FC236}">
                <a16:creationId xmlns:a16="http://schemas.microsoft.com/office/drawing/2014/main" id="{CCD8BD58-AB3A-4177-BE66-94B347D4F737}"/>
              </a:ext>
            </a:extLst>
          </p:cNvPr>
          <p:cNvGrpSpPr/>
          <p:nvPr/>
        </p:nvGrpSpPr>
        <p:grpSpPr>
          <a:xfrm>
            <a:off x="3597842" y="1787264"/>
            <a:ext cx="338555" cy="284824"/>
            <a:chOff x="5368132" y="2625725"/>
            <a:chExt cx="465138" cy="391319"/>
          </a:xfrm>
          <a:solidFill>
            <a:schemeClr val="accent2"/>
          </a:solidFill>
        </p:grpSpPr>
        <p:sp>
          <p:nvSpPr>
            <p:cNvPr id="67" name="AutoShape 120">
              <a:extLst>
                <a:ext uri="{FF2B5EF4-FFF2-40B4-BE49-F238E27FC236}">
                  <a16:creationId xmlns:a16="http://schemas.microsoft.com/office/drawing/2014/main" id="{76D62C19-AAE2-48CB-9A52-AFF0203BF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AutoShape 121">
              <a:extLst>
                <a:ext uri="{FF2B5EF4-FFF2-40B4-BE49-F238E27FC236}">
                  <a16:creationId xmlns:a16="http://schemas.microsoft.com/office/drawing/2014/main" id="{D607C977-E3C8-4F8F-835E-B3A54BAE9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AutoShape 122">
              <a:extLst>
                <a:ext uri="{FF2B5EF4-FFF2-40B4-BE49-F238E27FC236}">
                  <a16:creationId xmlns:a16="http://schemas.microsoft.com/office/drawing/2014/main" id="{048AC4A7-552A-4607-91F8-B090F3B3D1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205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8A4592-635D-4F5F-ABA1-186FFC9C4EC1}"/>
              </a:ext>
            </a:extLst>
          </p:cNvPr>
          <p:cNvSpPr/>
          <p:nvPr/>
        </p:nvSpPr>
        <p:spPr>
          <a:xfrm>
            <a:off x="3882090" y="3750483"/>
            <a:ext cx="1379821" cy="211917"/>
          </a:xfrm>
          <a:prstGeom prst="roundRect">
            <a:avLst>
              <a:gd name="adj" fmla="val 50000"/>
            </a:avLst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授课人：</a:t>
            </a:r>
            <a:r>
              <a:rPr lang="en-US" altLang="zh-CN" sz="1200" dirty="0">
                <a:cs typeface="+mn-ea"/>
                <a:sym typeface="+mn-lt"/>
              </a:rPr>
              <a:t>SEAN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427" name="PA_矩形 7">
            <a:extLst>
              <a:ext uri="{FF2B5EF4-FFF2-40B4-BE49-F238E27FC236}">
                <a16:creationId xmlns:a16="http://schemas.microsoft.com/office/drawing/2014/main" id="{4DDFC741-2215-4787-A721-E9098ABD21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080509" y="1917081"/>
            <a:ext cx="49391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ja-JP" altLang="en-US" sz="4800" kern="0">
                <a:solidFill>
                  <a:schemeClr val="accent4"/>
                </a:solidFill>
                <a:cs typeface="+mn-ea"/>
                <a:sym typeface="+mn-lt"/>
              </a:rPr>
              <a:t>感谢您的の观看</a:t>
            </a:r>
          </a:p>
        </p:txBody>
      </p:sp>
      <p:sp>
        <p:nvSpPr>
          <p:cNvPr id="428" name="矩形 427">
            <a:extLst>
              <a:ext uri="{FF2B5EF4-FFF2-40B4-BE49-F238E27FC236}">
                <a16:creationId xmlns:a16="http://schemas.microsoft.com/office/drawing/2014/main" id="{611FC558-0BAF-4371-8B3B-4C56A5ED1E14}"/>
              </a:ext>
            </a:extLst>
          </p:cNvPr>
          <p:cNvSpPr/>
          <p:nvPr/>
        </p:nvSpPr>
        <p:spPr>
          <a:xfrm>
            <a:off x="2396537" y="3009566"/>
            <a:ext cx="435092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429" name="PA_矩形 8">
            <a:extLst>
              <a:ext uri="{FF2B5EF4-FFF2-40B4-BE49-F238E27FC236}">
                <a16:creationId xmlns:a16="http://schemas.microsoft.com/office/drawing/2014/main" id="{59AC57EB-81A6-4533-852A-E496021675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22805" y="1680702"/>
            <a:ext cx="299381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zh-CN" altLang="en-US" sz="1050" kern="0">
                <a:solidFill>
                  <a:srgbClr val="928076"/>
                </a:solidFill>
                <a:cs typeface="+mn-ea"/>
                <a:sym typeface="+mn-lt"/>
              </a:rPr>
              <a:t>清新简约工作汇报</a:t>
            </a:r>
            <a:endParaRPr lang="en-US" altLang="zh-CN" sz="1050" kern="0">
              <a:solidFill>
                <a:srgbClr val="928076"/>
              </a:solidFill>
              <a:cs typeface="+mn-ea"/>
              <a:sym typeface="+mn-lt"/>
            </a:endParaRPr>
          </a:p>
        </p:txBody>
      </p:sp>
      <p:sp>
        <p:nvSpPr>
          <p:cNvPr id="430" name="PA_矩形 8">
            <a:extLst>
              <a:ext uri="{FF2B5EF4-FFF2-40B4-BE49-F238E27FC236}">
                <a16:creationId xmlns:a16="http://schemas.microsoft.com/office/drawing/2014/main" id="{42F8902E-5454-42EE-B750-C6BDCC609C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9684" y="2703077"/>
            <a:ext cx="2540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200" kern="0">
                <a:solidFill>
                  <a:schemeClr val="accent4"/>
                </a:solidFill>
                <a:cs typeface="+mn-ea"/>
                <a:sym typeface="+mn-lt"/>
              </a:rPr>
              <a:t>THANK YOU FOR WATCHING</a:t>
            </a:r>
          </a:p>
        </p:txBody>
      </p:sp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任意多边形: 形状 21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EA754F40-CB61-4499-B999-9ED63C19D9F5}"/>
              </a:ext>
            </a:extLst>
          </p:cNvPr>
          <p:cNvSpPr>
            <a:spLocks/>
          </p:cNvSpPr>
          <p:nvPr/>
        </p:nvSpPr>
        <p:spPr bwMode="auto">
          <a:xfrm>
            <a:off x="6315094" y="-16371"/>
            <a:ext cx="2828905" cy="1832471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499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>
            <a:extLst>
              <a:ext uri="{FF2B5EF4-FFF2-40B4-BE49-F238E27FC236}">
                <a16:creationId xmlns:a16="http://schemas.microsoft.com/office/drawing/2014/main" id="{82861F8A-0768-4CDD-BE85-0A04E95FE6B8}"/>
              </a:ext>
            </a:extLst>
          </p:cNvPr>
          <p:cNvSpPr>
            <a:spLocks/>
          </p:cNvSpPr>
          <p:nvPr/>
        </p:nvSpPr>
        <p:spPr bwMode="auto">
          <a:xfrm>
            <a:off x="8280400" y="3589338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FB2CD22-08B6-4A5E-A529-1F96C3C4B54A}"/>
              </a:ext>
            </a:extLst>
          </p:cNvPr>
          <p:cNvGrpSpPr/>
          <p:nvPr/>
        </p:nvGrpSpPr>
        <p:grpSpPr>
          <a:xfrm>
            <a:off x="7580758" y="3616325"/>
            <a:ext cx="358775" cy="292100"/>
            <a:chOff x="7550150" y="3613150"/>
            <a:chExt cx="358775" cy="292100"/>
          </a:xfrm>
          <a:solidFill>
            <a:schemeClr val="bg1"/>
          </a:solidFill>
        </p:grpSpPr>
        <p:sp>
          <p:nvSpPr>
            <p:cNvPr id="4" name="AutoShape 5">
              <a:extLst>
                <a:ext uri="{FF2B5EF4-FFF2-40B4-BE49-F238E27FC236}">
                  <a16:creationId xmlns:a16="http://schemas.microsoft.com/office/drawing/2014/main" id="{209E2B58-D49A-4BFF-8BE8-EFE41669D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AutoShape 6">
              <a:extLst>
                <a:ext uri="{FF2B5EF4-FFF2-40B4-BE49-F238E27FC236}">
                  <a16:creationId xmlns:a16="http://schemas.microsoft.com/office/drawing/2014/main" id="{2A9E3AE9-7177-43E5-AFD6-FE528D171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14FFCF9-0ACC-40E9-AED6-24453AA47BD6}"/>
              </a:ext>
            </a:extLst>
          </p:cNvPr>
          <p:cNvGrpSpPr/>
          <p:nvPr/>
        </p:nvGrpSpPr>
        <p:grpSpPr>
          <a:xfrm>
            <a:off x="6831585" y="3578617"/>
            <a:ext cx="359165" cy="35977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7" name="AutoShape 7">
              <a:extLst>
                <a:ext uri="{FF2B5EF4-FFF2-40B4-BE49-F238E27FC236}">
                  <a16:creationId xmlns:a16="http://schemas.microsoft.com/office/drawing/2014/main" id="{3A9A427F-36F0-4EF1-9955-B94D469B5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AutoShape 8">
              <a:extLst>
                <a:ext uri="{FF2B5EF4-FFF2-40B4-BE49-F238E27FC236}">
                  <a16:creationId xmlns:a16="http://schemas.microsoft.com/office/drawing/2014/main" id="{DC01F8FE-5C3E-40B3-BEB0-732F531EC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AutoShape 9">
              <a:extLst>
                <a:ext uri="{FF2B5EF4-FFF2-40B4-BE49-F238E27FC236}">
                  <a16:creationId xmlns:a16="http://schemas.microsoft.com/office/drawing/2014/main" id="{005CA6BC-B6F3-4624-B6D3-0CDA93D4B3B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AutoShape 10">
              <a:extLst>
                <a:ext uri="{FF2B5EF4-FFF2-40B4-BE49-F238E27FC236}">
                  <a16:creationId xmlns:a16="http://schemas.microsoft.com/office/drawing/2014/main" id="{FF57A543-F63A-4BD4-B039-AF2F39F66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AutoShape 11">
              <a:extLst>
                <a:ext uri="{FF2B5EF4-FFF2-40B4-BE49-F238E27FC236}">
                  <a16:creationId xmlns:a16="http://schemas.microsoft.com/office/drawing/2014/main" id="{04E32F20-4ECC-4D01-9E69-4828D2D50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B0586EC2-9C5D-4E7B-875A-71578EDBE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AutoShape 13">
              <a:extLst>
                <a:ext uri="{FF2B5EF4-FFF2-40B4-BE49-F238E27FC236}">
                  <a16:creationId xmlns:a16="http://schemas.microsoft.com/office/drawing/2014/main" id="{CEC52D4D-1E44-4EC7-8544-9A512C028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AutoShape 14">
              <a:extLst>
                <a:ext uri="{FF2B5EF4-FFF2-40B4-BE49-F238E27FC236}">
                  <a16:creationId xmlns:a16="http://schemas.microsoft.com/office/drawing/2014/main" id="{9D060FBD-CF05-44E1-8383-7C27ECA2A4D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AutoShape 15">
              <a:extLst>
                <a:ext uri="{FF2B5EF4-FFF2-40B4-BE49-F238E27FC236}">
                  <a16:creationId xmlns:a16="http://schemas.microsoft.com/office/drawing/2014/main" id="{92F76279-2899-4A7A-ACD6-2D33C1093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920EFB-EA21-4AFC-8BE2-FC45ACBD4EF3}"/>
              </a:ext>
            </a:extLst>
          </p:cNvPr>
          <p:cNvGrpSpPr/>
          <p:nvPr/>
        </p:nvGrpSpPr>
        <p:grpSpPr>
          <a:xfrm>
            <a:off x="6112643" y="3589668"/>
            <a:ext cx="359165" cy="348727"/>
            <a:chOff x="8216107" y="4449763"/>
            <a:chExt cx="464344" cy="450850"/>
          </a:xfrm>
          <a:solidFill>
            <a:schemeClr val="bg1"/>
          </a:solidFill>
        </p:grpSpPr>
        <p:sp>
          <p:nvSpPr>
            <p:cNvPr id="17" name="AutoShape 16">
              <a:extLst>
                <a:ext uri="{FF2B5EF4-FFF2-40B4-BE49-F238E27FC236}">
                  <a16:creationId xmlns:a16="http://schemas.microsoft.com/office/drawing/2014/main" id="{703A2ECF-0979-4EFF-80EC-B3030DDAD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AutoShape 17">
              <a:extLst>
                <a:ext uri="{FF2B5EF4-FFF2-40B4-BE49-F238E27FC236}">
                  <a16:creationId xmlns:a16="http://schemas.microsoft.com/office/drawing/2014/main" id="{92587191-AAC9-4973-991C-DADF22B10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76B4C70-3D63-47BD-99F8-E1B57CFE901D}"/>
              </a:ext>
            </a:extLst>
          </p:cNvPr>
          <p:cNvGrpSpPr/>
          <p:nvPr/>
        </p:nvGrpSpPr>
        <p:grpSpPr>
          <a:xfrm>
            <a:off x="5394325" y="3578225"/>
            <a:ext cx="358775" cy="360363"/>
            <a:chOff x="5394325" y="3578225"/>
            <a:chExt cx="358775" cy="360363"/>
          </a:xfrm>
          <a:solidFill>
            <a:schemeClr val="bg1"/>
          </a:solidFill>
        </p:grpSpPr>
        <p:sp>
          <p:nvSpPr>
            <p:cNvPr id="20" name="AutoShape 18">
              <a:extLst>
                <a:ext uri="{FF2B5EF4-FFF2-40B4-BE49-F238E27FC236}">
                  <a16:creationId xmlns:a16="http://schemas.microsoft.com/office/drawing/2014/main" id="{AE5F7284-5ABA-4F55-B383-69F3B6C52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AutoShape 19">
              <a:extLst>
                <a:ext uri="{FF2B5EF4-FFF2-40B4-BE49-F238E27FC236}">
                  <a16:creationId xmlns:a16="http://schemas.microsoft.com/office/drawing/2014/main" id="{280CA335-D707-49BC-9691-E953D3E2C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AutoShape 20">
              <a:extLst>
                <a:ext uri="{FF2B5EF4-FFF2-40B4-BE49-F238E27FC236}">
                  <a16:creationId xmlns:a16="http://schemas.microsoft.com/office/drawing/2014/main" id="{61E6FE39-D040-4F1D-B82F-AB1B236B6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AutoShape 21">
              <a:extLst>
                <a:ext uri="{FF2B5EF4-FFF2-40B4-BE49-F238E27FC236}">
                  <a16:creationId xmlns:a16="http://schemas.microsoft.com/office/drawing/2014/main" id="{BF2529F4-1A08-4A05-AA1F-B40077C32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AutoShape 22">
              <a:extLst>
                <a:ext uri="{FF2B5EF4-FFF2-40B4-BE49-F238E27FC236}">
                  <a16:creationId xmlns:a16="http://schemas.microsoft.com/office/drawing/2014/main" id="{7143D13A-53B9-43FE-95F9-010CBB639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AutoShape 23">
              <a:extLst>
                <a:ext uri="{FF2B5EF4-FFF2-40B4-BE49-F238E27FC236}">
                  <a16:creationId xmlns:a16="http://schemas.microsoft.com/office/drawing/2014/main" id="{21AE9D51-0EAF-4742-B04C-6B24A8275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AutoShape 24">
              <a:extLst>
                <a:ext uri="{FF2B5EF4-FFF2-40B4-BE49-F238E27FC236}">
                  <a16:creationId xmlns:a16="http://schemas.microsoft.com/office/drawing/2014/main" id="{A4D86E86-63D4-4F08-8257-5359DF750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AutoShape 25">
              <a:extLst>
                <a:ext uri="{FF2B5EF4-FFF2-40B4-BE49-F238E27FC236}">
                  <a16:creationId xmlns:a16="http://schemas.microsoft.com/office/drawing/2014/main" id="{E673C11E-176E-415D-990A-9A3B377126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AutoShape 26">
              <a:extLst>
                <a:ext uri="{FF2B5EF4-FFF2-40B4-BE49-F238E27FC236}">
                  <a16:creationId xmlns:a16="http://schemas.microsoft.com/office/drawing/2014/main" id="{955AADD0-4059-48FE-860B-7C684AE759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AutoShape 27">
              <a:extLst>
                <a:ext uri="{FF2B5EF4-FFF2-40B4-BE49-F238E27FC236}">
                  <a16:creationId xmlns:a16="http://schemas.microsoft.com/office/drawing/2014/main" id="{224829B7-98EC-4915-A5C5-28C4496EE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AutoShape 28">
            <a:extLst>
              <a:ext uri="{FF2B5EF4-FFF2-40B4-BE49-F238E27FC236}">
                <a16:creationId xmlns:a16="http://schemas.microsoft.com/office/drawing/2014/main" id="{C30BF7C0-8AE2-4184-818D-9B58BD3B3EB7}"/>
              </a:ext>
            </a:extLst>
          </p:cNvPr>
          <p:cNvSpPr>
            <a:spLocks/>
          </p:cNvSpPr>
          <p:nvPr/>
        </p:nvSpPr>
        <p:spPr bwMode="auto">
          <a:xfrm>
            <a:off x="4675188" y="3578225"/>
            <a:ext cx="360362" cy="3603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1" name="AutoShape 29">
            <a:extLst>
              <a:ext uri="{FF2B5EF4-FFF2-40B4-BE49-F238E27FC236}">
                <a16:creationId xmlns:a16="http://schemas.microsoft.com/office/drawing/2014/main" id="{5F9D4DB8-E05C-4890-98D8-78B46EB8C8B8}"/>
              </a:ext>
            </a:extLst>
          </p:cNvPr>
          <p:cNvSpPr>
            <a:spLocks/>
          </p:cNvSpPr>
          <p:nvPr/>
        </p:nvSpPr>
        <p:spPr bwMode="auto">
          <a:xfrm>
            <a:off x="8267700" y="2871788"/>
            <a:ext cx="360363" cy="325437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0DF30DD-6250-4E3B-99E9-306B79DF88A0}"/>
              </a:ext>
            </a:extLst>
          </p:cNvPr>
          <p:cNvGrpSpPr/>
          <p:nvPr/>
        </p:nvGrpSpPr>
        <p:grpSpPr>
          <a:xfrm>
            <a:off x="7605713" y="2859088"/>
            <a:ext cx="247650" cy="360362"/>
            <a:chOff x="7605713" y="2859088"/>
            <a:chExt cx="247650" cy="360362"/>
          </a:xfrm>
          <a:solidFill>
            <a:schemeClr val="bg1"/>
          </a:solidFill>
        </p:grpSpPr>
        <p:sp>
          <p:nvSpPr>
            <p:cNvPr id="33" name="AutoShape 30">
              <a:extLst>
                <a:ext uri="{FF2B5EF4-FFF2-40B4-BE49-F238E27FC236}">
                  <a16:creationId xmlns:a16="http://schemas.microsoft.com/office/drawing/2014/main" id="{5BEC1C3B-215D-4463-B807-D1ABDDC79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5713" y="2859088"/>
              <a:ext cx="247650" cy="360362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AutoShape 31">
              <a:extLst>
                <a:ext uri="{FF2B5EF4-FFF2-40B4-BE49-F238E27FC236}">
                  <a16:creationId xmlns:a16="http://schemas.microsoft.com/office/drawing/2014/main" id="{71891F51-98AC-4F14-89F2-6667FDE71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1750" y="3016250"/>
              <a:ext cx="158750" cy="130175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5" name="AutoShape 32">
            <a:extLst>
              <a:ext uri="{FF2B5EF4-FFF2-40B4-BE49-F238E27FC236}">
                <a16:creationId xmlns:a16="http://schemas.microsoft.com/office/drawing/2014/main" id="{1CE4C1CA-7207-4853-A021-9BCF3484C8D1}"/>
              </a:ext>
            </a:extLst>
          </p:cNvPr>
          <p:cNvSpPr>
            <a:spLocks/>
          </p:cNvSpPr>
          <p:nvPr/>
        </p:nvSpPr>
        <p:spPr bwMode="auto">
          <a:xfrm>
            <a:off x="6831013" y="2882900"/>
            <a:ext cx="360362" cy="314325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6" name="AutoShape 33">
            <a:extLst>
              <a:ext uri="{FF2B5EF4-FFF2-40B4-BE49-F238E27FC236}">
                <a16:creationId xmlns:a16="http://schemas.microsoft.com/office/drawing/2014/main" id="{131894F1-E5DC-4B10-B304-E306528262FF}"/>
              </a:ext>
            </a:extLst>
          </p:cNvPr>
          <p:cNvSpPr>
            <a:spLocks/>
          </p:cNvSpPr>
          <p:nvPr/>
        </p:nvSpPr>
        <p:spPr bwMode="auto">
          <a:xfrm>
            <a:off x="6111875" y="2994025"/>
            <a:ext cx="360363" cy="225425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7" name="AutoShape 34">
            <a:extLst>
              <a:ext uri="{FF2B5EF4-FFF2-40B4-BE49-F238E27FC236}">
                <a16:creationId xmlns:a16="http://schemas.microsoft.com/office/drawing/2014/main" id="{6CF6EB93-51CC-4A72-84DA-9A28D9DB14D1}"/>
              </a:ext>
            </a:extLst>
          </p:cNvPr>
          <p:cNvSpPr>
            <a:spLocks/>
          </p:cNvSpPr>
          <p:nvPr/>
        </p:nvSpPr>
        <p:spPr bwMode="auto">
          <a:xfrm>
            <a:off x="6202363" y="2905125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8" name="AutoShape 35">
            <a:extLst>
              <a:ext uri="{FF2B5EF4-FFF2-40B4-BE49-F238E27FC236}">
                <a16:creationId xmlns:a16="http://schemas.microsoft.com/office/drawing/2014/main" id="{537656B8-FBBA-4500-8DCF-B0D2DF91C1CC}"/>
              </a:ext>
            </a:extLst>
          </p:cNvPr>
          <p:cNvSpPr>
            <a:spLocks/>
          </p:cNvSpPr>
          <p:nvPr/>
        </p:nvSpPr>
        <p:spPr bwMode="auto">
          <a:xfrm>
            <a:off x="6337300" y="2905125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9" name="AutoShape 36">
            <a:extLst>
              <a:ext uri="{FF2B5EF4-FFF2-40B4-BE49-F238E27FC236}">
                <a16:creationId xmlns:a16="http://schemas.microsoft.com/office/drawing/2014/main" id="{F00BC6F1-0D70-4D3D-B931-859609AB3E7C}"/>
              </a:ext>
            </a:extLst>
          </p:cNvPr>
          <p:cNvSpPr>
            <a:spLocks/>
          </p:cNvSpPr>
          <p:nvPr/>
        </p:nvSpPr>
        <p:spPr bwMode="auto">
          <a:xfrm>
            <a:off x="6280150" y="2859088"/>
            <a:ext cx="26988" cy="85725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E6D4AE4-2BBB-45F5-9BAF-B533136DAC1D}"/>
              </a:ext>
            </a:extLst>
          </p:cNvPr>
          <p:cNvGrpSpPr/>
          <p:nvPr/>
        </p:nvGrpSpPr>
        <p:grpSpPr>
          <a:xfrm>
            <a:off x="5394325" y="2859088"/>
            <a:ext cx="358775" cy="360362"/>
            <a:chOff x="5394325" y="2859088"/>
            <a:chExt cx="358775" cy="360362"/>
          </a:xfrm>
          <a:solidFill>
            <a:schemeClr val="bg1"/>
          </a:solidFill>
        </p:grpSpPr>
        <p:sp>
          <p:nvSpPr>
            <p:cNvPr id="41" name="AutoShape 37">
              <a:extLst>
                <a:ext uri="{FF2B5EF4-FFF2-40B4-BE49-F238E27FC236}">
                  <a16:creationId xmlns:a16="http://schemas.microsoft.com/office/drawing/2014/main" id="{13004FE6-A6D3-4653-88F7-9489AFE3E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325" y="2894013"/>
              <a:ext cx="327025" cy="325437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AutoShape 38">
              <a:extLst>
                <a:ext uri="{FF2B5EF4-FFF2-40B4-BE49-F238E27FC236}">
                  <a16:creationId xmlns:a16="http://schemas.microsoft.com/office/drawing/2014/main" id="{3C0AB33A-F0B9-4D07-AE00-98C2581A9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88" y="3040063"/>
              <a:ext cx="55562" cy="55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AutoShape 39">
              <a:extLst>
                <a:ext uri="{FF2B5EF4-FFF2-40B4-BE49-F238E27FC236}">
                  <a16:creationId xmlns:a16="http://schemas.microsoft.com/office/drawing/2014/main" id="{EBE7361A-2A15-4A74-A796-FAFCCE3AD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538" y="2859088"/>
              <a:ext cx="55562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AutoShape 40">
              <a:extLst>
                <a:ext uri="{FF2B5EF4-FFF2-40B4-BE49-F238E27FC236}">
                  <a16:creationId xmlns:a16="http://schemas.microsoft.com/office/drawing/2014/main" id="{30904E4C-E2BB-4185-92D9-C3BB4F647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5" y="3028950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AutoShape 41">
              <a:extLst>
                <a:ext uri="{FF2B5EF4-FFF2-40B4-BE49-F238E27FC236}">
                  <a16:creationId xmlns:a16="http://schemas.microsoft.com/office/drawing/2014/main" id="{5BBA9348-06A1-4A22-97E0-72963C5CB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263" y="3106738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AutoShape 42">
              <a:extLst>
                <a:ext uri="{FF2B5EF4-FFF2-40B4-BE49-F238E27FC236}">
                  <a16:creationId xmlns:a16="http://schemas.microsoft.com/office/drawing/2014/main" id="{0F6DC46C-0BCD-424C-9900-EBF31B68A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8650" y="2938463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2BD244D-F9E0-4768-98DB-43507E26AD58}"/>
              </a:ext>
            </a:extLst>
          </p:cNvPr>
          <p:cNvGrpSpPr/>
          <p:nvPr/>
        </p:nvGrpSpPr>
        <p:grpSpPr>
          <a:xfrm>
            <a:off x="4675188" y="2882900"/>
            <a:ext cx="360362" cy="314325"/>
            <a:chOff x="4675188" y="2882900"/>
            <a:chExt cx="360362" cy="314325"/>
          </a:xfrm>
          <a:solidFill>
            <a:schemeClr val="bg1"/>
          </a:solidFill>
        </p:grpSpPr>
        <p:sp>
          <p:nvSpPr>
            <p:cNvPr id="48" name="AutoShape 43">
              <a:extLst>
                <a:ext uri="{FF2B5EF4-FFF2-40B4-BE49-F238E27FC236}">
                  <a16:creationId xmlns:a16="http://schemas.microsoft.com/office/drawing/2014/main" id="{42D2699D-1B5F-4AE7-8191-C73A8C1FF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AutoShape 44">
              <a:extLst>
                <a:ext uri="{FF2B5EF4-FFF2-40B4-BE49-F238E27FC236}">
                  <a16:creationId xmlns:a16="http://schemas.microsoft.com/office/drawing/2014/main" id="{2E1790A4-C92E-4634-905D-1197F7B8A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AutoShape 45">
              <a:extLst>
                <a:ext uri="{FF2B5EF4-FFF2-40B4-BE49-F238E27FC236}">
                  <a16:creationId xmlns:a16="http://schemas.microsoft.com/office/drawing/2014/main" id="{527B3A30-6D1D-4BAA-AC8B-CDEC484B2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1" name="AutoShape 46">
            <a:extLst>
              <a:ext uri="{FF2B5EF4-FFF2-40B4-BE49-F238E27FC236}">
                <a16:creationId xmlns:a16="http://schemas.microsoft.com/office/drawing/2014/main" id="{C14522D7-FCD5-4706-B927-E9BA69DC2039}"/>
              </a:ext>
            </a:extLst>
          </p:cNvPr>
          <p:cNvSpPr>
            <a:spLocks/>
          </p:cNvSpPr>
          <p:nvPr/>
        </p:nvSpPr>
        <p:spPr bwMode="auto">
          <a:xfrm>
            <a:off x="8267700" y="2141538"/>
            <a:ext cx="360363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2" name="AutoShape 47">
            <a:extLst>
              <a:ext uri="{FF2B5EF4-FFF2-40B4-BE49-F238E27FC236}">
                <a16:creationId xmlns:a16="http://schemas.microsoft.com/office/drawing/2014/main" id="{3F751541-A895-4A21-A972-2A697DA3D227}"/>
              </a:ext>
            </a:extLst>
          </p:cNvPr>
          <p:cNvSpPr>
            <a:spLocks/>
          </p:cNvSpPr>
          <p:nvPr/>
        </p:nvSpPr>
        <p:spPr bwMode="auto">
          <a:xfrm>
            <a:off x="7550150" y="2141538"/>
            <a:ext cx="358775" cy="358775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50FA6B4-5D6F-410F-8F99-511FC77A9A02}"/>
              </a:ext>
            </a:extLst>
          </p:cNvPr>
          <p:cNvGrpSpPr/>
          <p:nvPr/>
        </p:nvGrpSpPr>
        <p:grpSpPr>
          <a:xfrm>
            <a:off x="6842125" y="2167294"/>
            <a:ext cx="314346" cy="359165"/>
            <a:chOff x="6853689" y="2141343"/>
            <a:chExt cx="314346" cy="359165"/>
          </a:xfrm>
          <a:solidFill>
            <a:schemeClr val="bg1"/>
          </a:solidFill>
        </p:grpSpPr>
        <p:sp>
          <p:nvSpPr>
            <p:cNvPr id="54" name="AutoShape 48">
              <a:extLst>
                <a:ext uri="{FF2B5EF4-FFF2-40B4-BE49-F238E27FC236}">
                  <a16:creationId xmlns:a16="http://schemas.microsoft.com/office/drawing/2014/main" id="{67C7DAB5-18C3-49D7-95FD-D6704B2FA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3689" y="2141343"/>
              <a:ext cx="314346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AutoShape 49">
              <a:extLst>
                <a:ext uri="{FF2B5EF4-FFF2-40B4-BE49-F238E27FC236}">
                  <a16:creationId xmlns:a16="http://schemas.microsoft.com/office/drawing/2014/main" id="{D6BEF5A0-31CC-4F4C-85A5-1961D3212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0498" y="2421922"/>
              <a:ext cx="22717" cy="221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AutoShape 50">
              <a:extLst>
                <a:ext uri="{FF2B5EF4-FFF2-40B4-BE49-F238E27FC236}">
                  <a16:creationId xmlns:a16="http://schemas.microsoft.com/office/drawing/2014/main" id="{ADE18B05-8BA0-4854-BDBA-C164170C8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0498" y="2354387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AutoShape 51">
              <a:extLst>
                <a:ext uri="{FF2B5EF4-FFF2-40B4-BE49-F238E27FC236}">
                  <a16:creationId xmlns:a16="http://schemas.microsoft.com/office/drawing/2014/main" id="{14E61FCF-AE22-4D67-8E0E-EAC3007D5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0498" y="2286850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C6330A1-326B-440D-A2E1-67904838B9A5}"/>
              </a:ext>
            </a:extLst>
          </p:cNvPr>
          <p:cNvGrpSpPr/>
          <p:nvPr/>
        </p:nvGrpSpPr>
        <p:grpSpPr>
          <a:xfrm>
            <a:off x="6111875" y="2141538"/>
            <a:ext cx="360363" cy="358775"/>
            <a:chOff x="6111875" y="2141538"/>
            <a:chExt cx="360363" cy="358775"/>
          </a:xfrm>
          <a:solidFill>
            <a:schemeClr val="bg1"/>
          </a:solidFill>
        </p:grpSpPr>
        <p:sp>
          <p:nvSpPr>
            <p:cNvPr id="59" name="AutoShape 52">
              <a:extLst>
                <a:ext uri="{FF2B5EF4-FFF2-40B4-BE49-F238E27FC236}">
                  <a16:creationId xmlns:a16="http://schemas.microsoft.com/office/drawing/2014/main" id="{A9EBC3B7-7EEF-4A62-8A3F-C201BC8591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875" y="2141538"/>
              <a:ext cx="360363" cy="358775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AutoShape 53">
              <a:extLst>
                <a:ext uri="{FF2B5EF4-FFF2-40B4-BE49-F238E27FC236}">
                  <a16:creationId xmlns:a16="http://schemas.microsoft.com/office/drawing/2014/main" id="{F97AED30-38B5-47E0-B212-4D8FBD461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8400" y="2265363"/>
              <a:ext cx="96838" cy="100012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AutoShape 54">
              <a:extLst>
                <a:ext uri="{FF2B5EF4-FFF2-40B4-BE49-F238E27FC236}">
                  <a16:creationId xmlns:a16="http://schemas.microsoft.com/office/drawing/2014/main" id="{611740EF-0587-4DE2-92D1-1F6795451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700" y="2387600"/>
              <a:ext cx="55563" cy="57150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AutoShape 55">
              <a:extLst>
                <a:ext uri="{FF2B5EF4-FFF2-40B4-BE49-F238E27FC236}">
                  <a16:creationId xmlns:a16="http://schemas.microsoft.com/office/drawing/2014/main" id="{A66482E2-91DA-43D3-9062-5850A48199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2850" y="2197100"/>
              <a:ext cx="55563" cy="57150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88C2793-F576-42C6-BD53-6E04C12A2E6A}"/>
              </a:ext>
            </a:extLst>
          </p:cNvPr>
          <p:cNvGrpSpPr/>
          <p:nvPr/>
        </p:nvGrpSpPr>
        <p:grpSpPr>
          <a:xfrm>
            <a:off x="5394312" y="2141343"/>
            <a:ext cx="359165" cy="359165"/>
            <a:chOff x="5394312" y="2141343"/>
            <a:chExt cx="359165" cy="359165"/>
          </a:xfrm>
          <a:solidFill>
            <a:schemeClr val="bg1"/>
          </a:solidFill>
        </p:grpSpPr>
        <p:sp>
          <p:nvSpPr>
            <p:cNvPr id="64" name="AutoShape 56">
              <a:extLst>
                <a:ext uri="{FF2B5EF4-FFF2-40B4-BE49-F238E27FC236}">
                  <a16:creationId xmlns:a16="http://schemas.microsoft.com/office/drawing/2014/main" id="{46656B61-B5CF-4C67-B0D8-D05FB672E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AutoShape 57">
              <a:extLst>
                <a:ext uri="{FF2B5EF4-FFF2-40B4-BE49-F238E27FC236}">
                  <a16:creationId xmlns:a16="http://schemas.microsoft.com/office/drawing/2014/main" id="{7A4EEC63-A50A-49A6-8619-B55191663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AutoShape 58">
              <a:extLst>
                <a:ext uri="{FF2B5EF4-FFF2-40B4-BE49-F238E27FC236}">
                  <a16:creationId xmlns:a16="http://schemas.microsoft.com/office/drawing/2014/main" id="{A684C994-3CE2-475D-AEDA-4EF4EB665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7" name="AutoShape 59">
            <a:extLst>
              <a:ext uri="{FF2B5EF4-FFF2-40B4-BE49-F238E27FC236}">
                <a16:creationId xmlns:a16="http://schemas.microsoft.com/office/drawing/2014/main" id="{FA557EF9-C43B-401F-B434-BDFC86110394}"/>
              </a:ext>
            </a:extLst>
          </p:cNvPr>
          <p:cNvSpPr>
            <a:spLocks/>
          </p:cNvSpPr>
          <p:nvPr/>
        </p:nvSpPr>
        <p:spPr bwMode="auto">
          <a:xfrm>
            <a:off x="4675188" y="2141538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F92C4AAB-9AE5-4B33-ADBC-0943D03FA42D}"/>
              </a:ext>
            </a:extLst>
          </p:cNvPr>
          <p:cNvGrpSpPr/>
          <p:nvPr/>
        </p:nvGrpSpPr>
        <p:grpSpPr>
          <a:xfrm>
            <a:off x="8335963" y="1422400"/>
            <a:ext cx="246062" cy="358775"/>
            <a:chOff x="8335963" y="1422400"/>
            <a:chExt cx="246062" cy="358775"/>
          </a:xfrm>
          <a:solidFill>
            <a:schemeClr val="bg1"/>
          </a:solidFill>
        </p:grpSpPr>
        <p:sp>
          <p:nvSpPr>
            <p:cNvPr id="69" name="AutoShape 60">
              <a:extLst>
                <a:ext uri="{FF2B5EF4-FFF2-40B4-BE49-F238E27FC236}">
                  <a16:creationId xmlns:a16="http://schemas.microsoft.com/office/drawing/2014/main" id="{09185A37-867C-4588-9F9B-F29C75985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563" y="1522413"/>
              <a:ext cx="22225" cy="238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AutoShape 61">
              <a:extLst>
                <a:ext uri="{FF2B5EF4-FFF2-40B4-BE49-F238E27FC236}">
                  <a16:creationId xmlns:a16="http://schemas.microsoft.com/office/drawing/2014/main" id="{290C3ABD-CF73-41B0-957D-9B0C233CF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563" y="1658938"/>
              <a:ext cx="22225" cy="206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AutoShape 62">
              <a:extLst>
                <a:ext uri="{FF2B5EF4-FFF2-40B4-BE49-F238E27FC236}">
                  <a16:creationId xmlns:a16="http://schemas.microsoft.com/office/drawing/2014/main" id="{AB1DCC5C-D2F8-4E28-BAC4-65FA7533C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9300" y="1590675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AutoShape 63">
              <a:extLst>
                <a:ext uri="{FF2B5EF4-FFF2-40B4-BE49-F238E27FC236}">
                  <a16:creationId xmlns:a16="http://schemas.microsoft.com/office/drawing/2014/main" id="{8FDFA1B2-B226-4113-A0B7-D46143F6B5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4238" y="1590675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AutoShape 64">
              <a:extLst>
                <a:ext uri="{FF2B5EF4-FFF2-40B4-BE49-F238E27FC236}">
                  <a16:creationId xmlns:a16="http://schemas.microsoft.com/office/drawing/2014/main" id="{7D7337CE-4260-43EB-AFFC-1464CE16E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1525" y="1635125"/>
              <a:ext cx="22225" cy="23813"/>
            </a:xfrm>
            <a:custGeom>
              <a:avLst/>
              <a:gdLst>
                <a:gd name="T0" fmla="+- 0 10802 965"/>
                <a:gd name="T1" fmla="*/ T0 w 19675"/>
                <a:gd name="T2" fmla="+- 0 10800 961"/>
                <a:gd name="T3" fmla="*/ 10800 h 19678"/>
                <a:gd name="T4" fmla="+- 0 10802 965"/>
                <a:gd name="T5" fmla="*/ T4 w 19675"/>
                <a:gd name="T6" fmla="+- 0 10800 961"/>
                <a:gd name="T7" fmla="*/ 10800 h 19678"/>
                <a:gd name="T8" fmla="+- 0 10802 965"/>
                <a:gd name="T9" fmla="*/ T8 w 19675"/>
                <a:gd name="T10" fmla="+- 0 10800 961"/>
                <a:gd name="T11" fmla="*/ 10800 h 19678"/>
                <a:gd name="T12" fmla="+- 0 10802 965"/>
                <a:gd name="T13" fmla="*/ T12 w 19675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5" h="19678">
                  <a:moveTo>
                    <a:pt x="2894" y="2882"/>
                  </a:moveTo>
                  <a:cubicBezTo>
                    <a:pt x="-965" y="6725"/>
                    <a:pt x="-965" y="12952"/>
                    <a:pt x="2894" y="16795"/>
                  </a:cubicBezTo>
                  <a:cubicBezTo>
                    <a:pt x="6734" y="20638"/>
                    <a:pt x="12935" y="20638"/>
                    <a:pt x="16794" y="16795"/>
                  </a:cubicBezTo>
                  <a:cubicBezTo>
                    <a:pt x="20634" y="12952"/>
                    <a:pt x="20634" y="6725"/>
                    <a:pt x="16794" y="2882"/>
                  </a:cubicBezTo>
                  <a:cubicBezTo>
                    <a:pt x="12935" y="-961"/>
                    <a:pt x="6734" y="-961"/>
                    <a:pt x="2894" y="288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AutoShape 65">
              <a:extLst>
                <a:ext uri="{FF2B5EF4-FFF2-40B4-BE49-F238E27FC236}">
                  <a16:creationId xmlns:a16="http://schemas.microsoft.com/office/drawing/2014/main" id="{10F9C16A-7BE7-4803-9B95-70D7DB8CA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1525" y="1546225"/>
              <a:ext cx="22225" cy="22225"/>
            </a:xfrm>
            <a:custGeom>
              <a:avLst/>
              <a:gdLst>
                <a:gd name="T0" fmla="+- 0 10801 962"/>
                <a:gd name="T1" fmla="*/ T0 w 19678"/>
                <a:gd name="T2" fmla="+- 0 10801 965"/>
                <a:gd name="T3" fmla="*/ 10801 h 19673"/>
                <a:gd name="T4" fmla="+- 0 10801 962"/>
                <a:gd name="T5" fmla="*/ T4 w 19678"/>
                <a:gd name="T6" fmla="+- 0 10801 965"/>
                <a:gd name="T7" fmla="*/ 10801 h 19673"/>
                <a:gd name="T8" fmla="+- 0 10801 962"/>
                <a:gd name="T9" fmla="*/ T8 w 19678"/>
                <a:gd name="T10" fmla="+- 0 10801 965"/>
                <a:gd name="T11" fmla="*/ 10801 h 19673"/>
                <a:gd name="T12" fmla="+- 0 10801 962"/>
                <a:gd name="T13" fmla="*/ T12 w 19678"/>
                <a:gd name="T14" fmla="+- 0 10801 965"/>
                <a:gd name="T15" fmla="*/ 10801 h 1967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3">
                  <a:moveTo>
                    <a:pt x="2897" y="2894"/>
                  </a:moveTo>
                  <a:cubicBezTo>
                    <a:pt x="-962" y="6734"/>
                    <a:pt x="-962" y="12935"/>
                    <a:pt x="2877" y="16785"/>
                  </a:cubicBezTo>
                  <a:cubicBezTo>
                    <a:pt x="6737" y="20635"/>
                    <a:pt x="12938" y="20635"/>
                    <a:pt x="16797" y="16785"/>
                  </a:cubicBezTo>
                  <a:cubicBezTo>
                    <a:pt x="20638" y="12935"/>
                    <a:pt x="20638" y="6734"/>
                    <a:pt x="16797" y="2894"/>
                  </a:cubicBezTo>
                  <a:cubicBezTo>
                    <a:pt x="12938" y="-965"/>
                    <a:pt x="6737" y="-965"/>
                    <a:pt x="2897" y="289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AutoShape 66">
              <a:extLst>
                <a:ext uri="{FF2B5EF4-FFF2-40B4-BE49-F238E27FC236}">
                  <a16:creationId xmlns:a16="http://schemas.microsoft.com/office/drawing/2014/main" id="{5D63D916-CC6D-43FF-B888-0F1133EB6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2013" y="1635125"/>
              <a:ext cx="22225" cy="23813"/>
            </a:xfrm>
            <a:custGeom>
              <a:avLst/>
              <a:gdLst>
                <a:gd name="T0" fmla="+- 0 10800 961"/>
                <a:gd name="T1" fmla="*/ T0 w 19678"/>
                <a:gd name="T2" fmla="+- 0 10800 961"/>
                <a:gd name="T3" fmla="*/ 10800 h 19678"/>
                <a:gd name="T4" fmla="+- 0 10800 961"/>
                <a:gd name="T5" fmla="*/ T4 w 19678"/>
                <a:gd name="T6" fmla="+- 0 10800 961"/>
                <a:gd name="T7" fmla="*/ 10800 h 19678"/>
                <a:gd name="T8" fmla="+- 0 10800 961"/>
                <a:gd name="T9" fmla="*/ T8 w 19678"/>
                <a:gd name="T10" fmla="+- 0 10800 961"/>
                <a:gd name="T11" fmla="*/ 10800 h 19678"/>
                <a:gd name="T12" fmla="+- 0 10800 961"/>
                <a:gd name="T13" fmla="*/ T12 w 19678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8">
                  <a:moveTo>
                    <a:pt x="2882" y="2882"/>
                  </a:moveTo>
                  <a:cubicBezTo>
                    <a:pt x="-961" y="6725"/>
                    <a:pt x="-961" y="12952"/>
                    <a:pt x="2882" y="16795"/>
                  </a:cubicBezTo>
                  <a:cubicBezTo>
                    <a:pt x="6725" y="20638"/>
                    <a:pt x="12952" y="20638"/>
                    <a:pt x="16795" y="16795"/>
                  </a:cubicBezTo>
                  <a:cubicBezTo>
                    <a:pt x="20639" y="12952"/>
                    <a:pt x="20639" y="6725"/>
                    <a:pt x="16795" y="2882"/>
                  </a:cubicBezTo>
                  <a:cubicBezTo>
                    <a:pt x="12952" y="-961"/>
                    <a:pt x="6725" y="-961"/>
                    <a:pt x="2882" y="288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AutoShape 67">
              <a:extLst>
                <a:ext uri="{FF2B5EF4-FFF2-40B4-BE49-F238E27FC236}">
                  <a16:creationId xmlns:a16="http://schemas.microsoft.com/office/drawing/2014/main" id="{FCE921CB-8CCC-4F70-8971-8C17012F2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5963" y="1422400"/>
              <a:ext cx="2460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818" y="16200"/>
                  </a:moveTo>
                  <a:cubicBezTo>
                    <a:pt x="5486" y="16200"/>
                    <a:pt x="1963" y="13776"/>
                    <a:pt x="1963" y="10800"/>
                  </a:cubicBezTo>
                  <a:cubicBezTo>
                    <a:pt x="1963" y="7821"/>
                    <a:pt x="5486" y="5400"/>
                    <a:pt x="9818" y="5400"/>
                  </a:cubicBezTo>
                  <a:cubicBezTo>
                    <a:pt x="14148" y="5400"/>
                    <a:pt x="17672" y="7821"/>
                    <a:pt x="17672" y="10800"/>
                  </a:cubicBezTo>
                  <a:cubicBezTo>
                    <a:pt x="17672" y="13776"/>
                    <a:pt x="14148" y="16200"/>
                    <a:pt x="9818" y="16200"/>
                  </a:cubicBezTo>
                  <a:moveTo>
                    <a:pt x="13745" y="20249"/>
                  </a:moveTo>
                  <a:lnTo>
                    <a:pt x="5890" y="20249"/>
                  </a:lnTo>
                  <a:lnTo>
                    <a:pt x="4909" y="16613"/>
                  </a:lnTo>
                  <a:cubicBezTo>
                    <a:pt x="6358" y="17192"/>
                    <a:pt x="8019" y="17549"/>
                    <a:pt x="9818" y="17549"/>
                  </a:cubicBezTo>
                  <a:cubicBezTo>
                    <a:pt x="11614" y="17549"/>
                    <a:pt x="13277" y="17192"/>
                    <a:pt x="14727" y="16613"/>
                  </a:cubicBezTo>
                  <a:cubicBezTo>
                    <a:pt x="14727" y="16613"/>
                    <a:pt x="13745" y="20249"/>
                    <a:pt x="13745" y="20249"/>
                  </a:cubicBezTo>
                  <a:close/>
                  <a:moveTo>
                    <a:pt x="5992" y="1350"/>
                  </a:moveTo>
                  <a:lnTo>
                    <a:pt x="13847" y="1350"/>
                  </a:lnTo>
                  <a:lnTo>
                    <a:pt x="14828" y="4985"/>
                  </a:lnTo>
                  <a:cubicBezTo>
                    <a:pt x="13379" y="4406"/>
                    <a:pt x="11718" y="4050"/>
                    <a:pt x="9919" y="4050"/>
                  </a:cubicBezTo>
                  <a:cubicBezTo>
                    <a:pt x="8123" y="4050"/>
                    <a:pt x="6460" y="4406"/>
                    <a:pt x="5010" y="4985"/>
                  </a:cubicBezTo>
                  <a:cubicBezTo>
                    <a:pt x="5010" y="4985"/>
                    <a:pt x="5992" y="1350"/>
                    <a:pt x="5992" y="1350"/>
                  </a:cubicBezTo>
                  <a:close/>
                  <a:moveTo>
                    <a:pt x="19636" y="9450"/>
                  </a:moveTo>
                  <a:cubicBezTo>
                    <a:pt x="19567" y="9450"/>
                    <a:pt x="19509" y="9472"/>
                    <a:pt x="19442" y="9477"/>
                  </a:cubicBezTo>
                  <a:cubicBezTo>
                    <a:pt x="19101" y="8298"/>
                    <a:pt x="18294" y="7245"/>
                    <a:pt x="17187" y="6376"/>
                  </a:cubicBezTo>
                  <a:lnTo>
                    <a:pt x="15778" y="1102"/>
                  </a:lnTo>
                  <a:cubicBezTo>
                    <a:pt x="15605" y="464"/>
                    <a:pt x="14794" y="0"/>
                    <a:pt x="13847" y="0"/>
                  </a:cubicBezTo>
                  <a:lnTo>
                    <a:pt x="5992" y="0"/>
                  </a:lnTo>
                  <a:cubicBezTo>
                    <a:pt x="5047" y="0"/>
                    <a:pt x="4236" y="464"/>
                    <a:pt x="4061" y="1102"/>
                  </a:cubicBezTo>
                  <a:lnTo>
                    <a:pt x="2686" y="6198"/>
                  </a:lnTo>
                  <a:cubicBezTo>
                    <a:pt x="1037" y="7405"/>
                    <a:pt x="0" y="9012"/>
                    <a:pt x="0" y="10800"/>
                  </a:cubicBezTo>
                  <a:cubicBezTo>
                    <a:pt x="0" y="12542"/>
                    <a:pt x="995" y="14110"/>
                    <a:pt x="2573" y="15307"/>
                  </a:cubicBezTo>
                  <a:lnTo>
                    <a:pt x="3959" y="20496"/>
                  </a:lnTo>
                  <a:cubicBezTo>
                    <a:pt x="4132" y="21135"/>
                    <a:pt x="4943" y="21599"/>
                    <a:pt x="5890" y="21599"/>
                  </a:cubicBezTo>
                  <a:lnTo>
                    <a:pt x="13745" y="21599"/>
                  </a:lnTo>
                  <a:cubicBezTo>
                    <a:pt x="14690" y="21599"/>
                    <a:pt x="15501" y="21135"/>
                    <a:pt x="15676" y="20496"/>
                  </a:cubicBezTo>
                  <a:lnTo>
                    <a:pt x="17074" y="15311"/>
                  </a:lnTo>
                  <a:cubicBezTo>
                    <a:pt x="18242" y="14426"/>
                    <a:pt x="19089" y="13340"/>
                    <a:pt x="19442" y="12122"/>
                  </a:cubicBezTo>
                  <a:cubicBezTo>
                    <a:pt x="19509" y="12127"/>
                    <a:pt x="19567" y="12150"/>
                    <a:pt x="19636" y="12150"/>
                  </a:cubicBezTo>
                  <a:cubicBezTo>
                    <a:pt x="20719" y="12150"/>
                    <a:pt x="21600" y="11544"/>
                    <a:pt x="21600" y="10800"/>
                  </a:cubicBezTo>
                  <a:cubicBezTo>
                    <a:pt x="21600" y="10053"/>
                    <a:pt x="20719" y="9450"/>
                    <a:pt x="19636" y="945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AutoShape 68">
              <a:extLst>
                <a:ext uri="{FF2B5EF4-FFF2-40B4-BE49-F238E27FC236}">
                  <a16:creationId xmlns:a16="http://schemas.microsoft.com/office/drawing/2014/main" id="{3078E99F-A839-4A82-94C4-5EFC11591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563" y="1546225"/>
              <a:ext cx="66675" cy="68263"/>
            </a:xfrm>
            <a:custGeom>
              <a:avLst/>
              <a:gdLst>
                <a:gd name="T0" fmla="*/ 10740 w 21481"/>
                <a:gd name="T1" fmla="+- 0 10860 120"/>
                <a:gd name="T2" fmla="*/ 10860 h 21480"/>
                <a:gd name="T3" fmla="*/ 10740 w 21481"/>
                <a:gd name="T4" fmla="+- 0 10860 120"/>
                <a:gd name="T5" fmla="*/ 10860 h 21480"/>
                <a:gd name="T6" fmla="*/ 10740 w 21481"/>
                <a:gd name="T7" fmla="+- 0 10860 120"/>
                <a:gd name="T8" fmla="*/ 10860 h 21480"/>
                <a:gd name="T9" fmla="*/ 10740 w 21481"/>
                <a:gd name="T10" fmla="+- 0 10860 120"/>
                <a:gd name="T11" fmla="*/ 10860 h 2148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481" h="21480">
                  <a:moveTo>
                    <a:pt x="21127" y="346"/>
                  </a:moveTo>
                  <a:cubicBezTo>
                    <a:pt x="20697" y="-82"/>
                    <a:pt x="20002" y="-120"/>
                    <a:pt x="19516" y="270"/>
                  </a:cubicBezTo>
                  <a:lnTo>
                    <a:pt x="1055" y="15432"/>
                  </a:lnTo>
                  <a:cubicBezTo>
                    <a:pt x="375" y="16113"/>
                    <a:pt x="0" y="17012"/>
                    <a:pt x="0" y="17972"/>
                  </a:cubicBezTo>
                  <a:cubicBezTo>
                    <a:pt x="0" y="18902"/>
                    <a:pt x="361" y="19783"/>
                    <a:pt x="1027" y="20446"/>
                  </a:cubicBezTo>
                  <a:cubicBezTo>
                    <a:pt x="1694" y="21103"/>
                    <a:pt x="2583" y="21473"/>
                    <a:pt x="3542" y="21479"/>
                  </a:cubicBezTo>
                  <a:cubicBezTo>
                    <a:pt x="4431" y="21473"/>
                    <a:pt x="5354" y="21144"/>
                    <a:pt x="6028" y="20495"/>
                  </a:cubicBezTo>
                  <a:lnTo>
                    <a:pt x="12598" y="12627"/>
                  </a:lnTo>
                  <a:lnTo>
                    <a:pt x="21224" y="1935"/>
                  </a:lnTo>
                  <a:cubicBezTo>
                    <a:pt x="21600" y="1462"/>
                    <a:pt x="21558" y="771"/>
                    <a:pt x="21127" y="34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8" name="Group 69">
            <a:extLst>
              <a:ext uri="{FF2B5EF4-FFF2-40B4-BE49-F238E27FC236}">
                <a16:creationId xmlns:a16="http://schemas.microsoft.com/office/drawing/2014/main" id="{DE8A809F-D6C4-44E3-A268-3DCCFBC98539}"/>
              </a:ext>
            </a:extLst>
          </p:cNvPr>
          <p:cNvGrpSpPr/>
          <p:nvPr/>
        </p:nvGrpSpPr>
        <p:grpSpPr>
          <a:xfrm>
            <a:off x="7549916" y="1422399"/>
            <a:ext cx="359165" cy="337063"/>
            <a:chOff x="10074275" y="1647825"/>
            <a:chExt cx="464344" cy="435769"/>
          </a:xfrm>
          <a:solidFill>
            <a:schemeClr val="bg1"/>
          </a:solidFill>
        </p:grpSpPr>
        <p:sp>
          <p:nvSpPr>
            <p:cNvPr id="79" name="AutoShape 69">
              <a:extLst>
                <a:ext uri="{FF2B5EF4-FFF2-40B4-BE49-F238E27FC236}">
                  <a16:creationId xmlns:a16="http://schemas.microsoft.com/office/drawing/2014/main" id="{198EA7BD-B508-4E0D-8DD4-AFDA3715B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AutoShape 70">
              <a:extLst>
                <a:ext uri="{FF2B5EF4-FFF2-40B4-BE49-F238E27FC236}">
                  <a16:creationId xmlns:a16="http://schemas.microsoft.com/office/drawing/2014/main" id="{AE312413-6F67-4B18-B70B-D2D9CB247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AutoShape 71">
              <a:extLst>
                <a:ext uri="{FF2B5EF4-FFF2-40B4-BE49-F238E27FC236}">
                  <a16:creationId xmlns:a16="http://schemas.microsoft.com/office/drawing/2014/main" id="{91F10C31-5308-4C3D-858E-E71973EAA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AutoShape 72">
              <a:extLst>
                <a:ext uri="{FF2B5EF4-FFF2-40B4-BE49-F238E27FC236}">
                  <a16:creationId xmlns:a16="http://schemas.microsoft.com/office/drawing/2014/main" id="{7E2D18BD-70BD-42FC-AB30-F6CEF1130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AutoShape 73">
              <a:extLst>
                <a:ext uri="{FF2B5EF4-FFF2-40B4-BE49-F238E27FC236}">
                  <a16:creationId xmlns:a16="http://schemas.microsoft.com/office/drawing/2014/main" id="{6B042755-5F97-479E-AF4B-B178575A4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AutoShape 74">
              <a:extLst>
                <a:ext uri="{FF2B5EF4-FFF2-40B4-BE49-F238E27FC236}">
                  <a16:creationId xmlns:a16="http://schemas.microsoft.com/office/drawing/2014/main" id="{051FAC5B-FBA4-49F2-AD4F-C16D26A307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AutoShape 75">
              <a:extLst>
                <a:ext uri="{FF2B5EF4-FFF2-40B4-BE49-F238E27FC236}">
                  <a16:creationId xmlns:a16="http://schemas.microsoft.com/office/drawing/2014/main" id="{CE9DDC22-E4B2-4553-9E87-B5523C096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AutoShape 76">
              <a:extLst>
                <a:ext uri="{FF2B5EF4-FFF2-40B4-BE49-F238E27FC236}">
                  <a16:creationId xmlns:a16="http://schemas.microsoft.com/office/drawing/2014/main" id="{6C346F6E-5755-4C9E-AE35-C3BD1165E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AutoShape 77">
              <a:extLst>
                <a:ext uri="{FF2B5EF4-FFF2-40B4-BE49-F238E27FC236}">
                  <a16:creationId xmlns:a16="http://schemas.microsoft.com/office/drawing/2014/main" id="{EC890D92-FA11-47AA-BE34-9608B88EC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0D3E82B7-B164-4157-B355-2D176BDA02BB}"/>
              </a:ext>
            </a:extLst>
          </p:cNvPr>
          <p:cNvGrpSpPr/>
          <p:nvPr/>
        </p:nvGrpSpPr>
        <p:grpSpPr>
          <a:xfrm>
            <a:off x="6842125" y="1422400"/>
            <a:ext cx="336550" cy="358775"/>
            <a:chOff x="6842125" y="1422400"/>
            <a:chExt cx="336550" cy="358775"/>
          </a:xfrm>
          <a:solidFill>
            <a:schemeClr val="bg1"/>
          </a:solidFill>
        </p:grpSpPr>
        <p:sp>
          <p:nvSpPr>
            <p:cNvPr id="89" name="AutoShape 78">
              <a:extLst>
                <a:ext uri="{FF2B5EF4-FFF2-40B4-BE49-F238E27FC236}">
                  <a16:creationId xmlns:a16="http://schemas.microsoft.com/office/drawing/2014/main" id="{499AEAA0-45E8-4A6C-92A7-A3005C9A6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125" y="1422400"/>
              <a:ext cx="3365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AutoShape 79">
              <a:extLst>
                <a:ext uri="{FF2B5EF4-FFF2-40B4-BE49-F238E27FC236}">
                  <a16:creationId xmlns:a16="http://schemas.microsoft.com/office/drawing/2014/main" id="{83D9912D-03B6-4F10-A0B4-7A01C4B69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8163" y="1466850"/>
              <a:ext cx="246062" cy="225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AutoShape 80">
              <a:extLst>
                <a:ext uri="{FF2B5EF4-FFF2-40B4-BE49-F238E27FC236}">
                  <a16:creationId xmlns:a16="http://schemas.microsoft.com/office/drawing/2014/main" id="{1DB3D8EC-6628-4A6F-A294-1368795F6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1513" y="1501775"/>
              <a:ext cx="68262" cy="666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2" name="Group 82">
            <a:extLst>
              <a:ext uri="{FF2B5EF4-FFF2-40B4-BE49-F238E27FC236}">
                <a16:creationId xmlns:a16="http://schemas.microsoft.com/office/drawing/2014/main" id="{5B8FD6A8-8638-4A1C-A4E9-5BF5ACB6BF32}"/>
              </a:ext>
            </a:extLst>
          </p:cNvPr>
          <p:cNvGrpSpPr/>
          <p:nvPr/>
        </p:nvGrpSpPr>
        <p:grpSpPr>
          <a:xfrm>
            <a:off x="6112643" y="1422399"/>
            <a:ext cx="359165" cy="359165"/>
            <a:chOff x="8216107" y="1647825"/>
            <a:chExt cx="464344" cy="464344"/>
          </a:xfrm>
          <a:solidFill>
            <a:schemeClr val="bg1"/>
          </a:solidFill>
        </p:grpSpPr>
        <p:sp>
          <p:nvSpPr>
            <p:cNvPr id="93" name="AutoShape 81">
              <a:extLst>
                <a:ext uri="{FF2B5EF4-FFF2-40B4-BE49-F238E27FC236}">
                  <a16:creationId xmlns:a16="http://schemas.microsoft.com/office/drawing/2014/main" id="{E151BEC0-772A-4749-8083-ED40DFAB1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AutoShape 82">
              <a:extLst>
                <a:ext uri="{FF2B5EF4-FFF2-40B4-BE49-F238E27FC236}">
                  <a16:creationId xmlns:a16="http://schemas.microsoft.com/office/drawing/2014/main" id="{EC520EB8-BBDE-44C1-A846-67EAAD0ED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5" name="AutoShape 83">
            <a:extLst>
              <a:ext uri="{FF2B5EF4-FFF2-40B4-BE49-F238E27FC236}">
                <a16:creationId xmlns:a16="http://schemas.microsoft.com/office/drawing/2014/main" id="{1C6C1805-C087-44A0-B4C6-BE02D0C4EA91}"/>
              </a:ext>
            </a:extLst>
          </p:cNvPr>
          <p:cNvSpPr>
            <a:spLocks/>
          </p:cNvSpPr>
          <p:nvPr/>
        </p:nvSpPr>
        <p:spPr bwMode="auto">
          <a:xfrm>
            <a:off x="5394325" y="1477963"/>
            <a:ext cx="358775" cy="2365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96" name="AutoShape 84">
            <a:extLst>
              <a:ext uri="{FF2B5EF4-FFF2-40B4-BE49-F238E27FC236}">
                <a16:creationId xmlns:a16="http://schemas.microsoft.com/office/drawing/2014/main" id="{875BD8B7-31E5-45B3-BEE7-C9D252206889}"/>
              </a:ext>
            </a:extLst>
          </p:cNvPr>
          <p:cNvSpPr>
            <a:spLocks/>
          </p:cNvSpPr>
          <p:nvPr/>
        </p:nvSpPr>
        <p:spPr bwMode="auto">
          <a:xfrm>
            <a:off x="4675188" y="1422400"/>
            <a:ext cx="3603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900"/>
                </a:moveTo>
                <a:cubicBezTo>
                  <a:pt x="20249" y="19643"/>
                  <a:pt x="19644" y="20249"/>
                  <a:pt x="18899" y="20249"/>
                </a:cubicBezTo>
                <a:lnTo>
                  <a:pt x="2699" y="20249"/>
                </a:lnTo>
                <a:cubicBezTo>
                  <a:pt x="1955" y="20249"/>
                  <a:pt x="1349" y="19643"/>
                  <a:pt x="1349" y="18900"/>
                </a:cubicBezTo>
                <a:lnTo>
                  <a:pt x="1349" y="5400"/>
                </a:lnTo>
                <a:cubicBezTo>
                  <a:pt x="1349" y="5027"/>
                  <a:pt x="1652" y="4725"/>
                  <a:pt x="2024" y="4725"/>
                </a:cubicBezTo>
                <a:lnTo>
                  <a:pt x="2699" y="4725"/>
                </a:lnTo>
                <a:lnTo>
                  <a:pt x="2699" y="18225"/>
                </a:lnTo>
                <a:cubicBezTo>
                  <a:pt x="2699" y="18598"/>
                  <a:pt x="3001" y="18900"/>
                  <a:pt x="3374" y="18900"/>
                </a:cubicBezTo>
                <a:cubicBezTo>
                  <a:pt x="3748" y="18900"/>
                  <a:pt x="4049" y="18598"/>
                  <a:pt x="4049" y="18225"/>
                </a:cubicBezTo>
                <a:lnTo>
                  <a:pt x="4049" y="2025"/>
                </a:lnTo>
                <a:cubicBezTo>
                  <a:pt x="4049" y="1652"/>
                  <a:pt x="4352" y="1350"/>
                  <a:pt x="4724" y="1350"/>
                </a:cubicBezTo>
                <a:lnTo>
                  <a:pt x="19575" y="1350"/>
                </a:lnTo>
                <a:cubicBezTo>
                  <a:pt x="19947" y="1350"/>
                  <a:pt x="20249" y="1652"/>
                  <a:pt x="20249" y="2025"/>
                </a:cubicBezTo>
                <a:cubicBezTo>
                  <a:pt x="20249" y="2025"/>
                  <a:pt x="20249" y="18900"/>
                  <a:pt x="20249" y="18900"/>
                </a:cubicBezTo>
                <a:close/>
                <a:moveTo>
                  <a:pt x="19575" y="0"/>
                </a:moveTo>
                <a:lnTo>
                  <a:pt x="4724" y="0"/>
                </a:lnTo>
                <a:cubicBezTo>
                  <a:pt x="3606" y="0"/>
                  <a:pt x="2699" y="905"/>
                  <a:pt x="2699" y="2025"/>
                </a:cubicBezTo>
                <a:lnTo>
                  <a:pt x="2699" y="3375"/>
                </a:lnTo>
                <a:lnTo>
                  <a:pt x="2024" y="3375"/>
                </a:lnTo>
                <a:cubicBezTo>
                  <a:pt x="906" y="3375"/>
                  <a:pt x="0" y="4280"/>
                  <a:pt x="0" y="5400"/>
                </a:cubicBezTo>
                <a:lnTo>
                  <a:pt x="0" y="18900"/>
                </a:lnTo>
                <a:cubicBezTo>
                  <a:pt x="0" y="20391"/>
                  <a:pt x="1208" y="21599"/>
                  <a:pt x="2699" y="21599"/>
                </a:cubicBezTo>
                <a:lnTo>
                  <a:pt x="18899" y="21599"/>
                </a:lnTo>
                <a:cubicBezTo>
                  <a:pt x="20391" y="21599"/>
                  <a:pt x="21600" y="20391"/>
                  <a:pt x="21600" y="18900"/>
                </a:cubicBezTo>
                <a:lnTo>
                  <a:pt x="21600" y="2025"/>
                </a:lnTo>
                <a:cubicBezTo>
                  <a:pt x="21600" y="905"/>
                  <a:pt x="20693" y="0"/>
                  <a:pt x="1957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97" name="AutoShape 85">
            <a:extLst>
              <a:ext uri="{FF2B5EF4-FFF2-40B4-BE49-F238E27FC236}">
                <a16:creationId xmlns:a16="http://schemas.microsoft.com/office/drawing/2014/main" id="{F47BCB35-B810-4FEB-A09B-B50AE41FD19A}"/>
              </a:ext>
            </a:extLst>
          </p:cNvPr>
          <p:cNvSpPr>
            <a:spLocks/>
          </p:cNvSpPr>
          <p:nvPr/>
        </p:nvSpPr>
        <p:spPr bwMode="auto">
          <a:xfrm>
            <a:off x="4889500" y="1557338"/>
            <a:ext cx="100013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98" name="AutoShape 86">
            <a:extLst>
              <a:ext uri="{FF2B5EF4-FFF2-40B4-BE49-F238E27FC236}">
                <a16:creationId xmlns:a16="http://schemas.microsoft.com/office/drawing/2014/main" id="{28E51311-72E7-4B15-8EAB-9861F2B4E279}"/>
              </a:ext>
            </a:extLst>
          </p:cNvPr>
          <p:cNvSpPr>
            <a:spLocks/>
          </p:cNvSpPr>
          <p:nvPr/>
        </p:nvSpPr>
        <p:spPr bwMode="auto">
          <a:xfrm>
            <a:off x="4889500" y="1522413"/>
            <a:ext cx="100013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99" name="AutoShape 87">
            <a:extLst>
              <a:ext uri="{FF2B5EF4-FFF2-40B4-BE49-F238E27FC236}">
                <a16:creationId xmlns:a16="http://schemas.microsoft.com/office/drawing/2014/main" id="{FAD67546-4BCE-499E-8F0E-69802BD9070F}"/>
              </a:ext>
            </a:extLst>
          </p:cNvPr>
          <p:cNvSpPr>
            <a:spLocks/>
          </p:cNvSpPr>
          <p:nvPr/>
        </p:nvSpPr>
        <p:spPr bwMode="auto">
          <a:xfrm>
            <a:off x="4889500" y="1489075"/>
            <a:ext cx="100013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0" name="AutoShape 88">
            <a:extLst>
              <a:ext uri="{FF2B5EF4-FFF2-40B4-BE49-F238E27FC236}">
                <a16:creationId xmlns:a16="http://schemas.microsoft.com/office/drawing/2014/main" id="{24C4940D-340F-4CA9-9FE7-6CF64292F37B}"/>
              </a:ext>
            </a:extLst>
          </p:cNvPr>
          <p:cNvSpPr>
            <a:spLocks/>
          </p:cNvSpPr>
          <p:nvPr/>
        </p:nvSpPr>
        <p:spPr bwMode="auto">
          <a:xfrm>
            <a:off x="4765675" y="1725613"/>
            <a:ext cx="100013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AutoShape 89">
            <a:extLst>
              <a:ext uri="{FF2B5EF4-FFF2-40B4-BE49-F238E27FC236}">
                <a16:creationId xmlns:a16="http://schemas.microsoft.com/office/drawing/2014/main" id="{524ADF5B-9F6B-414A-86E8-03E3A8CF76A8}"/>
              </a:ext>
            </a:extLst>
          </p:cNvPr>
          <p:cNvSpPr>
            <a:spLocks/>
          </p:cNvSpPr>
          <p:nvPr/>
        </p:nvSpPr>
        <p:spPr bwMode="auto">
          <a:xfrm>
            <a:off x="4765675" y="1692275"/>
            <a:ext cx="100013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2" name="AutoShape 90">
            <a:extLst>
              <a:ext uri="{FF2B5EF4-FFF2-40B4-BE49-F238E27FC236}">
                <a16:creationId xmlns:a16="http://schemas.microsoft.com/office/drawing/2014/main" id="{08A9F9ED-A325-4D18-82F1-9704720522D8}"/>
              </a:ext>
            </a:extLst>
          </p:cNvPr>
          <p:cNvSpPr>
            <a:spLocks/>
          </p:cNvSpPr>
          <p:nvPr/>
        </p:nvSpPr>
        <p:spPr bwMode="auto">
          <a:xfrm>
            <a:off x="4765675" y="1658938"/>
            <a:ext cx="100013" cy="9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AutoShape 91">
            <a:extLst>
              <a:ext uri="{FF2B5EF4-FFF2-40B4-BE49-F238E27FC236}">
                <a16:creationId xmlns:a16="http://schemas.microsoft.com/office/drawing/2014/main" id="{9AF21747-9815-440E-8DC9-AD79FEED7DD3}"/>
              </a:ext>
            </a:extLst>
          </p:cNvPr>
          <p:cNvSpPr>
            <a:spLocks/>
          </p:cNvSpPr>
          <p:nvPr/>
        </p:nvSpPr>
        <p:spPr bwMode="auto">
          <a:xfrm>
            <a:off x="4889500" y="1725613"/>
            <a:ext cx="100013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AutoShape 92">
            <a:extLst>
              <a:ext uri="{FF2B5EF4-FFF2-40B4-BE49-F238E27FC236}">
                <a16:creationId xmlns:a16="http://schemas.microsoft.com/office/drawing/2014/main" id="{B05D47B4-1E6B-4303-B764-AFC6178A8ED7}"/>
              </a:ext>
            </a:extLst>
          </p:cNvPr>
          <p:cNvSpPr>
            <a:spLocks/>
          </p:cNvSpPr>
          <p:nvPr/>
        </p:nvSpPr>
        <p:spPr bwMode="auto">
          <a:xfrm>
            <a:off x="4889500" y="1692275"/>
            <a:ext cx="100013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5" name="AutoShape 93">
            <a:extLst>
              <a:ext uri="{FF2B5EF4-FFF2-40B4-BE49-F238E27FC236}">
                <a16:creationId xmlns:a16="http://schemas.microsoft.com/office/drawing/2014/main" id="{B29BCFD3-862F-4CAA-A30B-CF00EADBB7B3}"/>
              </a:ext>
            </a:extLst>
          </p:cNvPr>
          <p:cNvSpPr>
            <a:spLocks/>
          </p:cNvSpPr>
          <p:nvPr/>
        </p:nvSpPr>
        <p:spPr bwMode="auto">
          <a:xfrm>
            <a:off x="4889500" y="1658938"/>
            <a:ext cx="100013" cy="9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6" name="AutoShape 94">
            <a:extLst>
              <a:ext uri="{FF2B5EF4-FFF2-40B4-BE49-F238E27FC236}">
                <a16:creationId xmlns:a16="http://schemas.microsoft.com/office/drawing/2014/main" id="{F0567325-3119-4810-8D05-32BCDBD4D91F}"/>
              </a:ext>
            </a:extLst>
          </p:cNvPr>
          <p:cNvSpPr>
            <a:spLocks/>
          </p:cNvSpPr>
          <p:nvPr/>
        </p:nvSpPr>
        <p:spPr bwMode="auto">
          <a:xfrm>
            <a:off x="4765675" y="1590675"/>
            <a:ext cx="223838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60" y="0"/>
                </a:moveTo>
                <a:lnTo>
                  <a:pt x="540" y="0"/>
                </a:lnTo>
                <a:cubicBezTo>
                  <a:pt x="242" y="0"/>
                  <a:pt x="0" y="4851"/>
                  <a:pt x="0" y="10800"/>
                </a:cubicBezTo>
                <a:cubicBezTo>
                  <a:pt x="0" y="16769"/>
                  <a:pt x="242" y="21599"/>
                  <a:pt x="540" y="21599"/>
                </a:cubicBezTo>
                <a:lnTo>
                  <a:pt x="21060" y="21599"/>
                </a:lnTo>
                <a:cubicBezTo>
                  <a:pt x="21357" y="21599"/>
                  <a:pt x="21600" y="16769"/>
                  <a:pt x="21600" y="10800"/>
                </a:cubicBezTo>
                <a:cubicBezTo>
                  <a:pt x="21600" y="4851"/>
                  <a:pt x="21357" y="0"/>
                  <a:pt x="210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7" name="AutoShape 95">
            <a:extLst>
              <a:ext uri="{FF2B5EF4-FFF2-40B4-BE49-F238E27FC236}">
                <a16:creationId xmlns:a16="http://schemas.microsoft.com/office/drawing/2014/main" id="{B3990279-6F2F-447C-B30D-E7856C6336AC}"/>
              </a:ext>
            </a:extLst>
          </p:cNvPr>
          <p:cNvSpPr>
            <a:spLocks/>
          </p:cNvSpPr>
          <p:nvPr/>
        </p:nvSpPr>
        <p:spPr bwMode="auto">
          <a:xfrm>
            <a:off x="4765675" y="1624013"/>
            <a:ext cx="223838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60" y="0"/>
                </a:moveTo>
                <a:lnTo>
                  <a:pt x="540" y="0"/>
                </a:lnTo>
                <a:cubicBezTo>
                  <a:pt x="242" y="0"/>
                  <a:pt x="0" y="4851"/>
                  <a:pt x="0" y="10800"/>
                </a:cubicBezTo>
                <a:cubicBezTo>
                  <a:pt x="0" y="16790"/>
                  <a:pt x="242" y="21599"/>
                  <a:pt x="540" y="21599"/>
                </a:cubicBezTo>
                <a:lnTo>
                  <a:pt x="21060" y="21599"/>
                </a:lnTo>
                <a:cubicBezTo>
                  <a:pt x="21357" y="21599"/>
                  <a:pt x="21600" y="16790"/>
                  <a:pt x="21600" y="10800"/>
                </a:cubicBezTo>
                <a:cubicBezTo>
                  <a:pt x="21600" y="4851"/>
                  <a:pt x="21357" y="0"/>
                  <a:pt x="210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8" name="AutoShape 96">
            <a:extLst>
              <a:ext uri="{FF2B5EF4-FFF2-40B4-BE49-F238E27FC236}">
                <a16:creationId xmlns:a16="http://schemas.microsoft.com/office/drawing/2014/main" id="{B440A0AC-B2EE-444C-90CF-F34313B754D1}"/>
              </a:ext>
            </a:extLst>
          </p:cNvPr>
          <p:cNvSpPr>
            <a:spLocks/>
          </p:cNvSpPr>
          <p:nvPr/>
        </p:nvSpPr>
        <p:spPr bwMode="auto">
          <a:xfrm>
            <a:off x="4765675" y="1466850"/>
            <a:ext cx="100013" cy="1016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799" y="4792"/>
                </a:moveTo>
                <a:lnTo>
                  <a:pt x="16800" y="4792"/>
                </a:lnTo>
                <a:lnTo>
                  <a:pt x="16800" y="16797"/>
                </a:lnTo>
                <a:lnTo>
                  <a:pt x="4799" y="16797"/>
                </a:lnTo>
                <a:cubicBezTo>
                  <a:pt x="4799" y="16797"/>
                  <a:pt x="4799" y="4792"/>
                  <a:pt x="4799" y="4792"/>
                </a:cubicBezTo>
                <a:close/>
                <a:moveTo>
                  <a:pt x="2399" y="21600"/>
                </a:moveTo>
                <a:lnTo>
                  <a:pt x="19199" y="21600"/>
                </a:lnTo>
                <a:cubicBezTo>
                  <a:pt x="20527" y="21600"/>
                  <a:pt x="21600" y="20523"/>
                  <a:pt x="21600" y="19198"/>
                </a:cubicBezTo>
                <a:lnTo>
                  <a:pt x="21600" y="2401"/>
                </a:lnTo>
                <a:cubicBezTo>
                  <a:pt x="21600" y="1076"/>
                  <a:pt x="20527" y="0"/>
                  <a:pt x="19199" y="0"/>
                </a:cubicBezTo>
                <a:lnTo>
                  <a:pt x="2399" y="0"/>
                </a:lnTo>
                <a:cubicBezTo>
                  <a:pt x="1072" y="0"/>
                  <a:pt x="0" y="1076"/>
                  <a:pt x="0" y="2401"/>
                </a:cubicBezTo>
                <a:lnTo>
                  <a:pt x="0" y="19198"/>
                </a:lnTo>
                <a:cubicBezTo>
                  <a:pt x="0" y="20523"/>
                  <a:pt x="1072" y="21600"/>
                  <a:pt x="2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70197F8B-8FAB-45F1-9664-72545C7D79FD}"/>
              </a:ext>
            </a:extLst>
          </p:cNvPr>
          <p:cNvGrpSpPr/>
          <p:nvPr/>
        </p:nvGrpSpPr>
        <p:grpSpPr>
          <a:xfrm>
            <a:off x="3965575" y="3582988"/>
            <a:ext cx="213716" cy="358775"/>
            <a:chOff x="3965575" y="3582988"/>
            <a:chExt cx="247650" cy="358775"/>
          </a:xfrm>
          <a:solidFill>
            <a:schemeClr val="bg1"/>
          </a:solidFill>
        </p:grpSpPr>
        <p:sp>
          <p:nvSpPr>
            <p:cNvPr id="110" name="AutoShape 97">
              <a:extLst>
                <a:ext uri="{FF2B5EF4-FFF2-40B4-BE49-F238E27FC236}">
                  <a16:creationId xmlns:a16="http://schemas.microsoft.com/office/drawing/2014/main" id="{A5782A83-092B-4E65-B91A-F2210906D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5575" y="3582988"/>
              <a:ext cx="2476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AutoShape 98">
              <a:extLst>
                <a:ext uri="{FF2B5EF4-FFF2-40B4-BE49-F238E27FC236}">
                  <a16:creationId xmlns:a16="http://schemas.microsoft.com/office/drawing/2014/main" id="{BFD0D903-6AEF-4BAF-9C5C-6C3A894F4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175" y="36163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AutoShape 99">
              <a:extLst>
                <a:ext uri="{FF2B5EF4-FFF2-40B4-BE49-F238E27FC236}">
                  <a16:creationId xmlns:a16="http://schemas.microsoft.com/office/drawing/2014/main" id="{640CD438-65E9-45D1-998A-AE2C7C5A4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8288" y="3897313"/>
              <a:ext cx="22225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3" name="AutoShape 100">
            <a:extLst>
              <a:ext uri="{FF2B5EF4-FFF2-40B4-BE49-F238E27FC236}">
                <a16:creationId xmlns:a16="http://schemas.microsoft.com/office/drawing/2014/main" id="{D69027F2-597E-46F4-AE5C-24EECB68B7EC}"/>
              </a:ext>
            </a:extLst>
          </p:cNvPr>
          <p:cNvSpPr>
            <a:spLocks/>
          </p:cNvSpPr>
          <p:nvPr/>
        </p:nvSpPr>
        <p:spPr bwMode="auto">
          <a:xfrm>
            <a:off x="3214688" y="3582988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14" name="AutoShape 101">
            <a:extLst>
              <a:ext uri="{FF2B5EF4-FFF2-40B4-BE49-F238E27FC236}">
                <a16:creationId xmlns:a16="http://schemas.microsoft.com/office/drawing/2014/main" id="{8016261E-630D-439D-B75B-EB7D8CE8F56B}"/>
              </a:ext>
            </a:extLst>
          </p:cNvPr>
          <p:cNvSpPr>
            <a:spLocks/>
          </p:cNvSpPr>
          <p:nvPr/>
        </p:nvSpPr>
        <p:spPr bwMode="auto">
          <a:xfrm>
            <a:off x="2473325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15" name="AutoShape 102">
            <a:extLst>
              <a:ext uri="{FF2B5EF4-FFF2-40B4-BE49-F238E27FC236}">
                <a16:creationId xmlns:a16="http://schemas.microsoft.com/office/drawing/2014/main" id="{30CA5DA7-34E6-414E-9884-213E9A128C45}"/>
              </a:ext>
            </a:extLst>
          </p:cNvPr>
          <p:cNvSpPr>
            <a:spLocks/>
          </p:cNvSpPr>
          <p:nvPr/>
        </p:nvSpPr>
        <p:spPr bwMode="auto">
          <a:xfrm>
            <a:off x="2517775" y="3649663"/>
            <a:ext cx="274638" cy="201612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AB77DC70-7B84-430F-9768-42CF4D74424F}"/>
              </a:ext>
            </a:extLst>
          </p:cNvPr>
          <p:cNvGrpSpPr/>
          <p:nvPr/>
        </p:nvGrpSpPr>
        <p:grpSpPr>
          <a:xfrm>
            <a:off x="1754188" y="3605213"/>
            <a:ext cx="358775" cy="314325"/>
            <a:chOff x="1754188" y="3605213"/>
            <a:chExt cx="358775" cy="314325"/>
          </a:xfrm>
          <a:solidFill>
            <a:schemeClr val="bg1"/>
          </a:solidFill>
        </p:grpSpPr>
        <p:sp>
          <p:nvSpPr>
            <p:cNvPr id="117" name="AutoShape 103">
              <a:extLst>
                <a:ext uri="{FF2B5EF4-FFF2-40B4-BE49-F238E27FC236}">
                  <a16:creationId xmlns:a16="http://schemas.microsoft.com/office/drawing/2014/main" id="{2C4F4C5B-55C8-4504-82DF-DD473C622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1338" y="3660775"/>
              <a:ext cx="128587" cy="84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AutoShape 104">
              <a:extLst>
                <a:ext uri="{FF2B5EF4-FFF2-40B4-BE49-F238E27FC236}">
                  <a16:creationId xmlns:a16="http://schemas.microsoft.com/office/drawing/2014/main" id="{57E183D9-7291-47CC-866B-F4DDF2631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188" y="3605213"/>
              <a:ext cx="358775" cy="314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E17C6B80-5C61-4654-879E-3F42B499AF27}"/>
              </a:ext>
            </a:extLst>
          </p:cNvPr>
          <p:cNvGrpSpPr/>
          <p:nvPr/>
        </p:nvGrpSpPr>
        <p:grpSpPr>
          <a:xfrm>
            <a:off x="1035050" y="3649663"/>
            <a:ext cx="358775" cy="225425"/>
            <a:chOff x="1035050" y="3649663"/>
            <a:chExt cx="358775" cy="225425"/>
          </a:xfrm>
          <a:solidFill>
            <a:schemeClr val="bg1"/>
          </a:solidFill>
        </p:grpSpPr>
        <p:sp>
          <p:nvSpPr>
            <p:cNvPr id="120" name="AutoShape 105">
              <a:extLst>
                <a:ext uri="{FF2B5EF4-FFF2-40B4-BE49-F238E27FC236}">
                  <a16:creationId xmlns:a16="http://schemas.microsoft.com/office/drawing/2014/main" id="{CD4D9A37-ABC6-4D55-B5B6-28B528A03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050" y="3649663"/>
              <a:ext cx="358775" cy="225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AutoShape 106">
              <a:extLst>
                <a:ext uri="{FF2B5EF4-FFF2-40B4-BE49-F238E27FC236}">
                  <a16:creationId xmlns:a16="http://schemas.microsoft.com/office/drawing/2014/main" id="{9343037D-E05D-4787-AB23-2C6CA1FDA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9988" y="3717925"/>
              <a:ext cx="50800" cy="492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AutoShape 107">
              <a:extLst>
                <a:ext uri="{FF2B5EF4-FFF2-40B4-BE49-F238E27FC236}">
                  <a16:creationId xmlns:a16="http://schemas.microsoft.com/office/drawing/2014/main" id="{F22DA75C-9E5B-43FC-AFC5-AFBDF8050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650" y="3683000"/>
              <a:ext cx="157163" cy="1571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605024CA-1721-486E-970E-44A398684601}"/>
              </a:ext>
            </a:extLst>
          </p:cNvPr>
          <p:cNvGrpSpPr/>
          <p:nvPr/>
        </p:nvGrpSpPr>
        <p:grpSpPr>
          <a:xfrm>
            <a:off x="361950" y="3582988"/>
            <a:ext cx="269875" cy="358775"/>
            <a:chOff x="361950" y="3582988"/>
            <a:chExt cx="269875" cy="358775"/>
          </a:xfrm>
          <a:solidFill>
            <a:schemeClr val="bg1"/>
          </a:solidFill>
        </p:grpSpPr>
        <p:sp>
          <p:nvSpPr>
            <p:cNvPr id="124" name="AutoShape 108">
              <a:extLst>
                <a:ext uri="{FF2B5EF4-FFF2-40B4-BE49-F238E27FC236}">
                  <a16:creationId xmlns:a16="http://schemas.microsoft.com/office/drawing/2014/main" id="{2131DA00-23AD-4147-84F5-C78A37CA8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625" y="3649663"/>
              <a:ext cx="134938" cy="1349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AutoShape 109">
              <a:extLst>
                <a:ext uri="{FF2B5EF4-FFF2-40B4-BE49-F238E27FC236}">
                  <a16:creationId xmlns:a16="http://schemas.microsoft.com/office/drawing/2014/main" id="{C0049CAD-CD90-4514-ACF4-FB13D48347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950" y="3582988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6" name="Group 112">
            <a:extLst>
              <a:ext uri="{FF2B5EF4-FFF2-40B4-BE49-F238E27FC236}">
                <a16:creationId xmlns:a16="http://schemas.microsoft.com/office/drawing/2014/main" id="{AB7CEE96-9F82-45D9-B6FC-84D233F81499}"/>
              </a:ext>
            </a:extLst>
          </p:cNvPr>
          <p:cNvGrpSpPr/>
          <p:nvPr/>
        </p:nvGrpSpPr>
        <p:grpSpPr>
          <a:xfrm>
            <a:off x="3909765" y="2886073"/>
            <a:ext cx="359779" cy="337063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27" name="AutoShape 110">
              <a:extLst>
                <a:ext uri="{FF2B5EF4-FFF2-40B4-BE49-F238E27FC236}">
                  <a16:creationId xmlns:a16="http://schemas.microsoft.com/office/drawing/2014/main" id="{30F52AEE-2F51-4A11-8D18-7E1E7DC30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AutoShape 111">
              <a:extLst>
                <a:ext uri="{FF2B5EF4-FFF2-40B4-BE49-F238E27FC236}">
                  <a16:creationId xmlns:a16="http://schemas.microsoft.com/office/drawing/2014/main" id="{2C3BCB76-D089-477B-8A9A-45F86466E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9" name="AutoShape 112">
            <a:extLst>
              <a:ext uri="{FF2B5EF4-FFF2-40B4-BE49-F238E27FC236}">
                <a16:creationId xmlns:a16="http://schemas.microsoft.com/office/drawing/2014/main" id="{5F8F7FB0-1DCC-429A-9423-B9F4E13B542C}"/>
              </a:ext>
            </a:extLst>
          </p:cNvPr>
          <p:cNvSpPr>
            <a:spLocks/>
          </p:cNvSpPr>
          <p:nvPr/>
        </p:nvSpPr>
        <p:spPr bwMode="auto">
          <a:xfrm>
            <a:off x="3190875" y="2863850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00C0C90F-C0B1-4E05-84FC-A1AC986B718C}"/>
              </a:ext>
            </a:extLst>
          </p:cNvPr>
          <p:cNvGrpSpPr/>
          <p:nvPr/>
        </p:nvGrpSpPr>
        <p:grpSpPr>
          <a:xfrm>
            <a:off x="2528974" y="2863357"/>
            <a:ext cx="246811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131" name="AutoShape 113">
              <a:extLst>
                <a:ext uri="{FF2B5EF4-FFF2-40B4-BE49-F238E27FC236}">
                  <a16:creationId xmlns:a16="http://schemas.microsoft.com/office/drawing/2014/main" id="{2B574F4B-6AC4-41BE-B7C3-C95C94C3B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AutoShape 114">
              <a:extLst>
                <a:ext uri="{FF2B5EF4-FFF2-40B4-BE49-F238E27FC236}">
                  <a16:creationId xmlns:a16="http://schemas.microsoft.com/office/drawing/2014/main" id="{BDBB998D-7213-4677-8FE0-69DBBB0A6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3" name="AutoShape 115">
            <a:extLst>
              <a:ext uri="{FF2B5EF4-FFF2-40B4-BE49-F238E27FC236}">
                <a16:creationId xmlns:a16="http://schemas.microsoft.com/office/drawing/2014/main" id="{3577D67D-0CDB-4782-BD3D-9836EC9A1053}"/>
              </a:ext>
            </a:extLst>
          </p:cNvPr>
          <p:cNvSpPr>
            <a:spLocks/>
          </p:cNvSpPr>
          <p:nvPr/>
        </p:nvSpPr>
        <p:spPr bwMode="auto">
          <a:xfrm>
            <a:off x="1798638" y="2863850"/>
            <a:ext cx="26987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0" y="12825"/>
                </a:moveTo>
                <a:lnTo>
                  <a:pt x="19800" y="13500"/>
                </a:lnTo>
                <a:lnTo>
                  <a:pt x="19800" y="14850"/>
                </a:lnTo>
                <a:lnTo>
                  <a:pt x="19800" y="15525"/>
                </a:lnTo>
                <a:cubicBezTo>
                  <a:pt x="19800" y="18129"/>
                  <a:pt x="16972" y="20249"/>
                  <a:pt x="13499" y="20249"/>
                </a:cubicBezTo>
                <a:lnTo>
                  <a:pt x="8099" y="20249"/>
                </a:lnTo>
                <a:cubicBezTo>
                  <a:pt x="4627" y="20249"/>
                  <a:pt x="1800" y="18129"/>
                  <a:pt x="1800" y="15525"/>
                </a:cubicBezTo>
                <a:lnTo>
                  <a:pt x="1800" y="14850"/>
                </a:lnTo>
                <a:lnTo>
                  <a:pt x="1800" y="13500"/>
                </a:lnTo>
                <a:lnTo>
                  <a:pt x="1800" y="12825"/>
                </a:lnTo>
                <a:lnTo>
                  <a:pt x="1800" y="10800"/>
                </a:lnTo>
                <a:cubicBezTo>
                  <a:pt x="1800" y="10427"/>
                  <a:pt x="2203" y="10124"/>
                  <a:pt x="2699" y="10124"/>
                </a:cubicBezTo>
                <a:lnTo>
                  <a:pt x="4499" y="10124"/>
                </a:lnTo>
                <a:lnTo>
                  <a:pt x="17100" y="10124"/>
                </a:lnTo>
                <a:lnTo>
                  <a:pt x="18899" y="10124"/>
                </a:lnTo>
                <a:cubicBezTo>
                  <a:pt x="19396" y="10124"/>
                  <a:pt x="19800" y="10427"/>
                  <a:pt x="19800" y="10800"/>
                </a:cubicBezTo>
                <a:cubicBezTo>
                  <a:pt x="19800" y="10800"/>
                  <a:pt x="19800" y="12825"/>
                  <a:pt x="19800" y="12825"/>
                </a:cubicBezTo>
                <a:close/>
                <a:moveTo>
                  <a:pt x="14400" y="6075"/>
                </a:moveTo>
                <a:lnTo>
                  <a:pt x="14400" y="6076"/>
                </a:lnTo>
                <a:lnTo>
                  <a:pt x="14400" y="8774"/>
                </a:lnTo>
                <a:lnTo>
                  <a:pt x="7200" y="8774"/>
                </a:lnTo>
                <a:lnTo>
                  <a:pt x="7200" y="6076"/>
                </a:lnTo>
                <a:lnTo>
                  <a:pt x="7200" y="6075"/>
                </a:lnTo>
                <a:cubicBezTo>
                  <a:pt x="7200" y="4583"/>
                  <a:pt x="8811" y="3375"/>
                  <a:pt x="10800" y="3375"/>
                </a:cubicBezTo>
                <a:cubicBezTo>
                  <a:pt x="12788" y="3375"/>
                  <a:pt x="14400" y="4583"/>
                  <a:pt x="14400" y="6075"/>
                </a:cubicBezTo>
                <a:moveTo>
                  <a:pt x="4499" y="6075"/>
                </a:moveTo>
                <a:cubicBezTo>
                  <a:pt x="4499" y="3465"/>
                  <a:pt x="7320" y="1350"/>
                  <a:pt x="10800" y="1350"/>
                </a:cubicBezTo>
                <a:cubicBezTo>
                  <a:pt x="14279" y="1350"/>
                  <a:pt x="17100" y="3465"/>
                  <a:pt x="17100" y="6075"/>
                </a:cubicBezTo>
                <a:lnTo>
                  <a:pt x="17100" y="8774"/>
                </a:lnTo>
                <a:lnTo>
                  <a:pt x="15299" y="8774"/>
                </a:lnTo>
                <a:lnTo>
                  <a:pt x="15299" y="6076"/>
                </a:lnTo>
                <a:cubicBezTo>
                  <a:pt x="15299" y="4212"/>
                  <a:pt x="13285" y="2701"/>
                  <a:pt x="10800" y="2701"/>
                </a:cubicBezTo>
                <a:cubicBezTo>
                  <a:pt x="8314" y="2701"/>
                  <a:pt x="6299" y="4212"/>
                  <a:pt x="6299" y="6076"/>
                </a:cubicBezTo>
                <a:lnTo>
                  <a:pt x="6299" y="8774"/>
                </a:lnTo>
                <a:lnTo>
                  <a:pt x="4499" y="8774"/>
                </a:lnTo>
                <a:cubicBezTo>
                  <a:pt x="4499" y="8774"/>
                  <a:pt x="4499" y="6075"/>
                  <a:pt x="4499" y="6075"/>
                </a:cubicBezTo>
                <a:close/>
                <a:moveTo>
                  <a:pt x="18899" y="8774"/>
                </a:moveTo>
                <a:lnTo>
                  <a:pt x="18899" y="6075"/>
                </a:lnTo>
                <a:cubicBezTo>
                  <a:pt x="18899" y="2719"/>
                  <a:pt x="15274" y="0"/>
                  <a:pt x="10800" y="0"/>
                </a:cubicBezTo>
                <a:cubicBezTo>
                  <a:pt x="6325" y="0"/>
                  <a:pt x="2699" y="2719"/>
                  <a:pt x="2699" y="6075"/>
                </a:cubicBezTo>
                <a:lnTo>
                  <a:pt x="2699" y="8774"/>
                </a:lnTo>
                <a:cubicBezTo>
                  <a:pt x="1208" y="8774"/>
                  <a:pt x="0" y="9681"/>
                  <a:pt x="0" y="10800"/>
                </a:cubicBezTo>
                <a:lnTo>
                  <a:pt x="0" y="12825"/>
                </a:lnTo>
                <a:lnTo>
                  <a:pt x="0" y="13500"/>
                </a:lnTo>
                <a:lnTo>
                  <a:pt x="0" y="14850"/>
                </a:lnTo>
                <a:lnTo>
                  <a:pt x="0" y="15525"/>
                </a:lnTo>
                <a:cubicBezTo>
                  <a:pt x="0" y="18880"/>
                  <a:pt x="3625" y="21599"/>
                  <a:pt x="8099" y="21599"/>
                </a:cubicBezTo>
                <a:lnTo>
                  <a:pt x="13499" y="21599"/>
                </a:lnTo>
                <a:cubicBezTo>
                  <a:pt x="17974" y="21599"/>
                  <a:pt x="21600" y="18880"/>
                  <a:pt x="21600" y="15525"/>
                </a:cubicBezTo>
                <a:lnTo>
                  <a:pt x="21600" y="14850"/>
                </a:lnTo>
                <a:lnTo>
                  <a:pt x="21600" y="13500"/>
                </a:lnTo>
                <a:lnTo>
                  <a:pt x="21600" y="12825"/>
                </a:lnTo>
                <a:lnTo>
                  <a:pt x="21600" y="10800"/>
                </a:lnTo>
                <a:cubicBezTo>
                  <a:pt x="21600" y="9681"/>
                  <a:pt x="20391" y="8774"/>
                  <a:pt x="18899" y="877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34" name="AutoShape 116">
            <a:extLst>
              <a:ext uri="{FF2B5EF4-FFF2-40B4-BE49-F238E27FC236}">
                <a16:creationId xmlns:a16="http://schemas.microsoft.com/office/drawing/2014/main" id="{D11A3C6C-F931-41F7-8365-0B04664F733E}"/>
              </a:ext>
            </a:extLst>
          </p:cNvPr>
          <p:cNvSpPr>
            <a:spLocks/>
          </p:cNvSpPr>
          <p:nvPr/>
        </p:nvSpPr>
        <p:spPr bwMode="auto">
          <a:xfrm>
            <a:off x="1911350" y="3076575"/>
            <a:ext cx="44450" cy="6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3226"/>
                  <a:pt x="0" y="7201"/>
                </a:cubicBezTo>
                <a:cubicBezTo>
                  <a:pt x="0" y="9390"/>
                  <a:pt x="1798" y="13537"/>
                  <a:pt x="3601" y="16821"/>
                </a:cubicBezTo>
                <a:cubicBezTo>
                  <a:pt x="5070" y="19493"/>
                  <a:pt x="6916" y="21600"/>
                  <a:pt x="10800" y="21600"/>
                </a:cubicBezTo>
                <a:cubicBezTo>
                  <a:pt x="15016" y="21600"/>
                  <a:pt x="16529" y="19514"/>
                  <a:pt x="18003" y="16858"/>
                </a:cubicBezTo>
                <a:cubicBezTo>
                  <a:pt x="19828" y="13567"/>
                  <a:pt x="21600" y="9397"/>
                  <a:pt x="21600" y="7201"/>
                </a:cubicBezTo>
                <a:cubicBezTo>
                  <a:pt x="21600" y="3226"/>
                  <a:pt x="16761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35" name="AutoShape 117">
            <a:extLst>
              <a:ext uri="{FF2B5EF4-FFF2-40B4-BE49-F238E27FC236}">
                <a16:creationId xmlns:a16="http://schemas.microsoft.com/office/drawing/2014/main" id="{81D3EE88-4066-4D53-A235-4A24B959323D}"/>
              </a:ext>
            </a:extLst>
          </p:cNvPr>
          <p:cNvSpPr>
            <a:spLocks/>
          </p:cNvSpPr>
          <p:nvPr/>
        </p:nvSpPr>
        <p:spPr bwMode="auto">
          <a:xfrm>
            <a:off x="1035050" y="2930525"/>
            <a:ext cx="360363" cy="26987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rPr>
              <a:t>	</a:t>
            </a:r>
          </a:p>
        </p:txBody>
      </p:sp>
      <p:grpSp>
        <p:nvGrpSpPr>
          <p:cNvPr id="136" name="Group 121">
            <a:extLst>
              <a:ext uri="{FF2B5EF4-FFF2-40B4-BE49-F238E27FC236}">
                <a16:creationId xmlns:a16="http://schemas.microsoft.com/office/drawing/2014/main" id="{ADB1399D-335A-4765-B322-B7EAE6DFCE02}"/>
              </a:ext>
            </a:extLst>
          </p:cNvPr>
          <p:cNvGrpSpPr/>
          <p:nvPr/>
        </p:nvGrpSpPr>
        <p:grpSpPr>
          <a:xfrm>
            <a:off x="317500" y="2908790"/>
            <a:ext cx="359165" cy="269526"/>
            <a:chOff x="723900" y="3569494"/>
            <a:chExt cx="464344" cy="348456"/>
          </a:xfrm>
          <a:solidFill>
            <a:schemeClr val="bg1"/>
          </a:solidFill>
        </p:grpSpPr>
        <p:sp>
          <p:nvSpPr>
            <p:cNvPr id="137" name="AutoShape 118">
              <a:extLst>
                <a:ext uri="{FF2B5EF4-FFF2-40B4-BE49-F238E27FC236}">
                  <a16:creationId xmlns:a16="http://schemas.microsoft.com/office/drawing/2014/main" id="{0124C140-84E3-429B-BCE5-EBE61A9D5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900" y="356949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AutoShape 119">
              <a:extLst>
                <a:ext uri="{FF2B5EF4-FFF2-40B4-BE49-F238E27FC236}">
                  <a16:creationId xmlns:a16="http://schemas.microsoft.com/office/drawing/2014/main" id="{1B8C63A0-F885-4A76-AF73-DA26B32BB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619" y="369966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9" name="Group 124">
            <a:extLst>
              <a:ext uri="{FF2B5EF4-FFF2-40B4-BE49-F238E27FC236}">
                <a16:creationId xmlns:a16="http://schemas.microsoft.com/office/drawing/2014/main" id="{0D1FCB5D-C1EB-4E21-82D9-CF27F8051974}"/>
              </a:ext>
            </a:extLst>
          </p:cNvPr>
          <p:cNvGrpSpPr/>
          <p:nvPr/>
        </p:nvGrpSpPr>
        <p:grpSpPr>
          <a:xfrm>
            <a:off x="3909765" y="2178795"/>
            <a:ext cx="359779" cy="30268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140" name="AutoShape 120">
              <a:extLst>
                <a:ext uri="{FF2B5EF4-FFF2-40B4-BE49-F238E27FC236}">
                  <a16:creationId xmlns:a16="http://schemas.microsoft.com/office/drawing/2014/main" id="{57EC119D-1D98-421E-A4F4-33626E735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AutoShape 121">
              <a:extLst>
                <a:ext uri="{FF2B5EF4-FFF2-40B4-BE49-F238E27FC236}">
                  <a16:creationId xmlns:a16="http://schemas.microsoft.com/office/drawing/2014/main" id="{0E6939F1-0AEF-459C-A8BB-E910890D3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AutoShape 122">
              <a:extLst>
                <a:ext uri="{FF2B5EF4-FFF2-40B4-BE49-F238E27FC236}">
                  <a16:creationId xmlns:a16="http://schemas.microsoft.com/office/drawing/2014/main" id="{C6E53A24-2205-4ACF-9051-BCF2FA622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61D8F503-540B-4A2B-9E5A-0F991D4D6BC7}"/>
              </a:ext>
            </a:extLst>
          </p:cNvPr>
          <p:cNvGrpSpPr/>
          <p:nvPr/>
        </p:nvGrpSpPr>
        <p:grpSpPr>
          <a:xfrm>
            <a:off x="3191434" y="2145028"/>
            <a:ext cx="359165" cy="359165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144" name="AutoShape 123">
              <a:extLst>
                <a:ext uri="{FF2B5EF4-FFF2-40B4-BE49-F238E27FC236}">
                  <a16:creationId xmlns:a16="http://schemas.microsoft.com/office/drawing/2014/main" id="{27EF63FE-17B5-455C-B488-EB521008D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AutoShape 124">
              <a:extLst>
                <a:ext uri="{FF2B5EF4-FFF2-40B4-BE49-F238E27FC236}">
                  <a16:creationId xmlns:a16="http://schemas.microsoft.com/office/drawing/2014/main" id="{C81627BE-C971-4556-B8D7-B692F3F52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AutoShape 125">
              <a:extLst>
                <a:ext uri="{FF2B5EF4-FFF2-40B4-BE49-F238E27FC236}">
                  <a16:creationId xmlns:a16="http://schemas.microsoft.com/office/drawing/2014/main" id="{6B6E8A4D-4F16-4404-B908-043C691CE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564A78C8-6BC5-4FB0-84ED-380094055060}"/>
              </a:ext>
            </a:extLst>
          </p:cNvPr>
          <p:cNvGrpSpPr/>
          <p:nvPr/>
        </p:nvGrpSpPr>
        <p:grpSpPr>
          <a:xfrm flipH="1">
            <a:off x="2473104" y="2145028"/>
            <a:ext cx="359165" cy="359165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148" name="AutoShape 126">
              <a:extLst>
                <a:ext uri="{FF2B5EF4-FFF2-40B4-BE49-F238E27FC236}">
                  <a16:creationId xmlns:a16="http://schemas.microsoft.com/office/drawing/2014/main" id="{4C8C24F6-DB6E-49F4-8DA8-AFD856956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AutoShape 127">
              <a:extLst>
                <a:ext uri="{FF2B5EF4-FFF2-40B4-BE49-F238E27FC236}">
                  <a16:creationId xmlns:a16="http://schemas.microsoft.com/office/drawing/2014/main" id="{3F5C10C7-F871-4F33-A103-141BB93DC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0" name="AutoShape 128">
            <a:extLst>
              <a:ext uri="{FF2B5EF4-FFF2-40B4-BE49-F238E27FC236}">
                <a16:creationId xmlns:a16="http://schemas.microsoft.com/office/drawing/2014/main" id="{16DD256B-B8D8-47C2-9EC2-28EE4329530A}"/>
              </a:ext>
            </a:extLst>
          </p:cNvPr>
          <p:cNvSpPr>
            <a:spLocks/>
          </p:cNvSpPr>
          <p:nvPr/>
        </p:nvSpPr>
        <p:spPr bwMode="auto">
          <a:xfrm>
            <a:off x="1754188" y="2144713"/>
            <a:ext cx="3603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50" y="12150"/>
                </a:moveTo>
                <a:cubicBezTo>
                  <a:pt x="13851" y="12150"/>
                  <a:pt x="12926" y="11859"/>
                  <a:pt x="12124" y="11386"/>
                </a:cubicBezTo>
                <a:lnTo>
                  <a:pt x="11892" y="11618"/>
                </a:lnTo>
                <a:lnTo>
                  <a:pt x="11132" y="12377"/>
                </a:lnTo>
                <a:lnTo>
                  <a:pt x="9846" y="13663"/>
                </a:lnTo>
                <a:cubicBezTo>
                  <a:pt x="9593" y="13916"/>
                  <a:pt x="9451" y="14260"/>
                  <a:pt x="9451" y="14617"/>
                </a:cubicBezTo>
                <a:lnTo>
                  <a:pt x="9451" y="16200"/>
                </a:lnTo>
                <a:lnTo>
                  <a:pt x="8101" y="16200"/>
                </a:lnTo>
                <a:cubicBezTo>
                  <a:pt x="7356" y="16200"/>
                  <a:pt x="6751" y="16804"/>
                  <a:pt x="6751" y="17549"/>
                </a:cubicBezTo>
                <a:lnTo>
                  <a:pt x="6751" y="18900"/>
                </a:lnTo>
                <a:lnTo>
                  <a:pt x="5170" y="18900"/>
                </a:lnTo>
                <a:cubicBezTo>
                  <a:pt x="4812" y="18900"/>
                  <a:pt x="4469" y="19042"/>
                  <a:pt x="4216" y="19295"/>
                </a:cubicBezTo>
                <a:lnTo>
                  <a:pt x="3259" y="20252"/>
                </a:lnTo>
                <a:lnTo>
                  <a:pt x="1352" y="20249"/>
                </a:lnTo>
                <a:lnTo>
                  <a:pt x="1350" y="18326"/>
                </a:lnTo>
                <a:lnTo>
                  <a:pt x="9223" y="10467"/>
                </a:lnTo>
                <a:cubicBezTo>
                  <a:pt x="9223" y="10467"/>
                  <a:pt x="9223" y="10467"/>
                  <a:pt x="9224" y="10468"/>
                </a:cubicBezTo>
                <a:lnTo>
                  <a:pt x="10215" y="9477"/>
                </a:lnTo>
                <a:cubicBezTo>
                  <a:pt x="9741" y="8674"/>
                  <a:pt x="9451" y="7748"/>
                  <a:pt x="9451" y="6750"/>
                </a:cubicBezTo>
                <a:cubicBezTo>
                  <a:pt x="9451" y="3767"/>
                  <a:pt x="11869" y="1350"/>
                  <a:pt x="14850" y="1350"/>
                </a:cubicBezTo>
                <a:cubicBezTo>
                  <a:pt x="17832" y="1350"/>
                  <a:pt x="20250" y="3767"/>
                  <a:pt x="20250" y="6750"/>
                </a:cubicBezTo>
                <a:cubicBezTo>
                  <a:pt x="20250" y="9732"/>
                  <a:pt x="17832" y="12150"/>
                  <a:pt x="14850" y="12150"/>
                </a:cubicBezTo>
                <a:moveTo>
                  <a:pt x="14850" y="0"/>
                </a:moveTo>
                <a:cubicBezTo>
                  <a:pt x="11123" y="0"/>
                  <a:pt x="8101" y="3022"/>
                  <a:pt x="8101" y="6750"/>
                </a:cubicBezTo>
                <a:cubicBezTo>
                  <a:pt x="8101" y="7617"/>
                  <a:pt x="8283" y="8438"/>
                  <a:pt x="8582" y="9199"/>
                </a:cubicBezTo>
                <a:lnTo>
                  <a:pt x="383" y="17400"/>
                </a:lnTo>
                <a:cubicBezTo>
                  <a:pt x="146" y="17637"/>
                  <a:pt x="0" y="17863"/>
                  <a:pt x="0" y="18225"/>
                </a:cubicBezTo>
                <a:lnTo>
                  <a:pt x="0" y="20249"/>
                </a:lnTo>
                <a:cubicBezTo>
                  <a:pt x="0" y="20972"/>
                  <a:pt x="626" y="21599"/>
                  <a:pt x="1349" y="21599"/>
                </a:cubicBezTo>
                <a:lnTo>
                  <a:pt x="3374" y="21599"/>
                </a:lnTo>
                <a:cubicBezTo>
                  <a:pt x="3736" y="21599"/>
                  <a:pt x="3965" y="21455"/>
                  <a:pt x="4202" y="21219"/>
                </a:cubicBezTo>
                <a:lnTo>
                  <a:pt x="5170" y="20249"/>
                </a:lnTo>
                <a:lnTo>
                  <a:pt x="6751" y="20249"/>
                </a:lnTo>
                <a:cubicBezTo>
                  <a:pt x="7496" y="20249"/>
                  <a:pt x="8101" y="19645"/>
                  <a:pt x="8101" y="18900"/>
                </a:cubicBezTo>
                <a:lnTo>
                  <a:pt x="8101" y="17549"/>
                </a:lnTo>
                <a:lnTo>
                  <a:pt x="9451" y="17549"/>
                </a:lnTo>
                <a:cubicBezTo>
                  <a:pt x="10196" y="17549"/>
                  <a:pt x="10801" y="16945"/>
                  <a:pt x="10801" y="16200"/>
                </a:cubicBezTo>
                <a:lnTo>
                  <a:pt x="10801" y="14617"/>
                </a:lnTo>
                <a:lnTo>
                  <a:pt x="12400" y="13018"/>
                </a:lnTo>
                <a:cubicBezTo>
                  <a:pt x="13162" y="13317"/>
                  <a:pt x="13982" y="13500"/>
                  <a:pt x="14850" y="13500"/>
                </a:cubicBezTo>
                <a:cubicBezTo>
                  <a:pt x="18577" y="13500"/>
                  <a:pt x="21599" y="10477"/>
                  <a:pt x="21599" y="6750"/>
                </a:cubicBezTo>
                <a:cubicBezTo>
                  <a:pt x="21599" y="3022"/>
                  <a:pt x="18577" y="0"/>
                  <a:pt x="1485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51" name="AutoShape 129">
            <a:extLst>
              <a:ext uri="{FF2B5EF4-FFF2-40B4-BE49-F238E27FC236}">
                <a16:creationId xmlns:a16="http://schemas.microsoft.com/office/drawing/2014/main" id="{E96429B7-7518-4D38-AEC9-DF4B9BC1EFC5}"/>
              </a:ext>
            </a:extLst>
          </p:cNvPr>
          <p:cNvSpPr>
            <a:spLocks/>
          </p:cNvSpPr>
          <p:nvPr/>
        </p:nvSpPr>
        <p:spPr bwMode="auto">
          <a:xfrm>
            <a:off x="1979613" y="2189163"/>
            <a:ext cx="88900" cy="90487"/>
          </a:xfrm>
          <a:custGeom>
            <a:avLst/>
            <a:gdLst>
              <a:gd name="T0" fmla="*/ 10800 w 21600"/>
              <a:gd name="T1" fmla="+- 0 10800 134"/>
              <a:gd name="T2" fmla="*/ 10800 h 21333"/>
              <a:gd name="T3" fmla="*/ 10800 w 21600"/>
              <a:gd name="T4" fmla="+- 0 10800 134"/>
              <a:gd name="T5" fmla="*/ 10800 h 21333"/>
              <a:gd name="T6" fmla="*/ 10800 w 21600"/>
              <a:gd name="T7" fmla="+- 0 10800 134"/>
              <a:gd name="T8" fmla="*/ 10800 h 21333"/>
              <a:gd name="T9" fmla="*/ 10800 w 21600"/>
              <a:gd name="T10" fmla="+- 0 10800 134"/>
              <a:gd name="T11" fmla="*/ 10800 h 2133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33">
                <a:moveTo>
                  <a:pt x="13008" y="18684"/>
                </a:moveTo>
                <a:cubicBezTo>
                  <a:pt x="9017" y="15850"/>
                  <a:pt x="5542" y="12415"/>
                  <a:pt x="2694" y="8570"/>
                </a:cubicBezTo>
                <a:cubicBezTo>
                  <a:pt x="3736" y="5628"/>
                  <a:pt x="5693" y="3697"/>
                  <a:pt x="8585" y="2647"/>
                </a:cubicBezTo>
                <a:cubicBezTo>
                  <a:pt x="12578" y="5489"/>
                  <a:pt x="16048" y="8911"/>
                  <a:pt x="18889" y="12809"/>
                </a:cubicBezTo>
                <a:cubicBezTo>
                  <a:pt x="17836" y="15730"/>
                  <a:pt x="15883" y="17647"/>
                  <a:pt x="13008" y="18684"/>
                </a:cubicBezTo>
                <a:moveTo>
                  <a:pt x="21110" y="11295"/>
                </a:moveTo>
                <a:cubicBezTo>
                  <a:pt x="18081" y="7130"/>
                  <a:pt x="14396" y="3496"/>
                  <a:pt x="10161" y="484"/>
                </a:cubicBezTo>
                <a:cubicBezTo>
                  <a:pt x="9468" y="-8"/>
                  <a:pt x="8579" y="-134"/>
                  <a:pt x="7778" y="145"/>
                </a:cubicBezTo>
                <a:cubicBezTo>
                  <a:pt x="4027" y="1450"/>
                  <a:pt x="1463" y="3983"/>
                  <a:pt x="145" y="7687"/>
                </a:cubicBezTo>
                <a:cubicBezTo>
                  <a:pt x="46" y="7962"/>
                  <a:pt x="0" y="8252"/>
                  <a:pt x="0" y="8537"/>
                </a:cubicBezTo>
                <a:cubicBezTo>
                  <a:pt x="0" y="9071"/>
                  <a:pt x="167" y="9596"/>
                  <a:pt x="487" y="10041"/>
                </a:cubicBezTo>
                <a:cubicBezTo>
                  <a:pt x="3525" y="14213"/>
                  <a:pt x="7211" y="17850"/>
                  <a:pt x="11431" y="20850"/>
                </a:cubicBezTo>
                <a:cubicBezTo>
                  <a:pt x="12122" y="21338"/>
                  <a:pt x="13010" y="21466"/>
                  <a:pt x="13812" y="21188"/>
                </a:cubicBezTo>
                <a:cubicBezTo>
                  <a:pt x="17563" y="19893"/>
                  <a:pt x="20133" y="17356"/>
                  <a:pt x="21451" y="13647"/>
                </a:cubicBezTo>
                <a:cubicBezTo>
                  <a:pt x="21551" y="13372"/>
                  <a:pt x="21600" y="13081"/>
                  <a:pt x="21600" y="12796"/>
                </a:cubicBezTo>
                <a:cubicBezTo>
                  <a:pt x="21600" y="12265"/>
                  <a:pt x="21429" y="11740"/>
                  <a:pt x="21110" y="1129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52" name="AutoShape 130">
            <a:extLst>
              <a:ext uri="{FF2B5EF4-FFF2-40B4-BE49-F238E27FC236}">
                <a16:creationId xmlns:a16="http://schemas.microsoft.com/office/drawing/2014/main" id="{D5DD08B0-E9F8-4C13-8EFC-717826955E2C}"/>
              </a:ext>
            </a:extLst>
          </p:cNvPr>
          <p:cNvSpPr>
            <a:spLocks/>
          </p:cNvSpPr>
          <p:nvPr/>
        </p:nvSpPr>
        <p:spPr bwMode="auto">
          <a:xfrm>
            <a:off x="1035050" y="2144713"/>
            <a:ext cx="360363" cy="358775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53" name="AutoShape 131">
            <a:extLst>
              <a:ext uri="{FF2B5EF4-FFF2-40B4-BE49-F238E27FC236}">
                <a16:creationId xmlns:a16="http://schemas.microsoft.com/office/drawing/2014/main" id="{01D32CFC-E5B9-41CB-A5F3-29402C134927}"/>
              </a:ext>
            </a:extLst>
          </p:cNvPr>
          <p:cNvSpPr>
            <a:spLocks/>
          </p:cNvSpPr>
          <p:nvPr/>
        </p:nvSpPr>
        <p:spPr bwMode="auto">
          <a:xfrm>
            <a:off x="339725" y="2144713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54" name="AutoShape 132">
            <a:extLst>
              <a:ext uri="{FF2B5EF4-FFF2-40B4-BE49-F238E27FC236}">
                <a16:creationId xmlns:a16="http://schemas.microsoft.com/office/drawing/2014/main" id="{85BBBD26-EBE8-4B20-867C-E9517F743C19}"/>
              </a:ext>
            </a:extLst>
          </p:cNvPr>
          <p:cNvSpPr>
            <a:spLocks/>
          </p:cNvSpPr>
          <p:nvPr/>
        </p:nvSpPr>
        <p:spPr bwMode="auto">
          <a:xfrm>
            <a:off x="406400" y="2290763"/>
            <a:ext cx="46038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55" name="AutoShape 133">
            <a:extLst>
              <a:ext uri="{FF2B5EF4-FFF2-40B4-BE49-F238E27FC236}">
                <a16:creationId xmlns:a16="http://schemas.microsoft.com/office/drawing/2014/main" id="{80D8FA4F-AC23-4B6D-AF19-2FACDE6DBC39}"/>
              </a:ext>
            </a:extLst>
          </p:cNvPr>
          <p:cNvSpPr>
            <a:spLocks/>
          </p:cNvSpPr>
          <p:nvPr/>
        </p:nvSpPr>
        <p:spPr bwMode="auto">
          <a:xfrm>
            <a:off x="474663" y="2290763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56" name="AutoShape 134">
            <a:extLst>
              <a:ext uri="{FF2B5EF4-FFF2-40B4-BE49-F238E27FC236}">
                <a16:creationId xmlns:a16="http://schemas.microsoft.com/office/drawing/2014/main" id="{1228AF96-EDEB-4AAD-8480-7547BB9B111A}"/>
              </a:ext>
            </a:extLst>
          </p:cNvPr>
          <p:cNvSpPr>
            <a:spLocks/>
          </p:cNvSpPr>
          <p:nvPr/>
        </p:nvSpPr>
        <p:spPr bwMode="auto">
          <a:xfrm>
            <a:off x="541338" y="2290763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57" name="AutoShape 135">
            <a:extLst>
              <a:ext uri="{FF2B5EF4-FFF2-40B4-BE49-F238E27FC236}">
                <a16:creationId xmlns:a16="http://schemas.microsoft.com/office/drawing/2014/main" id="{C36C9498-D374-4728-9C43-A302E6408EA6}"/>
              </a:ext>
            </a:extLst>
          </p:cNvPr>
          <p:cNvSpPr>
            <a:spLocks/>
          </p:cNvSpPr>
          <p:nvPr/>
        </p:nvSpPr>
        <p:spPr bwMode="auto">
          <a:xfrm>
            <a:off x="3910013" y="1482725"/>
            <a:ext cx="358775" cy="2460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FCF343E2-5129-44AE-AC99-CF153A992C65}"/>
              </a:ext>
            </a:extLst>
          </p:cNvPr>
          <p:cNvGrpSpPr/>
          <p:nvPr/>
        </p:nvGrpSpPr>
        <p:grpSpPr>
          <a:xfrm>
            <a:off x="3190875" y="1425575"/>
            <a:ext cx="360363" cy="360363"/>
            <a:chOff x="3190875" y="1425575"/>
            <a:chExt cx="360363" cy="360363"/>
          </a:xfrm>
          <a:solidFill>
            <a:schemeClr val="bg1"/>
          </a:solidFill>
        </p:grpSpPr>
        <p:sp>
          <p:nvSpPr>
            <p:cNvPr id="159" name="AutoShape 136">
              <a:extLst>
                <a:ext uri="{FF2B5EF4-FFF2-40B4-BE49-F238E27FC236}">
                  <a16:creationId xmlns:a16="http://schemas.microsoft.com/office/drawing/2014/main" id="{47DF829A-4040-4AD5-8BE3-83F2B81E1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963" y="1471613"/>
              <a:ext cx="117475" cy="117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AutoShape 137">
              <a:extLst>
                <a:ext uri="{FF2B5EF4-FFF2-40B4-BE49-F238E27FC236}">
                  <a16:creationId xmlns:a16="http://schemas.microsoft.com/office/drawing/2014/main" id="{AAB777E1-9A97-482C-8B12-8A41E8693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0875" y="1425575"/>
              <a:ext cx="360363" cy="360363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AutoShape 138">
              <a:extLst>
                <a:ext uri="{FF2B5EF4-FFF2-40B4-BE49-F238E27FC236}">
                  <a16:creationId xmlns:a16="http://schemas.microsoft.com/office/drawing/2014/main" id="{40E2C41D-89B0-4911-8C79-1CB172168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963" y="1425575"/>
              <a:ext cx="168275" cy="1682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2" name="AutoShape 139">
            <a:extLst>
              <a:ext uri="{FF2B5EF4-FFF2-40B4-BE49-F238E27FC236}">
                <a16:creationId xmlns:a16="http://schemas.microsoft.com/office/drawing/2014/main" id="{EC79E028-7E10-44BF-878B-2D00145129C4}"/>
              </a:ext>
            </a:extLst>
          </p:cNvPr>
          <p:cNvSpPr>
            <a:spLocks/>
          </p:cNvSpPr>
          <p:nvPr/>
        </p:nvSpPr>
        <p:spPr bwMode="auto">
          <a:xfrm>
            <a:off x="2473325" y="1425575"/>
            <a:ext cx="358775" cy="349250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6F7C35EC-F6DA-45AD-9CDC-FC5245ED6AD9}"/>
              </a:ext>
            </a:extLst>
          </p:cNvPr>
          <p:cNvGrpSpPr/>
          <p:nvPr/>
        </p:nvGrpSpPr>
        <p:grpSpPr>
          <a:xfrm>
            <a:off x="1754188" y="1471613"/>
            <a:ext cx="358775" cy="279400"/>
            <a:chOff x="1754188" y="1471613"/>
            <a:chExt cx="358775" cy="279400"/>
          </a:xfrm>
          <a:solidFill>
            <a:schemeClr val="bg1"/>
          </a:solidFill>
        </p:grpSpPr>
        <p:sp>
          <p:nvSpPr>
            <p:cNvPr id="164" name="AutoShape 140">
              <a:extLst>
                <a:ext uri="{FF2B5EF4-FFF2-40B4-BE49-F238E27FC236}">
                  <a16:creationId xmlns:a16="http://schemas.microsoft.com/office/drawing/2014/main" id="{F2403A47-4FFF-4355-A408-C74295B45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8638" y="1516063"/>
              <a:ext cx="225425" cy="182562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AutoShape 141">
              <a:extLst>
                <a:ext uri="{FF2B5EF4-FFF2-40B4-BE49-F238E27FC236}">
                  <a16:creationId xmlns:a16="http://schemas.microsoft.com/office/drawing/2014/main" id="{847A6F4D-B415-411E-A6DA-42DD3323D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188" y="1471613"/>
              <a:ext cx="358775" cy="279400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AutoShape 142">
              <a:extLst>
                <a:ext uri="{FF2B5EF4-FFF2-40B4-BE49-F238E27FC236}">
                  <a16:creationId xmlns:a16="http://schemas.microsoft.com/office/drawing/2014/main" id="{8214F79E-7CC9-40EF-AE2D-35648F555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5175" y="1527175"/>
              <a:ext cx="33338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AutoShape 143">
              <a:extLst>
                <a:ext uri="{FF2B5EF4-FFF2-40B4-BE49-F238E27FC236}">
                  <a16:creationId xmlns:a16="http://schemas.microsoft.com/office/drawing/2014/main" id="{1DCEEDE5-AB00-4CFB-AB20-E37BC60CB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4063" y="16732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AutoShape 144">
              <a:extLst>
                <a:ext uri="{FF2B5EF4-FFF2-40B4-BE49-F238E27FC236}">
                  <a16:creationId xmlns:a16="http://schemas.microsoft.com/office/drawing/2014/main" id="{6C9310CD-7E14-4BF3-A158-C9C242BAC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5175" y="1639888"/>
              <a:ext cx="44450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AutoShape 145">
              <a:extLst>
                <a:ext uri="{FF2B5EF4-FFF2-40B4-BE49-F238E27FC236}">
                  <a16:creationId xmlns:a16="http://schemas.microsoft.com/office/drawing/2014/main" id="{2C7F7C96-B2E7-4960-B21B-36614C76E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5175" y="1606550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AutoShape 146">
              <a:extLst>
                <a:ext uri="{FF2B5EF4-FFF2-40B4-BE49-F238E27FC236}">
                  <a16:creationId xmlns:a16="http://schemas.microsoft.com/office/drawing/2014/main" id="{19078234-39AF-48AE-85F5-DCBDD70D2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4675" y="1560513"/>
              <a:ext cx="66675" cy="47625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E0805FAA-595C-4118-BC3A-7AD8A80DB905}"/>
              </a:ext>
            </a:extLst>
          </p:cNvPr>
          <p:cNvGrpSpPr/>
          <p:nvPr/>
        </p:nvGrpSpPr>
        <p:grpSpPr>
          <a:xfrm>
            <a:off x="1035050" y="1447800"/>
            <a:ext cx="360363" cy="315913"/>
            <a:chOff x="1035050" y="1447800"/>
            <a:chExt cx="360363" cy="315913"/>
          </a:xfrm>
          <a:solidFill>
            <a:schemeClr val="bg1"/>
          </a:solidFill>
        </p:grpSpPr>
        <p:sp>
          <p:nvSpPr>
            <p:cNvPr id="172" name="AutoShape 147">
              <a:extLst>
                <a:ext uri="{FF2B5EF4-FFF2-40B4-BE49-F238E27FC236}">
                  <a16:creationId xmlns:a16="http://schemas.microsoft.com/office/drawing/2014/main" id="{621EEEFA-79DB-493F-89BD-6669321F0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050" y="1447800"/>
              <a:ext cx="360363" cy="315913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AutoShape 148">
              <a:extLst>
                <a:ext uri="{FF2B5EF4-FFF2-40B4-BE49-F238E27FC236}">
                  <a16:creationId xmlns:a16="http://schemas.microsoft.com/office/drawing/2014/main" id="{32783F40-F050-4AA9-BCCB-959B55B75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200" y="1504950"/>
              <a:ext cx="52388" cy="523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74" name="AutoShape 149">
            <a:extLst>
              <a:ext uri="{FF2B5EF4-FFF2-40B4-BE49-F238E27FC236}">
                <a16:creationId xmlns:a16="http://schemas.microsoft.com/office/drawing/2014/main" id="{2B495FEC-D010-4328-BA2D-EAAEF5034CD3}"/>
              </a:ext>
            </a:extLst>
          </p:cNvPr>
          <p:cNvSpPr>
            <a:spLocks/>
          </p:cNvSpPr>
          <p:nvPr/>
        </p:nvSpPr>
        <p:spPr bwMode="auto">
          <a:xfrm>
            <a:off x="317500" y="1471613"/>
            <a:ext cx="358775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9827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任意多边形: 形状 21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EA754F40-CB61-4499-B999-9ED63C19D9F5}"/>
              </a:ext>
            </a:extLst>
          </p:cNvPr>
          <p:cNvSpPr>
            <a:spLocks/>
          </p:cNvSpPr>
          <p:nvPr/>
        </p:nvSpPr>
        <p:spPr bwMode="auto">
          <a:xfrm>
            <a:off x="6784850" y="-16371"/>
            <a:ext cx="2359149" cy="1528179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E3BBD2D-8A3A-48E3-9D87-49531847760E}"/>
              </a:ext>
            </a:extLst>
          </p:cNvPr>
          <p:cNvGrpSpPr/>
          <p:nvPr/>
        </p:nvGrpSpPr>
        <p:grpSpPr>
          <a:xfrm>
            <a:off x="2282018" y="1715254"/>
            <a:ext cx="515673" cy="544609"/>
            <a:chOff x="2031972" y="1416832"/>
            <a:chExt cx="515673" cy="544609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C76DA8B-4E20-47D7-A48D-952DBCDDEC86}"/>
                </a:ext>
              </a:extLst>
            </p:cNvPr>
            <p:cNvSpPr/>
            <p:nvPr/>
          </p:nvSpPr>
          <p:spPr>
            <a:xfrm>
              <a:off x="2031972" y="1416832"/>
              <a:ext cx="515673" cy="5156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079D9FD4-2F64-4125-9752-4D26E81BA0EF}"/>
                </a:ext>
              </a:extLst>
            </p:cNvPr>
            <p:cNvSpPr/>
            <p:nvPr/>
          </p:nvSpPr>
          <p:spPr>
            <a:xfrm>
              <a:off x="2068636" y="1438221"/>
              <a:ext cx="4423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685800">
                <a:defRPr/>
              </a:pPr>
              <a:r>
                <a:rPr lang="zh-CN" altLang="en-US" sz="2800">
                  <a:solidFill>
                    <a:schemeClr val="bg1"/>
                  </a:solidFill>
                  <a:cs typeface="+mn-ea"/>
                  <a:sym typeface="+mn-lt"/>
                </a:rPr>
                <a:t>壹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6101CE7E-14D1-470E-96F5-70EFFE489F5E}"/>
              </a:ext>
            </a:extLst>
          </p:cNvPr>
          <p:cNvSpPr txBox="1"/>
          <p:nvPr/>
        </p:nvSpPr>
        <p:spPr>
          <a:xfrm>
            <a:off x="2403802" y="2392108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chemeClr val="accent1"/>
                </a:solidFill>
                <a:cs typeface="+mn-ea"/>
                <a:sym typeface="+mn-lt"/>
              </a:rPr>
              <a:t>添加标题标题内容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926F157-37AC-40F9-BECC-E8CEC3200768}"/>
              </a:ext>
            </a:extLst>
          </p:cNvPr>
          <p:cNvGrpSpPr/>
          <p:nvPr/>
        </p:nvGrpSpPr>
        <p:grpSpPr>
          <a:xfrm>
            <a:off x="3664262" y="1715254"/>
            <a:ext cx="515673" cy="523220"/>
            <a:chOff x="2031972" y="1416832"/>
            <a:chExt cx="515673" cy="52322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0A92089-73F1-4EDD-B182-F2D8F9468868}"/>
                </a:ext>
              </a:extLst>
            </p:cNvPr>
            <p:cNvSpPr/>
            <p:nvPr/>
          </p:nvSpPr>
          <p:spPr>
            <a:xfrm>
              <a:off x="2031972" y="1416832"/>
              <a:ext cx="515673" cy="5156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36C37B3C-0AA9-41C6-A058-D754F0293AC9}"/>
                </a:ext>
              </a:extLst>
            </p:cNvPr>
            <p:cNvSpPr/>
            <p:nvPr/>
          </p:nvSpPr>
          <p:spPr>
            <a:xfrm>
              <a:off x="2068636" y="1416832"/>
              <a:ext cx="4423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685800">
                <a:defRPr/>
              </a:pPr>
              <a:r>
                <a:rPr lang="zh-CN" altLang="en-US" sz="2800">
                  <a:solidFill>
                    <a:schemeClr val="bg1"/>
                  </a:solidFill>
                  <a:cs typeface="+mn-ea"/>
                  <a:sym typeface="+mn-lt"/>
                </a:rPr>
                <a:t>贰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D70A1353-3B47-45A1-88F4-EC3BE624118D}"/>
              </a:ext>
            </a:extLst>
          </p:cNvPr>
          <p:cNvSpPr txBox="1"/>
          <p:nvPr/>
        </p:nvSpPr>
        <p:spPr>
          <a:xfrm>
            <a:off x="3849057" y="2389197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chemeClr val="accent2"/>
                </a:solidFill>
                <a:cs typeface="+mn-ea"/>
                <a:sym typeface="+mn-lt"/>
              </a:rPr>
              <a:t>添加标题标题内容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DCFEDDC-83AE-4E76-98C6-47602F396730}"/>
              </a:ext>
            </a:extLst>
          </p:cNvPr>
          <p:cNvGrpSpPr/>
          <p:nvPr/>
        </p:nvGrpSpPr>
        <p:grpSpPr>
          <a:xfrm>
            <a:off x="5046506" y="1700170"/>
            <a:ext cx="515673" cy="544609"/>
            <a:chOff x="2031972" y="1416832"/>
            <a:chExt cx="515673" cy="544609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9787223-DAE8-4176-89C0-7FC6D2F6F924}"/>
                </a:ext>
              </a:extLst>
            </p:cNvPr>
            <p:cNvSpPr/>
            <p:nvPr/>
          </p:nvSpPr>
          <p:spPr>
            <a:xfrm>
              <a:off x="2031972" y="1416832"/>
              <a:ext cx="515673" cy="51567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087CE159-514C-42AE-B540-9A3BAB8F1221}"/>
                </a:ext>
              </a:extLst>
            </p:cNvPr>
            <p:cNvSpPr/>
            <p:nvPr/>
          </p:nvSpPr>
          <p:spPr>
            <a:xfrm>
              <a:off x="2068636" y="1438221"/>
              <a:ext cx="4423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685800">
                <a:defRPr/>
              </a:pPr>
              <a:r>
                <a:rPr lang="zh-CN" altLang="en-US" sz="2800">
                  <a:solidFill>
                    <a:schemeClr val="bg1"/>
                  </a:solidFill>
                  <a:cs typeface="+mn-ea"/>
                  <a:sym typeface="+mn-lt"/>
                </a:rPr>
                <a:t>叁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D6E15E02-877F-4E1A-B9A1-2AB74F3B611E}"/>
              </a:ext>
            </a:extLst>
          </p:cNvPr>
          <p:cNvSpPr txBox="1"/>
          <p:nvPr/>
        </p:nvSpPr>
        <p:spPr>
          <a:xfrm>
            <a:off x="5177293" y="2355825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chemeClr val="accent3">
                    <a:lumMod val="75000"/>
                  </a:schemeClr>
                </a:solidFill>
                <a:cs typeface="+mn-ea"/>
                <a:sym typeface="+mn-lt"/>
              </a:rPr>
              <a:t>添加标题标题内容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007E616-A9EB-4CB9-92D2-16D825C4A280}"/>
              </a:ext>
            </a:extLst>
          </p:cNvPr>
          <p:cNvGrpSpPr/>
          <p:nvPr/>
        </p:nvGrpSpPr>
        <p:grpSpPr>
          <a:xfrm>
            <a:off x="6428749" y="1700170"/>
            <a:ext cx="515673" cy="524287"/>
            <a:chOff x="2031972" y="1416832"/>
            <a:chExt cx="515673" cy="524287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BDB8FC7-ADA9-4D45-B295-C9EB3F97FEA5}"/>
                </a:ext>
              </a:extLst>
            </p:cNvPr>
            <p:cNvSpPr/>
            <p:nvPr/>
          </p:nvSpPr>
          <p:spPr>
            <a:xfrm>
              <a:off x="2031972" y="1416832"/>
              <a:ext cx="515673" cy="5156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75228F9B-1A68-432C-8BAE-35A146811E0B}"/>
                </a:ext>
              </a:extLst>
            </p:cNvPr>
            <p:cNvSpPr/>
            <p:nvPr/>
          </p:nvSpPr>
          <p:spPr>
            <a:xfrm>
              <a:off x="2058975" y="1417899"/>
              <a:ext cx="4423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685800">
                <a:defRPr/>
              </a:pPr>
              <a:r>
                <a:rPr lang="zh-CN" altLang="en-US" sz="2800">
                  <a:solidFill>
                    <a:schemeClr val="bg1"/>
                  </a:solidFill>
                  <a:cs typeface="+mn-ea"/>
                  <a:sym typeface="+mn-lt"/>
                </a:rPr>
                <a:t>肆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5FF242CA-183C-4079-BEAE-19598CE36BCF}"/>
              </a:ext>
            </a:extLst>
          </p:cNvPr>
          <p:cNvSpPr txBox="1"/>
          <p:nvPr/>
        </p:nvSpPr>
        <p:spPr>
          <a:xfrm>
            <a:off x="6580876" y="2355825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chemeClr val="accent4"/>
                </a:solidFill>
                <a:cs typeface="+mn-ea"/>
                <a:sym typeface="+mn-lt"/>
              </a:rPr>
              <a:t>添加标题标题内容</a:t>
            </a:r>
          </a:p>
        </p:txBody>
      </p:sp>
      <p:sp>
        <p:nvSpPr>
          <p:cNvPr id="36" name="PA_矩形 7">
            <a:extLst>
              <a:ext uri="{FF2B5EF4-FFF2-40B4-BE49-F238E27FC236}">
                <a16:creationId xmlns:a16="http://schemas.microsoft.com/office/drawing/2014/main" id="{2E6509DC-409E-40A6-857D-5B2B9F81B15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901783" y="170851"/>
            <a:ext cx="13404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4000" kern="0">
                <a:solidFill>
                  <a:schemeClr val="accent4"/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37" name="PA_矩形 8">
            <a:extLst>
              <a:ext uri="{FF2B5EF4-FFF2-40B4-BE49-F238E27FC236}">
                <a16:creationId xmlns:a16="http://schemas.microsoft.com/office/drawing/2014/main" id="{F70B12DC-841F-4BB1-A972-768C01830EB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708206" y="848683"/>
            <a:ext cx="17275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en-US" altLang="zh-CN" sz="1600" kern="0">
                <a:solidFill>
                  <a:schemeClr val="accent4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D33B19-347B-4FC5-AD75-ED42938C8CD5}"/>
              </a:ext>
            </a:extLst>
          </p:cNvPr>
          <p:cNvSpPr txBox="1"/>
          <p:nvPr/>
        </p:nvSpPr>
        <p:spPr>
          <a:xfrm>
            <a:off x="2031927" y="2416767"/>
            <a:ext cx="507831" cy="19114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5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ADB4DD4-450A-4FDA-8038-6E142E0EA440}"/>
              </a:ext>
            </a:extLst>
          </p:cNvPr>
          <p:cNvSpPr txBox="1"/>
          <p:nvPr/>
        </p:nvSpPr>
        <p:spPr>
          <a:xfrm>
            <a:off x="3410346" y="2416766"/>
            <a:ext cx="507831" cy="19114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5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5E22A9E-1A93-4574-B86D-29C136445BFB}"/>
              </a:ext>
            </a:extLst>
          </p:cNvPr>
          <p:cNvSpPr txBox="1"/>
          <p:nvPr/>
        </p:nvSpPr>
        <p:spPr>
          <a:xfrm>
            <a:off x="4788765" y="2398401"/>
            <a:ext cx="507831" cy="19114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5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CB42B3B-5CD3-4C9D-9546-C81D9AA31926}"/>
              </a:ext>
            </a:extLst>
          </p:cNvPr>
          <p:cNvSpPr txBox="1"/>
          <p:nvPr/>
        </p:nvSpPr>
        <p:spPr>
          <a:xfrm>
            <a:off x="6167185" y="2398400"/>
            <a:ext cx="507831" cy="19114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5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</a:p>
        </p:txBody>
      </p:sp>
    </p:spTree>
    <p:extLst>
      <p:ext uri="{BB962C8B-B14F-4D97-AF65-F5344CB8AC3E}">
        <p14:creationId xmlns:p14="http://schemas.microsoft.com/office/powerpoint/2010/main" val="341635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8A4592-635D-4F5F-ABA1-186FFC9C4EC1}"/>
              </a:ext>
            </a:extLst>
          </p:cNvPr>
          <p:cNvSpPr/>
          <p:nvPr/>
        </p:nvSpPr>
        <p:spPr>
          <a:xfrm>
            <a:off x="3928159" y="3750483"/>
            <a:ext cx="1229619" cy="228855"/>
          </a:xfrm>
          <a:prstGeom prst="roundRect">
            <a:avLst>
              <a:gd name="adj" fmla="val 50000"/>
            </a:avLst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cs typeface="+mn-ea"/>
                <a:sym typeface="+mn-lt"/>
              </a:rPr>
              <a:t>第一单元</a:t>
            </a:r>
          </a:p>
        </p:txBody>
      </p:sp>
      <p:sp>
        <p:nvSpPr>
          <p:cNvPr id="427" name="PA_矩形 7">
            <a:extLst>
              <a:ext uri="{FF2B5EF4-FFF2-40B4-BE49-F238E27FC236}">
                <a16:creationId xmlns:a16="http://schemas.microsoft.com/office/drawing/2014/main" id="{4DDFC741-2215-4787-A721-E9098ABD21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393096" y="1917081"/>
            <a:ext cx="431400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4800" kern="0">
                <a:solidFill>
                  <a:schemeClr val="accent4"/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428" name="矩形 427">
            <a:extLst>
              <a:ext uri="{FF2B5EF4-FFF2-40B4-BE49-F238E27FC236}">
                <a16:creationId xmlns:a16="http://schemas.microsoft.com/office/drawing/2014/main" id="{611FC558-0BAF-4371-8B3B-4C56A5ED1E14}"/>
              </a:ext>
            </a:extLst>
          </p:cNvPr>
          <p:cNvSpPr/>
          <p:nvPr/>
        </p:nvSpPr>
        <p:spPr>
          <a:xfrm>
            <a:off x="2396537" y="3009566"/>
            <a:ext cx="435092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429" name="PA_矩形 8">
            <a:extLst>
              <a:ext uri="{FF2B5EF4-FFF2-40B4-BE49-F238E27FC236}">
                <a16:creationId xmlns:a16="http://schemas.microsoft.com/office/drawing/2014/main" id="{59AC57EB-81A6-4533-852A-E496021675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22805" y="1680702"/>
            <a:ext cx="299381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zh-CN" altLang="en-US" sz="1050" kern="0">
                <a:solidFill>
                  <a:srgbClr val="928076"/>
                </a:solidFill>
                <a:cs typeface="+mn-ea"/>
                <a:sym typeface="+mn-lt"/>
              </a:rPr>
              <a:t>清新简约工作汇报</a:t>
            </a:r>
            <a:endParaRPr lang="en-US" altLang="zh-CN" sz="1050" kern="0">
              <a:solidFill>
                <a:srgbClr val="928076"/>
              </a:solidFill>
              <a:cs typeface="+mn-ea"/>
              <a:sym typeface="+mn-lt"/>
            </a:endParaRPr>
          </a:p>
        </p:txBody>
      </p:sp>
      <p:sp>
        <p:nvSpPr>
          <p:cNvPr id="430" name="PA_矩形 8">
            <a:extLst>
              <a:ext uri="{FF2B5EF4-FFF2-40B4-BE49-F238E27FC236}">
                <a16:creationId xmlns:a16="http://schemas.microsoft.com/office/drawing/2014/main" id="{42F8902E-5454-42EE-B750-C6BDCC609C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9684" y="2703077"/>
            <a:ext cx="2540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200" kern="0">
                <a:solidFill>
                  <a:schemeClr val="accent4"/>
                </a:solidFill>
                <a:cs typeface="+mn-ea"/>
                <a:sym typeface="+mn-lt"/>
              </a:rPr>
              <a:t>MORANDI PALETTE</a:t>
            </a:r>
          </a:p>
        </p:txBody>
      </p:sp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任意多边形: 形状 14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791B4C01-16C2-4C3F-B089-2FDC3E9FA65E}"/>
              </a:ext>
            </a:extLst>
          </p:cNvPr>
          <p:cNvSpPr>
            <a:spLocks/>
          </p:cNvSpPr>
          <p:nvPr/>
        </p:nvSpPr>
        <p:spPr bwMode="auto">
          <a:xfrm>
            <a:off x="6315094" y="-16371"/>
            <a:ext cx="2828905" cy="1832471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349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448135" y="156903"/>
            <a:ext cx="2247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id="{3D9F8CFE-891A-4920-95A6-202B887E121E}"/>
              </a:ext>
            </a:extLst>
          </p:cNvPr>
          <p:cNvSpPr/>
          <p:nvPr/>
        </p:nvSpPr>
        <p:spPr>
          <a:xfrm>
            <a:off x="3839534" y="2002963"/>
            <a:ext cx="4439405" cy="1274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37CCFE0A-CBF1-4DEB-850B-5B5D2019FB79}"/>
              </a:ext>
            </a:extLst>
          </p:cNvPr>
          <p:cNvSpPr/>
          <p:nvPr/>
        </p:nvSpPr>
        <p:spPr>
          <a:xfrm>
            <a:off x="3839534" y="1624274"/>
            <a:ext cx="18902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2000">
                <a:solidFill>
                  <a:schemeClr val="accent1"/>
                </a:solidFill>
                <a:cs typeface="+mn-ea"/>
                <a:sym typeface="+mn-lt"/>
              </a:rPr>
              <a:t>添加模板标题</a:t>
            </a:r>
            <a:endParaRPr kumimoji="0" lang="zh-CN" altLang="en-US" sz="20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DDE184EF-5307-4C3D-A931-5A5960B8EBEC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>
            <a:extLst>
              <a:ext uri="{FF2B5EF4-FFF2-40B4-BE49-F238E27FC236}">
                <a16:creationId xmlns:a16="http://schemas.microsoft.com/office/drawing/2014/main" id="{2CE9AD3B-4586-4915-A070-E5F63AE8805D}"/>
              </a:ext>
            </a:extLst>
          </p:cNvPr>
          <p:cNvSpPr/>
          <p:nvPr/>
        </p:nvSpPr>
        <p:spPr>
          <a:xfrm>
            <a:off x="4454039" y="3434293"/>
            <a:ext cx="2991831" cy="789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098CDA9F-1F3B-4C33-9B63-40AA070DE39C}"/>
              </a:ext>
            </a:extLst>
          </p:cNvPr>
          <p:cNvSpPr/>
          <p:nvPr/>
        </p:nvSpPr>
        <p:spPr>
          <a:xfrm>
            <a:off x="4454039" y="3208777"/>
            <a:ext cx="120738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200">
                <a:solidFill>
                  <a:schemeClr val="accent1"/>
                </a:solidFill>
                <a:cs typeface="+mn-ea"/>
                <a:sym typeface="+mn-lt"/>
              </a:rPr>
              <a:t>添加模板标题</a:t>
            </a:r>
            <a:endParaRPr kumimoji="0" lang="zh-CN" altLang="en-US" sz="12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0B96A988-DDA6-4A01-9741-703954E75A16}"/>
              </a:ext>
            </a:extLst>
          </p:cNvPr>
          <p:cNvSpPr/>
          <p:nvPr/>
        </p:nvSpPr>
        <p:spPr>
          <a:xfrm>
            <a:off x="4454039" y="4245874"/>
            <a:ext cx="2991831" cy="789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777FA8C2-9645-45F6-9613-CC93A9BB6216}"/>
              </a:ext>
            </a:extLst>
          </p:cNvPr>
          <p:cNvSpPr/>
          <p:nvPr/>
        </p:nvSpPr>
        <p:spPr>
          <a:xfrm>
            <a:off x="4454039" y="4020359"/>
            <a:ext cx="120738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200">
                <a:solidFill>
                  <a:schemeClr val="accent2"/>
                </a:solidFill>
                <a:cs typeface="+mn-ea"/>
                <a:sym typeface="+mn-lt"/>
              </a:rPr>
              <a:t>添加模板标题</a:t>
            </a:r>
            <a:endParaRPr kumimoji="0" lang="zh-CN" altLang="en-US" sz="12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0B35B5B-0AA4-4719-85C4-A5C29EBFBBAA}"/>
              </a:ext>
            </a:extLst>
          </p:cNvPr>
          <p:cNvGrpSpPr/>
          <p:nvPr/>
        </p:nvGrpSpPr>
        <p:grpSpPr>
          <a:xfrm>
            <a:off x="3933333" y="3208777"/>
            <a:ext cx="478562" cy="478562"/>
            <a:chOff x="233253" y="1242201"/>
            <a:chExt cx="591128" cy="591128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1DDB087-D461-4223-9E00-6FEA528EFEBB}"/>
                </a:ext>
              </a:extLst>
            </p:cNvPr>
            <p:cNvSpPr/>
            <p:nvPr/>
          </p:nvSpPr>
          <p:spPr>
            <a:xfrm>
              <a:off x="233253" y="1242201"/>
              <a:ext cx="591128" cy="5911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9FA4E5B9-2102-4725-A1E9-E5AEF5EBFAB5}"/>
                </a:ext>
              </a:extLst>
            </p:cNvPr>
            <p:cNvGrpSpPr/>
            <p:nvPr/>
          </p:nvGrpSpPr>
          <p:grpSpPr>
            <a:xfrm>
              <a:off x="419997" y="1379137"/>
              <a:ext cx="217640" cy="317256"/>
              <a:chOff x="2528974" y="2863357"/>
              <a:chExt cx="246811" cy="359779"/>
            </a:xfrm>
            <a:solidFill>
              <a:schemeClr val="bg1"/>
            </a:solidFill>
          </p:grpSpPr>
          <p:sp>
            <p:nvSpPr>
              <p:cNvPr id="58" name="AutoShape 113">
                <a:extLst>
                  <a:ext uri="{FF2B5EF4-FFF2-40B4-BE49-F238E27FC236}">
                    <a16:creationId xmlns:a16="http://schemas.microsoft.com/office/drawing/2014/main" id="{699FF26D-F808-4544-84C2-BBD6060D58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974" y="2863357"/>
                <a:ext cx="246811" cy="359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9" name="AutoShape 114">
                <a:extLst>
                  <a:ext uri="{FF2B5EF4-FFF2-40B4-BE49-F238E27FC236}">
                    <a16:creationId xmlns:a16="http://schemas.microsoft.com/office/drawing/2014/main" id="{DFD6BF5B-8B3A-4592-AA40-058729A37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9CDA291-C44D-4BFA-AE63-F3A80855B908}"/>
              </a:ext>
            </a:extLst>
          </p:cNvPr>
          <p:cNvGrpSpPr/>
          <p:nvPr/>
        </p:nvGrpSpPr>
        <p:grpSpPr>
          <a:xfrm>
            <a:off x="3933333" y="4090447"/>
            <a:ext cx="478562" cy="478562"/>
            <a:chOff x="233253" y="2331255"/>
            <a:chExt cx="591128" cy="591128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DD928B0B-D769-4E95-AA7A-F3DC58A509ED}"/>
                </a:ext>
              </a:extLst>
            </p:cNvPr>
            <p:cNvSpPr/>
            <p:nvPr/>
          </p:nvSpPr>
          <p:spPr>
            <a:xfrm>
              <a:off x="233253" y="2331255"/>
              <a:ext cx="591128" cy="591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2" name="Group 112">
              <a:extLst>
                <a:ext uri="{FF2B5EF4-FFF2-40B4-BE49-F238E27FC236}">
                  <a16:creationId xmlns:a16="http://schemas.microsoft.com/office/drawing/2014/main" id="{57B3DAEC-C49D-4D09-9F3D-5C51487B7242}"/>
                </a:ext>
              </a:extLst>
            </p:cNvPr>
            <p:cNvGrpSpPr/>
            <p:nvPr/>
          </p:nvGrpSpPr>
          <p:grpSpPr>
            <a:xfrm>
              <a:off x="370189" y="2478206"/>
              <a:ext cx="317256" cy="297225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63" name="AutoShape 110">
                <a:extLst>
                  <a:ext uri="{FF2B5EF4-FFF2-40B4-BE49-F238E27FC236}">
                    <a16:creationId xmlns:a16="http://schemas.microsoft.com/office/drawing/2014/main" id="{9B9057B5-6820-4B78-89B1-8235C4216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64" name="AutoShape 111">
                <a:extLst>
                  <a:ext uri="{FF2B5EF4-FFF2-40B4-BE49-F238E27FC236}">
                    <a16:creationId xmlns:a16="http://schemas.microsoft.com/office/drawing/2014/main" id="{E2DAFA18-F212-4CC9-80A6-330F354F55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pic>
        <p:nvPicPr>
          <p:cNvPr id="7" name="图片 6" descr="高楼大夏&#10;&#10;描述已自动生成">
            <a:extLst>
              <a:ext uri="{FF2B5EF4-FFF2-40B4-BE49-F238E27FC236}">
                <a16:creationId xmlns:a16="http://schemas.microsoft.com/office/drawing/2014/main" id="{D02A5A9B-B6C6-4AD6-8121-12E7AC4853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/>
        </p:blipFill>
        <p:spPr>
          <a:xfrm>
            <a:off x="863820" y="1442472"/>
            <a:ext cx="2310130" cy="308017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F74814B-3DF2-46EC-BF96-CD09693A49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61" y="1041841"/>
            <a:ext cx="2762248" cy="3881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57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448135" y="156903"/>
            <a:ext cx="2247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>
            <a:extLst>
              <a:ext uri="{FF2B5EF4-FFF2-40B4-BE49-F238E27FC236}">
                <a16:creationId xmlns:a16="http://schemas.microsoft.com/office/drawing/2014/main" id="{8BA40511-B461-445F-9E12-61AE5DF8D0A3}"/>
              </a:ext>
            </a:extLst>
          </p:cNvPr>
          <p:cNvSpPr/>
          <p:nvPr/>
        </p:nvSpPr>
        <p:spPr>
          <a:xfrm>
            <a:off x="998241" y="1522535"/>
            <a:ext cx="1007940" cy="10079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537B74D-2BAE-421B-9D93-4519472BCAD2}"/>
              </a:ext>
            </a:extLst>
          </p:cNvPr>
          <p:cNvSpPr/>
          <p:nvPr/>
        </p:nvSpPr>
        <p:spPr>
          <a:xfrm>
            <a:off x="3040967" y="1522535"/>
            <a:ext cx="1007940" cy="10079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49E4E8B-E0D4-4886-ACA4-117566BC21F9}"/>
              </a:ext>
            </a:extLst>
          </p:cNvPr>
          <p:cNvSpPr/>
          <p:nvPr/>
        </p:nvSpPr>
        <p:spPr>
          <a:xfrm>
            <a:off x="5083693" y="1522535"/>
            <a:ext cx="1007940" cy="1007940"/>
          </a:xfrm>
          <a:prstGeom prst="ellipse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827B74F2-59A5-4EFD-BA67-646A69B558FA}"/>
              </a:ext>
            </a:extLst>
          </p:cNvPr>
          <p:cNvSpPr/>
          <p:nvPr/>
        </p:nvSpPr>
        <p:spPr>
          <a:xfrm>
            <a:off x="7126420" y="1522535"/>
            <a:ext cx="1007940" cy="10079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BFEADB7-54D4-497C-9DFC-352321296AB0}"/>
              </a:ext>
            </a:extLst>
          </p:cNvPr>
          <p:cNvSpPr/>
          <p:nvPr/>
        </p:nvSpPr>
        <p:spPr>
          <a:xfrm>
            <a:off x="539863" y="3019231"/>
            <a:ext cx="1897718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1CC7F58-6BF1-4F14-9673-3EC0B5F54444}"/>
              </a:ext>
            </a:extLst>
          </p:cNvPr>
          <p:cNvSpPr/>
          <p:nvPr/>
        </p:nvSpPr>
        <p:spPr>
          <a:xfrm>
            <a:off x="698829" y="2680677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F214F8B-99E1-4D4F-9270-CC2391427A70}"/>
              </a:ext>
            </a:extLst>
          </p:cNvPr>
          <p:cNvSpPr/>
          <p:nvPr/>
        </p:nvSpPr>
        <p:spPr>
          <a:xfrm>
            <a:off x="2589334" y="3019231"/>
            <a:ext cx="1897718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3AE0862-F45B-46D3-A606-ED2DD8F210EB}"/>
              </a:ext>
            </a:extLst>
          </p:cNvPr>
          <p:cNvSpPr/>
          <p:nvPr/>
        </p:nvSpPr>
        <p:spPr>
          <a:xfrm>
            <a:off x="2748300" y="2680677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2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8F468D4-9F7F-4062-917F-21190218BC0D}"/>
              </a:ext>
            </a:extLst>
          </p:cNvPr>
          <p:cNvSpPr/>
          <p:nvPr/>
        </p:nvSpPr>
        <p:spPr>
          <a:xfrm>
            <a:off x="4638804" y="3019231"/>
            <a:ext cx="1897718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8FFA3C5-4085-437F-BF5B-055878F95D20}"/>
              </a:ext>
            </a:extLst>
          </p:cNvPr>
          <p:cNvSpPr/>
          <p:nvPr/>
        </p:nvSpPr>
        <p:spPr>
          <a:xfrm>
            <a:off x="4797770" y="2680677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3">
                    <a:lumMod val="90000"/>
                  </a:schemeClr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9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D004F2B-73E0-4361-BB58-CD4BF707A9AB}"/>
              </a:ext>
            </a:extLst>
          </p:cNvPr>
          <p:cNvSpPr/>
          <p:nvPr/>
        </p:nvSpPr>
        <p:spPr>
          <a:xfrm>
            <a:off x="6632831" y="3019231"/>
            <a:ext cx="1897718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58864FA-64DD-49BD-AEC4-E6C83A5AA73F}"/>
              </a:ext>
            </a:extLst>
          </p:cNvPr>
          <p:cNvSpPr/>
          <p:nvPr/>
        </p:nvSpPr>
        <p:spPr>
          <a:xfrm>
            <a:off x="6791797" y="2680677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4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2" name="Group 112">
            <a:extLst>
              <a:ext uri="{FF2B5EF4-FFF2-40B4-BE49-F238E27FC236}">
                <a16:creationId xmlns:a16="http://schemas.microsoft.com/office/drawing/2014/main" id="{513A7093-2AF1-4B6F-B57A-CF7FCD012D61}"/>
              </a:ext>
            </a:extLst>
          </p:cNvPr>
          <p:cNvGrpSpPr/>
          <p:nvPr/>
        </p:nvGrpSpPr>
        <p:grpSpPr>
          <a:xfrm>
            <a:off x="5382649" y="1834435"/>
            <a:ext cx="410029" cy="384140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24" name="AutoShape 110">
              <a:extLst>
                <a:ext uri="{FF2B5EF4-FFF2-40B4-BE49-F238E27FC236}">
                  <a16:creationId xmlns:a16="http://schemas.microsoft.com/office/drawing/2014/main" id="{9AFE3AF8-DCE6-4549-9D86-13CFB6964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AutoShape 111">
              <a:extLst>
                <a:ext uri="{FF2B5EF4-FFF2-40B4-BE49-F238E27FC236}">
                  <a16:creationId xmlns:a16="http://schemas.microsoft.com/office/drawing/2014/main" id="{580ABAAB-1EE9-4839-BDC4-D765B8EE43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6" name="AutoShape 112">
            <a:extLst>
              <a:ext uri="{FF2B5EF4-FFF2-40B4-BE49-F238E27FC236}">
                <a16:creationId xmlns:a16="http://schemas.microsoft.com/office/drawing/2014/main" id="{380E3783-0970-460C-8AE7-FF325C54FF34}"/>
              </a:ext>
            </a:extLst>
          </p:cNvPr>
          <p:cNvSpPr>
            <a:spLocks/>
          </p:cNvSpPr>
          <p:nvPr/>
        </p:nvSpPr>
        <p:spPr bwMode="auto">
          <a:xfrm>
            <a:off x="3317362" y="1822063"/>
            <a:ext cx="410695" cy="40888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E1C6144-1F3B-4CB3-BB13-401F05C38C34}"/>
              </a:ext>
            </a:extLst>
          </p:cNvPr>
          <p:cNvGrpSpPr/>
          <p:nvPr/>
        </p:nvGrpSpPr>
        <p:grpSpPr>
          <a:xfrm>
            <a:off x="1361570" y="1821491"/>
            <a:ext cx="281283" cy="41002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28" name="AutoShape 113">
              <a:extLst>
                <a:ext uri="{FF2B5EF4-FFF2-40B4-BE49-F238E27FC236}">
                  <a16:creationId xmlns:a16="http://schemas.microsoft.com/office/drawing/2014/main" id="{77AB123E-710F-4EAD-A78F-6AC751056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AutoShape 114">
              <a:extLst>
                <a:ext uri="{FF2B5EF4-FFF2-40B4-BE49-F238E27FC236}">
                  <a16:creationId xmlns:a16="http://schemas.microsoft.com/office/drawing/2014/main" id="{9409A45B-2A06-4AFB-B804-56C8A99A39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Group 124">
            <a:extLst>
              <a:ext uri="{FF2B5EF4-FFF2-40B4-BE49-F238E27FC236}">
                <a16:creationId xmlns:a16="http://schemas.microsoft.com/office/drawing/2014/main" id="{951EC77E-F9ED-4276-B74E-645DD35C5F72}"/>
              </a:ext>
            </a:extLst>
          </p:cNvPr>
          <p:cNvGrpSpPr/>
          <p:nvPr/>
        </p:nvGrpSpPr>
        <p:grpSpPr>
          <a:xfrm>
            <a:off x="7425375" y="1854028"/>
            <a:ext cx="410029" cy="344955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32" name="AutoShape 120">
              <a:extLst>
                <a:ext uri="{FF2B5EF4-FFF2-40B4-BE49-F238E27FC236}">
                  <a16:creationId xmlns:a16="http://schemas.microsoft.com/office/drawing/2014/main" id="{FEDD6E3A-2086-47AA-B72A-94D0B4491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AutoShape 121">
              <a:extLst>
                <a:ext uri="{FF2B5EF4-FFF2-40B4-BE49-F238E27FC236}">
                  <a16:creationId xmlns:a16="http://schemas.microsoft.com/office/drawing/2014/main" id="{88B38684-DD31-4637-B103-70874187E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AutoShape 122">
              <a:extLst>
                <a:ext uri="{FF2B5EF4-FFF2-40B4-BE49-F238E27FC236}">
                  <a16:creationId xmlns:a16="http://schemas.microsoft.com/office/drawing/2014/main" id="{3D9DE1C8-6938-4BDF-94B3-2EC8DB2DE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188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448135" y="156903"/>
            <a:ext cx="2247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>
            <a:extLst>
              <a:ext uri="{FF2B5EF4-FFF2-40B4-BE49-F238E27FC236}">
                <a16:creationId xmlns:a16="http://schemas.microsoft.com/office/drawing/2014/main" id="{44FB7545-6D7B-43E4-8C83-911CCF02ACBF}"/>
              </a:ext>
            </a:extLst>
          </p:cNvPr>
          <p:cNvSpPr/>
          <p:nvPr/>
        </p:nvSpPr>
        <p:spPr>
          <a:xfrm>
            <a:off x="233253" y="3393728"/>
            <a:ext cx="591128" cy="5911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909B7867-A535-4331-ACD6-6751BA30FB9D}"/>
              </a:ext>
            </a:extLst>
          </p:cNvPr>
          <p:cNvSpPr/>
          <p:nvPr/>
        </p:nvSpPr>
        <p:spPr>
          <a:xfrm>
            <a:off x="876438" y="1520762"/>
            <a:ext cx="369556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2F593A33-EE41-4963-8E14-2CE43624D069}"/>
              </a:ext>
            </a:extLst>
          </p:cNvPr>
          <p:cNvSpPr/>
          <p:nvPr/>
        </p:nvSpPr>
        <p:spPr>
          <a:xfrm>
            <a:off x="876438" y="1242201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872EDA31-6D13-4795-B6CD-D61B84D06B1D}"/>
              </a:ext>
            </a:extLst>
          </p:cNvPr>
          <p:cNvSpPr/>
          <p:nvPr/>
        </p:nvSpPr>
        <p:spPr>
          <a:xfrm>
            <a:off x="876438" y="2523242"/>
            <a:ext cx="369556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4D2BFA54-FDF8-42FA-BB3F-59AE371EDD85}"/>
              </a:ext>
            </a:extLst>
          </p:cNvPr>
          <p:cNvSpPr/>
          <p:nvPr/>
        </p:nvSpPr>
        <p:spPr>
          <a:xfrm>
            <a:off x="876438" y="2244681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2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3058D814-09D3-4F79-9340-9DA7409EC3D6}"/>
              </a:ext>
            </a:extLst>
          </p:cNvPr>
          <p:cNvSpPr/>
          <p:nvPr/>
        </p:nvSpPr>
        <p:spPr>
          <a:xfrm>
            <a:off x="876438" y="3585715"/>
            <a:ext cx="3695562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BBAE06ED-F6FA-4796-9B3B-40C1216A4AD5}"/>
              </a:ext>
            </a:extLst>
          </p:cNvPr>
          <p:cNvSpPr/>
          <p:nvPr/>
        </p:nvSpPr>
        <p:spPr>
          <a:xfrm>
            <a:off x="876438" y="3307154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4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1" name="AutoShape 112">
            <a:extLst>
              <a:ext uri="{FF2B5EF4-FFF2-40B4-BE49-F238E27FC236}">
                <a16:creationId xmlns:a16="http://schemas.microsoft.com/office/drawing/2014/main" id="{E9492EFD-DBDD-4B8B-B975-9A20D0922C28}"/>
              </a:ext>
            </a:extLst>
          </p:cNvPr>
          <p:cNvSpPr>
            <a:spLocks/>
          </p:cNvSpPr>
          <p:nvPr/>
        </p:nvSpPr>
        <p:spPr bwMode="auto">
          <a:xfrm>
            <a:off x="369932" y="3545349"/>
            <a:ext cx="317771" cy="316371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5DB49D5-BD60-421D-AB26-BBA612712DF6}"/>
              </a:ext>
            </a:extLst>
          </p:cNvPr>
          <p:cNvGrpSpPr/>
          <p:nvPr/>
        </p:nvGrpSpPr>
        <p:grpSpPr>
          <a:xfrm>
            <a:off x="233253" y="1242201"/>
            <a:ext cx="591128" cy="591128"/>
            <a:chOff x="233253" y="1242201"/>
            <a:chExt cx="591128" cy="59112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7740A18-7648-40C9-AC29-9CD30E486540}"/>
                </a:ext>
              </a:extLst>
            </p:cNvPr>
            <p:cNvSpPr/>
            <p:nvPr/>
          </p:nvSpPr>
          <p:spPr>
            <a:xfrm>
              <a:off x="233253" y="1242201"/>
              <a:ext cx="591128" cy="5911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CB1B57A9-8E09-4969-A144-2A8E05870AD5}"/>
                </a:ext>
              </a:extLst>
            </p:cNvPr>
            <p:cNvGrpSpPr/>
            <p:nvPr/>
          </p:nvGrpSpPr>
          <p:grpSpPr>
            <a:xfrm>
              <a:off x="419997" y="1379137"/>
              <a:ext cx="217640" cy="317256"/>
              <a:chOff x="2528974" y="2863357"/>
              <a:chExt cx="246811" cy="359779"/>
            </a:xfrm>
            <a:solidFill>
              <a:schemeClr val="bg1"/>
            </a:solidFill>
          </p:grpSpPr>
          <p:sp>
            <p:nvSpPr>
              <p:cNvPr id="83" name="AutoShape 113">
                <a:extLst>
                  <a:ext uri="{FF2B5EF4-FFF2-40B4-BE49-F238E27FC236}">
                    <a16:creationId xmlns:a16="http://schemas.microsoft.com/office/drawing/2014/main" id="{DE1AC4ED-F7F5-4EA5-A4C3-7A20A35E90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974" y="2863357"/>
                <a:ext cx="246811" cy="359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4" name="AutoShape 114">
                <a:extLst>
                  <a:ext uri="{FF2B5EF4-FFF2-40B4-BE49-F238E27FC236}">
                    <a16:creationId xmlns:a16="http://schemas.microsoft.com/office/drawing/2014/main" id="{AD964981-49E1-4DA9-B9BD-9F647A148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DBB2E4E-F656-45BD-BA5B-FA3E09327874}"/>
              </a:ext>
            </a:extLst>
          </p:cNvPr>
          <p:cNvGrpSpPr/>
          <p:nvPr/>
        </p:nvGrpSpPr>
        <p:grpSpPr>
          <a:xfrm>
            <a:off x="233253" y="2331255"/>
            <a:ext cx="591128" cy="591128"/>
            <a:chOff x="233253" y="2331255"/>
            <a:chExt cx="591128" cy="591128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83B44628-E72F-4130-BAC2-94396C719021}"/>
                </a:ext>
              </a:extLst>
            </p:cNvPr>
            <p:cNvSpPr/>
            <p:nvPr/>
          </p:nvSpPr>
          <p:spPr>
            <a:xfrm>
              <a:off x="233253" y="2331255"/>
              <a:ext cx="591128" cy="591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8" name="Group 112">
              <a:extLst>
                <a:ext uri="{FF2B5EF4-FFF2-40B4-BE49-F238E27FC236}">
                  <a16:creationId xmlns:a16="http://schemas.microsoft.com/office/drawing/2014/main" id="{E8C0BE2C-94B9-46FC-A2F9-957D41CF0E39}"/>
                </a:ext>
              </a:extLst>
            </p:cNvPr>
            <p:cNvGrpSpPr/>
            <p:nvPr/>
          </p:nvGrpSpPr>
          <p:grpSpPr>
            <a:xfrm>
              <a:off x="370189" y="2478206"/>
              <a:ext cx="317256" cy="297225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79" name="AutoShape 110">
                <a:extLst>
                  <a:ext uri="{FF2B5EF4-FFF2-40B4-BE49-F238E27FC236}">
                    <a16:creationId xmlns:a16="http://schemas.microsoft.com/office/drawing/2014/main" id="{37ADE8E9-E974-4B58-BF16-15D2FC02F1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0" name="AutoShape 111">
                <a:extLst>
                  <a:ext uri="{FF2B5EF4-FFF2-40B4-BE49-F238E27FC236}">
                    <a16:creationId xmlns:a16="http://schemas.microsoft.com/office/drawing/2014/main" id="{2217A968-4065-4EE5-AF5F-877EDDE1F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4" name="图片 23" descr="图片包含 工程绘图&#10;&#10;描述已自动生成">
            <a:extLst>
              <a:ext uri="{FF2B5EF4-FFF2-40B4-BE49-F238E27FC236}">
                <a16:creationId xmlns:a16="http://schemas.microsoft.com/office/drawing/2014/main" id="{295ADB0E-1A7A-4C69-AC98-267CCA1D29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709" y="1266308"/>
            <a:ext cx="4383291" cy="29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7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448135" y="156903"/>
            <a:ext cx="2247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D5A194BF-70D4-4312-857C-129254315517}"/>
              </a:ext>
            </a:extLst>
          </p:cNvPr>
          <p:cNvGrpSpPr/>
          <p:nvPr/>
        </p:nvGrpSpPr>
        <p:grpSpPr>
          <a:xfrm>
            <a:off x="3374670" y="1697186"/>
            <a:ext cx="2389692" cy="2357717"/>
            <a:chOff x="2848701" y="1401907"/>
            <a:chExt cx="3374351" cy="3329201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4E56E380-1200-48E6-827C-A4F003C1B13F}"/>
                </a:ext>
              </a:extLst>
            </p:cNvPr>
            <p:cNvSpPr/>
            <p:nvPr/>
          </p:nvSpPr>
          <p:spPr>
            <a:xfrm rot="2700000">
              <a:off x="3899888" y="1401907"/>
              <a:ext cx="1324562" cy="132456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B570954E-D82E-4B30-A382-80C78B9B881D}"/>
                </a:ext>
              </a:extLst>
            </p:cNvPr>
            <p:cNvSpPr/>
            <p:nvPr/>
          </p:nvSpPr>
          <p:spPr>
            <a:xfrm rot="2700000">
              <a:off x="4898491" y="2404184"/>
              <a:ext cx="1324562" cy="132456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BF2981F3-8603-4BF0-B3AA-38182DBDD964}"/>
                </a:ext>
              </a:extLst>
            </p:cNvPr>
            <p:cNvSpPr/>
            <p:nvPr/>
          </p:nvSpPr>
          <p:spPr>
            <a:xfrm rot="2700000">
              <a:off x="2848701" y="2404186"/>
              <a:ext cx="1324562" cy="132456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92CC1EE5-CF54-4BC2-9E2A-CBA0C304C50C}"/>
                </a:ext>
              </a:extLst>
            </p:cNvPr>
            <p:cNvSpPr/>
            <p:nvPr/>
          </p:nvSpPr>
          <p:spPr>
            <a:xfrm rot="2700000">
              <a:off x="3899886" y="3406546"/>
              <a:ext cx="1324562" cy="1324561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708C58F7-1EF7-4F09-8C8E-0490525A8224}"/>
              </a:ext>
            </a:extLst>
          </p:cNvPr>
          <p:cNvSpPr/>
          <p:nvPr/>
        </p:nvSpPr>
        <p:spPr>
          <a:xfrm>
            <a:off x="367656" y="1496951"/>
            <a:ext cx="274294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E802264-3949-41F2-BFC4-3B956C991F03}"/>
              </a:ext>
            </a:extLst>
          </p:cNvPr>
          <p:cNvSpPr/>
          <p:nvPr/>
        </p:nvSpPr>
        <p:spPr>
          <a:xfrm>
            <a:off x="367656" y="1218390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A7D0F302-2D3A-4BEE-8F16-32E5415ACD12}"/>
              </a:ext>
            </a:extLst>
          </p:cNvPr>
          <p:cNvSpPr/>
          <p:nvPr/>
        </p:nvSpPr>
        <p:spPr>
          <a:xfrm>
            <a:off x="367656" y="3260518"/>
            <a:ext cx="274294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88150B34-A9E4-484F-9C20-1F229EDFA7F7}"/>
              </a:ext>
            </a:extLst>
          </p:cNvPr>
          <p:cNvSpPr/>
          <p:nvPr/>
        </p:nvSpPr>
        <p:spPr>
          <a:xfrm>
            <a:off x="367656" y="2981957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2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E042B352-BB7E-40FB-B3F9-BC2D226AA7D0}"/>
              </a:ext>
            </a:extLst>
          </p:cNvPr>
          <p:cNvSpPr/>
          <p:nvPr/>
        </p:nvSpPr>
        <p:spPr>
          <a:xfrm>
            <a:off x="6056446" y="1496951"/>
            <a:ext cx="274294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F1FA60C1-CB98-4A8D-A21F-307DF7EE1818}"/>
              </a:ext>
            </a:extLst>
          </p:cNvPr>
          <p:cNvSpPr/>
          <p:nvPr/>
        </p:nvSpPr>
        <p:spPr>
          <a:xfrm>
            <a:off x="7250573" y="1218390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3">
                    <a:lumMod val="90000"/>
                  </a:schemeClr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9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FE7968D-8A5C-4388-9F67-209DE9469C8E}"/>
              </a:ext>
            </a:extLst>
          </p:cNvPr>
          <p:cNvSpPr/>
          <p:nvPr/>
        </p:nvSpPr>
        <p:spPr>
          <a:xfrm>
            <a:off x="6056446" y="3260518"/>
            <a:ext cx="274294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99D24211-5140-44D2-9D21-97874D25E4EA}"/>
              </a:ext>
            </a:extLst>
          </p:cNvPr>
          <p:cNvSpPr/>
          <p:nvPr/>
        </p:nvSpPr>
        <p:spPr>
          <a:xfrm>
            <a:off x="7250573" y="2981957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685800">
              <a:defRPr/>
            </a:pPr>
            <a:r>
              <a:rPr lang="zh-CN" altLang="en-US" sz="1600">
                <a:solidFill>
                  <a:schemeClr val="accent4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0" name="Group 112">
            <a:extLst>
              <a:ext uri="{FF2B5EF4-FFF2-40B4-BE49-F238E27FC236}">
                <a16:creationId xmlns:a16="http://schemas.microsoft.com/office/drawing/2014/main" id="{DF108100-97A6-4507-A393-4057271C0E2E}"/>
              </a:ext>
            </a:extLst>
          </p:cNvPr>
          <p:cNvGrpSpPr/>
          <p:nvPr/>
        </p:nvGrpSpPr>
        <p:grpSpPr>
          <a:xfrm>
            <a:off x="5040397" y="2656287"/>
            <a:ext cx="422074" cy="395425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41" name="AutoShape 110">
              <a:extLst>
                <a:ext uri="{FF2B5EF4-FFF2-40B4-BE49-F238E27FC236}">
                  <a16:creationId xmlns:a16="http://schemas.microsoft.com/office/drawing/2014/main" id="{F5A18BCE-8372-4A7A-8CBC-D048E81B7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AutoShape 111">
              <a:extLst>
                <a:ext uri="{FF2B5EF4-FFF2-40B4-BE49-F238E27FC236}">
                  <a16:creationId xmlns:a16="http://schemas.microsoft.com/office/drawing/2014/main" id="{F06E70C8-6E8E-4F63-A4B0-0630EC3F2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3" name="AutoShape 112">
            <a:extLst>
              <a:ext uri="{FF2B5EF4-FFF2-40B4-BE49-F238E27FC236}">
                <a16:creationId xmlns:a16="http://schemas.microsoft.com/office/drawing/2014/main" id="{1F61A42B-43C8-431A-A58D-3734C1A99711}"/>
              </a:ext>
            </a:extLst>
          </p:cNvPr>
          <p:cNvSpPr>
            <a:spLocks/>
          </p:cNvSpPr>
          <p:nvPr/>
        </p:nvSpPr>
        <p:spPr bwMode="auto">
          <a:xfrm>
            <a:off x="4360619" y="3421938"/>
            <a:ext cx="422760" cy="42089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EED9D6F-1CC0-4C5C-B738-57320BFAD44A}"/>
              </a:ext>
            </a:extLst>
          </p:cNvPr>
          <p:cNvGrpSpPr/>
          <p:nvPr/>
        </p:nvGrpSpPr>
        <p:grpSpPr>
          <a:xfrm>
            <a:off x="3678906" y="2642962"/>
            <a:ext cx="289547" cy="422075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45" name="AutoShape 113">
              <a:extLst>
                <a:ext uri="{FF2B5EF4-FFF2-40B4-BE49-F238E27FC236}">
                  <a16:creationId xmlns:a16="http://schemas.microsoft.com/office/drawing/2014/main" id="{71F33F63-0FE7-4C29-841F-7317FE5BC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AutoShape 114">
              <a:extLst>
                <a:ext uri="{FF2B5EF4-FFF2-40B4-BE49-F238E27FC236}">
                  <a16:creationId xmlns:a16="http://schemas.microsoft.com/office/drawing/2014/main" id="{BB82A780-F06D-4843-B55D-4019F94109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7" name="Group 124">
            <a:extLst>
              <a:ext uri="{FF2B5EF4-FFF2-40B4-BE49-F238E27FC236}">
                <a16:creationId xmlns:a16="http://schemas.microsoft.com/office/drawing/2014/main" id="{F63A56E9-2425-48BF-81ED-DF0BF3059D57}"/>
              </a:ext>
            </a:extLst>
          </p:cNvPr>
          <p:cNvGrpSpPr/>
          <p:nvPr/>
        </p:nvGrpSpPr>
        <p:grpSpPr>
          <a:xfrm>
            <a:off x="4366457" y="1941870"/>
            <a:ext cx="422075" cy="355089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48" name="AutoShape 120">
              <a:extLst>
                <a:ext uri="{FF2B5EF4-FFF2-40B4-BE49-F238E27FC236}">
                  <a16:creationId xmlns:a16="http://schemas.microsoft.com/office/drawing/2014/main" id="{AFB85B32-43ED-498F-9440-FCBD42D75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AutoShape 121">
              <a:extLst>
                <a:ext uri="{FF2B5EF4-FFF2-40B4-BE49-F238E27FC236}">
                  <a16:creationId xmlns:a16="http://schemas.microsoft.com/office/drawing/2014/main" id="{B2E01198-E87A-4E90-84A6-6378FA7D1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AutoShape 122">
              <a:extLst>
                <a:ext uri="{FF2B5EF4-FFF2-40B4-BE49-F238E27FC236}">
                  <a16:creationId xmlns:a16="http://schemas.microsoft.com/office/drawing/2014/main" id="{0FE59950-679B-45DE-8B5B-1A25458D1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602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8A4592-635D-4F5F-ABA1-186FFC9C4EC1}"/>
              </a:ext>
            </a:extLst>
          </p:cNvPr>
          <p:cNvSpPr/>
          <p:nvPr/>
        </p:nvSpPr>
        <p:spPr>
          <a:xfrm>
            <a:off x="3928159" y="3750483"/>
            <a:ext cx="1229619" cy="228855"/>
          </a:xfrm>
          <a:prstGeom prst="roundRect">
            <a:avLst>
              <a:gd name="adj" fmla="val 50000"/>
            </a:avLst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cs typeface="+mn-ea"/>
                <a:sym typeface="+mn-lt"/>
              </a:rPr>
              <a:t>第二单元</a:t>
            </a:r>
          </a:p>
        </p:txBody>
      </p:sp>
      <p:sp>
        <p:nvSpPr>
          <p:cNvPr id="427" name="PA_矩形 7">
            <a:extLst>
              <a:ext uri="{FF2B5EF4-FFF2-40B4-BE49-F238E27FC236}">
                <a16:creationId xmlns:a16="http://schemas.microsoft.com/office/drawing/2014/main" id="{4DDFC741-2215-4787-A721-E9098ABD217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393096" y="1917081"/>
            <a:ext cx="431400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4800" kern="0">
                <a:solidFill>
                  <a:schemeClr val="accent4"/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428" name="矩形 427">
            <a:extLst>
              <a:ext uri="{FF2B5EF4-FFF2-40B4-BE49-F238E27FC236}">
                <a16:creationId xmlns:a16="http://schemas.microsoft.com/office/drawing/2014/main" id="{611FC558-0BAF-4371-8B3B-4C56A5ED1E14}"/>
              </a:ext>
            </a:extLst>
          </p:cNvPr>
          <p:cNvSpPr/>
          <p:nvPr/>
        </p:nvSpPr>
        <p:spPr>
          <a:xfrm>
            <a:off x="2396537" y="3009566"/>
            <a:ext cx="435092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dolorLorem ipsum dolor sit amet</a:t>
            </a:r>
          </a:p>
        </p:txBody>
      </p:sp>
      <p:sp>
        <p:nvSpPr>
          <p:cNvPr id="429" name="PA_矩形 8">
            <a:extLst>
              <a:ext uri="{FF2B5EF4-FFF2-40B4-BE49-F238E27FC236}">
                <a16:creationId xmlns:a16="http://schemas.microsoft.com/office/drawing/2014/main" id="{59AC57EB-81A6-4533-852A-E496021675E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22805" y="1680702"/>
            <a:ext cx="299381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zh-CN" altLang="en-US" sz="1050" kern="0">
                <a:solidFill>
                  <a:srgbClr val="928076"/>
                </a:solidFill>
                <a:cs typeface="+mn-ea"/>
                <a:sym typeface="+mn-lt"/>
              </a:rPr>
              <a:t>清新简约工作汇报</a:t>
            </a:r>
            <a:endParaRPr lang="en-US" altLang="zh-CN" sz="1050" kern="0">
              <a:solidFill>
                <a:srgbClr val="928076"/>
              </a:solidFill>
              <a:cs typeface="+mn-ea"/>
              <a:sym typeface="+mn-lt"/>
            </a:endParaRPr>
          </a:p>
        </p:txBody>
      </p:sp>
      <p:sp>
        <p:nvSpPr>
          <p:cNvPr id="430" name="PA_矩形 8">
            <a:extLst>
              <a:ext uri="{FF2B5EF4-FFF2-40B4-BE49-F238E27FC236}">
                <a16:creationId xmlns:a16="http://schemas.microsoft.com/office/drawing/2014/main" id="{42F8902E-5454-42EE-B750-C6BDCC609C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9684" y="2703077"/>
            <a:ext cx="2540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200" kern="0">
                <a:solidFill>
                  <a:schemeClr val="accent4"/>
                </a:solidFill>
                <a:cs typeface="+mn-ea"/>
                <a:sym typeface="+mn-lt"/>
              </a:rPr>
              <a:t>MORANDI PALETTE</a:t>
            </a:r>
          </a:p>
        </p:txBody>
      </p:sp>
      <p:sp>
        <p:nvSpPr>
          <p:cNvPr id="431" name="椭圆 430">
            <a:extLst>
              <a:ext uri="{FF2B5EF4-FFF2-40B4-BE49-F238E27FC236}">
                <a16:creationId xmlns:a16="http://schemas.microsoft.com/office/drawing/2014/main" id="{AB81A9A5-D68E-49E1-9496-E5C78DD75973}"/>
              </a:ext>
            </a:extLst>
          </p:cNvPr>
          <p:cNvSpPr/>
          <p:nvPr/>
        </p:nvSpPr>
        <p:spPr>
          <a:xfrm>
            <a:off x="-702134" y="698815"/>
            <a:ext cx="446696" cy="446696"/>
          </a:xfrm>
          <a:prstGeom prst="ellipse">
            <a:avLst/>
          </a:prstGeom>
          <a:solidFill>
            <a:srgbClr val="CB9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2" name="椭圆 431">
            <a:extLst>
              <a:ext uri="{FF2B5EF4-FFF2-40B4-BE49-F238E27FC236}">
                <a16:creationId xmlns:a16="http://schemas.microsoft.com/office/drawing/2014/main" id="{936A7086-5BF1-438D-B0F8-90C5937EA218}"/>
              </a:ext>
            </a:extLst>
          </p:cNvPr>
          <p:cNvSpPr/>
          <p:nvPr/>
        </p:nvSpPr>
        <p:spPr>
          <a:xfrm>
            <a:off x="-702135" y="1315660"/>
            <a:ext cx="446696" cy="446696"/>
          </a:xfrm>
          <a:prstGeom prst="ellipse">
            <a:avLst/>
          </a:prstGeom>
          <a:solidFill>
            <a:srgbClr val="CD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3" name="椭圆 432">
            <a:extLst>
              <a:ext uri="{FF2B5EF4-FFF2-40B4-BE49-F238E27FC236}">
                <a16:creationId xmlns:a16="http://schemas.microsoft.com/office/drawing/2014/main" id="{724DC128-AE37-4C57-A14C-B7111822C7B0}"/>
              </a:ext>
            </a:extLst>
          </p:cNvPr>
          <p:cNvSpPr/>
          <p:nvPr/>
        </p:nvSpPr>
        <p:spPr>
          <a:xfrm>
            <a:off x="-702135" y="1932505"/>
            <a:ext cx="446696" cy="446696"/>
          </a:xfrm>
          <a:prstGeom prst="ellipse">
            <a:avLst/>
          </a:pr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4" name="椭圆 433">
            <a:extLst>
              <a:ext uri="{FF2B5EF4-FFF2-40B4-BE49-F238E27FC236}">
                <a16:creationId xmlns:a16="http://schemas.microsoft.com/office/drawing/2014/main" id="{25D86BD1-FC27-4D6C-A25B-B7E87920DBB3}"/>
              </a:ext>
            </a:extLst>
          </p:cNvPr>
          <p:cNvSpPr/>
          <p:nvPr/>
        </p:nvSpPr>
        <p:spPr>
          <a:xfrm>
            <a:off x="-693626" y="2549351"/>
            <a:ext cx="446696" cy="446696"/>
          </a:xfrm>
          <a:prstGeom prst="ellipse">
            <a:avLst/>
          </a:pr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4344D8CD-3448-4F2E-94C9-0E8EDBAC9424}"/>
              </a:ext>
            </a:extLst>
          </p:cNvPr>
          <p:cNvSpPr>
            <a:spLocks/>
          </p:cNvSpPr>
          <p:nvPr/>
        </p:nvSpPr>
        <p:spPr bwMode="auto">
          <a:xfrm>
            <a:off x="5426409" y="3020724"/>
            <a:ext cx="3717592" cy="2122776"/>
          </a:xfrm>
          <a:custGeom>
            <a:avLst/>
            <a:gdLst>
              <a:gd name="connsiteX0" fmla="*/ 3495816 w 3717592"/>
              <a:gd name="connsiteY0" fmla="*/ 0 h 2122776"/>
              <a:gd name="connsiteX1" fmla="*/ 3701178 w 3717592"/>
              <a:gd name="connsiteY1" fmla="*/ 34967 h 2122776"/>
              <a:gd name="connsiteX2" fmla="*/ 3717592 w 3717592"/>
              <a:gd name="connsiteY2" fmla="*/ 42045 h 2122776"/>
              <a:gd name="connsiteX3" fmla="*/ 3717592 w 3717592"/>
              <a:gd name="connsiteY3" fmla="*/ 2122776 h 2122776"/>
              <a:gd name="connsiteX4" fmla="*/ 0 w 3717592"/>
              <a:gd name="connsiteY4" fmla="*/ 2122776 h 2122776"/>
              <a:gd name="connsiteX5" fmla="*/ 14894 w 3717592"/>
              <a:gd name="connsiteY5" fmla="*/ 2066590 h 2122776"/>
              <a:gd name="connsiteX6" fmla="*/ 545207 w 3717592"/>
              <a:gd name="connsiteY6" fmla="*/ 1544535 h 2122776"/>
              <a:gd name="connsiteX7" fmla="*/ 1398491 w 3717592"/>
              <a:gd name="connsiteY7" fmla="*/ 1338068 h 2122776"/>
              <a:gd name="connsiteX8" fmla="*/ 2215890 w 3717592"/>
              <a:gd name="connsiteY8" fmla="*/ 1052190 h 2122776"/>
              <a:gd name="connsiteX9" fmla="*/ 2722278 w 3717592"/>
              <a:gd name="connsiteY9" fmla="*/ 500286 h 2122776"/>
              <a:gd name="connsiteX10" fmla="*/ 3296451 w 3717592"/>
              <a:gd name="connsiteY10" fmla="*/ 31764 h 2122776"/>
              <a:gd name="connsiteX11" fmla="*/ 3495816 w 3717592"/>
              <a:gd name="connsiteY11" fmla="*/ 0 h 21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7592" h="2122776">
                <a:moveTo>
                  <a:pt x="3495816" y="0"/>
                </a:moveTo>
                <a:cubicBezTo>
                  <a:pt x="3566092" y="0"/>
                  <a:pt x="3636369" y="11726"/>
                  <a:pt x="3701178" y="34967"/>
                </a:cubicBezTo>
                <a:lnTo>
                  <a:pt x="3717592" y="42045"/>
                </a:lnTo>
                <a:lnTo>
                  <a:pt x="3717592" y="2122776"/>
                </a:lnTo>
                <a:lnTo>
                  <a:pt x="0" y="2122776"/>
                </a:lnTo>
                <a:lnTo>
                  <a:pt x="14894" y="2066590"/>
                </a:lnTo>
                <a:cubicBezTo>
                  <a:pt x="99064" y="1828986"/>
                  <a:pt x="311451" y="1648762"/>
                  <a:pt x="545207" y="1544535"/>
                </a:cubicBezTo>
                <a:cubicBezTo>
                  <a:pt x="812357" y="1425419"/>
                  <a:pt x="1107417" y="1389684"/>
                  <a:pt x="1398491" y="1338068"/>
                </a:cubicBezTo>
                <a:cubicBezTo>
                  <a:pt x="1685577" y="1290421"/>
                  <a:pt x="1980638" y="1222922"/>
                  <a:pt x="2215890" y="1052190"/>
                </a:cubicBezTo>
                <a:cubicBezTo>
                  <a:pt x="2419243" y="905280"/>
                  <a:pt x="2566773" y="694842"/>
                  <a:pt x="2722278" y="500286"/>
                </a:cubicBezTo>
                <a:cubicBezTo>
                  <a:pt x="2877783" y="301760"/>
                  <a:pt x="3061200" y="111175"/>
                  <a:pt x="3296451" y="31764"/>
                </a:cubicBezTo>
                <a:cubicBezTo>
                  <a:pt x="3360248" y="11912"/>
                  <a:pt x="3428032" y="0"/>
                  <a:pt x="3495816" y="0"/>
                </a:cubicBezTo>
                <a:close/>
              </a:path>
            </a:pathLst>
          </a:custGeom>
          <a:solidFill>
            <a:srgbClr val="CDBB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87C7C065-1DAC-4FE6-9502-06B47521850E}"/>
              </a:ext>
            </a:extLst>
          </p:cNvPr>
          <p:cNvSpPr>
            <a:spLocks/>
          </p:cNvSpPr>
          <p:nvPr/>
        </p:nvSpPr>
        <p:spPr bwMode="auto">
          <a:xfrm>
            <a:off x="-19574" y="-16371"/>
            <a:ext cx="3468681" cy="1203608"/>
          </a:xfrm>
          <a:custGeom>
            <a:avLst/>
            <a:gdLst>
              <a:gd name="connsiteX0" fmla="*/ 0 w 3468681"/>
              <a:gd name="connsiteY0" fmla="*/ 0 h 1203608"/>
              <a:gd name="connsiteX1" fmla="*/ 3404384 w 3468681"/>
              <a:gd name="connsiteY1" fmla="*/ 0 h 1203608"/>
              <a:gd name="connsiteX2" fmla="*/ 3407329 w 3468681"/>
              <a:gd name="connsiteY2" fmla="*/ 1963 h 1203608"/>
              <a:gd name="connsiteX3" fmla="*/ 3436809 w 3468681"/>
              <a:gd name="connsiteY3" fmla="*/ 32737 h 1203608"/>
              <a:gd name="connsiteX4" fmla="*/ 3432607 w 3468681"/>
              <a:gd name="connsiteY4" fmla="*/ 279456 h 1203608"/>
              <a:gd name="connsiteX5" fmla="*/ 2356879 w 3468681"/>
              <a:gd name="connsiteY5" fmla="*/ 986161 h 1203608"/>
              <a:gd name="connsiteX6" fmla="*/ 2289646 w 3468681"/>
              <a:gd name="connsiteY6" fmla="*/ 981979 h 1203608"/>
              <a:gd name="connsiteX7" fmla="*/ 1634123 w 3468681"/>
              <a:gd name="connsiteY7" fmla="*/ 894164 h 1203608"/>
              <a:gd name="connsiteX8" fmla="*/ 1554284 w 3468681"/>
              <a:gd name="connsiteY8" fmla="*/ 898345 h 1203608"/>
              <a:gd name="connsiteX9" fmla="*/ 734881 w 3468681"/>
              <a:gd name="connsiteY9" fmla="*/ 1170155 h 1203608"/>
              <a:gd name="connsiteX10" fmla="*/ 486960 w 3468681"/>
              <a:gd name="connsiteY10" fmla="*/ 1203608 h 1203608"/>
              <a:gd name="connsiteX11" fmla="*/ 7136 w 3468681"/>
              <a:gd name="connsiteY11" fmla="*/ 1092467 h 1203608"/>
              <a:gd name="connsiteX12" fmla="*/ 0 w 3468681"/>
              <a:gd name="connsiteY12" fmla="*/ 1088178 h 1203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68681" h="1203608">
                <a:moveTo>
                  <a:pt x="0" y="0"/>
                </a:moveTo>
                <a:lnTo>
                  <a:pt x="3404384" y="0"/>
                </a:lnTo>
                <a:lnTo>
                  <a:pt x="3407329" y="1963"/>
                </a:lnTo>
                <a:cubicBezTo>
                  <a:pt x="3418425" y="11045"/>
                  <a:pt x="3428405" y="21238"/>
                  <a:pt x="3436809" y="32737"/>
                </a:cubicBezTo>
                <a:cubicBezTo>
                  <a:pt x="3491436" y="103826"/>
                  <a:pt x="3466224" y="200004"/>
                  <a:pt x="3432607" y="279456"/>
                </a:cubicBezTo>
                <a:cubicBezTo>
                  <a:pt x="3251918" y="697625"/>
                  <a:pt x="2810702" y="986161"/>
                  <a:pt x="2356879" y="986161"/>
                </a:cubicBezTo>
                <a:cubicBezTo>
                  <a:pt x="2335868" y="986161"/>
                  <a:pt x="2310656" y="986161"/>
                  <a:pt x="2289646" y="981979"/>
                </a:cubicBezTo>
                <a:cubicBezTo>
                  <a:pt x="2071138" y="969434"/>
                  <a:pt x="1852631" y="894164"/>
                  <a:pt x="1634123" y="894164"/>
                </a:cubicBezTo>
                <a:cubicBezTo>
                  <a:pt x="1608911" y="894164"/>
                  <a:pt x="1579497" y="894164"/>
                  <a:pt x="1554284" y="898345"/>
                </a:cubicBezTo>
                <a:cubicBezTo>
                  <a:pt x="1268544" y="923435"/>
                  <a:pt x="1016420" y="1103248"/>
                  <a:pt x="734881" y="1170155"/>
                </a:cubicBezTo>
                <a:cubicBezTo>
                  <a:pt x="655042" y="1191063"/>
                  <a:pt x="571001" y="1203608"/>
                  <a:pt x="486960" y="1203608"/>
                </a:cubicBezTo>
                <a:cubicBezTo>
                  <a:pt x="319928" y="1203608"/>
                  <a:pt x="155259" y="1165973"/>
                  <a:pt x="7136" y="1092467"/>
                </a:cubicBezTo>
                <a:lnTo>
                  <a:pt x="0" y="1088178"/>
                </a:lnTo>
                <a:close/>
              </a:path>
            </a:pathLst>
          </a:custGeom>
          <a:solidFill>
            <a:srgbClr val="928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任意多边形: 形状 20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9838B496-9034-4D5B-974C-2A518DD9C773}"/>
              </a:ext>
            </a:extLst>
          </p:cNvPr>
          <p:cNvSpPr>
            <a:spLocks/>
          </p:cNvSpPr>
          <p:nvPr/>
        </p:nvSpPr>
        <p:spPr bwMode="auto">
          <a:xfrm>
            <a:off x="0" y="4078771"/>
            <a:ext cx="1758783" cy="1064729"/>
          </a:xfrm>
          <a:custGeom>
            <a:avLst/>
            <a:gdLst>
              <a:gd name="connsiteX0" fmla="*/ 1249511 w 1758783"/>
              <a:gd name="connsiteY0" fmla="*/ 0 h 1064729"/>
              <a:gd name="connsiteX1" fmla="*/ 1696788 w 1758783"/>
              <a:gd name="connsiteY1" fmla="*/ 265763 h 1064729"/>
              <a:gd name="connsiteX2" fmla="*/ 1584029 w 1758783"/>
              <a:gd name="connsiteY2" fmla="*/ 984447 h 1064729"/>
              <a:gd name="connsiteX3" fmla="*/ 1516550 w 1758783"/>
              <a:gd name="connsiteY3" fmla="*/ 1053088 h 1064729"/>
              <a:gd name="connsiteX4" fmla="*/ 1502043 w 1758783"/>
              <a:gd name="connsiteY4" fmla="*/ 1064729 h 1064729"/>
              <a:gd name="connsiteX5" fmla="*/ 0 w 1758783"/>
              <a:gd name="connsiteY5" fmla="*/ 1064729 h 1064729"/>
              <a:gd name="connsiteX6" fmla="*/ 0 w 1758783"/>
              <a:gd name="connsiteY6" fmla="*/ 397927 h 1064729"/>
              <a:gd name="connsiteX7" fmla="*/ 41822 w 1758783"/>
              <a:gd name="connsiteY7" fmla="*/ 392570 h 1064729"/>
              <a:gd name="connsiteX8" fmla="*/ 121921 w 1758783"/>
              <a:gd name="connsiteY8" fmla="*/ 389287 h 1064729"/>
              <a:gd name="connsiteX9" fmla="*/ 125679 w 1758783"/>
              <a:gd name="connsiteY9" fmla="*/ 393030 h 1064729"/>
              <a:gd name="connsiteX10" fmla="*/ 366232 w 1758783"/>
              <a:gd name="connsiteY10" fmla="*/ 396773 h 1064729"/>
              <a:gd name="connsiteX11" fmla="*/ 738336 w 1758783"/>
              <a:gd name="connsiteY11" fmla="*/ 314424 h 1064729"/>
              <a:gd name="connsiteX12" fmla="*/ 1035268 w 1758783"/>
              <a:gd name="connsiteY12" fmla="*/ 56147 h 1064729"/>
              <a:gd name="connsiteX13" fmla="*/ 1249511 w 1758783"/>
              <a:gd name="connsiteY13" fmla="*/ 0 h 106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58783" h="1064729">
                <a:moveTo>
                  <a:pt x="1249511" y="0"/>
                </a:moveTo>
                <a:cubicBezTo>
                  <a:pt x="1426166" y="0"/>
                  <a:pt x="1610339" y="104808"/>
                  <a:pt x="1696788" y="265763"/>
                </a:cubicBezTo>
                <a:cubicBezTo>
                  <a:pt x="1817064" y="494095"/>
                  <a:pt x="1753167" y="789803"/>
                  <a:pt x="1584029" y="984447"/>
                </a:cubicBezTo>
                <a:cubicBezTo>
                  <a:pt x="1562887" y="1008778"/>
                  <a:pt x="1540335" y="1031646"/>
                  <a:pt x="1516550" y="1053088"/>
                </a:cubicBezTo>
                <a:lnTo>
                  <a:pt x="1502043" y="1064729"/>
                </a:lnTo>
                <a:lnTo>
                  <a:pt x="0" y="1064729"/>
                </a:lnTo>
                <a:lnTo>
                  <a:pt x="0" y="397927"/>
                </a:lnTo>
                <a:lnTo>
                  <a:pt x="41822" y="392570"/>
                </a:lnTo>
                <a:cubicBezTo>
                  <a:pt x="68771" y="390340"/>
                  <a:pt x="95610" y="389287"/>
                  <a:pt x="121921" y="389287"/>
                </a:cubicBezTo>
                <a:cubicBezTo>
                  <a:pt x="121921" y="389287"/>
                  <a:pt x="125679" y="393030"/>
                  <a:pt x="125679" y="393030"/>
                </a:cubicBezTo>
                <a:cubicBezTo>
                  <a:pt x="204611" y="393030"/>
                  <a:pt x="287301" y="396773"/>
                  <a:pt x="366232" y="396773"/>
                </a:cubicBezTo>
                <a:cubicBezTo>
                  <a:pt x="501543" y="396773"/>
                  <a:pt x="629336" y="381801"/>
                  <a:pt x="738336" y="314424"/>
                </a:cubicBezTo>
                <a:cubicBezTo>
                  <a:pt x="851095" y="243305"/>
                  <a:pt x="922509" y="127267"/>
                  <a:pt x="1035268" y="56147"/>
                </a:cubicBezTo>
                <a:cubicBezTo>
                  <a:pt x="1099165" y="18716"/>
                  <a:pt x="1174338" y="0"/>
                  <a:pt x="1249511" y="0"/>
                </a:cubicBezTo>
                <a:close/>
              </a:path>
            </a:pathLst>
          </a:custGeom>
          <a:solidFill>
            <a:srgbClr val="E0D8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任意多边形: 形状 14" descr="e7d195523061f1c09e9d68d7cf438b91ef959ecb14fc25d26BBA7F7DBC18E55DFF4014AF651F0BF2569D4B6C1DA7F1A4683A481403BD872FC687266AD13265C1DE7C373772FD8728ABDD69ADD03BFF5BE2862BC891DBB79E898246E26A37A7D711D9504F7A2DBCFB24B23F9910FA5393DFCF98BE8B04842BAC59287F0857FAA402A1ABD5382836954F8EE487617BB165A633CF30FF87B8AC">
            <a:extLst>
              <a:ext uri="{FF2B5EF4-FFF2-40B4-BE49-F238E27FC236}">
                <a16:creationId xmlns:a16="http://schemas.microsoft.com/office/drawing/2014/main" id="{791B4C01-16C2-4C3F-B089-2FDC3E9FA65E}"/>
              </a:ext>
            </a:extLst>
          </p:cNvPr>
          <p:cNvSpPr>
            <a:spLocks/>
          </p:cNvSpPr>
          <p:nvPr/>
        </p:nvSpPr>
        <p:spPr bwMode="auto">
          <a:xfrm>
            <a:off x="6315094" y="-16371"/>
            <a:ext cx="2828905" cy="1832471"/>
          </a:xfrm>
          <a:custGeom>
            <a:avLst/>
            <a:gdLst>
              <a:gd name="connsiteX0" fmla="*/ 2367849 w 3163616"/>
              <a:gd name="connsiteY0" fmla="*/ 0 h 2049286"/>
              <a:gd name="connsiteX1" fmla="*/ 3163616 w 3163616"/>
              <a:gd name="connsiteY1" fmla="*/ 0 h 2049286"/>
              <a:gd name="connsiteX2" fmla="*/ 3163616 w 3163616"/>
              <a:gd name="connsiteY2" fmla="*/ 1877528 h 2049286"/>
              <a:gd name="connsiteX3" fmla="*/ 3079234 w 3163616"/>
              <a:gd name="connsiteY3" fmla="*/ 1911021 h 2049286"/>
              <a:gd name="connsiteX4" fmla="*/ 2525728 w 3163616"/>
              <a:gd name="connsiteY4" fmla="*/ 2027611 h 2049286"/>
              <a:gd name="connsiteX5" fmla="*/ 2214034 w 3163616"/>
              <a:gd name="connsiteY5" fmla="*/ 2049286 h 2049286"/>
              <a:gd name="connsiteX6" fmla="*/ 1039745 w 3163616"/>
              <a:gd name="connsiteY6" fmla="*/ 1897559 h 2049286"/>
              <a:gd name="connsiteX7" fmla="*/ 1010750 w 3163616"/>
              <a:gd name="connsiteY7" fmla="*/ 1897559 h 2049286"/>
              <a:gd name="connsiteX8" fmla="*/ 126409 w 3163616"/>
              <a:gd name="connsiteY8" fmla="*/ 1384576 h 2049286"/>
              <a:gd name="connsiteX9" fmla="*/ 32176 w 3163616"/>
              <a:gd name="connsiteY9" fmla="*/ 770442 h 2049286"/>
              <a:gd name="connsiteX10" fmla="*/ 1025248 w 3163616"/>
              <a:gd name="connsiteY10" fmla="*/ 264684 h 2049286"/>
              <a:gd name="connsiteX11" fmla="*/ 1039745 w 3163616"/>
              <a:gd name="connsiteY11" fmla="*/ 264684 h 2049286"/>
              <a:gd name="connsiteX12" fmla="*/ 1503661 w 3163616"/>
              <a:gd name="connsiteY12" fmla="*/ 271909 h 2049286"/>
              <a:gd name="connsiteX13" fmla="*/ 2221282 w 3163616"/>
              <a:gd name="connsiteY13" fmla="*/ 112957 h 2049286"/>
              <a:gd name="connsiteX14" fmla="*/ 2299404 w 3163616"/>
              <a:gd name="connsiteY14" fmla="*/ 57767 h 204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63616" h="2049286">
                <a:moveTo>
                  <a:pt x="2367849" y="0"/>
                </a:moveTo>
                <a:lnTo>
                  <a:pt x="3163616" y="0"/>
                </a:lnTo>
                <a:lnTo>
                  <a:pt x="3163616" y="1877528"/>
                </a:lnTo>
                <a:lnTo>
                  <a:pt x="3079234" y="1911021"/>
                </a:lnTo>
                <a:cubicBezTo>
                  <a:pt x="2900848" y="1972745"/>
                  <a:pt x="2713288" y="2011354"/>
                  <a:pt x="2525728" y="2027611"/>
                </a:cubicBezTo>
                <a:cubicBezTo>
                  <a:pt x="2424246" y="2042061"/>
                  <a:pt x="2315515" y="2049286"/>
                  <a:pt x="2214034" y="2049286"/>
                </a:cubicBezTo>
                <a:cubicBezTo>
                  <a:pt x="1815355" y="2049286"/>
                  <a:pt x="1423926" y="1977035"/>
                  <a:pt x="1039745" y="1897559"/>
                </a:cubicBezTo>
                <a:cubicBezTo>
                  <a:pt x="1025248" y="1897559"/>
                  <a:pt x="1017999" y="1897559"/>
                  <a:pt x="1010750" y="1897559"/>
                </a:cubicBezTo>
                <a:cubicBezTo>
                  <a:pt x="583077" y="1897559"/>
                  <a:pt x="235140" y="1557979"/>
                  <a:pt x="126409" y="1384576"/>
                </a:cubicBezTo>
                <a:cubicBezTo>
                  <a:pt x="17679" y="1196723"/>
                  <a:pt x="-40311" y="972745"/>
                  <a:pt x="32176" y="770442"/>
                </a:cubicBezTo>
                <a:cubicBezTo>
                  <a:pt x="155404" y="387511"/>
                  <a:pt x="626569" y="264684"/>
                  <a:pt x="1025248" y="264684"/>
                </a:cubicBezTo>
                <a:cubicBezTo>
                  <a:pt x="1032496" y="264684"/>
                  <a:pt x="1039745" y="264684"/>
                  <a:pt x="1039745" y="264684"/>
                </a:cubicBezTo>
                <a:cubicBezTo>
                  <a:pt x="1191968" y="264684"/>
                  <a:pt x="1351439" y="271909"/>
                  <a:pt x="1503661" y="271909"/>
                </a:cubicBezTo>
                <a:cubicBezTo>
                  <a:pt x="1764615" y="271909"/>
                  <a:pt x="2011070" y="243009"/>
                  <a:pt x="2221282" y="112957"/>
                </a:cubicBezTo>
                <a:cubicBezTo>
                  <a:pt x="2248465" y="95797"/>
                  <a:pt x="2274402" y="77283"/>
                  <a:pt x="2299404" y="57767"/>
                </a:cubicBezTo>
                <a:close/>
              </a:path>
            </a:pathLst>
          </a:custGeom>
          <a:solidFill>
            <a:srgbClr val="CB96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716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701501D2-FFDB-48C0-AAB6-629A5320BACC}"/>
              </a:ext>
            </a:extLst>
          </p:cNvPr>
          <p:cNvSpPr txBox="1"/>
          <p:nvPr/>
        </p:nvSpPr>
        <p:spPr>
          <a:xfrm>
            <a:off x="3448135" y="156903"/>
            <a:ext cx="2247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zh-CN" altLang="en-US" sz="2400" kern="0">
                <a:solidFill>
                  <a:schemeClr val="accent4"/>
                </a:solidFill>
                <a:cs typeface="+mn-ea"/>
                <a:sym typeface="+mn-lt"/>
              </a:rPr>
              <a:t>添加标题内容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1CF938D-1F7D-4225-A66D-79E4AE921E1F}"/>
              </a:ext>
            </a:extLst>
          </p:cNvPr>
          <p:cNvSpPr/>
          <p:nvPr/>
        </p:nvSpPr>
        <p:spPr>
          <a:xfrm>
            <a:off x="2746614" y="532828"/>
            <a:ext cx="3650771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1FD79D3-3F85-437C-BEFE-8BF58C2531A7}"/>
              </a:ext>
            </a:extLst>
          </p:cNvPr>
          <p:cNvCxnSpPr>
            <a:cxnSpLocks/>
          </p:cNvCxnSpPr>
          <p:nvPr/>
        </p:nvCxnSpPr>
        <p:spPr>
          <a:xfrm>
            <a:off x="4464321" y="887965"/>
            <a:ext cx="21535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1993A83E-168A-4C4C-B3EA-92D91B635CA2}"/>
              </a:ext>
            </a:extLst>
          </p:cNvPr>
          <p:cNvSpPr/>
          <p:nvPr/>
        </p:nvSpPr>
        <p:spPr>
          <a:xfrm>
            <a:off x="4048369" y="1422400"/>
            <a:ext cx="1649046" cy="12196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8B09090D-DAE2-48BF-8C75-749F36A6470F}"/>
              </a:ext>
            </a:extLst>
          </p:cNvPr>
          <p:cNvSpPr/>
          <p:nvPr/>
        </p:nvSpPr>
        <p:spPr>
          <a:xfrm>
            <a:off x="5787292" y="1422400"/>
            <a:ext cx="1649046" cy="12196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BC8F4DF-B820-4DFD-A728-14B936CFA143}"/>
              </a:ext>
            </a:extLst>
          </p:cNvPr>
          <p:cNvSpPr/>
          <p:nvPr/>
        </p:nvSpPr>
        <p:spPr>
          <a:xfrm>
            <a:off x="7526214" y="1422400"/>
            <a:ext cx="1649046" cy="121968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8900F1C-6396-4D81-866A-0597E0A27008}"/>
              </a:ext>
            </a:extLst>
          </p:cNvPr>
          <p:cNvSpPr txBox="1"/>
          <p:nvPr/>
        </p:nvSpPr>
        <p:spPr>
          <a:xfrm>
            <a:off x="4211494" y="1739856"/>
            <a:ext cx="13227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en-US" altLang="zh-CN" sz="3200" kern="0">
                <a:solidFill>
                  <a:schemeClr val="bg1"/>
                </a:solidFill>
                <a:cs typeface="+mn-ea"/>
                <a:sym typeface="+mn-lt"/>
              </a:rPr>
              <a:t>80000</a:t>
            </a:r>
            <a:endParaRPr kumimoji="1"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E38E3D1-874A-4147-A143-7797BE5EB760}"/>
              </a:ext>
            </a:extLst>
          </p:cNvPr>
          <p:cNvSpPr txBox="1"/>
          <p:nvPr/>
        </p:nvSpPr>
        <p:spPr>
          <a:xfrm>
            <a:off x="5950417" y="1739856"/>
            <a:ext cx="13227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en-US" altLang="zh-CN" sz="3200" kern="0">
                <a:solidFill>
                  <a:schemeClr val="bg1"/>
                </a:solidFill>
                <a:cs typeface="+mn-ea"/>
                <a:sym typeface="+mn-lt"/>
              </a:rPr>
              <a:t>10000</a:t>
            </a:r>
            <a:endParaRPr kumimoji="1"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B404DD3-1FC8-4054-8869-65CD784F23CD}"/>
              </a:ext>
            </a:extLst>
          </p:cNvPr>
          <p:cNvSpPr txBox="1"/>
          <p:nvPr/>
        </p:nvSpPr>
        <p:spPr>
          <a:xfrm>
            <a:off x="7835212" y="1739856"/>
            <a:ext cx="10310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585">
              <a:defRPr/>
            </a:pPr>
            <a:r>
              <a:rPr kumimoji="1" lang="en-US" altLang="zh-CN" sz="3200" kern="0">
                <a:solidFill>
                  <a:schemeClr val="bg1"/>
                </a:solidFill>
                <a:cs typeface="+mn-ea"/>
                <a:sym typeface="+mn-lt"/>
              </a:rPr>
              <a:t>90%</a:t>
            </a:r>
            <a:endParaRPr kumimoji="1" lang="zh-CN" altLang="en-US" sz="3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5905C49B-B60C-49A2-B09E-B7B5B8AED553}"/>
              </a:ext>
            </a:extLst>
          </p:cNvPr>
          <p:cNvSpPr/>
          <p:nvPr/>
        </p:nvSpPr>
        <p:spPr>
          <a:xfrm>
            <a:off x="4048369" y="3060910"/>
            <a:ext cx="4986586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dolor. </a:t>
            </a: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87B11737-390C-4045-B044-2F401A607414}"/>
              </a:ext>
            </a:extLst>
          </p:cNvPr>
          <p:cNvSpPr/>
          <p:nvPr/>
        </p:nvSpPr>
        <p:spPr>
          <a:xfrm>
            <a:off x="4105366" y="2218125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129AC414-FBE0-4791-8C2C-9D1F965BF8EE}"/>
              </a:ext>
            </a:extLst>
          </p:cNvPr>
          <p:cNvSpPr/>
          <p:nvPr/>
        </p:nvSpPr>
        <p:spPr>
          <a:xfrm>
            <a:off x="4067220" y="2682221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2F2BF8DE-FA44-4D55-A64C-A74514F7E75B}"/>
              </a:ext>
            </a:extLst>
          </p:cNvPr>
          <p:cNvSpPr/>
          <p:nvPr/>
        </p:nvSpPr>
        <p:spPr>
          <a:xfrm>
            <a:off x="5837403" y="2682221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3">
                    <a:lumMod val="75000"/>
                  </a:schemeClr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F6225906-FB77-409C-8D5F-B658AF37F880}"/>
              </a:ext>
            </a:extLst>
          </p:cNvPr>
          <p:cNvSpPr/>
          <p:nvPr/>
        </p:nvSpPr>
        <p:spPr>
          <a:xfrm>
            <a:off x="7576326" y="2682221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1600">
                <a:solidFill>
                  <a:schemeClr val="accent4"/>
                </a:solidFill>
                <a:cs typeface="+mn-ea"/>
                <a:sym typeface="+mn-lt"/>
              </a:rPr>
              <a:t>添加模板标题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7" name="图片 16" descr="图片包含 工程绘图&#10;&#10;描述已自动生成">
            <a:extLst>
              <a:ext uri="{FF2B5EF4-FFF2-40B4-BE49-F238E27FC236}">
                <a16:creationId xmlns:a16="http://schemas.microsoft.com/office/drawing/2014/main" id="{36B3E090-2D68-44C3-876D-E85041FB73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29" y="1348973"/>
            <a:ext cx="3663458" cy="244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89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年终总结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">
  <a:themeElements>
    <a:clrScheme name="2莫兰迪配色">
      <a:dk1>
        <a:sysClr val="windowText" lastClr="000000"/>
      </a:dk1>
      <a:lt1>
        <a:sysClr val="window" lastClr="FFFFFF"/>
      </a:lt1>
      <a:dk2>
        <a:srgbClr val="EEF2F5"/>
      </a:dk2>
      <a:lt2>
        <a:srgbClr val="E7E6E6"/>
      </a:lt2>
      <a:accent1>
        <a:srgbClr val="CB9677"/>
      </a:accent1>
      <a:accent2>
        <a:srgbClr val="CDBBA5"/>
      </a:accent2>
      <a:accent3>
        <a:srgbClr val="E0D8C5"/>
      </a:accent3>
      <a:accent4>
        <a:srgbClr val="928076"/>
      </a:accent4>
      <a:accent5>
        <a:srgbClr val="F79C65"/>
      </a:accent5>
      <a:accent6>
        <a:srgbClr val="70AD47"/>
      </a:accent6>
      <a:hlink>
        <a:srgbClr val="000000"/>
      </a:hlink>
      <a:folHlink>
        <a:srgbClr val="954F72"/>
      </a:folHlink>
    </a:clrScheme>
    <a:fontScheme name="dtgpipdy">
      <a:majorFont>
        <a:latin typeface="Arial"/>
        <a:ea typeface="思源黑体"/>
        <a:cs typeface=""/>
      </a:majorFont>
      <a:minorFont>
        <a:latin typeface="Arial"/>
        <a:ea typeface="思源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2562</TotalTime>
  <Words>1189</Words>
  <Application>Microsoft Office PowerPoint</Application>
  <PresentationFormat>全屏显示(16:9)</PresentationFormat>
  <Paragraphs>171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等线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年终总结</dc:title>
  <dc:creator>哒哒 熊猫</dc:creator>
  <cp:lastModifiedBy>Wang Sean</cp:lastModifiedBy>
  <cp:revision>1218</cp:revision>
  <dcterms:created xsi:type="dcterms:W3CDTF">2019-06-21T02:16:19Z</dcterms:created>
  <dcterms:modified xsi:type="dcterms:W3CDTF">2020-12-14T09:42:11Z</dcterms:modified>
</cp:coreProperties>
</file>