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62" r:id="rId1"/>
  </p:sldMasterIdLst>
  <p:notesMasterIdLst>
    <p:notesMasterId r:id="rId2"/>
  </p:notesMasterIdLst>
  <p:sldIdLst>
    <p:sldId id="346" r:id="rId3"/>
    <p:sldId id="415" r:id="rId4"/>
    <p:sldId id="444" r:id="rId5"/>
    <p:sldId id="436" r:id="rId6"/>
    <p:sldId id="438" r:id="rId7"/>
    <p:sldId id="447" r:id="rId8"/>
    <p:sldId id="449" r:id="rId9"/>
    <p:sldId id="452" r:id="rId10"/>
    <p:sldId id="474" r:id="rId11"/>
    <p:sldId id="450" r:id="rId12"/>
    <p:sldId id="455" r:id="rId13"/>
    <p:sldId id="420" r:id="rId14"/>
    <p:sldId id="445" r:id="rId15"/>
    <p:sldId id="413" r:id="rId16"/>
    <p:sldId id="473" r:id="rId17"/>
    <p:sldId id="446" r:id="rId18"/>
    <p:sldId id="456" r:id="rId19"/>
    <p:sldId id="435" r:id="rId20"/>
    <p:sldId id="433" r:id="rId21"/>
    <p:sldId id="457" r:id="rId22"/>
    <p:sldId id="472" r:id="rId23"/>
    <p:sldId id="405" r:id="rId24"/>
    <p:sldId id="406" r:id="rId25"/>
    <p:sldId id="460" r:id="rId26"/>
    <p:sldId id="434" r:id="rId27"/>
    <p:sldId id="475" r:id="rId28"/>
  </p:sldIdLst>
  <p:sldSz cx="9144000" cy="5143500" type="screen16x9"/>
  <p:notesSz cx="6815138" cy="9942513"/>
  <p:custShowLst>
    <p:custShow name="自定义放映 1" id="0">
      <p:sldLst>
        <p:sld r:id="rId3"/>
        <p:sld r:id="rId25"/>
        <p:sld r:id="rId4"/>
        <p:sld r:id="rId24"/>
        <p:sld r:id="rId14"/>
        <p:sld r:id="rId16"/>
        <p:sld r:id="rId21"/>
      </p:sldLst>
    </p:custShow>
  </p:custShowLst>
  <p:custDataLst>
    <p:tags r:id="rId29"/>
  </p:custDataLst>
  <p:defaultTextStyle>
    <a:defPPr>
      <a:defRPr lang="zh-CN"/>
    </a:defPPr>
    <a:lvl1pPr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5pPr>
    <a:lvl6pPr marL="2286000" algn="l" defTabSz="914400" rtl="0" eaLnBrk="1" latinLnBrk="0" hangingPunct="1">
      <a:defRPr i="1" kern="1200">
        <a:solidFill>
          <a:schemeClr val="tx1"/>
        </a:solidFill>
        <a:latin typeface="Arial" pitchFamily="34" charset="0"/>
        <a:ea typeface="宋体" pitchFamily="2" charset="-122"/>
        <a:cs typeface="+mn-cs"/>
      </a:defRPr>
    </a:lvl6pPr>
    <a:lvl7pPr marL="2743200" algn="l" defTabSz="914400" rtl="0" eaLnBrk="1" latinLnBrk="0" hangingPunct="1">
      <a:defRPr i="1" kern="1200">
        <a:solidFill>
          <a:schemeClr val="tx1"/>
        </a:solidFill>
        <a:latin typeface="Arial" pitchFamily="34" charset="0"/>
        <a:ea typeface="宋体" pitchFamily="2" charset="-122"/>
        <a:cs typeface="+mn-cs"/>
      </a:defRPr>
    </a:lvl7pPr>
    <a:lvl8pPr marL="3200400" algn="l" defTabSz="914400" rtl="0" eaLnBrk="1" latinLnBrk="0" hangingPunct="1">
      <a:defRPr i="1" kern="1200">
        <a:solidFill>
          <a:schemeClr val="tx1"/>
        </a:solidFill>
        <a:latin typeface="Arial" pitchFamily="34" charset="0"/>
        <a:ea typeface="宋体" pitchFamily="2" charset="-122"/>
        <a:cs typeface="+mn-cs"/>
      </a:defRPr>
    </a:lvl8pPr>
    <a:lvl9pPr marL="3657600" algn="l" defTabSz="914400" rtl="0" eaLnBrk="1" latinLnBrk="0" hangingPunct="1">
      <a:defRPr i="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348">
          <p15:clr>
            <a:srgbClr val="A4A3A4"/>
          </p15:clr>
        </p15:guide>
        <p15:guide id="2" pos="29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88" autoAdjust="0"/>
    <p:restoredTop sz="94660"/>
  </p:normalViewPr>
  <p:slideViewPr>
    <p:cSldViewPr snapToObjects="1">
      <p:cViewPr varScale="1">
        <p:scale>
          <a:sx n="139" d="100"/>
          <a:sy n="139" d="100"/>
        </p:scale>
        <p:origin x="750" y="126"/>
      </p:cViewPr>
      <p:guideLst>
        <p:guide orient="horz" pos="1348"/>
        <p:guide pos="2940"/>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1.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bwMode="auto">
      <p:bgPr>
        <a:solidFill>
          <a:schemeClr val="bg1"/>
        </a:solidFill>
        <a:effectLst/>
      </p:bgPr>
    </p:bg>
    <p:spTree>
      <p:nvGrpSpPr>
        <p:cNvPr id="1" name=""/>
        <p:cNvGrpSpPr/>
        <p:nvPr/>
      </p:nvGrpSpPr>
      <p:grpSpPr>
        <a:xfrm>
          <a:off x="0" y="0"/>
          <a:ext cx="0" cy="0"/>
        </a:xfrm>
      </p:grpSpPr>
      <p:sp>
        <p:nvSpPr>
          <p:cNvPr id="22530" name="Rectangle 2"/>
          <p:cNvSpPr>
            <a:spLocks noGrp="1" noRot="1" noChangeAspect="1" noChangeArrowheads="1"/>
          </p:cNvSpPr>
          <p:nvPr>
            <p:ph type="sldImg" idx="2"/>
          </p:nvPr>
        </p:nvSpPr>
        <p:spPr bwMode="auto">
          <a:xfrm>
            <a:off x="133350" y="819150"/>
            <a:ext cx="6365875"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3400" y="4770438"/>
            <a:ext cx="574516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2052" name="Rectangle 4"/>
          <p:cNvSpPr>
            <a:spLocks noGrp="1" noChangeArrowheads="1"/>
          </p:cNvSpPr>
          <p:nvPr>
            <p:ph type="hdr" sz="quarter"/>
          </p:nvPr>
        </p:nvSpPr>
        <p:spPr bwMode="auto">
          <a:xfrm>
            <a:off x="0"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3" name="Rectangle 5"/>
          <p:cNvSpPr>
            <a:spLocks noGrp="1" noChangeArrowheads="1"/>
          </p:cNvSpPr>
          <p:nvPr>
            <p:ph type="dt" idx="1"/>
          </p:nvPr>
        </p:nvSpPr>
        <p:spPr bwMode="auto">
          <a:xfrm>
            <a:off x="3859213"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4" name="Rectangle 6"/>
          <p:cNvSpPr>
            <a:spLocks noGrp="1" noChangeArrowheads="1"/>
          </p:cNvSpPr>
          <p:nvPr>
            <p:ph type="ftr" sz="quarter" idx="4"/>
          </p:nvPr>
        </p:nvSpPr>
        <p:spPr bwMode="auto">
          <a:xfrm>
            <a:off x="0"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5" name="Rectangle 7"/>
          <p:cNvSpPr>
            <a:spLocks noGrp="1" noChangeArrowheads="1"/>
          </p:cNvSpPr>
          <p:nvPr>
            <p:ph type="sldNum" sz="quarter" idx="5"/>
          </p:nvPr>
        </p:nvSpPr>
        <p:spPr bwMode="auto">
          <a:xfrm>
            <a:off x="3859213"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fld id="{EA816FC9-FBD7-4DFF-A1F6-EE8EB7C973E7}" type="slidenum">
              <a:rPr lang="zh-CN" altLang="en-US"/>
              <a:pPr>
                <a:defRPr/>
              </a:pPr>
              <a:t>‹#›</a:t>
            </a:fld>
            <a:endParaRPr lang="zh-CN" altLang="en-US"/>
          </a:p>
        </p:txBody>
      </p:sp>
    </p:spTree>
    <p:extLst>
      <p:ext uri="{BB962C8B-B14F-4D97-AF65-F5344CB8AC3E}">
        <p14:creationId val="3670452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343"/>
            <a:ext cx="7772400" cy="110299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val="317483767"/>
      </p:ext>
    </p:extLst>
  </p:cSld>
  <p:clrMapOvr>
    <a:masterClrMapping/>
  </p:clrMapOvr>
  <p:transition spd="slow" advTm="4000">
    <p:comb/>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29600" cy="339471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63380947"/>
      </p:ext>
    </p:extLst>
  </p:cSld>
  <p:clrMapOvr>
    <a:masterClrMapping/>
  </p:clrMapOvr>
  <p:transition spd="slow" advTm="4000">
    <p:comb/>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740"/>
            <a:ext cx="2057400" cy="438912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740"/>
            <a:ext cx="6019800" cy="438912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354679359"/>
      </p:ext>
    </p:extLst>
  </p:cSld>
  <p:clrMapOvr>
    <a:masterClrMapping/>
  </p:clrMapOvr>
  <p:transition spd="slow" advTm="4000">
    <p:comb/>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29600" cy="339471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016022087"/>
      </p:ext>
    </p:extLst>
  </p:cSld>
  <p:clrMapOvr>
    <a:masterClrMapping/>
  </p:clrMapOvr>
  <p:transition spd="slow" advTm="4000">
    <p:comb/>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4699"/>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273"/>
            <a:ext cx="7772400" cy="112442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val="3197543632"/>
      </p:ext>
    </p:extLst>
  </p:cSld>
  <p:clrMapOvr>
    <a:masterClrMapping/>
  </p:clrMapOvr>
  <p:transition spd="slow" advTm="4000">
    <p:comb/>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586471112"/>
      </p:ext>
    </p:extLst>
  </p:cSld>
  <p:clrMapOvr>
    <a:masterClrMapping/>
  </p:clrMapOvr>
  <p:transition spd="slow" advTm="4000">
    <p:comb/>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740"/>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573"/>
            <a:ext cx="4040188"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33"/>
            <a:ext cx="4040188"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573"/>
            <a:ext cx="4041775"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33"/>
            <a:ext cx="4041775"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887480519"/>
      </p:ext>
    </p:extLst>
  </p:cSld>
  <p:clrMapOvr>
    <a:masterClrMapping/>
  </p:clrMapOvr>
  <p:transition spd="slow" advTm="4000">
    <p:comb/>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Tree>
    <p:extLst>
      <p:ext uri="{BB962C8B-B14F-4D97-AF65-F5344CB8AC3E}">
        <p14:creationId val="2282805950"/>
      </p:ext>
    </p:extLst>
  </p:cSld>
  <p:clrMapOvr>
    <a:masterClrMapping/>
  </p:clrMapOvr>
  <p:transition spd="slow" advTm="4000">
    <p:comb/>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3120989853"/>
      </p:ext>
    </p:extLst>
  </p:cSld>
  <p:clrMapOvr>
    <a:masterClrMapping/>
  </p:clrMapOvr>
  <p:transition spd="slow" advTm="4000">
    <p:comb/>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312"/>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312"/>
            <a:ext cx="5111750" cy="439054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5849"/>
            <a:ext cx="3008313" cy="351901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val="4116625130"/>
      </p:ext>
    </p:extLst>
  </p:cSld>
  <p:clrMapOvr>
    <a:masterClrMapping/>
  </p:clrMapOvr>
  <p:transition spd="slow" advTm="4000">
    <p:comb/>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76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058"/>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6218"/>
            <a:ext cx="5486400" cy="6029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val="2861513569"/>
      </p:ext>
    </p:extLst>
  </p:cSld>
  <p:clrMapOvr>
    <a:masterClrMapping/>
  </p:clrMapOvr>
  <p:transition spd="slow" advTm="4000">
    <p:comb/>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2">
            <a:lum/>
          </a:blip>
          <a:stretch>
            <a:fillRect/>
          </a:stretch>
        </a:blip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4000">
    <p:comb/>
  </p:transition>
  <p:timing/>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Verdana" pitchFamily="34" charset="0"/>
          <a:ea typeface="微软雅黑" pitchFamily="34" charset="-122"/>
        </a:defRPr>
      </a:lvl2pPr>
      <a:lvl3pPr algn="l" rtl="0" eaLnBrk="0" fontAlgn="base" hangingPunct="0">
        <a:spcBef>
          <a:spcPct val="0"/>
        </a:spcBef>
        <a:spcAft>
          <a:spcPct val="0"/>
        </a:spcAft>
        <a:defRPr sz="3200" b="1">
          <a:solidFill>
            <a:schemeClr val="bg1"/>
          </a:solidFill>
          <a:latin typeface="Verdana" pitchFamily="34" charset="0"/>
          <a:ea typeface="微软雅黑" pitchFamily="34" charset="-122"/>
        </a:defRPr>
      </a:lvl3pPr>
      <a:lvl4pPr algn="l" rtl="0" eaLnBrk="0" fontAlgn="base" hangingPunct="0">
        <a:spcBef>
          <a:spcPct val="0"/>
        </a:spcBef>
        <a:spcAft>
          <a:spcPct val="0"/>
        </a:spcAft>
        <a:defRPr sz="3200" b="1">
          <a:solidFill>
            <a:schemeClr val="bg1"/>
          </a:solidFill>
          <a:latin typeface="Verdana" pitchFamily="34" charset="0"/>
          <a:ea typeface="微软雅黑" pitchFamily="34" charset="-122"/>
        </a:defRPr>
      </a:lvl4pPr>
      <a:lvl5pPr algn="l" rtl="0" eaLnBrk="0" fontAlgn="base" hangingPunct="0">
        <a:spcBef>
          <a:spcPct val="0"/>
        </a:spcBef>
        <a:spcAft>
          <a:spcPct val="0"/>
        </a:spcAft>
        <a:defRPr sz="3200" b="1">
          <a:solidFill>
            <a:schemeClr val="bg1"/>
          </a:solidFill>
          <a:latin typeface="Verdana" pitchFamily="34" charset="0"/>
          <a:ea typeface="微软雅黑" pitchFamily="34" charset="-122"/>
        </a:defRPr>
      </a:lvl5pPr>
      <a:lvl6pPr marL="457200" algn="l" rtl="0" eaLnBrk="0" fontAlgn="base" hangingPunct="0">
        <a:spcBef>
          <a:spcPct val="0"/>
        </a:spcBef>
        <a:spcAft>
          <a:spcPct val="0"/>
        </a:spcAft>
        <a:defRPr sz="3200" b="1">
          <a:solidFill>
            <a:schemeClr val="bg1"/>
          </a:solidFill>
          <a:latin typeface="Verdana" pitchFamily="34" charset="0"/>
          <a:ea typeface="微软雅黑" pitchFamily="34" charset="-122"/>
        </a:defRPr>
      </a:lvl6pPr>
      <a:lvl7pPr marL="914400" algn="l" rtl="0" eaLnBrk="0" fontAlgn="base" hangingPunct="0">
        <a:spcBef>
          <a:spcPct val="0"/>
        </a:spcBef>
        <a:spcAft>
          <a:spcPct val="0"/>
        </a:spcAft>
        <a:defRPr sz="3200" b="1">
          <a:solidFill>
            <a:schemeClr val="bg1"/>
          </a:solidFill>
          <a:latin typeface="Verdana" pitchFamily="34" charset="0"/>
          <a:ea typeface="微软雅黑" pitchFamily="34" charset="-122"/>
        </a:defRPr>
      </a:lvl7pPr>
      <a:lvl8pPr marL="1371600" algn="l" rtl="0" eaLnBrk="0" fontAlgn="base" hangingPunct="0">
        <a:spcBef>
          <a:spcPct val="0"/>
        </a:spcBef>
        <a:spcAft>
          <a:spcPct val="0"/>
        </a:spcAft>
        <a:defRPr sz="3200" b="1">
          <a:solidFill>
            <a:schemeClr val="bg1"/>
          </a:solidFill>
          <a:latin typeface="Verdana" pitchFamily="34" charset="0"/>
          <a:ea typeface="微软雅黑" pitchFamily="34" charset="-122"/>
        </a:defRPr>
      </a:lvl8pPr>
      <a:lvl9pPr marL="1828800" algn="l" rtl="0" eaLnBrk="0" fontAlgn="base" hangingPunct="0">
        <a:spcBef>
          <a:spcPct val="0"/>
        </a:spcBef>
        <a:spcAft>
          <a:spcPct val="0"/>
        </a:spcAft>
        <a:defRPr sz="3200" b="1">
          <a:solidFill>
            <a:schemeClr val="bg1"/>
          </a:solidFill>
          <a:latin typeface="Verdana"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SzPct val="150000"/>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0.png" /><Relationship Id="rId11" Type="http://schemas.openxmlformats.org/officeDocument/2006/relationships/image" Target="../media/image11.png" /><Relationship Id="rId12" Type="http://schemas.openxmlformats.org/officeDocument/2006/relationships/audio" Target="../media/media1.mp3" /><Relationship Id="rId13" Type="http://schemas.microsoft.com/office/2007/relationships/media" Target="../media/media1.mp3" TargetMode="Internal" /><Relationship Id="rId14" Type="http://schemas.openxmlformats.org/officeDocument/2006/relationships/image" Target="../media/image12.png" /><Relationship Id="rId15" Type="http://schemas.openxmlformats.org/officeDocument/2006/relationships/image" Target="../media/image13.jpe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png" /><Relationship Id="rId3" Type="http://schemas.openxmlformats.org/officeDocument/2006/relationships/image" Target="../media/image40.png" /><Relationship Id="rId4" Type="http://schemas.openxmlformats.org/officeDocument/2006/relationships/image" Target="../media/image41.png" /><Relationship Id="rId5" Type="http://schemas.openxmlformats.org/officeDocument/2006/relationships/image" Target="../media/image42.png" /><Relationship Id="rId6"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png" /><Relationship Id="rId3" Type="http://schemas.openxmlformats.org/officeDocument/2006/relationships/image" Target="../media/image44.png" /><Relationship Id="rId4" Type="http://schemas.openxmlformats.org/officeDocument/2006/relationships/image" Target="../media/image45.png" /><Relationship Id="rId5" Type="http://schemas.openxmlformats.org/officeDocument/2006/relationships/image" Target="../media/image46.png" /><Relationship Id="rId6" Type="http://schemas.openxmlformats.org/officeDocument/2006/relationships/image" Target="../media/image1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7.png" /><Relationship Id="rId3" Type="http://schemas.openxmlformats.org/officeDocument/2006/relationships/image" Target="../media/image48.png" /><Relationship Id="rId4" Type="http://schemas.openxmlformats.org/officeDocument/2006/relationships/image" Target="../media/image49.png" /><Relationship Id="rId5" Type="http://schemas.openxmlformats.org/officeDocument/2006/relationships/image" Target="../media/image50.png" /><Relationship Id="rId6" Type="http://schemas.openxmlformats.org/officeDocument/2006/relationships/image" Target="../media/image51.png" /><Relationship Id="rId7" Type="http://schemas.openxmlformats.org/officeDocument/2006/relationships/image" Target="../media/image52.png" /><Relationship Id="rId8" Type="http://schemas.openxmlformats.org/officeDocument/2006/relationships/image" Target="../media/image5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4.png" /><Relationship Id="rId3" Type="http://schemas.openxmlformats.org/officeDocument/2006/relationships/image" Target="../media/image55.jpeg" /><Relationship Id="rId4" Type="http://schemas.openxmlformats.org/officeDocument/2006/relationships/image" Target="../media/image56.jpeg" /><Relationship Id="rId5" Type="http://schemas.openxmlformats.org/officeDocument/2006/relationships/image" Target="../media/image5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8.png" /><Relationship Id="rId3" Type="http://schemas.openxmlformats.org/officeDocument/2006/relationships/image" Target="../media/image59.png" /><Relationship Id="rId4" Type="http://schemas.openxmlformats.org/officeDocument/2006/relationships/image" Target="../media/image60.png" /><Relationship Id="rId5" Type="http://schemas.openxmlformats.org/officeDocument/2006/relationships/image" Target="../media/image61.png" /><Relationship Id="rId6" Type="http://schemas.openxmlformats.org/officeDocument/2006/relationships/image" Target="../media/image62.png" /><Relationship Id="rId7" Type="http://schemas.openxmlformats.org/officeDocument/2006/relationships/image" Target="../media/image63.png" /><Relationship Id="rId8" Type="http://schemas.openxmlformats.org/officeDocument/2006/relationships/image" Target="../media/image6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microsoft.com/office/2007/relationships/hdphoto" Target="../media/image20.wdp"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jpeg" /><Relationship Id="rId7" Type="http://schemas.openxmlformats.org/officeDocument/2006/relationships/image" Target="../media/image2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5.png" /><Relationship Id="rId3" Type="http://schemas.openxmlformats.org/officeDocument/2006/relationships/image" Target="../media/image6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7.png" /><Relationship Id="rId3" Type="http://schemas.openxmlformats.org/officeDocument/2006/relationships/image" Target="../media/image68.png" /><Relationship Id="rId4" Type="http://schemas.microsoft.com/office/2007/relationships/hdphoto" Target="../media/image69.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0.png" /><Relationship Id="rId3" Type="http://schemas.openxmlformats.org/officeDocument/2006/relationships/image" Target="../media/image71.png" /><Relationship Id="rId4" Type="http://schemas.openxmlformats.org/officeDocument/2006/relationships/image" Target="../media/image72.png" /><Relationship Id="rId5" Type="http://schemas.openxmlformats.org/officeDocument/2006/relationships/image" Target="../media/image7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image" Target="../media/image74.png" /><Relationship Id="rId4" Type="http://schemas.openxmlformats.org/officeDocument/2006/relationships/image" Target="../media/image75.png" /><Relationship Id="rId5" Type="http://schemas.openxmlformats.org/officeDocument/2006/relationships/image" Target="../media/image76.png" /><Relationship Id="rId6" Type="http://schemas.openxmlformats.org/officeDocument/2006/relationships/image" Target="../media/image77.png" /><Relationship Id="rId7" Type="http://schemas.openxmlformats.org/officeDocument/2006/relationships/image" Target="../media/image7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9.png" /><Relationship Id="rId3" Type="http://schemas.openxmlformats.org/officeDocument/2006/relationships/image" Target="../media/image80.png" /><Relationship Id="rId4" Type="http://schemas.microsoft.com/office/2007/relationships/hdphoto" Target="../media/image81.wdp" /><Relationship Id="rId5" Type="http://schemas.openxmlformats.org/officeDocument/2006/relationships/image" Target="../media/image82.png" /><Relationship Id="rId6" Type="http://schemas.microsoft.com/office/2007/relationships/hdphoto" Target="../media/image83.wdp" /><Relationship Id="rId7" Type="http://schemas.openxmlformats.org/officeDocument/2006/relationships/image" Target="../media/image84.png" /><Relationship Id="rId8" Type="http://schemas.microsoft.com/office/2007/relationships/hdphoto" Target="../media/image85.wdp"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microsoft.com/office/2007/relationships/hdphoto" Target="../media/image20.wdp"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jpeg" /><Relationship Id="rId7" Type="http://schemas.openxmlformats.org/officeDocument/2006/relationships/image" Target="../media/image2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6.png" /><Relationship Id="rId3" Type="http://schemas.openxmlformats.org/officeDocument/2006/relationships/image" Target="../media/image87.png" /><Relationship Id="rId4" Type="http://schemas.openxmlformats.org/officeDocument/2006/relationships/image" Target="../media/image8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9.png" /><Relationship Id="rId3" Type="http://schemas.openxmlformats.org/officeDocument/2006/relationships/image" Target="../media/image90.png" /><Relationship Id="rId4" Type="http://schemas.openxmlformats.org/officeDocument/2006/relationships/image" Target="../media/image9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2.png" /><Relationship Id="rId3" Type="http://schemas.openxmlformats.org/officeDocument/2006/relationships/image" Target="../media/image9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4.png" /><Relationship Id="rId3" Type="http://schemas.openxmlformats.org/officeDocument/2006/relationships/image" Target="../media/image95.png" /><Relationship Id="rId4" Type="http://schemas.openxmlformats.org/officeDocument/2006/relationships/image" Target="../media/image96.png" /><Relationship Id="rId5" Type="http://schemas.openxmlformats.org/officeDocument/2006/relationships/image" Target="../media/image97.png" /><Relationship Id="rId6" Type="http://schemas.openxmlformats.org/officeDocument/2006/relationships/image" Target="../media/image98.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1.png" /><Relationship Id="rId11" Type="http://schemas.openxmlformats.org/officeDocument/2006/relationships/audio" Target="../media/media1.mp3" /><Relationship Id="rId12" Type="http://schemas.microsoft.com/office/2007/relationships/media" Target="../media/media1.mp3" TargetMode="Internal" /><Relationship Id="rId13" Type="http://schemas.openxmlformats.org/officeDocument/2006/relationships/image" Target="../media/image12.png" /><Relationship Id="rId14"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microsoft.com/office/2007/relationships/hdphoto" Target="../media/image20.wdp"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jpeg" /><Relationship Id="rId7" Type="http://schemas.openxmlformats.org/officeDocument/2006/relationships/image" Target="../media/image2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2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png" /><Relationship Id="rId3" Type="http://schemas.openxmlformats.org/officeDocument/2006/relationships/image" Target="../media/image2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0.png" /><Relationship Id="rId3" Type="http://schemas.openxmlformats.org/officeDocument/2006/relationships/image" Target="../media/image31.png" /><Relationship Id="rId4" Type="http://schemas.openxmlformats.org/officeDocument/2006/relationships/image" Target="../media/image32.png" /><Relationship Id="rId5"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3.png" /><Relationship Id="rId3" Type="http://schemas.openxmlformats.org/officeDocument/2006/relationships/image" Target="../media/image34.png" /><Relationship Id="rId4" Type="http://schemas.openxmlformats.org/officeDocument/2006/relationships/image" Target="../media/image3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6.png" /><Relationship Id="rId3" Type="http://schemas.openxmlformats.org/officeDocument/2006/relationships/image" Target="../media/image37.png" /><Relationship Id="rId4" Type="http://schemas.openxmlformats.org/officeDocument/2006/relationships/image" Target="../media/image3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microsoft.com/office/2007/relationships/hdphoto" Target="../media/image20.wdp"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jpeg" /><Relationship Id="rId7" Type="http://schemas.openxmlformats.org/officeDocument/2006/relationships/image" Target="../media/image2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bg>
      <p:bgPr>
        <a:blipFill dpi="0" rotWithShape="0">
          <a:blip r:embed="rId15">
            <a:lum/>
          </a:blip>
          <a:stretch>
            <a:fillRect/>
          </a:stretch>
        </a:blipFill>
        <a:effectLst/>
      </p:bgPr>
    </p:bg>
    <p:spTree>
      <p:nvGrpSpPr>
        <p:cNvPr id="1" name=""/>
        <p:cNvGrpSpPr/>
        <p:nvPr/>
      </p:nvGrpSpPr>
      <p:grpSpPr>
        <a:xfrm>
          <a:off x="0" y="0"/>
          <a: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5666" y="3200812"/>
            <a:ext cx="2912189" cy="232459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l="2512" t="-9307" r="-2512" b="50464"/>
          <a:stretch>
            <a:fillRect/>
          </a:stretch>
        </p:blipFill>
        <p:spPr>
          <a:xfrm>
            <a:off x="-22608" y="-603114"/>
            <a:ext cx="5307403" cy="3816424"/>
          </a:xfrm>
          <a:prstGeom prst="rect">
            <a:avLst/>
          </a:prstGeom>
        </p:spPr>
      </p:pic>
      <p:sp>
        <p:nvSpPr>
          <p:cNvPr id="20" name="Rectangle 13"/>
          <p:cNvSpPr txBox="1">
            <a:spLocks noChangeArrowheads="1"/>
          </p:cNvSpPr>
          <p:nvPr/>
        </p:nvSpPr>
        <p:spPr bwMode="auto">
          <a:xfrm>
            <a:off x="1231792" y="2398771"/>
            <a:ext cx="8326124" cy="523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zh-CN" altLang="en-US" sz="5400" i="0">
                <a:latin typeface="方正舒体" panose="02010601030101010101" pitchFamily="2" charset="-122"/>
                <a:ea typeface="方正舒体" panose="02010601030101010101" pitchFamily="2" charset="-122"/>
              </a:rPr>
              <a:t>点击添加您的标题内容</a:t>
            </a:r>
          </a:p>
        </p:txBody>
      </p:sp>
      <p:sp>
        <p:nvSpPr>
          <p:cNvPr id="23" name="Rectangle 13"/>
          <p:cNvSpPr txBox="1">
            <a:spLocks noChangeArrowheads="1"/>
          </p:cNvSpPr>
          <p:nvPr/>
        </p:nvSpPr>
        <p:spPr bwMode="auto">
          <a:xfrm>
            <a:off x="1996192" y="2985706"/>
            <a:ext cx="5425164"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a:latin typeface="方正黑体简体" pitchFamily="2" charset="-122"/>
                <a:ea typeface="方正黑体简体" pitchFamily="2" charset="-122"/>
              </a:rPr>
              <a:t>——</a:t>
            </a:r>
            <a:r>
              <a:rPr lang="zh-CN" altLang="en-US" sz="2000" i="0">
                <a:latin typeface="方正舒体" panose="02010601030101010101" pitchFamily="2" charset="-122"/>
                <a:ea typeface="方正舒体" panose="02010601030101010101" pitchFamily="2" charset="-122"/>
              </a:rPr>
              <a:t>道德讲堂工作总结中国风动态</a:t>
            </a:r>
            <a:r>
              <a:rPr lang="en-US" altLang="zh-CN" sz="2000" i="0">
                <a:latin typeface="方正舒体" panose="02010601030101010101" pitchFamily="2" charset="-122"/>
                <a:ea typeface="方正舒体" panose="02010601030101010101" pitchFamily="2" charset="-122"/>
              </a:rPr>
              <a:t>PPT</a:t>
            </a:r>
            <a:r>
              <a:rPr lang="en-US" altLang="zh-CN" sz="1400" i="0">
                <a:latin typeface="方正黑体简体" pitchFamily="2" charset="-122"/>
                <a:ea typeface="方正黑体简体" pitchFamily="2" charset="-122"/>
              </a:rPr>
              <a:t>——</a:t>
            </a:r>
            <a:endParaRPr lang="zh-CN" altLang="en-US" sz="1400" i="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2267923" y="1905320"/>
            <a:ext cx="6253861"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en-US" altLang="zh-CN" sz="3200" i="0">
                <a:latin typeface="方正舒体" panose="02010601030101010101" pitchFamily="2" charset="-122"/>
                <a:ea typeface="方正舒体" panose="02010601030101010101" pitchFamily="2" charset="-122"/>
              </a:rPr>
              <a:t>POWERPOINT</a:t>
            </a:r>
            <a:r>
              <a:rPr lang="zh-CN" altLang="en-US" sz="3200" i="0">
                <a:latin typeface="方正舒体" panose="02010601030101010101" pitchFamily="2" charset="-122"/>
                <a:ea typeface="方正舒体" panose="02010601030101010101"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
          <p:cNvSpPr txBox="1">
            <a:spLocks noChangeArrowheads="1"/>
          </p:cNvSpPr>
          <p:nvPr/>
        </p:nvSpPr>
        <p:spPr bwMode="auto">
          <a:xfrm>
            <a:off x="1592734" y="-635958"/>
            <a:ext cx="2313454"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600" i="0">
                <a:latin typeface="方正舒体" panose="02010601030101010101" pitchFamily="2" charset="-122"/>
                <a:ea typeface="方正舒体" panose="02010601030101010101" pitchFamily="2" charset="-122"/>
              </a:rPr>
              <a:t>中</a:t>
            </a:r>
          </a:p>
        </p:txBody>
      </p:sp>
      <p:sp>
        <p:nvSpPr>
          <p:cNvPr id="21" name="TextBox 2"/>
          <p:cNvSpPr txBox="1">
            <a:spLocks noChangeArrowheads="1"/>
          </p:cNvSpPr>
          <p:nvPr/>
        </p:nvSpPr>
        <p:spPr bwMode="auto">
          <a:xfrm>
            <a:off x="2994280" y="387141"/>
            <a:ext cx="141577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600" i="0">
                <a:latin typeface="方正舒体" panose="02010601030101010101" pitchFamily="2" charset="-122"/>
                <a:ea typeface="方正舒体" panose="02010601030101010101" pitchFamily="2" charset="-122"/>
              </a:rPr>
              <a:t>国</a:t>
            </a:r>
          </a:p>
        </p:txBody>
      </p:sp>
      <p:sp>
        <p:nvSpPr>
          <p:cNvPr id="22" name="矩形 3"/>
          <p:cNvSpPr>
            <a:spLocks noChangeArrowheads="1"/>
          </p:cNvSpPr>
          <p:nvPr/>
        </p:nvSpPr>
        <p:spPr bwMode="auto">
          <a:xfrm>
            <a:off x="3918067" y="598985"/>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a:latin typeface="方正舒体" panose="02010601030101010101" pitchFamily="2" charset="-122"/>
                <a:ea typeface="方正舒体" panose="02010601030101010101" pitchFamily="2" charset="-122"/>
              </a:rPr>
              <a:t>风</a:t>
            </a:r>
          </a:p>
        </p:txBody>
      </p:sp>
      <p:pic>
        <p:nvPicPr>
          <p:cNvPr id="24" name="Picture 2" descr="G:\公司\茶\印章.png"/>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8316416" y="62628"/>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8"/>
          <p:cNvSpPr txBox="1">
            <a:spLocks noChangeArrowheads="1"/>
          </p:cNvSpPr>
          <p:nvPr/>
        </p:nvSpPr>
        <p:spPr bwMode="auto">
          <a:xfrm>
            <a:off x="7774480" y="72793"/>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a:latin typeface="华文隶书" pitchFamily="2" charset="-122"/>
                <a:ea typeface="华文隶书" pitchFamily="2" charset="-122"/>
              </a:rPr>
              <a:t>中国历史传承不可或缺的</a:t>
            </a:r>
            <a:endParaRPr lang="en-US" altLang="zh-CN" sz="1400" i="0">
              <a:latin typeface="华文隶书" pitchFamily="2" charset="-122"/>
              <a:ea typeface="华文隶书" pitchFamily="2" charset="-122"/>
            </a:endParaRPr>
          </a:p>
          <a:p>
            <a:pPr eaLnBrk="1" hangingPunct="1"/>
            <a:r>
              <a:rPr lang="zh-CN" altLang="en-US" sz="1400" i="0">
                <a:latin typeface="华文隶书" pitchFamily="2" charset="-122"/>
                <a:ea typeface="华文隶书" pitchFamily="2" charset="-122"/>
              </a:rPr>
              <a:t>重要组成部分</a:t>
            </a:r>
          </a:p>
        </p:txBody>
      </p:sp>
      <p:pic>
        <p:nvPicPr>
          <p:cNvPr id="26" name="渔舟唱晚.mp3">
            <a:hlinkClick action="ppaction://media"/>
          </p:cNvPr>
          <p:cNvPicPr>
            <a:picLocks noChangeAspect="1"/>
          </p:cNvPicPr>
          <p:nvPr>
            <a:audioFile r:link="rId12"/>
            <p:extLst>
              <p:ext uri="{DAA4B4D4-6D71-4841-9C94-3DE7FCFB9230}">
                <p14:media r:embed="rId13"/>
              </p:ext>
            </p:extLst>
          </p:nvPr>
        </p:nvPicPr>
        <p:blipFill>
          <a:blip r:embed="rId11"/>
          <a:stretch>
            <a:fillRect/>
          </a:stretch>
        </p:blipFill>
        <p:spPr>
          <a:xfrm>
            <a:off x="-1116632" y="144300"/>
            <a:ext cx="609600" cy="609600"/>
          </a:xfrm>
          <a:prstGeom prst="rect">
            <a:avLst/>
          </a:prstGeom>
        </p:spPr>
      </p:pic>
      <p:pic>
        <p:nvPicPr>
          <p:cNvPr id="16" name="图片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0374" y="3285385"/>
            <a:ext cx="3581792" cy="1746812"/>
          </a:xfrm>
          <a:prstGeom prst="rect">
            <a:avLst/>
          </a:prstGeom>
        </p:spPr>
      </p:pic>
    </p:spTree>
  </p:cSld>
  <p:clrMapOvr>
    <a:masterClrMapping/>
  </p:clrMapOvr>
  <mc:AlternateContent>
    <mc:Choice xmlns:p14="http://schemas.microsoft.com/office/powerpoint/2010/main" Requires="p14">
      <p:transition spd="slow" advClick="0" advTm="20000" p14:dur="4000">
        <p14:vortex dir="r"/>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8" fill="hold" nodeType="afterGroup">
                            <p:stCondLst>
                              <p:cond delay="1"/>
                            </p:stCondLst>
                            <p:childTnLst>
                              <p:par>
                                <p:cTn id="9" presetID="47"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401"/>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401"/>
                            </p:stCondLst>
                            <p:childTnLst>
                              <p:par>
                                <p:cTn id="31" presetID="23" presetClass="entr" presetSubtype="3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strVal val="4*#ppt_w"/>
                                          </p:val>
                                        </p:tav>
                                        <p:tav tm="100000">
                                          <p:val>
                                            <p:strVal val="#ppt_w"/>
                                          </p:val>
                                        </p:tav>
                                      </p:tavLst>
                                    </p:anim>
                                    <p:anim calcmode="lin" valueType="num">
                                      <p:cBhvr>
                                        <p:cTn id="34" dur="500" fill="hold"/>
                                        <p:tgtEl>
                                          <p:spTgt spid="24"/>
                                        </p:tgtEl>
                                        <p:attrNameLst>
                                          <p:attrName>ppt_h</p:attrName>
                                        </p:attrNameLst>
                                      </p:cBhvr>
                                      <p:tavLst>
                                        <p:tav tm="0">
                                          <p:val>
                                            <p:strVal val="4*#ppt_h"/>
                                          </p:val>
                                        </p:tav>
                                        <p:tav tm="100000">
                                          <p:val>
                                            <p:strVal val="#ppt_h"/>
                                          </p:val>
                                        </p:tav>
                                      </p:tavLst>
                                    </p:anim>
                                  </p:childTnLst>
                                </p:cTn>
                              </p:par>
                            </p:childTnLst>
                          </p:cTn>
                        </p:par>
                        <p:par>
                          <p:cTn id="35" fill="hold" nodeType="afterGroup">
                            <p:stCondLst>
                              <p:cond delay="2901"/>
                            </p:stCondLst>
                            <p:childTnLst>
                              <p:par>
                                <p:cTn id="36" presetID="52" presetClass="entr" presetSubtype="0" fill="hold" grpId="5"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Scale>
                                      <p:cBhvr>
                                        <p:cTn id="38"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9" dur="2000" decel="50000" fill="hold">
                                          <p:stCondLst>
                                            <p:cond delay="0"/>
                                          </p:stCondLst>
                                        </p:cTn>
                                        <p:tgtEl>
                                          <p:spTgt spid="20"/>
                                        </p:tgtEl>
                                        <p:attrNameLst>
                                          <p:attrName>ppt_x</p:attrName>
                                          <p:attrName>ppt_y</p:attrName>
                                        </p:attrNameLst>
                                      </p:cBhvr>
                                    </p:animMotion>
                                    <p:animEffect transition="in" filter="fade">
                                      <p:cBhvr>
                                        <p:cTn id="40" dur="2000"/>
                                        <p:tgtEl>
                                          <p:spTgt spid="20"/>
                                        </p:tgtEl>
                                      </p:cBhvr>
                                    </p:animEffect>
                                  </p:childTnLst>
                                </p:cTn>
                              </p:par>
                            </p:childTnLst>
                          </p:cTn>
                        </p:par>
                        <p:par>
                          <p:cTn id="41" fill="hold" nodeType="afterGroup">
                            <p:stCondLst>
                              <p:cond delay="4901"/>
                            </p:stCondLst>
                            <p:childTnLst>
                              <p:par>
                                <p:cTn id="42" presetID="41" presetClass="entr" presetSubtype="0" fill="hold" grpId="4" nodeType="afterEffect">
                                  <p:stCondLst>
                                    <p:cond delay="0"/>
                                  </p:stCondLst>
                                  <p:iterate type="lt">
                                    <p:tmPct val="15385"/>
                                  </p:iterate>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anim calcmode="lin" valueType="num">
                                      <p:cBhvr>
                                        <p:cTn id="4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8"/>
                                        </p:tgtEl>
                                      </p:cBhvr>
                                    </p:animEffect>
                                  </p:childTnLst>
                                </p:cTn>
                              </p:par>
                            </p:childTnLst>
                          </p:cTn>
                        </p:par>
                        <p:par>
                          <p:cTn id="49" fill="hold" nodeType="afterGroup">
                            <p:stCondLst>
                              <p:cond delay="5401"/>
                            </p:stCondLst>
                            <p:childTnLst>
                              <p:par>
                                <p:cTn id="50" presetID="47" presetClass="entr" presetSubtype="0" fill="hold" grpId="4"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pathEditMode="relative" rAng="0" ptsTypes="fssf">
                                      <p:cBhvr>
                                        <p:cTn id="56" dur="5000" fill="hold"/>
                                        <p:tgtEl>
                                          <p:spTgt spid="7"/>
                                        </p:tgtEl>
                                        <p:attrNameLst>
                                          <p:attrName>ppt_x</p:attrName>
                                          <p:attrName>ppt_y</p:attrName>
                                        </p:attrNameLst>
                                      </p:cBhvr>
                                      <p:rCtr x="4274" y="47647"/>
                                    </p:animMotion>
                                  </p:childTnLst>
                                </p:cTn>
                              </p:par>
                            </p:childTnLst>
                          </p:cTn>
                        </p:par>
                      </p:childTnLst>
                    </p:cTn>
                  </p:par>
                  <p:par>
                    <p:cTn id="57" fill="hold" nodeType="clickPar">
                      <p:stCondLst>
                        <p:cond delay="indefinite"/>
                        <p:cond evt="onBegin" delay="0">
                          <p:tn val="56"/>
                        </p:cond>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par>
                    <p:cTn id="62" fill="hold" nodeType="clickPar">
                      <p:stCondLst>
                        <p:cond delay="indefinite"/>
                        <p:cond evt="onBegin" delay="0">
                          <p:tn val="61"/>
                        </p:cond>
                      </p:stCondLst>
                      <p:childTnLst>
                        <p:par>
                          <p:cTn id="63" fill="hold">
                            <p:stCondLst>
                              <p:cond delay="0"/>
                            </p:stCondLst>
                            <p:childTnLst>
                              <p:par>
                                <p:cTn id="64" presetID="37" presetClass="path" presetSubtype="0" accel="50000" decel="50000" fill="hold" nodeType="clickEffect">
                                  <p:stCondLst>
                                    <p:cond delay="0"/>
                                  </p:stCondLst>
                                  <p:childTnLst>
                                    <p:animMotion origin="layout" path="M 0 0 L 0.067 0.04 C 0.081 0.049 0.102 0.054 0.124 0.054 C 0.149 0.054 0.169 0.049 0.183 0.04 L 0.25 0 E" pathEditMode="relative" ptsTypes="">
                                      <p:cBhvr>
                                        <p:cTn id="65" dur="25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remove" display="0">
                  <p:stCondLst>
                    <p:cond delay="indefinite"/>
                  </p:stCondLst>
                  <p:endCondLst>
                    <p:cond evt="onStopAudio" delay="0">
                      <p:tgtEl>
                        <p:sldTgt/>
                      </p:tgtEl>
                    </p:cond>
                  </p:endCondLst>
                </p:cTn>
                <p:tgtEl>
                  <p:spTgt spid="26"/>
                </p:tgtEl>
              </p:cMediaNode>
            </p:audio>
          </p:childTnLst>
        </p:cTn>
      </p:par>
    </p:tnLst>
    <p:bldLst>
      <p:bldP spid="20" grpId="5"/>
      <p:bldP spid="23" grpId="4"/>
      <p:bldP spid="38" grpId="4"/>
      <p:bldP spid="19" grpId="0"/>
      <p:bldP spid="21" grpId="0"/>
      <p:bldP spid="22" grpId="0"/>
      <p:bldP spid="2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0_图层-11-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9543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Thinkpad\Desktop\PNG\1_0001_图层-1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5410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a:solidFill>
                  <a:schemeClr val="tx1"/>
                </a:solidFill>
              </a:rPr>
              <a:t>1</a:t>
            </a:r>
          </a:p>
        </p:txBody>
      </p:sp>
      <p:sp>
        <p:nvSpPr>
          <p:cNvPr id="40"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a:solidFill>
                  <a:schemeClr val="tx1"/>
                </a:solidFill>
              </a:rPr>
              <a:t>2</a:t>
            </a:r>
          </a:p>
        </p:txBody>
      </p:sp>
      <p:sp>
        <p:nvSpPr>
          <p:cNvPr id="41" name="圆角矩形 40"/>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04626" y="1228998"/>
            <a:ext cx="686121" cy="710798"/>
            <a:chOff x="611560" y="1470114"/>
            <a:chExt cx="864096" cy="895175"/>
          </a:xfrm>
        </p:grpSpPr>
        <p:pic>
          <p:nvPicPr>
            <p:cNvPr id="43" name="Picture 4" descr="C:\Users\Thinkpad\Desktop\PNG\1_0000_渐变映射-2-副本-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a:t>1</a:t>
              </a:r>
            </a:p>
          </p:txBody>
        </p:sp>
      </p:grpSp>
      <p:sp>
        <p:nvSpPr>
          <p:cNvPr id="45" name="TextBox 44"/>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a:t>此处添加标题</a:t>
            </a:r>
            <a:endParaRPr lang="en-US" altLang="zh-CN" b="1"/>
          </a:p>
          <a:p>
            <a:r>
              <a:rPr lang="zh-CN" altLang="en-US"/>
              <a:t>点击此处添加文本</a:t>
            </a:r>
          </a:p>
          <a:p>
            <a:r>
              <a:rPr lang="zh-CN" altLang="en-US"/>
              <a:t>点击此处添加文本</a:t>
            </a:r>
          </a:p>
        </p:txBody>
      </p:sp>
      <p:sp>
        <p:nvSpPr>
          <p:cNvPr id="46" name="圆角矩形 45"/>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258845" y="1228998"/>
            <a:ext cx="686121" cy="710798"/>
            <a:chOff x="611560" y="1470114"/>
            <a:chExt cx="864096" cy="895175"/>
          </a:xfrm>
        </p:grpSpPr>
        <p:pic>
          <p:nvPicPr>
            <p:cNvPr id="48" name="Picture 4" descr="C:\Users\Thinkpad\Desktop\PNG\1_0000_渐变映射-2-副本-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a:t>2</a:t>
              </a:r>
            </a:p>
          </p:txBody>
        </p:sp>
      </p:grpSp>
      <p:sp>
        <p:nvSpPr>
          <p:cNvPr id="50" name="TextBox 49"/>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a:t>此处添加标题</a:t>
            </a:r>
            <a:endParaRPr lang="en-US" altLang="zh-CN" b="1"/>
          </a:p>
          <a:p>
            <a:r>
              <a:rPr lang="zh-CN" altLang="en-US"/>
              <a:t>点击此处添加文本</a:t>
            </a:r>
          </a:p>
          <a:p>
            <a:r>
              <a:rPr lang="zh-CN" altLang="en-US"/>
              <a:t>点击此处添加文本</a:t>
            </a:r>
          </a:p>
        </p:txBody>
      </p:sp>
      <p:pic>
        <p:nvPicPr>
          <p:cNvPr id="51" name="Picture 4" descr="F:\360安全浏览器下载\水墨\1402\05.png"/>
          <p:cNvPicPr>
            <a:picLocks noChangeAspect="1" noChangeArrowheads="1"/>
          </p:cNvPicPr>
          <p:nvPr/>
        </p:nvPicPr>
        <p:blipFill>
          <a:blip r:embed="rId5">
            <a:extLst>
              <a:ext uri="{28A0092B-C50C-407E-A947-70E740481C1C}">
                <a14:useLocalDpi xmlns:a14="http://schemas.microsoft.com/office/drawing/2010/main" val="0"/>
              </a:ext>
            </a:extLst>
          </a:blip>
          <a:srcRect l="7202" t="16589" r="17440" b="22437"/>
          <a:stretch>
            <a:fillRect/>
          </a:stretch>
        </p:blipFill>
        <p:spPr bwMode="auto">
          <a:xfrm>
            <a:off x="2987824" y="3247798"/>
            <a:ext cx="3031455" cy="15374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9701" y="2620920"/>
            <a:ext cx="3646172" cy="2910484"/>
          </a:xfrm>
          <a:prstGeom prst="rect">
            <a:avLst/>
          </a:prstGeom>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14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2000" fill="hold"/>
                                        <p:tgtEl>
                                          <p:spTgt spid="38"/>
                                        </p:tgtEl>
                                        <p:attrNameLst>
                                          <p:attrName>ppt_w</p:attrName>
                                        </p:attrNameLst>
                                      </p:cBhvr>
                                      <p:tavLst>
                                        <p:tav tm="0">
                                          <p:val>
                                            <p:fltVal val="0"/>
                                          </p:val>
                                        </p:tav>
                                        <p:tav tm="100000">
                                          <p:val>
                                            <p:strVal val="#ppt_w"/>
                                          </p:val>
                                        </p:tav>
                                      </p:tavLst>
                                    </p:anim>
                                    <p:anim calcmode="lin" valueType="num">
                                      <p:cBhvr>
                                        <p:cTn id="14" dur="2000" fill="hold"/>
                                        <p:tgtEl>
                                          <p:spTgt spid="38"/>
                                        </p:tgtEl>
                                        <p:attrNameLst>
                                          <p:attrName>ppt_h</p:attrName>
                                        </p:attrNameLst>
                                      </p:cBhvr>
                                      <p:tavLst>
                                        <p:tav tm="0">
                                          <p:val>
                                            <p:fltVal val="0"/>
                                          </p:val>
                                        </p:tav>
                                        <p:tav tm="100000">
                                          <p:val>
                                            <p:strVal val="#ppt_h"/>
                                          </p:val>
                                        </p:tav>
                                      </p:tavLst>
                                    </p:anim>
                                    <p:anim calcmode="lin" valueType="num">
                                      <p:cBhvr>
                                        <p:cTn id="15" dur="2000" fill="hold"/>
                                        <p:tgtEl>
                                          <p:spTgt spid="38"/>
                                        </p:tgtEl>
                                        <p:attrNameLst>
                                          <p:attrName>style.rotation</p:attrName>
                                        </p:attrNameLst>
                                      </p:cBhvr>
                                      <p:tavLst>
                                        <p:tav tm="0">
                                          <p:val>
                                            <p:fltVal val="90"/>
                                          </p:val>
                                        </p:tav>
                                        <p:tav tm="100000">
                                          <p:val>
                                            <p:fltVal val="0"/>
                                          </p:val>
                                        </p:tav>
                                      </p:tavLst>
                                    </p:anim>
                                    <p:animEffect transition="in" filter="fade">
                                      <p:cBhvr>
                                        <p:cTn id="16" dur="2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2000" fill="hold"/>
                                        <p:tgtEl>
                                          <p:spTgt spid="37"/>
                                        </p:tgtEl>
                                        <p:attrNameLst>
                                          <p:attrName>ppt_w</p:attrName>
                                        </p:attrNameLst>
                                      </p:cBhvr>
                                      <p:tavLst>
                                        <p:tav tm="0">
                                          <p:val>
                                            <p:fltVal val="0"/>
                                          </p:val>
                                        </p:tav>
                                        <p:tav tm="100000">
                                          <p:val>
                                            <p:strVal val="#ppt_w"/>
                                          </p:val>
                                        </p:tav>
                                      </p:tavLst>
                                    </p:anim>
                                    <p:anim calcmode="lin" valueType="num">
                                      <p:cBhvr>
                                        <p:cTn id="20" dur="2000" fill="hold"/>
                                        <p:tgtEl>
                                          <p:spTgt spid="37"/>
                                        </p:tgtEl>
                                        <p:attrNameLst>
                                          <p:attrName>ppt_h</p:attrName>
                                        </p:attrNameLst>
                                      </p:cBhvr>
                                      <p:tavLst>
                                        <p:tav tm="0">
                                          <p:val>
                                            <p:fltVal val="0"/>
                                          </p:val>
                                        </p:tav>
                                        <p:tav tm="100000">
                                          <p:val>
                                            <p:strVal val="#ppt_h"/>
                                          </p:val>
                                        </p:tav>
                                      </p:tavLst>
                                    </p:anim>
                                    <p:anim calcmode="lin" valueType="num">
                                      <p:cBhvr>
                                        <p:cTn id="21" dur="2000" fill="hold"/>
                                        <p:tgtEl>
                                          <p:spTgt spid="37"/>
                                        </p:tgtEl>
                                        <p:attrNameLst>
                                          <p:attrName>style.rotation</p:attrName>
                                        </p:attrNameLst>
                                      </p:cBhvr>
                                      <p:tavLst>
                                        <p:tav tm="0">
                                          <p:val>
                                            <p:fltVal val="90"/>
                                          </p:val>
                                        </p:tav>
                                        <p:tav tm="100000">
                                          <p:val>
                                            <p:fltVal val="0"/>
                                          </p:val>
                                        </p:tav>
                                      </p:tavLst>
                                    </p:anim>
                                    <p:animEffect transition="in" filter="fade">
                                      <p:cBhvr>
                                        <p:cTn id="22" dur="2000"/>
                                        <p:tgtEl>
                                          <p:spTgt spid="37"/>
                                        </p:tgtEl>
                                      </p:cBhvr>
                                    </p:animEffect>
                                  </p:childTnLst>
                                </p:cTn>
                              </p:par>
                              <p:par>
                                <p:cTn id="23" presetID="3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200" decel="100000"/>
                                        <p:tgtEl>
                                          <p:spTgt spid="38"/>
                                        </p:tgtEl>
                                      </p:cBhvr>
                                    </p:animEffect>
                                    <p:anim calcmode="lin" valueType="num">
                                      <p:cBhvr>
                                        <p:cTn id="26" dur="1200" decel="100000" fill="hold"/>
                                        <p:tgtEl>
                                          <p:spTgt spid="38"/>
                                        </p:tgtEl>
                                        <p:attrNameLst>
                                          <p:attrName>style.rotation</p:attrName>
                                        </p:attrNameLst>
                                      </p:cBhvr>
                                      <p:tavLst>
                                        <p:tav tm="0">
                                          <p:val>
                                            <p:fltVal val="-90"/>
                                          </p:val>
                                        </p:tav>
                                        <p:tav tm="100000">
                                          <p:val>
                                            <p:fltVal val="0"/>
                                          </p:val>
                                        </p:tav>
                                      </p:tavLst>
                                    </p:anim>
                                    <p:anim calcmode="lin" valueType="num">
                                      <p:cBhvr>
                                        <p:cTn id="27" dur="1200" decel="100000" fill="hold"/>
                                        <p:tgtEl>
                                          <p:spTgt spid="38"/>
                                        </p:tgtEl>
                                        <p:attrNameLst>
                                          <p:attrName>ppt_x</p:attrName>
                                        </p:attrNameLst>
                                      </p:cBhvr>
                                      <p:tavLst>
                                        <p:tav tm="0">
                                          <p:val>
                                            <p:strVal val="#ppt_x+0.4"/>
                                          </p:val>
                                        </p:tav>
                                        <p:tav tm="100000">
                                          <p:val>
                                            <p:strVal val="#ppt_x-0.05"/>
                                          </p:val>
                                        </p:tav>
                                      </p:tavLst>
                                    </p:anim>
                                    <p:anim calcmode="lin" valueType="num">
                                      <p:cBhvr>
                                        <p:cTn id="28" dur="1200" decel="100000" fill="hold"/>
                                        <p:tgtEl>
                                          <p:spTgt spid="38"/>
                                        </p:tgtEl>
                                        <p:attrNameLst>
                                          <p:attrName>ppt_y</p:attrName>
                                        </p:attrNameLst>
                                      </p:cBhvr>
                                      <p:tavLst>
                                        <p:tav tm="0">
                                          <p:val>
                                            <p:strVal val="#ppt_y-0.4"/>
                                          </p:val>
                                        </p:tav>
                                        <p:tav tm="100000">
                                          <p:val>
                                            <p:strVal val="#ppt_y+0.1"/>
                                          </p:val>
                                        </p:tav>
                                      </p:tavLst>
                                    </p:anim>
                                    <p:anim calcmode="lin" valueType="num">
                                      <p:cBhvr>
                                        <p:cTn id="29" dur="300" accel="100000" fill="hold">
                                          <p:stCondLst>
                                            <p:cond delay="1200"/>
                                          </p:stCondLst>
                                        </p:cTn>
                                        <p:tgtEl>
                                          <p:spTgt spid="38"/>
                                        </p:tgtEl>
                                        <p:attrNameLst>
                                          <p:attrName>ppt_x</p:attrName>
                                        </p:attrNameLst>
                                      </p:cBhvr>
                                      <p:tavLst>
                                        <p:tav tm="0">
                                          <p:val>
                                            <p:strVal val="#ppt_x-0.05"/>
                                          </p:val>
                                        </p:tav>
                                        <p:tav tm="100000">
                                          <p:val>
                                            <p:strVal val="#ppt_x"/>
                                          </p:val>
                                        </p:tav>
                                      </p:tavLst>
                                    </p:anim>
                                    <p:anim calcmode="lin" valueType="num">
                                      <p:cBhvr>
                                        <p:cTn id="30" dur="300" accel="100000" fill="hold">
                                          <p:stCondLst>
                                            <p:cond delay="1200"/>
                                          </p:stCondLst>
                                        </p:cTn>
                                        <p:tgtEl>
                                          <p:spTgt spid="38"/>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200" decel="100000"/>
                                        <p:tgtEl>
                                          <p:spTgt spid="37"/>
                                        </p:tgtEl>
                                      </p:cBhvr>
                                    </p:animEffect>
                                    <p:anim calcmode="lin" valueType="num">
                                      <p:cBhvr>
                                        <p:cTn id="34" dur="1200" decel="100000" fill="hold"/>
                                        <p:tgtEl>
                                          <p:spTgt spid="37"/>
                                        </p:tgtEl>
                                        <p:attrNameLst>
                                          <p:attrName>style.rotation</p:attrName>
                                        </p:attrNameLst>
                                      </p:cBhvr>
                                      <p:tavLst>
                                        <p:tav tm="0">
                                          <p:val>
                                            <p:fltVal val="-90"/>
                                          </p:val>
                                        </p:tav>
                                        <p:tav tm="100000">
                                          <p:val>
                                            <p:fltVal val="0"/>
                                          </p:val>
                                        </p:tav>
                                      </p:tavLst>
                                    </p:anim>
                                    <p:anim calcmode="lin" valueType="num">
                                      <p:cBhvr>
                                        <p:cTn id="35" dur="1200" decel="100000" fill="hold"/>
                                        <p:tgtEl>
                                          <p:spTgt spid="37"/>
                                        </p:tgtEl>
                                        <p:attrNameLst>
                                          <p:attrName>ppt_x</p:attrName>
                                        </p:attrNameLst>
                                      </p:cBhvr>
                                      <p:tavLst>
                                        <p:tav tm="0">
                                          <p:val>
                                            <p:strVal val="#ppt_x+0.4"/>
                                          </p:val>
                                        </p:tav>
                                        <p:tav tm="100000">
                                          <p:val>
                                            <p:strVal val="#ppt_x-0.05"/>
                                          </p:val>
                                        </p:tav>
                                      </p:tavLst>
                                    </p:anim>
                                    <p:anim calcmode="lin" valueType="num">
                                      <p:cBhvr>
                                        <p:cTn id="36" dur="1200" decel="100000" fill="hold"/>
                                        <p:tgtEl>
                                          <p:spTgt spid="37"/>
                                        </p:tgtEl>
                                        <p:attrNameLst>
                                          <p:attrName>ppt_y</p:attrName>
                                        </p:attrNameLst>
                                      </p:cBhvr>
                                      <p:tavLst>
                                        <p:tav tm="0">
                                          <p:val>
                                            <p:strVal val="#ppt_y-0.4"/>
                                          </p:val>
                                        </p:tav>
                                        <p:tav tm="100000">
                                          <p:val>
                                            <p:strVal val="#ppt_y+0.1"/>
                                          </p:val>
                                        </p:tav>
                                      </p:tavLst>
                                    </p:anim>
                                    <p:anim calcmode="lin" valueType="num">
                                      <p:cBhvr>
                                        <p:cTn id="37" dur="300" accel="100000" fill="hold">
                                          <p:stCondLst>
                                            <p:cond delay="1200"/>
                                          </p:stCondLst>
                                        </p:cTn>
                                        <p:tgtEl>
                                          <p:spTgt spid="37"/>
                                        </p:tgtEl>
                                        <p:attrNameLst>
                                          <p:attrName>ppt_x</p:attrName>
                                        </p:attrNameLst>
                                      </p:cBhvr>
                                      <p:tavLst>
                                        <p:tav tm="0">
                                          <p:val>
                                            <p:strVal val="#ppt_x-0.05"/>
                                          </p:val>
                                        </p:tav>
                                        <p:tav tm="100000">
                                          <p:val>
                                            <p:strVal val="#ppt_x"/>
                                          </p:val>
                                        </p:tav>
                                      </p:tavLst>
                                    </p:anim>
                                    <p:anim calcmode="lin" valueType="num">
                                      <p:cBhvr>
                                        <p:cTn id="38" dur="300" accel="100000" fill="hold">
                                          <p:stCondLst>
                                            <p:cond delay="1200"/>
                                          </p:stCondLst>
                                        </p:cTn>
                                        <p:tgtEl>
                                          <p:spTgt spid="37"/>
                                        </p:tgtEl>
                                        <p:attrNameLst>
                                          <p:attrName>ppt_y</p:attrName>
                                        </p:attrNameLst>
                                      </p:cBhvr>
                                      <p:tavLst>
                                        <p:tav tm="0">
                                          <p:val>
                                            <p:strVal val="#ppt_y+0.1"/>
                                          </p:val>
                                        </p:tav>
                                        <p:tav tm="100000">
                                          <p:val>
                                            <p:strVal val="#ppt_y"/>
                                          </p:val>
                                        </p:tav>
                                      </p:tavLst>
                                    </p:anim>
                                  </p:childTnLst>
                                </p:cTn>
                              </p:par>
                            </p:childTnLst>
                          </p:cTn>
                        </p:par>
                        <p:par>
                          <p:cTn id="39" fill="hold" nodeType="afterGroup">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Effect transition="in" filter="fade">
                                      <p:cBhvr>
                                        <p:cTn id="60" dur="500"/>
                                        <p:tgtEl>
                                          <p:spTgt spid="4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nodeType="afterGroup">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5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randombar(horizontal)">
                                      <p:cBhvr>
                                        <p:cTn id="7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41" grpId="0" animBg="1"/>
      <p:bldP spid="45" grpId="0"/>
      <p:bldP spid="46" grpId="0" animBg="1"/>
      <p:bldP spid="5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
        <p:nvSpPr>
          <p:cNvPr id="37" name="TextBox 53"/>
          <p:cNvSpPr txBox="1">
            <a:spLocks noChangeArrowheads="1"/>
          </p:cNvSpPr>
          <p:nvPr/>
        </p:nvSpPr>
        <p:spPr bwMode="auto">
          <a:xfrm>
            <a:off x="5220072" y="2772823"/>
            <a:ext cx="1440954"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pic>
        <p:nvPicPr>
          <p:cNvPr id="38" name="Picture 2" descr="C:\Users\Thinkpad\Desktop\PNG\1_0005s_0001_图层-13-副本-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49940" y="1351859"/>
            <a:ext cx="1037041" cy="166828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Thinkpad\Desktop\PNG\1_0005s_0000_图层-13-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01886" y="2730122"/>
            <a:ext cx="1020645" cy="141004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Thinkpad\Desktop\PNG\1_0005s_0002_图层-13-副本-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96979" y="2576814"/>
            <a:ext cx="1811747" cy="207408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1" name="Picture 5" descr="C:\Users\Thinkpad\Desktop\PNG\1_0005s_0003_图层-1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732">
            <a:off x="1296978" y="901990"/>
            <a:ext cx="1811747" cy="1856836"/>
          </a:xfrm>
          <a:prstGeom prst="rect">
            <a:avLst/>
          </a:prstGeom>
          <a:noFill/>
          <a:extLst>
            <a:ext uri="{909E8E84-426E-40DD-AFC4-6F175D3DCCD1}">
              <a14:hiddenFill xmlns:a14="http://schemas.microsoft.com/office/drawing/2010/main">
                <a:solidFill>
                  <a:srgbClr val="FFFFFF"/>
                </a:solidFill>
              </a14:hiddenFill>
            </a:ext>
          </a:extLst>
        </p:spPr>
      </p:pic>
      <p:sp>
        <p:nvSpPr>
          <p:cNvPr id="42" name="矩形 41"/>
          <p:cNvSpPr/>
          <p:nvPr/>
        </p:nvSpPr>
        <p:spPr>
          <a:xfrm>
            <a:off x="1906977" y="1550428"/>
            <a:ext cx="995001" cy="646331"/>
          </a:xfrm>
          <a:prstGeom prst="rect">
            <a:avLst/>
          </a:prstGeom>
          <a:noFill/>
          <a:ln>
            <a:noFill/>
          </a:ln>
        </p:spPr>
        <p:txBody>
          <a:bodyPr wrap="square">
            <a:spAutoFit/>
          </a:bodyPr>
          <a:lstStyle/>
          <a:p>
            <a:pPr algn="ctr"/>
            <a:r>
              <a:rPr lang="zh-CN" altLang="en-US">
                <a:solidFill>
                  <a:schemeClr val="bg1"/>
                </a:solidFill>
                <a:latin typeface="楷体" pitchFamily="49" charset="-122"/>
                <a:ea typeface="楷体" pitchFamily="49" charset="-122"/>
              </a:rPr>
              <a:t>点击录</a:t>
            </a:r>
            <a:endParaRPr lang="en-US" altLang="zh-CN">
              <a:solidFill>
                <a:schemeClr val="bg1"/>
              </a:solidFill>
              <a:latin typeface="楷体" pitchFamily="49" charset="-122"/>
              <a:ea typeface="楷体" pitchFamily="49" charset="-122"/>
            </a:endParaRPr>
          </a:p>
          <a:p>
            <a:pPr algn="ctr"/>
            <a:r>
              <a:rPr lang="zh-CN" altLang="en-US">
                <a:solidFill>
                  <a:schemeClr val="bg1"/>
                </a:solidFill>
                <a:latin typeface="楷体" pitchFamily="49" charset="-122"/>
                <a:ea typeface="楷体" pitchFamily="49" charset="-122"/>
              </a:rPr>
              <a:t>入内容</a:t>
            </a:r>
          </a:p>
        </p:txBody>
      </p:sp>
      <p:sp>
        <p:nvSpPr>
          <p:cNvPr id="43" name="矩形 42"/>
          <p:cNvSpPr/>
          <p:nvPr/>
        </p:nvSpPr>
        <p:spPr>
          <a:xfrm>
            <a:off x="1913873" y="3125201"/>
            <a:ext cx="995001" cy="646331"/>
          </a:xfrm>
          <a:prstGeom prst="rect">
            <a:avLst/>
          </a:prstGeom>
          <a:noFill/>
          <a:ln>
            <a:noFill/>
          </a:ln>
        </p:spPr>
        <p:txBody>
          <a:bodyPr wrap="square">
            <a:spAutoFit/>
          </a:bodyPr>
          <a:lstStyle/>
          <a:p>
            <a:pPr algn="ctr"/>
            <a:r>
              <a:rPr lang="zh-CN" altLang="en-US">
                <a:solidFill>
                  <a:schemeClr val="bg1"/>
                </a:solidFill>
                <a:latin typeface="楷体" pitchFamily="49" charset="-122"/>
                <a:ea typeface="楷体" pitchFamily="49" charset="-122"/>
              </a:rPr>
              <a:t>点击录</a:t>
            </a:r>
            <a:endParaRPr lang="en-US" altLang="zh-CN">
              <a:solidFill>
                <a:schemeClr val="bg1"/>
              </a:solidFill>
              <a:latin typeface="楷体" pitchFamily="49" charset="-122"/>
              <a:ea typeface="楷体" pitchFamily="49" charset="-122"/>
            </a:endParaRPr>
          </a:p>
          <a:p>
            <a:pPr algn="ctr"/>
            <a:r>
              <a:rPr lang="zh-CN" altLang="en-US">
                <a:solidFill>
                  <a:schemeClr val="bg1"/>
                </a:solidFill>
                <a:latin typeface="楷体" pitchFamily="49" charset="-122"/>
                <a:ea typeface="楷体" pitchFamily="49" charset="-122"/>
              </a:rPr>
              <a:t>入内容</a:t>
            </a:r>
          </a:p>
        </p:txBody>
      </p:sp>
      <p:sp>
        <p:nvSpPr>
          <p:cNvPr id="44" name="矩形 43"/>
          <p:cNvSpPr/>
          <p:nvPr/>
        </p:nvSpPr>
        <p:spPr>
          <a:xfrm>
            <a:off x="3194680" y="3094962"/>
            <a:ext cx="747559" cy="523220"/>
          </a:xfrm>
          <a:prstGeom prst="rect">
            <a:avLst/>
          </a:prstGeom>
          <a:noFill/>
          <a:ln>
            <a:noFill/>
          </a:ln>
        </p:spPr>
        <p:txBody>
          <a:bodyPr wrap="square">
            <a:spAutoFit/>
          </a:bodyPr>
          <a:lstStyle/>
          <a:p>
            <a:pPr algn="ctr"/>
            <a:r>
              <a:rPr lang="zh-CN" altLang="en-US" sz="1400">
                <a:solidFill>
                  <a:schemeClr val="bg1"/>
                </a:solidFill>
                <a:latin typeface="楷体" pitchFamily="49" charset="-122"/>
                <a:ea typeface="楷体" pitchFamily="49" charset="-122"/>
              </a:rPr>
              <a:t>点击录</a:t>
            </a:r>
            <a:endParaRPr lang="en-US" altLang="zh-CN" sz="1400">
              <a:solidFill>
                <a:schemeClr val="bg1"/>
              </a:solidFill>
              <a:latin typeface="楷体" pitchFamily="49" charset="-122"/>
              <a:ea typeface="楷体" pitchFamily="49" charset="-122"/>
            </a:endParaRPr>
          </a:p>
          <a:p>
            <a:pPr algn="ctr"/>
            <a:r>
              <a:rPr lang="zh-CN" altLang="en-US" sz="1400">
                <a:solidFill>
                  <a:schemeClr val="bg1"/>
                </a:solidFill>
                <a:latin typeface="楷体" pitchFamily="49" charset="-122"/>
                <a:ea typeface="楷体" pitchFamily="49" charset="-122"/>
              </a:rPr>
              <a:t>入内容</a:t>
            </a:r>
          </a:p>
        </p:txBody>
      </p:sp>
      <p:sp>
        <p:nvSpPr>
          <p:cNvPr id="45" name="矩形 44"/>
          <p:cNvSpPr/>
          <p:nvPr/>
        </p:nvSpPr>
        <p:spPr>
          <a:xfrm>
            <a:off x="3194680" y="1843370"/>
            <a:ext cx="747559" cy="523220"/>
          </a:xfrm>
          <a:prstGeom prst="rect">
            <a:avLst/>
          </a:prstGeom>
          <a:noFill/>
          <a:ln>
            <a:noFill/>
          </a:ln>
        </p:spPr>
        <p:txBody>
          <a:bodyPr wrap="square">
            <a:spAutoFit/>
          </a:bodyPr>
          <a:lstStyle/>
          <a:p>
            <a:pPr algn="ctr"/>
            <a:r>
              <a:rPr lang="zh-CN" altLang="en-US" sz="1400">
                <a:solidFill>
                  <a:schemeClr val="bg1"/>
                </a:solidFill>
                <a:latin typeface="楷体" pitchFamily="49" charset="-122"/>
                <a:ea typeface="楷体" pitchFamily="49" charset="-122"/>
              </a:rPr>
              <a:t>点击录</a:t>
            </a:r>
            <a:endParaRPr lang="en-US" altLang="zh-CN" sz="1400">
              <a:solidFill>
                <a:schemeClr val="bg1"/>
              </a:solidFill>
              <a:latin typeface="楷体" pitchFamily="49" charset="-122"/>
              <a:ea typeface="楷体" pitchFamily="49" charset="-122"/>
            </a:endParaRPr>
          </a:p>
          <a:p>
            <a:pPr algn="ctr"/>
            <a:r>
              <a:rPr lang="zh-CN" altLang="en-US" sz="1400">
                <a:solidFill>
                  <a:schemeClr val="bg1"/>
                </a:solidFill>
                <a:latin typeface="楷体" pitchFamily="49" charset="-122"/>
                <a:ea typeface="楷体" pitchFamily="49" charset="-122"/>
              </a:rPr>
              <a:t>入内容</a:t>
            </a:r>
          </a:p>
        </p:txBody>
      </p:sp>
      <p:sp>
        <p:nvSpPr>
          <p:cNvPr id="46" name="TextBox 49"/>
          <p:cNvSpPr txBox="1">
            <a:spLocks noChangeArrowheads="1"/>
          </p:cNvSpPr>
          <p:nvPr/>
        </p:nvSpPr>
        <p:spPr bwMode="auto">
          <a:xfrm>
            <a:off x="5220072" y="2116040"/>
            <a:ext cx="151216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
        <p:nvSpPr>
          <p:cNvPr id="47" name="任意多边形 46"/>
          <p:cNvSpPr/>
          <p:nvPr/>
        </p:nvSpPr>
        <p:spPr>
          <a:xfrm>
            <a:off x="2530235" y="2379317"/>
            <a:ext cx="2563667" cy="240570"/>
          </a:xfrm>
          <a:custGeom>
            <a:gdLst>
              <a:gd name="connsiteX0" fmla="*/ 0 w 3262106"/>
              <a:gd name="connsiteY0" fmla="*/ 526845 h 526845"/>
              <a:gd name="connsiteX1" fmla="*/ 373626 w 3262106"/>
              <a:gd name="connsiteY1" fmla="*/ 25400 h 526845"/>
              <a:gd name="connsiteX2" fmla="*/ 3262106 w 3262106"/>
              <a:gd name="connsiteY2" fmla="*/ 0 h 526845"/>
            </a:gd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8" name="任意多边形 47"/>
          <p:cNvSpPr/>
          <p:nvPr/>
        </p:nvSpPr>
        <p:spPr>
          <a:xfrm flipV="1">
            <a:off x="2547067" y="2824464"/>
            <a:ext cx="2562218" cy="240570"/>
          </a:xfrm>
          <a:custGeom>
            <a:gdLst>
              <a:gd name="connsiteX0" fmla="*/ 0 w 3262106"/>
              <a:gd name="connsiteY0" fmla="*/ 526845 h 526845"/>
              <a:gd name="connsiteX1" fmla="*/ 373626 w 3262106"/>
              <a:gd name="connsiteY1" fmla="*/ 25400 h 526845"/>
              <a:gd name="connsiteX2" fmla="*/ 3262106 w 3262106"/>
              <a:gd name="connsiteY2" fmla="*/ 0 h 526845"/>
            </a:gd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9" name="任意多边形 48"/>
          <p:cNvSpPr/>
          <p:nvPr/>
        </p:nvSpPr>
        <p:spPr>
          <a:xfrm flipV="1">
            <a:off x="3804300" y="3817371"/>
            <a:ext cx="2169480" cy="228976"/>
          </a:xfrm>
          <a:custGeom>
            <a:gdLst>
              <a:gd name="connsiteX0" fmla="*/ 0 w 1651819"/>
              <a:gd name="connsiteY0" fmla="*/ 501445 h 501445"/>
              <a:gd name="connsiteX1" fmla="*/ 373626 w 1651819"/>
              <a:gd name="connsiteY1" fmla="*/ 0 h 501445"/>
              <a:gd name="connsiteX2" fmla="*/ 1651819 w 1651819"/>
              <a:gd name="connsiteY2" fmla="*/ 0 h 501445"/>
            </a:gd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0" name="TextBox 48"/>
          <p:cNvSpPr txBox="1">
            <a:spLocks noChangeArrowheads="1"/>
          </p:cNvSpPr>
          <p:nvPr/>
        </p:nvSpPr>
        <p:spPr bwMode="auto">
          <a:xfrm>
            <a:off x="6093376" y="3836150"/>
            <a:ext cx="1296144"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
        <p:nvSpPr>
          <p:cNvPr id="51" name="TextBox 8"/>
          <p:cNvSpPr txBox="1">
            <a:spLocks noChangeArrowheads="1"/>
          </p:cNvSpPr>
          <p:nvPr/>
        </p:nvSpPr>
        <p:spPr bwMode="auto">
          <a:xfrm>
            <a:off x="6076708" y="1307565"/>
            <a:ext cx="136815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pPr>
              <a:lnSpc>
                <a:spcPct val="100000"/>
              </a:lnSpc>
            </a:pPr>
            <a:r>
              <a:rPr lang="zh-CN" altLang="en-US"/>
              <a:t>在此插入内容</a:t>
            </a:r>
            <a:endParaRPr lang="en-US" altLang="zh-CN"/>
          </a:p>
          <a:p>
            <a:pPr>
              <a:lnSpc>
                <a:spcPct val="100000"/>
              </a:lnSpc>
            </a:pPr>
            <a:r>
              <a:rPr lang="zh-CN" altLang="en-US"/>
              <a:t>在此插入内容</a:t>
            </a:r>
            <a:endParaRPr lang="en-US" altLang="zh-CN"/>
          </a:p>
        </p:txBody>
      </p:sp>
      <p:sp>
        <p:nvSpPr>
          <p:cNvPr id="52" name="任意多边形 51"/>
          <p:cNvSpPr/>
          <p:nvPr/>
        </p:nvSpPr>
        <p:spPr>
          <a:xfrm>
            <a:off x="3862815" y="1535307"/>
            <a:ext cx="2168030" cy="228976"/>
          </a:xfrm>
          <a:custGeom>
            <a:gdLst>
              <a:gd name="connsiteX0" fmla="*/ 0 w 1651819"/>
              <a:gd name="connsiteY0" fmla="*/ 501445 h 501445"/>
              <a:gd name="connsiteX1" fmla="*/ 373626 w 1651819"/>
              <a:gd name="connsiteY1" fmla="*/ 0 h 501445"/>
              <a:gd name="connsiteX2" fmla="*/ 1651819 w 1651819"/>
              <a:gd name="connsiteY2" fmla="*/ 0 h 501445"/>
            </a:gd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2376" y="2244097"/>
            <a:ext cx="2904428" cy="2593707"/>
          </a:xfrm>
          <a:prstGeom prst="rect">
            <a:avLst/>
          </a:prstGeom>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2500">
        <p:checker/>
      </p:transition>
    </mc:Choice>
    <mc:Fallback>
      <p:transition spd="slow" advClick="0" advTm="8000">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9" decel="5000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0-#ppt_h/2"/>
                                          </p:val>
                                        </p:tav>
                                        <p:tav tm="100000">
                                          <p:val>
                                            <p:strVal val="#ppt_y"/>
                                          </p:val>
                                        </p:tav>
                                      </p:tavLst>
                                    </p:anim>
                                  </p:childTnLst>
                                </p:cTn>
                              </p:par>
                              <p:par>
                                <p:cTn id="15" presetID="2" presetClass="entr" presetSubtype="3" decel="5000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par>
                                <p:cTn id="19" presetID="2" presetClass="entr" presetSubtype="12" decel="5000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par>
                                <p:cTn id="23" presetID="2" presetClass="entr" presetSubtype="6" decel="5000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1+#ppt_w/2"/>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26" presetClass="emph" presetSubtype="0" fill="hold" nodeType="afterEffect">
                                  <p:stCondLst>
                                    <p:cond delay="0"/>
                                  </p:stCondLst>
                                  <p:childTnLst>
                                    <p:animEffect transition="out" filter="fade">
                                      <p:cBhvr>
                                        <p:cTn id="29" dur="500" tmFilter="0, 0; .2, .5; .8, .5; 1, 0"/>
                                        <p:tgtEl>
                                          <p:spTgt spid="41"/>
                                        </p:tgtEl>
                                      </p:cBhvr>
                                    </p:animEffect>
                                    <p:animScale>
                                      <p:cBhvr>
                                        <p:cTn id="30" dur="250" autoRev="1" fill="hold"/>
                                        <p:tgtEl>
                                          <p:spTgt spid="41"/>
                                        </p:tgtEl>
                                      </p:cBhvr>
                                      <p:by x="105000" y="105000"/>
                                    </p:animScale>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26" presetClass="emph" presetSubtype="0" fill="hold" nodeType="withEffect">
                                  <p:stCondLst>
                                    <p:cond delay="250"/>
                                  </p:stCondLst>
                                  <p:childTnLst>
                                    <p:animEffect transition="out" filter="fade">
                                      <p:cBhvr>
                                        <p:cTn id="35" dur="500" tmFilter="0, 0; .2, .5; .8, .5; 1, 0"/>
                                        <p:tgtEl>
                                          <p:spTgt spid="38"/>
                                        </p:tgtEl>
                                      </p:cBhvr>
                                    </p:animEffect>
                                    <p:animScale>
                                      <p:cBhvr>
                                        <p:cTn id="36" dur="250" autoRev="1" fill="hold"/>
                                        <p:tgtEl>
                                          <p:spTgt spid="38"/>
                                        </p:tgtEl>
                                      </p:cBhvr>
                                      <p:by x="105000" y="105000"/>
                                    </p:animScale>
                                  </p:childTnLst>
                                </p:cTn>
                              </p:par>
                              <p:par>
                                <p:cTn id="37" presetID="10" presetClass="entr" presetSubtype="0" fill="hold" grpId="0" nodeType="withEffect">
                                  <p:stCondLst>
                                    <p:cond delay="25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26" presetClass="emph" presetSubtype="0" fill="hold" nodeType="withEffect">
                                  <p:stCondLst>
                                    <p:cond delay="500"/>
                                  </p:stCondLst>
                                  <p:childTnLst>
                                    <p:animEffect transition="out" filter="fade">
                                      <p:cBhvr>
                                        <p:cTn id="41" dur="500" tmFilter="0, 0; .2, .5; .8, .5; 1, 0"/>
                                        <p:tgtEl>
                                          <p:spTgt spid="40"/>
                                        </p:tgtEl>
                                      </p:cBhvr>
                                    </p:animEffect>
                                    <p:animScale>
                                      <p:cBhvr>
                                        <p:cTn id="42" dur="250" autoRev="1" fill="hold"/>
                                        <p:tgtEl>
                                          <p:spTgt spid="40"/>
                                        </p:tgtEl>
                                      </p:cBhvr>
                                      <p:by x="105000" y="105000"/>
                                    </p:animScale>
                                  </p:childTnLst>
                                </p:cTn>
                              </p:par>
                              <p:par>
                                <p:cTn id="43" presetID="10" presetClass="entr" presetSubtype="0" fill="hold" grpId="0" nodeType="withEffect">
                                  <p:stCondLst>
                                    <p:cond delay="50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26" presetClass="emph" presetSubtype="0" fill="hold" nodeType="withEffect">
                                  <p:stCondLst>
                                    <p:cond delay="750"/>
                                  </p:stCondLst>
                                  <p:childTnLst>
                                    <p:animEffect transition="out" filter="fade">
                                      <p:cBhvr>
                                        <p:cTn id="47" dur="500" tmFilter="0, 0; .2, .5; .8, .5; 1, 0"/>
                                        <p:tgtEl>
                                          <p:spTgt spid="39"/>
                                        </p:tgtEl>
                                      </p:cBhvr>
                                    </p:animEffect>
                                    <p:animScale>
                                      <p:cBhvr>
                                        <p:cTn id="48" dur="250" autoRev="1" fill="hold"/>
                                        <p:tgtEl>
                                          <p:spTgt spid="39"/>
                                        </p:tgtEl>
                                      </p:cBhvr>
                                      <p:by x="105000" y="105000"/>
                                    </p:animScale>
                                  </p:childTnLst>
                                </p:cTn>
                              </p:par>
                              <p:par>
                                <p:cTn id="49" presetID="10" presetClass="entr" presetSubtype="0" fill="hold" grpId="0" nodeType="withEffect">
                                  <p:stCondLst>
                                    <p:cond delay="75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nodeType="afterGroup">
                            <p:stCondLst>
                              <p:cond delay="175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250"/>
                                        <p:tgtEl>
                                          <p:spTgt spid="47"/>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9"/>
                                        </p:tgtEl>
                                        <p:attrNameLst>
                                          <p:attrName>style.visibility</p:attrName>
                                        </p:attrNameLst>
                                      </p:cBhvr>
                                      <p:to>
                                        <p:strVal val="visible"/>
                                      </p:to>
                                    </p:set>
                                    <p:animEffect transition="in" filter="wipe(left)">
                                      <p:cBhvr>
                                        <p:cTn id="58" dur="250"/>
                                        <p:tgtEl>
                                          <p:spTgt spid="4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250"/>
                                        <p:tgtEl>
                                          <p:spTgt spid="48"/>
                                        </p:tgtEl>
                                      </p:cBhvr>
                                    </p:animEffect>
                                  </p:childTnLst>
                                </p:cTn>
                              </p:par>
                              <p:par>
                                <p:cTn id="62" presetID="22" presetClass="entr" presetSubtype="8" fill="hold" grpId="0" nodeType="withEffect">
                                  <p:stCondLst>
                                    <p:cond delay="250"/>
                                  </p:stCondLst>
                                  <p:childTnLst>
                                    <p:set>
                                      <p:cBhvr>
                                        <p:cTn id="63" dur="1" fill="hold">
                                          <p:stCondLst>
                                            <p:cond delay="0"/>
                                          </p:stCondLst>
                                        </p:cTn>
                                        <p:tgtEl>
                                          <p:spTgt spid="52"/>
                                        </p:tgtEl>
                                        <p:attrNameLst>
                                          <p:attrName>style.visibility</p:attrName>
                                        </p:attrNameLst>
                                      </p:cBhvr>
                                      <p:to>
                                        <p:strVal val="visible"/>
                                      </p:to>
                                    </p:set>
                                    <p:animEffect transition="in" filter="wipe(left)">
                                      <p:cBhvr>
                                        <p:cTn id="64" dur="250"/>
                                        <p:tgtEl>
                                          <p:spTgt spid="52"/>
                                        </p:tgtEl>
                                      </p:cBhvr>
                                    </p:animEffect>
                                  </p:childTnLst>
                                </p:cTn>
                              </p:par>
                            </p:childTnLst>
                          </p:cTn>
                        </p:par>
                        <p:par>
                          <p:cTn id="65" fill="hold" nodeType="afterGroup">
                            <p:stCondLst>
                              <p:cond delay="2250"/>
                            </p:stCondLst>
                            <p:childTnLst>
                              <p:par>
                                <p:cTn id="66" presetID="2" presetClass="entr" presetSubtype="2"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250" fill="hold"/>
                                        <p:tgtEl>
                                          <p:spTgt spid="51"/>
                                        </p:tgtEl>
                                        <p:attrNameLst>
                                          <p:attrName>ppt_x</p:attrName>
                                        </p:attrNameLst>
                                      </p:cBhvr>
                                      <p:tavLst>
                                        <p:tav tm="0">
                                          <p:val>
                                            <p:strVal val="1+#ppt_w/2"/>
                                          </p:val>
                                        </p:tav>
                                        <p:tav tm="100000">
                                          <p:val>
                                            <p:strVal val="#ppt_x"/>
                                          </p:val>
                                        </p:tav>
                                      </p:tavLst>
                                    </p:anim>
                                    <p:anim calcmode="lin" valueType="num">
                                      <p:cBhvr additive="base">
                                        <p:cTn id="69" dur="250" fill="hold"/>
                                        <p:tgtEl>
                                          <p:spTgt spid="51"/>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5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250" fill="hold"/>
                                        <p:tgtEl>
                                          <p:spTgt spid="46"/>
                                        </p:tgtEl>
                                        <p:attrNameLst>
                                          <p:attrName>ppt_x</p:attrName>
                                        </p:attrNameLst>
                                      </p:cBhvr>
                                      <p:tavLst>
                                        <p:tav tm="0">
                                          <p:val>
                                            <p:strVal val="1+#ppt_w/2"/>
                                          </p:val>
                                        </p:tav>
                                        <p:tav tm="100000">
                                          <p:val>
                                            <p:strVal val="#ppt_x"/>
                                          </p:val>
                                        </p:tav>
                                      </p:tavLst>
                                    </p:anim>
                                    <p:anim calcmode="lin" valueType="num">
                                      <p:cBhvr additive="base">
                                        <p:cTn id="73" dur="250" fill="hold"/>
                                        <p:tgtEl>
                                          <p:spTgt spid="4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5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250" fill="hold"/>
                                        <p:tgtEl>
                                          <p:spTgt spid="37"/>
                                        </p:tgtEl>
                                        <p:attrNameLst>
                                          <p:attrName>ppt_x</p:attrName>
                                        </p:attrNameLst>
                                      </p:cBhvr>
                                      <p:tavLst>
                                        <p:tav tm="0">
                                          <p:val>
                                            <p:strVal val="1+#ppt_w/2"/>
                                          </p:val>
                                        </p:tav>
                                        <p:tav tm="100000">
                                          <p:val>
                                            <p:strVal val="#ppt_x"/>
                                          </p:val>
                                        </p:tav>
                                      </p:tavLst>
                                    </p:anim>
                                    <p:anim calcmode="lin" valueType="num">
                                      <p:cBhvr additive="base">
                                        <p:cTn id="77" dur="250" fill="hold"/>
                                        <p:tgtEl>
                                          <p:spTgt spid="37"/>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750"/>
                                  </p:stCondLst>
                                  <p:childTnLst>
                                    <p:set>
                                      <p:cBhvr>
                                        <p:cTn id="79" dur="1" fill="hold">
                                          <p:stCondLst>
                                            <p:cond delay="0"/>
                                          </p:stCondLst>
                                        </p:cTn>
                                        <p:tgtEl>
                                          <p:spTgt spid="50"/>
                                        </p:tgtEl>
                                        <p:attrNameLst>
                                          <p:attrName>style.visibility</p:attrName>
                                        </p:attrNameLst>
                                      </p:cBhvr>
                                      <p:to>
                                        <p:strVal val="visible"/>
                                      </p:to>
                                    </p:set>
                                    <p:anim calcmode="lin" valueType="num">
                                      <p:cBhvr additive="base">
                                        <p:cTn id="80" dur="250" fill="hold"/>
                                        <p:tgtEl>
                                          <p:spTgt spid="50"/>
                                        </p:tgtEl>
                                        <p:attrNameLst>
                                          <p:attrName>ppt_x</p:attrName>
                                        </p:attrNameLst>
                                      </p:cBhvr>
                                      <p:tavLst>
                                        <p:tav tm="0">
                                          <p:val>
                                            <p:strVal val="1+#ppt_w/2"/>
                                          </p:val>
                                        </p:tav>
                                        <p:tav tm="100000">
                                          <p:val>
                                            <p:strVal val="#ppt_x"/>
                                          </p:val>
                                        </p:tav>
                                      </p:tavLst>
                                    </p:anim>
                                    <p:anim calcmode="lin" valueType="num">
                                      <p:cBhvr additive="base">
                                        <p:cTn id="81" dur="25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cond evt="onBegin" delay="0">
                          <p:tn val="81"/>
                        </p:cond>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p:bldP spid="46" grpId="0"/>
      <p:bldP spid="47" grpId="0" animBg="1"/>
      <p:bldP spid="48" grpId="0" animBg="1"/>
      <p:bldP spid="49" grpId="0" animBg="1"/>
      <p:bldP spid="50" grpId="0"/>
      <p:bldP spid="51" grpId="0"/>
      <p:bldP spid="5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Picture 12" descr="4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6"/>
          <p:cNvSpPr txBox="1">
            <a:spLocks noChangeArrowheads="1"/>
          </p:cNvSpPr>
          <p:nvPr/>
        </p:nvSpPr>
        <p:spPr bwMode="auto">
          <a:xfrm>
            <a:off x="4948239" y="2917508"/>
            <a:ext cx="1855787" cy="49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700" b="1">
                <a:solidFill>
                  <a:srgbClr val="000000"/>
                </a:solidFill>
                <a:ea typeface="楷体" pitchFamily="49" charset="-122"/>
              </a:rPr>
              <a:t>文字标题</a:t>
            </a:r>
          </a:p>
        </p:txBody>
      </p:sp>
      <p:pic>
        <p:nvPicPr>
          <p:cNvPr id="25" name="Picture 4" descr="6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37101" y="1145858"/>
            <a:ext cx="2054225" cy="16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 descr="6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113" y="2998947"/>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6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35713" y="2943225"/>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3"/>
          <p:cNvSpPr txBox="1">
            <a:spLocks noChangeArrowheads="1"/>
          </p:cNvSpPr>
          <p:nvPr/>
        </p:nvSpPr>
        <p:spPr bwMode="auto">
          <a:xfrm>
            <a:off x="5230813" y="171164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29" name="Text Box 14"/>
          <p:cNvSpPr txBox="1">
            <a:spLocks noChangeArrowheads="1"/>
          </p:cNvSpPr>
          <p:nvPr/>
        </p:nvSpPr>
        <p:spPr bwMode="auto">
          <a:xfrm>
            <a:off x="3554413" y="355187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30" name="Text Box 15"/>
          <p:cNvSpPr txBox="1">
            <a:spLocks noChangeArrowheads="1"/>
          </p:cNvSpPr>
          <p:nvPr/>
        </p:nvSpPr>
        <p:spPr bwMode="auto">
          <a:xfrm>
            <a:off x="6907213" y="3461862"/>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pic>
        <p:nvPicPr>
          <p:cNvPr id="32" name="Picture 8" descr="4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18215808">
            <a:off x="4152107" y="2458720"/>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 descr="4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0607313">
            <a:off x="5118100" y="3640455"/>
            <a:ext cx="1303338" cy="76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 descr="4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2740783">
            <a:off x="6147039" y="2423557"/>
            <a:ext cx="1075849"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41044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75681" y="123478"/>
            <a:ext cx="3312768" cy="5190331"/>
          </a:xfrm>
          <a:prstGeom prst="rect">
            <a:avLst/>
          </a:prstGeom>
        </p:spPr>
      </p:pic>
    </p:spTree>
  </p:cSld>
  <p:clrMapOvr>
    <a:masterClrMapping/>
  </p:clrMapOvr>
  <p:transition spd="slow" advClick="0" advTm="15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par>
                                <p:cTn id="11" presetID="7" presetClass="entr" presetSubtype="2"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0" fill="hold"/>
                                        <p:tgtEl>
                                          <p:spTgt spid="23"/>
                                        </p:tgtEl>
                                        <p:attrNameLst>
                                          <p:attrName>ppt_x</p:attrName>
                                        </p:attrNameLst>
                                      </p:cBhvr>
                                      <p:tavLst>
                                        <p:tav tm="0">
                                          <p:val>
                                            <p:strVal val="1+#ppt_w/2"/>
                                          </p:val>
                                        </p:tav>
                                        <p:tav tm="100000">
                                          <p:val>
                                            <p:strVal val="#ppt_x"/>
                                          </p:val>
                                        </p:tav>
                                      </p:tavLst>
                                    </p:anim>
                                    <p:anim calcmode="lin" valueType="num">
                                      <p:cBhvr additive="base">
                                        <p:cTn id="14" dur="5000" fill="hold"/>
                                        <p:tgtEl>
                                          <p:spTgt spid="2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by="(-#ppt_w*2)" calcmode="lin" valueType="num">
                                      <p:cBhvr rctx="PPT">
                                        <p:cTn id="18" dur="500" autoRev="1" fill="hold">
                                          <p:stCondLst>
                                            <p:cond delay="0"/>
                                          </p:stCondLst>
                                        </p:cTn>
                                        <p:tgtEl>
                                          <p:spTgt spid="24"/>
                                        </p:tgtEl>
                                        <p:attrNameLst>
                                          <p:attrName>ppt_w</p:attrName>
                                        </p:attrNameLst>
                                      </p:cBhvr>
                                    </p:anim>
                                    <p:anim by="(#ppt_w*0.50)" calcmode="lin" valueType="num">
                                      <p:cBhvr>
                                        <p:cTn id="19" dur="500" decel="50000" autoRev="1" fill="hold">
                                          <p:stCondLst>
                                            <p:cond delay="0"/>
                                          </p:stCondLst>
                                        </p:cTn>
                                        <p:tgtEl>
                                          <p:spTgt spid="24"/>
                                        </p:tgtEl>
                                        <p:attrNameLst>
                                          <p:attrName>ppt_x</p:attrName>
                                        </p:attrNameLst>
                                      </p:cBhvr>
                                    </p:anim>
                                    <p:anim from="(-#ppt_h/2)" to="(#ppt_y)" calcmode="lin" valueType="num">
                                      <p:cBhvr>
                                        <p:cTn id="20" dur="1000" fill="hold">
                                          <p:stCondLst>
                                            <p:cond delay="0"/>
                                          </p:stCondLst>
                                        </p:cTn>
                                        <p:tgtEl>
                                          <p:spTgt spid="24"/>
                                        </p:tgtEl>
                                        <p:attrNameLst>
                                          <p:attrName>ppt_y</p:attrName>
                                        </p:attrNameLst>
                                      </p:cBhvr>
                                    </p:anim>
                                    <p:animRot by="21600000">
                                      <p:cBhvr>
                                        <p:cTn id="21" dur="1000" fill="hold">
                                          <p:stCondLst>
                                            <p:cond delay="0"/>
                                          </p:stCondLst>
                                        </p:cTn>
                                        <p:tgtEl>
                                          <p:spTgt spid="24"/>
                                        </p:tgtEl>
                                        <p:attrNameLst>
                                          <p:attrName>r</p:attrName>
                                        </p:attrNameLst>
                                      </p:cBhvr>
                                    </p:animRot>
                                  </p:childTnLst>
                                </p:cTn>
                              </p:par>
                            </p:childTnLst>
                          </p:cTn>
                        </p:par>
                        <p:par>
                          <p:cTn id="22" fill="hold" nodeType="afterGroup">
                            <p:stCondLst>
                              <p:cond delay="6000"/>
                            </p:stCondLst>
                            <p:childTnLst>
                              <p:par>
                                <p:cTn id="23" presetID="9"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childTnLst>
                          </p:cTn>
                        </p:par>
                        <p:par>
                          <p:cTn id="26" fill="hold" nodeType="afterGroup">
                            <p:stCondLst>
                              <p:cond delay="6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2000"/>
                                        <p:tgtEl>
                                          <p:spTgt spid="28"/>
                                        </p:tgtEl>
                                      </p:cBhvr>
                                    </p:animEffect>
                                  </p:childTnLst>
                                </p:cTn>
                              </p:par>
                            </p:childTnLst>
                          </p:cTn>
                        </p:par>
                        <p:par>
                          <p:cTn id="30" fill="hold" nodeType="afterGroup">
                            <p:stCondLst>
                              <p:cond delay="85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9000"/>
                            </p:stCondLst>
                            <p:childTnLst>
                              <p:par>
                                <p:cTn id="35" presetID="9"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dissolve">
                                      <p:cBhvr>
                                        <p:cTn id="37" dur="500"/>
                                        <p:tgtEl>
                                          <p:spTgt spid="26"/>
                                        </p:tgtEl>
                                      </p:cBhvr>
                                    </p:animEffect>
                                  </p:childTnLst>
                                </p:cTn>
                              </p:par>
                            </p:childTnLst>
                          </p:cTn>
                        </p:par>
                        <p:par>
                          <p:cTn id="38" fill="hold" nodeType="afterGroup">
                            <p:stCondLst>
                              <p:cond delay="9500"/>
                            </p:stCondLst>
                            <p:childTnLst>
                              <p:par>
                                <p:cTn id="39" presetID="2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2000"/>
                                        <p:tgtEl>
                                          <p:spTgt spid="29"/>
                                        </p:tgtEl>
                                      </p:cBhvr>
                                    </p:animEffect>
                                  </p:childTnLst>
                                </p:cTn>
                              </p:par>
                            </p:childTnLst>
                          </p:cTn>
                        </p:par>
                        <p:par>
                          <p:cTn id="42" fill="hold" nodeType="afterGroup">
                            <p:stCondLst>
                              <p:cond delay="11500"/>
                            </p:stCondLst>
                            <p:childTnLst>
                              <p:par>
                                <p:cTn id="43" presetID="22" presetClass="entr" presetSubtype="8"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nodeType="afterGroup">
                            <p:stCondLst>
                              <p:cond delay="12000"/>
                            </p:stCondLst>
                            <p:childTnLst>
                              <p:par>
                                <p:cTn id="47" presetID="9"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childTnLst>
                          </p:cTn>
                        </p:par>
                        <p:par>
                          <p:cTn id="50" fill="hold" nodeType="afterGroup">
                            <p:stCondLst>
                              <p:cond delay="12500"/>
                            </p:stCondLst>
                            <p:childTnLst>
                              <p:par>
                                <p:cTn id="51" presetID="22" presetClass="entr" presetSubtype="8"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2000"/>
                                        <p:tgtEl>
                                          <p:spTgt spid="30"/>
                                        </p:tgtEl>
                                      </p:cBhvr>
                                    </p:animEffect>
                                  </p:childTnLst>
                                </p:cTn>
                              </p:par>
                            </p:childTnLst>
                          </p:cTn>
                        </p:par>
                        <p:par>
                          <p:cTn id="54" fill="hold" nodeType="afterGroup">
                            <p:stCondLst>
                              <p:cond delay="14500"/>
                            </p:stCondLst>
                            <p:childTnLst>
                              <p:par>
                                <p:cTn id="55" presetID="22" presetClass="entr" presetSubtype="4"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childTnLst>
                          </p:cTn>
                        </p:par>
                      </p:childTnLst>
                    </p:cTn>
                  </p:par>
                  <p:par>
                    <p:cTn id="58" fill="hold" nodeType="clickPar">
                      <p:stCondLst>
                        <p:cond delay="indefinite"/>
                        <p:cond evt="onBegin" delay="0">
                          <p:tn val="57"/>
                        </p:cond>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P spid="30" grpId="0"/>
      <p:bldP spid="1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364" y="-452586"/>
            <a:ext cx="9144000" cy="5824680"/>
          </a:xfrm>
          <a:prstGeom prst="rect">
            <a:avLst/>
          </a:prstGeom>
        </p:spPr>
      </p:pic>
      <p:sp>
        <p:nvSpPr>
          <p:cNvPr id="34" name="Text Box 34"/>
          <p:cNvSpPr txBox="1">
            <a:spLocks noChangeArrowheads="1"/>
          </p:cNvSpPr>
          <p:nvPr/>
        </p:nvSpPr>
        <p:spPr bwMode="auto">
          <a:xfrm>
            <a:off x="395536" y="195486"/>
            <a:ext cx="41044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36" name="图片 24" descr="D_042.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37562" y="1276645"/>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1" descr="D_042.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37014" y="2033238"/>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5" descr="D_042.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37014" y="2790844"/>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39" descr="D_042.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37014" y="3618288"/>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39"/>
          <p:cNvSpPr/>
          <p:nvPr/>
        </p:nvSpPr>
        <p:spPr bwMode="auto">
          <a:xfrm>
            <a:off x="855993" y="1138991"/>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400">
                <a:solidFill>
                  <a:schemeClr val="tx1"/>
                </a:solidFill>
                <a:latin typeface="方正华隶简体" pitchFamily="65" charset="-122"/>
                <a:ea typeface="方正华隶简体" pitchFamily="65" charset="-122"/>
              </a:rPr>
              <a:t>1</a:t>
            </a:r>
            <a:endParaRPr lang="zh-CN" altLang="en-US" sz="2400">
              <a:solidFill>
                <a:schemeClr val="tx1"/>
              </a:solidFill>
              <a:latin typeface="方正华隶简体" pitchFamily="65" charset="-122"/>
              <a:ea typeface="方正华隶简体" pitchFamily="65" charset="-122"/>
            </a:endParaRPr>
          </a:p>
        </p:txBody>
      </p:sp>
      <p:grpSp>
        <p:nvGrpSpPr>
          <p:cNvPr id="41" name="组合 40"/>
          <p:cNvGrpSpPr/>
          <p:nvPr/>
        </p:nvGrpSpPr>
        <p:grpSpPr>
          <a:xfrm>
            <a:off x="1350706" y="1277151"/>
            <a:ext cx="4889544" cy="618939"/>
            <a:chOff x="2533733" y="1343047"/>
            <a:chExt cx="4889544" cy="618939"/>
          </a:xfrm>
        </p:grpSpPr>
        <p:sp>
          <p:nvSpPr>
            <p:cNvPr id="42" name="矩形 4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a:solidFill>
                    <a:schemeClr val="tx1"/>
                  </a:solidFill>
                  <a:ea typeface="楷体" pitchFamily="49" charset="-122"/>
                </a:rPr>
                <a:t>单击此处添加文字模板</a:t>
              </a:r>
            </a:p>
          </p:txBody>
        </p:sp>
        <p:pic>
          <p:nvPicPr>
            <p:cNvPr id="43" name="图片 28" descr="C_108.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组合 43"/>
          <p:cNvGrpSpPr/>
          <p:nvPr/>
        </p:nvGrpSpPr>
        <p:grpSpPr>
          <a:xfrm>
            <a:off x="1350268" y="2033238"/>
            <a:ext cx="4889983" cy="620963"/>
            <a:chOff x="2533295" y="2099134"/>
            <a:chExt cx="4889983" cy="620963"/>
          </a:xfrm>
        </p:grpSpPr>
        <p:sp>
          <p:nvSpPr>
            <p:cNvPr id="45" name="矩形 44"/>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a:solidFill>
                    <a:schemeClr val="tx1"/>
                  </a:solidFill>
                  <a:ea typeface="楷体" pitchFamily="49" charset="-122"/>
                </a:rPr>
                <a:t>单击此处添加文字模板</a:t>
              </a:r>
            </a:p>
          </p:txBody>
        </p:sp>
        <p:pic>
          <p:nvPicPr>
            <p:cNvPr id="46" name="图片 33" descr="C_108.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组合 46"/>
          <p:cNvGrpSpPr/>
          <p:nvPr/>
        </p:nvGrpSpPr>
        <p:grpSpPr>
          <a:xfrm>
            <a:off x="1350268" y="2790844"/>
            <a:ext cx="4889983" cy="620962"/>
            <a:chOff x="2533295" y="2856740"/>
            <a:chExt cx="4889983" cy="620962"/>
          </a:xfrm>
        </p:grpSpPr>
        <p:sp>
          <p:nvSpPr>
            <p:cNvPr id="48" name="矩形 47"/>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a:solidFill>
                    <a:schemeClr val="tx1"/>
                  </a:solidFill>
                  <a:ea typeface="楷体" pitchFamily="49" charset="-122"/>
                </a:rPr>
                <a:t>单击此处添加文字模板</a:t>
              </a:r>
            </a:p>
          </p:txBody>
        </p:sp>
        <p:pic>
          <p:nvPicPr>
            <p:cNvPr id="49" name="图片 37" descr="C_108.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组合 49"/>
          <p:cNvGrpSpPr/>
          <p:nvPr/>
        </p:nvGrpSpPr>
        <p:grpSpPr>
          <a:xfrm>
            <a:off x="1350268" y="3618288"/>
            <a:ext cx="4889983" cy="619445"/>
            <a:chOff x="2533295" y="3684184"/>
            <a:chExt cx="4889983" cy="619445"/>
          </a:xfrm>
        </p:grpSpPr>
        <p:sp>
          <p:nvSpPr>
            <p:cNvPr id="51" name="矩形 50"/>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a:solidFill>
                    <a:schemeClr val="tx1"/>
                  </a:solidFill>
                  <a:ea typeface="楷体" pitchFamily="49" charset="-122"/>
                </a:rPr>
                <a:t>单击此处添加文字模板</a:t>
              </a:r>
            </a:p>
          </p:txBody>
        </p:sp>
        <p:pic>
          <p:nvPicPr>
            <p:cNvPr id="52" name="图片 41" descr="C_108.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矩形 52"/>
          <p:cNvSpPr/>
          <p:nvPr/>
        </p:nvSpPr>
        <p:spPr>
          <a:xfrm>
            <a:off x="855993" y="1896596"/>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400">
                <a:solidFill>
                  <a:schemeClr val="tx1"/>
                </a:solidFill>
                <a:latin typeface="方正华隶简体" pitchFamily="65" charset="-122"/>
                <a:ea typeface="方正华隶简体" pitchFamily="65" charset="-122"/>
              </a:rPr>
              <a:t>2</a:t>
            </a:r>
            <a:endParaRPr lang="zh-CN" altLang="en-US" sz="2400">
              <a:solidFill>
                <a:schemeClr val="tx1"/>
              </a:solidFill>
              <a:latin typeface="方正华隶简体" pitchFamily="65" charset="-122"/>
              <a:ea typeface="方正华隶简体" pitchFamily="65" charset="-122"/>
            </a:endParaRPr>
          </a:p>
        </p:txBody>
      </p:sp>
      <p:sp>
        <p:nvSpPr>
          <p:cNvPr id="54" name="矩形 53"/>
          <p:cNvSpPr/>
          <p:nvPr/>
        </p:nvSpPr>
        <p:spPr>
          <a:xfrm>
            <a:off x="855993" y="2654201"/>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400">
                <a:solidFill>
                  <a:schemeClr val="tx1"/>
                </a:solidFill>
                <a:latin typeface="方正华隶简体" pitchFamily="65" charset="-122"/>
                <a:ea typeface="方正华隶简体" pitchFamily="65" charset="-122"/>
              </a:rPr>
              <a:t>3</a:t>
            </a:r>
            <a:endParaRPr lang="zh-CN" altLang="en-US" sz="2400">
              <a:solidFill>
                <a:schemeClr val="tx1"/>
              </a:solidFill>
              <a:latin typeface="方正华隶简体" pitchFamily="65" charset="-122"/>
              <a:ea typeface="方正华隶简体" pitchFamily="65" charset="-122"/>
            </a:endParaRPr>
          </a:p>
        </p:txBody>
      </p:sp>
      <p:sp>
        <p:nvSpPr>
          <p:cNvPr id="55" name="矩形 54"/>
          <p:cNvSpPr/>
          <p:nvPr/>
        </p:nvSpPr>
        <p:spPr>
          <a:xfrm>
            <a:off x="855993" y="348012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400">
                <a:solidFill>
                  <a:schemeClr val="tx1"/>
                </a:solidFill>
                <a:latin typeface="方正华隶简体" pitchFamily="65" charset="-122"/>
                <a:ea typeface="方正华隶简体" pitchFamily="65" charset="-122"/>
              </a:rPr>
              <a:t>4</a:t>
            </a:r>
            <a:endParaRPr lang="zh-CN" altLang="en-US" sz="2400">
              <a:solidFill>
                <a:schemeClr val="tx1"/>
              </a:solidFill>
              <a:latin typeface="方正华隶简体" pitchFamily="65" charset="-122"/>
              <a:ea typeface="方正华隶简体" pitchFamily="65" charset="-122"/>
            </a:endParaRPr>
          </a:p>
        </p:txBody>
      </p:sp>
      <p:pic>
        <p:nvPicPr>
          <p:cNvPr id="56" name="Picture 6" descr="F:\360安全浏览器下载\水墨\1402\09.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347648" y="2870200"/>
            <a:ext cx="2139950" cy="227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16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250" autoRev="1" fill="hold">
                                          <p:stCondLst>
                                            <p:cond delay="0"/>
                                          </p:stCondLst>
                                        </p:cTn>
                                        <p:tgtEl>
                                          <p:spTgt spid="34"/>
                                        </p:tgtEl>
                                        <p:attrNameLst>
                                          <p:attrName>ppt_w</p:attrName>
                                        </p:attrNameLst>
                                      </p:cBhvr>
                                    </p:anim>
                                    <p:anim by="(#ppt_w*0.50)" calcmode="lin" valueType="num">
                                      <p:cBhvr>
                                        <p:cTn id="8" dur="250" decel="50000" autoRev="1" fill="hold">
                                          <p:stCondLst>
                                            <p:cond delay="0"/>
                                          </p:stCondLst>
                                        </p:cTn>
                                        <p:tgtEl>
                                          <p:spTgt spid="34"/>
                                        </p:tgtEl>
                                        <p:attrNameLst>
                                          <p:attrName>ppt_x</p:attrName>
                                        </p:attrNameLst>
                                      </p:cBhvr>
                                    </p:anim>
                                    <p:anim from="(-#ppt_h/2)" to="(#ppt_y)" calcmode="lin" valueType="num">
                                      <p:cBhvr>
                                        <p:cTn id="9" dur="500" fill="hold">
                                          <p:stCondLst>
                                            <p:cond delay="0"/>
                                          </p:stCondLst>
                                        </p:cTn>
                                        <p:tgtEl>
                                          <p:spTgt spid="34"/>
                                        </p:tgtEl>
                                        <p:attrNameLst>
                                          <p:attrName>ppt_y</p:attrName>
                                        </p:attrNameLst>
                                      </p:cBhvr>
                                    </p:anim>
                                    <p:animRot by="21600000">
                                      <p:cBhvr>
                                        <p:cTn id="10" dur="500" fill="hold">
                                          <p:stCondLst>
                                            <p:cond delay="0"/>
                                          </p:stCondLst>
                                        </p:cTn>
                                        <p:tgtEl>
                                          <p:spTgt spid="34"/>
                                        </p:tgtEl>
                                        <p:attrNameLst>
                                          <p:attrName>r</p:attrName>
                                        </p:attrNameLst>
                                      </p:cBhvr>
                                    </p:animRot>
                                  </p:childTnLst>
                                </p:cTn>
                              </p:par>
                            </p:childTnLst>
                          </p:cTn>
                        </p:par>
                        <p:par>
                          <p:cTn id="11" fill="hold" nodeType="afterGroup">
                            <p:stCondLst>
                              <p:cond delay="500"/>
                            </p:stCondLst>
                            <p:childTnLst>
                              <p:par>
                                <p:cTn id="12" presetID="2" presetClass="entr" presetSubtype="12"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0-#ppt_w/2"/>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21600000">
                                      <p:cBhvr>
                                        <p:cTn id="17" dur="2000" fill="hold"/>
                                        <p:tgtEl>
                                          <p:spTgt spid="36"/>
                                        </p:tgtEl>
                                        <p:attrNameLst>
                                          <p:attrName>r</p:attrName>
                                        </p:attrNameLst>
                                      </p:cBhvr>
                                    </p:animRot>
                                  </p:childTnLst>
                                </p:cTn>
                              </p:par>
                              <p:par>
                                <p:cTn id="18" presetID="10" presetClass="entr" presetSubtype="0" fill="hold" grpId="0" nodeType="withEffect">
                                  <p:stCondLst>
                                    <p:cond delay="25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 presetClass="entr" presetSubtype="12" fill="hold" nodeType="withEffect">
                                  <p:stCondLst>
                                    <p:cond delay="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8" presetClass="emph" presetSubtype="0" fill="hold" nodeType="withEffect">
                                  <p:stCondLst>
                                    <p:cond delay="250"/>
                                  </p:stCondLst>
                                  <p:childTnLst>
                                    <p:animRot by="21600000">
                                      <p:cBhvr>
                                        <p:cTn id="26" dur="2000" fill="hold"/>
                                        <p:tgtEl>
                                          <p:spTgt spid="37"/>
                                        </p:tgtEl>
                                        <p:attrNameLst>
                                          <p:attrName>r</p:attrName>
                                        </p:attrNameLst>
                                      </p:cBhvr>
                                    </p:animRot>
                                  </p:childTnLst>
                                </p:cTn>
                              </p:par>
                              <p:par>
                                <p:cTn id="27" presetID="10" presetClass="entr" presetSubtype="0" fill="hold" grpId="0" nodeType="withEffect">
                                  <p:stCondLst>
                                    <p:cond delay="50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2" presetClass="entr" presetSubtype="12" fill="hold" nodeType="withEffect">
                                  <p:stCondLst>
                                    <p:cond delay="5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0-#ppt_w/2"/>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par>
                                <p:cTn id="34" presetID="8" presetClass="emph" presetSubtype="0" fill="hold" nodeType="withEffect">
                                  <p:stCondLst>
                                    <p:cond delay="500"/>
                                  </p:stCondLst>
                                  <p:childTnLst>
                                    <p:animRot by="21600000">
                                      <p:cBhvr>
                                        <p:cTn id="35" dur="2000" fill="hold"/>
                                        <p:tgtEl>
                                          <p:spTgt spid="38"/>
                                        </p:tgtEl>
                                        <p:attrNameLst>
                                          <p:attrName>r</p:attrName>
                                        </p:attrNameLst>
                                      </p:cBhvr>
                                    </p:animRot>
                                  </p:childTnLst>
                                </p:cTn>
                              </p:par>
                              <p:par>
                                <p:cTn id="36" presetID="10" presetClass="entr" presetSubtype="0" fill="hold" grpId="0" nodeType="withEffect">
                                  <p:stCondLst>
                                    <p:cond delay="75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2" presetClass="entr" presetSubtype="12" fill="hold" nodeType="withEffect">
                                  <p:stCondLst>
                                    <p:cond delay="75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0-#ppt_w/2"/>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8" presetClass="emph" presetSubtype="0" fill="hold" nodeType="withEffect">
                                  <p:stCondLst>
                                    <p:cond delay="750"/>
                                  </p:stCondLst>
                                  <p:childTnLst>
                                    <p:animRot by="21600000">
                                      <p:cBhvr>
                                        <p:cTn id="44" dur="2000" fill="hold"/>
                                        <p:tgtEl>
                                          <p:spTgt spid="39"/>
                                        </p:tgtEl>
                                        <p:attrNameLst>
                                          <p:attrName>r</p:attrName>
                                        </p:attrNameLst>
                                      </p:cBhvr>
                                    </p:animRot>
                                  </p:childTnLst>
                                </p:cTn>
                              </p:par>
                              <p:par>
                                <p:cTn id="45" presetID="10" presetClass="entr" presetSubtype="0" fill="hold" grpId="0" nodeType="withEffect">
                                  <p:stCondLst>
                                    <p:cond delay="100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childTnLst>
                          </p:cTn>
                        </p:par>
                        <p:par>
                          <p:cTn id="48" fill="hold" nodeType="afterGroup">
                            <p:stCondLst>
                              <p:cond delay="3250"/>
                            </p:stCondLst>
                            <p:childTnLst>
                              <p:par>
                                <p:cTn id="49" presetID="22" presetClass="entr" presetSubtype="8"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nodeType="afterGroup">
                            <p:stCondLst>
                              <p:cond delay="3750"/>
                            </p:stCondLst>
                            <p:childTnLst>
                              <p:par>
                                <p:cTn id="53" presetID="22" presetClass="entr" presetSubtype="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nodeType="afterGroup">
                            <p:stCondLst>
                              <p:cond delay="425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par>
                          <p:cTn id="60" fill="hold" nodeType="afterGroup">
                            <p:stCondLst>
                              <p:cond delay="4750"/>
                            </p:stCondLst>
                            <p:childTnLst>
                              <p:par>
                                <p:cTn id="61" presetID="22" presetClass="entr" presetSubtype="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nodeType="afterGroup">
                            <p:stCondLst>
                              <p:cond delay="5250"/>
                            </p:stCondLst>
                            <p:childTnLst>
                              <p:par>
                                <p:cTn id="65" presetID="55"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1000" fill="hold"/>
                                        <p:tgtEl>
                                          <p:spTgt spid="56"/>
                                        </p:tgtEl>
                                        <p:attrNameLst>
                                          <p:attrName>ppt_w</p:attrName>
                                        </p:attrNameLst>
                                      </p:cBhvr>
                                      <p:tavLst>
                                        <p:tav tm="0">
                                          <p:val>
                                            <p:strVal val="#ppt_w*0.70"/>
                                          </p:val>
                                        </p:tav>
                                        <p:tav tm="100000">
                                          <p:val>
                                            <p:strVal val="#ppt_w"/>
                                          </p:val>
                                        </p:tav>
                                      </p:tavLst>
                                    </p:anim>
                                    <p:anim calcmode="lin" valueType="num">
                                      <p:cBhvr>
                                        <p:cTn id="68" dur="1000" fill="hold"/>
                                        <p:tgtEl>
                                          <p:spTgt spid="56"/>
                                        </p:tgtEl>
                                        <p:attrNameLst>
                                          <p:attrName>ppt_h</p:attrName>
                                        </p:attrNameLst>
                                      </p:cBhvr>
                                      <p:tavLst>
                                        <p:tav tm="0">
                                          <p:val>
                                            <p:strVal val="#ppt_h"/>
                                          </p:val>
                                        </p:tav>
                                        <p:tav tm="100000">
                                          <p:val>
                                            <p:strVal val="#ppt_h"/>
                                          </p:val>
                                        </p:tav>
                                      </p:tavLst>
                                    </p:anim>
                                    <p:animEffect transition="in" filter="fade">
                                      <p:cBhvr>
                                        <p:cTn id="69"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1"/>
      <p:bldP spid="40" grpId="0"/>
      <p:bldP spid="53" grpId="0"/>
      <p:bldP spid="54" grpId="0"/>
      <p:bldP spid="5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2914" y="2664619"/>
            <a:ext cx="3748087" cy="260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16" descr="6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57700" y="2220278"/>
            <a:ext cx="914400" cy="56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18" descr="6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17714" y="3710464"/>
            <a:ext cx="915987"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117" descr="6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14700" y="2938939"/>
            <a:ext cx="914400"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23" descr="83"/>
          <p:cNvPicPr>
            <a:picLocks noChangeAspect="1" noChangeArrowheads="1"/>
          </p:cNvPicPr>
          <p:nvPr/>
        </p:nvPicPr>
        <p:blipFill>
          <a:blip r:embed="rId5">
            <a:lum bright="22000"/>
            <a:extLst>
              <a:ext uri="{28A0092B-C50C-407E-A947-70E740481C1C}">
                <a14:useLocalDpi xmlns:a14="http://schemas.microsoft.com/office/drawing/2010/main" val="0"/>
              </a:ext>
            </a:extLst>
          </a:blip>
          <a:stretch>
            <a:fillRect/>
          </a:stretch>
        </p:blipFill>
        <p:spPr bwMode="auto">
          <a:xfrm>
            <a:off x="4076701" y="139446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124"/>
          <p:cNvSpPr>
            <a:spLocks noChangeArrowheads="1"/>
          </p:cNvSpPr>
          <p:nvPr/>
        </p:nvSpPr>
        <p:spPr bwMode="auto">
          <a:xfrm>
            <a:off x="4533900" y="1392783"/>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2" name="Picture 125" descr="83"/>
          <p:cNvPicPr>
            <a:picLocks noChangeAspect="1" noChangeArrowheads="1"/>
          </p:cNvPicPr>
          <p:nvPr/>
        </p:nvPicPr>
        <p:blipFill>
          <a:blip r:embed="rId5">
            <a:lum bright="22000"/>
            <a:extLst>
              <a:ext uri="{28A0092B-C50C-407E-A947-70E740481C1C}">
                <a14:useLocalDpi xmlns:a14="http://schemas.microsoft.com/office/drawing/2010/main" val="0"/>
              </a:ext>
            </a:extLst>
          </a:blip>
          <a:stretch>
            <a:fillRect/>
          </a:stretch>
        </p:blipFill>
        <p:spPr bwMode="auto">
          <a:xfrm>
            <a:off x="2933701" y="211455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ectangle 126"/>
          <p:cNvSpPr>
            <a:spLocks noChangeArrowheads="1"/>
          </p:cNvSpPr>
          <p:nvPr/>
        </p:nvSpPr>
        <p:spPr bwMode="auto">
          <a:xfrm>
            <a:off x="3390900" y="211430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4" name="Picture 127" descr="83"/>
          <p:cNvPicPr>
            <a:picLocks noChangeAspect="1" noChangeArrowheads="1"/>
          </p:cNvPicPr>
          <p:nvPr/>
        </p:nvPicPr>
        <p:blipFill>
          <a:blip r:embed="rId6">
            <a:lum bright="22000"/>
            <a:extLst>
              <a:ext uri="{28A0092B-C50C-407E-A947-70E740481C1C}">
                <a14:useLocalDpi xmlns:a14="http://schemas.microsoft.com/office/drawing/2010/main" val="0"/>
              </a:ext>
            </a:extLst>
          </a:blip>
          <a:stretch>
            <a:fillRect/>
          </a:stretch>
        </p:blipFill>
        <p:spPr bwMode="auto">
          <a:xfrm>
            <a:off x="1865313" y="2731770"/>
            <a:ext cx="1631950"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ctangle 128"/>
          <p:cNvSpPr>
            <a:spLocks noChangeArrowheads="1"/>
          </p:cNvSpPr>
          <p:nvPr/>
        </p:nvSpPr>
        <p:spPr bwMode="auto">
          <a:xfrm>
            <a:off x="2324100" y="273152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6" name="Picture 129" descr="83"/>
          <p:cNvPicPr>
            <a:picLocks noChangeAspect="1" noChangeArrowheads="1"/>
          </p:cNvPicPr>
          <p:nvPr/>
        </p:nvPicPr>
        <p:blipFill>
          <a:blip r:embed="rId5">
            <a:lum bright="22000"/>
            <a:extLst>
              <a:ext uri="{28A0092B-C50C-407E-A947-70E740481C1C}">
                <a14:useLocalDpi xmlns:a14="http://schemas.microsoft.com/office/drawing/2010/main" val="0"/>
              </a:ext>
            </a:extLst>
          </a:blip>
          <a:stretch>
            <a:fillRect/>
          </a:stretch>
        </p:blipFill>
        <p:spPr bwMode="auto">
          <a:xfrm>
            <a:off x="539750" y="3607594"/>
            <a:ext cx="1631950"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Rectangle 130"/>
          <p:cNvSpPr>
            <a:spLocks noChangeArrowheads="1"/>
          </p:cNvSpPr>
          <p:nvPr/>
        </p:nvSpPr>
        <p:spPr bwMode="auto">
          <a:xfrm>
            <a:off x="996950" y="3605917"/>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sp>
        <p:nvSpPr>
          <p:cNvPr id="78" name="Rectangle 131"/>
          <p:cNvSpPr>
            <a:spLocks noChangeArrowheads="1"/>
          </p:cNvSpPr>
          <p:nvPr/>
        </p:nvSpPr>
        <p:spPr bwMode="auto">
          <a:xfrm>
            <a:off x="6134100" y="183480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79" name="Rectangle 132"/>
          <p:cNvSpPr>
            <a:spLocks noChangeArrowheads="1"/>
          </p:cNvSpPr>
          <p:nvPr/>
        </p:nvSpPr>
        <p:spPr bwMode="auto">
          <a:xfrm>
            <a:off x="4991100" y="255489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0" name="Rectangle 133"/>
          <p:cNvSpPr>
            <a:spLocks noChangeArrowheads="1"/>
          </p:cNvSpPr>
          <p:nvPr/>
        </p:nvSpPr>
        <p:spPr bwMode="auto">
          <a:xfrm>
            <a:off x="3924300" y="328069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1" name="Rectangle 134"/>
          <p:cNvSpPr>
            <a:spLocks noChangeArrowheads="1"/>
          </p:cNvSpPr>
          <p:nvPr/>
        </p:nvSpPr>
        <p:spPr bwMode="auto">
          <a:xfrm>
            <a:off x="2705100" y="400078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pic>
        <p:nvPicPr>
          <p:cNvPr id="82" name="Picture 115" descr="6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76900" y="1210152"/>
            <a:ext cx="1295400" cy="80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8" descr="4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8531166">
            <a:off x="2671763" y="3467577"/>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 descr="4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8531166">
            <a:off x="3846513" y="272034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8" descr="49"/>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8531166">
            <a:off x="5068888" y="1948815"/>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34"/>
          <p:cNvSpPr txBox="1">
            <a:spLocks noChangeArrowheads="1"/>
          </p:cNvSpPr>
          <p:nvPr/>
        </p:nvSpPr>
        <p:spPr bwMode="auto">
          <a:xfrm>
            <a:off x="395536" y="195486"/>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nodeType="afterGroup">
                            <p:stCondLst>
                              <p:cond delay="5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nodeType="afterGroup">
                            <p:stCondLst>
                              <p:cond delay="150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nodeType="afterGroup">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nodeType="afterGroup">
                            <p:stCondLst>
                              <p:cond delay="500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nodeType="afterGroup">
                            <p:stCondLst>
                              <p:cond delay="6000"/>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nodeType="afterGroup">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nodeType="afterGroup">
                            <p:stCondLst>
                              <p:cond delay="8000"/>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9000"/>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nodeType="afterGroup">
                            <p:stCondLst>
                              <p:cond delay="9500"/>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nodeType="afterGroup">
                            <p:stCondLst>
                              <p:cond delay="10500"/>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nodeType="afterGroup">
                            <p:stCondLst>
                              <p:cond delay="11500"/>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nodeType="afterGroup">
                            <p:stCondLst>
                              <p:cond delay="12500"/>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3500"/>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nodeType="afterGroup">
                            <p:stCondLst>
                              <p:cond delay="1400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nodeType="afterGroup">
                            <p:stCondLst>
                              <p:cond delay="15000"/>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nodeType="afterGroup">
                            <p:stCondLst>
                              <p:cond delay="16000"/>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nodeType="afterGroup">
                            <p:stCondLst>
                              <p:cond delay="17000"/>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nodeType="clickPar">
                      <p:stCondLst>
                        <p:cond delay="indefinite"/>
                        <p:cond evt="onBegin" delay="0">
                          <p:tn val="114"/>
                        </p:cond>
                      </p:stCondLst>
                      <p:childTnLst>
                        <p:par>
                          <p:cTn id="116" fill="hold" nodeType="withGroup">
                            <p:stCondLst>
                              <p:cond delay="0"/>
                            </p:stCondLst>
                            <p:childTnLst>
                              <p:par>
                                <p:cTn id="117" presetID="2" presetClass="entr" presetSubtype="8" fill="hold" nodeType="clickEffect">
                                  <p:stCondLst>
                                    <p:cond delay="0"/>
                                  </p:stCondLst>
                                  <p:childTnLst>
                                    <p:set>
                                      <p:cBhvr>
                                        <p:cTn id="118" dur="1" fill="hold">
                                          <p:stCondLst>
                                            <p:cond delay="0"/>
                                          </p:stCondLst>
                                        </p:cTn>
                                        <p:tgtEl>
                                          <p:spTgt spid="6"/>
                                        </p:tgtEl>
                                        <p:attrNameLst>
                                          <p:attrName>style.visibility</p:attrName>
                                        </p:attrNameLst>
                                      </p:cBhvr>
                                      <p:to>
                                        <p:strVal val="visible"/>
                                      </p:to>
                                    </p:set>
                                    <p:anim calcmode="lin" valueType="num">
                                      <p:cBhvr additive="base">
                                        <p:cTn id="119" dur="2000" fill="hold"/>
                                        <p:tgtEl>
                                          <p:spTgt spid="6"/>
                                        </p:tgtEl>
                                        <p:attrNameLst>
                                          <p:attrName>ppt_x</p:attrName>
                                        </p:attrNameLst>
                                      </p:cBhvr>
                                      <p:tavLst>
                                        <p:tav tm="0">
                                          <p:val>
                                            <p:strVal val="0-#ppt_w/2"/>
                                          </p:val>
                                        </p:tav>
                                        <p:tav tm="100000">
                                          <p:val>
                                            <p:strVal val="#ppt_x"/>
                                          </p:val>
                                        </p:tav>
                                      </p:tavLst>
                                    </p:anim>
                                    <p:anim calcmode="lin" valueType="num">
                                      <p:cBhvr additive="base">
                                        <p:cTn id="120"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6" name="Picture 2" descr="F:\360安全浏览器下载\水墨\1402\13.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4583" t="10737" r="14583" b="15705"/>
          <a:stretch>
            <a:fill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a:latin typeface="方正字迹-吕建德字体" panose="02010600010101010101" pitchFamily="2" charset="-122"/>
                <a:ea typeface="方正字迹-吕建德字体" panose="02010600010101010101" pitchFamily="2" charset="-122"/>
              </a:rPr>
              <a:t>第三</a:t>
            </a:r>
            <a:r>
              <a:rPr lang="zh-CN" altLang="en-US" sz="5400" spc="-300">
                <a:latin typeface="方正字迹-吕建德字体" panose="02010600010101010101" pitchFamily="2" charset="-122"/>
                <a:ea typeface="方正字迹-吕建德字体" panose="02010600010101010101" pitchFamily="2" charset="-122"/>
              </a:rPr>
              <a:t>部分</a:t>
            </a: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a:latin typeface="方正华隶简体" pitchFamily="65" charset="-122"/>
                <a:ea typeface="方正华隶简体" pitchFamily="65" charset="-122"/>
              </a:rPr>
              <a:t>单击此处添加文字模板</a:t>
            </a:r>
          </a:p>
        </p:txBody>
      </p:sp>
      <p:pic>
        <p:nvPicPr>
          <p:cNvPr id="39" name="Picture 4" descr="E:\PPT\PPT中国风元素\水墨祥云\水墨祥云\01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5">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val="842974361"/>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nodeType="afterGroup">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nodeType="afterGroup">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95536" y="195486"/>
            <a:ext cx="44644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2153384" y="2591043"/>
            <a:ext cx="4392301" cy="376760"/>
            <a:chOff x="2227579" y="2336572"/>
            <a:chExt cx="4392301" cy="376760"/>
          </a:xfrm>
        </p:grpSpPr>
        <p:cxnSp>
          <p:nvCxnSpPr>
            <p:cNvPr id="38" name="AutoShape 18"/>
            <p:cNvCxnSpPr>
              <a:cxnSpLocks noChangeShapeType="1"/>
            </p:cNvCxnSpPr>
            <p:nvPr/>
          </p:nvCxnSpPr>
          <p:spPr bwMode="auto">
            <a:xfrm flipH="1">
              <a:off x="4423380" y="2336572"/>
              <a:ext cx="0" cy="375974"/>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39"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40"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grpSp>
      <p:pic>
        <p:nvPicPr>
          <p:cNvPr id="41"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rcRect l="3636" r="5288" b="6991"/>
          <a:stretch>
            <a:fillRect/>
          </a:stretch>
        </p:blipFill>
        <p:spPr bwMode="auto">
          <a:xfrm>
            <a:off x="3450055" y="918441"/>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619450" y="1249209"/>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a:t>此处添加标题</a:t>
            </a:r>
            <a:endParaRPr lang="en-US" altLang="zh-CN" b="1"/>
          </a:p>
        </p:txBody>
      </p:sp>
      <p:sp>
        <p:nvSpPr>
          <p:cNvPr id="43" name="TextBox 42"/>
          <p:cNvSpPr txBox="1"/>
          <p:nvPr/>
        </p:nvSpPr>
        <p:spPr>
          <a:xfrm>
            <a:off x="3608309" y="1487881"/>
            <a:ext cx="1396199" cy="630942"/>
          </a:xfrm>
          <a:prstGeom prst="rect">
            <a:avLst/>
          </a:prstGeom>
          <a:noFill/>
        </p:spPr>
        <p:txBody>
          <a:bodyPr wrap="square" rtlCol="0">
            <a:spAutoFit/>
          </a:bodyPr>
          <a:lstStyle/>
          <a:p>
            <a:pPr algn="ctr">
              <a:lnSpc>
                <a:spcPct val="125000"/>
              </a:lnSpc>
            </a:pPr>
            <a:r>
              <a:rPr lang="zh-CN" altLang="en-US" sz="1400">
                <a:latin typeface="方正宋黑简体" pitchFamily="2" charset="-122"/>
                <a:ea typeface="方正宋黑简体" pitchFamily="2" charset="-122"/>
              </a:rPr>
              <a:t>点此输入文字点此输入文字</a:t>
            </a:r>
          </a:p>
        </p:txBody>
      </p:sp>
      <p:pic>
        <p:nvPicPr>
          <p:cNvPr id="44"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31640"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1616885" y="3385694"/>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a:t>此处添加标题</a:t>
            </a:r>
            <a:endParaRPr lang="en-US" altLang="zh-CN" b="1"/>
          </a:p>
        </p:txBody>
      </p:sp>
      <p:sp>
        <p:nvSpPr>
          <p:cNvPr id="46" name="TextBox 45"/>
          <p:cNvSpPr txBox="1"/>
          <p:nvPr/>
        </p:nvSpPr>
        <p:spPr>
          <a:xfrm>
            <a:off x="1631144" y="3624366"/>
            <a:ext cx="1316393" cy="630942"/>
          </a:xfrm>
          <a:prstGeom prst="rect">
            <a:avLst/>
          </a:prstGeom>
          <a:noFill/>
        </p:spPr>
        <p:txBody>
          <a:bodyPr wrap="square" rtlCol="0">
            <a:spAutoFit/>
          </a:bodyPr>
          <a:lstStyle/>
          <a:p>
            <a:pPr algn="ctr">
              <a:lnSpc>
                <a:spcPct val="125000"/>
              </a:lnSpc>
            </a:pPr>
            <a:r>
              <a:rPr lang="zh-CN" altLang="en-US" sz="1400">
                <a:latin typeface="方正宋黑简体" pitchFamily="2" charset="-122"/>
                <a:ea typeface="方正宋黑简体" pitchFamily="2" charset="-122"/>
              </a:rPr>
              <a:t>点此输入文字点此输入文字</a:t>
            </a:r>
          </a:p>
        </p:txBody>
      </p:sp>
      <p:pic>
        <p:nvPicPr>
          <p:cNvPr id="47"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2779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3813037" y="3372994"/>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a:t>此处添加标题</a:t>
            </a:r>
            <a:endParaRPr lang="en-US" altLang="zh-CN" b="1"/>
          </a:p>
        </p:txBody>
      </p:sp>
      <p:sp>
        <p:nvSpPr>
          <p:cNvPr id="49" name="TextBox 48"/>
          <p:cNvSpPr txBox="1"/>
          <p:nvPr/>
        </p:nvSpPr>
        <p:spPr>
          <a:xfrm>
            <a:off x="3760833" y="3624366"/>
            <a:ext cx="1352490" cy="630942"/>
          </a:xfrm>
          <a:prstGeom prst="rect">
            <a:avLst/>
          </a:prstGeom>
          <a:noFill/>
        </p:spPr>
        <p:txBody>
          <a:bodyPr wrap="square" rtlCol="0">
            <a:spAutoFit/>
          </a:bodyPr>
          <a:lstStyle/>
          <a:p>
            <a:pPr algn="ctr">
              <a:lnSpc>
                <a:spcPct val="125000"/>
              </a:lnSpc>
            </a:pPr>
            <a:r>
              <a:rPr lang="zh-CN" altLang="en-US" sz="1400">
                <a:latin typeface="方正宋黑简体" pitchFamily="2" charset="-122"/>
                <a:ea typeface="方正宋黑简体" pitchFamily="2" charset="-122"/>
              </a:rPr>
              <a:t>点此输入文字点此输入文字</a:t>
            </a:r>
          </a:p>
        </p:txBody>
      </p:sp>
      <p:pic>
        <p:nvPicPr>
          <p:cNvPr id="50"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2394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5996487" y="3385694"/>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a:t>此处添加标题</a:t>
            </a:r>
            <a:endParaRPr lang="en-US" altLang="zh-CN"/>
          </a:p>
        </p:txBody>
      </p:sp>
      <p:sp>
        <p:nvSpPr>
          <p:cNvPr id="52" name="TextBox 51"/>
          <p:cNvSpPr txBox="1"/>
          <p:nvPr/>
        </p:nvSpPr>
        <p:spPr>
          <a:xfrm>
            <a:off x="5985345" y="3624366"/>
            <a:ext cx="1388588" cy="630942"/>
          </a:xfrm>
          <a:prstGeom prst="rect">
            <a:avLst/>
          </a:prstGeom>
          <a:noFill/>
        </p:spPr>
        <p:txBody>
          <a:bodyPr wrap="square" rtlCol="0">
            <a:spAutoFit/>
          </a:bodyPr>
          <a:lstStyle/>
          <a:p>
            <a:pPr algn="ctr">
              <a:lnSpc>
                <a:spcPct val="125000"/>
              </a:lnSpc>
            </a:pPr>
            <a:r>
              <a:rPr lang="zh-CN" altLang="en-US" sz="1400">
                <a:latin typeface="方正宋黑简体" pitchFamily="2" charset="-122"/>
                <a:ea typeface="方正宋黑简体" pitchFamily="2" charset="-122"/>
              </a:rPr>
              <a:t>点此输入文字点此输入文字</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333" y="204922"/>
            <a:ext cx="3368667" cy="2088574"/>
          </a:xfrm>
          <a:prstGeom prst="rect">
            <a:avLst/>
          </a:prstGeom>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16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23" presetClass="entr" presetSubtype="52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ppt_x</p:attrName>
                                        </p:attrNameLst>
                                      </p:cBhvr>
                                      <p:tavLst>
                                        <p:tav tm="0">
                                          <p:val>
                                            <p:fltVal val="0.5"/>
                                          </p:val>
                                        </p:tav>
                                        <p:tav tm="100000">
                                          <p:val>
                                            <p:strVal val="#ppt_x"/>
                                          </p:val>
                                        </p:tav>
                                      </p:tavLst>
                                    </p:anim>
                                    <p:anim calcmode="lin" valueType="num">
                                      <p:cBhvr>
                                        <p:cTn id="22" dur="500" fill="hold"/>
                                        <p:tgtEl>
                                          <p:spTgt spid="4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childTnLst>
                          </p:cTn>
                        </p:par>
                        <p:par>
                          <p:cTn id="29" fill="hold" nodeType="afterGroup">
                            <p:stCondLst>
                              <p:cond delay="1000"/>
                            </p:stCondLst>
                            <p:childTnLst>
                              <p:par>
                                <p:cTn id="30" presetID="2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childTnLst>
                          </p:cTn>
                        </p:par>
                        <p:par>
                          <p:cTn id="33" fill="hold" nodeType="afterGroup">
                            <p:stCondLst>
                              <p:cond delay="1500"/>
                            </p:stCondLst>
                            <p:childTnLst>
                              <p:par>
                                <p:cTn id="34" presetID="31"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1000" fill="hold"/>
                                        <p:tgtEl>
                                          <p:spTgt spid="44"/>
                                        </p:tgtEl>
                                        <p:attrNameLst>
                                          <p:attrName>ppt_w</p:attrName>
                                        </p:attrNameLst>
                                      </p:cBhvr>
                                      <p:tavLst>
                                        <p:tav tm="0">
                                          <p:val>
                                            <p:fltVal val="0"/>
                                          </p:val>
                                        </p:tav>
                                        <p:tav tm="100000">
                                          <p:val>
                                            <p:strVal val="#ppt_w"/>
                                          </p:val>
                                        </p:tav>
                                      </p:tavLst>
                                    </p:anim>
                                    <p:anim calcmode="lin" valueType="num">
                                      <p:cBhvr>
                                        <p:cTn id="37" dur="1000" fill="hold"/>
                                        <p:tgtEl>
                                          <p:spTgt spid="44"/>
                                        </p:tgtEl>
                                        <p:attrNameLst>
                                          <p:attrName>ppt_h</p:attrName>
                                        </p:attrNameLst>
                                      </p:cBhvr>
                                      <p:tavLst>
                                        <p:tav tm="0">
                                          <p:val>
                                            <p:fltVal val="0"/>
                                          </p:val>
                                        </p:tav>
                                        <p:tav tm="100000">
                                          <p:val>
                                            <p:strVal val="#ppt_h"/>
                                          </p:val>
                                        </p:tav>
                                      </p:tavLst>
                                    </p:anim>
                                    <p:anim calcmode="lin" valueType="num">
                                      <p:cBhvr>
                                        <p:cTn id="38" dur="1000" fill="hold"/>
                                        <p:tgtEl>
                                          <p:spTgt spid="44"/>
                                        </p:tgtEl>
                                        <p:attrNameLst>
                                          <p:attrName>style.rotation</p:attrName>
                                        </p:attrNameLst>
                                      </p:cBhvr>
                                      <p:tavLst>
                                        <p:tav tm="0">
                                          <p:val>
                                            <p:fltVal val="90"/>
                                          </p:val>
                                        </p:tav>
                                        <p:tav tm="100000">
                                          <p:val>
                                            <p:fltVal val="0"/>
                                          </p:val>
                                        </p:tav>
                                      </p:tavLst>
                                    </p:anim>
                                    <p:animEffect transition="in" filter="fade">
                                      <p:cBhvr>
                                        <p:cTn id="39" dur="1000"/>
                                        <p:tgtEl>
                                          <p:spTgt spid="44"/>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childTnLst>
                                </p:cTn>
                              </p:par>
                              <p:par>
                                <p:cTn id="58" presetID="31"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fltVal val="0"/>
                                          </p:val>
                                        </p:tav>
                                        <p:tav tm="100000">
                                          <p:val>
                                            <p:strVal val="#ppt_w"/>
                                          </p:val>
                                        </p:tav>
                                      </p:tavLst>
                                    </p:anim>
                                    <p:anim calcmode="lin" valueType="num">
                                      <p:cBhvr>
                                        <p:cTn id="61" dur="1000" fill="hold"/>
                                        <p:tgtEl>
                                          <p:spTgt spid="50"/>
                                        </p:tgtEl>
                                        <p:attrNameLst>
                                          <p:attrName>ppt_h</p:attrName>
                                        </p:attrNameLst>
                                      </p:cBhvr>
                                      <p:tavLst>
                                        <p:tav tm="0">
                                          <p:val>
                                            <p:fltVal val="0"/>
                                          </p:val>
                                        </p:tav>
                                        <p:tav tm="100000">
                                          <p:val>
                                            <p:strVal val="#ppt_h"/>
                                          </p:val>
                                        </p:tav>
                                      </p:tavLst>
                                    </p:anim>
                                    <p:anim calcmode="lin" valueType="num">
                                      <p:cBhvr>
                                        <p:cTn id="62" dur="1000" fill="hold"/>
                                        <p:tgtEl>
                                          <p:spTgt spid="50"/>
                                        </p:tgtEl>
                                        <p:attrNameLst>
                                          <p:attrName>style.rotation</p:attrName>
                                        </p:attrNameLst>
                                      </p:cBhvr>
                                      <p:tavLst>
                                        <p:tav tm="0">
                                          <p:val>
                                            <p:fltVal val="90"/>
                                          </p:val>
                                        </p:tav>
                                        <p:tav tm="100000">
                                          <p:val>
                                            <p:fltVal val="0"/>
                                          </p:val>
                                        </p:tav>
                                      </p:tavLst>
                                    </p:anim>
                                    <p:animEffect transition="in" filter="fade">
                                      <p:cBhvr>
                                        <p:cTn id="63" dur="1000"/>
                                        <p:tgtEl>
                                          <p:spTgt spid="5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1000"/>
                                        <p:tgtEl>
                                          <p:spTgt spid="5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5" grpId="0"/>
      <p:bldP spid="46" grpId="0"/>
      <p:bldP spid="48" grpId="0"/>
      <p:bldP spid="49" grpId="0"/>
      <p:bldP spid="51" grpId="0"/>
      <p:bldP spid="5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23528" y="123478"/>
            <a:ext cx="41044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s.png"/>
          <p:cNvPicPr>
            <a:picLocks noChangeAspect="1" noChangeArrowheads="1"/>
          </p:cNvPicPr>
          <p:nvPr/>
        </p:nvPicPr>
        <p:blipFill>
          <a:blip r:embed="rId2">
            <a:extLst>
              <a:ext uri="{28A0092B-C50C-407E-A947-70E740481C1C}">
                <a14:useLocalDpi xmlns:a14="http://schemas.microsoft.com/office/drawing/2010/main" val="0"/>
              </a:ext>
            </a:extLst>
          </a:blip>
          <a:srcRect t="34212" b="35393"/>
          <a:stretch>
            <a:fillRect/>
          </a:stretch>
        </p:blipFill>
        <p:spPr bwMode="auto">
          <a:xfrm>
            <a:off x="132318" y="1798105"/>
            <a:ext cx="8495928" cy="1563841"/>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6179131" y="1956926"/>
            <a:ext cx="1599107" cy="1391339"/>
            <a:chOff x="6165151" y="2023478"/>
            <a:chExt cx="1599107" cy="1391339"/>
          </a:xfrm>
        </p:grpSpPr>
        <p:pic>
          <p:nvPicPr>
            <p:cNvPr id="39"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a:t>写入文本</a:t>
              </a:r>
            </a:p>
          </p:txBody>
        </p:sp>
      </p:grpSp>
      <p:grpSp>
        <p:nvGrpSpPr>
          <p:cNvPr id="41" name="组合 40"/>
          <p:cNvGrpSpPr/>
          <p:nvPr/>
        </p:nvGrpSpPr>
        <p:grpSpPr>
          <a:xfrm>
            <a:off x="1676534" y="1127232"/>
            <a:ext cx="1584840" cy="609398"/>
            <a:chOff x="1361330" y="1123458"/>
            <a:chExt cx="1584840" cy="609398"/>
          </a:xfrm>
        </p:grpSpPr>
        <p:sp>
          <p:nvSpPr>
            <p:cNvPr id="42" name="矩形标注 41"/>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4" name="组合 43"/>
          <p:cNvGrpSpPr/>
          <p:nvPr/>
        </p:nvGrpSpPr>
        <p:grpSpPr>
          <a:xfrm>
            <a:off x="4829873" y="1127232"/>
            <a:ext cx="1584840" cy="609398"/>
            <a:chOff x="4751345" y="1097852"/>
            <a:chExt cx="1584840" cy="609398"/>
          </a:xfrm>
        </p:grpSpPr>
        <p:sp>
          <p:nvSpPr>
            <p:cNvPr id="45" name="矩形标注 44"/>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Rectangle 28"/>
            <p:cNvSpPr>
              <a:spLocks noChangeArrowheads="1"/>
            </p:cNvSpPr>
            <p:nvPr/>
          </p:nvSpPr>
          <p:spPr bwMode="auto">
            <a:xfrm>
              <a:off x="4818417" y="1097852"/>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7" name="组合 46"/>
          <p:cNvGrpSpPr/>
          <p:nvPr/>
        </p:nvGrpSpPr>
        <p:grpSpPr>
          <a:xfrm>
            <a:off x="3245276" y="3504556"/>
            <a:ext cx="1584840" cy="629649"/>
            <a:chOff x="1361330" y="1103207"/>
            <a:chExt cx="1584840" cy="629649"/>
          </a:xfrm>
        </p:grpSpPr>
        <p:sp>
          <p:nvSpPr>
            <p:cNvPr id="48" name="矩形标注 47"/>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9"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0" name="组合 49"/>
          <p:cNvGrpSpPr/>
          <p:nvPr/>
        </p:nvGrpSpPr>
        <p:grpSpPr>
          <a:xfrm>
            <a:off x="6356678" y="3504556"/>
            <a:ext cx="1584840" cy="629649"/>
            <a:chOff x="1361330" y="1103207"/>
            <a:chExt cx="1584840" cy="629649"/>
          </a:xfrm>
        </p:grpSpPr>
        <p:sp>
          <p:nvSpPr>
            <p:cNvPr id="51" name="矩形标注 50"/>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2"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3" name="组合 52"/>
          <p:cNvGrpSpPr/>
          <p:nvPr/>
        </p:nvGrpSpPr>
        <p:grpSpPr>
          <a:xfrm>
            <a:off x="4663972" y="1956926"/>
            <a:ext cx="1599107" cy="1391339"/>
            <a:chOff x="6165151" y="2023478"/>
            <a:chExt cx="1599107" cy="1391339"/>
          </a:xfrm>
        </p:grpSpPr>
        <p:pic>
          <p:nvPicPr>
            <p:cNvPr id="54"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a:t>写入文本</a:t>
              </a:r>
            </a:p>
          </p:txBody>
        </p:sp>
      </p:grpSp>
      <p:grpSp>
        <p:nvGrpSpPr>
          <p:cNvPr id="56" name="组合 55"/>
          <p:cNvGrpSpPr/>
          <p:nvPr/>
        </p:nvGrpSpPr>
        <p:grpSpPr>
          <a:xfrm>
            <a:off x="3148812" y="1956926"/>
            <a:ext cx="1599107" cy="1391339"/>
            <a:chOff x="6165151" y="2023478"/>
            <a:chExt cx="1599107" cy="1391339"/>
          </a:xfrm>
        </p:grpSpPr>
        <p:pic>
          <p:nvPicPr>
            <p:cNvPr id="57"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a:t>写入文本</a:t>
              </a:r>
            </a:p>
          </p:txBody>
        </p:sp>
      </p:grpSp>
      <p:grpSp>
        <p:nvGrpSpPr>
          <p:cNvPr id="59" name="组合 58"/>
          <p:cNvGrpSpPr/>
          <p:nvPr/>
        </p:nvGrpSpPr>
        <p:grpSpPr>
          <a:xfrm>
            <a:off x="1633652" y="1956926"/>
            <a:ext cx="1599107" cy="1391339"/>
            <a:chOff x="6165151" y="2023478"/>
            <a:chExt cx="1599107" cy="1391339"/>
          </a:xfrm>
        </p:grpSpPr>
        <p:pic>
          <p:nvPicPr>
            <p:cNvPr id="60"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61"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a:t>写入文本</a:t>
              </a:r>
            </a:p>
          </p:txBody>
        </p:sp>
      </p:grpSp>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11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par>
                                <p:cTn id="19" presetID="10" presetClass="entr" presetSubtype="0" fill="hold" nodeType="withEffect">
                                  <p:stCondLst>
                                    <p:cond delay="25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50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7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nodeType="afterGroup">
                            <p:stCondLst>
                              <p:cond delay="1750"/>
                            </p:stCondLst>
                            <p:childTnLst>
                              <p:par>
                                <p:cTn id="29" presetID="47"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ppt_x</p:attrName>
                                        </p:attrNameLst>
                                      </p:cBhvr>
                                      <p:tavLst>
                                        <p:tav tm="0">
                                          <p:val>
                                            <p:strVal val="#ppt_x"/>
                                          </p:val>
                                        </p:tav>
                                        <p:tav tm="100000">
                                          <p:val>
                                            <p:strVal val="#ppt_x"/>
                                          </p:val>
                                        </p:tav>
                                      </p:tavLst>
                                    </p:anim>
                                    <p:anim calcmode="lin" valueType="num">
                                      <p:cBhvr>
                                        <p:cTn id="33" dur="1000" fill="hold"/>
                                        <p:tgtEl>
                                          <p:spTgt spid="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3" name="Picture 3" descr="I:\我的模板\中国风模板\中国风模板05\宽版\页面2\切片\竹子.png"/>
          <p:cNvPicPr>
            <a:picLocks noChangeAspect="1" noChangeArrowheads="1"/>
          </p:cNvPicPr>
          <p:nvPr/>
        </p:nvPicPr>
        <p:blipFill>
          <a:blip r:embed="rId2"/>
          <a:srcRect b="32238"/>
          <a:stretch>
            <a:fillRect/>
          </a:stretch>
        </p:blipFill>
        <p:spPr bwMode="auto">
          <a:xfrm>
            <a:off x="0" y="1341875"/>
            <a:ext cx="3071008" cy="1943132"/>
          </a:xfrm>
          <a:prstGeom prst="rect">
            <a:avLst/>
          </a:prstGeom>
          <a:noFill/>
        </p:spPr>
      </p:pic>
      <p:pic>
        <p:nvPicPr>
          <p:cNvPr id="34" name="Picture 2" descr="C:\Users\zjd\Desktop\Nipic_3589564_20100909174801000827.png"/>
          <p:cNvPicPr>
            <a:picLocks noChangeAspect="1" noChangeArrowheads="1"/>
          </p:cNvPicPr>
          <p:nvPr/>
        </p:nvPicPr>
        <p:blipFill>
          <a:blip r:embed="rId3">
            <a:extLst>
              <a:ext uri="{28A0092B-C50C-407E-A947-70E740481C1C}">
                <a14:useLocalDpi xmlns:a14="http://schemas.microsoft.com/office/drawing/2010/main" val="0"/>
              </a:ext>
            </a:extLst>
          </a:blip>
          <a:srcRect l="3356" t="422" r="33105" b="51986"/>
          <a:stretch>
            <a:fillRect/>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1614918" y="669329"/>
            <a:ext cx="3632200" cy="3630613"/>
            <a:chOff x="2791232" y="1362722"/>
            <a:chExt cx="3632200" cy="3630613"/>
          </a:xfrm>
        </p:grpSpPr>
        <p:pic>
          <p:nvPicPr>
            <p:cNvPr id="36" name="Picture 3" descr="C:\Users\Soloman\Desktop\未标题-3.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a:solidFill>
                    <a:prstClr val="black"/>
                  </a:solidFill>
                  <a:latin typeface="华文隶书" pitchFamily="2" charset="-122"/>
                  <a:ea typeface="华文隶书" pitchFamily="2" charset="-122"/>
                </a:rPr>
                <a:t>添加文字</a:t>
              </a:r>
            </a:p>
          </p:txBody>
        </p:sp>
      </p:grpSp>
      <p:grpSp>
        <p:nvGrpSpPr>
          <p:cNvPr id="38" name="组合 37"/>
          <p:cNvGrpSpPr/>
          <p:nvPr/>
        </p:nvGrpSpPr>
        <p:grpSpPr>
          <a:xfrm>
            <a:off x="5004048" y="1277119"/>
            <a:ext cx="790575" cy="790575"/>
            <a:chOff x="3275856" y="1124744"/>
            <a:chExt cx="792088" cy="792088"/>
          </a:xfrm>
        </p:grpSpPr>
        <p:pic>
          <p:nvPicPr>
            <p:cNvPr id="39" name="Picture 4" descr="C:\Users\Soloman\Desktop\墨斑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
              <a:hlinkClick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FFFF"/>
                  </a:solidFill>
                  <a:latin typeface="华文隶书" pitchFamily="2" charset="-122"/>
                  <a:ea typeface="华文隶书" pitchFamily="2" charset="-122"/>
                </a:rPr>
                <a:t>一</a:t>
              </a:r>
            </a:p>
          </p:txBody>
        </p:sp>
      </p:grpSp>
      <p:grpSp>
        <p:nvGrpSpPr>
          <p:cNvPr id="41" name="组合 40"/>
          <p:cNvGrpSpPr/>
          <p:nvPr/>
        </p:nvGrpSpPr>
        <p:grpSpPr>
          <a:xfrm>
            <a:off x="4932040" y="2643683"/>
            <a:ext cx="790575" cy="792163"/>
            <a:chOff x="3275856" y="2060848"/>
            <a:chExt cx="792088" cy="792088"/>
          </a:xfrm>
        </p:grpSpPr>
        <p:pic>
          <p:nvPicPr>
            <p:cNvPr id="42" name="Picture 4" descr="C:\Users\Soloman\Desktop\墨斑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hlinkClick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FFFF"/>
                  </a:solidFill>
                  <a:latin typeface="华文隶书" pitchFamily="2" charset="-122"/>
                  <a:ea typeface="华文隶书" pitchFamily="2" charset="-122"/>
                </a:rPr>
                <a:t>二</a:t>
              </a:r>
            </a:p>
          </p:txBody>
        </p:sp>
      </p:grpSp>
      <p:grpSp>
        <p:nvGrpSpPr>
          <p:cNvPr id="44" name="组合 43"/>
          <p:cNvGrpSpPr/>
          <p:nvPr/>
        </p:nvGrpSpPr>
        <p:grpSpPr>
          <a:xfrm>
            <a:off x="3779912" y="3867819"/>
            <a:ext cx="790575" cy="792163"/>
            <a:chOff x="3275856" y="2996952"/>
            <a:chExt cx="792088" cy="792088"/>
          </a:xfrm>
        </p:grpSpPr>
        <p:pic>
          <p:nvPicPr>
            <p:cNvPr id="45" name="Picture 4" descr="C:\Users\Soloman\Desktop\墨斑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3">
              <a:hlinkClick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FFFF"/>
                  </a:solidFill>
                  <a:latin typeface="华文隶书" pitchFamily="2" charset="-122"/>
                  <a:ea typeface="华文隶书" pitchFamily="2" charset="-122"/>
                </a:rPr>
                <a:t>三</a:t>
              </a:r>
            </a:p>
          </p:txBody>
        </p:sp>
      </p:grpSp>
      <p:grpSp>
        <p:nvGrpSpPr>
          <p:cNvPr id="47" name="组合 46"/>
          <p:cNvGrpSpPr/>
          <p:nvPr/>
        </p:nvGrpSpPr>
        <p:grpSpPr>
          <a:xfrm>
            <a:off x="2123728" y="3797399"/>
            <a:ext cx="790575" cy="790575"/>
            <a:chOff x="3275856" y="3933056"/>
            <a:chExt cx="792088" cy="792088"/>
          </a:xfrm>
        </p:grpSpPr>
        <p:pic>
          <p:nvPicPr>
            <p:cNvPr id="48" name="Picture 4" descr="C:\Users\Soloman\Desktop\墨斑2.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4">
              <a:hlinkClick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FFFF"/>
                  </a:solidFill>
                  <a:latin typeface="华文隶书" pitchFamily="2" charset="-122"/>
                  <a:ea typeface="华文隶书" pitchFamily="2" charset="-122"/>
                </a:rPr>
                <a:t>四</a:t>
              </a:r>
            </a:p>
          </p:txBody>
        </p:sp>
      </p:grpSp>
      <p:sp>
        <p:nvSpPr>
          <p:cNvPr id="50" name="TextBox 49"/>
          <p:cNvSpPr txBox="1"/>
          <p:nvPr/>
        </p:nvSpPr>
        <p:spPr>
          <a:xfrm>
            <a:off x="467544" y="3612961"/>
            <a:ext cx="1499657" cy="830997"/>
          </a:xfrm>
          <a:prstGeom prst="rect">
            <a:avLst/>
          </a:prstGeom>
          <a:noFill/>
        </p:spPr>
        <p:txBody>
          <a:bodyPr wrap="square" rtlCol="0">
            <a:spAutoFit/>
          </a:bodyPr>
          <a:lstStyle/>
          <a:p>
            <a:pPr algn="ctr"/>
            <a:r>
              <a:rPr lang="zh-CN" altLang="en-US" sz="2400">
                <a:solidFill>
                  <a:prstClr val="black"/>
                </a:solidFill>
                <a:latin typeface="华文隶书" pitchFamily="2" charset="-122"/>
                <a:ea typeface="华文隶书" pitchFamily="2" charset="-122"/>
              </a:rPr>
              <a:t>单击此处添加文字</a:t>
            </a:r>
          </a:p>
        </p:txBody>
      </p:sp>
      <p:sp>
        <p:nvSpPr>
          <p:cNvPr id="51" name="TextBox 50"/>
          <p:cNvSpPr txBox="1"/>
          <p:nvPr/>
        </p:nvSpPr>
        <p:spPr>
          <a:xfrm>
            <a:off x="4499992" y="3702968"/>
            <a:ext cx="1596314" cy="830997"/>
          </a:xfrm>
          <a:prstGeom prst="rect">
            <a:avLst/>
          </a:prstGeom>
          <a:noFill/>
        </p:spPr>
        <p:txBody>
          <a:bodyPr wrap="square" rtlCol="0">
            <a:spAutoFit/>
          </a:bodyPr>
          <a:lstStyle/>
          <a:p>
            <a:pPr algn="ctr"/>
            <a:r>
              <a:rPr lang="zh-CN" altLang="en-US" sz="2400">
                <a:solidFill>
                  <a:prstClr val="black"/>
                </a:solidFill>
                <a:latin typeface="华文隶书" pitchFamily="2" charset="-122"/>
                <a:ea typeface="华文隶书" pitchFamily="2" charset="-122"/>
              </a:rPr>
              <a:t>单击此处添加文字</a:t>
            </a:r>
          </a:p>
        </p:txBody>
      </p:sp>
      <p:sp>
        <p:nvSpPr>
          <p:cNvPr id="52" name="TextBox 51"/>
          <p:cNvSpPr txBox="1"/>
          <p:nvPr/>
        </p:nvSpPr>
        <p:spPr>
          <a:xfrm>
            <a:off x="5675287" y="2367557"/>
            <a:ext cx="1605975" cy="830997"/>
          </a:xfrm>
          <a:prstGeom prst="rect">
            <a:avLst/>
          </a:prstGeom>
          <a:noFill/>
        </p:spPr>
        <p:txBody>
          <a:bodyPr wrap="square" rtlCol="0">
            <a:spAutoFit/>
          </a:bodyPr>
          <a:lstStyle/>
          <a:p>
            <a:pPr algn="ctr"/>
            <a:r>
              <a:rPr lang="zh-CN" altLang="en-US" sz="2400">
                <a:solidFill>
                  <a:prstClr val="black"/>
                </a:solidFill>
                <a:latin typeface="华文隶书" pitchFamily="2" charset="-122"/>
                <a:ea typeface="华文隶书" pitchFamily="2" charset="-122"/>
              </a:rPr>
              <a:t>单击此处添加文字</a:t>
            </a:r>
          </a:p>
        </p:txBody>
      </p:sp>
      <p:sp>
        <p:nvSpPr>
          <p:cNvPr id="53" name="TextBox 52"/>
          <p:cNvSpPr txBox="1"/>
          <p:nvPr/>
        </p:nvSpPr>
        <p:spPr>
          <a:xfrm>
            <a:off x="5868144" y="1236697"/>
            <a:ext cx="1624855" cy="830997"/>
          </a:xfrm>
          <a:prstGeom prst="rect">
            <a:avLst/>
          </a:prstGeom>
          <a:noFill/>
        </p:spPr>
        <p:txBody>
          <a:bodyPr wrap="square" rtlCol="0">
            <a:spAutoFit/>
          </a:bodyPr>
          <a:lstStyle/>
          <a:p>
            <a:pPr algn="ctr"/>
            <a:r>
              <a:rPr lang="zh-CN" altLang="en-US" sz="2400">
                <a:solidFill>
                  <a:prstClr val="black"/>
                </a:solidFill>
                <a:latin typeface="华文隶书" pitchFamily="2" charset="-122"/>
                <a:ea typeface="华文隶书" pitchFamily="2" charset="-122"/>
              </a:rPr>
              <a:t>单击此处添加文字</a:t>
            </a:r>
          </a:p>
        </p:txBody>
      </p:sp>
      <p:sp>
        <p:nvSpPr>
          <p:cNvPr id="25" name="Text Box 34"/>
          <p:cNvSpPr txBox="1">
            <a:spLocks noChangeArrowheads="1"/>
          </p:cNvSpPr>
          <p:nvPr/>
        </p:nvSpPr>
        <p:spPr bwMode="auto">
          <a:xfrm>
            <a:off x="395536" y="195486"/>
            <a:ext cx="4392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mc:Choice xmlns:p14="http://schemas.microsoft.com/office/powerpoint/2010/main" Requires="p14">
      <p:transition spd="slow" advClick="0" advTm="8000" p14:dur="14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0"/>
                                        <p:tgtEl>
                                          <p:spTgt spid="33"/>
                                        </p:tgtEl>
                                      </p:cBhvr>
                                    </p:animEffect>
                                  </p:childTnLst>
                                </p:cTn>
                              </p:par>
                              <p:par>
                                <p:cTn id="14" presetID="21" presetClass="entr" presetSubtype="1"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1)">
                                      <p:cBhvr>
                                        <p:cTn id="16" dur="1000"/>
                                        <p:tgtEl>
                                          <p:spTgt spid="35"/>
                                        </p:tgtEl>
                                      </p:cBhvr>
                                    </p:animEffect>
                                  </p:childTnLst>
                                </p:cTn>
                              </p:par>
                              <p:par>
                                <p:cTn id="17" presetID="10" presetClass="entr" presetSubtype="0" fill="hold" nodeType="withEffect">
                                  <p:stCondLst>
                                    <p:cond delay="10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17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17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20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nodeType="withEffect">
                                  <p:stCondLst>
                                    <p:cond delay="13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2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8888" y="1801654"/>
            <a:ext cx="5381625" cy="4295775"/>
          </a:xfrm>
          <a:prstGeom prst="rect">
            <a:avLst/>
          </a:prstGeom>
        </p:spPr>
      </p:pic>
      <p:pic>
        <p:nvPicPr>
          <p:cNvPr id="31" name="Picture 208" descr="30"/>
          <p:cNvPicPr>
            <a:picLocks noChangeAspect="1" noChangeArrowheads="1"/>
          </p:cNvPicPr>
          <p:nvPr/>
        </p:nvPicPr>
        <p:blipFill>
          <a:blip r:embed="rId3">
            <a:lum bright="-18000" contrast="18000"/>
            <a:extLst>
              <a:ext uri="{28A0092B-C50C-407E-A947-70E740481C1C}">
                <a14:useLocalDpi xmlns:a14="http://schemas.microsoft.com/office/drawing/2010/main" val="0"/>
              </a:ext>
            </a:extLst>
          </a:blip>
          <a:stretch>
            <a:fillRect/>
          </a:stretch>
        </p:blipFill>
        <p:spPr bwMode="auto">
          <a:xfrm rot="1227045">
            <a:off x="3389314" y="3190399"/>
            <a:ext cx="2238375"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99" descr="4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68500" y="887255"/>
            <a:ext cx="4725988" cy="252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18088" y="2316004"/>
            <a:ext cx="1524000" cy="87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201"/>
          <p:cNvSpPr txBox="1">
            <a:spLocks noChangeArrowheads="1"/>
          </p:cNvSpPr>
          <p:nvPr/>
        </p:nvSpPr>
        <p:spPr bwMode="auto">
          <a:xfrm>
            <a:off x="3798888" y="1801654"/>
            <a:ext cx="1828800"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sz="2400" b="1">
                <a:solidFill>
                  <a:srgbClr val="FFFFFF"/>
                </a:solidFill>
                <a:ea typeface="楷体" pitchFamily="49" charset="-122"/>
              </a:rPr>
              <a:t>点击输入标题内容</a:t>
            </a:r>
          </a:p>
        </p:txBody>
      </p:sp>
      <p:sp>
        <p:nvSpPr>
          <p:cNvPr id="35" name="Line 202"/>
          <p:cNvSpPr>
            <a:spLocks noChangeShapeType="1"/>
          </p:cNvSpPr>
          <p:nvPr/>
        </p:nvSpPr>
        <p:spPr bwMode="auto">
          <a:xfrm flipH="1" flipV="1">
            <a:off x="4484688" y="3037523"/>
            <a:ext cx="0" cy="41148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pic>
        <p:nvPicPr>
          <p:cNvPr id="36" name="Picture 207" descr="30"/>
          <p:cNvPicPr>
            <a:picLocks noChangeAspect="1" noChangeArrowheads="1"/>
          </p:cNvPicPr>
          <p:nvPr/>
        </p:nvPicPr>
        <p:blipFill>
          <a:blip r:embed="rId6">
            <a:lum bright="-18000" contrast="18000"/>
            <a:extLst>
              <a:ext uri="{28A0092B-C50C-407E-A947-70E740481C1C}">
                <a14:useLocalDpi xmlns:a14="http://schemas.microsoft.com/office/drawing/2010/main" val="0"/>
              </a:ext>
            </a:extLst>
          </a:blip>
          <a:stretch>
            <a:fillRect/>
          </a:stretch>
        </p:blipFill>
        <p:spPr bwMode="auto">
          <a:xfrm rot="1227045">
            <a:off x="5922963" y="3190399"/>
            <a:ext cx="2209800" cy="139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09" descr="30"/>
          <p:cNvPicPr>
            <a:picLocks noChangeAspect="1" noChangeArrowheads="1"/>
          </p:cNvPicPr>
          <p:nvPr/>
        </p:nvPicPr>
        <p:blipFill>
          <a:blip r:embed="rId3">
            <a:lum bright="-18000" contrast="18000"/>
            <a:extLst>
              <a:ext uri="{28A0092B-C50C-407E-A947-70E740481C1C}">
                <a14:useLocalDpi xmlns:a14="http://schemas.microsoft.com/office/drawing/2010/main" val="0"/>
              </a:ext>
            </a:extLst>
          </a:blip>
          <a:stretch>
            <a:fillRect/>
          </a:stretch>
        </p:blipFill>
        <p:spPr bwMode="auto">
          <a:xfrm rot="1227045">
            <a:off x="815976" y="3138964"/>
            <a:ext cx="2239963"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Line 210"/>
          <p:cNvSpPr>
            <a:spLocks noChangeShapeType="1"/>
          </p:cNvSpPr>
          <p:nvPr/>
        </p:nvSpPr>
        <p:spPr bwMode="auto">
          <a:xfrm flipH="1" flipV="1">
            <a:off x="5627688" y="2986088"/>
            <a:ext cx="6858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9" name="Line 211"/>
          <p:cNvSpPr>
            <a:spLocks noChangeShapeType="1"/>
          </p:cNvSpPr>
          <p:nvPr/>
        </p:nvSpPr>
        <p:spPr bwMode="auto">
          <a:xfrm flipV="1">
            <a:off x="2732088" y="2986088"/>
            <a:ext cx="6096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0" name="Rectangle 212"/>
          <p:cNvSpPr>
            <a:spLocks noChangeArrowheads="1"/>
          </p:cNvSpPr>
          <p:nvPr/>
        </p:nvSpPr>
        <p:spPr bwMode="auto">
          <a:xfrm>
            <a:off x="1358900" y="3620919"/>
            <a:ext cx="1220788"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41" name="Rectangle 213"/>
          <p:cNvSpPr>
            <a:spLocks noChangeArrowheads="1"/>
          </p:cNvSpPr>
          <p:nvPr/>
        </p:nvSpPr>
        <p:spPr bwMode="auto">
          <a:xfrm>
            <a:off x="3989388" y="3615204"/>
            <a:ext cx="12192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p>
        </p:txBody>
      </p:sp>
      <p:sp>
        <p:nvSpPr>
          <p:cNvPr id="42" name="Rectangle 214"/>
          <p:cNvSpPr>
            <a:spLocks noChangeArrowheads="1"/>
          </p:cNvSpPr>
          <p:nvPr/>
        </p:nvSpPr>
        <p:spPr bwMode="auto">
          <a:xfrm>
            <a:off x="6465888" y="3615204"/>
            <a:ext cx="12192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rPr>
              <a:t>文字内容</a:t>
            </a:r>
            <a:endParaRPr lang="en-US" altLang="zh-CN" b="1">
              <a:solidFill>
                <a:srgbClr val="FFFFFF"/>
              </a:solidFill>
            </a:endParaRPr>
          </a:p>
        </p:txBody>
      </p:sp>
      <p:pic>
        <p:nvPicPr>
          <p:cNvPr id="43" name="图片 42"/>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927100" y="1011555"/>
            <a:ext cx="1697038" cy="222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4"/>
          <p:cNvSpPr txBox="1">
            <a:spLocks noChangeArrowheads="1"/>
          </p:cNvSpPr>
          <p:nvPr/>
        </p:nvSpPr>
        <p:spPr bwMode="auto">
          <a:xfrm>
            <a:off x="395536" y="195486"/>
            <a:ext cx="40891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by="(-#ppt_w*2)" calcmode="lin" valueType="num">
                                      <p:cBhvr rctx="PPT">
                                        <p:cTn id="7" dur="250" autoRev="1" fill="hold">
                                          <p:stCondLst>
                                            <p:cond delay="0"/>
                                          </p:stCondLst>
                                        </p:cTn>
                                        <p:tgtEl>
                                          <p:spTgt spid="17"/>
                                        </p:tgtEl>
                                        <p:attrNameLst>
                                          <p:attrName>ppt_w</p:attrName>
                                        </p:attrNameLst>
                                      </p:cBhvr>
                                    </p:anim>
                                    <p:anim by="(#ppt_w*0.50)" calcmode="lin" valueType="num">
                                      <p:cBhvr>
                                        <p:cTn id="8" dur="250" decel="50000" autoRev="1" fill="hold">
                                          <p:stCondLst>
                                            <p:cond delay="0"/>
                                          </p:stCondLst>
                                        </p:cTn>
                                        <p:tgtEl>
                                          <p:spTgt spid="17"/>
                                        </p:tgtEl>
                                        <p:attrNameLst>
                                          <p:attrName>ppt_x</p:attrName>
                                        </p:attrNameLst>
                                      </p:cBhvr>
                                    </p:anim>
                                    <p:anim from="(-#ppt_h/2)" to="(#ppt_y)" calcmode="lin" valueType="num">
                                      <p:cBhvr>
                                        <p:cTn id="9" dur="500" fill="hold">
                                          <p:stCondLst>
                                            <p:cond delay="0"/>
                                          </p:stCondLst>
                                        </p:cTn>
                                        <p:tgtEl>
                                          <p:spTgt spid="17"/>
                                        </p:tgtEl>
                                        <p:attrNameLst>
                                          <p:attrName>ppt_y</p:attrName>
                                        </p:attrNameLst>
                                      </p:cBhvr>
                                    </p:anim>
                                    <p:animRot by="21600000">
                                      <p:cBhvr>
                                        <p:cTn id="10" dur="500" fill="hold">
                                          <p:stCondLst>
                                            <p:cond delay="0"/>
                                          </p:stCondLst>
                                        </p:cTn>
                                        <p:tgtEl>
                                          <p:spTgt spid="17"/>
                                        </p:tgtEl>
                                        <p:attrNameLst>
                                          <p:attrName>r</p:attrName>
                                        </p:attrNameLst>
                                      </p:cBhvr>
                                    </p:animRot>
                                  </p:childTnLst>
                                </p:cTn>
                              </p:par>
                            </p:childTnLst>
                          </p:cTn>
                        </p:par>
                        <p:par>
                          <p:cTn id="11" fill="hold" nodeType="afterGroup">
                            <p:stCondLst>
                              <p:cond delay="500"/>
                            </p:stCondLst>
                            <p:childTnLst>
                              <p:par>
                                <p:cTn id="12" presetID="21" presetClass="entr" presetSubtype="1"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heel(1)">
                                      <p:cBhvr>
                                        <p:cTn id="14" dur="2000"/>
                                        <p:tgtEl>
                                          <p:spTgt spid="32"/>
                                        </p:tgtEl>
                                      </p:cBhvr>
                                    </p:animEffect>
                                  </p:childTnLst>
                                </p:cTn>
                              </p:par>
                            </p:childTnLst>
                          </p:cTn>
                        </p:par>
                        <p:par>
                          <p:cTn id="15" fill="hold" nodeType="afterGroup">
                            <p:stCondLst>
                              <p:cond delay="2500"/>
                            </p:stCondLst>
                            <p:childTnLst>
                              <p:par>
                                <p:cTn id="16" presetID="31" presetClass="entr" presetSubtype="0" fill="hold" grpId="0" nodeType="afterEffect">
                                  <p:stCondLst>
                                    <p:cond delay="0"/>
                                  </p:stCondLst>
                                  <p:iterate type="lt">
                                    <p:tmPct val="5000"/>
                                  </p:iterate>
                                  <p:childTnLst>
                                    <p:set>
                                      <p:cBhvr>
                                        <p:cTn id="17" dur="1" fill="hold">
                                          <p:stCondLst>
                                            <p:cond delay="0"/>
                                          </p:stCondLst>
                                        </p:cTn>
                                        <p:tgtEl>
                                          <p:spTgt spid="34"/>
                                        </p:tgtEl>
                                        <p:attrNameLst>
                                          <p:attrName>style.visibility</p:attrName>
                                        </p:attrNameLst>
                                      </p:cBhvr>
                                      <p:to>
                                        <p:strVal val="visible"/>
                                      </p:to>
                                    </p:set>
                                    <p:anim calcmode="lin" valueType="num">
                                      <p:cBhvr>
                                        <p:cTn id="18" dur="1000" fill="hold"/>
                                        <p:tgtEl>
                                          <p:spTgt spid="34"/>
                                        </p:tgtEl>
                                        <p:attrNameLst>
                                          <p:attrName>ppt_w</p:attrName>
                                        </p:attrNameLst>
                                      </p:cBhvr>
                                      <p:tavLst>
                                        <p:tav tm="0">
                                          <p:val>
                                            <p:fltVal val="0"/>
                                          </p:val>
                                        </p:tav>
                                        <p:tav tm="100000">
                                          <p:val>
                                            <p:strVal val="#ppt_w"/>
                                          </p:val>
                                        </p:tav>
                                      </p:tavLst>
                                    </p:anim>
                                    <p:anim calcmode="lin" valueType="num">
                                      <p:cBhvr>
                                        <p:cTn id="19" dur="1000" fill="hold"/>
                                        <p:tgtEl>
                                          <p:spTgt spid="34"/>
                                        </p:tgtEl>
                                        <p:attrNameLst>
                                          <p:attrName>ppt_h</p:attrName>
                                        </p:attrNameLst>
                                      </p:cBhvr>
                                      <p:tavLst>
                                        <p:tav tm="0">
                                          <p:val>
                                            <p:fltVal val="0"/>
                                          </p:val>
                                        </p:tav>
                                        <p:tav tm="100000">
                                          <p:val>
                                            <p:strVal val="#ppt_h"/>
                                          </p:val>
                                        </p:tav>
                                      </p:tavLst>
                                    </p:anim>
                                    <p:anim calcmode="lin" valueType="num">
                                      <p:cBhvr>
                                        <p:cTn id="20" dur="1000" fill="hold"/>
                                        <p:tgtEl>
                                          <p:spTgt spid="34"/>
                                        </p:tgtEl>
                                        <p:attrNameLst>
                                          <p:attrName>style.rotation</p:attrName>
                                        </p:attrNameLst>
                                      </p:cBhvr>
                                      <p:tavLst>
                                        <p:tav tm="0">
                                          <p:val>
                                            <p:fltVal val="90"/>
                                          </p:val>
                                        </p:tav>
                                        <p:tav tm="100000">
                                          <p:val>
                                            <p:fltVal val="0"/>
                                          </p:val>
                                        </p:tav>
                                      </p:tavLst>
                                    </p:anim>
                                    <p:animEffect transition="in" filter="fade">
                                      <p:cBhvr>
                                        <p:cTn id="21" dur="1000"/>
                                        <p:tgtEl>
                                          <p:spTgt spid="34"/>
                                        </p:tgtEl>
                                      </p:cBhvr>
                                    </p:animEffect>
                                  </p:childTnLst>
                                </p:cTn>
                              </p:par>
                            </p:childTnLst>
                          </p:cTn>
                        </p:par>
                        <p:par>
                          <p:cTn id="22" fill="hold" nodeType="afterGroup">
                            <p:stCondLst>
                              <p:cond delay="3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500"/>
                            </p:stCondLst>
                            <p:childTnLst>
                              <p:par>
                                <p:cTn id="29" presetID="22" presetClass="entr" presetSubtype="1"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childTnLst>
                          </p:cTn>
                        </p:par>
                        <p:par>
                          <p:cTn id="32" fill="hold" nodeType="afterGroup">
                            <p:stCondLst>
                              <p:cond delay="5000"/>
                            </p:stCondLst>
                            <p:childTnLst>
                              <p:par>
                                <p:cTn id="33" presetID="2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1000" fill="hold"/>
                                        <p:tgtEl>
                                          <p:spTgt spid="37"/>
                                        </p:tgtEl>
                                        <p:attrNameLst>
                                          <p:attrName>ppt_w</p:attrName>
                                        </p:attrNameLst>
                                      </p:cBhvr>
                                      <p:tavLst>
                                        <p:tav tm="0">
                                          <p:val>
                                            <p:fltVal val="0"/>
                                          </p:val>
                                        </p:tav>
                                        <p:tav tm="100000">
                                          <p:val>
                                            <p:strVal val="#ppt_w"/>
                                          </p:val>
                                        </p:tav>
                                      </p:tavLst>
                                    </p:anim>
                                    <p:anim calcmode="lin" valueType="num">
                                      <p:cBhvr>
                                        <p:cTn id="36" dur="10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40"/>
                                        </p:tgtEl>
                                        <p:attrNameLst>
                                          <p:attrName>style.visibility</p:attrName>
                                        </p:attrNameLst>
                                      </p:cBhvr>
                                      <p:to>
                                        <p:strVal val="visible"/>
                                      </p:to>
                                    </p:set>
                                    <p:anim by="(-#ppt_w*2)" calcmode="lin" valueType="num">
                                      <p:cBhvr rctx="PPT">
                                        <p:cTn id="41" dur="500" autoRev="1" fill="hold">
                                          <p:stCondLst>
                                            <p:cond delay="0"/>
                                          </p:stCondLst>
                                        </p:cTn>
                                        <p:tgtEl>
                                          <p:spTgt spid="40"/>
                                        </p:tgtEl>
                                        <p:attrNameLst>
                                          <p:attrName>ppt_w</p:attrName>
                                        </p:attrNameLst>
                                      </p:cBhvr>
                                    </p:anim>
                                    <p:anim by="(#ppt_w*0.50)" calcmode="lin" valueType="num">
                                      <p:cBhvr>
                                        <p:cTn id="42" dur="500" decel="50000" autoRev="1" fill="hold">
                                          <p:stCondLst>
                                            <p:cond delay="0"/>
                                          </p:stCondLst>
                                        </p:cTn>
                                        <p:tgtEl>
                                          <p:spTgt spid="40"/>
                                        </p:tgtEl>
                                        <p:attrNameLst>
                                          <p:attrName>ppt_x</p:attrName>
                                        </p:attrNameLst>
                                      </p:cBhvr>
                                    </p:anim>
                                    <p:anim from="(-#ppt_h/2)" to="(#ppt_y)" calcmode="lin" valueType="num">
                                      <p:cBhvr>
                                        <p:cTn id="43" dur="1000" fill="hold">
                                          <p:stCondLst>
                                            <p:cond delay="0"/>
                                          </p:stCondLst>
                                        </p:cTn>
                                        <p:tgtEl>
                                          <p:spTgt spid="40"/>
                                        </p:tgtEl>
                                        <p:attrNameLst>
                                          <p:attrName>ppt_y</p:attrName>
                                        </p:attrNameLst>
                                      </p:cBhvr>
                                    </p:anim>
                                    <p:animRot by="21600000">
                                      <p:cBhvr>
                                        <p:cTn id="44" dur="1000" fill="hold">
                                          <p:stCondLst>
                                            <p:cond delay="0"/>
                                          </p:stCondLst>
                                        </p:cTn>
                                        <p:tgtEl>
                                          <p:spTgt spid="40"/>
                                        </p:tgtEl>
                                        <p:attrNameLst>
                                          <p:attrName>r</p:attrName>
                                        </p:attrNameLst>
                                      </p:cBhvr>
                                    </p:animRot>
                                  </p:childTnLst>
                                </p:cTn>
                              </p:par>
                            </p:childTnLst>
                          </p:cTn>
                        </p:par>
                        <p:par>
                          <p:cTn id="45" fill="hold" nodeType="afterGroup">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500"/>
                                        <p:tgtEl>
                                          <p:spTgt spid="35"/>
                                        </p:tgtEl>
                                      </p:cBhvr>
                                    </p:animEffect>
                                  </p:childTnLst>
                                </p:cTn>
                              </p:par>
                            </p:childTnLst>
                          </p:cTn>
                        </p:par>
                        <p:par>
                          <p:cTn id="49" fill="hold" nodeType="afterGroup">
                            <p:stCondLst>
                              <p:cond delay="1500"/>
                            </p:stCondLst>
                            <p:childTnLst>
                              <p:par>
                                <p:cTn id="50" presetID="23" presetClass="entr" presetSubtype="16"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1000" fill="hold"/>
                                        <p:tgtEl>
                                          <p:spTgt spid="31"/>
                                        </p:tgtEl>
                                        <p:attrNameLst>
                                          <p:attrName>ppt_w</p:attrName>
                                        </p:attrNameLst>
                                      </p:cBhvr>
                                      <p:tavLst>
                                        <p:tav tm="0">
                                          <p:val>
                                            <p:fltVal val="0"/>
                                          </p:val>
                                        </p:tav>
                                        <p:tav tm="100000">
                                          <p:val>
                                            <p:strVal val="#ppt_w"/>
                                          </p:val>
                                        </p:tav>
                                      </p:tavLst>
                                    </p:anim>
                                    <p:anim calcmode="lin" valueType="num">
                                      <p:cBhvr>
                                        <p:cTn id="53" dur="10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54" fill="hold" nodeType="clickPar">
                      <p:stCondLst>
                        <p:cond delay="indefinite"/>
                        <p:cond evt="onBegin" delay="0">
                          <p:tn val="53"/>
                        </p:cond>
                      </p:stCondLst>
                      <p:childTnLst>
                        <p:par>
                          <p:cTn id="55" fill="hold">
                            <p:stCondLst>
                              <p:cond delay="0"/>
                            </p:stCondLst>
                            <p:childTnLst>
                              <p:par>
                                <p:cTn id="56" presetID="56" presetClass="entr" presetSubtype="0" fill="hold" grpId="0" nodeType="clickEffect">
                                  <p:stCondLst>
                                    <p:cond delay="0"/>
                                  </p:stCondLst>
                                  <p:iterate type="lt">
                                    <p:tmPct val="10000"/>
                                  </p:iterate>
                                  <p:childTnLst>
                                    <p:set>
                                      <p:cBhvr>
                                        <p:cTn id="57" dur="1" fill="hold">
                                          <p:stCondLst>
                                            <p:cond delay="0"/>
                                          </p:stCondLst>
                                        </p:cTn>
                                        <p:tgtEl>
                                          <p:spTgt spid="41"/>
                                        </p:tgtEl>
                                        <p:attrNameLst>
                                          <p:attrName>style.visibility</p:attrName>
                                        </p:attrNameLst>
                                      </p:cBhvr>
                                      <p:to>
                                        <p:strVal val="visible"/>
                                      </p:to>
                                    </p:set>
                                    <p:anim by="(-#ppt_w*2)" calcmode="lin" valueType="num">
                                      <p:cBhvr rctx="PPT">
                                        <p:cTn id="58" dur="500" autoRev="1" fill="hold">
                                          <p:stCondLst>
                                            <p:cond delay="0"/>
                                          </p:stCondLst>
                                        </p:cTn>
                                        <p:tgtEl>
                                          <p:spTgt spid="41"/>
                                        </p:tgtEl>
                                        <p:attrNameLst>
                                          <p:attrName>ppt_w</p:attrName>
                                        </p:attrNameLst>
                                      </p:cBhvr>
                                    </p:anim>
                                    <p:anim by="(#ppt_w*0.50)" calcmode="lin" valueType="num">
                                      <p:cBhvr>
                                        <p:cTn id="59" dur="500" decel="50000" autoRev="1" fill="hold">
                                          <p:stCondLst>
                                            <p:cond delay="0"/>
                                          </p:stCondLst>
                                        </p:cTn>
                                        <p:tgtEl>
                                          <p:spTgt spid="41"/>
                                        </p:tgtEl>
                                        <p:attrNameLst>
                                          <p:attrName>ppt_x</p:attrName>
                                        </p:attrNameLst>
                                      </p:cBhvr>
                                    </p:anim>
                                    <p:anim from="(-#ppt_h/2)" to="(#ppt_y)" calcmode="lin" valueType="num">
                                      <p:cBhvr>
                                        <p:cTn id="60" dur="1000" fill="hold">
                                          <p:stCondLst>
                                            <p:cond delay="0"/>
                                          </p:stCondLst>
                                        </p:cTn>
                                        <p:tgtEl>
                                          <p:spTgt spid="41"/>
                                        </p:tgtEl>
                                        <p:attrNameLst>
                                          <p:attrName>ppt_y</p:attrName>
                                        </p:attrNameLst>
                                      </p:cBhvr>
                                    </p:anim>
                                    <p:animRot by="21600000">
                                      <p:cBhvr>
                                        <p:cTn id="61" dur="1000" fill="hold">
                                          <p:stCondLst>
                                            <p:cond delay="0"/>
                                          </p:stCondLst>
                                        </p:cTn>
                                        <p:tgtEl>
                                          <p:spTgt spid="41"/>
                                        </p:tgtEl>
                                        <p:attrNameLst>
                                          <p:attrName>r</p:attrName>
                                        </p:attrNameLst>
                                      </p:cBhvr>
                                    </p:animRot>
                                  </p:childTnLst>
                                </p:cTn>
                              </p:par>
                            </p:childTnLst>
                          </p:cTn>
                        </p:par>
                        <p:par>
                          <p:cTn id="62" fill="hold" nodeType="afterGroup">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childTnLst>
                          </p:cTn>
                        </p:par>
                        <p:par>
                          <p:cTn id="66" fill="hold" nodeType="afterGroup">
                            <p:stCondLst>
                              <p:cond delay="1500"/>
                            </p:stCondLst>
                            <p:childTnLst>
                              <p:par>
                                <p:cTn id="67" presetID="23" presetClass="entr" presetSubtype="16"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1000" fill="hold"/>
                                        <p:tgtEl>
                                          <p:spTgt spid="36"/>
                                        </p:tgtEl>
                                        <p:attrNameLst>
                                          <p:attrName>ppt_w</p:attrName>
                                        </p:attrNameLst>
                                      </p:cBhvr>
                                      <p:tavLst>
                                        <p:tav tm="0">
                                          <p:val>
                                            <p:fltVal val="0"/>
                                          </p:val>
                                        </p:tav>
                                        <p:tav tm="100000">
                                          <p:val>
                                            <p:strVal val="#ppt_w"/>
                                          </p:val>
                                        </p:tav>
                                      </p:tavLst>
                                    </p:anim>
                                    <p:anim calcmode="lin" valueType="num">
                                      <p:cBhvr>
                                        <p:cTn id="70" dur="10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71" fill="hold" nodeType="clickPar">
                      <p:stCondLst>
                        <p:cond delay="indefinite"/>
                        <p:cond evt="onBegin" delay="0">
                          <p:tn val="70"/>
                        </p:cond>
                      </p:stCondLst>
                      <p:childTnLst>
                        <p:par>
                          <p:cTn id="72" fill="hold">
                            <p:stCondLst>
                              <p:cond delay="0"/>
                            </p:stCondLst>
                            <p:childTnLst>
                              <p:par>
                                <p:cTn id="73" presetID="56" presetClass="entr" presetSubtype="0" fill="hold" grpId="0" nodeType="clickEffect">
                                  <p:stCondLst>
                                    <p:cond delay="0"/>
                                  </p:stCondLst>
                                  <p:iterate type="lt">
                                    <p:tmPct val="10000"/>
                                  </p:iterate>
                                  <p:childTnLst>
                                    <p:set>
                                      <p:cBhvr>
                                        <p:cTn id="74" dur="1" fill="hold">
                                          <p:stCondLst>
                                            <p:cond delay="0"/>
                                          </p:stCondLst>
                                        </p:cTn>
                                        <p:tgtEl>
                                          <p:spTgt spid="42"/>
                                        </p:tgtEl>
                                        <p:attrNameLst>
                                          <p:attrName>style.visibility</p:attrName>
                                        </p:attrNameLst>
                                      </p:cBhvr>
                                      <p:to>
                                        <p:strVal val="visible"/>
                                      </p:to>
                                    </p:set>
                                    <p:anim by="(-#ppt_w*2)" calcmode="lin" valueType="num">
                                      <p:cBhvr rctx="PPT">
                                        <p:cTn id="75" dur="500" autoRev="1" fill="hold">
                                          <p:stCondLst>
                                            <p:cond delay="0"/>
                                          </p:stCondLst>
                                        </p:cTn>
                                        <p:tgtEl>
                                          <p:spTgt spid="42"/>
                                        </p:tgtEl>
                                        <p:attrNameLst>
                                          <p:attrName>ppt_w</p:attrName>
                                        </p:attrNameLst>
                                      </p:cBhvr>
                                    </p:anim>
                                    <p:anim by="(#ppt_w*0.50)" calcmode="lin" valueType="num">
                                      <p:cBhvr>
                                        <p:cTn id="76" dur="500" decel="50000" autoRev="1" fill="hold">
                                          <p:stCondLst>
                                            <p:cond delay="0"/>
                                          </p:stCondLst>
                                        </p:cTn>
                                        <p:tgtEl>
                                          <p:spTgt spid="42"/>
                                        </p:tgtEl>
                                        <p:attrNameLst>
                                          <p:attrName>ppt_x</p:attrName>
                                        </p:attrNameLst>
                                      </p:cBhvr>
                                    </p:anim>
                                    <p:anim from="(-#ppt_h/2)" to="(#ppt_y)" calcmode="lin" valueType="num">
                                      <p:cBhvr>
                                        <p:cTn id="77" dur="1000" fill="hold">
                                          <p:stCondLst>
                                            <p:cond delay="0"/>
                                          </p:stCondLst>
                                        </p:cTn>
                                        <p:tgtEl>
                                          <p:spTgt spid="42"/>
                                        </p:tgtEl>
                                        <p:attrNameLst>
                                          <p:attrName>ppt_y</p:attrName>
                                        </p:attrNameLst>
                                      </p:cBhvr>
                                    </p:anim>
                                    <p:animRot by="21600000">
                                      <p:cBhvr>
                                        <p:cTn id="78" dur="1000" fill="hold">
                                          <p:stCondLst>
                                            <p:cond delay="0"/>
                                          </p:stCondLst>
                                        </p:cTn>
                                        <p:tgtEl>
                                          <p:spTgt spid="42"/>
                                        </p:tgtEl>
                                        <p:attrNameLst>
                                          <p:attrName>r</p:attrName>
                                        </p:attrNameLst>
                                      </p:cBhvr>
                                    </p:animRot>
                                  </p:childTnLst>
                                </p:cTn>
                              </p:par>
                            </p:childTnLst>
                          </p:cTn>
                        </p:par>
                      </p:childTnLst>
                    </p:cTn>
                  </p:par>
                  <p:par>
                    <p:cTn id="79" fill="hold" nodeType="clickPar">
                      <p:stCondLst>
                        <p:cond delay="indefinite"/>
                        <p:cond evt="onBegin" delay="0">
                          <p:tn val="78"/>
                        </p:cond>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8" grpId="0" animBg="1"/>
      <p:bldP spid="39" grpId="0" animBg="1"/>
      <p:bldP spid="40" grpId="0"/>
      <p:bldP spid="41" grpId="0"/>
      <p:bldP spid="42" grpId="0"/>
      <p:bldP spid="1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14697" y="1264998"/>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796377" y="1806682"/>
            <a:ext cx="1089874" cy="784830"/>
          </a:xfrm>
          <a:prstGeom prst="rect">
            <a:avLst/>
          </a:prstGeom>
          <a:noFill/>
        </p:spPr>
        <p:txBody>
          <a:bodyPr wrap="square" rtlCol="0">
            <a:spAutoFit/>
          </a:bodyPr>
          <a:lstStyle/>
          <a:p>
            <a:pPr algn="ctr">
              <a:lnSpc>
                <a:spcPct val="125000"/>
              </a:lnSpc>
            </a:pPr>
            <a:r>
              <a:rPr lang="zh-CN" altLang="en-US" sz="1200">
                <a:latin typeface="方正宋黑简体" pitchFamily="2" charset="-122"/>
                <a:ea typeface="方正宋黑简体" pitchFamily="2" charset="-122"/>
              </a:rPr>
              <a:t>点此输入文字点此输入文字</a:t>
            </a:r>
          </a:p>
        </p:txBody>
      </p:sp>
      <p:sp>
        <p:nvSpPr>
          <p:cNvPr id="31" name="矩形 30"/>
          <p:cNvSpPr/>
          <p:nvPr/>
        </p:nvSpPr>
        <p:spPr>
          <a:xfrm>
            <a:off x="2048811" y="1371122"/>
            <a:ext cx="494046" cy="461665"/>
          </a:xfrm>
          <a:prstGeom prst="rect">
            <a:avLst/>
          </a:prstGeom>
        </p:spPr>
        <p:txBody>
          <a:bodyPr wrap="none">
            <a:spAutoFit/>
          </a:bodyPr>
          <a:lstStyle/>
          <a:p>
            <a:r>
              <a:rPr lang="zh-CN" altLang="en-US" sz="2400" b="1">
                <a:latin typeface="方正古隶简体" pitchFamily="65" charset="-122"/>
                <a:ea typeface="方正古隶简体" pitchFamily="65" charset="-122"/>
              </a:rPr>
              <a:t>壹</a:t>
            </a:r>
          </a:p>
        </p:txBody>
      </p:sp>
      <p:pic>
        <p:nvPicPr>
          <p:cNvPr id="32"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73688" y="1296567"/>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3555368" y="1838250"/>
            <a:ext cx="1089874" cy="784830"/>
          </a:xfrm>
          <a:prstGeom prst="rect">
            <a:avLst/>
          </a:prstGeom>
          <a:noFill/>
        </p:spPr>
        <p:txBody>
          <a:bodyPr wrap="square" rtlCol="0">
            <a:spAutoFit/>
          </a:bodyPr>
          <a:lstStyle/>
          <a:p>
            <a:pPr algn="ctr">
              <a:lnSpc>
                <a:spcPct val="125000"/>
              </a:lnSpc>
            </a:pPr>
            <a:r>
              <a:rPr lang="zh-CN" altLang="en-US" sz="1200">
                <a:latin typeface="方正宋黑简体" pitchFamily="2" charset="-122"/>
                <a:ea typeface="方正宋黑简体" pitchFamily="2" charset="-122"/>
              </a:rPr>
              <a:t>点此输入文字点此输入文字</a:t>
            </a:r>
          </a:p>
        </p:txBody>
      </p:sp>
      <p:sp>
        <p:nvSpPr>
          <p:cNvPr id="40" name="矩形 39"/>
          <p:cNvSpPr/>
          <p:nvPr/>
        </p:nvSpPr>
        <p:spPr>
          <a:xfrm>
            <a:off x="3807802" y="1402690"/>
            <a:ext cx="494046" cy="461665"/>
          </a:xfrm>
          <a:prstGeom prst="rect">
            <a:avLst/>
          </a:prstGeom>
        </p:spPr>
        <p:txBody>
          <a:bodyPr wrap="none">
            <a:spAutoFit/>
          </a:bodyPr>
          <a:lstStyle/>
          <a:p>
            <a:r>
              <a:rPr lang="zh-CN" altLang="en-US" sz="2400" b="1">
                <a:latin typeface="方正古隶简体" pitchFamily="65" charset="-122"/>
                <a:ea typeface="方正古隶简体" pitchFamily="65" charset="-122"/>
              </a:rPr>
              <a:t>贰</a:t>
            </a:r>
          </a:p>
        </p:txBody>
      </p:sp>
      <p:pic>
        <p:nvPicPr>
          <p:cNvPr id="41"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32678" y="1284778"/>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314358" y="1826462"/>
            <a:ext cx="1089874" cy="784830"/>
          </a:xfrm>
          <a:prstGeom prst="rect">
            <a:avLst/>
          </a:prstGeom>
          <a:noFill/>
        </p:spPr>
        <p:txBody>
          <a:bodyPr wrap="square" rtlCol="0">
            <a:spAutoFit/>
          </a:bodyPr>
          <a:lstStyle/>
          <a:p>
            <a:pPr algn="ctr">
              <a:lnSpc>
                <a:spcPct val="125000"/>
              </a:lnSpc>
            </a:pPr>
            <a:r>
              <a:rPr lang="zh-CN" altLang="en-US" sz="1200">
                <a:latin typeface="方正宋黑简体" pitchFamily="2" charset="-122"/>
                <a:ea typeface="方正宋黑简体" pitchFamily="2" charset="-122"/>
              </a:rPr>
              <a:t>点此输入文字点此输入文字</a:t>
            </a:r>
          </a:p>
        </p:txBody>
      </p:sp>
      <p:sp>
        <p:nvSpPr>
          <p:cNvPr id="43" name="矩形 42"/>
          <p:cNvSpPr/>
          <p:nvPr/>
        </p:nvSpPr>
        <p:spPr>
          <a:xfrm>
            <a:off x="5566793" y="1390902"/>
            <a:ext cx="494046" cy="461665"/>
          </a:xfrm>
          <a:prstGeom prst="rect">
            <a:avLst/>
          </a:prstGeom>
        </p:spPr>
        <p:txBody>
          <a:bodyPr wrap="none">
            <a:spAutoFit/>
          </a:bodyPr>
          <a:lstStyle/>
          <a:p>
            <a:r>
              <a:rPr lang="zh-CN" altLang="en-US" sz="2400" b="1">
                <a:latin typeface="方正古隶简体" pitchFamily="65" charset="-122"/>
                <a:ea typeface="方正古隶简体" pitchFamily="65" charset="-122"/>
              </a:rPr>
              <a:t>叁</a:t>
            </a:r>
          </a:p>
        </p:txBody>
      </p:sp>
      <p:pic>
        <p:nvPicPr>
          <p:cNvPr id="44"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91670" y="1296567"/>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7073350" y="1838250"/>
            <a:ext cx="1089874" cy="784830"/>
          </a:xfrm>
          <a:prstGeom prst="rect">
            <a:avLst/>
          </a:prstGeom>
          <a:noFill/>
        </p:spPr>
        <p:txBody>
          <a:bodyPr wrap="square" rtlCol="0">
            <a:spAutoFit/>
          </a:bodyPr>
          <a:lstStyle/>
          <a:p>
            <a:pPr algn="ctr">
              <a:lnSpc>
                <a:spcPct val="125000"/>
              </a:lnSpc>
            </a:pPr>
            <a:r>
              <a:rPr lang="zh-CN" altLang="en-US" sz="1200">
                <a:latin typeface="方正宋黑简体" pitchFamily="2" charset="-122"/>
                <a:ea typeface="方正宋黑简体" pitchFamily="2" charset="-122"/>
              </a:rPr>
              <a:t>点此输入文字点此输入文字</a:t>
            </a:r>
          </a:p>
        </p:txBody>
      </p:sp>
      <p:sp>
        <p:nvSpPr>
          <p:cNvPr id="46" name="矩形 45"/>
          <p:cNvSpPr/>
          <p:nvPr/>
        </p:nvSpPr>
        <p:spPr>
          <a:xfrm>
            <a:off x="7325784" y="1402690"/>
            <a:ext cx="494046" cy="461665"/>
          </a:xfrm>
          <a:prstGeom prst="rect">
            <a:avLst/>
          </a:prstGeom>
        </p:spPr>
        <p:txBody>
          <a:bodyPr wrap="none">
            <a:spAutoFit/>
          </a:bodyPr>
          <a:lstStyle/>
          <a:p>
            <a:r>
              <a:rPr lang="zh-CN" altLang="en-US" sz="2400" b="1">
                <a:latin typeface="方正古隶简体" pitchFamily="65" charset="-122"/>
                <a:ea typeface="方正古隶简体" pitchFamily="65" charset="-122"/>
              </a:rPr>
              <a:t>肆</a:t>
            </a:r>
          </a:p>
        </p:txBody>
      </p:sp>
      <p:grpSp>
        <p:nvGrpSpPr>
          <p:cNvPr id="47" name="组合 46"/>
          <p:cNvGrpSpPr/>
          <p:nvPr/>
        </p:nvGrpSpPr>
        <p:grpSpPr>
          <a:xfrm>
            <a:off x="76795" y="123478"/>
            <a:ext cx="3143657" cy="1180384"/>
            <a:chOff x="945803" y="915566"/>
            <a:chExt cx="3143657" cy="1180384"/>
          </a:xfrm>
        </p:grpSpPr>
        <p:pic>
          <p:nvPicPr>
            <p:cNvPr id="48" name="Picture 2" descr="C:\Users\Thinkpad\Desktop\PNG\1_0001_图层-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405084" y="1138982"/>
              <a:ext cx="1111202" cy="784830"/>
            </a:xfrm>
            <a:prstGeom prst="rect">
              <a:avLst/>
            </a:prstGeom>
          </p:spPr>
          <p:txBody>
            <a:bodyPr wrap="none">
              <a:spAutoFit/>
            </a:bodyPr>
            <a:lstStyle/>
            <a:p>
              <a:pPr algn="ctr">
                <a:lnSpc>
                  <a:spcPct val="125000"/>
                </a:lnSpc>
              </a:pPr>
              <a:r>
                <a:rPr lang="zh-CN" altLang="en-US" sz="3600" b="1">
                  <a:solidFill>
                    <a:schemeClr val="bg1"/>
                  </a:solidFill>
                  <a:latin typeface="方正古隶简体" pitchFamily="65" charset="-122"/>
                  <a:ea typeface="方正古隶简体" pitchFamily="65" charset="-122"/>
                </a:rPr>
                <a:t>目录</a:t>
              </a:r>
            </a:p>
          </p:txBody>
        </p:sp>
      </p:grpSp>
      <p:pic>
        <p:nvPicPr>
          <p:cNvPr id="50" name="Picture 272" descr="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1804" y="-256625"/>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56916"/>
            <a:ext cx="5840924" cy="514350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1600" y="2684675"/>
            <a:ext cx="2254742" cy="2013525"/>
          </a:xfrm>
          <a:prstGeom prst="rect">
            <a:avLst/>
          </a:prstGeom>
        </p:spPr>
      </p:pic>
    </p:spTree>
  </p:cSld>
  <p:clrMapOvr>
    <a:masterClrMapping/>
  </p:clrMapOvr>
  <p:transition spd="slow" advClick="0" advTm="10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8.33333E-07 -3.95062E-06 L 0.24688 -3.95062E-06" pathEditMode="relative" rAng="0" ptsTypes="AA">
                                      <p:cBhvr>
                                        <p:cTn id="10" dur="2750" fill="hold"/>
                                        <p:tgtEl>
                                          <p:spTgt spid="50"/>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nodeType="afterGroup">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par>
                          <p:cTn id="18" fill="hold" nodeType="afterGroup">
                            <p:stCondLst>
                              <p:cond delay="375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par>
                          <p:cTn id="25" fill="hold" nodeType="afterGroup">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nodeType="afterGroup">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3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 calcmode="lin" valueType="num">
                                      <p:cBhvr>
                                        <p:cTn id="39" dur="1000" fill="hold"/>
                                        <p:tgtEl>
                                          <p:spTgt spid="32"/>
                                        </p:tgtEl>
                                        <p:attrNameLst>
                                          <p:attrName>style.rotation</p:attrName>
                                        </p:attrNameLst>
                                      </p:cBhvr>
                                      <p:tavLst>
                                        <p:tav tm="0">
                                          <p:val>
                                            <p:fltVal val="90"/>
                                          </p:val>
                                        </p:tav>
                                        <p:tav tm="100000">
                                          <p:val>
                                            <p:fltVal val="0"/>
                                          </p:val>
                                        </p:tav>
                                      </p:tavLst>
                                    </p:anim>
                                    <p:animEffect transition="in" filter="fade">
                                      <p:cBhvr>
                                        <p:cTn id="40" dur="1000"/>
                                        <p:tgtEl>
                                          <p:spTgt spid="32"/>
                                        </p:tgtEl>
                                      </p:cBhvr>
                                    </p:animEffect>
                                  </p:childTnLst>
                                </p:cTn>
                              </p:par>
                            </p:childTnLst>
                          </p:cTn>
                        </p:par>
                        <p:par>
                          <p:cTn id="41" fill="hold" nodeType="afterGroup">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nodeType="afterGroup">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75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style.rotation</p:attrName>
                                        </p:attrNameLst>
                                      </p:cBhvr>
                                      <p:tavLst>
                                        <p:tav tm="0">
                                          <p:val>
                                            <p:fltVal val="90"/>
                                          </p:val>
                                        </p:tav>
                                        <p:tav tm="100000">
                                          <p:val>
                                            <p:fltVal val="0"/>
                                          </p:val>
                                        </p:tav>
                                      </p:tavLst>
                                    </p:anim>
                                    <p:animEffect transition="in" filter="fade">
                                      <p:cBhvr>
                                        <p:cTn id="56" dur="1000"/>
                                        <p:tgtEl>
                                          <p:spTgt spid="41"/>
                                        </p:tgtEl>
                                      </p:cBhvr>
                                    </p:animEffect>
                                  </p:childTnLst>
                                </p:cTn>
                              </p:par>
                            </p:childTnLst>
                          </p:cTn>
                        </p:par>
                        <p:par>
                          <p:cTn id="57" fill="hold" nodeType="afterGroup">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nodeType="afterGroup">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750"/>
                                        <p:tgtEl>
                                          <p:spTgt spid="42"/>
                                        </p:tgtEl>
                                      </p:cBhvr>
                                    </p:animEffect>
                                  </p:childTnLst>
                                </p:cTn>
                              </p:par>
                              <p:par>
                                <p:cTn id="67" presetID="31" presetClass="entr" presetSubtype="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1000" fill="hold"/>
                                        <p:tgtEl>
                                          <p:spTgt spid="44"/>
                                        </p:tgtEl>
                                        <p:attrNameLst>
                                          <p:attrName>ppt_w</p:attrName>
                                        </p:attrNameLst>
                                      </p:cBhvr>
                                      <p:tavLst>
                                        <p:tav tm="0">
                                          <p:val>
                                            <p:fltVal val="0"/>
                                          </p:val>
                                        </p:tav>
                                        <p:tav tm="100000">
                                          <p:val>
                                            <p:strVal val="#ppt_w"/>
                                          </p:val>
                                        </p:tav>
                                      </p:tavLst>
                                    </p:anim>
                                    <p:anim calcmode="lin" valueType="num">
                                      <p:cBhvr>
                                        <p:cTn id="70" dur="1000" fill="hold"/>
                                        <p:tgtEl>
                                          <p:spTgt spid="44"/>
                                        </p:tgtEl>
                                        <p:attrNameLst>
                                          <p:attrName>ppt_h</p:attrName>
                                        </p:attrNameLst>
                                      </p:cBhvr>
                                      <p:tavLst>
                                        <p:tav tm="0">
                                          <p:val>
                                            <p:fltVal val="0"/>
                                          </p:val>
                                        </p:tav>
                                        <p:tav tm="100000">
                                          <p:val>
                                            <p:strVal val="#ppt_h"/>
                                          </p:val>
                                        </p:tav>
                                      </p:tavLst>
                                    </p:anim>
                                    <p:anim calcmode="lin" valueType="num">
                                      <p:cBhvr>
                                        <p:cTn id="71" dur="1000" fill="hold"/>
                                        <p:tgtEl>
                                          <p:spTgt spid="44"/>
                                        </p:tgtEl>
                                        <p:attrNameLst>
                                          <p:attrName>style.rotation</p:attrName>
                                        </p:attrNameLst>
                                      </p:cBhvr>
                                      <p:tavLst>
                                        <p:tav tm="0">
                                          <p:val>
                                            <p:fltVal val="90"/>
                                          </p:val>
                                        </p:tav>
                                        <p:tav tm="100000">
                                          <p:val>
                                            <p:fltVal val="0"/>
                                          </p:val>
                                        </p:tav>
                                      </p:tavLst>
                                    </p:anim>
                                    <p:animEffect transition="in" filter="fade">
                                      <p:cBhvr>
                                        <p:cTn id="72" dur="1000"/>
                                        <p:tgtEl>
                                          <p:spTgt spid="44"/>
                                        </p:tgtEl>
                                      </p:cBhvr>
                                    </p:animEffect>
                                  </p:childTnLst>
                                </p:cTn>
                              </p:par>
                            </p:childTnLst>
                          </p:cTn>
                        </p:par>
                        <p:par>
                          <p:cTn id="73" fill="hold" nodeType="afterGroup">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nodeType="afterGroup">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9" grpId="0"/>
      <p:bldP spid="40" grpId="0"/>
      <p:bldP spid="42" grpId="0"/>
      <p:bldP spid="43" grpId="0"/>
      <p:bldP spid="45" grpId="0"/>
      <p:bldP spid="4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7726" y="2262361"/>
            <a:ext cx="4659868" cy="3132126"/>
          </a:xfrm>
          <a:prstGeom prst="rect">
            <a:avLst/>
          </a:prstGeom>
        </p:spPr>
      </p:pic>
      <p:pic>
        <p:nvPicPr>
          <p:cNvPr id="26" name="Picture 4" descr="C:\Users\Thinkpad\Desktop\e.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2796332" y="1131590"/>
            <a:ext cx="1895611" cy="187537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Thinkpad\Desktop\e.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4214021" y="814771"/>
            <a:ext cx="2240450" cy="221653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Thinkpad\Desktop\e.png"/>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10463" t="9674" r="10063" b="8206"/>
          <a:stretch>
            <a:fillRect/>
          </a:stretch>
        </p:blipFill>
        <p:spPr bwMode="auto">
          <a:xfrm>
            <a:off x="3582996" y="2281261"/>
            <a:ext cx="1649251" cy="163164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3744949" y="2751264"/>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a:effectLst>
                  <a:outerShdw blurRad="101600" dist="38100" dir="5400000" algn="t" rotWithShape="0">
                    <a:prstClr val="black"/>
                  </a:outerShdw>
                </a:effectLst>
              </a:rPr>
              <a:t>您的标题写在这里</a:t>
            </a:r>
          </a:p>
        </p:txBody>
      </p:sp>
      <p:sp>
        <p:nvSpPr>
          <p:cNvPr id="30" name="TextBox 29"/>
          <p:cNvSpPr txBox="1"/>
          <p:nvPr/>
        </p:nvSpPr>
        <p:spPr>
          <a:xfrm>
            <a:off x="4732469" y="1599871"/>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a:t>您的标题写在这里</a:t>
            </a:r>
          </a:p>
        </p:txBody>
      </p:sp>
      <p:sp>
        <p:nvSpPr>
          <p:cNvPr id="31" name="TextBox 30"/>
          <p:cNvSpPr txBox="1"/>
          <p:nvPr/>
        </p:nvSpPr>
        <p:spPr>
          <a:xfrm>
            <a:off x="3053456" y="1724595"/>
            <a:ext cx="1246585" cy="646331"/>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a:t>您的标题写在这里</a:t>
            </a:r>
          </a:p>
        </p:txBody>
      </p:sp>
      <p:sp>
        <p:nvSpPr>
          <p:cNvPr id="32" name="右弧形箭头 31"/>
          <p:cNvSpPr/>
          <p:nvPr/>
        </p:nvSpPr>
        <p:spPr>
          <a:xfrm rot="9229339">
            <a:off x="3147048" y="2939464"/>
            <a:ext cx="316438" cy="615282"/>
          </a:xfrm>
          <a:prstGeom prst="curvedLeftArrow">
            <a:avLst/>
          </a:prstGeom>
          <a:solidFill>
            <a:schemeClr val="tx1">
              <a:lumMod val="50000"/>
              <a:lumOff val="50000"/>
            </a:schemeClr>
          </a:solidFill>
          <a:ln w="19050">
            <a:noFill/>
          </a:ln>
        </p:spPr>
        <p:txBody>
          <a:bodyPr vert="horz" wrap="square" lIns="91440" tIns="45720" rIns="91440" bIns="45720" numCol="1" anchor="t" anchorCtr="0" compatLnSpc="1">
            <a:prstTxWarp prst="textNoShape">
              <a:avLst/>
            </a:prstTxWarp>
          </a:bodyPr>
          <a:lstStyle/>
          <a:p>
            <a:pPr fontAlgn="auto">
              <a:spcBef>
                <a:spcPct val="0"/>
              </a:spcBef>
              <a:spcAft>
                <a:spcPct val="0"/>
              </a:spcAft>
            </a:pPr>
            <a:endParaRPr lang="zh-CN" altLang="en-US" kern="0">
              <a:solidFill>
                <a:schemeClr val="bg2">
                  <a:lumMod val="10000"/>
                </a:schemeClr>
              </a:solidFill>
              <a:latin typeface="Calibri"/>
              <a:ea typeface="微软雅黑"/>
            </a:endParaRPr>
          </a:p>
        </p:txBody>
      </p:sp>
      <p:sp>
        <p:nvSpPr>
          <p:cNvPr id="33" name="TextBox 32"/>
          <p:cNvSpPr txBox="1"/>
          <p:nvPr/>
        </p:nvSpPr>
        <p:spPr>
          <a:xfrm>
            <a:off x="2005097" y="3222163"/>
            <a:ext cx="1048359" cy="350865"/>
          </a:xfrm>
          <a:prstGeom prst="rect">
            <a:avLst/>
          </a:prstGeom>
          <a:noFill/>
          <a:ln>
            <a:noFill/>
          </a:ln>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a:t>补充性文字</a:t>
            </a:r>
          </a:p>
        </p:txBody>
      </p:sp>
      <p:sp>
        <p:nvSpPr>
          <p:cNvPr id="34" name="TextBox 33"/>
          <p:cNvSpPr txBox="1"/>
          <p:nvPr/>
        </p:nvSpPr>
        <p:spPr>
          <a:xfrm>
            <a:off x="1342062" y="1274742"/>
            <a:ext cx="1541625" cy="584775"/>
          </a:xfrm>
          <a:prstGeom prst="rect">
            <a:avLst/>
          </a:prstGeom>
          <a:noFill/>
          <a:ln>
            <a:noFill/>
          </a:ln>
        </p:spPr>
        <p:txBody>
          <a:bodyPr wrap="square">
            <a:spAutoFit/>
          </a:bodyPr>
          <a:lstStyle>
            <a:defPPr>
              <a:defRPr lang="zh-CN"/>
            </a:defPPr>
            <a:lvl1pPr algn="ctr">
              <a:defRPr b="1">
                <a:solidFill>
                  <a:schemeClr val="bg1"/>
                </a:solidFill>
                <a:latin typeface="楷体" pitchFamily="49" charset="-122"/>
                <a:ea typeface="楷体" pitchFamily="49" charset="-122"/>
              </a:defRPr>
            </a:lvl1pPr>
          </a:lstStyle>
          <a:p>
            <a:r>
              <a:rPr lang="zh-CN" altLang="en-US" sz="1600" b="0">
                <a:solidFill>
                  <a:schemeClr val="tx1"/>
                </a:solidFill>
              </a:rPr>
              <a:t>添加文本内容添加文本内容</a:t>
            </a:r>
          </a:p>
        </p:txBody>
      </p:sp>
      <p:cxnSp>
        <p:nvCxnSpPr>
          <p:cNvPr id="35" name="直接箭头连接符 34"/>
          <p:cNvCxnSpPr/>
          <p:nvPr/>
        </p:nvCxnSpPr>
        <p:spPr>
          <a:xfrm flipH="1">
            <a:off x="1371375" y="1995044"/>
            <a:ext cx="1512167" cy="0"/>
          </a:xfrm>
          <a:prstGeom prst="straightConnector1">
            <a:avLst/>
          </a:prstGeom>
          <a:noFill/>
          <a:ln w="9525" cap="flat" cmpd="sng" algn="ctr">
            <a:solidFill>
              <a:schemeClr val="tx1"/>
            </a:solidFill>
            <a:prstDash val="solid"/>
            <a:tailEnd type="arrow"/>
          </a:ln>
          <a:effectLst/>
        </p:spPr>
      </p:cxnSp>
      <p:cxnSp>
        <p:nvCxnSpPr>
          <p:cNvPr id="36" name="直接箭头连接符 35"/>
          <p:cNvCxnSpPr/>
          <p:nvPr/>
        </p:nvCxnSpPr>
        <p:spPr>
          <a:xfrm>
            <a:off x="6390418" y="1910904"/>
            <a:ext cx="1627094" cy="0"/>
          </a:xfrm>
          <a:prstGeom prst="straightConnector1">
            <a:avLst/>
          </a:prstGeom>
          <a:noFill/>
          <a:ln w="9525" cap="flat" cmpd="sng" algn="ctr">
            <a:solidFill>
              <a:schemeClr val="tx1"/>
            </a:solidFill>
            <a:prstDash val="solid"/>
            <a:tailEnd type="arrow"/>
          </a:ln>
          <a:effectLst/>
        </p:spPr>
      </p:cxnSp>
      <p:sp>
        <p:nvSpPr>
          <p:cNvPr id="37" name="TextBox 36"/>
          <p:cNvSpPr txBox="1"/>
          <p:nvPr/>
        </p:nvSpPr>
        <p:spPr>
          <a:xfrm>
            <a:off x="6289434" y="1191976"/>
            <a:ext cx="1541625"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a:t>添加文本内容添加文本内容</a:t>
            </a:r>
          </a:p>
        </p:txBody>
      </p:sp>
      <p:cxnSp>
        <p:nvCxnSpPr>
          <p:cNvPr id="38" name="直接箭头连接符 37"/>
          <p:cNvCxnSpPr/>
          <p:nvPr/>
        </p:nvCxnSpPr>
        <p:spPr>
          <a:xfrm flipH="1">
            <a:off x="4395710" y="3824862"/>
            <a:ext cx="0" cy="646331"/>
          </a:xfrm>
          <a:prstGeom prst="straightConnector1">
            <a:avLst/>
          </a:prstGeom>
          <a:noFill/>
          <a:ln w="9525" cap="flat" cmpd="sng" algn="ctr">
            <a:solidFill>
              <a:schemeClr val="tx1"/>
            </a:solidFill>
            <a:prstDash val="solid"/>
            <a:tailEnd type="arrow"/>
          </a:ln>
          <a:effectLst/>
        </p:spPr>
      </p:cxnSp>
      <p:sp>
        <p:nvSpPr>
          <p:cNvPr id="39" name="TextBox 38"/>
          <p:cNvSpPr txBox="1"/>
          <p:nvPr/>
        </p:nvSpPr>
        <p:spPr>
          <a:xfrm>
            <a:off x="4368241" y="3749051"/>
            <a:ext cx="1504391" cy="584775"/>
          </a:xfrm>
          <a:prstGeom prst="rect">
            <a:avLst/>
          </a:prstGeom>
          <a:noFill/>
          <a:ln>
            <a:noFill/>
          </a:ln>
        </p:spPr>
        <p:txBody>
          <a:bodyPr wrap="square">
            <a:spAutoFit/>
          </a:bodyPr>
          <a:lstStyle>
            <a:defPPr>
              <a:defRPr lang="zh-CN"/>
            </a:defPPr>
            <a:lvl1pPr algn="ctr">
              <a:defRPr sz="1200" b="0">
                <a:latin typeface="楷体" pitchFamily="49" charset="-122"/>
                <a:ea typeface="楷体" pitchFamily="49" charset="-122"/>
              </a:defRPr>
            </a:lvl1pPr>
          </a:lstStyle>
          <a:p>
            <a:r>
              <a:rPr lang="zh-CN" altLang="en-US" sz="1600"/>
              <a:t>添加文本内容添加文本内容</a:t>
            </a:r>
          </a:p>
        </p:txBody>
      </p:sp>
      <p:sp>
        <p:nvSpPr>
          <p:cNvPr id="41" name="Text Box 34"/>
          <p:cNvSpPr txBox="1">
            <a:spLocks noChangeArrowheads="1"/>
          </p:cNvSpPr>
          <p:nvPr/>
        </p:nvSpPr>
        <p:spPr bwMode="auto">
          <a:xfrm>
            <a:off x="323528" y="123478"/>
            <a:ext cx="41841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val="322205681"/>
      </p:ext>
    </p:extLst>
  </p:cSld>
  <p:clrMapOvr>
    <a:masterClrMapping/>
  </p:clrMapOvr>
  <mc:AlternateContent>
    <mc:Choice xmlns:p14="http://schemas.microsoft.com/office/powerpoint/2010/main" Requires="p14">
      <p:transition spd="slow" advClick="0" advTm="8000" p14:dur="16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by="(-#ppt_w*2)" calcmode="lin" valueType="num">
                                      <p:cBhvr rctx="PPT">
                                        <p:cTn id="7" dur="250" autoRev="1" fill="hold">
                                          <p:stCondLst>
                                            <p:cond delay="0"/>
                                          </p:stCondLst>
                                        </p:cTn>
                                        <p:tgtEl>
                                          <p:spTgt spid="41"/>
                                        </p:tgtEl>
                                        <p:attrNameLst>
                                          <p:attrName>ppt_w</p:attrName>
                                        </p:attrNameLst>
                                      </p:cBhvr>
                                    </p:anim>
                                    <p:anim by="(#ppt_w*0.50)" calcmode="lin" valueType="num">
                                      <p:cBhvr>
                                        <p:cTn id="8" dur="250" decel="50000" autoRev="1" fill="hold">
                                          <p:stCondLst>
                                            <p:cond delay="0"/>
                                          </p:stCondLst>
                                        </p:cTn>
                                        <p:tgtEl>
                                          <p:spTgt spid="41"/>
                                        </p:tgtEl>
                                        <p:attrNameLst>
                                          <p:attrName>ppt_x</p:attrName>
                                        </p:attrNameLst>
                                      </p:cBhvr>
                                    </p:anim>
                                    <p:anim from="(-#ppt_h/2)" to="(#ppt_y)" calcmode="lin" valueType="num">
                                      <p:cBhvr>
                                        <p:cTn id="9" dur="500" fill="hold">
                                          <p:stCondLst>
                                            <p:cond delay="0"/>
                                          </p:stCondLst>
                                        </p:cTn>
                                        <p:tgtEl>
                                          <p:spTgt spid="41"/>
                                        </p:tgtEl>
                                        <p:attrNameLst>
                                          <p:attrName>ppt_y</p:attrName>
                                        </p:attrNameLst>
                                      </p:cBhvr>
                                    </p:anim>
                                    <p:animRot by="21600000">
                                      <p:cBhvr>
                                        <p:cTn id="10" dur="500" fill="hold">
                                          <p:stCondLst>
                                            <p:cond delay="0"/>
                                          </p:stCondLst>
                                        </p:cTn>
                                        <p:tgtEl>
                                          <p:spTgt spid="41"/>
                                        </p:tgtEl>
                                        <p:attrNameLst>
                                          <p:attrName>r</p:attrName>
                                        </p:attrNameLst>
                                      </p:cBhvr>
                                    </p:animRot>
                                  </p:childTnLst>
                                </p:cTn>
                              </p:par>
                              <p:par>
                                <p:cTn id="11" presetID="14"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par>
                                <p:cTn id="14" presetID="14" presetClass="entr" presetSubtype="10"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par>
                                <p:cTn id="17" presetID="14" presetClass="entr" presetSubtype="10"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par>
                          <p:cTn id="20" fill="hold" nodeType="afterGroup">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 calcmode="lin" valueType="num">
                                      <p:cBhvr>
                                        <p:cTn id="25" dur="500" fill="hold"/>
                                        <p:tgtEl>
                                          <p:spTgt spid="29"/>
                                        </p:tgtEl>
                                        <p:attrNameLst>
                                          <p:attrName>style.rotation</p:attrName>
                                        </p:attrNameLst>
                                      </p:cBhvr>
                                      <p:tavLst>
                                        <p:tav tm="0">
                                          <p:val>
                                            <p:fltVal val="360"/>
                                          </p:val>
                                        </p:tav>
                                        <p:tav tm="100000">
                                          <p:val>
                                            <p:fltVal val="0"/>
                                          </p:val>
                                        </p:tav>
                                      </p:tavLst>
                                    </p:anim>
                                    <p:animEffect transition="in" filter="fade">
                                      <p:cBhvr>
                                        <p:cTn id="26" dur="500"/>
                                        <p:tgtEl>
                                          <p:spTgt spid="29"/>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 calcmode="lin" valueType="num">
                                      <p:cBhvr>
                                        <p:cTn id="31" dur="500" fill="hold"/>
                                        <p:tgtEl>
                                          <p:spTgt spid="30"/>
                                        </p:tgtEl>
                                        <p:attrNameLst>
                                          <p:attrName>style.rotation</p:attrName>
                                        </p:attrNameLst>
                                      </p:cBhvr>
                                      <p:tavLst>
                                        <p:tav tm="0">
                                          <p:val>
                                            <p:fltVal val="360"/>
                                          </p:val>
                                        </p:tav>
                                        <p:tav tm="100000">
                                          <p:val>
                                            <p:fltVal val="0"/>
                                          </p:val>
                                        </p:tav>
                                      </p:tavLst>
                                    </p:anim>
                                    <p:animEffect transition="in" filter="fade">
                                      <p:cBhvr>
                                        <p:cTn id="32" dur="500"/>
                                        <p:tgtEl>
                                          <p:spTgt spid="3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360"/>
                                          </p:val>
                                        </p:tav>
                                        <p:tav tm="100000">
                                          <p:val>
                                            <p:fltVal val="0"/>
                                          </p:val>
                                        </p:tav>
                                      </p:tavLst>
                                    </p:anim>
                                    <p:animEffect transition="in" filter="fade">
                                      <p:cBhvr>
                                        <p:cTn id="38" dur="500"/>
                                        <p:tgtEl>
                                          <p:spTgt spid="31"/>
                                        </p:tgtEl>
                                      </p:cBhvr>
                                    </p:animEffect>
                                  </p:childTnLst>
                                </p:cTn>
                              </p:par>
                            </p:childTnLst>
                          </p:cTn>
                        </p:par>
                        <p:par>
                          <p:cTn id="39" fill="hold" nodeType="afterGroup">
                            <p:stCondLst>
                              <p:cond delay="1500"/>
                            </p:stCondLst>
                            <p:childTnLst>
                              <p:par>
                                <p:cTn id="40" presetID="22" presetClass="entr" presetSubtype="4"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par>
                          <p:cTn id="43" fill="hold" nodeType="afterGroup">
                            <p:stCondLst>
                              <p:cond delay="2000"/>
                            </p:stCondLst>
                            <p:childTnLst>
                              <p:par>
                                <p:cTn id="44" presetID="16" presetClass="entr" presetSubtype="37"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barn(outVertical)">
                                      <p:cBhvr>
                                        <p:cTn id="46" dur="500"/>
                                        <p:tgtEl>
                                          <p:spTgt spid="33"/>
                                        </p:tgtEl>
                                      </p:cBhvr>
                                    </p:animEffect>
                                  </p:childTnLst>
                                </p:cTn>
                              </p:par>
                              <p:par>
                                <p:cTn id="47" presetID="22" presetClass="entr" presetSubtype="2"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right)">
                                      <p:cBhvr>
                                        <p:cTn id="49" dur="500"/>
                                        <p:tgtEl>
                                          <p:spTgt spid="35"/>
                                        </p:tgtEl>
                                      </p:cBhvr>
                                    </p:animEffect>
                                  </p:childTnLst>
                                </p:cTn>
                              </p:par>
                            </p:childTnLst>
                          </p:cTn>
                        </p:par>
                        <p:par>
                          <p:cTn id="50" fill="hold" nodeType="afterGroup">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right)">
                                      <p:cBhvr>
                                        <p:cTn id="53" dur="500"/>
                                        <p:tgtEl>
                                          <p:spTgt spid="34"/>
                                        </p:tgtEl>
                                      </p:cBhvr>
                                    </p:animEffect>
                                  </p:childTnLst>
                                </p:cTn>
                              </p:par>
                            </p:childTnLst>
                          </p:cTn>
                        </p:par>
                        <p:par>
                          <p:cTn id="54" fill="hold" nodeType="afterGroup">
                            <p:stCondLst>
                              <p:cond delay="3000"/>
                            </p:stCondLst>
                            <p:childTnLst>
                              <p:par>
                                <p:cTn id="55" presetID="22" presetClass="entr" presetSubtype="8"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right)">
                                      <p:cBhvr>
                                        <p:cTn id="60" dur="500"/>
                                        <p:tgtEl>
                                          <p:spTgt spid="37"/>
                                        </p:tgtEl>
                                      </p:cBhvr>
                                    </p:animEffect>
                                  </p:childTnLst>
                                </p:cTn>
                              </p:par>
                              <p:par>
                                <p:cTn id="61" presetID="22" presetClass="entr" presetSubtype="1"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up)">
                                      <p:cBhvr>
                                        <p:cTn id="63" dur="500"/>
                                        <p:tgtEl>
                                          <p:spTgt spid="3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right)">
                                      <p:cBhvr>
                                        <p:cTn id="6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animBg="1"/>
      <p:bldP spid="33" grpId="0"/>
      <p:bldP spid="34" grpId="0"/>
      <p:bldP spid="37" grpId="0"/>
      <p:bldP spid="39" grpId="0"/>
      <p:bldP spid="4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6" name="Picture 2" descr="F:\360安全浏览器下载\水墨\1402\13.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4583" t="10737" r="14583" b="15705"/>
          <a:stretch>
            <a:fill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a:latin typeface="方正字迹-吕建德字体" panose="02010600010101010101" pitchFamily="2" charset="-122"/>
                <a:ea typeface="方正字迹-吕建德字体" panose="02010600010101010101" pitchFamily="2" charset="-122"/>
              </a:rPr>
              <a:t>第四</a:t>
            </a:r>
            <a:r>
              <a:rPr lang="zh-CN" altLang="en-US" sz="5400" spc="-300">
                <a:latin typeface="方正字迹-吕建德字体" panose="02010600010101010101" pitchFamily="2" charset="-122"/>
                <a:ea typeface="方正字迹-吕建德字体" panose="02010600010101010101" pitchFamily="2" charset="-122"/>
              </a:rPr>
              <a:t>部分</a:t>
            </a: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a:latin typeface="方正华隶简体" pitchFamily="65" charset="-122"/>
                <a:ea typeface="方正华隶简体" pitchFamily="65" charset="-122"/>
              </a:rPr>
              <a:t>输入内容</a:t>
            </a:r>
          </a:p>
        </p:txBody>
      </p:sp>
      <p:pic>
        <p:nvPicPr>
          <p:cNvPr id="39" name="Picture 4" descr="E:\PPT\PPT中国风元素\水墨祥云\水墨祥云\01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5">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val="653057472"/>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nodeType="afterGroup">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nodeType="afterGroup">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2" name="Group 4"/>
          <p:cNvGrpSpPr/>
          <p:nvPr/>
        </p:nvGrpSpPr>
        <p:grpSpPr>
          <a:xfrm>
            <a:off x="684213" y="3699034"/>
            <a:ext cx="1701800" cy="980218"/>
            <a:chExt cx="1701800" cy="1088485"/>
          </a:xfrm>
        </p:grpSpPr>
        <p:sp>
          <p:nvSpPr>
            <p:cNvPr id="10268" name="Line 58"/>
            <p:cNvSpPr>
              <a:spLocks noChangeShapeType="1"/>
            </p:cNvSpPr>
            <p:nvPr/>
          </p:nvSpPr>
          <p:spPr bwMode="auto">
            <a:xfrm flipH="1">
              <a:off x="868362" y="0"/>
              <a:ext cx="0" cy="334963"/>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9" name="Line 59"/>
            <p:cNvSpPr>
              <a:spLocks noChangeShapeType="1"/>
            </p:cNvSpPr>
            <p:nvPr/>
          </p:nvSpPr>
          <p:spPr bwMode="auto">
            <a:xfrm flipH="1">
              <a:off x="112712" y="344488"/>
              <a:ext cx="1495425" cy="0"/>
            </a:xfrm>
            <a:prstGeom prst="line">
              <a:avLst/>
            </a:prstGeom>
            <a:noFill/>
            <a:ln w="19050">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70" name="Text Box 60"/>
            <p:cNvSpPr txBox="1">
              <a:spLocks noChangeArrowheads="1"/>
            </p:cNvSpPr>
            <p:nvPr/>
          </p:nvSpPr>
          <p:spPr bwMode="auto">
            <a:xfrm>
              <a:off x="0" y="398462"/>
              <a:ext cx="1701800" cy="690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a:t>点击添加文字内容</a:t>
              </a:r>
              <a:endParaRPr lang="en-US" altLang="zh-CN" sz="1400"/>
            </a:p>
            <a:p>
              <a:pPr>
                <a:lnSpc>
                  <a:spcPct val="130000"/>
                </a:lnSpc>
                <a:buClr>
                  <a:schemeClr val="accent2"/>
                </a:buClr>
              </a:pPr>
              <a:r>
                <a:rPr lang="zh-CN" altLang="en-US" sz="1400"/>
                <a:t>点击添加文字内容</a:t>
              </a:r>
              <a:endParaRPr lang="en-US" altLang="zh-CN" sz="1400"/>
            </a:p>
          </p:txBody>
        </p:sp>
      </p:grpSp>
      <p:grpSp>
        <p:nvGrpSpPr>
          <p:cNvPr id="33" name="Group 8"/>
          <p:cNvGrpSpPr/>
          <p:nvPr/>
        </p:nvGrpSpPr>
        <p:grpSpPr>
          <a:xfrm>
            <a:off x="6500813" y="1353027"/>
            <a:ext cx="1714500" cy="960120"/>
            <a:chOff x="0" y="546894"/>
            <a:chExt cx="1714500" cy="1066006"/>
          </a:xfrm>
        </p:grpSpPr>
        <p:sp>
          <p:nvSpPr>
            <p:cNvPr id="10265" name="Line 65"/>
            <p:cNvSpPr>
              <a:spLocks noChangeShapeType="1"/>
            </p:cNvSpPr>
            <p:nvPr/>
          </p:nvSpPr>
          <p:spPr bwMode="auto">
            <a:xfrm flipH="1">
              <a:off x="863600" y="1277937"/>
              <a:ext cx="0" cy="334963"/>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6" name="Line 66"/>
            <p:cNvSpPr>
              <a:spLocks noChangeShapeType="1"/>
            </p:cNvSpPr>
            <p:nvPr/>
          </p:nvSpPr>
          <p:spPr bwMode="auto">
            <a:xfrm flipH="1">
              <a:off x="0" y="1276350"/>
              <a:ext cx="1631950" cy="0"/>
            </a:xfrm>
            <a:prstGeom prst="line">
              <a:avLst/>
            </a:prstGeom>
            <a:noFill/>
            <a:ln w="19050">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7" name="Text Box 67"/>
            <p:cNvSpPr txBox="1">
              <a:spLocks noChangeArrowheads="1"/>
            </p:cNvSpPr>
            <p:nvPr/>
          </p:nvSpPr>
          <p:spPr bwMode="auto">
            <a:xfrm>
              <a:off x="12700" y="546894"/>
              <a:ext cx="1701800" cy="6899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a:t>点击添加文字内容</a:t>
              </a:r>
              <a:endParaRPr lang="en-US" altLang="zh-CN" sz="1400"/>
            </a:p>
            <a:p>
              <a:pPr>
                <a:lnSpc>
                  <a:spcPct val="130000"/>
                </a:lnSpc>
                <a:buClr>
                  <a:schemeClr val="accent2"/>
                </a:buClr>
              </a:pPr>
              <a:r>
                <a:rPr lang="zh-CN" altLang="en-US" sz="1400"/>
                <a:t>点击添加文字内容</a:t>
              </a:r>
              <a:endParaRPr lang="en-US" altLang="zh-CN" sz="1400"/>
            </a:p>
          </p:txBody>
        </p:sp>
      </p:grpSp>
      <p:grpSp>
        <p:nvGrpSpPr>
          <p:cNvPr id="34" name="Group 12"/>
          <p:cNvGrpSpPr/>
          <p:nvPr/>
        </p:nvGrpSpPr>
        <p:grpSpPr>
          <a:xfrm>
            <a:off x="2536826" y="1241304"/>
            <a:ext cx="1771675" cy="998976"/>
            <a:chOff x="0" y="502165"/>
            <a:chExt cx="1771650" cy="1110735"/>
          </a:xfrm>
        </p:grpSpPr>
        <p:sp>
          <p:nvSpPr>
            <p:cNvPr id="10262" name="Line 68"/>
            <p:cNvSpPr>
              <a:spLocks noChangeShapeType="1"/>
            </p:cNvSpPr>
            <p:nvPr/>
          </p:nvSpPr>
          <p:spPr bwMode="auto">
            <a:xfrm flipH="1">
              <a:off x="923925" y="1277937"/>
              <a:ext cx="0" cy="334963"/>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3" name="Line 69"/>
            <p:cNvSpPr>
              <a:spLocks noChangeShapeType="1"/>
            </p:cNvSpPr>
            <p:nvPr/>
          </p:nvSpPr>
          <p:spPr bwMode="auto">
            <a:xfrm flipH="1">
              <a:off x="0" y="1276350"/>
              <a:ext cx="1771650" cy="0"/>
            </a:xfrm>
            <a:prstGeom prst="line">
              <a:avLst/>
            </a:prstGeom>
            <a:noFill/>
            <a:ln w="19050">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4" name="Text Box 70"/>
            <p:cNvSpPr txBox="1">
              <a:spLocks noChangeArrowheads="1"/>
            </p:cNvSpPr>
            <p:nvPr/>
          </p:nvSpPr>
          <p:spPr bwMode="auto">
            <a:xfrm>
              <a:off x="0" y="502165"/>
              <a:ext cx="1701800" cy="725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a:t>点击添加文字内容</a:t>
              </a:r>
              <a:endParaRPr lang="en-US" altLang="zh-CN" sz="1400"/>
            </a:p>
            <a:p>
              <a:pPr>
                <a:lnSpc>
                  <a:spcPct val="130000"/>
                </a:lnSpc>
                <a:buClr>
                  <a:schemeClr val="accent2"/>
                </a:buClr>
              </a:pPr>
              <a:r>
                <a:rPr lang="zh-CN" altLang="en-US" sz="1400"/>
                <a:t>点击添加文字内容</a:t>
              </a:r>
              <a:endParaRPr lang="en-US" altLang="zh-CN" sz="1400"/>
            </a:p>
          </p:txBody>
        </p:sp>
      </p:grpSp>
      <p:pic>
        <p:nvPicPr>
          <p:cNvPr id="35" name="组合 105"/>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4950" y="2240280"/>
            <a:ext cx="9607550" cy="158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7" name="Group 42"/>
          <p:cNvGrpSpPr/>
          <p:nvPr/>
        </p:nvGrpSpPr>
        <p:grpSpPr>
          <a:xfrm>
            <a:off x="4643438" y="3691890"/>
            <a:ext cx="1701800" cy="972153"/>
            <a:chExt cx="1701800" cy="1080193"/>
          </a:xfrm>
        </p:grpSpPr>
        <p:sp>
          <p:nvSpPr>
            <p:cNvPr id="10259" name="Line 72"/>
            <p:cNvSpPr>
              <a:spLocks noChangeShapeType="1"/>
            </p:cNvSpPr>
            <p:nvPr/>
          </p:nvSpPr>
          <p:spPr bwMode="auto">
            <a:xfrm flipH="1">
              <a:off x="34925" y="342900"/>
              <a:ext cx="1587500" cy="0"/>
            </a:xfrm>
            <a:prstGeom prst="line">
              <a:avLst/>
            </a:prstGeom>
            <a:noFill/>
            <a:ln w="19050">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0" name="Text Box 73"/>
            <p:cNvSpPr txBox="1">
              <a:spLocks noChangeArrowheads="1"/>
            </p:cNvSpPr>
            <p:nvPr/>
          </p:nvSpPr>
          <p:spPr bwMode="auto">
            <a:xfrm>
              <a:off x="0" y="355193"/>
              <a:ext cx="1701800" cy="72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pPr>
              <a:r>
                <a:rPr lang="zh-CN" altLang="en-US" sz="1400"/>
                <a:t>点击添加文字内容</a:t>
              </a:r>
              <a:endParaRPr lang="en-US" altLang="zh-CN" sz="1400"/>
            </a:p>
            <a:p>
              <a:pPr>
                <a:lnSpc>
                  <a:spcPct val="130000"/>
                </a:lnSpc>
                <a:buClr>
                  <a:schemeClr val="accent2"/>
                </a:buClr>
              </a:pPr>
              <a:r>
                <a:rPr lang="zh-CN" altLang="en-US" sz="1400"/>
                <a:t>点击添加文字内容</a:t>
              </a:r>
              <a:endParaRPr lang="en-US" altLang="zh-CN" sz="1400"/>
            </a:p>
          </p:txBody>
        </p:sp>
        <p:sp>
          <p:nvSpPr>
            <p:cNvPr id="10261" name="Line 68"/>
            <p:cNvSpPr>
              <a:spLocks noChangeShapeType="1"/>
            </p:cNvSpPr>
            <p:nvPr/>
          </p:nvSpPr>
          <p:spPr bwMode="auto">
            <a:xfrm flipH="1">
              <a:off x="850900" y="0"/>
              <a:ext cx="0" cy="334962"/>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pic>
        <p:nvPicPr>
          <p:cNvPr id="74" name="Picture 15" descr="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5813"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23"/>
          <p:cNvSpPr txBox="1">
            <a:spLocks noChangeArrowheads="1"/>
          </p:cNvSpPr>
          <p:nvPr/>
        </p:nvSpPr>
        <p:spPr bwMode="auto">
          <a:xfrm>
            <a:off x="1187450" y="2830354"/>
            <a:ext cx="719138" cy="517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75" name="Picture 15" descr="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67001"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5" descr="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00588"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5" descr="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88126"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 Box 23"/>
          <p:cNvSpPr txBox="1">
            <a:spLocks noChangeArrowheads="1"/>
          </p:cNvSpPr>
          <p:nvPr/>
        </p:nvSpPr>
        <p:spPr bwMode="auto">
          <a:xfrm>
            <a:off x="31257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0" name="Text Box 23"/>
          <p:cNvSpPr txBox="1">
            <a:spLocks noChangeArrowheads="1"/>
          </p:cNvSpPr>
          <p:nvPr/>
        </p:nvSpPr>
        <p:spPr bwMode="auto">
          <a:xfrm>
            <a:off x="71135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1" name="Text Box 23"/>
          <p:cNvSpPr txBox="1">
            <a:spLocks noChangeArrowheads="1"/>
          </p:cNvSpPr>
          <p:nvPr/>
        </p:nvSpPr>
        <p:spPr bwMode="auto">
          <a:xfrm>
            <a:off x="5114925" y="2833212"/>
            <a:ext cx="717550" cy="5186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230188" y="582930"/>
            <a:ext cx="2881312" cy="168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34"/>
          <p:cNvSpPr txBox="1">
            <a:spLocks noChangeArrowheads="1"/>
          </p:cNvSpPr>
          <p:nvPr/>
        </p:nvSpPr>
        <p:spPr bwMode="auto">
          <a:xfrm>
            <a:off x="395536" y="195486"/>
            <a:ext cx="404152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mc:Choice xmlns:p14="http://schemas.microsoft.com/office/powerpoint/2010/main" Requires="p14">
      <p:transition spd="slow" advClick="0" advTm="8000" p14:dur="12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250" autoRev="1" fill="hold">
                                          <p:stCondLst>
                                            <p:cond delay="0"/>
                                          </p:stCondLst>
                                        </p:cTn>
                                        <p:tgtEl>
                                          <p:spTgt spid="31"/>
                                        </p:tgtEl>
                                        <p:attrNameLst>
                                          <p:attrName>ppt_w</p:attrName>
                                        </p:attrNameLst>
                                      </p:cBhvr>
                                    </p:anim>
                                    <p:anim by="(#ppt_w*0.50)" calcmode="lin" valueType="num">
                                      <p:cBhvr>
                                        <p:cTn id="8" dur="250" decel="50000" autoRev="1" fill="hold">
                                          <p:stCondLst>
                                            <p:cond delay="0"/>
                                          </p:stCondLst>
                                        </p:cTn>
                                        <p:tgtEl>
                                          <p:spTgt spid="31"/>
                                        </p:tgtEl>
                                        <p:attrNameLst>
                                          <p:attrName>ppt_x</p:attrName>
                                        </p:attrNameLst>
                                      </p:cBhvr>
                                    </p:anim>
                                    <p:anim from="(-#ppt_h/2)" to="(#ppt_y)" calcmode="lin" valueType="num">
                                      <p:cBhvr>
                                        <p:cTn id="9" dur="500" fill="hold">
                                          <p:stCondLst>
                                            <p:cond delay="0"/>
                                          </p:stCondLst>
                                        </p:cTn>
                                        <p:tgtEl>
                                          <p:spTgt spid="31"/>
                                        </p:tgtEl>
                                        <p:attrNameLst>
                                          <p:attrName>ppt_y</p:attrName>
                                        </p:attrNameLst>
                                      </p:cBhvr>
                                    </p:anim>
                                    <p:animRot by="21600000">
                                      <p:cBhvr>
                                        <p:cTn id="10" dur="500" fill="hold">
                                          <p:stCondLst>
                                            <p:cond delay="0"/>
                                          </p:stCondLst>
                                        </p:cTn>
                                        <p:tgtEl>
                                          <p:spTgt spid="31"/>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nodeType="clickPar">
                      <p:stCondLst>
                        <p:cond delay="indefinite"/>
                        <p:cond evt="onBegin" delay="0">
                          <p:tn val="15"/>
                        </p:cond>
                      </p:stCondLst>
                      <p:childTnLst>
                        <p:par>
                          <p:cTn id="17" fill="hold" nodeType="withGroup">
                            <p:stCondLst>
                              <p:cond delay="0"/>
                            </p:stCondLst>
                            <p:childTnLst>
                              <p:par>
                                <p:cTn id="18" presetID="52" presetClass="entr" presetSubtype="0" fill="hold" nodeType="clickEffect">
                                  <p:stCondLst>
                                    <p:cond delay="0"/>
                                  </p:stCondLst>
                                  <p:childTnLst>
                                    <p:set>
                                      <p:cBhvr>
                                        <p:cTn id="19" dur="1" fill="hold">
                                          <p:stCondLst>
                                            <p:cond delay="0"/>
                                          </p:stCondLst>
                                        </p:cTn>
                                        <p:tgtEl>
                                          <p:spTgt spid="74"/>
                                        </p:tgtEl>
                                        <p:attrNameLst>
                                          <p:attrName>style.visibility</p:attrName>
                                        </p:attrNameLst>
                                      </p:cBhvr>
                                      <p:to>
                                        <p:strVal val="visible"/>
                                      </p:to>
                                    </p:set>
                                    <p:animScale>
                                      <p:cBhvr>
                                        <p:cTn id="20"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1" dur="1000" decel="50000" fill="hold">
                                          <p:stCondLst>
                                            <p:cond delay="0"/>
                                          </p:stCondLst>
                                        </p:cTn>
                                        <p:tgtEl>
                                          <p:spTgt spid="74"/>
                                        </p:tgtEl>
                                        <p:attrNameLst>
                                          <p:attrName>ppt_x</p:attrName>
                                          <p:attrName>ppt_y</p:attrName>
                                        </p:attrNameLst>
                                      </p:cBhvr>
                                    </p:animMotion>
                                    <p:animEffect transition="in" filter="fade">
                                      <p:cBhvr>
                                        <p:cTn id="22" dur="1000"/>
                                        <p:tgtEl>
                                          <p:spTgt spid="74"/>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1000" fill="hold"/>
                                        <p:tgtEl>
                                          <p:spTgt spid="64"/>
                                        </p:tgtEl>
                                        <p:attrNameLst>
                                          <p:attrName>ppt_w</p:attrName>
                                        </p:attrNameLst>
                                      </p:cBhvr>
                                      <p:tavLst>
                                        <p:tav tm="0">
                                          <p:val>
                                            <p:fltVal val="0"/>
                                          </p:val>
                                        </p:tav>
                                        <p:tav tm="100000">
                                          <p:val>
                                            <p:strVal val="#ppt_w"/>
                                          </p:val>
                                        </p:tav>
                                      </p:tavLst>
                                    </p:anim>
                                    <p:anim calcmode="lin" valueType="num">
                                      <p:cBhvr>
                                        <p:cTn id="28" dur="1000" fill="hold"/>
                                        <p:tgtEl>
                                          <p:spTgt spid="64"/>
                                        </p:tgtEl>
                                        <p:attrNameLst>
                                          <p:attrName>ppt_h</p:attrName>
                                        </p:attrNameLst>
                                      </p:cBhvr>
                                      <p:tavLst>
                                        <p:tav tm="0">
                                          <p:val>
                                            <p:fltVal val="0"/>
                                          </p:val>
                                        </p:tav>
                                        <p:tav tm="100000">
                                          <p:val>
                                            <p:strVal val="#ppt_h"/>
                                          </p:val>
                                        </p:tav>
                                      </p:tavLst>
                                    </p:anim>
                                    <p:anim calcmode="lin" valueType="num">
                                      <p:cBhvr>
                                        <p:cTn id="29" dur="1000" fill="hold"/>
                                        <p:tgtEl>
                                          <p:spTgt spid="64"/>
                                        </p:tgtEl>
                                        <p:attrNameLst>
                                          <p:attrName>style.rotation</p:attrName>
                                        </p:attrNameLst>
                                      </p:cBhvr>
                                      <p:tavLst>
                                        <p:tav tm="0">
                                          <p:val>
                                            <p:fltVal val="90"/>
                                          </p:val>
                                        </p:tav>
                                        <p:tav tm="100000">
                                          <p:val>
                                            <p:fltVal val="0"/>
                                          </p:val>
                                        </p:tav>
                                      </p:tavLst>
                                    </p:anim>
                                    <p:animEffect transition="in" filter="fade">
                                      <p:cBhvr>
                                        <p:cTn id="30" dur="1000"/>
                                        <p:tgtEl>
                                          <p:spTgt spid="64"/>
                                        </p:tgtEl>
                                      </p:cBhvr>
                                    </p:animEffect>
                                  </p:childTnLst>
                                </p:cTn>
                              </p:par>
                            </p:childTnLst>
                          </p:cTn>
                        </p:par>
                      </p:childTnLst>
                    </p:cTn>
                  </p:par>
                  <p:par>
                    <p:cTn id="31" fill="hold" nodeType="clickPar">
                      <p:stCondLst>
                        <p:cond delay="indefinite"/>
                        <p:cond evt="onBegin" delay="0">
                          <p:tn val="30"/>
                        </p:cond>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Scale>
                                      <p:cBhvr>
                                        <p:cTn id="42"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3" dur="1000" decel="50000" fill="hold">
                                          <p:stCondLst>
                                            <p:cond delay="0"/>
                                          </p:stCondLst>
                                        </p:cTn>
                                        <p:tgtEl>
                                          <p:spTgt spid="75"/>
                                        </p:tgtEl>
                                        <p:attrNameLst>
                                          <p:attrName>ppt_x</p:attrName>
                                          <p:attrName>ppt_y</p:attrName>
                                        </p:attrNameLst>
                                      </p:cBhvr>
                                    </p:animMotion>
                                    <p:animEffect transition="in" filter="fade">
                                      <p:cBhvr>
                                        <p:cTn id="44" dur="1000"/>
                                        <p:tgtEl>
                                          <p:spTgt spid="75"/>
                                        </p:tgtEl>
                                      </p:cBhvr>
                                    </p:animEffect>
                                  </p:childTnLst>
                                </p:cTn>
                              </p:par>
                            </p:childTnLst>
                          </p:cTn>
                        </p:par>
                      </p:childTnLst>
                    </p:cTn>
                  </p:par>
                  <p:par>
                    <p:cTn id="45" fill="hold" nodeType="clickPar">
                      <p:stCondLst>
                        <p:cond delay="indefinite"/>
                        <p:cond evt="onBegin" delay="0">
                          <p:tn val="44"/>
                        </p:cond>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1000" fill="hold"/>
                                        <p:tgtEl>
                                          <p:spTgt spid="79"/>
                                        </p:tgtEl>
                                        <p:attrNameLst>
                                          <p:attrName>ppt_w</p:attrName>
                                        </p:attrNameLst>
                                      </p:cBhvr>
                                      <p:tavLst>
                                        <p:tav tm="0">
                                          <p:val>
                                            <p:fltVal val="0"/>
                                          </p:val>
                                        </p:tav>
                                        <p:tav tm="100000">
                                          <p:val>
                                            <p:strVal val="#ppt_w"/>
                                          </p:val>
                                        </p:tav>
                                      </p:tavLst>
                                    </p:anim>
                                    <p:anim calcmode="lin" valueType="num">
                                      <p:cBhvr>
                                        <p:cTn id="50" dur="1000" fill="hold"/>
                                        <p:tgtEl>
                                          <p:spTgt spid="79"/>
                                        </p:tgtEl>
                                        <p:attrNameLst>
                                          <p:attrName>ppt_h</p:attrName>
                                        </p:attrNameLst>
                                      </p:cBhvr>
                                      <p:tavLst>
                                        <p:tav tm="0">
                                          <p:val>
                                            <p:fltVal val="0"/>
                                          </p:val>
                                        </p:tav>
                                        <p:tav tm="100000">
                                          <p:val>
                                            <p:strVal val="#ppt_h"/>
                                          </p:val>
                                        </p:tav>
                                      </p:tavLst>
                                    </p:anim>
                                    <p:anim calcmode="lin" valueType="num">
                                      <p:cBhvr>
                                        <p:cTn id="51" dur="1000" fill="hold"/>
                                        <p:tgtEl>
                                          <p:spTgt spid="79"/>
                                        </p:tgtEl>
                                        <p:attrNameLst>
                                          <p:attrName>style.rotation</p:attrName>
                                        </p:attrNameLst>
                                      </p:cBhvr>
                                      <p:tavLst>
                                        <p:tav tm="0">
                                          <p:val>
                                            <p:fltVal val="90"/>
                                          </p:val>
                                        </p:tav>
                                        <p:tav tm="100000">
                                          <p:val>
                                            <p:fltVal val="0"/>
                                          </p:val>
                                        </p:tav>
                                      </p:tavLst>
                                    </p:anim>
                                    <p:animEffect transition="in" filter="fade">
                                      <p:cBhvr>
                                        <p:cTn id="52" dur="1000"/>
                                        <p:tgtEl>
                                          <p:spTgt spid="79"/>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0"/>
                            </p:stCondLst>
                            <p:childTnLst>
                              <p:par>
                                <p:cTn id="55" presetID="42"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cond evt="onBegin" delay="0">
                          <p:tn val="59"/>
                        </p:cond>
                      </p:stCondLst>
                      <p:childTnLst>
                        <p:par>
                          <p:cTn id="61" fill="hold" nodeType="withGroup">
                            <p:stCondLst>
                              <p:cond delay="0"/>
                            </p:stCondLst>
                            <p:childTnLst>
                              <p:par>
                                <p:cTn id="62" presetID="52" presetClass="entr" presetSubtype="0" fill="hold" nodeType="clickEffect">
                                  <p:stCondLst>
                                    <p:cond delay="0"/>
                                  </p:stCondLst>
                                  <p:childTnLst>
                                    <p:set>
                                      <p:cBhvr>
                                        <p:cTn id="63" dur="1" fill="hold">
                                          <p:stCondLst>
                                            <p:cond delay="0"/>
                                          </p:stCondLst>
                                        </p:cTn>
                                        <p:tgtEl>
                                          <p:spTgt spid="77"/>
                                        </p:tgtEl>
                                        <p:attrNameLst>
                                          <p:attrName>style.visibility</p:attrName>
                                        </p:attrNameLst>
                                      </p:cBhvr>
                                      <p:to>
                                        <p:strVal val="visible"/>
                                      </p:to>
                                    </p:set>
                                    <p:animScale>
                                      <p:cBhvr>
                                        <p:cTn id="64"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65" dur="1000" decel="50000" fill="hold">
                                          <p:stCondLst>
                                            <p:cond delay="0"/>
                                          </p:stCondLst>
                                        </p:cTn>
                                        <p:tgtEl>
                                          <p:spTgt spid="77"/>
                                        </p:tgtEl>
                                        <p:attrNameLst>
                                          <p:attrName>ppt_x</p:attrName>
                                          <p:attrName>ppt_y</p:attrName>
                                        </p:attrNameLst>
                                      </p:cBhvr>
                                    </p:animMotion>
                                    <p:animEffect transition="in" filter="fade">
                                      <p:cBhvr>
                                        <p:cTn id="66" dur="1000"/>
                                        <p:tgtEl>
                                          <p:spTgt spid="77"/>
                                        </p:tgtEl>
                                      </p:cBhvr>
                                    </p:animEffect>
                                  </p:childTnLst>
                                </p:cTn>
                              </p:par>
                            </p:childTnLst>
                          </p:cTn>
                        </p:par>
                      </p:childTnLst>
                    </p:cTn>
                  </p:par>
                  <p:par>
                    <p:cTn id="67" fill="hold" nodeType="clickPar">
                      <p:stCondLst>
                        <p:cond delay="indefinite"/>
                        <p:cond evt="onBegin" delay="0">
                          <p:tn val="66"/>
                        </p:cond>
                      </p:stCondLst>
                      <p:childTnLst>
                        <p:par>
                          <p:cTn id="68" fill="hold" nodeType="withGroup">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1000" fill="hold"/>
                                        <p:tgtEl>
                                          <p:spTgt spid="81"/>
                                        </p:tgtEl>
                                        <p:attrNameLst>
                                          <p:attrName>ppt_w</p:attrName>
                                        </p:attrNameLst>
                                      </p:cBhvr>
                                      <p:tavLst>
                                        <p:tav tm="0">
                                          <p:val>
                                            <p:fltVal val="0"/>
                                          </p:val>
                                        </p:tav>
                                        <p:tav tm="100000">
                                          <p:val>
                                            <p:strVal val="#ppt_w"/>
                                          </p:val>
                                        </p:tav>
                                      </p:tavLst>
                                    </p:anim>
                                    <p:anim calcmode="lin" valueType="num">
                                      <p:cBhvr>
                                        <p:cTn id="72" dur="1000" fill="hold"/>
                                        <p:tgtEl>
                                          <p:spTgt spid="81"/>
                                        </p:tgtEl>
                                        <p:attrNameLst>
                                          <p:attrName>ppt_h</p:attrName>
                                        </p:attrNameLst>
                                      </p:cBhvr>
                                      <p:tavLst>
                                        <p:tav tm="0">
                                          <p:val>
                                            <p:fltVal val="0"/>
                                          </p:val>
                                        </p:tav>
                                        <p:tav tm="100000">
                                          <p:val>
                                            <p:strVal val="#ppt_h"/>
                                          </p:val>
                                        </p:tav>
                                      </p:tavLst>
                                    </p:anim>
                                    <p:anim calcmode="lin" valueType="num">
                                      <p:cBhvr>
                                        <p:cTn id="73" dur="1000" fill="hold"/>
                                        <p:tgtEl>
                                          <p:spTgt spid="81"/>
                                        </p:tgtEl>
                                        <p:attrNameLst>
                                          <p:attrName>style.rotation</p:attrName>
                                        </p:attrNameLst>
                                      </p:cBhvr>
                                      <p:tavLst>
                                        <p:tav tm="0">
                                          <p:val>
                                            <p:fltVal val="90"/>
                                          </p:val>
                                        </p:tav>
                                        <p:tav tm="100000">
                                          <p:val>
                                            <p:fltVal val="0"/>
                                          </p:val>
                                        </p:tav>
                                      </p:tavLst>
                                    </p:anim>
                                    <p:animEffect transition="in" filter="fade">
                                      <p:cBhvr>
                                        <p:cTn id="74" dur="1000"/>
                                        <p:tgtEl>
                                          <p:spTgt spid="81"/>
                                        </p:tgtEl>
                                      </p:cBhvr>
                                    </p:animEffect>
                                  </p:childTnLst>
                                </p:cTn>
                              </p:par>
                            </p:childTnLst>
                          </p:cTn>
                        </p:par>
                      </p:childTnLst>
                    </p:cTn>
                  </p:par>
                  <p:par>
                    <p:cTn id="75" fill="hold" nodeType="clickPar">
                      <p:stCondLst>
                        <p:cond delay="indefinite"/>
                        <p:cond evt="onBegin" delay="0">
                          <p:tn val="74"/>
                        </p:cond>
                      </p:stCondLst>
                      <p:childTnLst>
                        <p:par>
                          <p:cTn id="76" fill="hold" nodeType="withGroup">
                            <p:stCondLst>
                              <p:cond delay="0"/>
                            </p:stCondLst>
                            <p:childTnLst>
                              <p:par>
                                <p:cTn id="77" presetID="47"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2" fill="hold" nodeType="clickPar">
                      <p:stCondLst>
                        <p:cond delay="indefinite"/>
                        <p:cond evt="onBegin" delay="0">
                          <p:tn val="81"/>
                        </p:cond>
                      </p:stCondLst>
                      <p:childTnLst>
                        <p:par>
                          <p:cTn id="83" fill="hold" nodeType="withGroup">
                            <p:stCondLst>
                              <p:cond delay="0"/>
                            </p:stCondLst>
                            <p:childTnLst>
                              <p:par>
                                <p:cTn id="84" presetID="52" presetClass="entr" presetSubtype="0" fill="hold" nodeType="clickEffect">
                                  <p:stCondLst>
                                    <p:cond delay="0"/>
                                  </p:stCondLst>
                                  <p:childTnLst>
                                    <p:set>
                                      <p:cBhvr>
                                        <p:cTn id="85" dur="1" fill="hold">
                                          <p:stCondLst>
                                            <p:cond delay="0"/>
                                          </p:stCondLst>
                                        </p:cTn>
                                        <p:tgtEl>
                                          <p:spTgt spid="78"/>
                                        </p:tgtEl>
                                        <p:attrNameLst>
                                          <p:attrName>style.visibility</p:attrName>
                                        </p:attrNameLst>
                                      </p:cBhvr>
                                      <p:to>
                                        <p:strVal val="visible"/>
                                      </p:to>
                                    </p:set>
                                    <p:animScale>
                                      <p:cBhvr>
                                        <p:cTn id="86"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7" dur="1000" decel="50000" fill="hold">
                                          <p:stCondLst>
                                            <p:cond delay="0"/>
                                          </p:stCondLst>
                                        </p:cTn>
                                        <p:tgtEl>
                                          <p:spTgt spid="78"/>
                                        </p:tgtEl>
                                        <p:attrNameLst>
                                          <p:attrName>ppt_x</p:attrName>
                                          <p:attrName>ppt_y</p:attrName>
                                        </p:attrNameLst>
                                      </p:cBhvr>
                                    </p:animMotion>
                                    <p:animEffect transition="in" filter="fade">
                                      <p:cBhvr>
                                        <p:cTn id="88" dur="1000"/>
                                        <p:tgtEl>
                                          <p:spTgt spid="78"/>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1000" fill="hold"/>
                                        <p:tgtEl>
                                          <p:spTgt spid="80"/>
                                        </p:tgtEl>
                                        <p:attrNameLst>
                                          <p:attrName>ppt_w</p:attrName>
                                        </p:attrNameLst>
                                      </p:cBhvr>
                                      <p:tavLst>
                                        <p:tav tm="0">
                                          <p:val>
                                            <p:fltVal val="0"/>
                                          </p:val>
                                        </p:tav>
                                        <p:tav tm="100000">
                                          <p:val>
                                            <p:strVal val="#ppt_w"/>
                                          </p:val>
                                        </p:tav>
                                      </p:tavLst>
                                    </p:anim>
                                    <p:anim calcmode="lin" valueType="num">
                                      <p:cBhvr>
                                        <p:cTn id="94" dur="1000" fill="hold"/>
                                        <p:tgtEl>
                                          <p:spTgt spid="80"/>
                                        </p:tgtEl>
                                        <p:attrNameLst>
                                          <p:attrName>ppt_h</p:attrName>
                                        </p:attrNameLst>
                                      </p:cBhvr>
                                      <p:tavLst>
                                        <p:tav tm="0">
                                          <p:val>
                                            <p:fltVal val="0"/>
                                          </p:val>
                                        </p:tav>
                                        <p:tav tm="100000">
                                          <p:val>
                                            <p:strVal val="#ppt_h"/>
                                          </p:val>
                                        </p:tav>
                                      </p:tavLst>
                                    </p:anim>
                                    <p:anim calcmode="lin" valueType="num">
                                      <p:cBhvr>
                                        <p:cTn id="95" dur="1000" fill="hold"/>
                                        <p:tgtEl>
                                          <p:spTgt spid="80"/>
                                        </p:tgtEl>
                                        <p:attrNameLst>
                                          <p:attrName>style.rotation</p:attrName>
                                        </p:attrNameLst>
                                      </p:cBhvr>
                                      <p:tavLst>
                                        <p:tav tm="0">
                                          <p:val>
                                            <p:fltVal val="90"/>
                                          </p:val>
                                        </p:tav>
                                        <p:tav tm="100000">
                                          <p:val>
                                            <p:fltVal val="0"/>
                                          </p:val>
                                        </p:tav>
                                      </p:tavLst>
                                    </p:anim>
                                    <p:animEffect transition="in" filter="fade">
                                      <p:cBhvr>
                                        <p:cTn id="96" dur="1000"/>
                                        <p:tgtEl>
                                          <p:spTgt spid="80"/>
                                        </p:tgtEl>
                                      </p:cBhvr>
                                    </p:animEffect>
                                  </p:childTnLst>
                                </p:cTn>
                              </p:par>
                            </p:childTnLst>
                          </p:cTn>
                        </p:par>
                      </p:childTnLst>
                    </p:cTn>
                  </p:par>
                  <p:par>
                    <p:cTn id="97" fill="hold" nodeType="clickPar">
                      <p:stCondLst>
                        <p:cond delay="indefinite"/>
                        <p:cond evt="onBegin" delay="0">
                          <p:tn val="96"/>
                        </p:cond>
                      </p:stCondLst>
                      <p:childTnLst>
                        <p:par>
                          <p:cTn id="98" fill="hold" nodeType="withGroup">
                            <p:stCondLst>
                              <p:cond delay="0"/>
                            </p:stCondLst>
                            <p:childTnLst>
                              <p:par>
                                <p:cTn id="99" presetID="42"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1000"/>
                                        <p:tgtEl>
                                          <p:spTgt spid="33"/>
                                        </p:tgtEl>
                                      </p:cBhvr>
                                    </p:animEffect>
                                    <p:anim calcmode="lin" valueType="num">
                                      <p:cBhvr>
                                        <p:cTn id="102" dur="1000" fill="hold"/>
                                        <p:tgtEl>
                                          <p:spTgt spid="33"/>
                                        </p:tgtEl>
                                        <p:attrNameLst>
                                          <p:attrName>ppt_x</p:attrName>
                                        </p:attrNameLst>
                                      </p:cBhvr>
                                      <p:tavLst>
                                        <p:tav tm="0">
                                          <p:val>
                                            <p:strVal val="#ppt_x"/>
                                          </p:val>
                                        </p:tav>
                                        <p:tav tm="100000">
                                          <p:val>
                                            <p:strVal val="#ppt_x"/>
                                          </p:val>
                                        </p:tav>
                                      </p:tavLst>
                                    </p:anim>
                                    <p:anim calcmode="lin" valueType="num">
                                      <p:cBhvr>
                                        <p:cTn id="10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4" fill="hold" nodeType="clickPar">
                      <p:stCondLst>
                        <p:cond delay="indefinite"/>
                        <p:cond evt="onBegin" delay="0">
                          <p:tn val="103"/>
                        </p:cond>
                      </p:stCondLst>
                      <p:childTnLst>
                        <p:par>
                          <p:cTn id="105" fill="hold" nodeType="withGroup">
                            <p:stCondLst>
                              <p:cond delay="0"/>
                            </p:stCondLst>
                            <p:childTnLst>
                              <p:par>
                                <p:cTn id="106" presetID="2" presetClass="entr" presetSubtype="6" fill="hold" nodeType="click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additive="base">
                                        <p:cTn id="108" dur="2000" fill="hold"/>
                                        <p:tgtEl>
                                          <p:spTgt spid="12"/>
                                        </p:tgtEl>
                                        <p:attrNameLst>
                                          <p:attrName>ppt_x</p:attrName>
                                        </p:attrNameLst>
                                      </p:cBhvr>
                                      <p:tavLst>
                                        <p:tav tm="0">
                                          <p:val>
                                            <p:strVal val="1+#ppt_w/2"/>
                                          </p:val>
                                        </p:tav>
                                        <p:tav tm="100000">
                                          <p:val>
                                            <p:strVal val="#ppt_x"/>
                                          </p:val>
                                        </p:tav>
                                      </p:tavLst>
                                    </p:anim>
                                    <p:anim calcmode="lin" valueType="num">
                                      <p:cBhvr additive="base">
                                        <p:cTn id="109"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9" grpId="0"/>
      <p:bldP spid="80" grpId="0"/>
      <p:bldP spid="81" grpId="0"/>
      <p:bldP spid="3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 name="Picture 4" descr="1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97188" y="1763078"/>
            <a:ext cx="3124200" cy="2003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0600" y="1210152"/>
            <a:ext cx="1982788"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0600" y="3011805"/>
            <a:ext cx="1982788"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68988" y="1193007"/>
            <a:ext cx="1981200"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68988" y="3011805"/>
            <a:ext cx="1981200"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Group 22"/>
          <p:cNvGrpSpPr/>
          <p:nvPr/>
        </p:nvGrpSpPr>
        <p:grpSpPr>
          <a:xfrm>
            <a:off x="2668588" y="2221707"/>
            <a:ext cx="3505200" cy="1235868"/>
            <a:chOff x="1872" y="1872"/>
            <a:chExt cx="2208" cy="1152"/>
          </a:xfrm>
        </p:grpSpPr>
        <p:sp>
          <p:nvSpPr>
            <p:cNvPr id="13328" name="Line 9"/>
            <p:cNvSpPr>
              <a:spLocks noChangeShapeType="1"/>
            </p:cNvSpPr>
            <p:nvPr/>
          </p:nvSpPr>
          <p:spPr bwMode="auto">
            <a:xfrm>
              <a:off x="1872" y="187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3329" name="Line 10"/>
            <p:cNvSpPr>
              <a:spLocks noChangeShapeType="1"/>
            </p:cNvSpPr>
            <p:nvPr/>
          </p:nvSpPr>
          <p:spPr bwMode="auto">
            <a:xfrm>
              <a:off x="3744" y="283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3330" name="Line 11"/>
            <p:cNvSpPr>
              <a:spLocks noChangeShapeType="1"/>
            </p:cNvSpPr>
            <p:nvPr/>
          </p:nvSpPr>
          <p:spPr bwMode="auto">
            <a:xfrm flipV="1">
              <a:off x="3840" y="187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3331" name="Line 12"/>
            <p:cNvSpPr>
              <a:spLocks noChangeShapeType="1"/>
            </p:cNvSpPr>
            <p:nvPr/>
          </p:nvSpPr>
          <p:spPr bwMode="auto">
            <a:xfrm flipV="1">
              <a:off x="1968" y="283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 name="Text Box 13"/>
          <p:cNvSpPr txBox="1">
            <a:spLocks noChangeArrowheads="1"/>
          </p:cNvSpPr>
          <p:nvPr/>
        </p:nvSpPr>
        <p:spPr bwMode="auto">
          <a:xfrm>
            <a:off x="3582988" y="2478882"/>
            <a:ext cx="1676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sz="2400" b="1">
                <a:solidFill>
                  <a:srgbClr val="000000"/>
                </a:solidFill>
                <a:ea typeface="楷体" pitchFamily="49" charset="-122"/>
              </a:rPr>
              <a:t>输入内容</a:t>
            </a:r>
          </a:p>
        </p:txBody>
      </p:sp>
      <p:sp>
        <p:nvSpPr>
          <p:cNvPr id="39" name="Text Box 14"/>
          <p:cNvSpPr txBox="1">
            <a:spLocks noChangeArrowheads="1"/>
          </p:cNvSpPr>
          <p:nvPr/>
        </p:nvSpPr>
        <p:spPr bwMode="auto">
          <a:xfrm>
            <a:off x="1371600" y="1645920"/>
            <a:ext cx="1220788"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0" name="Text Box 15"/>
          <p:cNvSpPr txBox="1">
            <a:spLocks noChangeArrowheads="1"/>
          </p:cNvSpPr>
          <p:nvPr/>
        </p:nvSpPr>
        <p:spPr bwMode="auto">
          <a:xfrm>
            <a:off x="6249988" y="1655922"/>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1" name="Text Box 16"/>
          <p:cNvSpPr txBox="1">
            <a:spLocks noChangeArrowheads="1"/>
          </p:cNvSpPr>
          <p:nvPr/>
        </p:nvSpPr>
        <p:spPr bwMode="auto">
          <a:xfrm>
            <a:off x="1371600" y="3457575"/>
            <a:ext cx="1220788"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sp>
        <p:nvSpPr>
          <p:cNvPr id="42" name="Text Box 17"/>
          <p:cNvSpPr txBox="1">
            <a:spLocks noChangeArrowheads="1"/>
          </p:cNvSpPr>
          <p:nvPr/>
        </p:nvSpPr>
        <p:spPr bwMode="auto">
          <a:xfrm>
            <a:off x="6249988" y="3467577"/>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zh-CN" altLang="en-US" b="1">
                <a:solidFill>
                  <a:srgbClr val="000000"/>
                </a:solidFill>
                <a:ea typeface="楷体" pitchFamily="49" charset="-122"/>
              </a:rPr>
              <a:t>输入文字内容</a:t>
            </a: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059114" y="2830355"/>
            <a:ext cx="2960687" cy="256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34"/>
          <p:cNvSpPr txBox="1">
            <a:spLocks noChangeArrowheads="1"/>
          </p:cNvSpPr>
          <p:nvPr/>
        </p:nvSpPr>
        <p:spPr bwMode="auto">
          <a:xfrm>
            <a:off x="395536" y="195486"/>
            <a:ext cx="45365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250" autoRev="1" fill="hold">
                                          <p:stCondLst>
                                            <p:cond delay="0"/>
                                          </p:stCondLst>
                                        </p:cTn>
                                        <p:tgtEl>
                                          <p:spTgt spid="20"/>
                                        </p:tgtEl>
                                        <p:attrNameLst>
                                          <p:attrName>ppt_w</p:attrName>
                                        </p:attrNameLst>
                                      </p:cBhvr>
                                    </p:anim>
                                    <p:anim by="(#ppt_w*0.50)" calcmode="lin" valueType="num">
                                      <p:cBhvr>
                                        <p:cTn id="8" dur="250" decel="50000" autoRev="1" fill="hold">
                                          <p:stCondLst>
                                            <p:cond delay="0"/>
                                          </p:stCondLst>
                                        </p:cTn>
                                        <p:tgtEl>
                                          <p:spTgt spid="20"/>
                                        </p:tgtEl>
                                        <p:attrNameLst>
                                          <p:attrName>ppt_x</p:attrName>
                                        </p:attrNameLst>
                                      </p:cBhvr>
                                    </p:anim>
                                    <p:anim from="(-#ppt_h/2)" to="(#ppt_y)" calcmode="lin" valueType="num">
                                      <p:cBhvr>
                                        <p:cTn id="9" dur="500" fill="hold">
                                          <p:stCondLst>
                                            <p:cond delay="0"/>
                                          </p:stCondLst>
                                        </p:cTn>
                                        <p:tgtEl>
                                          <p:spTgt spid="20"/>
                                        </p:tgtEl>
                                        <p:attrNameLst>
                                          <p:attrName>ppt_y</p:attrName>
                                        </p:attrNameLst>
                                      </p:cBhvr>
                                    </p:anim>
                                    <p:animRot by="21600000">
                                      <p:cBhvr>
                                        <p:cTn id="10" dur="500" fill="hold">
                                          <p:stCondLst>
                                            <p:cond delay="0"/>
                                          </p:stCondLst>
                                        </p:cTn>
                                        <p:tgtEl>
                                          <p:spTgt spid="20"/>
                                        </p:tgtEl>
                                        <p:attrNameLst>
                                          <p:attrName>r</p:attrName>
                                        </p:attrNameLst>
                                      </p:cBhvr>
                                    </p:animRot>
                                  </p:childTnLst>
                                </p:cTn>
                              </p:par>
                            </p:childTnLst>
                          </p:cTn>
                        </p:par>
                        <p:par>
                          <p:cTn id="11" fill="hold" nodeType="afterGroup">
                            <p:stCondLst>
                              <p:cond delay="500"/>
                            </p:stCondLst>
                            <p:childTnLst>
                              <p:par>
                                <p:cTn id="12" presetID="21"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heel(1)">
                                      <p:cBhvr>
                                        <p:cTn id="14" dur="2000"/>
                                        <p:tgtEl>
                                          <p:spTgt spid="28"/>
                                        </p:tgtEl>
                                      </p:cBhvr>
                                    </p:animEffect>
                                  </p:childTnLst>
                                </p:cTn>
                              </p:par>
                            </p:childTnLst>
                          </p:cTn>
                        </p:par>
                        <p:par>
                          <p:cTn id="15" fill="hold" nodeType="afterGroup">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2000"/>
                                        <p:tgtEl>
                                          <p:spTgt spid="38"/>
                                        </p:tgtEl>
                                      </p:cBhvr>
                                    </p:animEffect>
                                  </p:childTnLst>
                                </p:cTn>
                              </p:par>
                            </p:childTnLst>
                          </p:cTn>
                        </p:par>
                        <p:par>
                          <p:cTn id="19" fill="hold" nodeType="afterGroup">
                            <p:stCondLst>
                              <p:cond delay="4500"/>
                            </p:stCondLst>
                            <p:childTnLst>
                              <p:par>
                                <p:cTn id="20" presetID="23" presetClass="entr" presetSubtype="16"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000" fill="hold"/>
                                        <p:tgtEl>
                                          <p:spTgt spid="33"/>
                                        </p:tgtEl>
                                        <p:attrNameLst>
                                          <p:attrName>ppt_w</p:attrName>
                                        </p:attrNameLst>
                                      </p:cBhvr>
                                      <p:tavLst>
                                        <p:tav tm="0">
                                          <p:val>
                                            <p:fltVal val="0"/>
                                          </p:val>
                                        </p:tav>
                                        <p:tav tm="100000">
                                          <p:val>
                                            <p:strVal val="#ppt_w"/>
                                          </p:val>
                                        </p:tav>
                                      </p:tavLst>
                                    </p:anim>
                                    <p:anim calcmode="lin" valueType="num">
                                      <p:cBhvr>
                                        <p:cTn id="23" dur="1000" fill="hold"/>
                                        <p:tgtEl>
                                          <p:spTgt spid="33"/>
                                        </p:tgtEl>
                                        <p:attrNameLst>
                                          <p:attrName>ppt_h</p:attrName>
                                        </p:attrNameLst>
                                      </p:cBhvr>
                                      <p:tavLst>
                                        <p:tav tm="0">
                                          <p:val>
                                            <p:fltVal val="0"/>
                                          </p:val>
                                        </p:tav>
                                        <p:tav tm="100000">
                                          <p:val>
                                            <p:strVal val="#ppt_h"/>
                                          </p:val>
                                        </p:tav>
                                      </p:tavLst>
                                    </p:anim>
                                  </p:childTnLst>
                                </p:cTn>
                              </p:par>
                            </p:childTnLst>
                          </p:cTn>
                        </p:par>
                        <p:par>
                          <p:cTn id="24" fill="hold" nodeType="afterGroup">
                            <p:stCondLst>
                              <p:cond delay="5500"/>
                            </p:stCondLst>
                            <p:childTnLst>
                              <p:par>
                                <p:cTn id="25" presetID="8" presetClass="entr" presetSubtype="16"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diamond(in)">
                                      <p:cBhvr>
                                        <p:cTn id="27" dur="2000"/>
                                        <p:tgtEl>
                                          <p:spTgt spid="29"/>
                                        </p:tgtEl>
                                      </p:cBhvr>
                                    </p:animEffect>
                                  </p:childTnLst>
                                </p:cTn>
                              </p:par>
                              <p:par>
                                <p:cTn id="28" presetID="8" presetClass="entr" presetSubtype="16"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diamond(in)">
                                      <p:cBhvr>
                                        <p:cTn id="30" dur="2000"/>
                                        <p:tgtEl>
                                          <p:spTgt spid="30"/>
                                        </p:tgtEl>
                                      </p:cBhvr>
                                    </p:animEffect>
                                  </p:childTnLst>
                                </p:cTn>
                              </p:par>
                              <p:par>
                                <p:cTn id="31" presetID="8" presetClass="entr" presetSubtype="16"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amond(in)">
                                      <p:cBhvr>
                                        <p:cTn id="33" dur="2000"/>
                                        <p:tgtEl>
                                          <p:spTgt spid="31"/>
                                        </p:tgtEl>
                                      </p:cBhvr>
                                    </p:animEffect>
                                  </p:childTnLst>
                                </p:cTn>
                              </p:par>
                              <p:par>
                                <p:cTn id="34" presetID="8"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diamond(in)">
                                      <p:cBhvr>
                                        <p:cTn id="36" dur="2000"/>
                                        <p:tgtEl>
                                          <p:spTgt spid="32"/>
                                        </p:tgtEl>
                                      </p:cBhvr>
                                    </p:animEffect>
                                  </p:childTnLst>
                                </p:cTn>
                              </p:par>
                            </p:childTnLst>
                          </p:cTn>
                        </p:par>
                        <p:par>
                          <p:cTn id="37" fill="hold" nodeType="afterGroup">
                            <p:stCondLst>
                              <p:cond delay="7500"/>
                            </p:stCondLst>
                            <p:childTnLst>
                              <p:par>
                                <p:cTn id="38" presetID="49" presetClass="entr" presetSubtype="0" decel="10000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1000" fill="hold"/>
                                        <p:tgtEl>
                                          <p:spTgt spid="39"/>
                                        </p:tgtEl>
                                        <p:attrNameLst>
                                          <p:attrName>ppt_w</p:attrName>
                                        </p:attrNameLst>
                                      </p:cBhvr>
                                      <p:tavLst>
                                        <p:tav tm="0">
                                          <p:val>
                                            <p:fltVal val="0"/>
                                          </p:val>
                                        </p:tav>
                                        <p:tav tm="100000">
                                          <p:val>
                                            <p:strVal val="#ppt_w"/>
                                          </p:val>
                                        </p:tav>
                                      </p:tavLst>
                                    </p:anim>
                                    <p:anim calcmode="lin" valueType="num">
                                      <p:cBhvr>
                                        <p:cTn id="41" dur="1000" fill="hold"/>
                                        <p:tgtEl>
                                          <p:spTgt spid="39"/>
                                        </p:tgtEl>
                                        <p:attrNameLst>
                                          <p:attrName>ppt_h</p:attrName>
                                        </p:attrNameLst>
                                      </p:cBhvr>
                                      <p:tavLst>
                                        <p:tav tm="0">
                                          <p:val>
                                            <p:fltVal val="0"/>
                                          </p:val>
                                        </p:tav>
                                        <p:tav tm="100000">
                                          <p:val>
                                            <p:strVal val="#ppt_h"/>
                                          </p:val>
                                        </p:tav>
                                      </p:tavLst>
                                    </p:anim>
                                    <p:anim calcmode="lin" valueType="num">
                                      <p:cBhvr>
                                        <p:cTn id="42" dur="1000" fill="hold"/>
                                        <p:tgtEl>
                                          <p:spTgt spid="39"/>
                                        </p:tgtEl>
                                        <p:attrNameLst>
                                          <p:attrName>style.rotation</p:attrName>
                                        </p:attrNameLst>
                                      </p:cBhvr>
                                      <p:tavLst>
                                        <p:tav tm="0">
                                          <p:val>
                                            <p:fltVal val="360"/>
                                          </p:val>
                                        </p:tav>
                                        <p:tav tm="100000">
                                          <p:val>
                                            <p:fltVal val="0"/>
                                          </p:val>
                                        </p:tav>
                                      </p:tavLst>
                                    </p:anim>
                                    <p:animEffect transition="in" filter="fade">
                                      <p:cBhvr>
                                        <p:cTn id="43" dur="1000"/>
                                        <p:tgtEl>
                                          <p:spTgt spid="3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1000" fill="hold"/>
                                        <p:tgtEl>
                                          <p:spTgt spid="41"/>
                                        </p:tgtEl>
                                        <p:attrNameLst>
                                          <p:attrName>ppt_w</p:attrName>
                                        </p:attrNameLst>
                                      </p:cBhvr>
                                      <p:tavLst>
                                        <p:tav tm="0">
                                          <p:val>
                                            <p:fltVal val="0"/>
                                          </p:val>
                                        </p:tav>
                                        <p:tav tm="100000">
                                          <p:val>
                                            <p:strVal val="#ppt_w"/>
                                          </p:val>
                                        </p:tav>
                                      </p:tavLst>
                                    </p:anim>
                                    <p:anim calcmode="lin" valueType="num">
                                      <p:cBhvr>
                                        <p:cTn id="47" dur="1000" fill="hold"/>
                                        <p:tgtEl>
                                          <p:spTgt spid="41"/>
                                        </p:tgtEl>
                                        <p:attrNameLst>
                                          <p:attrName>ppt_h</p:attrName>
                                        </p:attrNameLst>
                                      </p:cBhvr>
                                      <p:tavLst>
                                        <p:tav tm="0">
                                          <p:val>
                                            <p:fltVal val="0"/>
                                          </p:val>
                                        </p:tav>
                                        <p:tav tm="100000">
                                          <p:val>
                                            <p:strVal val="#ppt_h"/>
                                          </p:val>
                                        </p:tav>
                                      </p:tavLst>
                                    </p:anim>
                                    <p:anim calcmode="lin" valueType="num">
                                      <p:cBhvr>
                                        <p:cTn id="48" dur="1000" fill="hold"/>
                                        <p:tgtEl>
                                          <p:spTgt spid="41"/>
                                        </p:tgtEl>
                                        <p:attrNameLst>
                                          <p:attrName>style.rotation</p:attrName>
                                        </p:attrNameLst>
                                      </p:cBhvr>
                                      <p:tavLst>
                                        <p:tav tm="0">
                                          <p:val>
                                            <p:fltVal val="360"/>
                                          </p:val>
                                        </p:tav>
                                        <p:tav tm="100000">
                                          <p:val>
                                            <p:fltVal val="0"/>
                                          </p:val>
                                        </p:tav>
                                      </p:tavLst>
                                    </p:anim>
                                    <p:animEffect transition="in" filter="fade">
                                      <p:cBhvr>
                                        <p:cTn id="49" dur="1000"/>
                                        <p:tgtEl>
                                          <p:spTgt spid="4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1000" fill="hold"/>
                                        <p:tgtEl>
                                          <p:spTgt spid="42"/>
                                        </p:tgtEl>
                                        <p:attrNameLst>
                                          <p:attrName>ppt_w</p:attrName>
                                        </p:attrNameLst>
                                      </p:cBhvr>
                                      <p:tavLst>
                                        <p:tav tm="0">
                                          <p:val>
                                            <p:fltVal val="0"/>
                                          </p:val>
                                        </p:tav>
                                        <p:tav tm="100000">
                                          <p:val>
                                            <p:strVal val="#ppt_w"/>
                                          </p:val>
                                        </p:tav>
                                      </p:tavLst>
                                    </p:anim>
                                    <p:anim calcmode="lin" valueType="num">
                                      <p:cBhvr>
                                        <p:cTn id="53" dur="1000" fill="hold"/>
                                        <p:tgtEl>
                                          <p:spTgt spid="42"/>
                                        </p:tgtEl>
                                        <p:attrNameLst>
                                          <p:attrName>ppt_h</p:attrName>
                                        </p:attrNameLst>
                                      </p:cBhvr>
                                      <p:tavLst>
                                        <p:tav tm="0">
                                          <p:val>
                                            <p:fltVal val="0"/>
                                          </p:val>
                                        </p:tav>
                                        <p:tav tm="100000">
                                          <p:val>
                                            <p:strVal val="#ppt_h"/>
                                          </p:val>
                                        </p:tav>
                                      </p:tavLst>
                                    </p:anim>
                                    <p:anim calcmode="lin" valueType="num">
                                      <p:cBhvr>
                                        <p:cTn id="54" dur="1000" fill="hold"/>
                                        <p:tgtEl>
                                          <p:spTgt spid="42"/>
                                        </p:tgtEl>
                                        <p:attrNameLst>
                                          <p:attrName>style.rotation</p:attrName>
                                        </p:attrNameLst>
                                      </p:cBhvr>
                                      <p:tavLst>
                                        <p:tav tm="0">
                                          <p:val>
                                            <p:fltVal val="360"/>
                                          </p:val>
                                        </p:tav>
                                        <p:tav tm="100000">
                                          <p:val>
                                            <p:fltVal val="0"/>
                                          </p:val>
                                        </p:tav>
                                      </p:tavLst>
                                    </p:anim>
                                    <p:animEffect transition="in" filter="fade">
                                      <p:cBhvr>
                                        <p:cTn id="55" dur="1000"/>
                                        <p:tgtEl>
                                          <p:spTgt spid="42"/>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1000" fill="hold"/>
                                        <p:tgtEl>
                                          <p:spTgt spid="40"/>
                                        </p:tgtEl>
                                        <p:attrNameLst>
                                          <p:attrName>ppt_w</p:attrName>
                                        </p:attrNameLst>
                                      </p:cBhvr>
                                      <p:tavLst>
                                        <p:tav tm="0">
                                          <p:val>
                                            <p:fltVal val="0"/>
                                          </p:val>
                                        </p:tav>
                                        <p:tav tm="100000">
                                          <p:val>
                                            <p:strVal val="#ppt_w"/>
                                          </p:val>
                                        </p:tav>
                                      </p:tavLst>
                                    </p:anim>
                                    <p:anim calcmode="lin" valueType="num">
                                      <p:cBhvr>
                                        <p:cTn id="59" dur="1000" fill="hold"/>
                                        <p:tgtEl>
                                          <p:spTgt spid="40"/>
                                        </p:tgtEl>
                                        <p:attrNameLst>
                                          <p:attrName>ppt_h</p:attrName>
                                        </p:attrNameLst>
                                      </p:cBhvr>
                                      <p:tavLst>
                                        <p:tav tm="0">
                                          <p:val>
                                            <p:fltVal val="0"/>
                                          </p:val>
                                        </p:tav>
                                        <p:tav tm="100000">
                                          <p:val>
                                            <p:strVal val="#ppt_h"/>
                                          </p:val>
                                        </p:tav>
                                      </p:tavLst>
                                    </p:anim>
                                    <p:anim calcmode="lin" valueType="num">
                                      <p:cBhvr>
                                        <p:cTn id="60" dur="1000" fill="hold"/>
                                        <p:tgtEl>
                                          <p:spTgt spid="40"/>
                                        </p:tgtEl>
                                        <p:attrNameLst>
                                          <p:attrName>style.rotation</p:attrName>
                                        </p:attrNameLst>
                                      </p:cBhvr>
                                      <p:tavLst>
                                        <p:tav tm="0">
                                          <p:val>
                                            <p:fltVal val="360"/>
                                          </p:val>
                                        </p:tav>
                                        <p:tav tm="100000">
                                          <p:val>
                                            <p:fltVal val="0"/>
                                          </p:val>
                                        </p:tav>
                                      </p:tavLst>
                                    </p:anim>
                                    <p:animEffect transition="in" filter="fade">
                                      <p:cBhvr>
                                        <p:cTn id="61" dur="1000"/>
                                        <p:tgtEl>
                                          <p:spTgt spid="40"/>
                                        </p:tgtEl>
                                      </p:cBhvr>
                                    </p:animEffect>
                                  </p:childTnLst>
                                </p:cTn>
                              </p:par>
                            </p:childTnLst>
                          </p:cTn>
                        </p:par>
                      </p:childTnLst>
                    </p:cTn>
                  </p:par>
                  <p:par>
                    <p:cTn id="62" fill="hold" nodeType="clickPar">
                      <p:stCondLst>
                        <p:cond delay="indefinite"/>
                        <p:cond evt="onBegin" delay="0">
                          <p:tn val="61"/>
                        </p:cond>
                      </p:stCondLst>
                      <p:childTnLst>
                        <p:par>
                          <p:cTn id="63" fill="hold" nodeType="withGroup">
                            <p:stCondLst>
                              <p:cond delay="0"/>
                            </p:stCondLst>
                            <p:childTnLst>
                              <p:par>
                                <p:cTn id="64" presetID="21" presetClass="entr" presetSubtype="3"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heel(3)">
                                      <p:cBhvr>
                                        <p:cTn id="6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2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Text Box 34"/>
          <p:cNvSpPr txBox="1">
            <a:spLocks noChangeArrowheads="1"/>
          </p:cNvSpPr>
          <p:nvPr/>
        </p:nvSpPr>
        <p:spPr bwMode="auto">
          <a:xfrm>
            <a:off x="323528" y="123478"/>
            <a:ext cx="42484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26"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18498978">
            <a:off x="4241513" y="2400252"/>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3997089">
            <a:off x="4117240" y="1264120"/>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3847485">
            <a:off x="3645230" y="3287798"/>
            <a:ext cx="365260" cy="80294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2435499" y="3373963"/>
            <a:ext cx="1423393" cy="1261429"/>
            <a:chOff x="611560" y="1599515"/>
            <a:chExt cx="864096" cy="765774"/>
          </a:xfrm>
        </p:grpSpPr>
        <p:pic>
          <p:nvPicPr>
            <p:cNvPr id="30"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a:t>您的标题写在这里</a:t>
              </a:r>
              <a:endParaRPr lang="en-US" altLang="zh-CN" sz="1400"/>
            </a:p>
          </p:txBody>
        </p:sp>
      </p:grpSp>
      <p:grpSp>
        <p:nvGrpSpPr>
          <p:cNvPr id="32" name="组合 31"/>
          <p:cNvGrpSpPr/>
          <p:nvPr/>
        </p:nvGrpSpPr>
        <p:grpSpPr>
          <a:xfrm>
            <a:off x="4180716" y="2742468"/>
            <a:ext cx="1423393" cy="1261429"/>
            <a:chOff x="611560" y="1599515"/>
            <a:chExt cx="864096" cy="765774"/>
          </a:xfrm>
        </p:grpSpPr>
        <p:pic>
          <p:nvPicPr>
            <p:cNvPr id="33"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4"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a:t>您的标题写在这里</a:t>
              </a:r>
              <a:endParaRPr lang="en-US" altLang="zh-CN" sz="1400"/>
            </a:p>
          </p:txBody>
        </p:sp>
      </p:grpSp>
      <p:grpSp>
        <p:nvGrpSpPr>
          <p:cNvPr id="35" name="组合 34"/>
          <p:cNvGrpSpPr/>
          <p:nvPr/>
        </p:nvGrpSpPr>
        <p:grpSpPr>
          <a:xfrm>
            <a:off x="2960738" y="1453505"/>
            <a:ext cx="1423393" cy="1261429"/>
            <a:chOff x="611560" y="1599515"/>
            <a:chExt cx="864096" cy="765774"/>
          </a:xfrm>
        </p:grpSpPr>
        <p:pic>
          <p:nvPicPr>
            <p:cNvPr id="36"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a:t>您的标题写在这里</a:t>
              </a:r>
              <a:endParaRPr lang="en-US" altLang="zh-CN" sz="1400"/>
            </a:p>
          </p:txBody>
        </p:sp>
      </p:grpSp>
      <p:grpSp>
        <p:nvGrpSpPr>
          <p:cNvPr id="38" name="组合 37"/>
          <p:cNvGrpSpPr/>
          <p:nvPr/>
        </p:nvGrpSpPr>
        <p:grpSpPr>
          <a:xfrm>
            <a:off x="4700586" y="627534"/>
            <a:ext cx="1423393" cy="1261429"/>
            <a:chOff x="611560" y="1599515"/>
            <a:chExt cx="864096" cy="765774"/>
          </a:xfrm>
        </p:grpSpPr>
        <p:pic>
          <p:nvPicPr>
            <p:cNvPr id="39"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53"/>
            <p:cNvSpPr txBox="1">
              <a:spLocks noChangeArrowheads="1"/>
            </p:cNvSpPr>
            <p:nvPr/>
          </p:nvSpPr>
          <p:spPr bwMode="auto">
            <a:xfrm>
              <a:off x="739746" y="1774732"/>
              <a:ext cx="645582" cy="3743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a:t>您的标题写在这里</a:t>
              </a:r>
              <a:endParaRPr lang="en-US" altLang="zh-CN" sz="1400"/>
            </a:p>
          </p:txBody>
        </p:sp>
      </p:grpSp>
      <p:sp>
        <p:nvSpPr>
          <p:cNvPr id="41" name="TextBox 53"/>
          <p:cNvSpPr txBox="1">
            <a:spLocks noChangeArrowheads="1"/>
          </p:cNvSpPr>
          <p:nvPr/>
        </p:nvSpPr>
        <p:spPr bwMode="auto">
          <a:xfrm>
            <a:off x="5684394" y="3116212"/>
            <a:ext cx="170985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
        <p:nvSpPr>
          <p:cNvPr id="42" name="TextBox 53"/>
          <p:cNvSpPr txBox="1">
            <a:spLocks noChangeArrowheads="1"/>
          </p:cNvSpPr>
          <p:nvPr/>
        </p:nvSpPr>
        <p:spPr bwMode="auto">
          <a:xfrm>
            <a:off x="985040" y="3838029"/>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
        <p:nvSpPr>
          <p:cNvPr id="43" name="TextBox 53"/>
          <p:cNvSpPr txBox="1">
            <a:spLocks noChangeArrowheads="1"/>
          </p:cNvSpPr>
          <p:nvPr/>
        </p:nvSpPr>
        <p:spPr bwMode="auto">
          <a:xfrm>
            <a:off x="1596676" y="1793952"/>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
        <p:nvSpPr>
          <p:cNvPr id="44" name="TextBox 53"/>
          <p:cNvSpPr txBox="1">
            <a:spLocks noChangeArrowheads="1"/>
          </p:cNvSpPr>
          <p:nvPr/>
        </p:nvSpPr>
        <p:spPr bwMode="auto">
          <a:xfrm>
            <a:off x="6206668" y="1018154"/>
            <a:ext cx="145257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a:t>在此插入内容</a:t>
            </a:r>
            <a:endParaRPr lang="en-US" altLang="zh-CN"/>
          </a:p>
          <a:p>
            <a:r>
              <a:rPr lang="zh-CN" altLang="en-US"/>
              <a:t>在此插入内容</a:t>
            </a:r>
            <a:endParaRPr lang="en-US" altLang="zh-CN"/>
          </a:p>
        </p:txBody>
      </p:sp>
    </p:spTree>
    <p:extLst>
      <p:ext uri="{BB962C8B-B14F-4D97-AF65-F5344CB8AC3E}">
        <p14:creationId val="322205681"/>
      </p:ext>
    </p:extLst>
  </p:cSld>
  <p:clrMapOvr>
    <a:masterClrMapping/>
  </p:clrMapOvr>
  <mc:AlternateContent>
    <mc:Choice xmlns:p14="http://schemas.microsoft.com/office/powerpoint/2010/main" Requires="p14">
      <p:transition spd="slow" advClick="0" advTm="8000" p14:dur="11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nodeType="afterGroup">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250" fill="hold"/>
                                        <p:tgtEl>
                                          <p:spTgt spid="42"/>
                                        </p:tgtEl>
                                        <p:attrNameLst>
                                          <p:attrName>ppt_x</p:attrName>
                                        </p:attrNameLst>
                                      </p:cBhvr>
                                      <p:tavLst>
                                        <p:tav tm="0">
                                          <p:val>
                                            <p:strVal val="1+#ppt_w/2"/>
                                          </p:val>
                                        </p:tav>
                                        <p:tav tm="100000">
                                          <p:val>
                                            <p:strVal val="#ppt_x"/>
                                          </p:val>
                                        </p:tav>
                                      </p:tavLst>
                                    </p:anim>
                                    <p:anim calcmode="lin" valueType="num">
                                      <p:cBhvr additive="base">
                                        <p:cTn id="18" dur="250" fill="hold"/>
                                        <p:tgtEl>
                                          <p:spTgt spid="4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75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nodeType="afterGroup">
                            <p:stCondLst>
                              <p:cond delay="1250"/>
                            </p:stCondLst>
                            <p:childTnLst>
                              <p:par>
                                <p:cTn id="24" presetID="10"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par>
                          <p:cTn id="27" fill="hold" nodeType="afterGroup">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250" fill="hold"/>
                                        <p:tgtEl>
                                          <p:spTgt spid="41"/>
                                        </p:tgtEl>
                                        <p:attrNameLst>
                                          <p:attrName>ppt_x</p:attrName>
                                        </p:attrNameLst>
                                      </p:cBhvr>
                                      <p:tavLst>
                                        <p:tav tm="0">
                                          <p:val>
                                            <p:strVal val="1+#ppt_w/2"/>
                                          </p:val>
                                        </p:tav>
                                        <p:tav tm="100000">
                                          <p:val>
                                            <p:strVal val="#ppt_x"/>
                                          </p:val>
                                        </p:tav>
                                      </p:tavLst>
                                    </p:anim>
                                    <p:anim calcmode="lin" valueType="num">
                                      <p:cBhvr additive="base">
                                        <p:cTn id="31" dur="250" fill="hold"/>
                                        <p:tgtEl>
                                          <p:spTgt spid="41"/>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par>
                          <p:cTn id="40" fill="hold" nodeType="afterGroup">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250" fill="hold"/>
                                        <p:tgtEl>
                                          <p:spTgt spid="43"/>
                                        </p:tgtEl>
                                        <p:attrNameLst>
                                          <p:attrName>ppt_x</p:attrName>
                                        </p:attrNameLst>
                                      </p:cBhvr>
                                      <p:tavLst>
                                        <p:tav tm="0">
                                          <p:val>
                                            <p:strVal val="1+#ppt_w/2"/>
                                          </p:val>
                                        </p:tav>
                                        <p:tav tm="100000">
                                          <p:val>
                                            <p:strVal val="#ppt_x"/>
                                          </p:val>
                                        </p:tav>
                                      </p:tavLst>
                                    </p:anim>
                                    <p:anim calcmode="lin" valueType="num">
                                      <p:cBhvr additive="base">
                                        <p:cTn id="44" dur="250" fill="hold"/>
                                        <p:tgtEl>
                                          <p:spTgt spid="43"/>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25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nodeType="afterGroup">
                            <p:stCondLst>
                              <p:cond delay="375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par>
                          <p:cTn id="53" fill="hold" nodeType="afterGroup">
                            <p:stCondLst>
                              <p:cond delay="4250"/>
                            </p:stCondLst>
                            <p:childTnLst>
                              <p:par>
                                <p:cTn id="54" presetID="2" presetClass="entr" presetSubtype="2"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50" fill="hold"/>
                                        <p:tgtEl>
                                          <p:spTgt spid="44"/>
                                        </p:tgtEl>
                                        <p:attrNameLst>
                                          <p:attrName>ppt_x</p:attrName>
                                        </p:attrNameLst>
                                      </p:cBhvr>
                                      <p:tavLst>
                                        <p:tav tm="0">
                                          <p:val>
                                            <p:strVal val="1+#ppt_w/2"/>
                                          </p:val>
                                        </p:tav>
                                        <p:tav tm="100000">
                                          <p:val>
                                            <p:strVal val="#ppt_x"/>
                                          </p:val>
                                        </p:tav>
                                      </p:tavLst>
                                    </p:anim>
                                    <p:anim calcmode="lin" valueType="num">
                                      <p:cBhvr additive="base">
                                        <p:cTn id="57" dur="2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42" grpId="0"/>
      <p:bldP spid="43" grpId="0"/>
      <p:bldP spid="4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40" descr="0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89" y="3284697"/>
            <a:ext cx="9145587" cy="186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9" descr="09"/>
          <p:cNvPicPr>
            <a:picLocks noChangeAspect="1" noChangeArrowheads="1"/>
          </p:cNvPicPr>
          <p:nvPr/>
        </p:nvPicPr>
        <p:blipFill>
          <a:blip r:embed="rId3">
            <a:lum bright="-14000" contrast="14000"/>
            <a:extLst>
              <a:ext uri="{28A0092B-C50C-407E-A947-70E740481C1C}">
                <a14:useLocalDpi xmlns:a14="http://schemas.microsoft.com/office/drawing/2010/main" val="0"/>
              </a:ext>
            </a:extLst>
          </a:blip>
          <a:stretch>
            <a:fillRect/>
          </a:stretch>
        </p:blipFill>
        <p:spPr bwMode="auto">
          <a:xfrm>
            <a:off x="1476375" y="3077528"/>
            <a:ext cx="3444875" cy="185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71" descr="21"/>
          <p:cNvPicPr>
            <a:picLocks noChangeAspect="1" noChangeArrowheads="1"/>
          </p:cNvPicPr>
          <p:nvPr/>
        </p:nvPicPr>
        <p:blipFill>
          <a:blip r:embed="rId4">
            <a:lum contrast="-32000"/>
            <a:extLst>
              <a:ext uri="{28A0092B-C50C-407E-A947-70E740481C1C}">
                <a14:useLocalDpi xmlns:a14="http://schemas.microsoft.com/office/drawing/2010/main" val="0"/>
              </a:ext>
            </a:extLst>
          </a:blip>
          <a:stretch>
            <a:fillRect/>
          </a:stretch>
        </p:blipFill>
        <p:spPr bwMode="auto">
          <a:xfrm>
            <a:off x="6804025"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71" descr="21"/>
          <p:cNvPicPr>
            <a:picLocks noChangeAspect="1" noChangeArrowheads="1"/>
          </p:cNvPicPr>
          <p:nvPr/>
        </p:nvPicPr>
        <p:blipFill>
          <a:blip r:embed="rId4">
            <a:lum contrast="-32000"/>
            <a:extLst>
              <a:ext uri="{28A0092B-C50C-407E-A947-70E740481C1C}">
                <a14:useLocalDpi xmlns:a14="http://schemas.microsoft.com/office/drawing/2010/main" val="0"/>
              </a:ext>
            </a:extLst>
          </a:blip>
          <a:stretch>
            <a:fillRect/>
          </a:stretch>
        </p:blipFill>
        <p:spPr bwMode="auto">
          <a:xfrm>
            <a:off x="6011863"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71" descr="21"/>
          <p:cNvPicPr>
            <a:picLocks noChangeAspect="1" noChangeArrowheads="1"/>
          </p:cNvPicPr>
          <p:nvPr/>
        </p:nvPicPr>
        <p:blipFill>
          <a:blip r:embed="rId5">
            <a:lum contrast="-32000"/>
            <a:extLst>
              <a:ext uri="{28A0092B-C50C-407E-A947-70E740481C1C}">
                <a14:useLocalDpi xmlns:a14="http://schemas.microsoft.com/office/drawing/2010/main" val="0"/>
              </a:ext>
            </a:extLst>
          </a:blip>
          <a:stretch>
            <a:fillRect/>
          </a:stretch>
        </p:blipFill>
        <p:spPr bwMode="auto">
          <a:xfrm>
            <a:off x="5102226" y="951548"/>
            <a:ext cx="646113"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71" descr="21"/>
          <p:cNvPicPr>
            <a:picLocks noChangeAspect="1" noChangeArrowheads="1"/>
          </p:cNvPicPr>
          <p:nvPr/>
        </p:nvPicPr>
        <p:blipFill>
          <a:blip r:embed="rId4">
            <a:lum contrast="-32000"/>
            <a:extLst>
              <a:ext uri="{28A0092B-C50C-407E-A947-70E740481C1C}">
                <a14:useLocalDpi xmlns:a14="http://schemas.microsoft.com/office/drawing/2010/main" val="0"/>
              </a:ext>
            </a:extLst>
          </a:blip>
          <a:stretch>
            <a:fillRect/>
          </a:stretch>
        </p:blipFill>
        <p:spPr bwMode="auto">
          <a:xfrm>
            <a:off x="4140200"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31"/>
          <p:cNvSpPr>
            <a:spLocks noChangeArrowheads="1"/>
          </p:cNvSpPr>
          <p:nvPr/>
        </p:nvSpPr>
        <p:spPr bwMode="auto">
          <a:xfrm>
            <a:off x="6925698"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a:solidFill>
                  <a:schemeClr val="bg1"/>
                </a:solidFill>
                <a:ea typeface="楷体" pitchFamily="49" charset="-122"/>
              </a:rPr>
              <a:t>点击输入相关的文字内容</a:t>
            </a:r>
          </a:p>
        </p:txBody>
      </p:sp>
      <p:sp>
        <p:nvSpPr>
          <p:cNvPr id="10" name="Rectangle 131"/>
          <p:cNvSpPr>
            <a:spLocks noChangeArrowheads="1"/>
          </p:cNvSpPr>
          <p:nvPr/>
        </p:nvSpPr>
        <p:spPr bwMode="auto">
          <a:xfrm>
            <a:off x="6124010"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a:solidFill>
                  <a:schemeClr val="bg1"/>
                </a:solidFill>
                <a:ea typeface="楷体" pitchFamily="49" charset="-122"/>
              </a:rPr>
              <a:t>点击输入相关的文字内容</a:t>
            </a:r>
          </a:p>
        </p:txBody>
      </p:sp>
      <p:sp>
        <p:nvSpPr>
          <p:cNvPr id="11" name="Rectangle 131"/>
          <p:cNvSpPr>
            <a:spLocks noChangeArrowheads="1"/>
          </p:cNvSpPr>
          <p:nvPr/>
        </p:nvSpPr>
        <p:spPr bwMode="auto">
          <a:xfrm>
            <a:off x="5213579" y="1263014"/>
            <a:ext cx="423407" cy="22448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a:solidFill>
                  <a:schemeClr val="bg1"/>
                </a:solidFill>
                <a:ea typeface="楷体" pitchFamily="49" charset="-122"/>
              </a:rPr>
              <a:t>点击输入相关的文字内容</a:t>
            </a:r>
          </a:p>
        </p:txBody>
      </p:sp>
      <p:sp>
        <p:nvSpPr>
          <p:cNvPr id="12" name="Rectangle 131"/>
          <p:cNvSpPr>
            <a:spLocks noChangeArrowheads="1"/>
          </p:cNvSpPr>
          <p:nvPr/>
        </p:nvSpPr>
        <p:spPr bwMode="auto">
          <a:xfrm>
            <a:off x="4251554" y="1263014"/>
            <a:ext cx="423407" cy="217283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a:solidFill>
                  <a:schemeClr val="bg1"/>
                </a:solidFill>
                <a:ea typeface="楷体" pitchFamily="49" charset="-122"/>
              </a:rPr>
              <a:t>点击输入相关的文字内容</a:t>
            </a:r>
          </a:p>
        </p:txBody>
      </p:sp>
      <p:pic>
        <p:nvPicPr>
          <p:cNvPr id="34" name="Picture 46" descr="4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34"/>
          <p:cNvSpPr txBox="1">
            <a:spLocks noChangeArrowheads="1"/>
          </p:cNvSpPr>
          <p:nvPr/>
        </p:nvSpPr>
        <p:spPr bwMode="auto">
          <a:xfrm>
            <a:off x="395536" y="195486"/>
            <a:ext cx="452571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2000"/>
                                        <p:tgtEl>
                                          <p:spTgt spid="2"/>
                                        </p:tgtEl>
                                      </p:cBhvr>
                                    </p:animEffect>
                                  </p:childTnLst>
                                </p:cTn>
                              </p:par>
                            </p:childTnLst>
                          </p:cTn>
                        </p:par>
                      </p:childTnLst>
                    </p:cTn>
                  </p:par>
                  <p:par>
                    <p:cTn id="15" fill="hold" nodeType="clickPar">
                      <p:stCondLst>
                        <p:cond delay="indefinite"/>
                        <p:cond evt="onBegin" delay="0">
                          <p:tn val="14"/>
                        </p:cond>
                      </p:stCondLst>
                      <p:childTnLst>
                        <p:par>
                          <p:cTn id="16" fill="hold" nodeType="withGroup">
                            <p:stCondLst>
                              <p:cond delay="0"/>
                            </p:stCondLst>
                            <p:childTnLst>
                              <p:par>
                                <p:cTn id="17" presetID="1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plus(in)">
                                      <p:cBhvr>
                                        <p:cTn id="19" dur="2000"/>
                                        <p:tgtEl>
                                          <p:spTgt spid="3"/>
                                        </p:tgtEl>
                                      </p:cBhvr>
                                    </p:animEffect>
                                  </p:childTnLst>
                                </p:cTn>
                              </p:par>
                              <p:par>
                                <p:cTn id="20" presetID="22" presetClass="entr" presetSubtype="1"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2000"/>
                                        <p:tgtEl>
                                          <p:spTgt spid="5"/>
                                        </p:tgtEl>
                                      </p:cBhvr>
                                    </p:animEffect>
                                  </p:childTnLst>
                                </p:cTn>
                              </p:par>
                              <p:par>
                                <p:cTn id="23" presetID="22" presetClass="entr" presetSubtype="1"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2000"/>
                                        <p:tgtEl>
                                          <p:spTgt spid="6"/>
                                        </p:tgtEl>
                                      </p:cBhvr>
                                    </p:animEffect>
                                  </p:childTnLst>
                                </p:cTn>
                              </p:par>
                              <p:par>
                                <p:cTn id="26" presetID="22" presetClass="entr" presetSubtype="1"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2000"/>
                                        <p:tgtEl>
                                          <p:spTgt spid="7"/>
                                        </p:tgtEl>
                                      </p:cBhvr>
                                    </p:animEffect>
                                  </p:childTnLst>
                                </p:cTn>
                              </p:par>
                              <p:par>
                                <p:cTn id="29" presetID="22" presetClass="entr" presetSubtype="1"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2000"/>
                                        <p:tgtEl>
                                          <p:spTgt spid="8"/>
                                        </p:tgtEl>
                                      </p:cBhvr>
                                    </p:animEffect>
                                  </p:childTnLst>
                                </p:cTn>
                              </p:par>
                            </p:childTnLst>
                          </p:cTn>
                        </p:par>
                        <p:par>
                          <p:cTn id="32" fill="hold" nodeType="afterGroup">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7"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300"/>
                            </p:stCondLst>
                            <p:childTnLst>
                              <p:par>
                                <p:cTn id="45" presetID="47"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53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cond evt="onBegin" delay="0">
                          <p:tn val="55"/>
                        </p:cond>
                      </p:stCondLst>
                      <p:childTnLst>
                        <p:par>
                          <p:cTn id="57" fill="hold" nodeType="withGroup">
                            <p:stCondLst>
                              <p:cond delay="0"/>
                            </p:stCondLst>
                            <p:childTnLst>
                              <p:par>
                                <p:cTn id="58" presetID="42" presetClass="entr" presetSubtype="0" fill="hold"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2512" t="-9307" r="-2512" b="50464"/>
          <a:stretch>
            <a:fillRect/>
          </a:stretch>
        </p:blipFill>
        <p:spPr>
          <a:xfrm>
            <a:off x="-22608" y="-603114"/>
            <a:ext cx="5307403" cy="3816424"/>
          </a:xfrm>
          <a:prstGeom prst="rect">
            <a:avLst/>
          </a:prstGeom>
        </p:spPr>
      </p:pic>
      <p:sp>
        <p:nvSpPr>
          <p:cNvPr id="20" name="Rectangle 13"/>
          <p:cNvSpPr txBox="1">
            <a:spLocks noChangeArrowheads="1"/>
          </p:cNvSpPr>
          <p:nvPr/>
        </p:nvSpPr>
        <p:spPr bwMode="auto">
          <a:xfrm>
            <a:off x="1781888" y="2723626"/>
            <a:ext cx="6610396" cy="523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zh-CN" altLang="en-US" sz="6000" i="0">
                <a:latin typeface="方正舒体" panose="02010601030101010101" pitchFamily="2" charset="-122"/>
                <a:ea typeface="方正舒体" panose="02010601030101010101" pitchFamily="2" charset="-122"/>
              </a:rPr>
              <a:t>非常感谢您的观看</a:t>
            </a:r>
          </a:p>
        </p:txBody>
      </p:sp>
      <p:sp>
        <p:nvSpPr>
          <p:cNvPr id="23" name="Rectangle 13"/>
          <p:cNvSpPr txBox="1">
            <a:spLocks noChangeArrowheads="1"/>
          </p:cNvSpPr>
          <p:nvPr/>
        </p:nvSpPr>
        <p:spPr bwMode="auto">
          <a:xfrm>
            <a:off x="3075659" y="3291960"/>
            <a:ext cx="4022853"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a:latin typeface="方正黑体简体" pitchFamily="2" charset="-122"/>
                <a:ea typeface="方正黑体简体" pitchFamily="2" charset="-122"/>
              </a:rPr>
              <a:t>——</a:t>
            </a:r>
            <a:r>
              <a:rPr lang="zh-CN" altLang="en-US" sz="1600" i="0">
                <a:latin typeface="方正舒体" panose="02010601030101010101" pitchFamily="2" charset="-122"/>
                <a:ea typeface="方正舒体" panose="02010601030101010101" pitchFamily="2" charset="-122"/>
              </a:rPr>
              <a:t>道德讲堂工作总结中国风动态</a:t>
            </a:r>
            <a:r>
              <a:rPr lang="en-US" altLang="zh-CN" sz="1600" i="0">
                <a:latin typeface="方正舒体" panose="02010601030101010101" pitchFamily="2" charset="-122"/>
                <a:ea typeface="方正舒体" panose="02010601030101010101" pitchFamily="2" charset="-122"/>
              </a:rPr>
              <a:t>PPT</a:t>
            </a:r>
            <a:r>
              <a:rPr lang="en-US" altLang="zh-CN" sz="1400" i="0">
                <a:latin typeface="方正黑体简体" pitchFamily="2" charset="-122"/>
                <a:ea typeface="方正黑体简体" pitchFamily="2" charset="-122"/>
              </a:rPr>
              <a:t>——</a:t>
            </a:r>
            <a:endParaRPr lang="zh-CN" altLang="en-US" sz="1400" i="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2994280" y="2033670"/>
            <a:ext cx="6973941"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en-US" altLang="zh-CN" sz="2800" i="0">
                <a:latin typeface="方正舒体" panose="02010601030101010101" pitchFamily="2" charset="-122"/>
                <a:ea typeface="方正舒体" panose="02010601030101010101" pitchFamily="2" charset="-122"/>
              </a:rPr>
              <a:t>POWERPOINT</a:t>
            </a:r>
            <a:r>
              <a:rPr lang="zh-CN" altLang="en-US" sz="2800" i="0">
                <a:latin typeface="方正舒体" panose="02010601030101010101" pitchFamily="2" charset="-122"/>
                <a:ea typeface="方正舒体" panose="02010601030101010101"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
          <p:cNvSpPr txBox="1">
            <a:spLocks noChangeArrowheads="1"/>
          </p:cNvSpPr>
          <p:nvPr/>
        </p:nvSpPr>
        <p:spPr bwMode="auto">
          <a:xfrm>
            <a:off x="1592734" y="-635958"/>
            <a:ext cx="2313454"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600" i="0">
                <a:latin typeface="方正舒体" panose="02010601030101010101" pitchFamily="2" charset="-122"/>
                <a:ea typeface="方正舒体" panose="02010601030101010101" pitchFamily="2" charset="-122"/>
              </a:rPr>
              <a:t>中</a:t>
            </a:r>
          </a:p>
        </p:txBody>
      </p:sp>
      <p:sp>
        <p:nvSpPr>
          <p:cNvPr id="21" name="TextBox 2"/>
          <p:cNvSpPr txBox="1">
            <a:spLocks noChangeArrowheads="1"/>
          </p:cNvSpPr>
          <p:nvPr/>
        </p:nvSpPr>
        <p:spPr bwMode="auto">
          <a:xfrm>
            <a:off x="2994280" y="387141"/>
            <a:ext cx="141577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9600" i="0">
                <a:latin typeface="方正舒体" panose="02010601030101010101" pitchFamily="2" charset="-122"/>
                <a:ea typeface="方正舒体" panose="02010601030101010101" pitchFamily="2" charset="-122"/>
              </a:rPr>
              <a:t>国</a:t>
            </a:r>
          </a:p>
        </p:txBody>
      </p:sp>
      <p:sp>
        <p:nvSpPr>
          <p:cNvPr id="22" name="矩形 3"/>
          <p:cNvSpPr>
            <a:spLocks noChangeArrowheads="1"/>
          </p:cNvSpPr>
          <p:nvPr/>
        </p:nvSpPr>
        <p:spPr bwMode="auto">
          <a:xfrm>
            <a:off x="3918067" y="598985"/>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a:latin typeface="方正舒体" panose="02010601030101010101" pitchFamily="2" charset="-122"/>
                <a:ea typeface="方正舒体" panose="02010601030101010101" pitchFamily="2" charset="-122"/>
              </a:rPr>
              <a:t>风</a:t>
            </a:r>
          </a:p>
        </p:txBody>
      </p:sp>
      <p:pic>
        <p:nvPicPr>
          <p:cNvPr id="24" name="Picture 2" descr="G:\公司\茶\印章.png"/>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8316416" y="62628"/>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8"/>
          <p:cNvSpPr txBox="1">
            <a:spLocks noChangeArrowheads="1"/>
          </p:cNvSpPr>
          <p:nvPr/>
        </p:nvSpPr>
        <p:spPr bwMode="auto">
          <a:xfrm>
            <a:off x="7774480" y="72793"/>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a:latin typeface="华文隶书" pitchFamily="2" charset="-122"/>
                <a:ea typeface="华文隶书" pitchFamily="2" charset="-122"/>
              </a:rPr>
              <a:t>中国历史传承不可或缺的</a:t>
            </a:r>
            <a:endParaRPr lang="en-US" altLang="zh-CN" sz="1400" i="0">
              <a:latin typeface="华文隶书" pitchFamily="2" charset="-122"/>
              <a:ea typeface="华文隶书" pitchFamily="2" charset="-122"/>
            </a:endParaRPr>
          </a:p>
          <a:p>
            <a:pPr eaLnBrk="1" hangingPunct="1"/>
            <a:r>
              <a:rPr lang="zh-CN" altLang="en-US" sz="1400" i="0">
                <a:latin typeface="华文隶书" pitchFamily="2" charset="-122"/>
                <a:ea typeface="华文隶书" pitchFamily="2" charset="-122"/>
              </a:rPr>
              <a:t>重要组成部分</a:t>
            </a:r>
          </a:p>
        </p:txBody>
      </p:sp>
      <p:pic>
        <p:nvPicPr>
          <p:cNvPr id="26" name="渔舟唱晚.mp3">
            <a:hlinkClick action="ppaction://media"/>
          </p:cNvPr>
          <p:cNvPicPr>
            <a:picLocks noChangeAspect="1"/>
          </p:cNvPicPr>
          <p:nvPr>
            <a:audioFile r:link="rId11"/>
            <p:extLst>
              <p:ext uri="{DAA4B4D4-6D71-4841-9C94-3DE7FCFB9230}">
                <p14:media r:embed="rId12"/>
              </p:ext>
            </p:extLst>
          </p:nvPr>
        </p:nvPicPr>
        <p:blipFill>
          <a:blip r:embed="rId10"/>
          <a:stretch>
            <a:fillRect/>
          </a:stretch>
        </p:blipFill>
        <p:spPr>
          <a:xfrm>
            <a:off x="-1116632" y="144300"/>
            <a:ext cx="609600" cy="609600"/>
          </a:xfrm>
          <a:prstGeom prst="rect">
            <a:avLst/>
          </a:prstGeom>
        </p:spPr>
      </p:pic>
      <p:pic>
        <p:nvPicPr>
          <p:cNvPr id="16" name="图片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0374" y="3285385"/>
            <a:ext cx="3581792" cy="1746812"/>
          </a:xfrm>
          <a:prstGeom prst="rect">
            <a:avLst/>
          </a:prstGeom>
        </p:spPr>
      </p:pic>
      <p:pic>
        <p:nvPicPr>
          <p:cNvPr id="2" name="图片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86899" y="3402328"/>
            <a:ext cx="4223226" cy="2006155"/>
          </a:xfrm>
          <a:prstGeom prst="rect">
            <a:avLst/>
          </a:prstGeom>
        </p:spPr>
      </p:pic>
    </p:spTree>
    <p:extLst>
      <p:ext uri="{BB962C8B-B14F-4D97-AF65-F5344CB8AC3E}">
        <p14:creationId val="2811907016"/>
      </p:ext>
    </p:extLst>
  </p:cSld>
  <p:clrMapOvr>
    <a:masterClrMapping/>
  </p:clrMapOvr>
  <mc:AlternateContent>
    <mc:Choice xmlns:p14="http://schemas.microsoft.com/office/powerpoint/2010/main" Requires="p14">
      <p:transition spd="slow" advClick="0" advTm="20000" p14:dur="4000">
        <p14:vortex dir="r"/>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8" fill="hold" nodeType="afterGroup">
                            <p:stCondLst>
                              <p:cond delay="1"/>
                            </p:stCondLst>
                            <p:childTnLst>
                              <p:par>
                                <p:cTn id="9" presetID="47"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401"/>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401"/>
                            </p:stCondLst>
                            <p:childTnLst>
                              <p:par>
                                <p:cTn id="31" presetID="23" presetClass="entr" presetSubtype="3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strVal val="4*#ppt_w"/>
                                          </p:val>
                                        </p:tav>
                                        <p:tav tm="100000">
                                          <p:val>
                                            <p:strVal val="#ppt_w"/>
                                          </p:val>
                                        </p:tav>
                                      </p:tavLst>
                                    </p:anim>
                                    <p:anim calcmode="lin" valueType="num">
                                      <p:cBhvr>
                                        <p:cTn id="34" dur="500" fill="hold"/>
                                        <p:tgtEl>
                                          <p:spTgt spid="24"/>
                                        </p:tgtEl>
                                        <p:attrNameLst>
                                          <p:attrName>ppt_h</p:attrName>
                                        </p:attrNameLst>
                                      </p:cBhvr>
                                      <p:tavLst>
                                        <p:tav tm="0">
                                          <p:val>
                                            <p:strVal val="4*#ppt_h"/>
                                          </p:val>
                                        </p:tav>
                                        <p:tav tm="100000">
                                          <p:val>
                                            <p:strVal val="#ppt_h"/>
                                          </p:val>
                                        </p:tav>
                                      </p:tavLst>
                                    </p:anim>
                                  </p:childTnLst>
                                </p:cTn>
                              </p:par>
                            </p:childTnLst>
                          </p:cTn>
                        </p:par>
                        <p:par>
                          <p:cTn id="35" fill="hold" nodeType="afterGroup">
                            <p:stCondLst>
                              <p:cond delay="2901"/>
                            </p:stCondLst>
                            <p:childTnLst>
                              <p:par>
                                <p:cTn id="36" presetID="52" presetClass="entr" presetSubtype="0" fill="hold" grpId="4"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Scale>
                                      <p:cBhvr>
                                        <p:cTn id="38"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9" dur="2000" decel="50000" fill="hold">
                                          <p:stCondLst>
                                            <p:cond delay="0"/>
                                          </p:stCondLst>
                                        </p:cTn>
                                        <p:tgtEl>
                                          <p:spTgt spid="20"/>
                                        </p:tgtEl>
                                        <p:attrNameLst>
                                          <p:attrName>ppt_x</p:attrName>
                                          <p:attrName>ppt_y</p:attrName>
                                        </p:attrNameLst>
                                      </p:cBhvr>
                                    </p:animMotion>
                                    <p:animEffect transition="in" filter="fade">
                                      <p:cBhvr>
                                        <p:cTn id="40" dur="2000"/>
                                        <p:tgtEl>
                                          <p:spTgt spid="20"/>
                                        </p:tgtEl>
                                      </p:cBhvr>
                                    </p:animEffect>
                                  </p:childTnLst>
                                </p:cTn>
                              </p:par>
                            </p:childTnLst>
                          </p:cTn>
                        </p:par>
                        <p:par>
                          <p:cTn id="41" fill="hold" nodeType="afterGroup">
                            <p:stCondLst>
                              <p:cond delay="4901"/>
                            </p:stCondLst>
                            <p:childTnLst>
                              <p:par>
                                <p:cTn id="42" presetID="41" presetClass="entr" presetSubtype="0" fill="hold" grpId="4" nodeType="afterEffect">
                                  <p:stCondLst>
                                    <p:cond delay="0"/>
                                  </p:stCondLst>
                                  <p:iterate type="lt">
                                    <p:tmPct val="15385"/>
                                  </p:iterate>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anim calcmode="lin" valueType="num">
                                      <p:cBhvr>
                                        <p:cTn id="4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8"/>
                                        </p:tgtEl>
                                      </p:cBhvr>
                                    </p:animEffect>
                                  </p:childTnLst>
                                </p:cTn>
                              </p:par>
                            </p:childTnLst>
                          </p:cTn>
                        </p:par>
                        <p:par>
                          <p:cTn id="49" fill="hold" nodeType="afterGroup">
                            <p:stCondLst>
                              <p:cond delay="5401"/>
                            </p:stCondLst>
                            <p:childTnLst>
                              <p:par>
                                <p:cTn id="50" presetID="47" presetClass="entr" presetSubtype="0" fill="hold" grpId="4"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pathEditMode="relative" rAng="0" ptsTypes="fssf">
                                      <p:cBhvr>
                                        <p:cTn id="56" dur="5000" fill="hold"/>
                                        <p:tgtEl>
                                          <p:spTgt spid="7"/>
                                        </p:tgtEl>
                                        <p:attrNameLst>
                                          <p:attrName>ppt_x</p:attrName>
                                          <p:attrName>ppt_y</p:attrName>
                                        </p:attrNameLst>
                                      </p:cBhvr>
                                      <p:rCtr x="4274" y="47647"/>
                                    </p:animMotion>
                                  </p:childTnLst>
                                </p:cTn>
                              </p:par>
                              <p:par>
                                <p:cTn id="57" presetID="58" presetClass="path" presetSubtype="0" repeatCount="3000" accel="50000" decel="50000" fill="hold" nodeType="withEffect">
                                  <p:stCondLst>
                                    <p:cond delay="2000"/>
                                  </p:stCondLst>
                                  <p:childTnLst>
                                    <p:animMotion origin="layout" path="M -0.00034 1.17647E-06 C 0.00085 0.05088 -0.01391 0.19441 -0.00204 0.29 C 0.01051 0.38529 0.07479 0.48794 0.07293 0.5747 C 0.07123 0.66147 -0.03155 0.685 -0.01255 0.81 C 0.00644 0.935 0.1518 1.02029 0.19505 1.07588" pathEditMode="relative" rAng="0" ptsTypes="fsasf">
                                      <p:cBhvr>
                                        <p:cTn id="58" dur="5000" fill="hold"/>
                                        <p:tgtEl>
                                          <p:spTgt spid="8"/>
                                        </p:tgtEl>
                                        <p:attrNameLst>
                                          <p:attrName>ppt_x</p:attrName>
                                          <p:attrName>ppt_y</p:attrName>
                                        </p:attrNameLst>
                                      </p:cBhvr>
                                      <p:rCtr x="8209" y="53794"/>
                                    </p:animMotion>
                                  </p:childTnLst>
                                </p:cTn>
                              </p:par>
                            </p:childTnLst>
                          </p:cTn>
                        </p:par>
                      </p:childTnLst>
                    </p:cTn>
                  </p:par>
                  <p:par>
                    <p:cTn id="59" fill="hold" nodeType="clickPar">
                      <p:stCondLst>
                        <p:cond delay="indefinite"/>
                        <p:cond evt="onBegin" delay="0">
                          <p:tn val="58"/>
                        </p:cond>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nodeType="clickPar">
                      <p:stCondLst>
                        <p:cond delay="indefinite"/>
                        <p:cond evt="onBegin" delay="0">
                          <p:tn val="63"/>
                        </p:cond>
                      </p:stCondLst>
                      <p:childTnLst>
                        <p:par>
                          <p:cTn id="65" fill="hold">
                            <p:stCondLst>
                              <p:cond delay="0"/>
                            </p:stCondLst>
                            <p:childTnLst>
                              <p:par>
                                <p:cTn id="66" presetID="37" presetClass="path" presetSubtype="0" accel="50000" decel="50000" fill="hold" nodeType="clickEffect">
                                  <p:stCondLst>
                                    <p:cond delay="0"/>
                                  </p:stCondLst>
                                  <p:childTnLst>
                                    <p:animMotion origin="layout" path="M 0 0 L 0.067 0.04 C 0.081 0.049 0.102 0.054 0.124 0.054 C 0.149 0.054 0.169 0.049 0.183 0.04 L 0.25 0 E" pathEditMode="relative" ptsTypes="">
                                      <p:cBhvr>
                                        <p:cTn id="67" dur="25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remove" display="0">
                  <p:stCondLst>
                    <p:cond delay="indefinite"/>
                  </p:stCondLst>
                  <p:endCondLst>
                    <p:cond evt="onStopAudio" delay="0">
                      <p:tgtEl>
                        <p:sldTgt/>
                      </p:tgtEl>
                    </p:cond>
                  </p:endCondLst>
                </p:cTn>
                <p:tgtEl>
                  <p:spTgt spid="26"/>
                </p:tgtEl>
              </p:cMediaNode>
            </p:audio>
          </p:childTnLst>
        </p:cTn>
      </p:par>
    </p:tnLst>
    <p:bldLst>
      <p:bldP spid="20" grpId="4"/>
      <p:bldP spid="23" grpId="4"/>
      <p:bldP spid="38" grpId="4"/>
      <p:bldP spid="19" grpId="0"/>
      <p:bldP spid="21" grpId="0"/>
      <p:bldP spid="22" grpId="0"/>
      <p:bldP spid="2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6" name="Picture 2" descr="F:\360安全浏览器下载\水墨\1402\13.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4583" t="10737" r="14583" b="15705"/>
          <a:stretch>
            <a:fill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a:latin typeface="方正字迹-吕建德字体" panose="02010600010101010101" pitchFamily="2" charset="-122"/>
                <a:ea typeface="方正字迹-吕建德字体" panose="02010600010101010101" pitchFamily="2" charset="-122"/>
              </a:rPr>
              <a:t>第</a:t>
            </a:r>
            <a:r>
              <a:rPr lang="zh-CN" altLang="en-US" sz="5400" spc="-300">
                <a:latin typeface="方正字迹-吕建德字体" panose="02010600010101010101" pitchFamily="2" charset="-122"/>
                <a:ea typeface="方正字迹-吕建德字体" panose="02010600010101010101" pitchFamily="2" charset="-122"/>
              </a:rPr>
              <a:t>一部分</a:t>
            </a: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a:latin typeface="方正华隶简体" pitchFamily="65" charset="-122"/>
                <a:ea typeface="方正华隶简体" pitchFamily="65" charset="-122"/>
              </a:rPr>
              <a:t>单击此处添加文字模板</a:t>
            </a:r>
          </a:p>
        </p:txBody>
      </p:sp>
      <p:pic>
        <p:nvPicPr>
          <p:cNvPr id="39" name="Picture 4" descr="E:\PPT\PPT中国风元素\水墨祥云\水墨祥云\01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5">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val="3239078309"/>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nodeType="afterGroup">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nodeType="afterGroup">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t="48600"/>
          <a:stretch>
            <a:fillRect/>
          </a:stretch>
        </p:blipFill>
        <p:spPr>
          <a:xfrm>
            <a:off x="3746502" y="2768476"/>
            <a:ext cx="5384797" cy="3382269"/>
          </a:xfrm>
          <a:prstGeom prst="rect">
            <a:avLst/>
          </a:prstGeom>
        </p:spPr>
      </p:pic>
      <p:pic>
        <p:nvPicPr>
          <p:cNvPr id="2" name="Picture 2" descr="墨滴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17688" y="3196114"/>
            <a:ext cx="2590800" cy="175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
          <p:cNvGrpSpPr/>
          <p:nvPr/>
        </p:nvGrpSpPr>
        <p:grpSpPr>
          <a:xfrm>
            <a:off x="1408114" y="2258854"/>
            <a:ext cx="3838575" cy="1097280"/>
            <a:chExt cx="2418" cy="768"/>
          </a:xfrm>
        </p:grpSpPr>
        <p:sp>
          <p:nvSpPr>
            <p:cNvPr id="15382" name="Freeform 3"/>
            <p:cNvSpPr/>
            <p:nvPr/>
          </p:nvSpPr>
          <p:spPr bwMode="auto">
            <a:xfrm>
              <a:off x="0" y="9"/>
              <a:ext cx="1089" cy="676"/>
            </a:xfrm>
            <a:custGeom>
              <a:gdLst>
                <a:gd name="T0" fmla="*/ 0 w 735"/>
                <a:gd name="T1" fmla="*/ 0 h 532"/>
                <a:gd name="T2" fmla="*/ 4043 w 735"/>
                <a:gd name="T3" fmla="*/ 854 h 532"/>
                <a:gd name="T4" fmla="*/ 6104 w 735"/>
                <a:gd name="T5" fmla="*/ 854 h 532"/>
                <a:gd name="T6" fmla="*/ 6741 w 735"/>
                <a:gd name="T7" fmla="*/ 1048 h 532"/>
                <a:gd name="T8" fmla="*/ 6761 w 735"/>
                <a:gd name="T9" fmla="*/ 1693 h 532"/>
                <a:gd name="T10" fmla="*/ 6327 w 735"/>
                <a:gd name="T11" fmla="*/ 1684 h 532"/>
                <a:gd name="T12" fmla="*/ 7075 w 735"/>
                <a:gd name="T13" fmla="*/ 2241 h 532"/>
                <a:gd name="T14" fmla="*/ 7773 w 735"/>
                <a:gd name="T15" fmla="*/ 1693 h 532"/>
                <a:gd name="T16" fmla="*/ 7362 w 735"/>
                <a:gd name="T17" fmla="*/ 1693 h 532"/>
                <a:gd name="T18" fmla="*/ 7341 w 735"/>
                <a:gd name="T19" fmla="*/ 953 h 532"/>
                <a:gd name="T20" fmla="*/ 6522 w 735"/>
                <a:gd name="T21" fmla="*/ 634 h 532"/>
                <a:gd name="T22" fmla="*/ 3541 w 735"/>
                <a:gd name="T23" fmla="*/ 626 h 532"/>
                <a:gd name="T24" fmla="*/ 72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5383" name="Freeform 4"/>
            <p:cNvSpPr/>
            <p:nvPr/>
          </p:nvSpPr>
          <p:spPr bwMode="auto">
            <a:xfrm>
              <a:off x="1100" y="0"/>
              <a:ext cx="210" cy="768"/>
            </a:xfrm>
            <a:custGeom>
              <a:gdLst>
                <a:gd name="T0" fmla="*/ 387 w 142"/>
                <a:gd name="T1" fmla="*/ 1 h 604"/>
                <a:gd name="T2" fmla="*/ 472 w 142"/>
                <a:gd name="T3" fmla="*/ 1994 h 604"/>
                <a:gd name="T4" fmla="*/ 0 w 142"/>
                <a:gd name="T5" fmla="*/ 2005 h 604"/>
                <a:gd name="T6" fmla="*/ 750 w 142"/>
                <a:gd name="T7" fmla="*/ 2553 h 604"/>
                <a:gd name="T8" fmla="*/ 1488 w 142"/>
                <a:gd name="T9" fmla="*/ 2005 h 604"/>
                <a:gd name="T10" fmla="*/ 1047 w 142"/>
                <a:gd name="T11" fmla="*/ 2005 h 604"/>
                <a:gd name="T12" fmla="*/ 1032 w 142"/>
                <a:gd name="T13" fmla="*/ 0 h 604"/>
                <a:gd name="T14" fmla="*/ 38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5384" name="Freeform 5"/>
            <p:cNvSpPr/>
            <p:nvPr/>
          </p:nvSpPr>
          <p:spPr bwMode="auto">
            <a:xfrm flipH="1">
              <a:off x="1329" y="9"/>
              <a:ext cx="1089" cy="676"/>
            </a:xfrm>
            <a:custGeom>
              <a:gdLst>
                <a:gd name="T0" fmla="*/ 0 w 735"/>
                <a:gd name="T1" fmla="*/ 0 h 532"/>
                <a:gd name="T2" fmla="*/ 4043 w 735"/>
                <a:gd name="T3" fmla="*/ 854 h 532"/>
                <a:gd name="T4" fmla="*/ 6104 w 735"/>
                <a:gd name="T5" fmla="*/ 854 h 532"/>
                <a:gd name="T6" fmla="*/ 6741 w 735"/>
                <a:gd name="T7" fmla="*/ 1048 h 532"/>
                <a:gd name="T8" fmla="*/ 6761 w 735"/>
                <a:gd name="T9" fmla="*/ 1693 h 532"/>
                <a:gd name="T10" fmla="*/ 6327 w 735"/>
                <a:gd name="T11" fmla="*/ 1684 h 532"/>
                <a:gd name="T12" fmla="*/ 7075 w 735"/>
                <a:gd name="T13" fmla="*/ 2241 h 532"/>
                <a:gd name="T14" fmla="*/ 7773 w 735"/>
                <a:gd name="T15" fmla="*/ 1693 h 532"/>
                <a:gd name="T16" fmla="*/ 7362 w 735"/>
                <a:gd name="T17" fmla="*/ 1693 h 532"/>
                <a:gd name="T18" fmla="*/ 7341 w 735"/>
                <a:gd name="T19" fmla="*/ 953 h 532"/>
                <a:gd name="T20" fmla="*/ 6522 w 735"/>
                <a:gd name="T21" fmla="*/ 634 h 532"/>
                <a:gd name="T22" fmla="*/ 3541 w 735"/>
                <a:gd name="T23" fmla="*/ 626 h 532"/>
                <a:gd name="T24" fmla="*/ 72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FFFF">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 name="Group 7"/>
          <p:cNvGrpSpPr/>
          <p:nvPr/>
        </p:nvGrpSpPr>
        <p:grpSpPr>
          <a:xfrm>
            <a:off x="4408488" y="2223342"/>
            <a:ext cx="3763963" cy="648653"/>
            <a:chExt cx="2371" cy="454"/>
          </a:xfrm>
        </p:grpSpPr>
        <p:sp>
          <p:nvSpPr>
            <p:cNvPr id="15380" name="Rectangle 17"/>
            <p:cNvSpPr>
              <a:spLocks noChangeArrowheads="1"/>
            </p:cNvSpPr>
            <p:nvPr/>
          </p:nvSpPr>
          <p:spPr bwMode="auto">
            <a:xfrm>
              <a:off x="33" y="0"/>
              <a:ext cx="2338"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a:t> </a:t>
              </a:r>
              <a:r>
                <a:rPr lang="zh-CN" altLang="en-US" sz="1600" b="1"/>
                <a:t>在此添加您的文字在此添加您的文字在此添加您的文字在此添加您的文字</a:t>
              </a:r>
              <a:endParaRPr lang="zh-CN" altLang="en-US" sz="1600"/>
            </a:p>
          </p:txBody>
        </p:sp>
        <p:sp>
          <p:nvSpPr>
            <p:cNvPr id="15381" name="Rectangle 19"/>
            <p:cNvSpPr>
              <a:spLocks noChangeArrowheads="1"/>
            </p:cNvSpPr>
            <p:nvPr/>
          </p:nvSpPr>
          <p:spPr bwMode="auto">
            <a:xfrm>
              <a:off x="0" y="68"/>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endParaRPr lang="zh-CN" altLang="en-US"/>
            </a:p>
          </p:txBody>
        </p:sp>
      </p:grpSp>
      <p:grpSp>
        <p:nvGrpSpPr>
          <p:cNvPr id="10" name="Group 15"/>
          <p:cNvGrpSpPr/>
          <p:nvPr/>
        </p:nvGrpSpPr>
        <p:grpSpPr>
          <a:xfrm>
            <a:off x="827088" y="982980"/>
            <a:ext cx="1447800" cy="1275874"/>
            <a:chExt cx="912" cy="893"/>
          </a:xfrm>
        </p:grpSpPr>
        <p:pic>
          <p:nvPicPr>
            <p:cNvPr id="15378" name="Picture 16" descr="墨滴"/>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0"/>
              <a:ext cx="912" cy="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9" name="Text Box 17"/>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grpSp>
        <p:nvGrpSpPr>
          <p:cNvPr id="13" name="Group 18"/>
          <p:cNvGrpSpPr/>
          <p:nvPr/>
        </p:nvGrpSpPr>
        <p:grpSpPr>
          <a:xfrm>
            <a:off x="2579688" y="955835"/>
            <a:ext cx="1447800" cy="1275873"/>
            <a:chExt cx="912" cy="893"/>
          </a:xfrm>
        </p:grpSpPr>
        <p:pic>
          <p:nvPicPr>
            <p:cNvPr id="15376" name="Picture 19" descr="墨滴"/>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0"/>
              <a:ext cx="912" cy="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7" name="Text Box 20"/>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grpSp>
        <p:nvGrpSpPr>
          <p:cNvPr id="16" name="Group 21"/>
          <p:cNvGrpSpPr/>
          <p:nvPr/>
        </p:nvGrpSpPr>
        <p:grpSpPr>
          <a:xfrm>
            <a:off x="4408488" y="887255"/>
            <a:ext cx="1447800" cy="1275873"/>
            <a:chExt cx="912" cy="893"/>
          </a:xfrm>
        </p:grpSpPr>
        <p:pic>
          <p:nvPicPr>
            <p:cNvPr id="15374" name="Picture 22" descr="墨滴"/>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0"/>
              <a:ext cx="912" cy="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5" name="Text Box 23"/>
            <p:cNvSpPr txBox="1">
              <a:spLocks noChangeArrowheads="1"/>
            </p:cNvSpPr>
            <p:nvPr/>
          </p:nvSpPr>
          <p:spPr bwMode="auto">
            <a:xfrm>
              <a:off x="96" y="221"/>
              <a:ext cx="672" cy="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sz="2200" b="1">
                  <a:solidFill>
                    <a:schemeClr val="bg1"/>
                  </a:solidFill>
                </a:rPr>
                <a:t>添加</a:t>
              </a:r>
            </a:p>
            <a:p>
              <a:pPr algn="ctr" eaLnBrk="1" hangingPunct="1"/>
              <a:r>
                <a:rPr lang="zh-CN" altLang="en-US" sz="2200" b="1">
                  <a:solidFill>
                    <a:schemeClr val="bg1"/>
                  </a:solidFill>
                </a:rPr>
                <a:t>文字</a:t>
              </a:r>
            </a:p>
          </p:txBody>
        </p:sp>
      </p:grpSp>
      <p:sp>
        <p:nvSpPr>
          <p:cNvPr id="19" name="Text Box 24"/>
          <p:cNvSpPr txBox="1">
            <a:spLocks noChangeArrowheads="1"/>
          </p:cNvSpPr>
          <p:nvPr/>
        </p:nvSpPr>
        <p:spPr bwMode="auto">
          <a:xfrm>
            <a:off x="2427288" y="3851910"/>
            <a:ext cx="1676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r>
              <a:rPr lang="zh-CN" altLang="en-US" b="1">
                <a:solidFill>
                  <a:schemeClr val="bg1"/>
                </a:solidFill>
              </a:rPr>
              <a:t>单击此处</a:t>
            </a:r>
          </a:p>
          <a:p>
            <a:pPr algn="ctr" eaLnBrk="1" hangingPunct="1"/>
            <a:r>
              <a:rPr lang="zh-CN" altLang="en-US" b="1">
                <a:solidFill>
                  <a:schemeClr val="bg1"/>
                </a:solidFill>
              </a:rPr>
              <a:t>添加文字</a:t>
            </a:r>
          </a:p>
        </p:txBody>
      </p:sp>
      <p:grpSp>
        <p:nvGrpSpPr>
          <p:cNvPr id="20" name="Group 25"/>
          <p:cNvGrpSpPr/>
          <p:nvPr/>
        </p:nvGrpSpPr>
        <p:grpSpPr>
          <a:xfrm>
            <a:off x="4408488" y="3103452"/>
            <a:ext cx="3619500" cy="648653"/>
            <a:chExt cx="2280" cy="454"/>
          </a:xfrm>
        </p:grpSpPr>
        <p:sp>
          <p:nvSpPr>
            <p:cNvPr id="15372" name="Rectangle 17"/>
            <p:cNvSpPr>
              <a:spLocks noChangeArrowheads="1"/>
            </p:cNvSpPr>
            <p:nvPr/>
          </p:nvSpPr>
          <p:spPr bwMode="auto">
            <a:xfrm>
              <a:off x="33" y="0"/>
              <a:ext cx="2247"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a:t> </a:t>
              </a:r>
              <a:r>
                <a:rPr lang="zh-CN" altLang="en-US" sz="1600" b="1"/>
                <a:t>在此添加您的文字在此添加您的文字在此添加您的文字在此添加您的文字</a:t>
              </a:r>
              <a:endParaRPr lang="zh-CN" altLang="en-US" sz="1600"/>
            </a:p>
          </p:txBody>
        </p:sp>
        <p:sp>
          <p:nvSpPr>
            <p:cNvPr id="15373" name="Rectangle 19"/>
            <p:cNvSpPr>
              <a:spLocks noChangeArrowheads="1"/>
            </p:cNvSpPr>
            <p:nvPr/>
          </p:nvSpPr>
          <p:spPr bwMode="auto">
            <a:xfrm>
              <a:off x="0" y="68"/>
              <a:ext cx="47" cy="38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endParaRPr lang="zh-CN" altLang="en-US"/>
            </a:p>
          </p:txBody>
        </p:sp>
      </p:grpSp>
      <p:sp>
        <p:nvSpPr>
          <p:cNvPr id="25" name="Text Box 34"/>
          <p:cNvSpPr txBox="1">
            <a:spLocks noChangeArrowheads="1"/>
          </p:cNvSpPr>
          <p:nvPr/>
        </p:nvSpPr>
        <p:spPr bwMode="auto">
          <a:xfrm>
            <a:off x="395536" y="195486"/>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9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nodeType="afterGroup">
                            <p:stCondLst>
                              <p:cond delay="500"/>
                            </p:stCondLst>
                            <p:childTnLst>
                              <p:par>
                                <p:cTn id="12" presetID="2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000"/>
                            </p:stCondLst>
                            <p:childTnLst>
                              <p:par>
                                <p:cTn id="25" presetID="2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nodeType="afterGroup">
                            <p:stCondLst>
                              <p:cond delay="1500"/>
                            </p:stCondLst>
                            <p:childTnLst>
                              <p:par>
                                <p:cTn id="29" presetID="2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000"/>
                                        <p:tgtEl>
                                          <p:spTgt spid="19"/>
                                        </p:tgtEl>
                                      </p:cBhvr>
                                    </p:animEffect>
                                  </p:childTnLst>
                                </p:cTn>
                              </p:par>
                            </p:childTnLst>
                          </p:cTn>
                        </p:par>
                        <p:par>
                          <p:cTn id="37" fill="hold" nodeType="afterGroup">
                            <p:stCondLst>
                              <p:cond delay="4000"/>
                            </p:stCondLst>
                            <p:childTnLst>
                              <p:par>
                                <p:cTn id="38" presetID="12" presetClass="entr" presetSubtype="2"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Right)">
                                      <p:cBhvr>
                                        <p:cTn id="40" dur="500"/>
                                        <p:tgtEl>
                                          <p:spTgt spid="7"/>
                                        </p:tgtEl>
                                      </p:cBhvr>
                                    </p:animEffect>
                                  </p:childTnLst>
                                </p:cTn>
                              </p:par>
                            </p:childTnLst>
                          </p:cTn>
                        </p:par>
                        <p:par>
                          <p:cTn id="41" fill="hold" nodeType="afterGroup">
                            <p:stCondLst>
                              <p:cond delay="4500"/>
                            </p:stCondLst>
                            <p:childTnLst>
                              <p:par>
                                <p:cTn id="42" presetID="12" presetClass="entr" presetSubtype="2"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slide(from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p:cNvGrpSpPr/>
          <p:nvPr/>
        </p:nvGrpSpPr>
        <p:grpSpPr>
          <a:xfrm>
            <a:off x="971600" y="1625075"/>
            <a:ext cx="1568531" cy="1512168"/>
            <a:chOff x="1133646" y="1856676"/>
            <a:chExt cx="1568531" cy="1512168"/>
          </a:xfrm>
        </p:grpSpPr>
        <p:pic>
          <p:nvPicPr>
            <p:cNvPr id="8" name="Picture 2" descr="C:\Users\zjd\Desktop\Nipic_3702205_20091124134507402850.pn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a:latin typeface="华文隶书" pitchFamily="2" charset="-122"/>
                  <a:ea typeface="华文隶书" pitchFamily="2" charset="-122"/>
                </a:rPr>
                <a:t>文本</a:t>
              </a:r>
            </a:p>
          </p:txBody>
        </p:sp>
      </p:grpSp>
      <p:grpSp>
        <p:nvGrpSpPr>
          <p:cNvPr id="10" name="组合 9"/>
          <p:cNvGrpSpPr/>
          <p:nvPr/>
        </p:nvGrpSpPr>
        <p:grpSpPr>
          <a:xfrm>
            <a:off x="3213560" y="1319180"/>
            <a:ext cx="2104711" cy="2029081"/>
            <a:chOff x="3375606" y="1550781"/>
            <a:chExt cx="2104711" cy="2029081"/>
          </a:xfrm>
        </p:grpSpPr>
        <p:pic>
          <p:nvPicPr>
            <p:cNvPr id="11" name="Picture 2" descr="C:\Users\zjd\Desktop\Nipic_3702205_20091124134507402850.pn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93092" y="2211710"/>
              <a:ext cx="1368152" cy="584775"/>
            </a:xfrm>
            <a:prstGeom prst="rect">
              <a:avLst/>
            </a:prstGeom>
            <a:noFill/>
          </p:spPr>
          <p:txBody>
            <a:bodyPr wrap="square" rtlCol="0">
              <a:spAutoFit/>
            </a:bodyPr>
            <a:lstStyle/>
            <a:p>
              <a:pPr algn="ctr"/>
              <a:r>
                <a:rPr lang="zh-CN" altLang="en-US" sz="3200">
                  <a:latin typeface="华文隶书" pitchFamily="2" charset="-122"/>
                  <a:ea typeface="华文隶书" pitchFamily="2" charset="-122"/>
                </a:rPr>
                <a:t>文本</a:t>
              </a:r>
            </a:p>
          </p:txBody>
        </p:sp>
      </p:grpSp>
      <p:grpSp>
        <p:nvGrpSpPr>
          <p:cNvPr id="13" name="组合 12"/>
          <p:cNvGrpSpPr/>
          <p:nvPr/>
        </p:nvGrpSpPr>
        <p:grpSpPr>
          <a:xfrm>
            <a:off x="5634090" y="1131590"/>
            <a:ext cx="2592288" cy="2499138"/>
            <a:chOff x="5796136" y="1363191"/>
            <a:chExt cx="2592288" cy="2499138"/>
          </a:xfrm>
        </p:grpSpPr>
        <p:pic>
          <p:nvPicPr>
            <p:cNvPr id="14" name="Picture 2" descr="C:\Users\zjd\Desktop\Nipic_3702205_20091124134507402850.pn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408204" y="2230511"/>
              <a:ext cx="1368152" cy="584775"/>
            </a:xfrm>
            <a:prstGeom prst="rect">
              <a:avLst/>
            </a:prstGeom>
            <a:noFill/>
          </p:spPr>
          <p:txBody>
            <a:bodyPr wrap="square" rtlCol="0">
              <a:spAutoFit/>
            </a:bodyPr>
            <a:lstStyle/>
            <a:p>
              <a:pPr algn="ctr"/>
              <a:r>
                <a:rPr lang="zh-CN" altLang="en-US" sz="3200">
                  <a:latin typeface="华文隶书" pitchFamily="2" charset="-122"/>
                  <a:ea typeface="华文隶书" pitchFamily="2" charset="-122"/>
                </a:rPr>
                <a:t>文本</a:t>
              </a:r>
            </a:p>
          </p:txBody>
        </p:sp>
      </p:grpSp>
      <p:pic>
        <p:nvPicPr>
          <p:cNvPr id="16" name="Picture 2" descr="C:\Users\zjd\Desktop\Nipic_2979770_20091213080916990658.pn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rot="15325098" flipV="1">
            <a:off x="2428097" y="1791382"/>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zjd\Desktop\Nipic_2979770_20091213080916990658.pn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rot="15325098" flipV="1">
            <a:off x="4985774" y="1796025"/>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1908386" y="3715167"/>
            <a:ext cx="53279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a:t> </a:t>
            </a:r>
            <a:r>
              <a:rPr lang="zh-CN" altLang="en-US" sz="1600" b="1"/>
              <a:t>在此添加您的文字在此添加您的文字在此添加您的文字在此添加您的文字</a:t>
            </a:r>
            <a:endParaRPr lang="zh-CN" altLang="en-US" sz="1600"/>
          </a:p>
        </p:txBody>
      </p:sp>
      <p:sp>
        <p:nvSpPr>
          <p:cNvPr id="19" name="Text Box 34"/>
          <p:cNvSpPr txBox="1">
            <a:spLocks noChangeArrowheads="1"/>
          </p:cNvSpPr>
          <p:nvPr/>
        </p:nvSpPr>
        <p:spPr bwMode="auto">
          <a:xfrm>
            <a:off x="395536" y="195486"/>
            <a:ext cx="42484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val="1217829883"/>
      </p:ext>
    </p:extLst>
  </p:cSld>
  <p:clrMapOvr>
    <a:masterClrMapping/>
  </p:clrMapOvr>
  <mc:AlternateContent>
    <mc:Choice xmlns:p14="http://schemas.microsoft.com/office/powerpoint/2010/main" Requires="p14">
      <p:transition spd="slow" advClick="0" advTm="8000" p14:dur="12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250" autoRev="1" fill="hold">
                                          <p:stCondLst>
                                            <p:cond delay="0"/>
                                          </p:stCondLst>
                                        </p:cTn>
                                        <p:tgtEl>
                                          <p:spTgt spid="19"/>
                                        </p:tgtEl>
                                        <p:attrNameLst>
                                          <p:attrName>ppt_w</p:attrName>
                                        </p:attrNameLst>
                                      </p:cBhvr>
                                    </p:anim>
                                    <p:anim by="(#ppt_w*0.50)" calcmode="lin" valueType="num">
                                      <p:cBhvr>
                                        <p:cTn id="8" dur="250" decel="50000" autoRev="1" fill="hold">
                                          <p:stCondLst>
                                            <p:cond delay="0"/>
                                          </p:stCondLst>
                                        </p:cTn>
                                        <p:tgtEl>
                                          <p:spTgt spid="19"/>
                                        </p:tgtEl>
                                        <p:attrNameLst>
                                          <p:attrName>ppt_x</p:attrName>
                                        </p:attrNameLst>
                                      </p:cBhvr>
                                    </p:anim>
                                    <p:anim from="(-#ppt_h/2)" to="(#ppt_y)" calcmode="lin" valueType="num">
                                      <p:cBhvr>
                                        <p:cTn id="9" dur="500" fill="hold">
                                          <p:stCondLst>
                                            <p:cond delay="0"/>
                                          </p:stCondLst>
                                        </p:cTn>
                                        <p:tgtEl>
                                          <p:spTgt spid="19"/>
                                        </p:tgtEl>
                                        <p:attrNameLst>
                                          <p:attrName>ppt_y</p:attrName>
                                        </p:attrNameLst>
                                      </p:cBhvr>
                                    </p:anim>
                                    <p:animRot by="21600000">
                                      <p:cBhvr>
                                        <p:cTn id="10" dur="500" fill="hold">
                                          <p:stCondLst>
                                            <p:cond delay="0"/>
                                          </p:stCondLst>
                                        </p:cTn>
                                        <p:tgtEl>
                                          <p:spTgt spid="19"/>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12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17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nodeType="clickPar">
                      <p:stCondLst>
                        <p:cond delay="indefinite"/>
                        <p:cond evt="onBegin" delay="0">
                          <p:tn val="25"/>
                        </p:cond>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95536" y="195486"/>
            <a:ext cx="40324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3_图层-9.png"/>
          <p:cNvPicPr>
            <a:picLocks noChangeAspect="1" noChangeArrowheads="1"/>
          </p:cNvPicPr>
          <p:nvPr/>
        </p:nvPicPr>
        <p:blipFill>
          <a:blip r:embed="rId2">
            <a:extLst>
              <a:ext uri="{28A0092B-C50C-407E-A947-70E740481C1C}">
                <a14:useLocalDpi xmlns:a14="http://schemas.microsoft.com/office/drawing/2010/main" val="0"/>
              </a:ext>
            </a:extLst>
          </a:blip>
          <a:srcRect l="8398"/>
          <a:stretch>
            <a:fillRect/>
          </a:stretch>
        </p:blipFill>
        <p:spPr bwMode="auto">
          <a:xfrm>
            <a:off x="2287321" y="2071109"/>
            <a:ext cx="6173111" cy="1281211"/>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3384494" y="2460796"/>
            <a:ext cx="788153" cy="533254"/>
          </a:xfrm>
          <a:prstGeom prst="rect">
            <a:avLst/>
          </a:prstGeom>
        </p:spPr>
        <p:txBody>
          <a:bodyPr wrap="none">
            <a:spAutoFit/>
          </a:bodyPr>
          <a:lstStyle/>
          <a:p>
            <a:pPr>
              <a:lnSpc>
                <a:spcPct val="125000"/>
              </a:lnSpc>
            </a:pPr>
            <a:r>
              <a:rPr lang="en-US" altLang="zh-CN" sz="2400" b="1">
                <a:solidFill>
                  <a:schemeClr val="bg1"/>
                </a:solidFill>
                <a:latin typeface="方正古隶简体" pitchFamily="65" charset="-122"/>
                <a:ea typeface="方正古隶简体" pitchFamily="65" charset="-122"/>
              </a:rPr>
              <a:t>2014</a:t>
            </a:r>
            <a:endParaRPr lang="zh-CN" altLang="en-US" sz="2400" b="1">
              <a:solidFill>
                <a:schemeClr val="bg1"/>
              </a:solidFill>
              <a:latin typeface="方正古隶简体" pitchFamily="65" charset="-122"/>
              <a:ea typeface="方正古隶简体" pitchFamily="65" charset="-122"/>
            </a:endParaRPr>
          </a:p>
        </p:txBody>
      </p:sp>
      <p:sp>
        <p:nvSpPr>
          <p:cNvPr id="39" name="矩形 38"/>
          <p:cNvSpPr/>
          <p:nvPr/>
        </p:nvSpPr>
        <p:spPr>
          <a:xfrm>
            <a:off x="4694566" y="2420307"/>
            <a:ext cx="788153" cy="533254"/>
          </a:xfrm>
          <a:prstGeom prst="rect">
            <a:avLst/>
          </a:prstGeom>
        </p:spPr>
        <p:txBody>
          <a:bodyPr wrap="none">
            <a:spAutoFit/>
          </a:bodyPr>
          <a:lstStyle/>
          <a:p>
            <a:pPr>
              <a:lnSpc>
                <a:spcPct val="125000"/>
              </a:lnSpc>
            </a:pPr>
            <a:r>
              <a:rPr lang="en-US" altLang="zh-CN" sz="2400" b="1">
                <a:solidFill>
                  <a:schemeClr val="bg1"/>
                </a:solidFill>
                <a:latin typeface="方正古隶简体" pitchFamily="65" charset="-122"/>
                <a:ea typeface="方正古隶简体" pitchFamily="65" charset="-122"/>
              </a:rPr>
              <a:t>2013</a:t>
            </a:r>
            <a:endParaRPr lang="zh-CN" altLang="en-US" sz="2400" b="1">
              <a:solidFill>
                <a:schemeClr val="bg1"/>
              </a:solidFill>
              <a:latin typeface="方正古隶简体" pitchFamily="65" charset="-122"/>
              <a:ea typeface="方正古隶简体" pitchFamily="65" charset="-122"/>
            </a:endParaRPr>
          </a:p>
        </p:txBody>
      </p:sp>
      <p:sp>
        <p:nvSpPr>
          <p:cNvPr id="40" name="矩形 39"/>
          <p:cNvSpPr/>
          <p:nvPr/>
        </p:nvSpPr>
        <p:spPr>
          <a:xfrm>
            <a:off x="6138091" y="2420307"/>
            <a:ext cx="788153" cy="533254"/>
          </a:xfrm>
          <a:prstGeom prst="rect">
            <a:avLst/>
          </a:prstGeom>
        </p:spPr>
        <p:txBody>
          <a:bodyPr wrap="none">
            <a:spAutoFit/>
          </a:bodyPr>
          <a:lstStyle/>
          <a:p>
            <a:pPr>
              <a:lnSpc>
                <a:spcPct val="125000"/>
              </a:lnSpc>
            </a:pPr>
            <a:r>
              <a:rPr lang="en-US" altLang="zh-CN" sz="2400" b="1">
                <a:solidFill>
                  <a:schemeClr val="bg1"/>
                </a:solidFill>
                <a:latin typeface="方正古隶简体" pitchFamily="65" charset="-122"/>
                <a:ea typeface="方正古隶简体" pitchFamily="65" charset="-122"/>
              </a:rPr>
              <a:t>2012</a:t>
            </a:r>
            <a:endParaRPr lang="zh-CN" altLang="en-US" sz="2400" b="1">
              <a:solidFill>
                <a:schemeClr val="bg1"/>
              </a:solidFill>
              <a:latin typeface="方正古隶简体" pitchFamily="65" charset="-122"/>
              <a:ea typeface="方正古隶简体" pitchFamily="65" charset="-122"/>
            </a:endParaRPr>
          </a:p>
        </p:txBody>
      </p:sp>
      <p:cxnSp>
        <p:nvCxnSpPr>
          <p:cNvPr id="41" name="直接连接符 40"/>
          <p:cNvCxnSpPr/>
          <p:nvPr/>
        </p:nvCxnSpPr>
        <p:spPr>
          <a:xfrm flipH="1">
            <a:off x="3383243" y="1448453"/>
            <a:ext cx="0" cy="1060724"/>
          </a:xfrm>
          <a:prstGeom prst="line">
            <a:avLst/>
          </a:prstGeom>
          <a:noFill/>
          <a:ln w="9525" cap="flat" cmpd="sng" algn="ctr">
            <a:solidFill>
              <a:srgbClr val="888888"/>
            </a:solidFill>
            <a:prstDash val="dash"/>
            <a:headEnd type="oval" w="med" len="med"/>
            <a:tailEnd type="oval" w="med" len="med"/>
          </a:ln>
          <a:effectLst/>
        </p:spPr>
      </p:cxnSp>
      <p:sp>
        <p:nvSpPr>
          <p:cNvPr id="42" name="TextBox 41"/>
          <p:cNvSpPr txBox="1"/>
          <p:nvPr/>
        </p:nvSpPr>
        <p:spPr>
          <a:xfrm>
            <a:off x="3383243" y="1336008"/>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a:t>此处添加标题</a:t>
            </a:r>
            <a:endParaRPr lang="en-US" altLang="zh-CN" b="1"/>
          </a:p>
          <a:p>
            <a:r>
              <a:rPr lang="zh-CN" altLang="en-US"/>
              <a:t>点击此处添加文本</a:t>
            </a:r>
          </a:p>
          <a:p>
            <a:r>
              <a:rPr lang="zh-CN" altLang="en-US"/>
              <a:t>点击此处添加文本</a:t>
            </a:r>
          </a:p>
        </p:txBody>
      </p:sp>
      <p:cxnSp>
        <p:nvCxnSpPr>
          <p:cNvPr id="43" name="直接连接符 42"/>
          <p:cNvCxnSpPr/>
          <p:nvPr/>
        </p:nvCxnSpPr>
        <p:spPr>
          <a:xfrm flipH="1">
            <a:off x="6095483" y="1386932"/>
            <a:ext cx="0" cy="1060724"/>
          </a:xfrm>
          <a:prstGeom prst="line">
            <a:avLst/>
          </a:prstGeom>
          <a:noFill/>
          <a:ln w="9525" cap="flat" cmpd="sng" algn="ctr">
            <a:solidFill>
              <a:srgbClr val="888888"/>
            </a:solidFill>
            <a:prstDash val="dash"/>
            <a:headEnd type="oval" w="med" len="med"/>
            <a:tailEnd type="oval" w="med" len="med"/>
          </a:ln>
          <a:effectLst/>
        </p:spPr>
      </p:cxnSp>
      <p:sp>
        <p:nvSpPr>
          <p:cNvPr id="44" name="TextBox 43"/>
          <p:cNvSpPr txBox="1"/>
          <p:nvPr/>
        </p:nvSpPr>
        <p:spPr>
          <a:xfrm>
            <a:off x="6095483" y="1274487"/>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a:t>此处添加标题</a:t>
            </a:r>
            <a:endParaRPr lang="en-US" altLang="zh-CN" b="1"/>
          </a:p>
          <a:p>
            <a:r>
              <a:rPr lang="zh-CN" altLang="en-US"/>
              <a:t>点击此处添加文本</a:t>
            </a:r>
          </a:p>
          <a:p>
            <a:r>
              <a:rPr lang="zh-CN" altLang="en-US"/>
              <a:t>点击此处添加文本</a:t>
            </a:r>
          </a:p>
        </p:txBody>
      </p:sp>
      <p:cxnSp>
        <p:nvCxnSpPr>
          <p:cNvPr id="45" name="直接连接符 44"/>
          <p:cNvCxnSpPr/>
          <p:nvPr/>
        </p:nvCxnSpPr>
        <p:spPr>
          <a:xfrm flipH="1">
            <a:off x="4679387" y="3046716"/>
            <a:ext cx="0" cy="1060724"/>
          </a:xfrm>
          <a:prstGeom prst="line">
            <a:avLst/>
          </a:prstGeom>
          <a:noFill/>
          <a:ln w="9525" cap="flat" cmpd="sng" algn="ctr">
            <a:solidFill>
              <a:srgbClr val="888888"/>
            </a:solidFill>
            <a:prstDash val="dash"/>
            <a:headEnd type="oval" w="med" len="med"/>
            <a:tailEnd type="oval" w="med" len="med"/>
          </a:ln>
          <a:effectLst/>
        </p:spPr>
      </p:cxnSp>
      <p:sp>
        <p:nvSpPr>
          <p:cNvPr id="46" name="TextBox 45"/>
          <p:cNvSpPr txBox="1"/>
          <p:nvPr/>
        </p:nvSpPr>
        <p:spPr>
          <a:xfrm>
            <a:off x="4679387" y="3278390"/>
            <a:ext cx="1490583" cy="87753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a:t>此处添加标题</a:t>
            </a:r>
            <a:endParaRPr lang="en-US" altLang="zh-CN" b="1"/>
          </a:p>
          <a:p>
            <a:r>
              <a:rPr lang="zh-CN" altLang="en-US"/>
              <a:t>点击此处添加文本</a:t>
            </a:r>
          </a:p>
          <a:p>
            <a:r>
              <a:rPr lang="zh-CN" altLang="en-US"/>
              <a:t>点击此处添加文本</a:t>
            </a:r>
          </a:p>
        </p:txBody>
      </p:sp>
      <p:grpSp>
        <p:nvGrpSpPr>
          <p:cNvPr id="47" name="组合 46"/>
          <p:cNvGrpSpPr/>
          <p:nvPr/>
        </p:nvGrpSpPr>
        <p:grpSpPr>
          <a:xfrm>
            <a:off x="514955" y="1975897"/>
            <a:ext cx="1880669" cy="1672036"/>
            <a:chOff x="467544" y="1975897"/>
            <a:chExt cx="1880669" cy="1672036"/>
          </a:xfrm>
        </p:grpSpPr>
        <p:pic>
          <p:nvPicPr>
            <p:cNvPr id="48" name="Picture 3" descr="C:\Users\Thinkpad\Desktop\PNG\1_0010_image.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964536" y="2292896"/>
              <a:ext cx="873328" cy="597759"/>
            </a:xfrm>
            <a:prstGeom prst="rect">
              <a:avLst/>
            </a:prstGeom>
          </p:spPr>
          <p:txBody>
            <a:bodyPr wrap="none">
              <a:spAutoFit/>
            </a:bodyPr>
            <a:lstStyle/>
            <a:p>
              <a:pPr>
                <a:lnSpc>
                  <a:spcPct val="125000"/>
                </a:lnSpc>
              </a:pPr>
              <a:r>
                <a:rPr lang="en-US" altLang="zh-CN" sz="2800" b="1">
                  <a:solidFill>
                    <a:schemeClr val="bg1"/>
                  </a:solidFill>
                  <a:latin typeface="方正古隶简体" pitchFamily="65" charset="-122"/>
                  <a:ea typeface="方正古隶简体" pitchFamily="65" charset="-122"/>
                </a:rPr>
                <a:t>2015</a:t>
              </a:r>
              <a:endParaRPr lang="zh-CN" altLang="en-US" sz="2800" b="1">
                <a:solidFill>
                  <a:schemeClr val="bg1"/>
                </a:solidFill>
                <a:latin typeface="方正古隶简体" pitchFamily="65" charset="-122"/>
                <a:ea typeface="方正古隶简体" pitchFamily="65" charset="-122"/>
              </a:endParaRPr>
            </a:p>
          </p:txBody>
        </p:sp>
        <p:pic>
          <p:nvPicPr>
            <p:cNvPr id="50" name="Picture 4" descr="F:\360安全浏览器下载\水墨\1402\10.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1850" y="3098813"/>
            <a:ext cx="2722716" cy="2173354"/>
          </a:xfrm>
          <a:prstGeom prst="rect">
            <a:avLst/>
          </a:prstGeom>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10000" p14:dur="16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nodeType="afterGroup">
                            <p:stCondLst>
                              <p:cond delay="500"/>
                            </p:stCondLst>
                            <p:childTnLst>
                              <p:par>
                                <p:cTn id="12" presetID="10" presetClass="entr" presetSubtype="0"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500"/>
                                        <p:tgtEl>
                                          <p:spTgt spid="47"/>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250"/>
                                        <p:tgtEl>
                                          <p:spTgt spid="37"/>
                                        </p:tgtEl>
                                      </p:cBhvr>
                                    </p:animEffect>
                                  </p:childTnLst>
                                </p:cTn>
                              </p:par>
                            </p:childTnLst>
                          </p:cTn>
                        </p:par>
                        <p:par>
                          <p:cTn id="19" fill="hold" nodeType="afterGroup">
                            <p:stCondLst>
                              <p:cond delay="2250"/>
                            </p:stCondLst>
                            <p:childTnLst>
                              <p:par>
                                <p:cTn id="20" presetID="49" presetClass="entr" presetSubtype="0" decel="10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 calcmode="lin" valueType="num">
                                      <p:cBhvr>
                                        <p:cTn id="24" dur="500" fill="hold"/>
                                        <p:tgtEl>
                                          <p:spTgt spid="38"/>
                                        </p:tgtEl>
                                        <p:attrNameLst>
                                          <p:attrName>style.rotation</p:attrName>
                                        </p:attrNameLst>
                                      </p:cBhvr>
                                      <p:tavLst>
                                        <p:tav tm="0">
                                          <p:val>
                                            <p:fltVal val="360"/>
                                          </p:val>
                                        </p:tav>
                                        <p:tav tm="100000">
                                          <p:val>
                                            <p:fltVal val="0"/>
                                          </p:val>
                                        </p:tav>
                                      </p:tavLst>
                                    </p:anim>
                                    <p:animEffect transition="in" filter="fade">
                                      <p:cBhvr>
                                        <p:cTn id="25" dur="500"/>
                                        <p:tgtEl>
                                          <p:spTgt spid="38"/>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 calcmode="lin" valueType="num">
                                      <p:cBhvr>
                                        <p:cTn id="30" dur="500" fill="hold"/>
                                        <p:tgtEl>
                                          <p:spTgt spid="39"/>
                                        </p:tgtEl>
                                        <p:attrNameLst>
                                          <p:attrName>style.rotation</p:attrName>
                                        </p:attrNameLst>
                                      </p:cBhvr>
                                      <p:tavLst>
                                        <p:tav tm="0">
                                          <p:val>
                                            <p:fltVal val="360"/>
                                          </p:val>
                                        </p:tav>
                                        <p:tav tm="100000">
                                          <p:val>
                                            <p:fltVal val="0"/>
                                          </p:val>
                                        </p:tav>
                                      </p:tavLst>
                                    </p:anim>
                                    <p:animEffect transition="in" filter="fade">
                                      <p:cBhvr>
                                        <p:cTn id="31" dur="500"/>
                                        <p:tgtEl>
                                          <p:spTgt spid="39"/>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 calcmode="lin" valueType="num">
                                      <p:cBhvr>
                                        <p:cTn id="36" dur="500" fill="hold"/>
                                        <p:tgtEl>
                                          <p:spTgt spid="40"/>
                                        </p:tgtEl>
                                        <p:attrNameLst>
                                          <p:attrName>style.rotation</p:attrName>
                                        </p:attrNameLst>
                                      </p:cBhvr>
                                      <p:tavLst>
                                        <p:tav tm="0">
                                          <p:val>
                                            <p:fltVal val="360"/>
                                          </p:val>
                                        </p:tav>
                                        <p:tav tm="100000">
                                          <p:val>
                                            <p:fltVal val="0"/>
                                          </p:val>
                                        </p:tav>
                                      </p:tavLst>
                                    </p:anim>
                                    <p:animEffect transition="in" filter="fade">
                                      <p:cBhvr>
                                        <p:cTn id="37" dur="500"/>
                                        <p:tgtEl>
                                          <p:spTgt spid="40"/>
                                        </p:tgtEl>
                                      </p:cBhvr>
                                    </p:animEffect>
                                  </p:childTnLst>
                                </p:cTn>
                              </p:par>
                            </p:childTnLst>
                          </p:cTn>
                        </p:par>
                        <p:par>
                          <p:cTn id="38" fill="hold" nodeType="afterGroup">
                            <p:stCondLst>
                              <p:cond delay="2750"/>
                            </p:stCondLst>
                            <p:childTnLst>
                              <p:par>
                                <p:cTn id="39" presetID="22" presetClass="entr" presetSubtype="4"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childTnLst>
                          </p:cTn>
                        </p:par>
                        <p:par>
                          <p:cTn id="42" fill="hold" nodeType="afterGroup">
                            <p:stCondLst>
                              <p:cond delay="3250"/>
                            </p:stCondLst>
                            <p:childTnLst>
                              <p:par>
                                <p:cTn id="43" presetID="21" presetClass="entr" presetSubtype="1"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heel(1)">
                                      <p:cBhvr>
                                        <p:cTn id="45" dur="2000"/>
                                        <p:tgtEl>
                                          <p:spTgt spid="42"/>
                                        </p:tgtEl>
                                      </p:cBhvr>
                                    </p:animEffect>
                                  </p:childTnLst>
                                </p:cTn>
                              </p:par>
                            </p:childTnLst>
                          </p:cTn>
                        </p:par>
                        <p:par>
                          <p:cTn id="46" fill="hold" nodeType="afterGroup">
                            <p:stCondLst>
                              <p:cond delay="5250"/>
                            </p:stCondLst>
                            <p:childTnLst>
                              <p:par>
                                <p:cTn id="47" presetID="22" presetClass="entr" presetSubtype="1"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par>
                          <p:cTn id="50" fill="hold" nodeType="afterGroup">
                            <p:stCondLst>
                              <p:cond delay="5750"/>
                            </p:stCondLst>
                            <p:childTnLst>
                              <p:par>
                                <p:cTn id="51" presetID="21" presetClass="entr" presetSubtype="1"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heel(1)">
                                      <p:cBhvr>
                                        <p:cTn id="53" dur="2000"/>
                                        <p:tgtEl>
                                          <p:spTgt spid="46"/>
                                        </p:tgtEl>
                                      </p:cBhvr>
                                    </p:animEffect>
                                  </p:childTnLst>
                                </p:cTn>
                              </p:par>
                            </p:childTnLst>
                          </p:cTn>
                        </p:par>
                        <p:par>
                          <p:cTn id="54" fill="hold" nodeType="afterGroup">
                            <p:stCondLst>
                              <p:cond delay="7750"/>
                            </p:stCondLst>
                            <p:childTnLst>
                              <p:par>
                                <p:cTn id="55" presetID="2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par>
                          <p:cTn id="58" fill="hold" nodeType="afterGroup">
                            <p:stCondLst>
                              <p:cond delay="8250"/>
                            </p:stCondLst>
                            <p:childTnLst>
                              <p:par>
                                <p:cTn id="59" presetID="21" presetClass="entr" presetSubtype="1"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heel(1)">
                                      <p:cBhvr>
                                        <p:cTn id="61"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p:bldP spid="40" grpId="0"/>
      <p:bldP spid="42" grpId="0"/>
      <p:bldP spid="44" grpId="0"/>
      <p:bldP spid="4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23528" y="123478"/>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3302491" y="1102794"/>
            <a:ext cx="3701778" cy="574603"/>
            <a:chOff x="3302491" y="1102794"/>
            <a:chExt cx="3701778" cy="574603"/>
          </a:xfrm>
        </p:grpSpPr>
        <p:pic>
          <p:nvPicPr>
            <p:cNvPr id="38" name="Picture 3" descr="C:\Users\Thinkpad\Desktop\PNG\1_0001_渐变映射-2-副本-4.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3728024" y="1180262"/>
              <a:ext cx="2356665" cy="400709"/>
            </a:xfrm>
            <a:prstGeom prst="rect">
              <a:avLst/>
            </a:prstGeom>
            <a:noFill/>
          </p:spPr>
          <p:txBody>
            <a:bodyPr wrap="square" rtlCol="0">
              <a:spAutoFit/>
            </a:bodyPr>
            <a:lstStyle/>
            <a:p>
              <a:pPr>
                <a:lnSpc>
                  <a:spcPct val="125000"/>
                </a:lnSpc>
              </a:pPr>
              <a:r>
                <a:rPr lang="zh-CN" altLang="en-US">
                  <a:solidFill>
                    <a:schemeClr val="bg1"/>
                  </a:solidFill>
                  <a:latin typeface="方正宋黑简体" pitchFamily="2" charset="-122"/>
                  <a:ea typeface="方正宋黑简体" pitchFamily="2" charset="-122"/>
                </a:rPr>
                <a:t>您的标题写在这里</a:t>
              </a:r>
            </a:p>
          </p:txBody>
        </p:sp>
      </p:grpSp>
      <p:sp>
        <p:nvSpPr>
          <p:cNvPr id="40" name="TextBox 39"/>
          <p:cNvSpPr txBox="1"/>
          <p:nvPr/>
        </p:nvSpPr>
        <p:spPr>
          <a:xfrm>
            <a:off x="3372917" y="1732997"/>
            <a:ext cx="3775367" cy="652486"/>
          </a:xfrm>
          <a:prstGeom prst="rect">
            <a:avLst/>
          </a:prstGeom>
          <a:noFill/>
        </p:spPr>
        <p:txBody>
          <a:bodyPr wrap="square" rtlCol="0">
            <a:spAutoFit/>
          </a:bodyPr>
          <a:lstStyle/>
          <a:p>
            <a:pPr>
              <a:lnSpc>
                <a:spcPct val="130000"/>
              </a:lnSpc>
              <a:defRPr/>
            </a:pPr>
            <a:r>
              <a:rPr lang="zh-CN" altLang="en-US" sz="1400" kern="0" spc="-15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1600" kern="0" spc="-150">
              <a:solidFill>
                <a:schemeClr val="tx1">
                  <a:lumMod val="95000"/>
                  <a:lumOff val="5000"/>
                </a:schemeClr>
              </a:solidFill>
              <a:latin typeface="楷体" pitchFamily="49" charset="-122"/>
              <a:ea typeface="楷体" pitchFamily="49" charset="-122"/>
            </a:endParaRPr>
          </a:p>
        </p:txBody>
      </p:sp>
      <p:grpSp>
        <p:nvGrpSpPr>
          <p:cNvPr id="41" name="组合 40"/>
          <p:cNvGrpSpPr/>
          <p:nvPr/>
        </p:nvGrpSpPr>
        <p:grpSpPr>
          <a:xfrm>
            <a:off x="1331640" y="874534"/>
            <a:ext cx="1692063" cy="1651203"/>
            <a:chOff x="1331640" y="874534"/>
            <a:chExt cx="1692063" cy="1651203"/>
          </a:xfrm>
        </p:grpSpPr>
        <p:pic>
          <p:nvPicPr>
            <p:cNvPr id="42" name="Picture 2" descr="C:\Users\Thinkpad\Desktop\PNG\1_0003_渐变映射-2-副本-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43" name="矩形 42"/>
            <p:cNvSpPr/>
            <p:nvPr/>
          </p:nvSpPr>
          <p:spPr>
            <a:xfrm>
              <a:off x="1793936" y="1063726"/>
              <a:ext cx="812968" cy="1133977"/>
            </a:xfrm>
            <a:prstGeom prst="rect">
              <a:avLst/>
            </a:prstGeom>
          </p:spPr>
          <p:txBody>
            <a:bodyPr wrap="none">
              <a:spAutoFit/>
            </a:bodyPr>
            <a:lstStyle/>
            <a:p>
              <a:pPr>
                <a:lnSpc>
                  <a:spcPct val="125000"/>
                </a:lnSpc>
              </a:pPr>
              <a:r>
                <a:rPr lang="en-US" altLang="zh-CN" sz="6000">
                  <a:solidFill>
                    <a:schemeClr val="bg1"/>
                  </a:solidFill>
                  <a:latin typeface="方正古隶简体" pitchFamily="65" charset="-122"/>
                  <a:ea typeface="方正古隶简体" pitchFamily="65" charset="-122"/>
                </a:rPr>
                <a:t>A</a:t>
              </a:r>
              <a:endParaRPr lang="zh-CN" altLang="en-US" sz="6000">
                <a:solidFill>
                  <a:schemeClr val="bg1"/>
                </a:solidFill>
                <a:latin typeface="方正古隶简体" pitchFamily="65" charset="-122"/>
                <a:ea typeface="方正古隶简体" pitchFamily="65" charset="-122"/>
              </a:endParaRPr>
            </a:p>
          </p:txBody>
        </p:sp>
      </p:grpSp>
      <p:grpSp>
        <p:nvGrpSpPr>
          <p:cNvPr id="44" name="组合 43"/>
          <p:cNvGrpSpPr/>
          <p:nvPr/>
        </p:nvGrpSpPr>
        <p:grpSpPr>
          <a:xfrm>
            <a:off x="3302491" y="2864934"/>
            <a:ext cx="3701778" cy="574603"/>
            <a:chOff x="3302491" y="2864934"/>
            <a:chExt cx="3701778" cy="574603"/>
          </a:xfrm>
        </p:grpSpPr>
        <p:pic>
          <p:nvPicPr>
            <p:cNvPr id="45" name="Picture 3" descr="C:\Users\Thinkpad\Desktop\PNG\1_0001_渐变映射-2-副本-4.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3728024" y="2942402"/>
              <a:ext cx="2356665" cy="400709"/>
            </a:xfrm>
            <a:prstGeom prst="rect">
              <a:avLst/>
            </a:prstGeom>
            <a:noFill/>
          </p:spPr>
          <p:txBody>
            <a:bodyPr wrap="square" rtlCol="0">
              <a:spAutoFit/>
            </a:bodyPr>
            <a:lstStyle/>
            <a:p>
              <a:pPr>
                <a:lnSpc>
                  <a:spcPct val="125000"/>
                </a:lnSpc>
              </a:pPr>
              <a:r>
                <a:rPr lang="zh-CN" altLang="en-US">
                  <a:solidFill>
                    <a:schemeClr val="bg1"/>
                  </a:solidFill>
                  <a:latin typeface="方正宋黑简体" pitchFamily="2" charset="-122"/>
                  <a:ea typeface="方正宋黑简体" pitchFamily="2" charset="-122"/>
                </a:rPr>
                <a:t>您的标题写在这里</a:t>
              </a:r>
            </a:p>
          </p:txBody>
        </p:sp>
      </p:grpSp>
      <p:sp>
        <p:nvSpPr>
          <p:cNvPr id="47" name="TextBox 46"/>
          <p:cNvSpPr txBox="1"/>
          <p:nvPr/>
        </p:nvSpPr>
        <p:spPr>
          <a:xfrm>
            <a:off x="3372917" y="3495137"/>
            <a:ext cx="3775367" cy="652486"/>
          </a:xfrm>
          <a:prstGeom prst="rect">
            <a:avLst/>
          </a:prstGeom>
          <a:noFill/>
        </p:spPr>
        <p:txBody>
          <a:bodyPr wrap="square" rtlCol="0">
            <a:spAutoFit/>
          </a:bodyPr>
          <a:lstStyle/>
          <a:p>
            <a:pPr>
              <a:lnSpc>
                <a:spcPct val="130000"/>
              </a:lnSpc>
              <a:defRPr/>
            </a:pPr>
            <a:r>
              <a:rPr lang="zh-CN" altLang="en-US" sz="1400" kern="0" spc="-15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1600" kern="0" spc="-150">
              <a:solidFill>
                <a:schemeClr val="tx1">
                  <a:lumMod val="95000"/>
                  <a:lumOff val="5000"/>
                </a:schemeClr>
              </a:solidFill>
              <a:latin typeface="楷体" pitchFamily="49" charset="-122"/>
              <a:ea typeface="楷体" pitchFamily="49" charset="-122"/>
            </a:endParaRPr>
          </a:p>
        </p:txBody>
      </p:sp>
      <p:grpSp>
        <p:nvGrpSpPr>
          <p:cNvPr id="48" name="组合 47"/>
          <p:cNvGrpSpPr/>
          <p:nvPr/>
        </p:nvGrpSpPr>
        <p:grpSpPr>
          <a:xfrm>
            <a:off x="1331640" y="2636674"/>
            <a:ext cx="1692063" cy="1651203"/>
            <a:chOff x="1331640" y="2636674"/>
            <a:chExt cx="1692063" cy="1651203"/>
          </a:xfrm>
        </p:grpSpPr>
        <p:pic>
          <p:nvPicPr>
            <p:cNvPr id="49" name="Picture 2" descr="C:\Users\Thinkpad\Desktop\PNG\1_0003_渐变映射-2-副本-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1793936" y="2825866"/>
              <a:ext cx="753057" cy="1194566"/>
            </a:xfrm>
            <a:prstGeom prst="rect">
              <a:avLst/>
            </a:prstGeom>
          </p:spPr>
          <p:txBody>
            <a:bodyPr wrap="none">
              <a:spAutoFit/>
            </a:bodyPr>
            <a:lstStyle/>
            <a:p>
              <a:pPr>
                <a:lnSpc>
                  <a:spcPct val="125000"/>
                </a:lnSpc>
              </a:pPr>
              <a:r>
                <a:rPr lang="en-US" altLang="zh-CN" sz="6000">
                  <a:solidFill>
                    <a:schemeClr val="bg1"/>
                  </a:solidFill>
                  <a:latin typeface="方正古隶简体" pitchFamily="65" charset="-122"/>
                  <a:ea typeface="方正古隶简体" pitchFamily="65" charset="-122"/>
                </a:rPr>
                <a:t>B</a:t>
              </a:r>
              <a:endParaRPr lang="zh-CN" altLang="en-US" sz="6000">
                <a:solidFill>
                  <a:schemeClr val="bg1"/>
                </a:solidFill>
                <a:latin typeface="方正古隶简体" pitchFamily="65" charset="-122"/>
                <a:ea typeface="方正古隶简体" pitchFamily="65" charset="-122"/>
              </a:endParaRPr>
            </a:p>
          </p:txBody>
        </p:sp>
      </p:grpSp>
      <p:pic>
        <p:nvPicPr>
          <p:cNvPr id="51" name="Picture 5" descr="C:\Users\Thinkpad\Desktop\植物\-_0047_图层-38.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8000" p14:dur="12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nodeType="afterGroup">
                            <p:stCondLst>
                              <p:cond delay="500"/>
                            </p:stCondLst>
                            <p:childTnLst>
                              <p:par>
                                <p:cTn id="12" presetID="21" presetClass="entr" presetSubtype="1"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heel(1)">
                                      <p:cBhvr>
                                        <p:cTn id="14" dur="2000"/>
                                        <p:tgtEl>
                                          <p:spTgt spid="41"/>
                                        </p:tgtEl>
                                      </p:cBhvr>
                                    </p:animEffect>
                                  </p:childTnLst>
                                </p:cTn>
                              </p:par>
                              <p:par>
                                <p:cTn id="15" presetID="21" presetClass="entr" presetSubtype="1"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heel(1)">
                                      <p:cBhvr>
                                        <p:cTn id="17" dur="2000"/>
                                        <p:tgtEl>
                                          <p:spTgt spid="48"/>
                                        </p:tgtEl>
                                      </p:cBhvr>
                                    </p:animEffect>
                                  </p:childTnLst>
                                </p:cTn>
                              </p:par>
                            </p:childTnLst>
                          </p:cTn>
                        </p:par>
                        <p:par>
                          <p:cTn id="18" fill="hold" nodeType="afterGroup">
                            <p:stCondLst>
                              <p:cond delay="2500"/>
                            </p:stCondLst>
                            <p:childTnLst>
                              <p:par>
                                <p:cTn id="19" presetID="2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1500"/>
                                        <p:tgtEl>
                                          <p:spTgt spid="37"/>
                                        </p:tgtEl>
                                      </p:cBhvr>
                                    </p:animEffect>
                                  </p:childTnLst>
                                </p:cTn>
                              </p:par>
                              <p:par>
                                <p:cTn id="22" presetID="22" presetClass="entr" presetSubtype="8" fill="hold"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1500"/>
                                        <p:tgtEl>
                                          <p:spTgt spid="44"/>
                                        </p:tgtEl>
                                      </p:cBhvr>
                                    </p:animEffect>
                                  </p:childTnLst>
                                </p:cTn>
                              </p:par>
                            </p:childTnLst>
                          </p:cTn>
                        </p:par>
                        <p:par>
                          <p:cTn id="25" fill="hold" nodeType="afterGroup">
                            <p:stCondLst>
                              <p:cond delay="4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6" name="Text Box 34"/>
          <p:cNvSpPr txBox="1">
            <a:spLocks noChangeArrowheads="1"/>
          </p:cNvSpPr>
          <p:nvPr/>
        </p:nvSpPr>
        <p:spPr bwMode="auto">
          <a:xfrm>
            <a:off x="323528" y="123478"/>
            <a:ext cx="42484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a:latin typeface="方正大标宋简体" panose="02010601030101010101" pitchFamily="2" charset="-122"/>
                <a:ea typeface="方正大标宋简体" panose="02010601030101010101" pitchFamily="2" charset="-122"/>
              </a:rPr>
              <a:t>&gt;&gt; </a:t>
            </a:r>
            <a:r>
              <a:rPr lang="zh-CN" altLang="en-US" sz="2400" i="0">
                <a:latin typeface="方正大标宋简体" panose="02010601030101010101" pitchFamily="2" charset="-122"/>
                <a:ea typeface="方正大标宋简体" panose="02010601030101010101" pitchFamily="2" charset="-122"/>
              </a:rPr>
              <a:t>在此输入您的标题内容</a:t>
            </a:r>
          </a:p>
        </p:txBody>
      </p:sp>
      <p:sp>
        <p:nvSpPr>
          <p:cNvPr id="37" name="Line 13"/>
          <p:cNvSpPr>
            <a:spLocks noChangeShapeType="1"/>
          </p:cNvSpPr>
          <p:nvPr/>
        </p:nvSpPr>
        <p:spPr bwMode="auto">
          <a:xfrm>
            <a:off x="784303" y="2909277"/>
            <a:ext cx="7625637" cy="0"/>
          </a:xfrm>
          <a:prstGeom prst="line">
            <a:avLst/>
          </a:prstGeom>
          <a:noFill/>
          <a:ln w="101600">
            <a:solidFill>
              <a:schemeClr val="tx1"/>
            </a:solidFill>
            <a:round/>
            <a:tailEnd type="triangle" w="med" len="med"/>
          </a:ln>
          <a:effectLst/>
          <a:extLst/>
        </p:spPr>
        <p:txBody>
          <a:bodyPr/>
          <a:lstStyle/>
          <a:p>
            <a:pPr fontAlgn="auto">
              <a:spcBef>
                <a:spcPct val="0"/>
              </a:spcBef>
              <a:spcAft>
                <a:spcPct val="0"/>
              </a:spcAft>
              <a:defRPr/>
            </a:pPr>
            <a:endParaRPr lang="zh-CN" altLang="en-US" sz="1600">
              <a:ln>
                <a:solidFill>
                  <a:srgbClr val="FFD347"/>
                </a:solidFill>
              </a:ln>
              <a:latin typeface="微软雅黑" pitchFamily="34" charset="-122"/>
              <a:ea typeface="微软雅黑" pitchFamily="34" charset="-122"/>
              <a:cs typeface="宋体" charset="0"/>
            </a:endParaRPr>
          </a:p>
        </p:txBody>
      </p:sp>
      <p:pic>
        <p:nvPicPr>
          <p:cNvPr id="38"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7746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737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0"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1" name="TextBox 57"/>
          <p:cNvSpPr txBox="1">
            <a:spLocks noChangeArrowheads="1"/>
          </p:cNvSpPr>
          <p:nvPr/>
        </p:nvSpPr>
        <p:spPr bwMode="auto">
          <a:xfrm>
            <a:off x="2703139" y="1196403"/>
            <a:ext cx="7224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方正宋黑简体" pitchFamily="2" charset="-122"/>
                <a:ea typeface="方正宋黑简体" pitchFamily="2" charset="-122"/>
              </a:rPr>
              <a:t>标题</a:t>
            </a:r>
          </a:p>
        </p:txBody>
      </p:sp>
      <p:sp>
        <p:nvSpPr>
          <p:cNvPr id="42" name="TextBox 57"/>
          <p:cNvSpPr txBox="1">
            <a:spLocks noChangeArrowheads="1"/>
          </p:cNvSpPr>
          <p:nvPr/>
        </p:nvSpPr>
        <p:spPr bwMode="auto">
          <a:xfrm>
            <a:off x="2719082" y="1531186"/>
            <a:ext cx="1412943"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05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itchFamily="2" charset="-122"/>
              </a:defRPr>
            </a:lvl2pPr>
            <a:lvl3pPr marL="1143000" indent="-228600" eaLnBrk="0" hangingPunct="0">
              <a:tabLst>
                <a:tab pos="101600"/>
              </a:tabLst>
              <a:defRPr>
                <a:latin typeface="Calibri" pitchFamily="34" charset="0"/>
                <a:ea typeface="宋体" pitchFamily="2" charset="-122"/>
              </a:defRPr>
            </a:lvl3pPr>
            <a:lvl4pPr marL="1600200" indent="-228600" eaLnBrk="0" hangingPunct="0">
              <a:tabLst>
                <a:tab pos="101600"/>
              </a:tabLst>
              <a:defRPr>
                <a:latin typeface="Calibri" pitchFamily="34" charset="0"/>
                <a:ea typeface="宋体" pitchFamily="2" charset="-122"/>
              </a:defRPr>
            </a:lvl4pPr>
            <a:lvl5pPr marL="2057400" indent="-228600" eaLnBrk="0" hangingPunct="0">
              <a:tabLst>
                <a:tab pos="101600"/>
              </a:tabLst>
              <a:defRPr>
                <a:latin typeface="Calibri" pitchFamily="34" charset="0"/>
                <a:ea typeface="宋体" pitchFamily="2" charset="-122"/>
              </a:defRPr>
            </a:lvl5pPr>
            <a:lvl6pPr marL="2514600" indent="-228600" eaLnBrk="0" fontAlgn="base" hangingPunct="0">
              <a:spcBef>
                <a:spcPct val="0"/>
              </a:spcBef>
              <a:spcAft>
                <a:spcPct val="0"/>
              </a:spcAft>
              <a:tabLst>
                <a:tab pos="101600"/>
              </a:tabLst>
              <a:defRPr>
                <a:latin typeface="Calibri" pitchFamily="34" charset="0"/>
                <a:ea typeface="宋体" pitchFamily="2" charset="-122"/>
              </a:defRPr>
            </a:lvl6pPr>
            <a:lvl7pPr marL="2971800" indent="-228600" eaLnBrk="0" fontAlgn="base" hangingPunct="0">
              <a:spcBef>
                <a:spcPct val="0"/>
              </a:spcBef>
              <a:spcAft>
                <a:spcPct val="0"/>
              </a:spcAft>
              <a:tabLst>
                <a:tab pos="101600"/>
              </a:tabLst>
              <a:defRPr>
                <a:latin typeface="Calibri" pitchFamily="34" charset="0"/>
                <a:ea typeface="宋体" pitchFamily="2" charset="-122"/>
              </a:defRPr>
            </a:lvl7pPr>
            <a:lvl8pPr marL="3429000" indent="-228600" eaLnBrk="0" fontAlgn="base" hangingPunct="0">
              <a:spcBef>
                <a:spcPct val="0"/>
              </a:spcBef>
              <a:spcAft>
                <a:spcPct val="0"/>
              </a:spcAft>
              <a:tabLst>
                <a:tab pos="101600"/>
              </a:tabLst>
              <a:defRPr>
                <a:latin typeface="Calibri" pitchFamily="34" charset="0"/>
                <a:ea typeface="宋体" pitchFamily="2" charset="-122"/>
              </a:defRPr>
            </a:lvl8pPr>
            <a:lvl9pPr marL="3886200" indent="-228600" eaLnBrk="0" fontAlgn="base" hangingPunct="0">
              <a:spcBef>
                <a:spcPct val="0"/>
              </a:spcBef>
              <a:spcAft>
                <a:spcPct val="0"/>
              </a:spcAft>
              <a:tabLst>
                <a:tab pos="101600"/>
              </a:tabLst>
              <a:defRPr>
                <a:latin typeface="Calibri" pitchFamily="34" charset="0"/>
                <a:ea typeface="宋体" pitchFamily="2" charset="-122"/>
              </a:defRPr>
            </a:lvl9pPr>
          </a:lstStyle>
          <a:p>
            <a:r>
              <a:rPr lang="zh-CN" altLang="en-US" sz="1400"/>
              <a:t>添加文本内容</a:t>
            </a:r>
            <a:endParaRPr lang="en-US" altLang="zh-CN" sz="1400"/>
          </a:p>
          <a:p>
            <a:r>
              <a:rPr lang="zh-CN" altLang="en-US" sz="1400"/>
              <a:t>添加文本内容</a:t>
            </a:r>
          </a:p>
        </p:txBody>
      </p:sp>
      <p:pic>
        <p:nvPicPr>
          <p:cNvPr id="43"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0639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4630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5"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6" name="TextBox 57"/>
          <p:cNvSpPr txBox="1">
            <a:spLocks noChangeArrowheads="1"/>
          </p:cNvSpPr>
          <p:nvPr/>
        </p:nvSpPr>
        <p:spPr bwMode="auto">
          <a:xfrm>
            <a:off x="5232070" y="1196403"/>
            <a:ext cx="852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a:t>标题</a:t>
            </a:r>
          </a:p>
        </p:txBody>
      </p:sp>
      <p:sp>
        <p:nvSpPr>
          <p:cNvPr id="47" name="TextBox 57"/>
          <p:cNvSpPr txBox="1">
            <a:spLocks noChangeArrowheads="1"/>
          </p:cNvSpPr>
          <p:nvPr/>
        </p:nvSpPr>
        <p:spPr bwMode="auto">
          <a:xfrm>
            <a:off x="5248012" y="1531186"/>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itchFamily="2" charset="-122"/>
              </a:defRPr>
            </a:lvl2pPr>
            <a:lvl3pPr marL="1143000" indent="-228600" eaLnBrk="0" hangingPunct="0">
              <a:tabLst>
                <a:tab pos="101600"/>
              </a:tabLst>
              <a:defRPr>
                <a:latin typeface="Calibri" pitchFamily="34" charset="0"/>
                <a:ea typeface="宋体" pitchFamily="2" charset="-122"/>
              </a:defRPr>
            </a:lvl3pPr>
            <a:lvl4pPr marL="1600200" indent="-228600" eaLnBrk="0" hangingPunct="0">
              <a:tabLst>
                <a:tab pos="101600"/>
              </a:tabLst>
              <a:defRPr>
                <a:latin typeface="Calibri" pitchFamily="34" charset="0"/>
                <a:ea typeface="宋体" pitchFamily="2" charset="-122"/>
              </a:defRPr>
            </a:lvl4pPr>
            <a:lvl5pPr marL="2057400" indent="-228600" eaLnBrk="0" hangingPunct="0">
              <a:tabLst>
                <a:tab pos="101600"/>
              </a:tabLst>
              <a:defRPr>
                <a:latin typeface="Calibri" pitchFamily="34" charset="0"/>
                <a:ea typeface="宋体" pitchFamily="2" charset="-122"/>
              </a:defRPr>
            </a:lvl5pPr>
            <a:lvl6pPr marL="2514600" indent="-228600" eaLnBrk="0" fontAlgn="base" hangingPunct="0">
              <a:spcBef>
                <a:spcPct val="0"/>
              </a:spcBef>
              <a:spcAft>
                <a:spcPct val="0"/>
              </a:spcAft>
              <a:tabLst>
                <a:tab pos="101600"/>
              </a:tabLst>
              <a:defRPr>
                <a:latin typeface="Calibri" pitchFamily="34" charset="0"/>
                <a:ea typeface="宋体" pitchFamily="2" charset="-122"/>
              </a:defRPr>
            </a:lvl6pPr>
            <a:lvl7pPr marL="2971800" indent="-228600" eaLnBrk="0" fontAlgn="base" hangingPunct="0">
              <a:spcBef>
                <a:spcPct val="0"/>
              </a:spcBef>
              <a:spcAft>
                <a:spcPct val="0"/>
              </a:spcAft>
              <a:tabLst>
                <a:tab pos="101600"/>
              </a:tabLst>
              <a:defRPr>
                <a:latin typeface="Calibri" pitchFamily="34" charset="0"/>
                <a:ea typeface="宋体" pitchFamily="2" charset="-122"/>
              </a:defRPr>
            </a:lvl7pPr>
            <a:lvl8pPr marL="3429000" indent="-228600" eaLnBrk="0" fontAlgn="base" hangingPunct="0">
              <a:spcBef>
                <a:spcPct val="0"/>
              </a:spcBef>
              <a:spcAft>
                <a:spcPct val="0"/>
              </a:spcAft>
              <a:tabLst>
                <a:tab pos="101600"/>
              </a:tabLst>
              <a:defRPr>
                <a:latin typeface="Calibri" pitchFamily="34" charset="0"/>
                <a:ea typeface="宋体" pitchFamily="2" charset="-122"/>
              </a:defRPr>
            </a:lvl8pPr>
            <a:lvl9pPr marL="3886200" indent="-228600" eaLnBrk="0" fontAlgn="base" hangingPunct="0">
              <a:spcBef>
                <a:spcPct val="0"/>
              </a:spcBef>
              <a:spcAft>
                <a:spcPct val="0"/>
              </a:spcAft>
              <a:tabLst>
                <a:tab pos="101600"/>
              </a:tabLst>
              <a:defRPr>
                <a:latin typeface="Calibri" pitchFamily="34" charset="0"/>
                <a:ea typeface="宋体" pitchFamily="2" charset="-122"/>
              </a:defRPr>
            </a:lvl9pPr>
          </a:lstStyle>
          <a:p>
            <a:r>
              <a:rPr lang="zh-CN" altLang="en-US"/>
              <a:t>添加文本内容</a:t>
            </a:r>
            <a:endParaRPr lang="en-US" altLang="zh-CN"/>
          </a:p>
          <a:p>
            <a:r>
              <a:rPr lang="zh-CN" altLang="en-US"/>
              <a:t>添加文本内容</a:t>
            </a:r>
          </a:p>
        </p:txBody>
      </p:sp>
      <p:pic>
        <p:nvPicPr>
          <p:cNvPr id="48"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2994"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52910"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0"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1" name="TextBox 57"/>
          <p:cNvSpPr txBox="1">
            <a:spLocks noChangeArrowheads="1"/>
          </p:cNvSpPr>
          <p:nvPr/>
        </p:nvSpPr>
        <p:spPr bwMode="auto">
          <a:xfrm>
            <a:off x="1438674" y="3329130"/>
            <a:ext cx="8290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a:t>标题</a:t>
            </a:r>
          </a:p>
        </p:txBody>
      </p:sp>
      <p:sp>
        <p:nvSpPr>
          <p:cNvPr id="52" name="TextBox 57"/>
          <p:cNvSpPr txBox="1">
            <a:spLocks noChangeArrowheads="1"/>
          </p:cNvSpPr>
          <p:nvPr/>
        </p:nvSpPr>
        <p:spPr bwMode="auto">
          <a:xfrm>
            <a:off x="1454616"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itchFamily="2" charset="-122"/>
              </a:defRPr>
            </a:lvl2pPr>
            <a:lvl3pPr marL="1143000" indent="-228600" eaLnBrk="0" hangingPunct="0">
              <a:tabLst>
                <a:tab pos="101600"/>
              </a:tabLst>
              <a:defRPr>
                <a:latin typeface="Calibri" pitchFamily="34" charset="0"/>
                <a:ea typeface="宋体" pitchFamily="2" charset="-122"/>
              </a:defRPr>
            </a:lvl3pPr>
            <a:lvl4pPr marL="1600200" indent="-228600" eaLnBrk="0" hangingPunct="0">
              <a:tabLst>
                <a:tab pos="101600"/>
              </a:tabLst>
              <a:defRPr>
                <a:latin typeface="Calibri" pitchFamily="34" charset="0"/>
                <a:ea typeface="宋体" pitchFamily="2" charset="-122"/>
              </a:defRPr>
            </a:lvl4pPr>
            <a:lvl5pPr marL="2057400" indent="-228600" eaLnBrk="0" hangingPunct="0">
              <a:tabLst>
                <a:tab pos="101600"/>
              </a:tabLst>
              <a:defRPr>
                <a:latin typeface="Calibri" pitchFamily="34" charset="0"/>
                <a:ea typeface="宋体" pitchFamily="2" charset="-122"/>
              </a:defRPr>
            </a:lvl5pPr>
            <a:lvl6pPr marL="2514600" indent="-228600" eaLnBrk="0" fontAlgn="base" hangingPunct="0">
              <a:spcBef>
                <a:spcPct val="0"/>
              </a:spcBef>
              <a:spcAft>
                <a:spcPct val="0"/>
              </a:spcAft>
              <a:tabLst>
                <a:tab pos="101600"/>
              </a:tabLst>
              <a:defRPr>
                <a:latin typeface="Calibri" pitchFamily="34" charset="0"/>
                <a:ea typeface="宋体" pitchFamily="2" charset="-122"/>
              </a:defRPr>
            </a:lvl6pPr>
            <a:lvl7pPr marL="2971800" indent="-228600" eaLnBrk="0" fontAlgn="base" hangingPunct="0">
              <a:spcBef>
                <a:spcPct val="0"/>
              </a:spcBef>
              <a:spcAft>
                <a:spcPct val="0"/>
              </a:spcAft>
              <a:tabLst>
                <a:tab pos="101600"/>
              </a:tabLst>
              <a:defRPr>
                <a:latin typeface="Calibri" pitchFamily="34" charset="0"/>
                <a:ea typeface="宋体" pitchFamily="2" charset="-122"/>
              </a:defRPr>
            </a:lvl7pPr>
            <a:lvl8pPr marL="3429000" indent="-228600" eaLnBrk="0" fontAlgn="base" hangingPunct="0">
              <a:spcBef>
                <a:spcPct val="0"/>
              </a:spcBef>
              <a:spcAft>
                <a:spcPct val="0"/>
              </a:spcAft>
              <a:tabLst>
                <a:tab pos="101600"/>
              </a:tabLst>
              <a:defRPr>
                <a:latin typeface="Calibri" pitchFamily="34" charset="0"/>
                <a:ea typeface="宋体" pitchFamily="2" charset="-122"/>
              </a:defRPr>
            </a:lvl8pPr>
            <a:lvl9pPr marL="3886200" indent="-228600" eaLnBrk="0" fontAlgn="base" hangingPunct="0">
              <a:spcBef>
                <a:spcPct val="0"/>
              </a:spcBef>
              <a:spcAft>
                <a:spcPct val="0"/>
              </a:spcAft>
              <a:tabLst>
                <a:tab pos="101600"/>
              </a:tabLst>
              <a:defRPr>
                <a:latin typeface="Calibri" pitchFamily="34" charset="0"/>
                <a:ea typeface="宋体" pitchFamily="2" charset="-122"/>
              </a:defRPr>
            </a:lvl9pPr>
          </a:lstStyle>
          <a:p>
            <a:r>
              <a:rPr lang="zh-CN" altLang="en-US"/>
              <a:t>添加文本内容</a:t>
            </a:r>
            <a:endParaRPr lang="en-US" altLang="zh-CN"/>
          </a:p>
          <a:p>
            <a:r>
              <a:rPr lang="zh-CN" altLang="en-US"/>
              <a:t>添加文本内容</a:t>
            </a:r>
          </a:p>
        </p:txBody>
      </p:sp>
      <p:pic>
        <p:nvPicPr>
          <p:cNvPr id="53"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41925"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81841"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6" name="TextBox 57"/>
          <p:cNvSpPr txBox="1">
            <a:spLocks noChangeArrowheads="1"/>
          </p:cNvSpPr>
          <p:nvPr/>
        </p:nvSpPr>
        <p:spPr bwMode="auto">
          <a:xfrm>
            <a:off x="3967604" y="3329130"/>
            <a:ext cx="820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a:t>标题</a:t>
            </a:r>
          </a:p>
        </p:txBody>
      </p:sp>
      <p:sp>
        <p:nvSpPr>
          <p:cNvPr id="57" name="TextBox 57"/>
          <p:cNvSpPr txBox="1">
            <a:spLocks noChangeArrowheads="1"/>
          </p:cNvSpPr>
          <p:nvPr/>
        </p:nvSpPr>
        <p:spPr bwMode="auto">
          <a:xfrm>
            <a:off x="3983547"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itchFamily="2" charset="-122"/>
              </a:defRPr>
            </a:lvl2pPr>
            <a:lvl3pPr marL="1143000" indent="-228600" eaLnBrk="0" hangingPunct="0">
              <a:tabLst>
                <a:tab pos="101600"/>
              </a:tabLst>
              <a:defRPr>
                <a:latin typeface="Calibri" pitchFamily="34" charset="0"/>
                <a:ea typeface="宋体" pitchFamily="2" charset="-122"/>
              </a:defRPr>
            </a:lvl3pPr>
            <a:lvl4pPr marL="1600200" indent="-228600" eaLnBrk="0" hangingPunct="0">
              <a:tabLst>
                <a:tab pos="101600"/>
              </a:tabLst>
              <a:defRPr>
                <a:latin typeface="Calibri" pitchFamily="34" charset="0"/>
                <a:ea typeface="宋体" pitchFamily="2" charset="-122"/>
              </a:defRPr>
            </a:lvl4pPr>
            <a:lvl5pPr marL="2057400" indent="-228600" eaLnBrk="0" hangingPunct="0">
              <a:tabLst>
                <a:tab pos="101600"/>
              </a:tabLst>
              <a:defRPr>
                <a:latin typeface="Calibri" pitchFamily="34" charset="0"/>
                <a:ea typeface="宋体" pitchFamily="2" charset="-122"/>
              </a:defRPr>
            </a:lvl5pPr>
            <a:lvl6pPr marL="2514600" indent="-228600" eaLnBrk="0" fontAlgn="base" hangingPunct="0">
              <a:spcBef>
                <a:spcPct val="0"/>
              </a:spcBef>
              <a:spcAft>
                <a:spcPct val="0"/>
              </a:spcAft>
              <a:tabLst>
                <a:tab pos="101600"/>
              </a:tabLst>
              <a:defRPr>
                <a:latin typeface="Calibri" pitchFamily="34" charset="0"/>
                <a:ea typeface="宋体" pitchFamily="2" charset="-122"/>
              </a:defRPr>
            </a:lvl6pPr>
            <a:lvl7pPr marL="2971800" indent="-228600" eaLnBrk="0" fontAlgn="base" hangingPunct="0">
              <a:spcBef>
                <a:spcPct val="0"/>
              </a:spcBef>
              <a:spcAft>
                <a:spcPct val="0"/>
              </a:spcAft>
              <a:tabLst>
                <a:tab pos="101600"/>
              </a:tabLst>
              <a:defRPr>
                <a:latin typeface="Calibri" pitchFamily="34" charset="0"/>
                <a:ea typeface="宋体" pitchFamily="2" charset="-122"/>
              </a:defRPr>
            </a:lvl7pPr>
            <a:lvl8pPr marL="3429000" indent="-228600" eaLnBrk="0" fontAlgn="base" hangingPunct="0">
              <a:spcBef>
                <a:spcPct val="0"/>
              </a:spcBef>
              <a:spcAft>
                <a:spcPct val="0"/>
              </a:spcAft>
              <a:tabLst>
                <a:tab pos="101600"/>
              </a:tabLst>
              <a:defRPr>
                <a:latin typeface="Calibri" pitchFamily="34" charset="0"/>
                <a:ea typeface="宋体" pitchFamily="2" charset="-122"/>
              </a:defRPr>
            </a:lvl8pPr>
            <a:lvl9pPr marL="3886200" indent="-228600" eaLnBrk="0" fontAlgn="base" hangingPunct="0">
              <a:spcBef>
                <a:spcPct val="0"/>
              </a:spcBef>
              <a:spcAft>
                <a:spcPct val="0"/>
              </a:spcAft>
              <a:tabLst>
                <a:tab pos="101600"/>
              </a:tabLst>
              <a:defRPr>
                <a:latin typeface="Calibri" pitchFamily="34" charset="0"/>
                <a:ea typeface="宋体" pitchFamily="2" charset="-122"/>
              </a:defRPr>
            </a:lvl9pPr>
          </a:lstStyle>
          <a:p>
            <a:r>
              <a:rPr lang="zh-CN" altLang="en-US"/>
              <a:t>添加文本内容</a:t>
            </a:r>
            <a:endParaRPr lang="en-US" altLang="zh-CN"/>
          </a:p>
          <a:p>
            <a:r>
              <a:rPr lang="zh-CN" altLang="en-US"/>
              <a:t>添加文本内容</a:t>
            </a:r>
          </a:p>
        </p:txBody>
      </p:sp>
      <p:pic>
        <p:nvPicPr>
          <p:cNvPr id="58"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70856"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10772"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60" name="Line 16"/>
          <p:cNvSpPr>
            <a:spLocks noChangeShapeType="1"/>
          </p:cNvSpPr>
          <p:nvPr/>
        </p:nvSpPr>
        <p:spPr bwMode="auto">
          <a:xfrm flipH="1">
            <a:off x="6460723"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61" name="TextBox 57"/>
          <p:cNvSpPr txBox="1">
            <a:spLocks noChangeArrowheads="1"/>
          </p:cNvSpPr>
          <p:nvPr/>
        </p:nvSpPr>
        <p:spPr bwMode="auto">
          <a:xfrm>
            <a:off x="6496536" y="3329130"/>
            <a:ext cx="883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a:t>标题</a:t>
            </a:r>
          </a:p>
        </p:txBody>
      </p:sp>
      <p:sp>
        <p:nvSpPr>
          <p:cNvPr id="62" name="TextBox 57"/>
          <p:cNvSpPr txBox="1">
            <a:spLocks noChangeArrowheads="1"/>
          </p:cNvSpPr>
          <p:nvPr/>
        </p:nvSpPr>
        <p:spPr bwMode="auto">
          <a:xfrm>
            <a:off x="6512478"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itchFamily="2" charset="-122"/>
              </a:defRPr>
            </a:lvl2pPr>
            <a:lvl3pPr marL="1143000" indent="-228600" eaLnBrk="0" hangingPunct="0">
              <a:tabLst>
                <a:tab pos="101600"/>
              </a:tabLst>
              <a:defRPr>
                <a:latin typeface="Calibri" pitchFamily="34" charset="0"/>
                <a:ea typeface="宋体" pitchFamily="2" charset="-122"/>
              </a:defRPr>
            </a:lvl3pPr>
            <a:lvl4pPr marL="1600200" indent="-228600" eaLnBrk="0" hangingPunct="0">
              <a:tabLst>
                <a:tab pos="101600"/>
              </a:tabLst>
              <a:defRPr>
                <a:latin typeface="Calibri" pitchFamily="34" charset="0"/>
                <a:ea typeface="宋体" pitchFamily="2" charset="-122"/>
              </a:defRPr>
            </a:lvl4pPr>
            <a:lvl5pPr marL="2057400" indent="-228600" eaLnBrk="0" hangingPunct="0">
              <a:tabLst>
                <a:tab pos="101600"/>
              </a:tabLst>
              <a:defRPr>
                <a:latin typeface="Calibri" pitchFamily="34" charset="0"/>
                <a:ea typeface="宋体" pitchFamily="2" charset="-122"/>
              </a:defRPr>
            </a:lvl5pPr>
            <a:lvl6pPr marL="2514600" indent="-228600" eaLnBrk="0" fontAlgn="base" hangingPunct="0">
              <a:spcBef>
                <a:spcPct val="0"/>
              </a:spcBef>
              <a:spcAft>
                <a:spcPct val="0"/>
              </a:spcAft>
              <a:tabLst>
                <a:tab pos="101600"/>
              </a:tabLst>
              <a:defRPr>
                <a:latin typeface="Calibri" pitchFamily="34" charset="0"/>
                <a:ea typeface="宋体" pitchFamily="2" charset="-122"/>
              </a:defRPr>
            </a:lvl6pPr>
            <a:lvl7pPr marL="2971800" indent="-228600" eaLnBrk="0" fontAlgn="base" hangingPunct="0">
              <a:spcBef>
                <a:spcPct val="0"/>
              </a:spcBef>
              <a:spcAft>
                <a:spcPct val="0"/>
              </a:spcAft>
              <a:tabLst>
                <a:tab pos="101600"/>
              </a:tabLst>
              <a:defRPr>
                <a:latin typeface="Calibri" pitchFamily="34" charset="0"/>
                <a:ea typeface="宋体" pitchFamily="2" charset="-122"/>
              </a:defRPr>
            </a:lvl7pPr>
            <a:lvl8pPr marL="3429000" indent="-228600" eaLnBrk="0" fontAlgn="base" hangingPunct="0">
              <a:spcBef>
                <a:spcPct val="0"/>
              </a:spcBef>
              <a:spcAft>
                <a:spcPct val="0"/>
              </a:spcAft>
              <a:tabLst>
                <a:tab pos="101600"/>
              </a:tabLst>
              <a:defRPr>
                <a:latin typeface="Calibri" pitchFamily="34" charset="0"/>
                <a:ea typeface="宋体" pitchFamily="2" charset="-122"/>
              </a:defRPr>
            </a:lvl8pPr>
            <a:lvl9pPr marL="3886200" indent="-228600" eaLnBrk="0" fontAlgn="base" hangingPunct="0">
              <a:spcBef>
                <a:spcPct val="0"/>
              </a:spcBef>
              <a:spcAft>
                <a:spcPct val="0"/>
              </a:spcAft>
              <a:tabLst>
                <a:tab pos="101600"/>
              </a:tabLst>
              <a:defRPr>
                <a:latin typeface="Calibri" pitchFamily="34" charset="0"/>
                <a:ea typeface="宋体" pitchFamily="2" charset="-122"/>
              </a:defRPr>
            </a:lvl9pPr>
          </a:lstStyle>
          <a:p>
            <a:r>
              <a:rPr lang="zh-CN" altLang="en-US"/>
              <a:t>添加文本内容</a:t>
            </a:r>
            <a:endParaRPr lang="en-US" altLang="zh-CN"/>
          </a:p>
          <a:p>
            <a:r>
              <a:rPr lang="zh-CN" altLang="en-US"/>
              <a:t>添加文本内容</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3962" y="-72177"/>
            <a:ext cx="2844424" cy="1831098"/>
          </a:xfrm>
          <a:prstGeom prst="rect">
            <a:avLst/>
          </a:prstGeom>
        </p:spPr>
      </p:pic>
    </p:spTree>
    <p:extLst>
      <p:ext uri="{BB962C8B-B14F-4D97-AF65-F5344CB8AC3E}">
        <p14:creationId val="3239078309"/>
      </p:ext>
    </p:extLst>
  </p:cSld>
  <p:clrMapOvr>
    <a:masterClrMapping/>
  </p:clrMapOvr>
  <mc:AlternateContent>
    <mc:Choice xmlns:p14="http://schemas.microsoft.com/office/powerpoint/2010/main" Requires="p14">
      <p:transition spd="slow" advClick="0" advTm="15000" p14:dur="1600">
        <p14:prism isInverted="1"/>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1"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ppt_x"/>
                                          </p:val>
                                        </p:tav>
                                        <p:tav tm="100000">
                                          <p:val>
                                            <p:strVal val="#ppt_x"/>
                                          </p:val>
                                        </p:tav>
                                      </p:tavLst>
                                    </p:anim>
                                    <p:anim calcmode="lin" valueType="num">
                                      <p:cBhvr additive="base">
                                        <p:cTn id="27" dur="500" fill="hold"/>
                                        <p:tgtEl>
                                          <p:spTgt spid="5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0-#ppt_h/2"/>
                                          </p:val>
                                        </p:tav>
                                        <p:tav tm="100000">
                                          <p:val>
                                            <p:strVal val="#ppt_y"/>
                                          </p:val>
                                        </p:tav>
                                      </p:tavLst>
                                    </p:anim>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childTnLst>
                                </p:cTn>
                              </p:par>
                              <p:par>
                                <p:cTn id="44" presetID="53" presetClass="entr" presetSubtype="16"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1000" fill="hold"/>
                                        <p:tgtEl>
                                          <p:spTgt spid="48"/>
                                        </p:tgtEl>
                                        <p:attrNameLst>
                                          <p:attrName>ppt_w</p:attrName>
                                        </p:attrNameLst>
                                      </p:cBhvr>
                                      <p:tavLst>
                                        <p:tav tm="0">
                                          <p:val>
                                            <p:fltVal val="0"/>
                                          </p:val>
                                        </p:tav>
                                        <p:tav tm="100000">
                                          <p:val>
                                            <p:strVal val="#ppt_w"/>
                                          </p:val>
                                        </p:tav>
                                      </p:tavLst>
                                    </p:anim>
                                    <p:anim calcmode="lin" valueType="num">
                                      <p:cBhvr>
                                        <p:cTn id="47" dur="1000" fill="hold"/>
                                        <p:tgtEl>
                                          <p:spTgt spid="48"/>
                                        </p:tgtEl>
                                        <p:attrNameLst>
                                          <p:attrName>ppt_h</p:attrName>
                                        </p:attrNameLst>
                                      </p:cBhvr>
                                      <p:tavLst>
                                        <p:tav tm="0">
                                          <p:val>
                                            <p:fltVal val="0"/>
                                          </p:val>
                                        </p:tav>
                                        <p:tav tm="100000">
                                          <p:val>
                                            <p:strVal val="#ppt_h"/>
                                          </p:val>
                                        </p:tav>
                                      </p:tavLst>
                                    </p:anim>
                                    <p:animEffect transition="in" filter="fade">
                                      <p:cBhvr>
                                        <p:cTn id="48" dur="1000"/>
                                        <p:tgtEl>
                                          <p:spTgt spid="48"/>
                                        </p:tgtEl>
                                      </p:cBhvr>
                                    </p:animEffect>
                                  </p:childTnLst>
                                </p:cTn>
                              </p:par>
                            </p:childTnLst>
                          </p:cTn>
                        </p:par>
                        <p:par>
                          <p:cTn id="49" fill="hold" nodeType="afterGroup">
                            <p:stCondLst>
                              <p:cond delay="3500"/>
                            </p:stCondLst>
                            <p:childTnLst>
                              <p:par>
                                <p:cTn id="50" presetID="16" presetClass="entr" presetSubtype="2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barn(inVertical)">
                                      <p:cBhvr>
                                        <p:cTn id="52" dur="500"/>
                                        <p:tgtEl>
                                          <p:spTgt spid="5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barn(inVertical)">
                                      <p:cBhvr>
                                        <p:cTn id="55" dur="500"/>
                                        <p:tgtEl>
                                          <p:spTgt spid="52"/>
                                        </p:tgtEl>
                                      </p:cBhvr>
                                    </p:animEffect>
                                  </p:childTnLst>
                                </p:cTn>
                              </p:par>
                            </p:childTnLst>
                          </p:cTn>
                        </p:par>
                        <p:par>
                          <p:cTn id="56" fill="hold" nodeType="afterGroup">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childTnLst>
                          </p:cTn>
                        </p:par>
                        <p:par>
                          <p:cTn id="60" fill="hold" nodeType="afterGroup">
                            <p:stCondLst>
                              <p:cond delay="4500"/>
                            </p:stCondLst>
                            <p:childTnLst>
                              <p:par>
                                <p:cTn id="61" presetID="10" presetClass="entr" presetSubtype="0"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ppt_w</p:attrName>
                                        </p:attrNameLst>
                                      </p:cBhvr>
                                      <p:tavLst>
                                        <p:tav tm="0">
                                          <p:val>
                                            <p:fltVal val="0"/>
                                          </p:val>
                                        </p:tav>
                                        <p:tav tm="100000">
                                          <p:val>
                                            <p:strVal val="#ppt_w"/>
                                          </p:val>
                                        </p:tav>
                                      </p:tavLst>
                                    </p:anim>
                                    <p:anim calcmode="lin" valueType="num">
                                      <p:cBhvr>
                                        <p:cTn id="67" dur="1000" fill="hold"/>
                                        <p:tgtEl>
                                          <p:spTgt spid="38"/>
                                        </p:tgtEl>
                                        <p:attrNameLst>
                                          <p:attrName>ppt_h</p:attrName>
                                        </p:attrNameLst>
                                      </p:cBhvr>
                                      <p:tavLst>
                                        <p:tav tm="0">
                                          <p:val>
                                            <p:fltVal val="0"/>
                                          </p:val>
                                        </p:tav>
                                        <p:tav tm="100000">
                                          <p:val>
                                            <p:strVal val="#ppt_h"/>
                                          </p:val>
                                        </p:tav>
                                      </p:tavLst>
                                    </p:anim>
                                    <p:animEffect transition="in" filter="fade">
                                      <p:cBhvr>
                                        <p:cTn id="68" dur="1000"/>
                                        <p:tgtEl>
                                          <p:spTgt spid="38"/>
                                        </p:tgtEl>
                                      </p:cBhvr>
                                    </p:animEffect>
                                  </p:childTnLst>
                                </p:cTn>
                              </p:par>
                            </p:childTnLst>
                          </p:cTn>
                        </p:par>
                        <p:par>
                          <p:cTn id="69" fill="hold" nodeType="afterGroup">
                            <p:stCondLst>
                              <p:cond delay="5500"/>
                            </p:stCondLst>
                            <p:childTnLst>
                              <p:par>
                                <p:cTn id="70" presetID="16" presetClass="entr" presetSubtype="2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barn(inVertical)">
                                      <p:cBhvr>
                                        <p:cTn id="72" dur="500"/>
                                        <p:tgtEl>
                                          <p:spTgt spid="41"/>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arn(inVertical)">
                                      <p:cBhvr>
                                        <p:cTn id="75" dur="500"/>
                                        <p:tgtEl>
                                          <p:spTgt spid="42"/>
                                        </p:tgtEl>
                                      </p:cBhvr>
                                    </p:animEffect>
                                  </p:childTnLst>
                                </p:cTn>
                              </p:par>
                            </p:childTnLst>
                          </p:cTn>
                        </p:par>
                        <p:par>
                          <p:cTn id="76" fill="hold" nodeType="afterGroup">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500"/>
                                        <p:tgtEl>
                                          <p:spTgt spid="55"/>
                                        </p:tgtEl>
                                      </p:cBhvr>
                                    </p:animEffect>
                                  </p:childTnLst>
                                </p:cTn>
                              </p:par>
                            </p:childTnLst>
                          </p:cTn>
                        </p:par>
                        <p:par>
                          <p:cTn id="80" fill="hold" nodeType="afterGroup">
                            <p:stCondLst>
                              <p:cond delay="6500"/>
                            </p:stCondLst>
                            <p:childTnLst>
                              <p:par>
                                <p:cTn id="81" presetID="10" presetClass="entr" presetSubtype="0"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childTnLst>
                                </p:cTn>
                              </p:par>
                              <p:par>
                                <p:cTn id="84" presetID="53" presetClass="entr" presetSubtype="16"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1000" fill="hold"/>
                                        <p:tgtEl>
                                          <p:spTgt spid="53"/>
                                        </p:tgtEl>
                                        <p:attrNameLst>
                                          <p:attrName>ppt_w</p:attrName>
                                        </p:attrNameLst>
                                      </p:cBhvr>
                                      <p:tavLst>
                                        <p:tav tm="0">
                                          <p:val>
                                            <p:fltVal val="0"/>
                                          </p:val>
                                        </p:tav>
                                        <p:tav tm="100000">
                                          <p:val>
                                            <p:strVal val="#ppt_w"/>
                                          </p:val>
                                        </p:tav>
                                      </p:tavLst>
                                    </p:anim>
                                    <p:anim calcmode="lin" valueType="num">
                                      <p:cBhvr>
                                        <p:cTn id="87" dur="1000" fill="hold"/>
                                        <p:tgtEl>
                                          <p:spTgt spid="53"/>
                                        </p:tgtEl>
                                        <p:attrNameLst>
                                          <p:attrName>ppt_h</p:attrName>
                                        </p:attrNameLst>
                                      </p:cBhvr>
                                      <p:tavLst>
                                        <p:tav tm="0">
                                          <p:val>
                                            <p:fltVal val="0"/>
                                          </p:val>
                                        </p:tav>
                                        <p:tav tm="100000">
                                          <p:val>
                                            <p:strVal val="#ppt_h"/>
                                          </p:val>
                                        </p:tav>
                                      </p:tavLst>
                                    </p:anim>
                                    <p:animEffect transition="in" filter="fade">
                                      <p:cBhvr>
                                        <p:cTn id="88" dur="1000"/>
                                        <p:tgtEl>
                                          <p:spTgt spid="53"/>
                                        </p:tgtEl>
                                      </p:cBhvr>
                                    </p:animEffect>
                                  </p:childTnLst>
                                </p:cTn>
                              </p:par>
                            </p:childTnLst>
                          </p:cTn>
                        </p:par>
                        <p:par>
                          <p:cTn id="89" fill="hold" nodeType="afterGroup">
                            <p:stCondLst>
                              <p:cond delay="7500"/>
                            </p:stCondLst>
                            <p:childTnLst>
                              <p:par>
                                <p:cTn id="90" presetID="16" presetClass="entr" presetSubtype="21"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barn(inVertical)">
                                      <p:cBhvr>
                                        <p:cTn id="92" dur="500"/>
                                        <p:tgtEl>
                                          <p:spTgt spid="56"/>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barn(inVertical)">
                                      <p:cBhvr>
                                        <p:cTn id="95" dur="500"/>
                                        <p:tgtEl>
                                          <p:spTgt spid="57"/>
                                        </p:tgtEl>
                                      </p:cBhvr>
                                    </p:animEffect>
                                  </p:childTnLst>
                                </p:cTn>
                              </p:par>
                            </p:childTnLst>
                          </p:cTn>
                        </p:par>
                        <p:par>
                          <p:cTn id="96" fill="hold" nodeType="afterGroup">
                            <p:stCondLst>
                              <p:cond delay="8000"/>
                            </p:stCondLst>
                            <p:childTnLst>
                              <p:par>
                                <p:cTn id="97" presetID="22" presetClass="entr" presetSubtype="4"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00"/>
                                        <p:tgtEl>
                                          <p:spTgt spid="45"/>
                                        </p:tgtEl>
                                      </p:cBhvr>
                                    </p:animEffect>
                                  </p:childTnLst>
                                </p:cTn>
                              </p:par>
                            </p:childTnLst>
                          </p:cTn>
                        </p:par>
                        <p:par>
                          <p:cTn id="100" fill="hold" nodeType="afterGroup">
                            <p:stCondLst>
                              <p:cond delay="8500"/>
                            </p:stCondLst>
                            <p:childTnLst>
                              <p:par>
                                <p:cTn id="101" presetID="10" presetClass="entr" presetSubtype="0" fill="hold"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childTnLst>
                                </p:cTn>
                              </p:par>
                              <p:par>
                                <p:cTn id="104" presetID="53" presetClass="entr" presetSubtype="16"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1000" fill="hold"/>
                                        <p:tgtEl>
                                          <p:spTgt spid="43"/>
                                        </p:tgtEl>
                                        <p:attrNameLst>
                                          <p:attrName>ppt_w</p:attrName>
                                        </p:attrNameLst>
                                      </p:cBhvr>
                                      <p:tavLst>
                                        <p:tav tm="0">
                                          <p:val>
                                            <p:fltVal val="0"/>
                                          </p:val>
                                        </p:tav>
                                        <p:tav tm="100000">
                                          <p:val>
                                            <p:strVal val="#ppt_w"/>
                                          </p:val>
                                        </p:tav>
                                      </p:tavLst>
                                    </p:anim>
                                    <p:anim calcmode="lin" valueType="num">
                                      <p:cBhvr>
                                        <p:cTn id="107" dur="1000" fill="hold"/>
                                        <p:tgtEl>
                                          <p:spTgt spid="43"/>
                                        </p:tgtEl>
                                        <p:attrNameLst>
                                          <p:attrName>ppt_h</p:attrName>
                                        </p:attrNameLst>
                                      </p:cBhvr>
                                      <p:tavLst>
                                        <p:tav tm="0">
                                          <p:val>
                                            <p:fltVal val="0"/>
                                          </p:val>
                                        </p:tav>
                                        <p:tav tm="100000">
                                          <p:val>
                                            <p:strVal val="#ppt_h"/>
                                          </p:val>
                                        </p:tav>
                                      </p:tavLst>
                                    </p:anim>
                                    <p:animEffect transition="in" filter="fade">
                                      <p:cBhvr>
                                        <p:cTn id="108" dur="1000"/>
                                        <p:tgtEl>
                                          <p:spTgt spid="43"/>
                                        </p:tgtEl>
                                      </p:cBhvr>
                                    </p:animEffect>
                                  </p:childTnLst>
                                </p:cTn>
                              </p:par>
                            </p:childTnLst>
                          </p:cTn>
                        </p:par>
                        <p:par>
                          <p:cTn id="109" fill="hold" nodeType="afterGroup">
                            <p:stCondLst>
                              <p:cond delay="9500"/>
                            </p:stCondLst>
                            <p:childTnLst>
                              <p:par>
                                <p:cTn id="110" presetID="16" presetClass="entr" presetSubtype="21"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barn(inVertical)">
                                      <p:cBhvr>
                                        <p:cTn id="112" dur="500"/>
                                        <p:tgtEl>
                                          <p:spTgt spid="46"/>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barn(inVertical)">
                                      <p:cBhvr>
                                        <p:cTn id="115" dur="500"/>
                                        <p:tgtEl>
                                          <p:spTgt spid="47"/>
                                        </p:tgtEl>
                                      </p:cBhvr>
                                    </p:animEffect>
                                  </p:childTnLst>
                                </p:cTn>
                              </p:par>
                            </p:childTnLst>
                          </p:cTn>
                        </p:par>
                        <p:par>
                          <p:cTn id="116" fill="hold" nodeType="afterGroup">
                            <p:stCondLst>
                              <p:cond delay="10000"/>
                            </p:stCondLst>
                            <p:childTnLst>
                              <p:par>
                                <p:cTn id="117" presetID="22" presetClass="entr" presetSubtype="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up)">
                                      <p:cBhvr>
                                        <p:cTn id="119" dur="500"/>
                                        <p:tgtEl>
                                          <p:spTgt spid="60"/>
                                        </p:tgtEl>
                                      </p:cBhvr>
                                    </p:animEffect>
                                  </p:childTnLst>
                                </p:cTn>
                              </p:par>
                            </p:childTnLst>
                          </p:cTn>
                        </p:par>
                        <p:par>
                          <p:cTn id="120" fill="hold" nodeType="afterGroup">
                            <p:stCondLst>
                              <p:cond delay="10500"/>
                            </p:stCondLst>
                            <p:childTnLst>
                              <p:par>
                                <p:cTn id="121" presetID="10" presetClass="entr" presetSubtype="0" fill="hold" nodeType="after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fade">
                                      <p:cBhvr>
                                        <p:cTn id="123" dur="1000"/>
                                        <p:tgtEl>
                                          <p:spTgt spid="58"/>
                                        </p:tgtEl>
                                      </p:cBhvr>
                                    </p:animEffect>
                                  </p:childTnLst>
                                </p:cTn>
                              </p:par>
                              <p:par>
                                <p:cTn id="124" presetID="53" presetClass="entr" presetSubtype="16" fill="hold" nodeType="with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1000" fill="hold"/>
                                        <p:tgtEl>
                                          <p:spTgt spid="58"/>
                                        </p:tgtEl>
                                        <p:attrNameLst>
                                          <p:attrName>ppt_w</p:attrName>
                                        </p:attrNameLst>
                                      </p:cBhvr>
                                      <p:tavLst>
                                        <p:tav tm="0">
                                          <p:val>
                                            <p:fltVal val="0"/>
                                          </p:val>
                                        </p:tav>
                                        <p:tav tm="100000">
                                          <p:val>
                                            <p:strVal val="#ppt_w"/>
                                          </p:val>
                                        </p:tav>
                                      </p:tavLst>
                                    </p:anim>
                                    <p:anim calcmode="lin" valueType="num">
                                      <p:cBhvr>
                                        <p:cTn id="127" dur="1000" fill="hold"/>
                                        <p:tgtEl>
                                          <p:spTgt spid="58"/>
                                        </p:tgtEl>
                                        <p:attrNameLst>
                                          <p:attrName>ppt_h</p:attrName>
                                        </p:attrNameLst>
                                      </p:cBhvr>
                                      <p:tavLst>
                                        <p:tav tm="0">
                                          <p:val>
                                            <p:fltVal val="0"/>
                                          </p:val>
                                        </p:tav>
                                        <p:tav tm="100000">
                                          <p:val>
                                            <p:strVal val="#ppt_h"/>
                                          </p:val>
                                        </p:tav>
                                      </p:tavLst>
                                    </p:anim>
                                    <p:animEffect transition="in" filter="fade">
                                      <p:cBhvr>
                                        <p:cTn id="128" dur="1000"/>
                                        <p:tgtEl>
                                          <p:spTgt spid="58"/>
                                        </p:tgtEl>
                                      </p:cBhvr>
                                    </p:animEffect>
                                  </p:childTnLst>
                                </p:cTn>
                              </p:par>
                            </p:childTnLst>
                          </p:cTn>
                        </p:par>
                        <p:par>
                          <p:cTn id="129" fill="hold" nodeType="afterGroup">
                            <p:stCondLst>
                              <p:cond delay="11500"/>
                            </p:stCondLst>
                            <p:childTnLst>
                              <p:par>
                                <p:cTn id="130" presetID="16" presetClass="entr" presetSubtype="21"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arn(inVertical)">
                                      <p:cBhvr>
                                        <p:cTn id="132" dur="500"/>
                                        <p:tgtEl>
                                          <p:spTgt spid="61"/>
                                        </p:tgtEl>
                                      </p:cBhvr>
                                    </p:animEffect>
                                  </p:childTnLst>
                                </p:cTn>
                              </p:par>
                              <p:par>
                                <p:cTn id="133" presetID="16" presetClass="entr" presetSubtype="21" fill="hold" grpId="0"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barn(inVertical)">
                                      <p:cBhvr>
                                        <p:cTn id="1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animBg="1"/>
      <p:bldP spid="41" grpId="0"/>
      <p:bldP spid="42" grpId="0"/>
      <p:bldP spid="45" grpId="0" animBg="1"/>
      <p:bldP spid="46" grpId="0"/>
      <p:bldP spid="47" grpId="0"/>
      <p:bldP spid="50" grpId="0" animBg="1"/>
      <p:bldP spid="51" grpId="0"/>
      <p:bldP spid="52" grpId="0"/>
      <p:bldP spid="55" grpId="0" animBg="1"/>
      <p:bldP spid="56" grpId="0"/>
      <p:bldP spid="57" grpId="0"/>
      <p:bldP spid="60" grpId="0" animBg="1"/>
      <p:bldP spid="61" grpId="0"/>
      <p:bldP spid="6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6" name="Picture 2" descr="F:\360安全浏览器下载\水墨\1402\13.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4583" t="10737" r="14583" b="15705"/>
          <a:stretch>
            <a:fill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zh-CN" altLang="en-US" sz="6000" spc="-300">
                <a:latin typeface="方正字迹-吕建德字体" panose="02010600010101010101" pitchFamily="2" charset="-122"/>
                <a:ea typeface="方正字迹-吕建德字体" panose="02010600010101010101" pitchFamily="2" charset="-122"/>
              </a:rPr>
              <a:t>第二</a:t>
            </a:r>
            <a:r>
              <a:rPr lang="zh-CN" altLang="en-US" sz="5400" spc="-300">
                <a:latin typeface="方正字迹-吕建德字体" panose="02010600010101010101" pitchFamily="2" charset="-122"/>
                <a:ea typeface="方正字迹-吕建德字体" panose="02010600010101010101" pitchFamily="2" charset="-122"/>
              </a:rPr>
              <a:t>部分</a:t>
            </a: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a:latin typeface="方正华隶简体" pitchFamily="65" charset="-122"/>
                <a:ea typeface="方正华隶简体" pitchFamily="65" charset="-122"/>
              </a:rPr>
              <a:t>单击此处添加文字模板</a:t>
            </a:r>
          </a:p>
        </p:txBody>
      </p:sp>
      <p:pic>
        <p:nvPicPr>
          <p:cNvPr id="39" name="Picture 4" descr="E:\PPT\PPT中国风元素\水墨祥云\水墨祥云\01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5">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val="290355336"/>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nodeType="afterGroup">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nodeType="afterGroup">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紫色科技演示模板">
  <a:themeElements>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紫色科技演示模板">
      <a:majorFont>
        <a:latin typeface="Verdana"/>
        <a:ea typeface="微软雅黑"/>
        <a:cs typeface="Arial"/>
      </a:majorFont>
      <a:minorFont>
        <a:latin typeface="Verdana"/>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clrMap bg1="lt1" tx1="dk1" bg2="lt2" tx2="dk2" accent1="accent1" accent2="accent2" accent3="accent3" accent4="accent4" accent5="accent5" accent6="accent6" hlink="hlink" folHlink="folHlink"/>
    </a:extraClrScheme>
    <a:extraClrScheme>
      <a:clrScheme name="紫色科技演示模板 2">
        <a:dk1>
          <a:srgbClr val="000000"/>
        </a:dk1>
        <a:lt1>
          <a:srgbClr val="FFFFFF"/>
        </a:lt1>
        <a:dk2>
          <a:srgbClr val="004644"/>
        </a:dk2>
        <a:lt2>
          <a:srgbClr val="969696"/>
        </a:lt2>
        <a:accent1>
          <a:srgbClr val="CCCC00"/>
        </a:accent1>
        <a:accent2>
          <a:srgbClr val="4B9191"/>
        </a:accent2>
        <a:accent3>
          <a:srgbClr val="FFFFFF"/>
        </a:accent3>
        <a:accent4>
          <a:srgbClr val="000000"/>
        </a:accent4>
        <a:accent5>
          <a:srgbClr val="E2E2AA"/>
        </a:accent5>
        <a:accent6>
          <a:srgbClr val="438383"/>
        </a:accent6>
        <a:hlink>
          <a:srgbClr val="B1C9C9"/>
        </a:hlink>
        <a:folHlink>
          <a:srgbClr val="CCFFCC"/>
        </a:folHlink>
      </a:clrScheme>
      <a:clrMap bg1="lt1" tx1="dk1" bg2="lt2" tx2="dk2" accent1="accent1" accent2="accent2" accent3="accent3" accent4="accent4" accent5="accent5" accent6="accent6" hlink="hlink" folHlink="folHlink"/>
    </a:extraClrScheme>
    <a:extraClrScheme>
      <a:clrScheme name="紫色科技演示模板 3">
        <a:dk1>
          <a:srgbClr val="000000"/>
        </a:dk1>
        <a:lt1>
          <a:srgbClr val="FFFFFF"/>
        </a:lt1>
        <a:dk2>
          <a:srgbClr val="32147E"/>
        </a:dk2>
        <a:lt2>
          <a:srgbClr val="969696"/>
        </a:lt2>
        <a:accent1>
          <a:srgbClr val="99CC00"/>
        </a:accent1>
        <a:accent2>
          <a:srgbClr val="836CF8"/>
        </a:accent2>
        <a:accent3>
          <a:srgbClr val="FFFFFF"/>
        </a:accent3>
        <a:accent4>
          <a:srgbClr val="000000"/>
        </a:accent4>
        <a:accent5>
          <a:srgbClr val="CAE2AA"/>
        </a:accent5>
        <a:accent6>
          <a:srgbClr val="7661E1"/>
        </a:accent6>
        <a:hlink>
          <a:srgbClr val="99CCFF"/>
        </a:hlink>
        <a:folHlink>
          <a:srgbClr val="CC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219</Paragraphs>
  <Slides>26</Slides>
  <Notes>0</Notes>
  <TotalTime>1595</TotalTime>
  <HiddenSlides>0</HiddenSlides>
  <MMClips>2</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26</vt:i4>
      </vt:variant>
    </vt:vector>
  </HeadingPairs>
  <TitlesOfParts>
    <vt:vector baseType="lpstr" size="42">
      <vt:lpstr>Arial</vt:lpstr>
      <vt:lpstr>Verdana</vt:lpstr>
      <vt:lpstr>微软雅黑</vt:lpstr>
      <vt:lpstr>Wingdings</vt:lpstr>
      <vt:lpstr>Calibri</vt:lpstr>
      <vt:lpstr>宋体</vt:lpstr>
      <vt:lpstr>方正舒体</vt:lpstr>
      <vt:lpstr>方正黑体简体</vt:lpstr>
      <vt:lpstr>华文隶书</vt:lpstr>
      <vt:lpstr>方正宋黑简体</vt:lpstr>
      <vt:lpstr>方正古隶简体</vt:lpstr>
      <vt:lpstr>方正字迹-吕建德字体</vt:lpstr>
      <vt:lpstr>方正华隶简体</vt:lpstr>
      <vt:lpstr>方正大标宋简体</vt:lpstr>
      <vt:lpstr>楷体</vt:lpstr>
      <vt:lpstr>紫色科技演示模板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265</cp:revision>
  <dcterms:created xsi:type="dcterms:W3CDTF">2012-07-31T01:40:29Z</dcterms:created>
  <dcterms:modified xsi:type="dcterms:W3CDTF">2023-10-16T16:02:16Z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2052-9.1.0.4047</vt:lpwstr>
  </property>
</Properties>
</file>