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9" r:id="rId3"/>
    <p:sldId id="260" r:id="rId4"/>
    <p:sldId id="266" r:id="rId5"/>
    <p:sldId id="280" r:id="rId6"/>
    <p:sldId id="264" r:id="rId7"/>
    <p:sldId id="279" r:id="rId8"/>
    <p:sldId id="278" r:id="rId9"/>
    <p:sldId id="267" r:id="rId10"/>
    <p:sldId id="269" r:id="rId11"/>
    <p:sldId id="268" r:id="rId12"/>
    <p:sldId id="270" r:id="rId13"/>
    <p:sldId id="271" r:id="rId14"/>
    <p:sldId id="262" r:id="rId15"/>
    <p:sldId id="272" r:id="rId16"/>
    <p:sldId id="282" r:id="rId17"/>
    <p:sldId id="283" r:id="rId18"/>
    <p:sldId id="273" r:id="rId19"/>
    <p:sldId id="285" r:id="rId20"/>
    <p:sldId id="284" r:id="rId21"/>
    <p:sldId id="274" r:id="rId22"/>
    <p:sldId id="275" r:id="rId23"/>
    <p:sldId id="276" r:id="rId24"/>
    <p:sldId id="265" r:id="rId25"/>
    <p:sldId id="261" r:id="rId26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43" autoAdjust="0"/>
    <p:restoredTop sz="96019" autoAdjust="0"/>
  </p:normalViewPr>
  <p:slideViewPr>
    <p:cSldViewPr snapToGrid="0">
      <p:cViewPr>
        <p:scale>
          <a:sx n="100" d="100"/>
          <a:sy n="100" d="100"/>
        </p:scale>
        <p:origin x="996" y="5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tags" Target="tags/tag1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" Target="slides/slide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769063-270D-4F29-9AD2-C3EBFF85C015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7EDFA2-FB20-4C4E-9EF6-D116B3845A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21082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图片包含 天空, 户外&#10;&#10;已生成高可信度的说明">
            <a:extLst>
              <a:ext uri="{FF2B5EF4-FFF2-40B4-BE49-F238E27FC236}">
                <a16:creationId xmlns:a16="http://schemas.microsoft.com/office/drawing/2014/main" id="{8C1C89BF-967D-4358-AA67-C329CB2CC9C7}"/>
              </a:ext>
            </a:extLst>
          </p:cNvPr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4" r="1906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emf" /><Relationship Id="rId7" Type="http://schemas.openxmlformats.org/officeDocument/2006/relationships/image" Target="../media/image7.png" /><Relationship Id="rId8" Type="http://schemas.openxmlformats.org/officeDocument/2006/relationships/audio" Target="../media/media1.mp3" /><Relationship Id="rId9" Type="http://schemas.microsoft.com/office/2007/relationships/media" Target="../media/media1.mp3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2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3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4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5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6.jpeg" /><Relationship Id="rId3" Type="http://schemas.openxmlformats.org/officeDocument/2006/relationships/image" Target="../media/image27.jpeg" /><Relationship Id="rId4" Type="http://schemas.openxmlformats.org/officeDocument/2006/relationships/image" Target="../media/image28.jpeg" /><Relationship Id="rId5" Type="http://schemas.openxmlformats.org/officeDocument/2006/relationships/image" Target="../media/image29.png" /><Relationship Id="rId6" Type="http://schemas.openxmlformats.org/officeDocument/2006/relationships/image" Target="../media/image30.png" /><Relationship Id="rId7" Type="http://schemas.openxmlformats.org/officeDocument/2006/relationships/image" Target="../media/image31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4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2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3.jpeg" /><Relationship Id="rId3" Type="http://schemas.openxmlformats.org/officeDocument/2006/relationships/image" Target="../media/image34.jpeg" /><Relationship Id="rId4" Type="http://schemas.openxmlformats.org/officeDocument/2006/relationships/image" Target="../media/image35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4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6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7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8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8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image" Target="../media/image3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png" /><Relationship Id="rId3" Type="http://schemas.openxmlformats.org/officeDocument/2006/relationships/image" Target="../media/image5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png" /><Relationship Id="rId3" Type="http://schemas.openxmlformats.org/officeDocument/2006/relationships/image" Target="../media/image11.jpeg" /><Relationship Id="rId4" Type="http://schemas.openxmlformats.org/officeDocument/2006/relationships/image" Target="../media/image12.jpeg" /><Relationship Id="rId5" Type="http://schemas.openxmlformats.org/officeDocument/2006/relationships/image" Target="../media/image13.jpeg" /><Relationship Id="rId6" Type="http://schemas.openxmlformats.org/officeDocument/2006/relationships/image" Target="../media/image14.jpeg" /><Relationship Id="rId7" Type="http://schemas.openxmlformats.org/officeDocument/2006/relationships/image" Target="../media/image15.jpeg" /><Relationship Id="rId8" Type="http://schemas.openxmlformats.org/officeDocument/2006/relationships/image" Target="../media/image16.jpeg" /><Relationship Id="rId9" Type="http://schemas.openxmlformats.org/officeDocument/2006/relationships/image" Target="../media/image17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8.jpeg" /><Relationship Id="rId3" Type="http://schemas.openxmlformats.org/officeDocument/2006/relationships/image" Target="../media/image19.jpeg" /><Relationship Id="rId4" Type="http://schemas.openxmlformats.org/officeDocument/2006/relationships/image" Target="../media/image20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1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0F2A4EF3-D29A-4CD8-AC74-9614008B53C4}"/>
              </a:ext>
            </a:extLst>
          </p:cNvPr>
          <p:cNvGrpSpPr/>
          <p:nvPr/>
        </p:nvGrpSpPr>
        <p:grpSpPr>
          <a:xfrm>
            <a:off x="1187105" y="1852437"/>
            <a:ext cx="9312747" cy="1857425"/>
            <a:chOff x="1485226" y="1856192"/>
            <a:chExt cx="8879067" cy="1770928"/>
          </a:xfrm>
        </p:grpSpPr>
        <p:pic>
          <p:nvPicPr>
            <p:cNvPr id="3" name="图片 2" descr="图片包含 金属器皿&#10;&#10;已生成高可信度的说明">
              <a:extLst>
                <a:ext uri="{FF2B5EF4-FFF2-40B4-BE49-F238E27FC236}">
                  <a16:creationId xmlns:a16="http://schemas.microsoft.com/office/drawing/2014/main" id="{0B1A0A38-2289-4DC0-ADBD-FC5273BF7B6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30" t="29643" r="16550" b="42835"/>
            <a:stretch>
              <a:fillRect/>
            </a:stretch>
          </p:blipFill>
          <p:spPr>
            <a:xfrm>
              <a:off x="1485226" y="1856192"/>
              <a:ext cx="8879067" cy="1770928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FF208BCF-CE74-481D-8699-13992649C7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219832">
              <a:off x="8918931" y="2973325"/>
              <a:ext cx="630472" cy="615923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9C544014-8A4C-4E9F-9628-C4ADDE5DA99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30696" y="2986346"/>
              <a:ext cx="603816" cy="589882"/>
            </a:xfrm>
            <a:prstGeom prst="rect">
              <a:avLst/>
            </a:prstGeom>
          </p:spPr>
        </p:pic>
      </p:grpSp>
      <p:pic>
        <p:nvPicPr>
          <p:cNvPr id="19" name="图片 18" descr="图片包含 浅色, 点亮&#10;&#10;已生成高可信度的说明">
            <a:extLst>
              <a:ext uri="{FF2B5EF4-FFF2-40B4-BE49-F238E27FC236}">
                <a16:creationId xmlns:a16="http://schemas.microsoft.com/office/drawing/2014/main" id="{9064537A-DDB1-4DCA-AA15-0928347A8B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542" y="5498897"/>
            <a:ext cx="454916" cy="454916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EBB19B44-24E1-468B-B454-201AA3C068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50886" y="788440"/>
            <a:ext cx="1090227" cy="1063997"/>
          </a:xfrm>
          <a:prstGeom prst="rect">
            <a:avLst/>
          </a:prstGeom>
        </p:spPr>
      </p:pic>
      <p:pic>
        <p:nvPicPr>
          <p:cNvPr id="23" name="图片 22" descr="图片包含 浅色, 点亮&#10;&#10;已生成高可信度的说明">
            <a:extLst>
              <a:ext uri="{FF2B5EF4-FFF2-40B4-BE49-F238E27FC236}">
                <a16:creationId xmlns:a16="http://schemas.microsoft.com/office/drawing/2014/main" id="{F266228C-D14E-4097-84D9-1F5CFDC197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542" y="5953813"/>
            <a:ext cx="454916" cy="454916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4CFA437B-F2C3-43C8-92DB-65514AFE1E25}"/>
              </a:ext>
            </a:extLst>
          </p:cNvPr>
          <p:cNvSpPr txBox="1"/>
          <p:nvPr/>
        </p:nvSpPr>
        <p:spPr>
          <a:xfrm>
            <a:off x="3035957" y="3903168"/>
            <a:ext cx="6120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&lt; XX </a:t>
            </a:r>
            <a:r>
              <a:rPr lang="zh-CN" altLang="en-US" sz="28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企业员工风采展示</a:t>
            </a:r>
            <a:r>
              <a:rPr lang="en-US" altLang="zh-CN" sz="28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28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 </a:t>
            </a:r>
            <a:r>
              <a:rPr lang="en-US" altLang="zh-CN" sz="28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&gt;</a:t>
            </a:r>
            <a:endParaRPr lang="zh-CN" altLang="en-US" sz="2800">
              <a:gradFill>
                <a:gsLst>
                  <a:gs pos="0">
                    <a:srgbClr val="FFBF67"/>
                  </a:gs>
                  <a:gs pos="100000">
                    <a:srgbClr val="FFFBBD"/>
                  </a:gs>
                </a:gsLst>
                <a:lin ang="54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E22F398C-7A3F-43B0-A5E6-C07FAAE72310}"/>
              </a:ext>
            </a:extLst>
          </p:cNvPr>
          <p:cNvSpPr/>
          <p:nvPr/>
        </p:nvSpPr>
        <p:spPr>
          <a:xfrm>
            <a:off x="3281680" y="4490832"/>
            <a:ext cx="56128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Arial" panose="020b0604020202020204" pitchFamily="34" charset="0"/>
                <a:ea typeface="思源宋体 CN Heavy" panose="02020900000000000000" pitchFamily="18" charset="-122"/>
                <a:cs typeface="Arial" panose="020b0604020202020204" pitchFamily="34" charset="0"/>
              </a:rPr>
              <a:t>-DISPLAY  OF  CORPORATE  EMPLOYEES-</a:t>
            </a:r>
            <a:endParaRPr lang="zh-CN" altLang="en-US" sz="1600">
              <a:gradFill>
                <a:gsLst>
                  <a:gs pos="0">
                    <a:srgbClr val="FFBF67"/>
                  </a:gs>
                  <a:gs pos="100000">
                    <a:srgbClr val="FFFBBD"/>
                  </a:gs>
                </a:gsLst>
                <a:lin ang="5400000" scaled="0"/>
              </a:gradFill>
              <a:latin typeface="Arial" panose="020b0604020202020204" pitchFamily="34" charset="0"/>
              <a:ea typeface="思源宋体 CN Heavy" panose="02020900000000000000" pitchFamily="18" charset="-122"/>
              <a:cs typeface="Arial" panose="020b0604020202020204" pitchFamily="34" charset="0"/>
            </a:endParaRPr>
          </a:p>
        </p:txBody>
      </p:sp>
      <p:pic>
        <p:nvPicPr>
          <p:cNvPr id="27" name="Ryan Farish - Sunshine">
            <a:hlinkClick action="ppaction://media"/>
            <a:extLst>
              <a:ext uri="{FF2B5EF4-FFF2-40B4-BE49-F238E27FC236}">
                <a16:creationId xmlns:a16="http://schemas.microsoft.com/office/drawing/2014/main" id="{A972AAA5-CEA6-4F5F-9807-5945625E34D4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r:embed="rId9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-110445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val="218824516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24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图片包含 室内, 墙壁, 人员, 餐桌&#10;&#10;已生成极高可信度的说明">
            <a:extLst>
              <a:ext uri="{FF2B5EF4-FFF2-40B4-BE49-F238E27FC236}">
                <a16:creationId xmlns:a16="http://schemas.microsoft.com/office/drawing/2014/main" id="{E5A6AF94-B3D8-4F36-9C06-0A5C296916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68" b="3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val="39208692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2000">
        <p14:ferris dir="l"/>
      </p:transition>
    </mc:Choice>
    <mc:Fallback>
      <p:transition spd="slow" advClick="0" advTm="0">
        <p:fade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图片包含 人员, 室内, 男士, 计算机&#10;&#10;已生成极高可信度的说明">
            <a:extLst>
              <a:ext uri="{FF2B5EF4-FFF2-40B4-BE49-F238E27FC236}">
                <a16:creationId xmlns:a16="http://schemas.microsoft.com/office/drawing/2014/main" id="{BFC63613-768F-48CF-A092-67784AF43C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65" b="4406"/>
          <a:stretch>
            <a:fillRect/>
          </a:stretch>
        </p:blipFill>
        <p:spPr>
          <a:xfrm>
            <a:off x="0" y="1"/>
            <a:ext cx="12169833" cy="6858000"/>
          </a:xfrm>
          <a:prstGeom prst="rect">
            <a:avLst/>
          </a:prstGeom>
        </p:spPr>
      </p:pic>
    </p:spTree>
    <p:extLst>
      <p:ext uri="{BB962C8B-B14F-4D97-AF65-F5344CB8AC3E}">
        <p14:creationId val="3914015928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2000">
        <p14:ferris dir="l"/>
      </p:transition>
    </mc:Choice>
    <mc:Fallback>
      <p:transition spd="slow" advClick="0" advTm="0">
        <p:fade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2A8024B-3542-4FE2-81AB-E7B20A371F35}"/>
              </a:ext>
            </a:extLst>
          </p:cNvPr>
          <p:cNvSpPr txBox="1"/>
          <p:nvPr/>
        </p:nvSpPr>
        <p:spPr>
          <a:xfrm>
            <a:off x="708715" y="2875002"/>
            <a:ext cx="8050602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54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感谢每一支 </a:t>
            </a:r>
            <a:r>
              <a:rPr lang="zh-CN" altLang="en-US" sz="66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奋斗的团队</a:t>
            </a:r>
            <a:endParaRPr lang="zh-CN" altLang="en-US" sz="6000">
              <a:gradFill>
                <a:gsLst>
                  <a:gs pos="0">
                    <a:srgbClr val="FFBF67"/>
                  </a:gs>
                  <a:gs pos="100000">
                    <a:srgbClr val="FFFBBD"/>
                  </a:gs>
                </a:gsLst>
                <a:lin ang="54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8521294-1B7E-429D-87DF-0C27F78843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9317" y="1256866"/>
            <a:ext cx="2168236" cy="5788416"/>
          </a:xfrm>
          <a:prstGeom prst="rect">
            <a:avLst/>
          </a:prstGeom>
        </p:spPr>
      </p:pic>
    </p:spTree>
    <p:extLst>
      <p:ext uri="{BB962C8B-B14F-4D97-AF65-F5344CB8AC3E}">
        <p14:creationId val="188799781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256A0E52-CB0B-4334-B6E0-B8845374BF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67" y="1016895"/>
            <a:ext cx="4737013" cy="762317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63E1664-E773-4F98-824C-C0766A7C1DBC}"/>
              </a:ext>
            </a:extLst>
          </p:cNvPr>
          <p:cNvSpPr txBox="1"/>
          <p:nvPr/>
        </p:nvSpPr>
        <p:spPr>
          <a:xfrm>
            <a:off x="6096000" y="2494269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4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设计部风采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5A58A8-6108-45DD-94E3-D5A03F27238A}"/>
              </a:ext>
            </a:extLst>
          </p:cNvPr>
          <p:cNvSpPr txBox="1"/>
          <p:nvPr/>
        </p:nvSpPr>
        <p:spPr>
          <a:xfrm>
            <a:off x="6096000" y="3263710"/>
            <a:ext cx="5056690" cy="18848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天道酬勤，是你们用勤奋、敬业、忠诚，铸造了的今天，用青春和激情续写着的新篇章。在这里公司发自内心的向大家表示深深的敬意和感谢，员工朋友们，辛苦了！</a:t>
            </a:r>
          </a:p>
        </p:txBody>
      </p:sp>
    </p:spTree>
    <p:extLst>
      <p:ext uri="{BB962C8B-B14F-4D97-AF65-F5344CB8AC3E}">
        <p14:creationId val="286080559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图片包含 人员, 站立, 伪装, 室内&#10;&#10;已生成极高可信度的说明">
            <a:extLst>
              <a:ext uri="{FF2B5EF4-FFF2-40B4-BE49-F238E27FC236}">
                <a16:creationId xmlns:a16="http://schemas.microsoft.com/office/drawing/2014/main" id="{FC3306BA-71AE-4E5B-83E7-71D51A429A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3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val="120543480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2000">
        <p14:ferris dir="l"/>
      </p:transition>
    </mc:Choice>
    <mc:Fallback>
      <p:transition spd="slow" advClick="0" advTm="0">
        <p:fade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 descr="图片包含 人员, 室内, 男士&#10;&#10;已生成极高可信度的说明">
            <a:extLst>
              <a:ext uri="{FF2B5EF4-FFF2-40B4-BE49-F238E27FC236}">
                <a16:creationId xmlns:a16="http://schemas.microsoft.com/office/drawing/2014/main" id="{1CFEE30A-368E-47F5-9A3E-E0AD617CB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3" r="21094"/>
          <a:stretch>
            <a:fillRect/>
          </a:stretch>
        </p:blipFill>
        <p:spPr>
          <a:xfrm>
            <a:off x="9238465" y="1524681"/>
            <a:ext cx="2638827" cy="27239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图片 2" descr="图片包含 人员, 就坐, 笔记本电脑, 餐桌&#10;&#10;已生成极高可信度的说明">
            <a:extLst>
              <a:ext uri="{FF2B5EF4-FFF2-40B4-BE49-F238E27FC236}">
                <a16:creationId xmlns:a16="http://schemas.microsoft.com/office/drawing/2014/main" id="{4B5ADFA3-2400-4AE3-A6C3-00F4B77B48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02" y="2281990"/>
            <a:ext cx="4384625" cy="292600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图片 4" descr="图片包含 人员, 建筑物, 地面, 户外&#10;&#10;已生成极高可信度的说明">
            <a:extLst>
              <a:ext uri="{FF2B5EF4-FFF2-40B4-BE49-F238E27FC236}">
                <a16:creationId xmlns:a16="http://schemas.microsoft.com/office/drawing/2014/main" id="{1B37A3FD-1442-478A-A26F-0F51B19934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1994" y="2013522"/>
            <a:ext cx="3065361" cy="2099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84767EC2-BE4E-4003-BEB9-A888BA9A33EB}"/>
              </a:ext>
            </a:extLst>
          </p:cNvPr>
          <p:cNvGrpSpPr/>
          <p:nvPr/>
        </p:nvGrpSpPr>
        <p:grpSpPr>
          <a:xfrm>
            <a:off x="0" y="0"/>
            <a:ext cx="12192000" cy="2362476"/>
            <a:chOff x="0" y="145809"/>
            <a:chExt cx="12192000" cy="2052727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3F12A8EA-5551-405B-9A5E-ABCA49F0D0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45809"/>
              <a:ext cx="12192000" cy="1824284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02793C0B-7A9C-4A8B-A3A6-14DB300B6E8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20485" y="270723"/>
              <a:ext cx="634598" cy="1389254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153D9A8-EC93-4A45-9185-02E24DA36FA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171207">
              <a:off x="1939287" y="1306619"/>
              <a:ext cx="407419" cy="891917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F2572AEA-F634-44A1-BA7A-FF7BCB810F8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46452" y="1251568"/>
              <a:ext cx="448909" cy="877035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B85A192D-DF6F-4C2D-8A09-DDF752C4756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83568" y="971080"/>
              <a:ext cx="511343" cy="9990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val="75348979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256A0E52-CB0B-4334-B6E0-B8845374BF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67" y="1016895"/>
            <a:ext cx="4737013" cy="762317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63E1664-E773-4F98-824C-C0766A7C1DBC}"/>
              </a:ext>
            </a:extLst>
          </p:cNvPr>
          <p:cNvSpPr txBox="1"/>
          <p:nvPr/>
        </p:nvSpPr>
        <p:spPr>
          <a:xfrm>
            <a:off x="6096000" y="2494269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4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销售部风采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5A58A8-6108-45DD-94E3-D5A03F27238A}"/>
              </a:ext>
            </a:extLst>
          </p:cNvPr>
          <p:cNvSpPr txBox="1"/>
          <p:nvPr/>
        </p:nvSpPr>
        <p:spPr>
          <a:xfrm>
            <a:off x="6096000" y="3263710"/>
            <a:ext cx="5056690" cy="18848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天道酬勤，是你们用勤奋、敬业、忠诚，铸造了的今天，用青春和激情续写着的新篇章。在这里公司发自内心的向大家表示深深的敬意和感谢，员工朋友们，辛苦了！</a:t>
            </a:r>
          </a:p>
        </p:txBody>
      </p:sp>
    </p:spTree>
    <p:extLst>
      <p:ext uri="{BB962C8B-B14F-4D97-AF65-F5344CB8AC3E}">
        <p14:creationId val="249678983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图片包含 人员, 室内, 墙壁, 餐桌&#10;&#10;已生成极高可信度的说明">
            <a:extLst>
              <a:ext uri="{FF2B5EF4-FFF2-40B4-BE49-F238E27FC236}">
                <a16:creationId xmlns:a16="http://schemas.microsoft.com/office/drawing/2014/main" id="{018DA6DF-6330-4C67-8D86-1B39B68625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99" b="662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val="19797591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2000">
        <p14:ferris dir="l"/>
      </p:transition>
    </mc:Choice>
    <mc:Fallback>
      <p:transition spd="slow" advClick="0" advTm="0">
        <p:fade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740EAB85-EC67-411D-B44C-E039D4600E65}"/>
              </a:ext>
            </a:extLst>
          </p:cNvPr>
          <p:cNvGrpSpPr/>
          <p:nvPr/>
        </p:nvGrpSpPr>
        <p:grpSpPr>
          <a:xfrm>
            <a:off x="0" y="2206868"/>
            <a:ext cx="15463841" cy="3429000"/>
            <a:chOff x="-876300" y="1714500"/>
            <a:chExt cx="15463841" cy="3429000"/>
          </a:xfrm>
        </p:grpSpPr>
        <p:pic>
          <p:nvPicPr>
            <p:cNvPr id="3" name="图片 2" descr="图片包含 人员, 餐桌, 室内, 男士&#10;&#10;已生成极高可信度的说明">
              <a:extLst>
                <a:ext uri="{FF2B5EF4-FFF2-40B4-BE49-F238E27FC236}">
                  <a16:creationId xmlns:a16="http://schemas.microsoft.com/office/drawing/2014/main" id="{F8F13B0C-FFCC-48CF-BFCE-804C5FEEE5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1082" y="1714500"/>
              <a:ext cx="5025318" cy="3429000"/>
            </a:xfrm>
            <a:prstGeom prst="rect">
              <a:avLst/>
            </a:prstGeom>
            <a:ln w="127000" cap="rnd">
              <a:solidFill>
                <a:srgbClr val="FFFFFF"/>
              </a:solidFill>
            </a:ln>
            <a:effectLst>
              <a:outerShdw blurRad="76200" dist="95250" dir="10500000" sx="97000" sy="23000" kx="900000" algn="br" rotWithShape="0">
                <a:srgbClr val="000000">
                  <a:alpha val="20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</p:spPr>
        </p:pic>
        <p:pic>
          <p:nvPicPr>
            <p:cNvPr id="5" name="图片 4" descr="图片包含 文字, 人员&#10;&#10;已生成极高可信度的说明">
              <a:extLst>
                <a:ext uri="{FF2B5EF4-FFF2-40B4-BE49-F238E27FC236}">
                  <a16:creationId xmlns:a16="http://schemas.microsoft.com/office/drawing/2014/main" id="{C18D714A-2DC7-46AF-AC31-7B7FBF9C65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76300" y="1714500"/>
              <a:ext cx="5143500" cy="3429000"/>
            </a:xfrm>
            <a:prstGeom prst="rect">
              <a:avLst/>
            </a:prstGeom>
            <a:ln w="127000" cap="rnd">
              <a:solidFill>
                <a:srgbClr val="FFFFFF"/>
              </a:solidFill>
            </a:ln>
            <a:effectLst>
              <a:outerShdw blurRad="76200" dist="95250" dir="10500000" sx="97000" sy="23000" kx="900000" algn="br" rotWithShape="0">
                <a:srgbClr val="000000">
                  <a:alpha val="20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</p:spPr>
        </p:pic>
        <p:pic>
          <p:nvPicPr>
            <p:cNvPr id="7" name="图片 6" descr="图片包含 人员, 笔记本电脑, 就坐, 餐桌&#10;&#10;已生成极高可信度的说明">
              <a:extLst>
                <a:ext uri="{FF2B5EF4-FFF2-40B4-BE49-F238E27FC236}">
                  <a16:creationId xmlns:a16="http://schemas.microsoft.com/office/drawing/2014/main" id="{1EF0ED2D-283F-484E-9193-41C41F6218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96400" y="1714500"/>
              <a:ext cx="5291140" cy="3405378"/>
            </a:xfrm>
            <a:prstGeom prst="rect">
              <a:avLst/>
            </a:prstGeom>
            <a:ln w="127000" cap="rnd">
              <a:solidFill>
                <a:srgbClr val="FFFFFF"/>
              </a:solidFill>
            </a:ln>
            <a:effectLst>
              <a:outerShdw blurRad="76200" dist="95250" dir="10500000" sx="97000" sy="23000" kx="900000" algn="br" rotWithShape="0">
                <a:srgbClr val="000000">
                  <a:alpha val="20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</p:spPr>
        </p:pic>
      </p:grpSp>
    </p:spTree>
    <p:extLst>
      <p:ext uri="{BB962C8B-B14F-4D97-AF65-F5344CB8AC3E}">
        <p14:creationId val="301842336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200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256A0E52-CB0B-4334-B6E0-B8845374BF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67" y="1016895"/>
            <a:ext cx="4737013" cy="762317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63E1664-E773-4F98-824C-C0766A7C1DBC}"/>
              </a:ext>
            </a:extLst>
          </p:cNvPr>
          <p:cNvSpPr txBox="1"/>
          <p:nvPr/>
        </p:nvSpPr>
        <p:spPr>
          <a:xfrm>
            <a:off x="6096000" y="2494269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4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开发部风采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5A58A8-6108-45DD-94E3-D5A03F27238A}"/>
              </a:ext>
            </a:extLst>
          </p:cNvPr>
          <p:cNvSpPr txBox="1"/>
          <p:nvPr/>
        </p:nvSpPr>
        <p:spPr>
          <a:xfrm>
            <a:off x="6096000" y="3263710"/>
            <a:ext cx="5056690" cy="18848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天道酬勤，是你们用勤奋、敬业、忠诚，铸造了的今天，用青春和激情续写着的新篇章。在这里公司发自内心的向大家表示深深的敬意和感谢，员工朋友们，辛苦了！</a:t>
            </a:r>
          </a:p>
        </p:txBody>
      </p:sp>
    </p:spTree>
    <p:extLst>
      <p:ext uri="{BB962C8B-B14F-4D97-AF65-F5344CB8AC3E}">
        <p14:creationId val="80627551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E5A12C6-2950-47E4-9325-9B61F99FD4ED}"/>
              </a:ext>
            </a:extLst>
          </p:cNvPr>
          <p:cNvSpPr txBox="1"/>
          <p:nvPr/>
        </p:nvSpPr>
        <p:spPr>
          <a:xfrm>
            <a:off x="4330011" y="1392349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4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致全体员工：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DB65A6C-FB63-40EC-9CB4-200EEC5248A2}"/>
              </a:ext>
            </a:extLst>
          </p:cNvPr>
          <p:cNvSpPr txBox="1"/>
          <p:nvPr/>
        </p:nvSpPr>
        <p:spPr>
          <a:xfrm>
            <a:off x="1657352" y="2465510"/>
            <a:ext cx="8915526" cy="23464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n w="0"/>
                <a:gradFill>
                  <a:gsLst>
                    <a:gs pos="0">
                      <a:srgbClr val="EFDC8B"/>
                    </a:gs>
                    <a:gs pos="100000">
                      <a:srgbClr val="B7852E"/>
                    </a:gs>
                  </a:gsLst>
                  <a:lin ang="5400000" scaled="1"/>
                </a:gra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      </a:t>
            </a:r>
            <a:r>
              <a:rPr lang="zh-CN" altLang="en-US" sz="20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刚刚过去的一年，是公司上下团结拼搏、开拓创新的一年，也是公司全面发展、品牌不断拓展。这一切都凝聚着每一位员工的智慧、汗水、才干和艰辛。天道酬勤，是你们用勤奋、敬业、忠诚，铸造了的今天，用青春和激情续写着的新篇章。</a:t>
            </a:r>
            <a:endParaRPr lang="en-US" altLang="zh-CN" sz="2000">
              <a:gradFill>
                <a:gsLst>
                  <a:gs pos="0">
                    <a:srgbClr val="FFBF67"/>
                  </a:gs>
                  <a:gs pos="100000">
                    <a:srgbClr val="FFFBBD"/>
                  </a:gs>
                </a:gsLst>
                <a:lin ang="54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     </a:t>
            </a:r>
            <a:r>
              <a:rPr lang="zh-CN" altLang="en-US" sz="20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在这里公司发自内心的向大家表示深深的敬意和感谢！</a:t>
            </a:r>
            <a:endParaRPr lang="zh-CN" altLang="en-US" sz="2800">
              <a:gradFill>
                <a:gsLst>
                  <a:gs pos="0">
                    <a:srgbClr val="FFBF67"/>
                  </a:gs>
                  <a:gs pos="100000">
                    <a:srgbClr val="FFFBBD"/>
                  </a:gs>
                </a:gsLst>
                <a:lin ang="54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4" name="图片 3" descr="图片包含 浅色, 点亮&#10;&#10;已生成高可信度的说明">
            <a:extLst>
              <a:ext uri="{FF2B5EF4-FFF2-40B4-BE49-F238E27FC236}">
                <a16:creationId xmlns:a16="http://schemas.microsoft.com/office/drawing/2014/main" id="{80D4F574-4F53-44E0-BA00-3375674EDC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542" y="5498897"/>
            <a:ext cx="454916" cy="454916"/>
          </a:xfrm>
          <a:prstGeom prst="rect">
            <a:avLst/>
          </a:prstGeom>
        </p:spPr>
      </p:pic>
      <p:pic>
        <p:nvPicPr>
          <p:cNvPr id="5" name="图片 4" descr="图片包含 浅色, 点亮&#10;&#10;已生成高可信度的说明">
            <a:extLst>
              <a:ext uri="{FF2B5EF4-FFF2-40B4-BE49-F238E27FC236}">
                <a16:creationId xmlns:a16="http://schemas.microsoft.com/office/drawing/2014/main" id="{B2AAE323-929D-4742-8E32-080156C84C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542" y="5953813"/>
            <a:ext cx="454916" cy="454916"/>
          </a:xfrm>
          <a:prstGeom prst="rect">
            <a:avLst/>
          </a:prstGeom>
        </p:spPr>
      </p:pic>
    </p:spTree>
    <p:extLst>
      <p:ext uri="{BB962C8B-B14F-4D97-AF65-F5344CB8AC3E}">
        <p14:creationId val="389974481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图片包含 人员, 室内, 墙壁, 妇女&#10;&#10;已生成极高可信度的说明">
            <a:extLst>
              <a:ext uri="{FF2B5EF4-FFF2-40B4-BE49-F238E27FC236}">
                <a16:creationId xmlns:a16="http://schemas.microsoft.com/office/drawing/2014/main" id="{0DFF3160-6DB7-475A-BEEC-29F15EF02C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1" b="998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val="3618947139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2000">
        <p14:ferris dir="l"/>
      </p:transition>
    </mc:Choice>
    <mc:Fallback>
      <p:transition spd="slow" advClick="0" advTm="0">
        <p:fade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2A8024B-3542-4FE2-81AB-E7B20A371F35}"/>
              </a:ext>
            </a:extLst>
          </p:cNvPr>
          <p:cNvSpPr txBox="1"/>
          <p:nvPr/>
        </p:nvSpPr>
        <p:spPr>
          <a:xfrm>
            <a:off x="708715" y="2875002"/>
            <a:ext cx="5896166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54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感谢每一位 家人！</a:t>
            </a:r>
            <a:endParaRPr lang="zh-CN" altLang="en-US" sz="6000">
              <a:gradFill>
                <a:gsLst>
                  <a:gs pos="0">
                    <a:srgbClr val="FFBF67"/>
                  </a:gs>
                  <a:gs pos="100000">
                    <a:srgbClr val="FFFBBD"/>
                  </a:gs>
                </a:gsLst>
                <a:lin ang="54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DEF1768-2D3B-44E9-B548-622AE45B3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743" y="0"/>
            <a:ext cx="5502503" cy="6210500"/>
          </a:xfrm>
          <a:prstGeom prst="rect">
            <a:avLst/>
          </a:prstGeom>
        </p:spPr>
      </p:pic>
    </p:spTree>
    <p:extLst>
      <p:ext uri="{BB962C8B-B14F-4D97-AF65-F5344CB8AC3E}">
        <p14:creationId val="638204212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A173E40-F2A9-4A82-BC08-ED600533CFFC}"/>
              </a:ext>
            </a:extLst>
          </p:cNvPr>
          <p:cNvSpPr txBox="1"/>
          <p:nvPr/>
        </p:nvSpPr>
        <p:spPr>
          <a:xfrm>
            <a:off x="4557827" y="2875002"/>
            <a:ext cx="7258718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54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同一个 </a:t>
            </a:r>
            <a:r>
              <a:rPr lang="zh-CN" altLang="en-US" sz="66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企业 </a:t>
            </a:r>
            <a:r>
              <a:rPr lang="zh-CN" altLang="en-US" sz="54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同一个</a:t>
            </a:r>
            <a:r>
              <a:rPr lang="zh-CN" altLang="en-US" sz="66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家</a:t>
            </a:r>
            <a:endParaRPr lang="zh-CN" altLang="en-US" sz="5400">
              <a:gradFill>
                <a:gsLst>
                  <a:gs pos="0">
                    <a:srgbClr val="FFBF67"/>
                  </a:gs>
                  <a:gs pos="100000">
                    <a:srgbClr val="FFFBBD"/>
                  </a:gs>
                </a:gsLst>
                <a:lin ang="54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365C094-B28B-4199-8B2C-1A1686F955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539" y="-259080"/>
            <a:ext cx="5059557" cy="6858000"/>
          </a:xfrm>
          <a:prstGeom prst="rect">
            <a:avLst/>
          </a:prstGeom>
        </p:spPr>
      </p:pic>
    </p:spTree>
    <p:extLst>
      <p:ext uri="{BB962C8B-B14F-4D97-AF65-F5344CB8AC3E}">
        <p14:creationId val="163572718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E323E1A-EDD6-4DC3-A53A-8540CB4CEEF2}"/>
              </a:ext>
            </a:extLst>
          </p:cNvPr>
          <p:cNvSpPr txBox="1"/>
          <p:nvPr/>
        </p:nvSpPr>
        <p:spPr>
          <a:xfrm>
            <a:off x="330317" y="2459504"/>
            <a:ext cx="8031366" cy="193899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8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让我们向着</a:t>
            </a:r>
            <a:endParaRPr lang="en-US" altLang="zh-CN" sz="4800">
              <a:gradFill>
                <a:gsLst>
                  <a:gs pos="0">
                    <a:srgbClr val="FFBF67"/>
                  </a:gs>
                  <a:gs pos="100000">
                    <a:srgbClr val="FFFBBD"/>
                  </a:gs>
                </a:gsLst>
                <a:lin ang="54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r>
              <a:rPr lang="zh-CN" altLang="en-US" sz="48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共同的方向 </a:t>
            </a:r>
            <a:r>
              <a:rPr lang="zh-CN" altLang="en-US" sz="72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一路同行！</a:t>
            </a:r>
            <a:endParaRPr lang="zh-CN" altLang="en-US" sz="4800">
              <a:gradFill>
                <a:gsLst>
                  <a:gs pos="0">
                    <a:srgbClr val="FFBF67"/>
                  </a:gs>
                  <a:gs pos="100000">
                    <a:srgbClr val="FFFBBD"/>
                  </a:gs>
                </a:gsLst>
                <a:lin ang="54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569E5EE-2547-4182-8351-600CC6838E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443" y="0"/>
            <a:ext cx="5059557" cy="6858000"/>
          </a:xfrm>
          <a:prstGeom prst="rect">
            <a:avLst/>
          </a:prstGeom>
        </p:spPr>
      </p:pic>
    </p:spTree>
    <p:extLst>
      <p:ext uri="{BB962C8B-B14F-4D97-AF65-F5344CB8AC3E}">
        <p14:creationId val="136291381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 descr="图片包含 浅色, 点亮&#10;&#10;已生成高可信度的说明">
            <a:extLst>
              <a:ext uri="{FF2B5EF4-FFF2-40B4-BE49-F238E27FC236}">
                <a16:creationId xmlns:a16="http://schemas.microsoft.com/office/drawing/2014/main" id="{9064537A-DDB1-4DCA-AA15-0928347A8B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542" y="5498897"/>
            <a:ext cx="454916" cy="454916"/>
          </a:xfrm>
          <a:prstGeom prst="rect">
            <a:avLst/>
          </a:prstGeom>
        </p:spPr>
      </p:pic>
      <p:pic>
        <p:nvPicPr>
          <p:cNvPr id="23" name="图片 22" descr="图片包含 浅色, 点亮&#10;&#10;已生成高可信度的说明">
            <a:extLst>
              <a:ext uri="{FF2B5EF4-FFF2-40B4-BE49-F238E27FC236}">
                <a16:creationId xmlns:a16="http://schemas.microsoft.com/office/drawing/2014/main" id="{F266228C-D14E-4097-84D9-1F5CFDC197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542" y="5953813"/>
            <a:ext cx="454916" cy="454916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4CFA437B-F2C3-43C8-92DB-65514AFE1E25}"/>
              </a:ext>
            </a:extLst>
          </p:cNvPr>
          <p:cNvSpPr txBox="1"/>
          <p:nvPr/>
        </p:nvSpPr>
        <p:spPr>
          <a:xfrm>
            <a:off x="3035957" y="3903168"/>
            <a:ext cx="6120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&lt; XX </a:t>
            </a:r>
            <a:r>
              <a:rPr lang="zh-CN" altLang="en-US" sz="28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企业员工风采展示</a:t>
            </a:r>
            <a:r>
              <a:rPr lang="en-US" altLang="zh-CN" sz="28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28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 </a:t>
            </a:r>
            <a:r>
              <a:rPr lang="en-US" altLang="zh-CN" sz="28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&gt;</a:t>
            </a:r>
            <a:endParaRPr lang="zh-CN" altLang="en-US" sz="2800">
              <a:gradFill>
                <a:gsLst>
                  <a:gs pos="0">
                    <a:srgbClr val="FFBF67"/>
                  </a:gs>
                  <a:gs pos="100000">
                    <a:srgbClr val="FFFBBD"/>
                  </a:gs>
                </a:gsLst>
                <a:lin ang="54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E22F398C-7A3F-43B0-A5E6-C07FAAE72310}"/>
              </a:ext>
            </a:extLst>
          </p:cNvPr>
          <p:cNvSpPr/>
          <p:nvPr/>
        </p:nvSpPr>
        <p:spPr>
          <a:xfrm>
            <a:off x="3281680" y="4490832"/>
            <a:ext cx="56128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Arial" panose="020b0604020202020204" pitchFamily="34" charset="0"/>
                <a:ea typeface="思源宋体 CN Heavy" panose="02020900000000000000" pitchFamily="18" charset="-122"/>
                <a:cs typeface="Arial" panose="020b0604020202020204" pitchFamily="34" charset="0"/>
              </a:rPr>
              <a:t>-DISPLAY  OF  CORPORATE  EMPLOYEES-</a:t>
            </a:r>
            <a:endParaRPr lang="zh-CN" altLang="en-US" sz="1600">
              <a:gradFill>
                <a:gsLst>
                  <a:gs pos="0">
                    <a:srgbClr val="FFBF67"/>
                  </a:gs>
                  <a:gs pos="100000">
                    <a:srgbClr val="FFFBBD"/>
                  </a:gs>
                </a:gsLst>
                <a:lin ang="5400000" scaled="0"/>
              </a:gradFill>
              <a:latin typeface="Arial" panose="020b0604020202020204" pitchFamily="34" charset="0"/>
              <a:ea typeface="思源宋体 CN Heavy" panose="02020900000000000000" pitchFamily="18" charset="-122"/>
              <a:cs typeface="Arial" panose="020b0604020202020204" pitchFamily="34" charset="0"/>
            </a:endParaRPr>
          </a:p>
        </p:txBody>
      </p:sp>
      <p:pic>
        <p:nvPicPr>
          <p:cNvPr id="4" name="图片 3" descr="图片包含 就坐&#10;&#10;已生成高可信度的说明">
            <a:extLst>
              <a:ext uri="{FF2B5EF4-FFF2-40B4-BE49-F238E27FC236}">
                <a16:creationId xmlns:a16="http://schemas.microsoft.com/office/drawing/2014/main" id="{8D1F13B6-239C-48FF-A8E3-9B27F7AC6B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92" t="10458" r="12754" b="30492"/>
          <a:stretch>
            <a:fillRect/>
          </a:stretch>
        </p:blipFill>
        <p:spPr>
          <a:xfrm>
            <a:off x="2395140" y="838783"/>
            <a:ext cx="7401720" cy="3197134"/>
          </a:xfrm>
          <a:prstGeom prst="rect">
            <a:avLst/>
          </a:prstGeom>
        </p:spPr>
      </p:pic>
    </p:spTree>
    <p:extLst>
      <p:ext uri="{BB962C8B-B14F-4D97-AF65-F5344CB8AC3E}">
        <p14:creationId val="18470310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图片包含 室内, 蛋糕, 餐桌&#10;&#10;已生成极高可信度的说明">
            <a:extLst>
              <a:ext uri="{FF2B5EF4-FFF2-40B4-BE49-F238E27FC236}">
                <a16:creationId xmlns:a16="http://schemas.microsoft.com/office/drawing/2014/main" id="{D417029A-F21E-4336-8298-23542E47EB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69"/>
          <a:stretch>
            <a:fillRect/>
          </a:stretch>
        </p:blipFill>
        <p:spPr>
          <a:xfrm>
            <a:off x="0" y="1113692"/>
            <a:ext cx="12192000" cy="5744308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EDC23A05-F0B4-46F6-9342-2FDB58DA64F4}"/>
              </a:ext>
            </a:extLst>
          </p:cNvPr>
          <p:cNvGrpSpPr/>
          <p:nvPr/>
        </p:nvGrpSpPr>
        <p:grpSpPr>
          <a:xfrm>
            <a:off x="2139483" y="1429010"/>
            <a:ext cx="7913033" cy="1107996"/>
            <a:chOff x="2139483" y="1429010"/>
            <a:chExt cx="7913033" cy="1107996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0D4CE718-129B-4373-A9AA-DC4D3CF816BA}"/>
                </a:ext>
              </a:extLst>
            </p:cNvPr>
            <p:cNvSpPr txBox="1"/>
            <p:nvPr/>
          </p:nvSpPr>
          <p:spPr>
            <a:xfrm>
              <a:off x="2139483" y="1429010"/>
              <a:ext cx="7913033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6600">
                  <a:gradFill>
                    <a:gsLst>
                      <a:gs pos="0">
                        <a:srgbClr val="FFBF67"/>
                      </a:gs>
                      <a:gs pos="100000">
                        <a:srgbClr val="FFFBBD"/>
                      </a:gs>
                    </a:gsLst>
                    <a:lin ang="540000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家人们    辛苦了</a:t>
              </a:r>
            </a:p>
          </p:txBody>
        </p:sp>
        <p:pic>
          <p:nvPicPr>
            <p:cNvPr id="11" name="图片 10" descr="图片包含 浅色, 点亮&#10;&#10;已生成高可信度的说明">
              <a:extLst>
                <a:ext uri="{FF2B5EF4-FFF2-40B4-BE49-F238E27FC236}">
                  <a16:creationId xmlns:a16="http://schemas.microsoft.com/office/drawing/2014/main" id="{0F53CECC-B8BF-45F4-A011-60918327E1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39502" y="1626511"/>
              <a:ext cx="712994" cy="7129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val="3145904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B8D92DC-BFAC-42C8-9FAF-235B54C0BB1F}"/>
              </a:ext>
            </a:extLst>
          </p:cNvPr>
          <p:cNvSpPr txBox="1"/>
          <p:nvPr/>
        </p:nvSpPr>
        <p:spPr>
          <a:xfrm>
            <a:off x="623025" y="2472708"/>
            <a:ext cx="7680308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6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每一次 </a:t>
            </a:r>
            <a:r>
              <a:rPr lang="zh-CN" altLang="en-US" sz="48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成 功 </a:t>
            </a:r>
            <a:r>
              <a:rPr lang="zh-CN" altLang="en-US" sz="36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的背后，</a:t>
            </a:r>
            <a:endParaRPr lang="en-US" altLang="zh-CN" sz="3600">
              <a:gradFill>
                <a:gsLst>
                  <a:gs pos="0">
                    <a:srgbClr val="FFBF67"/>
                  </a:gs>
                  <a:gs pos="100000">
                    <a:srgbClr val="FFFBBD"/>
                  </a:gs>
                </a:gsLst>
                <a:lin ang="54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r>
              <a:rPr lang="zh-CN" altLang="en-US" sz="36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都凝聚了我们的 </a:t>
            </a:r>
            <a:r>
              <a:rPr lang="zh-CN" altLang="en-US" sz="48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汗水 和 智慧 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70F0DB3-C0F9-4AFE-8CB6-49E39CEBF2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9317" y="1256866"/>
            <a:ext cx="2168236" cy="5788416"/>
          </a:xfrm>
          <a:prstGeom prst="rect">
            <a:avLst/>
          </a:prstGeom>
        </p:spPr>
      </p:pic>
    </p:spTree>
    <p:extLst>
      <p:ext uri="{BB962C8B-B14F-4D97-AF65-F5344CB8AC3E}">
        <p14:creationId val="322422615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0CDD8C4-1601-4F04-A020-2D2375EED0F3}"/>
              </a:ext>
            </a:extLst>
          </p:cNvPr>
          <p:cNvGrpSpPr/>
          <p:nvPr/>
        </p:nvGrpSpPr>
        <p:grpSpPr>
          <a:xfrm>
            <a:off x="-19309217" y="1102087"/>
            <a:ext cx="31501215" cy="5694953"/>
            <a:chOff x="-419101" y="652986"/>
            <a:chExt cx="22099229" cy="3995213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7024D1EF-3ABD-4D0F-9304-28ABB48594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289"/>
            <a:stretch>
              <a:fillRect/>
            </a:stretch>
          </p:blipFill>
          <p:spPr>
            <a:xfrm>
              <a:off x="-419101" y="652986"/>
              <a:ext cx="22099229" cy="3995213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2C65764D-5741-47CD-A71D-D2BF06C687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791" y="1752601"/>
              <a:ext cx="3285325" cy="184785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D7BDCC68-769B-4F8D-944D-397C681F50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8053" y="1752601"/>
              <a:ext cx="2771775" cy="184785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C71CA55F-4743-4C32-8112-A8C0093E8D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5765" y="1752601"/>
              <a:ext cx="2771775" cy="184785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ADBEEC30-4362-4251-8358-79B24C5899A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03477" y="1752601"/>
              <a:ext cx="2789524" cy="184785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CFC1CFEC-2B8A-4093-AEDA-86C4180FF49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366"/>
            <a:stretch>
              <a:fillRect/>
            </a:stretch>
          </p:blipFill>
          <p:spPr>
            <a:xfrm>
              <a:off x="12328938" y="1752601"/>
              <a:ext cx="3218781" cy="184785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EFE2A401-3953-49E7-A60B-CD87D534F6F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83655" y="1752601"/>
              <a:ext cx="2782156" cy="184785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A3038A2F-8A4C-46EC-8498-FDCCA976D0A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01747" y="1752601"/>
              <a:ext cx="2805621" cy="1847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val="59756147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925B2D6A-EEC4-4ACF-8BD5-18BDA766DE38}"/>
              </a:ext>
            </a:extLst>
          </p:cNvPr>
          <p:cNvSpPr txBox="1"/>
          <p:nvPr/>
        </p:nvSpPr>
        <p:spPr>
          <a:xfrm>
            <a:off x="773495" y="2507432"/>
            <a:ext cx="7109639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6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每一次 </a:t>
            </a:r>
            <a:r>
              <a:rPr lang="zh-CN" altLang="en-US" sz="48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前进 </a:t>
            </a:r>
            <a:r>
              <a:rPr lang="zh-CN" altLang="en-US" sz="36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的背后，</a:t>
            </a:r>
            <a:endParaRPr lang="en-US" altLang="zh-CN" sz="3600">
              <a:gradFill>
                <a:gsLst>
                  <a:gs pos="0">
                    <a:srgbClr val="FFBF67"/>
                  </a:gs>
                  <a:gs pos="100000">
                    <a:srgbClr val="FFFBBD"/>
                  </a:gs>
                </a:gsLst>
                <a:lin ang="54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r>
              <a:rPr lang="zh-CN" altLang="en-US" sz="36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都</a:t>
            </a:r>
            <a:r>
              <a:rPr lang="zh-CN" altLang="en-US" sz="48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少不了</a:t>
            </a:r>
            <a:r>
              <a:rPr lang="zh-CN" altLang="en-US" sz="36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台前幕后的家人支持。</a:t>
            </a:r>
            <a:endParaRPr lang="zh-CN" altLang="en-US" sz="4800">
              <a:gradFill>
                <a:gsLst>
                  <a:gs pos="0">
                    <a:srgbClr val="FFBF67"/>
                  </a:gs>
                  <a:gs pos="100000">
                    <a:srgbClr val="FFFBBD"/>
                  </a:gs>
                </a:gsLst>
                <a:lin ang="54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8049A2A-5AD5-4E3A-B107-DCD43276EA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9317" y="1256866"/>
            <a:ext cx="2168236" cy="5788416"/>
          </a:xfrm>
          <a:prstGeom prst="rect">
            <a:avLst/>
          </a:prstGeom>
        </p:spPr>
      </p:pic>
    </p:spTree>
    <p:extLst>
      <p:ext uri="{BB962C8B-B14F-4D97-AF65-F5344CB8AC3E}">
        <p14:creationId val="208512370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图片包含 人员, 室内, 掌握, 妇女&#10;&#10;已生成高可信度的说明">
            <a:extLst>
              <a:ext uri="{FF2B5EF4-FFF2-40B4-BE49-F238E27FC236}">
                <a16:creationId xmlns:a16="http://schemas.microsoft.com/office/drawing/2014/main" id="{F5D7CDA1-F131-4804-8BCE-DE51B2E656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5683" y="1860158"/>
            <a:ext cx="3806800" cy="25382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图片 2" descr="图片包含 人员, 餐桌, 就坐, 墙壁&#10;&#10;已生成极高可信度的说明">
            <a:extLst>
              <a:ext uri="{FF2B5EF4-FFF2-40B4-BE49-F238E27FC236}">
                <a16:creationId xmlns:a16="http://schemas.microsoft.com/office/drawing/2014/main" id="{A4888297-CFD0-4863-95C8-ED3D9CE9D8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8620" y="2355679"/>
            <a:ext cx="3807332" cy="25382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图片 3" descr="图片包含 人员, 室内, 餐桌, 笔记本电脑&#10;&#10;已生成极高可信度的说明">
            <a:extLst>
              <a:ext uri="{FF2B5EF4-FFF2-40B4-BE49-F238E27FC236}">
                <a16:creationId xmlns:a16="http://schemas.microsoft.com/office/drawing/2014/main" id="{5D8C680F-1C27-40DE-A645-5BABB74F74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57" y="2798893"/>
            <a:ext cx="3807332" cy="25382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val="395155566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2A8024B-3542-4FE2-81AB-E7B20A371F35}"/>
              </a:ext>
            </a:extLst>
          </p:cNvPr>
          <p:cNvSpPr txBox="1"/>
          <p:nvPr/>
        </p:nvSpPr>
        <p:spPr>
          <a:xfrm>
            <a:off x="708715" y="2875002"/>
            <a:ext cx="8050602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54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感谢每一个 </a:t>
            </a:r>
            <a:r>
              <a:rPr lang="zh-CN" altLang="en-US" sz="6600">
                <a:gradFill>
                  <a:gsLst>
                    <a:gs pos="0">
                      <a:srgbClr val="FFBF67"/>
                    </a:gs>
                    <a:gs pos="100000">
                      <a:srgbClr val="FFFBBD"/>
                    </a:gs>
                  </a:gsLst>
                  <a:lin ang="54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奋斗的身影</a:t>
            </a:r>
            <a:endParaRPr lang="zh-CN" altLang="en-US" sz="6000">
              <a:gradFill>
                <a:gsLst>
                  <a:gs pos="0">
                    <a:srgbClr val="FFBF67"/>
                  </a:gs>
                  <a:gs pos="100000">
                    <a:srgbClr val="FFFBBD"/>
                  </a:gs>
                </a:gsLst>
                <a:lin ang="5400000" scaled="0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8521294-1B7E-429D-87DF-0C27F78843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9317" y="1256866"/>
            <a:ext cx="2168236" cy="5788416"/>
          </a:xfrm>
          <a:prstGeom prst="rect">
            <a:avLst/>
          </a:prstGeom>
        </p:spPr>
      </p:pic>
    </p:spTree>
    <p:extLst>
      <p:ext uri="{BB962C8B-B14F-4D97-AF65-F5344CB8AC3E}">
        <p14:creationId val="130782226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图片包含 室内, 餐桌, 男士, 人员&#10;&#10;已生成极高可信度的说明">
            <a:extLst>
              <a:ext uri="{FF2B5EF4-FFF2-40B4-BE49-F238E27FC236}">
                <a16:creationId xmlns:a16="http://schemas.microsoft.com/office/drawing/2014/main" id="{5B4F18B1-6041-4ECC-BEEF-E4EC68F5EF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49" b="1076"/>
          <a:stretch>
            <a:fillRect/>
          </a:stretch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val="215930156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2000">
        <p14:ferris dir="l"/>
      </p:transition>
    </mc:Choice>
    <mc:Fallback>
      <p:transition spd="slow" advClick="0" advTm="0">
        <p:fade/>
      </p:transition>
    </mc:Fallback>
  </mc:AlternateContent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ISPRING_PRESENTATION_TITLE" val="PowerPoint 演示文稿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Calibri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等线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等线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Office Theme</Template>
  <Company/>
  <PresentationFormat>宽屏</PresentationFormat>
  <Paragraphs>24</Paragraphs>
  <Slides>24</Slides>
  <Notes>0</Notes>
  <TotalTime>132</TotalTime>
  <HiddenSlides>0</HiddenSlides>
  <MMClips>1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2">
      <vt:lpstr>Arial</vt:lpstr>
      <vt:lpstr>Calibri Light</vt:lpstr>
      <vt:lpstr>Calibri</vt:lpstr>
      <vt:lpstr>等线 Light</vt:lpstr>
      <vt:lpstr>等线</vt:lpstr>
      <vt:lpstr>思源宋体 CN Heavy</vt:lpstr>
      <vt:lpstr>华康俪金黑W8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cp:lastModifiedBy>Administrator</cp:lastModifiedBy>
  <cp:revision>29</cp:revision>
  <dcterms:created xsi:type="dcterms:W3CDTF">2017-08-18T03:02:00Z</dcterms:created>
  <dcterms:modified xsi:type="dcterms:W3CDTF">2023-10-16T16:17:44Z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2052-10.1.0.6748</vt:lpwstr>
  </property>
</Properties>
</file>