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Default Extension="dat" ContentType="text/plain"/>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Relationships xmlns="http://schemas.openxmlformats.org/package/2006/relationships"><Relationship Type="http://schemas.openxmlformats.org/officeDocument/2006/relationships/officeDocument" Target="ppt/presentation.xml" Id="rId1" /><Relationship Type="http://schemas.openxmlformats.org/package/2006/relationships/metadata/thumbnail" Target="docProps/thumbnail.jpeg" Id="rId4" /><Relationship Type="http://schemas.openxmlformats.org/package/2006/relationships/metadata/core-properties" Target="docProps/core.xml" Id="rId3" /><Relationship Type="http://schemas.openxmlformats.org/officeDocument/2006/relationships/extended-properties" Target="docProps/app.xml" Id="rId2" /><Relationship Type="http://schemas.openxmlformats.org/officeDocument/2006/relationships/custom-properties" Target="docProps/custom.xml" Id="rId5" /><Relationship Type="http://schemas.microsoft.com/office/2006/relationships/txt" Target="/udata/data.dat" Id="Rc0d9ea760b154ff1"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5" r:id="rId3"/>
    <p:sldId id="346" r:id="rId5"/>
    <p:sldId id="347" r:id="rId6"/>
    <p:sldId id="351" r:id="rId7"/>
    <p:sldId id="353" r:id="rId8"/>
    <p:sldId id="348" r:id="rId9"/>
    <p:sldId id="354" r:id="rId10"/>
    <p:sldId id="355" r:id="rId11"/>
    <p:sldId id="349" r:id="rId12"/>
    <p:sldId id="356" r:id="rId13"/>
    <p:sldId id="357" r:id="rId14"/>
    <p:sldId id="350" r:id="rId15"/>
    <p:sldId id="352" r:id="rId16"/>
    <p:sldId id="358" r:id="rId17"/>
    <p:sldId id="360" r:id="rId18"/>
    <p:sldId id="35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6553"/>
    <a:srgbClr val="679378"/>
    <a:srgbClr val="577B65"/>
    <a:srgbClr val="5173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96" y="11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679378"/>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577B65"/>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486553"/>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411695744"/>
        <c:axId val="411967872"/>
      </c:barChart>
      <c:catAx>
        <c:axId val="411695744"/>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汉仪字酷堂义山楷W" panose="00020600040101010101" pitchFamily="18" charset="-122"/>
                <a:ea typeface="汉仪字酷堂义山楷W" panose="00020600040101010101" pitchFamily="18" charset="-122"/>
                <a:cs typeface="+mn-cs"/>
                <a:sym typeface="汉仪字酷堂义山楷W" panose="00020600040101010101" pitchFamily="18" charset="-122"/>
              </a:defRPr>
            </a:pPr>
          </a:p>
        </c:txPr>
        <c:crossAx val="411967872"/>
        <c:crosses val="autoZero"/>
        <c:auto val="1"/>
        <c:lblAlgn val="ctr"/>
        <c:lblOffset val="100"/>
        <c:noMultiLvlLbl val="0"/>
      </c:catAx>
      <c:valAx>
        <c:axId val="4119678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汉仪字酷堂义山楷W" panose="00020600040101010101" pitchFamily="18" charset="-122"/>
                <a:ea typeface="汉仪字酷堂义山楷W" panose="00020600040101010101" pitchFamily="18" charset="-122"/>
                <a:cs typeface="+mn-cs"/>
                <a:sym typeface="汉仪字酷堂义山楷W" panose="00020600040101010101" pitchFamily="18" charset="-122"/>
              </a:defRPr>
            </a:pPr>
          </a:p>
        </c:txPr>
        <c:crossAx val="41169574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汉仪字酷堂义山楷W" panose="00020600040101010101" pitchFamily="18" charset="-122"/>
          <a:ea typeface="汉仪字酷堂义山楷W" panose="00020600040101010101" pitchFamily="18" charset="-122"/>
          <a:sym typeface="汉仪字酷堂义山楷W" panose="00020600040101010101" pitchFamily="18"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FC9C79-0753-4B39-BBB4-3E523BBA17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F74484-56F3-4EFA-9E69-B9BF23FDBF0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F74484-56F3-4EFA-9E69-B9BF23FDBF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Placeholder0"/>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Placeholder1"/>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Placeholder2"/>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Placeholder0"/>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Placeholder1"/>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Placeholder0"/>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Placeholder1"/>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Placeholder2"/>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Placeholder3"/>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6" name="Placeholder4"/>
          <p:cNvSpPr>
            <a:spLocks noGrp="1"/>
          </p:cNvSpPr>
          <p:nvPr>
            <p:ph type="ftr" sz="quarter" idx="11"/>
          </p:nvPr>
        </p:nvSpPr>
        <p:spPr/>
        <p:txBody>
          <a:bodyPr/>
          <a:lstStyle/>
          <a:p>
            <a:endParaRPr lang="zh-CN" altLang="en-US"/>
          </a:p>
        </p:txBody>
      </p:sp>
      <p:sp>
        <p:nvSpPr>
          <p:cNvPr id="7" name="Placeholder5"/>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Placeholder0"/>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Placeholder1"/>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Placeholder2"/>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Placeholder3"/>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Placeholder4"/>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Placeholder5"/>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8" name="Placeholder6"/>
          <p:cNvSpPr>
            <a:spLocks noGrp="1"/>
          </p:cNvSpPr>
          <p:nvPr>
            <p:ph type="ftr" sz="quarter" idx="11"/>
          </p:nvPr>
        </p:nvSpPr>
        <p:spPr/>
        <p:txBody>
          <a:bodyPr/>
          <a:lstStyle/>
          <a:p>
            <a:endParaRPr lang="zh-CN" altLang="en-US"/>
          </a:p>
        </p:txBody>
      </p:sp>
      <p:sp>
        <p:nvSpPr>
          <p:cNvPr id="9" name="Placeholder7"/>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4" name="Placeholder2"/>
          <p:cNvSpPr>
            <a:spLocks noGrp="1"/>
          </p:cNvSpPr>
          <p:nvPr>
            <p:ph type="ftr" sz="quarter" idx="11"/>
          </p:nvPr>
        </p:nvSpPr>
        <p:spPr/>
        <p:txBody>
          <a:bodyPr/>
          <a:lstStyle/>
          <a:p>
            <a:endParaRPr lang="zh-CN" altLang="en-US"/>
          </a:p>
        </p:txBody>
      </p:sp>
      <p:sp>
        <p:nvSpPr>
          <p:cNvPr id="5" name="Placeholder3"/>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Placeholder0"/>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3" name="Placeholder1"/>
          <p:cNvSpPr>
            <a:spLocks noGrp="1"/>
          </p:cNvSpPr>
          <p:nvPr>
            <p:ph type="ftr" sz="quarter" idx="11"/>
          </p:nvPr>
        </p:nvSpPr>
        <p:spPr/>
        <p:txBody>
          <a:bodyPr/>
          <a:lstStyle/>
          <a:p>
            <a:endParaRPr lang="zh-CN" altLang="en-US"/>
          </a:p>
        </p:txBody>
      </p:sp>
      <p:sp>
        <p:nvSpPr>
          <p:cNvPr id="4" name="Placeholder2"/>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Placeholder0"/>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Placeholder1"/>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Placeholder3"/>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6" name="Placeholder4"/>
          <p:cNvSpPr>
            <a:spLocks noGrp="1"/>
          </p:cNvSpPr>
          <p:nvPr>
            <p:ph type="ftr" sz="quarter" idx="11"/>
          </p:nvPr>
        </p:nvSpPr>
        <p:spPr/>
        <p:txBody>
          <a:bodyPr/>
          <a:lstStyle/>
          <a:p>
            <a:endParaRPr lang="zh-CN" altLang="en-US"/>
          </a:p>
        </p:txBody>
      </p:sp>
      <p:sp>
        <p:nvSpPr>
          <p:cNvPr id="7" name="Placeholder5"/>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Placeholder0"/>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Placeholder1"/>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Placeholder2"/>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Placeholder3"/>
          <p:cNvSpPr>
            <a:spLocks noGrp="1"/>
          </p:cNvSpPr>
          <p:nvPr>
            <p:ph type="dt" sz="half" idx="10"/>
          </p:nvPr>
        </p:nvSpPr>
        <p:spPr/>
        <p:txBody>
          <a:bodyPr/>
          <a:lstStyle/>
          <a:p>
            <a:fld id="{A7D6F7B5-BABC-4DF4-BF03-B74C9748F437}" type="datetimeFigureOut">
              <a:rPr lang="zh-CN" altLang="en-US" smtClean="0"/>
            </a:fld>
            <a:endParaRPr lang="zh-CN" altLang="en-US"/>
          </a:p>
        </p:txBody>
      </p:sp>
      <p:sp>
        <p:nvSpPr>
          <p:cNvPr id="6" name="Placeholder4"/>
          <p:cNvSpPr>
            <a:spLocks noGrp="1"/>
          </p:cNvSpPr>
          <p:nvPr>
            <p:ph type="ftr" sz="quarter" idx="11"/>
          </p:nvPr>
        </p:nvSpPr>
        <p:spPr/>
        <p:txBody>
          <a:bodyPr/>
          <a:lstStyle/>
          <a:p>
            <a:endParaRPr lang="zh-CN" altLang="en-US"/>
          </a:p>
        </p:txBody>
      </p:sp>
      <p:sp>
        <p:nvSpPr>
          <p:cNvPr id="7" name="Placeholder5"/>
          <p:cNvSpPr>
            <a:spLocks noGrp="1"/>
          </p:cNvSpPr>
          <p:nvPr>
            <p:ph type="sldNum" sz="quarter" idx="12"/>
          </p:nvPr>
        </p:nvSpPr>
        <p:spPr/>
        <p:txBody>
          <a:bodyPr/>
          <a:lstStyle/>
          <a:p>
            <a:fld id="{939C0231-35FD-4CA0-B7EB-650E7DDA7CC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ceholder0"/>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Placeholder1"/>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D6F7B5-BABC-4DF4-BF03-B74C9748F437}" type="datetimeFigureOut">
              <a:rPr lang="zh-CN" altLang="en-US" smtClean="0"/>
            </a:fld>
            <a:endParaRPr lang="zh-CN" altLang="en-US"/>
          </a:p>
        </p:txBody>
      </p:sp>
      <p:sp>
        <p:nvSpPr>
          <p:cNvPr id="5" name="Placeholder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Placeholder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9C0231-35FD-4CA0-B7EB-650E7DDA7CC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0" Type="http://schemas.openxmlformats.org/officeDocument/2006/relationships/notesSlide" Target="../notesSlides/notesSlide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image" Target="../media/image11.jpeg"/><Relationship Id="rId7" Type="http://schemas.openxmlformats.org/officeDocument/2006/relationships/image" Target="../media/image10.jpeg"/><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1" Type="http://schemas.openxmlformats.org/officeDocument/2006/relationships/notesSlide" Target="../notesSlides/notesSlide13.xml"/><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0.jpeg"/><Relationship Id="rId7" Type="http://schemas.openxmlformats.org/officeDocument/2006/relationships/image" Target="../media/image13.png"/><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0" Type="http://schemas.openxmlformats.org/officeDocument/2006/relationships/notesSlide" Target="../notesSlides/notesSlide1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png"/><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0" Type="http://schemas.openxmlformats.org/officeDocument/2006/relationships/notesSlide" Target="../notesSlides/notesSlide15.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9" Type="http://schemas.openxmlformats.org/officeDocument/2006/relationships/tags" Target="../tags/tag2.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1" Type="http://schemas.openxmlformats.org/officeDocument/2006/relationships/notesSlide" Target="../notesSlides/notesSlide16.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0" Type="http://schemas.openxmlformats.org/officeDocument/2006/relationships/notesSlide" Target="../notesSlides/notesSlide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0" Type="http://schemas.openxmlformats.org/officeDocument/2006/relationships/notesSlide" Target="../notesSlides/notesSlide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xml"/><Relationship Id="rId7" Type="http://schemas.openxmlformats.org/officeDocument/2006/relationships/image" Target="../media/image6.png"/><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6.png"/><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0" Type="http://schemas.openxmlformats.org/officeDocument/2006/relationships/notesSlide" Target="../notesSlides/notesSlide6.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0" Type="http://schemas.openxmlformats.org/officeDocument/2006/relationships/notesSlide" Target="../notesSlides/notesSlide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791234" y="-1267164"/>
            <a:ext cx="4609536" cy="9305921"/>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4211868" y="-708194"/>
            <a:ext cx="3786527" cy="8134551"/>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1880283" y="2601530"/>
            <a:ext cx="1456012" cy="1292582"/>
          </a:xfrm>
          <a:prstGeom prst="rect">
            <a:avLst/>
          </a:prstGeom>
        </p:spPr>
      </p:pic>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1284153" y="3827128"/>
            <a:ext cx="2137727" cy="1663985"/>
          </a:xfrm>
          <a:prstGeom prst="rect">
            <a:avLst/>
          </a:prstGeom>
        </p:spPr>
      </p:pic>
      <p:sp>
        <p:nvSpPr>
          <p:cNvPr id="26" name="AutoShape3"/>
          <p:cNvSpPr/>
          <p:nvPr/>
        </p:nvSpPr>
        <p:spPr>
          <a:xfrm>
            <a:off x="2777067" y="4508365"/>
            <a:ext cx="6628925" cy="385298"/>
          </a:xfrm>
          <a:prstGeom prst="rect">
            <a:avLst/>
          </a:prstGeom>
        </p:spPr>
        <p:txBody>
          <a:bodyPr wrap="square">
            <a:spAutoFit/>
          </a:bodyPr>
          <a:lstStyle/>
          <a:p>
            <a:pPr algn="ctr">
              <a:lnSpc>
                <a:spcPct val="150000"/>
              </a:lnSpc>
            </a:pP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汇报人：</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XXX </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汇报时间：</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XXXX</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年</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月</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日</a:t>
            </a:r>
            <a:endPar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0" name="AutoShape4"/>
          <p:cNvSpPr/>
          <p:nvPr>
            <p:custDataLst>
              <p:tags r:id="rId9"/>
            </p:custDataLst>
          </p:nvPr>
        </p:nvSpPr>
        <p:spPr>
          <a:xfrm>
            <a:off x="3101262" y="3640673"/>
            <a:ext cx="5980537" cy="523220"/>
          </a:xfrm>
          <a:prstGeom prst="rect">
            <a:avLst/>
          </a:prstGeom>
        </p:spPr>
        <p:txBody>
          <a:bodyPr wrap="square">
            <a:spAutoFit/>
          </a:bodyPr>
          <a:lstStyle/>
          <a:p>
            <a:pPr algn="dist"/>
            <a:r>
              <a:rPr lang="zh-CN" altLang="en-US" sz="2800" b="1"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莫兰迪色工作总结汇报模板</a:t>
            </a:r>
            <a:endParaRPr lang="zh-CN" altLang="en-US" sz="2800" b="1"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2" name="AutoShape5"/>
          <p:cNvSpPr/>
          <p:nvPr/>
        </p:nvSpPr>
        <p:spPr>
          <a:xfrm>
            <a:off x="4541830" y="1694108"/>
            <a:ext cx="1359667" cy="1569660"/>
          </a:xfrm>
          <a:prstGeom prst="rect">
            <a:avLst/>
          </a:prstGeom>
        </p:spPr>
        <p:txBody>
          <a:bodyPr wrap="none">
            <a:spAutoFit/>
          </a:bodyPr>
          <a:lstStyle/>
          <a:p>
            <a:pPr algn="ctr"/>
            <a:r>
              <a:rPr lang="zh-CN" altLang="en-US" sz="9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莫</a:t>
            </a:r>
            <a:endParaRPr lang="zh-CN" altLang="en-US" sz="9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3" name="AutoShape6"/>
          <p:cNvSpPr/>
          <p:nvPr/>
        </p:nvSpPr>
        <p:spPr>
          <a:xfrm>
            <a:off x="6381750" y="2156001"/>
            <a:ext cx="1261884" cy="1446550"/>
          </a:xfrm>
          <a:prstGeom prst="rect">
            <a:avLst/>
          </a:prstGeom>
        </p:spPr>
        <p:txBody>
          <a:bodyPr wrap="none">
            <a:spAutoFit/>
          </a:bodyPr>
          <a:lstStyle/>
          <a:p>
            <a:pPr algn="ctr"/>
            <a:r>
              <a:rPr lang="zh-CN" altLang="en-US" sz="88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迪</a:t>
            </a:r>
            <a:endParaRPr lang="zh-CN" altLang="en-US" sz="88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4" name="AutoShape7"/>
          <p:cNvSpPr/>
          <p:nvPr/>
        </p:nvSpPr>
        <p:spPr>
          <a:xfrm>
            <a:off x="4739109" y="3018213"/>
            <a:ext cx="992579" cy="338554"/>
          </a:xfrm>
          <a:prstGeom prst="rect">
            <a:avLst/>
          </a:prstGeom>
        </p:spPr>
        <p:txBody>
          <a:bodyPr wrap="square">
            <a:spAutoFit/>
          </a:bodyPr>
          <a:lstStyle/>
          <a:p>
            <a:pPr algn="dist"/>
            <a:r>
              <a:rPr lang="en-US" altLang="zh-CN" sz="1600" b="1" dirty="0" err="1">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Morandi</a:t>
            </a:r>
            <a:endParaRPr lang="zh-CN" altLang="en-US" sz="1600" b="1"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AutoShape8"/>
          <p:cNvSpPr/>
          <p:nvPr/>
        </p:nvSpPr>
        <p:spPr>
          <a:xfrm>
            <a:off x="5660317" y="1759557"/>
            <a:ext cx="992579" cy="1107996"/>
          </a:xfrm>
          <a:prstGeom prst="rect">
            <a:avLst/>
          </a:prstGeom>
        </p:spPr>
        <p:txBody>
          <a:bodyPr wrap="none">
            <a:spAutoFit/>
          </a:bodyPr>
          <a:lstStyle/>
          <a:p>
            <a:pPr algn="ctr"/>
            <a:r>
              <a:rPr lang="zh-CN" altLang="en-US" sz="6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兰</a:t>
            </a:r>
            <a:endParaRPr lang="zh-CN" altLang="en-US" sz="6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32" name="Line0"/>
          <p:cNvCxnSpPr/>
          <p:nvPr/>
        </p:nvCxnSpPr>
        <p:spPr>
          <a:xfrm>
            <a:off x="4354962" y="1800643"/>
            <a:ext cx="214677" cy="0"/>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3" name="Line1"/>
          <p:cNvCxnSpPr/>
          <p:nvPr/>
        </p:nvCxnSpPr>
        <p:spPr>
          <a:xfrm>
            <a:off x="4376072" y="1800643"/>
            <a:ext cx="0" cy="1189067"/>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2"/>
          <p:cNvCxnSpPr/>
          <p:nvPr/>
        </p:nvCxnSpPr>
        <p:spPr>
          <a:xfrm rot="10800000">
            <a:off x="7613422" y="3473810"/>
            <a:ext cx="214677" cy="0"/>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1" name="Line3"/>
          <p:cNvCxnSpPr/>
          <p:nvPr/>
        </p:nvCxnSpPr>
        <p:spPr>
          <a:xfrm rot="10800000">
            <a:off x="7806989" y="2284743"/>
            <a:ext cx="0" cy="1189067"/>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sp>
        <p:nvSpPr>
          <p:cNvPr id="2" name="Text box0"/>
          <p:cNvSpPr txBox="1"/>
          <p:nvPr/>
        </p:nvSpPr>
        <p:spPr>
          <a:xfrm>
            <a:off x="3114862" y="4185362"/>
            <a:ext cx="5980537" cy="307777"/>
          </a:xfrm>
          <a:prstGeom prst="rect">
            <a:avLst/>
          </a:prstGeom>
          <a:noFill/>
        </p:spPr>
        <p:txBody>
          <a:bodyPr vert="horz" wrap="square" rtlCol="0">
            <a:spAutoFit/>
          </a:bodyPr>
          <a:lstStyle/>
          <a:p>
            <a:pPr algn="dist"/>
            <a:r>
              <a:rPr lang="en-US" altLang="zh-CN" sz="1400" dirty="0" err="1">
                <a:solidFill>
                  <a:srgbClr val="959595"/>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rPr>
              <a:t>Morandi</a:t>
            </a:r>
            <a:r>
              <a:rPr lang="en-US" altLang="zh-CN" sz="1400" dirty="0">
                <a:solidFill>
                  <a:srgbClr val="959595"/>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rPr>
              <a:t> color work summary report template</a:t>
            </a:r>
            <a:endParaRPr lang="zh-CN" altLang="en-US" sz="1400" dirty="0">
              <a:solidFill>
                <a:srgbClr val="959595"/>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4"/>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cxnSp>
        <p:nvCxnSpPr>
          <p:cNvPr id="26" name="Line4"/>
          <p:cNvCxnSpPr/>
          <p:nvPr/>
        </p:nvCxnSpPr>
        <p:spPr>
          <a:xfrm>
            <a:off x="1566462" y="3711971"/>
            <a:ext cx="9972255" cy="0"/>
          </a:xfrm>
          <a:prstGeom prst="line">
            <a:avLst/>
          </a:prstGeom>
          <a:ln>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7" name="Line5"/>
          <p:cNvCxnSpPr/>
          <p:nvPr/>
        </p:nvCxnSpPr>
        <p:spPr>
          <a:xfrm flipV="1">
            <a:off x="1552179" y="2869216"/>
            <a:ext cx="428520" cy="842755"/>
          </a:xfrm>
          <a:prstGeom prst="line">
            <a:avLst/>
          </a:prstGeom>
          <a:ln>
            <a:solidFill>
              <a:srgbClr val="486553"/>
            </a:solidFill>
          </a:ln>
        </p:spPr>
        <p:style>
          <a:lnRef idx="1">
            <a:schemeClr val="accent1"/>
          </a:lnRef>
          <a:fillRef idx="0">
            <a:schemeClr val="accent1"/>
          </a:fillRef>
          <a:effectRef idx="0">
            <a:schemeClr val="accent1"/>
          </a:effectRef>
          <a:fontRef idx="minor">
            <a:schemeClr val="tx1"/>
          </a:fontRef>
        </p:style>
      </p:cxnSp>
      <p:sp>
        <p:nvSpPr>
          <p:cNvPr id="32" name="AutoShape3"/>
          <p:cNvSpPr/>
          <p:nvPr/>
        </p:nvSpPr>
        <p:spPr>
          <a:xfrm>
            <a:off x="1937847" y="2754944"/>
            <a:ext cx="157124" cy="157124"/>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endParaRPr lang="zh-CN" altLang="en-US" sz="160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3" name="AutoShape4"/>
          <p:cNvSpPr/>
          <p:nvPr/>
        </p:nvSpPr>
        <p:spPr>
          <a:xfrm>
            <a:off x="2048546" y="1944327"/>
            <a:ext cx="642780" cy="642780"/>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r>
              <a:rPr lang="en-US" altLang="zh-CN"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01</a:t>
            </a:r>
            <a:endParaRPr lang="zh-CN" altLang="en-US"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4" name="AutoShape5"/>
          <p:cNvSpPr/>
          <p:nvPr/>
        </p:nvSpPr>
        <p:spPr>
          <a:xfrm>
            <a:off x="1937845" y="1833627"/>
            <a:ext cx="864181" cy="864181"/>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5" name="AutoShape6"/>
          <p:cNvSpPr/>
          <p:nvPr/>
        </p:nvSpPr>
        <p:spPr>
          <a:xfrm>
            <a:off x="1937845" y="1833627"/>
            <a:ext cx="864181" cy="864181"/>
          </a:xfrm>
          <a:prstGeom prst="arc">
            <a:avLst>
              <a:gd name="adj1" fmla="val 7448849"/>
              <a:gd name="adj2" fmla="val 17571339"/>
            </a:avLst>
          </a:prstGeom>
          <a:ln w="76200">
            <a:solidFill>
              <a:srgbClr val="4865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6" name="Text box1"/>
          <p:cNvSpPr txBox="1"/>
          <p:nvPr/>
        </p:nvSpPr>
        <p:spPr>
          <a:xfrm>
            <a:off x="2912727" y="1850321"/>
            <a:ext cx="2942504" cy="620402"/>
          </a:xfrm>
          <a:prstGeom prst="rect">
            <a:avLst/>
          </a:prstGeom>
          <a:noFill/>
        </p:spPr>
        <p:txBody>
          <a:bodyPr wrap="square" lIns="91417" tIns="45708" rIns="91417" bIns="45708" rtlCol="0">
            <a:spAutoFit/>
          </a:bodyPr>
          <a:lstStyle/>
          <a:p>
            <a:pPr>
              <a:lnSpc>
                <a:spcPct val="150000"/>
              </a:lnSpc>
              <a:spcBef>
                <a:spcPts val="450"/>
              </a:spcBef>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a:t>
            </a:r>
            <a:endParaRPr lang="en-US" altLang="zh-CN"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37" name="Line6"/>
          <p:cNvCxnSpPr/>
          <p:nvPr/>
        </p:nvCxnSpPr>
        <p:spPr>
          <a:xfrm flipH="1">
            <a:off x="2973435" y="3728665"/>
            <a:ext cx="428520" cy="842755"/>
          </a:xfrm>
          <a:prstGeom prst="line">
            <a:avLst/>
          </a:prstGeom>
          <a:ln>
            <a:solidFill>
              <a:srgbClr val="486553"/>
            </a:solidFill>
          </a:ln>
        </p:spPr>
        <p:style>
          <a:lnRef idx="1">
            <a:schemeClr val="accent1"/>
          </a:lnRef>
          <a:fillRef idx="0">
            <a:schemeClr val="accent1"/>
          </a:fillRef>
          <a:effectRef idx="0">
            <a:schemeClr val="accent1"/>
          </a:effectRef>
          <a:fontRef idx="minor">
            <a:schemeClr val="tx1"/>
          </a:fontRef>
        </p:style>
      </p:cxnSp>
      <p:sp>
        <p:nvSpPr>
          <p:cNvPr id="38" name="AutoShape7"/>
          <p:cNvSpPr/>
          <p:nvPr/>
        </p:nvSpPr>
        <p:spPr>
          <a:xfrm flipV="1">
            <a:off x="2894873" y="4513124"/>
            <a:ext cx="157124" cy="157124"/>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endParaRPr lang="zh-CN" altLang="en-US" sz="160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9" name="AutoShape8"/>
          <p:cNvSpPr/>
          <p:nvPr/>
        </p:nvSpPr>
        <p:spPr>
          <a:xfrm>
            <a:off x="2305649" y="4853529"/>
            <a:ext cx="642780" cy="642780"/>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r>
              <a:rPr lang="en-US" altLang="zh-CN"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02</a:t>
            </a:r>
            <a:endParaRPr lang="zh-CN" altLang="en-US"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0" name="AutoShape9"/>
          <p:cNvSpPr/>
          <p:nvPr/>
        </p:nvSpPr>
        <p:spPr>
          <a:xfrm>
            <a:off x="2194948" y="4742828"/>
            <a:ext cx="864181" cy="864181"/>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1" name="AutoShape10"/>
          <p:cNvSpPr/>
          <p:nvPr/>
        </p:nvSpPr>
        <p:spPr>
          <a:xfrm>
            <a:off x="2194948" y="4742828"/>
            <a:ext cx="864181" cy="864181"/>
          </a:xfrm>
          <a:prstGeom prst="arc">
            <a:avLst>
              <a:gd name="adj1" fmla="val 7448849"/>
              <a:gd name="adj2" fmla="val 17571339"/>
            </a:avLst>
          </a:prstGeom>
          <a:ln w="76200">
            <a:solidFill>
              <a:srgbClr val="4865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2" name="Text box2"/>
          <p:cNvSpPr txBox="1"/>
          <p:nvPr/>
        </p:nvSpPr>
        <p:spPr>
          <a:xfrm>
            <a:off x="3169830" y="4759523"/>
            <a:ext cx="2942504" cy="620402"/>
          </a:xfrm>
          <a:prstGeom prst="rect">
            <a:avLst/>
          </a:prstGeom>
          <a:noFill/>
        </p:spPr>
        <p:txBody>
          <a:bodyPr wrap="square" lIns="91417" tIns="45708" rIns="91417" bIns="45708" rtlCol="0">
            <a:spAutoFit/>
          </a:bodyPr>
          <a:lstStyle/>
          <a:p>
            <a:pPr>
              <a:lnSpc>
                <a:spcPct val="150000"/>
              </a:lnSpc>
              <a:spcBef>
                <a:spcPts val="450"/>
              </a:spcBef>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a:t>
            </a:r>
            <a:endParaRPr lang="en-US" altLang="zh-CN"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43" name="Line7"/>
          <p:cNvCxnSpPr/>
          <p:nvPr/>
        </p:nvCxnSpPr>
        <p:spPr>
          <a:xfrm flipV="1">
            <a:off x="6688044" y="2869216"/>
            <a:ext cx="428520" cy="842755"/>
          </a:xfrm>
          <a:prstGeom prst="line">
            <a:avLst/>
          </a:prstGeom>
          <a:ln>
            <a:solidFill>
              <a:srgbClr val="486553"/>
            </a:solidFill>
          </a:ln>
        </p:spPr>
        <p:style>
          <a:lnRef idx="1">
            <a:schemeClr val="accent1"/>
          </a:lnRef>
          <a:fillRef idx="0">
            <a:schemeClr val="accent1"/>
          </a:fillRef>
          <a:effectRef idx="0">
            <a:schemeClr val="accent1"/>
          </a:effectRef>
          <a:fontRef idx="minor">
            <a:schemeClr val="tx1"/>
          </a:fontRef>
        </p:style>
      </p:cxnSp>
      <p:sp>
        <p:nvSpPr>
          <p:cNvPr id="44" name="AutoShape11"/>
          <p:cNvSpPr/>
          <p:nvPr/>
        </p:nvSpPr>
        <p:spPr>
          <a:xfrm>
            <a:off x="7073712" y="2754944"/>
            <a:ext cx="157124" cy="157124"/>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endParaRPr lang="zh-CN" altLang="en-US" sz="160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5" name="AutoShape12"/>
          <p:cNvSpPr/>
          <p:nvPr/>
        </p:nvSpPr>
        <p:spPr>
          <a:xfrm>
            <a:off x="7184411" y="1944327"/>
            <a:ext cx="642780" cy="642780"/>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r>
              <a:rPr lang="en-US" altLang="zh-CN"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03</a:t>
            </a:r>
            <a:endParaRPr lang="zh-CN" altLang="en-US"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6" name="AutoShape13"/>
          <p:cNvSpPr/>
          <p:nvPr/>
        </p:nvSpPr>
        <p:spPr>
          <a:xfrm>
            <a:off x="7072864" y="1833627"/>
            <a:ext cx="864181" cy="864181"/>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7" name="AutoShape14"/>
          <p:cNvSpPr/>
          <p:nvPr/>
        </p:nvSpPr>
        <p:spPr>
          <a:xfrm>
            <a:off x="7072864" y="1833627"/>
            <a:ext cx="864181" cy="864181"/>
          </a:xfrm>
          <a:prstGeom prst="arc">
            <a:avLst>
              <a:gd name="adj1" fmla="val 7448849"/>
              <a:gd name="adj2" fmla="val 17571339"/>
            </a:avLst>
          </a:prstGeom>
          <a:ln w="76200">
            <a:solidFill>
              <a:srgbClr val="4865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8" name="Text box3"/>
          <p:cNvSpPr txBox="1"/>
          <p:nvPr/>
        </p:nvSpPr>
        <p:spPr>
          <a:xfrm>
            <a:off x="8048591" y="1850321"/>
            <a:ext cx="2942504" cy="620402"/>
          </a:xfrm>
          <a:prstGeom prst="rect">
            <a:avLst/>
          </a:prstGeom>
          <a:noFill/>
        </p:spPr>
        <p:txBody>
          <a:bodyPr wrap="square" lIns="91417" tIns="45708" rIns="91417" bIns="45708" rtlCol="0">
            <a:spAutoFit/>
          </a:bodyPr>
          <a:lstStyle/>
          <a:p>
            <a:pPr>
              <a:lnSpc>
                <a:spcPct val="150000"/>
              </a:lnSpc>
              <a:spcBef>
                <a:spcPts val="450"/>
              </a:spcBef>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a:t>
            </a:r>
            <a:endParaRPr lang="en-US" altLang="zh-CN"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49" name="Line8"/>
          <p:cNvCxnSpPr/>
          <p:nvPr/>
        </p:nvCxnSpPr>
        <p:spPr>
          <a:xfrm flipH="1">
            <a:off x="8109299" y="3728665"/>
            <a:ext cx="428520" cy="842755"/>
          </a:xfrm>
          <a:prstGeom prst="line">
            <a:avLst/>
          </a:prstGeom>
          <a:ln>
            <a:solidFill>
              <a:srgbClr val="486553"/>
            </a:solidFill>
          </a:ln>
        </p:spPr>
        <p:style>
          <a:lnRef idx="1">
            <a:schemeClr val="accent1"/>
          </a:lnRef>
          <a:fillRef idx="0">
            <a:schemeClr val="accent1"/>
          </a:fillRef>
          <a:effectRef idx="0">
            <a:schemeClr val="accent1"/>
          </a:effectRef>
          <a:fontRef idx="minor">
            <a:schemeClr val="tx1"/>
          </a:fontRef>
        </p:style>
      </p:cxnSp>
      <p:sp>
        <p:nvSpPr>
          <p:cNvPr id="50" name="AutoShape15"/>
          <p:cNvSpPr/>
          <p:nvPr/>
        </p:nvSpPr>
        <p:spPr>
          <a:xfrm flipV="1">
            <a:off x="8030738" y="4513124"/>
            <a:ext cx="157124" cy="157124"/>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endParaRPr lang="zh-CN" altLang="en-US" sz="160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1" name="AutoShape16"/>
          <p:cNvSpPr/>
          <p:nvPr/>
        </p:nvSpPr>
        <p:spPr>
          <a:xfrm>
            <a:off x="7441514" y="4853529"/>
            <a:ext cx="642780" cy="642780"/>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7" tIns="45708" rIns="91417" bIns="45708" numCol="1" spcCol="0" rtlCol="0" fromWordArt="0" anchor="ctr" anchorCtr="0" forceAA="0" compatLnSpc="1">
            <a:noAutofit/>
          </a:bodyPr>
          <a:lstStyle/>
          <a:p>
            <a:pPr algn="ctr"/>
            <a:r>
              <a:rPr lang="en-US" altLang="zh-CN"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04</a:t>
            </a:r>
            <a:endParaRPr lang="zh-CN" altLang="en-US" sz="1600"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2" name="AutoShape17"/>
          <p:cNvSpPr/>
          <p:nvPr/>
        </p:nvSpPr>
        <p:spPr>
          <a:xfrm>
            <a:off x="7330814" y="4742828"/>
            <a:ext cx="864181" cy="864181"/>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3" name="AutoShape18"/>
          <p:cNvSpPr/>
          <p:nvPr/>
        </p:nvSpPr>
        <p:spPr>
          <a:xfrm>
            <a:off x="7330814" y="4742828"/>
            <a:ext cx="864181" cy="864181"/>
          </a:xfrm>
          <a:prstGeom prst="arc">
            <a:avLst>
              <a:gd name="adj1" fmla="val 7448849"/>
              <a:gd name="adj2" fmla="val 17571339"/>
            </a:avLst>
          </a:prstGeom>
          <a:ln w="76200">
            <a:solidFill>
              <a:srgbClr val="4865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4" name="Text box4"/>
          <p:cNvSpPr txBox="1"/>
          <p:nvPr/>
        </p:nvSpPr>
        <p:spPr>
          <a:xfrm>
            <a:off x="8305696" y="4759523"/>
            <a:ext cx="2942504" cy="620402"/>
          </a:xfrm>
          <a:prstGeom prst="rect">
            <a:avLst/>
          </a:prstGeom>
          <a:noFill/>
        </p:spPr>
        <p:txBody>
          <a:bodyPr wrap="square" lIns="91417" tIns="45708" rIns="91417" bIns="45708" rtlCol="0">
            <a:spAutoFit/>
          </a:bodyPr>
          <a:lstStyle/>
          <a:p>
            <a:pPr>
              <a:lnSpc>
                <a:spcPct val="150000"/>
              </a:lnSpc>
              <a:spcBef>
                <a:spcPts val="450"/>
              </a:spcBef>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a:t>
            </a:r>
            <a:endParaRPr lang="en-US" altLang="zh-CN"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4"/>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sp>
        <p:nvSpPr>
          <p:cNvPr id="26" name="Freeform0"/>
          <p:cNvSpPr/>
          <p:nvPr/>
        </p:nvSpPr>
        <p:spPr>
          <a:xfrm>
            <a:off x="2199518" y="3638166"/>
            <a:ext cx="1844244" cy="142113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486553"/>
          </a:solidFill>
          <a:ln w="25400" cap="flat" cmpd="sng" algn="ctr">
            <a:solidFill>
              <a:srgbClr val="FFFEF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7" name="AutoShape3"/>
          <p:cNvSpPr/>
          <p:nvPr/>
        </p:nvSpPr>
        <p:spPr>
          <a:xfrm>
            <a:off x="2648682" y="4451285"/>
            <a:ext cx="945917" cy="945916"/>
          </a:xfrm>
          <a:prstGeom prst="ellipse">
            <a:avLst/>
          </a:prstGeom>
          <a:solidFill>
            <a:srgbClr val="486553"/>
          </a:solidFill>
          <a:ln w="38100" cap="flat" cmpd="sng" algn="ctr">
            <a:solidFill>
              <a:srgbClr val="FFFEF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2" name="Freeform1"/>
          <p:cNvSpPr/>
          <p:nvPr/>
        </p:nvSpPr>
        <p:spPr>
          <a:xfrm>
            <a:off x="5324456" y="3638166"/>
            <a:ext cx="1844244" cy="142113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486553"/>
          </a:solidFill>
          <a:ln w="25400" cap="flat" cmpd="sng" algn="ctr">
            <a:solidFill>
              <a:srgbClr val="FFFEF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3" name="AutoShape4"/>
          <p:cNvSpPr/>
          <p:nvPr/>
        </p:nvSpPr>
        <p:spPr>
          <a:xfrm>
            <a:off x="5773619" y="4451285"/>
            <a:ext cx="945917" cy="945916"/>
          </a:xfrm>
          <a:prstGeom prst="ellipse">
            <a:avLst/>
          </a:prstGeom>
          <a:solidFill>
            <a:srgbClr val="486553"/>
          </a:solidFill>
          <a:ln w="38100" cap="flat" cmpd="sng" algn="ctr">
            <a:solidFill>
              <a:srgbClr val="FFFEF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4" name="Freeform2"/>
          <p:cNvSpPr>
            <a:spLocks noChangeArrowheads="1"/>
          </p:cNvSpPr>
          <p:nvPr/>
        </p:nvSpPr>
        <p:spPr bwMode="auto">
          <a:xfrm>
            <a:off x="6048780" y="4758526"/>
            <a:ext cx="394232" cy="331433"/>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p:spPr>
        <p:txBody>
          <a:bodyPr wrap="none" anchor="ctr"/>
          <a:lstStyle/>
          <a:p>
            <a:endParaRPr lang="en-US" sz="9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5" name="Freeform3"/>
          <p:cNvSpPr/>
          <p:nvPr/>
        </p:nvSpPr>
        <p:spPr>
          <a:xfrm flipV="1">
            <a:off x="3764316" y="2217482"/>
            <a:ext cx="1844244" cy="142113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48655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6" name="AutoShape5"/>
          <p:cNvSpPr/>
          <p:nvPr/>
        </p:nvSpPr>
        <p:spPr>
          <a:xfrm>
            <a:off x="4205129" y="1785520"/>
            <a:ext cx="945917" cy="945916"/>
          </a:xfrm>
          <a:prstGeom prst="ellipse">
            <a:avLst/>
          </a:prstGeom>
          <a:solidFill>
            <a:srgbClr val="486553"/>
          </a:solidFill>
          <a:ln w="381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7" name="Freeform4"/>
          <p:cNvSpPr>
            <a:spLocks noChangeArrowheads="1"/>
          </p:cNvSpPr>
          <p:nvPr/>
        </p:nvSpPr>
        <p:spPr bwMode="auto">
          <a:xfrm>
            <a:off x="4480969" y="2082294"/>
            <a:ext cx="394235" cy="352366"/>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endParaRPr lang="en-US" sz="9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8" name="Freeform5"/>
          <p:cNvSpPr/>
          <p:nvPr/>
        </p:nvSpPr>
        <p:spPr>
          <a:xfrm flipV="1">
            <a:off x="6877648" y="2233342"/>
            <a:ext cx="1844244" cy="142113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48655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9" name="AutoShape6"/>
          <p:cNvSpPr/>
          <p:nvPr/>
        </p:nvSpPr>
        <p:spPr>
          <a:xfrm>
            <a:off x="7326812" y="1785520"/>
            <a:ext cx="945917" cy="945916"/>
          </a:xfrm>
          <a:prstGeom prst="ellipse">
            <a:avLst/>
          </a:prstGeom>
          <a:solidFill>
            <a:srgbClr val="486553"/>
          </a:solidFill>
          <a:ln w="381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0" name="Freeform6"/>
          <p:cNvSpPr>
            <a:spLocks noChangeArrowheads="1"/>
          </p:cNvSpPr>
          <p:nvPr/>
        </p:nvSpPr>
        <p:spPr bwMode="auto">
          <a:xfrm>
            <a:off x="7602652" y="2081573"/>
            <a:ext cx="394235" cy="265148"/>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endParaRPr lang="en-US" sz="9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1" name="Freeform7"/>
          <p:cNvSpPr/>
          <p:nvPr/>
        </p:nvSpPr>
        <p:spPr>
          <a:xfrm>
            <a:off x="8442302" y="3658029"/>
            <a:ext cx="1844244" cy="142113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486553"/>
          </a:solidFill>
          <a:ln w="25400" cap="flat" cmpd="sng" algn="ctr">
            <a:solidFill>
              <a:srgbClr val="FFFEF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2" name="AutoShape7"/>
          <p:cNvSpPr/>
          <p:nvPr/>
        </p:nvSpPr>
        <p:spPr>
          <a:xfrm>
            <a:off x="8887655" y="4471148"/>
            <a:ext cx="945917" cy="945916"/>
          </a:xfrm>
          <a:prstGeom prst="ellipse">
            <a:avLst/>
          </a:prstGeom>
          <a:solidFill>
            <a:srgbClr val="486553"/>
          </a:solidFill>
          <a:ln w="38100" cap="flat" cmpd="sng" algn="ctr">
            <a:solidFill>
              <a:srgbClr val="FFFEF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3" name="Freeform8"/>
          <p:cNvSpPr>
            <a:spLocks noChangeArrowheads="1"/>
          </p:cNvSpPr>
          <p:nvPr/>
        </p:nvSpPr>
        <p:spPr bwMode="auto">
          <a:xfrm>
            <a:off x="9180941" y="4743065"/>
            <a:ext cx="359344" cy="366321"/>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p:spPr>
        <p:txBody>
          <a:bodyPr wrap="none" anchor="ctr"/>
          <a:lstStyle/>
          <a:p>
            <a:endParaRPr lang="en-US" sz="9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4" name="Freeform9"/>
          <p:cNvSpPr/>
          <p:nvPr/>
        </p:nvSpPr>
        <p:spPr bwMode="auto">
          <a:xfrm>
            <a:off x="2958233" y="4758526"/>
            <a:ext cx="326286" cy="3263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汉仪字酷堂义山楷W" panose="00020600040101010101" pitchFamily="18" charset="-122"/>
              <a:ea typeface="汉仪字酷堂义山楷W" panose="00020600040101010101" pitchFamily="18" charset="-122"/>
              <a:cs typeface="Gill Sans" charset="0"/>
              <a:sym typeface="汉仪字酷堂义山楷W" panose="00020600040101010101" pitchFamily="18" charset="-122"/>
            </a:endParaRPr>
          </a:p>
        </p:txBody>
      </p:sp>
      <p:sp>
        <p:nvSpPr>
          <p:cNvPr id="45" name="AutoShape8"/>
          <p:cNvSpPr/>
          <p:nvPr/>
        </p:nvSpPr>
        <p:spPr>
          <a:xfrm>
            <a:off x="1582057" y="3604040"/>
            <a:ext cx="9027886" cy="50179"/>
          </a:xfrm>
          <a:prstGeom prst="rect">
            <a:avLst/>
          </a:prstGeom>
          <a:solidFill>
            <a:srgbClr val="486553"/>
          </a:solidFill>
          <a:ln w="12700" cap="flat" cmpd="sng" algn="ctr">
            <a:solidFill>
              <a:srgbClr val="FFFEF9"/>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6" name="Text box1"/>
          <p:cNvSpPr txBox="1"/>
          <p:nvPr/>
        </p:nvSpPr>
        <p:spPr>
          <a:xfrm>
            <a:off x="2485191" y="3705932"/>
            <a:ext cx="1272370" cy="539635"/>
          </a:xfrm>
          <a:prstGeom prst="rect">
            <a:avLst/>
          </a:prstGeom>
          <a:noFill/>
        </p:spPr>
        <p:txBody>
          <a:bodyPr wrap="square" rtlCol="0">
            <a:spAutoFit/>
          </a:bodyPr>
          <a:lstStyle/>
          <a:p>
            <a:pPr algn="ctr">
              <a:lnSpc>
                <a:spcPct val="125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7" name="Text box2"/>
          <p:cNvSpPr txBox="1"/>
          <p:nvPr/>
        </p:nvSpPr>
        <p:spPr>
          <a:xfrm>
            <a:off x="5606582" y="3705932"/>
            <a:ext cx="1272370" cy="539635"/>
          </a:xfrm>
          <a:prstGeom prst="rect">
            <a:avLst/>
          </a:prstGeom>
          <a:noFill/>
        </p:spPr>
        <p:txBody>
          <a:bodyPr wrap="square" rtlCol="0">
            <a:spAutoFit/>
          </a:bodyPr>
          <a:lstStyle/>
          <a:p>
            <a:pPr algn="ctr">
              <a:lnSpc>
                <a:spcPct val="125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8" name="Text box3"/>
          <p:cNvSpPr txBox="1"/>
          <p:nvPr/>
        </p:nvSpPr>
        <p:spPr>
          <a:xfrm>
            <a:off x="8727973" y="3705932"/>
            <a:ext cx="1272370" cy="539635"/>
          </a:xfrm>
          <a:prstGeom prst="rect">
            <a:avLst/>
          </a:prstGeom>
          <a:noFill/>
        </p:spPr>
        <p:txBody>
          <a:bodyPr wrap="square" rtlCol="0">
            <a:spAutoFit/>
          </a:bodyPr>
          <a:lstStyle/>
          <a:p>
            <a:pPr algn="ctr">
              <a:lnSpc>
                <a:spcPct val="125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9" name="Text box4"/>
          <p:cNvSpPr txBox="1"/>
          <p:nvPr/>
        </p:nvSpPr>
        <p:spPr>
          <a:xfrm>
            <a:off x="4041901" y="2806096"/>
            <a:ext cx="1272370" cy="539635"/>
          </a:xfrm>
          <a:prstGeom prst="rect">
            <a:avLst/>
          </a:prstGeom>
          <a:noFill/>
        </p:spPr>
        <p:txBody>
          <a:bodyPr wrap="square" rtlCol="0">
            <a:spAutoFit/>
          </a:bodyPr>
          <a:lstStyle/>
          <a:p>
            <a:pPr algn="ctr">
              <a:lnSpc>
                <a:spcPct val="125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0" name="Text box5"/>
          <p:cNvSpPr txBox="1"/>
          <p:nvPr/>
        </p:nvSpPr>
        <p:spPr>
          <a:xfrm>
            <a:off x="7143089" y="2806096"/>
            <a:ext cx="1272370" cy="539635"/>
          </a:xfrm>
          <a:prstGeom prst="rect">
            <a:avLst/>
          </a:prstGeom>
          <a:noFill/>
        </p:spPr>
        <p:txBody>
          <a:bodyPr wrap="square" rtlCol="0">
            <a:spAutoFit/>
          </a:bodyPr>
          <a:lstStyle/>
          <a:p>
            <a:pPr algn="ctr">
              <a:lnSpc>
                <a:spcPct val="125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282946" y="-2223912"/>
            <a:ext cx="5624500"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3796200" y="-1541865"/>
            <a:ext cx="4620274" cy="9925680"/>
          </a:xfrm>
          <a:prstGeom prst="rect">
            <a:avLst/>
          </a:prstGeom>
          <a:noFill/>
          <a:ln w="38100">
            <a:solidFill>
              <a:srgbClr val="48655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969007" y="1069537"/>
            <a:ext cx="1776608" cy="1577193"/>
          </a:xfrm>
          <a:prstGeom prst="rect">
            <a:avLst/>
          </a:prstGeom>
        </p:spPr>
      </p:pic>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223837" y="3992080"/>
            <a:ext cx="2608429" cy="2030375"/>
          </a:xfrm>
          <a:prstGeom prst="rect">
            <a:avLst/>
          </a:prstGeom>
        </p:spPr>
      </p:pic>
      <p:sp>
        <p:nvSpPr>
          <p:cNvPr id="23" name="AutoShape3"/>
          <p:cNvSpPr/>
          <p:nvPr/>
        </p:nvSpPr>
        <p:spPr>
          <a:xfrm>
            <a:off x="2162629" y="2097881"/>
            <a:ext cx="7866743" cy="2957990"/>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6" name="Text box0"/>
          <p:cNvSpPr txBox="1">
            <a:spLocks noChangeArrowheads="1"/>
          </p:cNvSpPr>
          <p:nvPr/>
        </p:nvSpPr>
        <p:spPr bwMode="auto">
          <a:xfrm>
            <a:off x="2836488" y="2889089"/>
            <a:ext cx="29161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04. </a:t>
            </a:r>
            <a:r>
              <a:rPr lang="zh-CN" altLang="en-US"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7" name="AutoShape4"/>
          <p:cNvSpPr/>
          <p:nvPr/>
        </p:nvSpPr>
        <p:spPr>
          <a:xfrm>
            <a:off x="2836487" y="3411252"/>
            <a:ext cx="6182351" cy="782009"/>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Text box1"/>
          <p:cNvSpPr txBox="1">
            <a:spLocks noChangeArrowheads="1"/>
          </p:cNvSpPr>
          <p:nvPr/>
        </p:nvSpPr>
        <p:spPr bwMode="auto">
          <a:xfrm>
            <a:off x="2868212" y="1802130"/>
            <a:ext cx="1927131" cy="584775"/>
          </a:xfrm>
          <a:prstGeom prst="rect">
            <a:avLst/>
          </a:prstGeom>
          <a:solidFill>
            <a:schemeClr val="bg1"/>
          </a:solidFill>
          <a:ln>
            <a:noFill/>
          </a:ln>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PART.FOUR</a:t>
            </a:r>
            <a:endParaRPr lang="id-ID"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4"/>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sp>
        <p:nvSpPr>
          <p:cNvPr id="25" name="AutoShape3"/>
          <p:cNvSpPr/>
          <p:nvPr/>
        </p:nvSpPr>
        <p:spPr>
          <a:xfrm>
            <a:off x="1540197" y="3634381"/>
            <a:ext cx="2689224" cy="7200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6" name="AutoShape4"/>
          <p:cNvSpPr/>
          <p:nvPr/>
        </p:nvSpPr>
        <p:spPr>
          <a:xfrm>
            <a:off x="4751388" y="3634381"/>
            <a:ext cx="2689224" cy="7200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7" name="AutoShape5"/>
          <p:cNvSpPr/>
          <p:nvPr/>
        </p:nvSpPr>
        <p:spPr>
          <a:xfrm>
            <a:off x="7947082" y="3634381"/>
            <a:ext cx="2689224" cy="7200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2" name="AutoShape6"/>
          <p:cNvSpPr/>
          <p:nvPr/>
        </p:nvSpPr>
        <p:spPr>
          <a:xfrm>
            <a:off x="1540197" y="4389326"/>
            <a:ext cx="2689224" cy="11882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a:p>
            <a:pPr algn="just">
              <a:lnSpc>
                <a:spcPct val="120000"/>
              </a:lnSpc>
            </a:pP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3" name="AutoShape7"/>
          <p:cNvSpPr/>
          <p:nvPr/>
        </p:nvSpPr>
        <p:spPr>
          <a:xfrm>
            <a:off x="1540197" y="4002958"/>
            <a:ext cx="2050552" cy="390300"/>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a:t>
            </a:r>
            <a:r>
              <a:rPr lang="zh-CN" altLang="en-US"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标题文字添加</a:t>
            </a:r>
            <a:endParaRPr lang="zh-CN" altLang="en-US"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4" name="AutoShape8"/>
          <p:cNvSpPr/>
          <p:nvPr/>
        </p:nvSpPr>
        <p:spPr>
          <a:xfrm>
            <a:off x="4751388" y="4389326"/>
            <a:ext cx="2689224" cy="11882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a:p>
            <a:pPr algn="just">
              <a:lnSpc>
                <a:spcPct val="120000"/>
              </a:lnSpc>
            </a:pP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5" name="AutoShape9"/>
          <p:cNvSpPr/>
          <p:nvPr/>
        </p:nvSpPr>
        <p:spPr>
          <a:xfrm>
            <a:off x="4751388" y="4002958"/>
            <a:ext cx="2050552" cy="390300"/>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a:t>
            </a:r>
            <a:r>
              <a:rPr lang="zh-CN" altLang="en-US"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标题文字添加</a:t>
            </a:r>
            <a:endParaRPr lang="zh-CN" altLang="en-US"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6" name="AutoShape10"/>
          <p:cNvSpPr/>
          <p:nvPr/>
        </p:nvSpPr>
        <p:spPr>
          <a:xfrm>
            <a:off x="7947082" y="4389326"/>
            <a:ext cx="2689224" cy="11882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a:p>
            <a:pPr algn="just">
              <a:lnSpc>
                <a:spcPct val="120000"/>
              </a:lnSpc>
            </a:pP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7" name="AutoShape11"/>
          <p:cNvSpPr/>
          <p:nvPr/>
        </p:nvSpPr>
        <p:spPr>
          <a:xfrm>
            <a:off x="7947082" y="4002958"/>
            <a:ext cx="2050552" cy="390300"/>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a:t>
            </a:r>
            <a:r>
              <a:rPr lang="zh-CN" altLang="en-US"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标题文字添加</a:t>
            </a:r>
            <a:endParaRPr lang="zh-CN" altLang="en-US"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38" name="Picture5"/>
          <p:cNvPicPr>
            <a:picLocks noChangeAspect="1"/>
          </p:cNvPicPr>
          <p:nvPr/>
        </p:nvPicPr>
        <p:blipFill>
          <a:blip r:embed="rId7">
            <a:extLst>
              <a:ext uri="{28A0092B-C50C-407E-A947-70E740481C1C}">
                <a14:useLocalDpi xmlns:a14="http://schemas.microsoft.com/office/drawing/2010/main" val="0"/>
              </a:ext>
            </a:extLst>
          </a:blip>
          <a:srcRect t="3247" b="3247"/>
          <a:stretch>
            <a:fillRect/>
          </a:stretch>
        </p:blipFill>
        <p:spPr>
          <a:xfrm>
            <a:off x="4751388" y="1957981"/>
            <a:ext cx="2689224" cy="1676400"/>
          </a:xfrm>
          <a:prstGeom prst="rect">
            <a:avLst/>
          </a:prstGeom>
        </p:spPr>
      </p:pic>
      <p:pic>
        <p:nvPicPr>
          <p:cNvPr id="39" name="Picture6"/>
          <p:cNvPicPr>
            <a:picLocks noChangeAspect="1"/>
          </p:cNvPicPr>
          <p:nvPr/>
        </p:nvPicPr>
        <p:blipFill>
          <a:blip r:embed="rId8">
            <a:extLst>
              <a:ext uri="{28A0092B-C50C-407E-A947-70E740481C1C}">
                <a14:useLocalDpi xmlns:a14="http://schemas.microsoft.com/office/drawing/2010/main" val="0"/>
              </a:ext>
            </a:extLst>
          </a:blip>
          <a:srcRect t="3247" b="3247"/>
          <a:stretch>
            <a:fillRect/>
          </a:stretch>
        </p:blipFill>
        <p:spPr>
          <a:xfrm>
            <a:off x="1540197" y="1957981"/>
            <a:ext cx="2689224" cy="1676400"/>
          </a:xfrm>
          <a:prstGeom prst="rect">
            <a:avLst/>
          </a:prstGeom>
        </p:spPr>
      </p:pic>
      <p:pic>
        <p:nvPicPr>
          <p:cNvPr id="40" name="Picture7"/>
          <p:cNvPicPr>
            <a:picLocks noChangeAspect="1"/>
          </p:cNvPicPr>
          <p:nvPr/>
        </p:nvPicPr>
        <p:blipFill>
          <a:blip r:embed="rId9">
            <a:extLst>
              <a:ext uri="{28A0092B-C50C-407E-A947-70E740481C1C}">
                <a14:useLocalDpi xmlns:a14="http://schemas.microsoft.com/office/drawing/2010/main" val="0"/>
              </a:ext>
            </a:extLst>
          </a:blip>
          <a:srcRect t="3247" b="3247"/>
          <a:stretch>
            <a:fillRect/>
          </a:stretch>
        </p:blipFill>
        <p:spPr>
          <a:xfrm>
            <a:off x="7947082" y="1957981"/>
            <a:ext cx="2689224" cy="16764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4"/>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pic>
        <p:nvPicPr>
          <p:cNvPr id="26" name="Picture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99294" y="2225699"/>
            <a:ext cx="4912364" cy="2884250"/>
          </a:xfrm>
          <a:prstGeom prst="rect">
            <a:avLst/>
          </a:prstGeom>
        </p:spPr>
      </p:pic>
      <p:pic>
        <p:nvPicPr>
          <p:cNvPr id="27" name="Picture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2178775" y="2417620"/>
            <a:ext cx="3729174" cy="2370384"/>
          </a:xfrm>
          <a:prstGeom prst="rect">
            <a:avLst/>
          </a:prstGeom>
        </p:spPr>
      </p:pic>
      <p:sp>
        <p:nvSpPr>
          <p:cNvPr id="32" name="AutoShape3"/>
          <p:cNvSpPr/>
          <p:nvPr/>
        </p:nvSpPr>
        <p:spPr>
          <a:xfrm>
            <a:off x="7231887" y="2388720"/>
            <a:ext cx="3363042" cy="620426"/>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3" name="AutoShape4"/>
          <p:cNvSpPr/>
          <p:nvPr/>
        </p:nvSpPr>
        <p:spPr>
          <a:xfrm>
            <a:off x="7231886" y="2086243"/>
            <a:ext cx="1550424" cy="369332"/>
          </a:xfrm>
          <a:prstGeom prst="rect">
            <a:avLst/>
          </a:prstGeom>
        </p:spPr>
        <p:txBody>
          <a:bodyPr wrap="none">
            <a:spAutoFit/>
          </a:bodyPr>
          <a:lstStyle/>
          <a:p>
            <a:r>
              <a:rPr lang="zh-CN" altLang="en-US"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a:t>
            </a:r>
            <a:endPar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34" name="Line4"/>
          <p:cNvCxnSpPr/>
          <p:nvPr/>
        </p:nvCxnSpPr>
        <p:spPr>
          <a:xfrm>
            <a:off x="7357015" y="2445838"/>
            <a:ext cx="285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AutoShape5"/>
          <p:cNvSpPr/>
          <p:nvPr/>
        </p:nvSpPr>
        <p:spPr>
          <a:xfrm>
            <a:off x="6796064" y="2086242"/>
            <a:ext cx="430587" cy="430587"/>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1</a:t>
            </a:r>
            <a:endParaRPr lang="zh-CN" altLang="en-US" sz="160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6" name="AutoShape6"/>
          <p:cNvSpPr/>
          <p:nvPr/>
        </p:nvSpPr>
        <p:spPr>
          <a:xfrm>
            <a:off x="7231887" y="3667824"/>
            <a:ext cx="3363042" cy="620426"/>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7" name="AutoShape7"/>
          <p:cNvSpPr/>
          <p:nvPr/>
        </p:nvSpPr>
        <p:spPr>
          <a:xfrm>
            <a:off x="7231886" y="3365347"/>
            <a:ext cx="1550424" cy="369332"/>
          </a:xfrm>
          <a:prstGeom prst="rect">
            <a:avLst/>
          </a:prstGeom>
        </p:spPr>
        <p:txBody>
          <a:bodyPr wrap="none">
            <a:spAutoFit/>
          </a:bodyPr>
          <a:lstStyle/>
          <a:p>
            <a:r>
              <a:rPr lang="zh-CN" altLang="en-US"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a:t>
            </a:r>
            <a:endPar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38" name="Line5"/>
          <p:cNvCxnSpPr/>
          <p:nvPr/>
        </p:nvCxnSpPr>
        <p:spPr>
          <a:xfrm>
            <a:off x="7357015" y="3724942"/>
            <a:ext cx="285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AutoShape8"/>
          <p:cNvSpPr/>
          <p:nvPr/>
        </p:nvSpPr>
        <p:spPr>
          <a:xfrm>
            <a:off x="6796064" y="3365346"/>
            <a:ext cx="430587" cy="430587"/>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2</a:t>
            </a:r>
            <a:endParaRPr lang="zh-CN" altLang="en-US" sz="160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0" name="AutoShape9"/>
          <p:cNvSpPr/>
          <p:nvPr/>
        </p:nvSpPr>
        <p:spPr>
          <a:xfrm>
            <a:off x="7231887" y="4910850"/>
            <a:ext cx="3363042" cy="620426"/>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1" name="AutoShape10"/>
          <p:cNvSpPr/>
          <p:nvPr/>
        </p:nvSpPr>
        <p:spPr>
          <a:xfrm>
            <a:off x="7231886" y="4608373"/>
            <a:ext cx="1550424" cy="369332"/>
          </a:xfrm>
          <a:prstGeom prst="rect">
            <a:avLst/>
          </a:prstGeom>
        </p:spPr>
        <p:txBody>
          <a:bodyPr wrap="none">
            <a:spAutoFit/>
          </a:bodyPr>
          <a:lstStyle/>
          <a:p>
            <a:r>
              <a:rPr lang="zh-CN" altLang="en-US"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a:t>
            </a:r>
            <a:endPar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42" name="Line6"/>
          <p:cNvCxnSpPr/>
          <p:nvPr/>
        </p:nvCxnSpPr>
        <p:spPr>
          <a:xfrm>
            <a:off x="7357015" y="4967968"/>
            <a:ext cx="285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AutoShape11"/>
          <p:cNvSpPr/>
          <p:nvPr/>
        </p:nvSpPr>
        <p:spPr>
          <a:xfrm>
            <a:off x="6796064" y="4608372"/>
            <a:ext cx="430587" cy="430587"/>
          </a:xfrm>
          <a:prstGeom prst="ellipse">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3</a:t>
            </a:r>
            <a:endParaRPr lang="zh-CN" altLang="en-US" sz="160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Freeform0"/>
          <p:cNvSpPr/>
          <p:nvPr/>
        </p:nvSpPr>
        <p:spPr bwMode="auto">
          <a:xfrm>
            <a:off x="8173105" y="2769148"/>
            <a:ext cx="2416175" cy="2717800"/>
          </a:xfrm>
          <a:custGeom>
            <a:avLst/>
            <a:gdLst>
              <a:gd name="T0" fmla="*/ 908050 w 21600"/>
              <a:gd name="T1" fmla="*/ 1021557 h 21600"/>
              <a:gd name="T2" fmla="*/ 908050 w 21600"/>
              <a:gd name="T3" fmla="*/ 1021557 h 21600"/>
              <a:gd name="T4" fmla="*/ 908050 w 21600"/>
              <a:gd name="T5" fmla="*/ 1021557 h 21600"/>
              <a:gd name="T6" fmla="*/ 908050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48655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26" name="Picture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6128810" y="2775517"/>
            <a:ext cx="2044295" cy="2717800"/>
          </a:xfrm>
          <a:prstGeom prst="rect">
            <a:avLst/>
          </a:prstGeom>
          <a:noFill/>
          <a:ln w="25400" cap="flat" cmpd="sng">
            <a:noFill/>
            <a:prstDash val="solid"/>
            <a:miter/>
            <a:headEnd type="none" w="med" len="med"/>
            <a:tailEnd type="none" w="med" len="med"/>
          </a:ln>
        </p:spPr>
      </p:pic>
      <p:sp>
        <p:nvSpPr>
          <p:cNvPr id="27" name="Freeform1"/>
          <p:cNvSpPr/>
          <p:nvPr/>
        </p:nvSpPr>
        <p:spPr bwMode="auto">
          <a:xfrm>
            <a:off x="3676714" y="2769148"/>
            <a:ext cx="2468563" cy="2717800"/>
          </a:xfrm>
          <a:custGeom>
            <a:avLst/>
            <a:gdLst>
              <a:gd name="T0" fmla="*/ 927100 w 21600"/>
              <a:gd name="T1" fmla="*/ 1021557 h 21600"/>
              <a:gd name="T2" fmla="*/ 927100 w 21600"/>
              <a:gd name="T3" fmla="*/ 1021557 h 21600"/>
              <a:gd name="T4" fmla="*/ 927100 w 21600"/>
              <a:gd name="T5" fmla="*/ 1021557 h 21600"/>
              <a:gd name="T6" fmla="*/ 927100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48655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32" name="Picture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1618733" y="2775517"/>
            <a:ext cx="2051357" cy="2705363"/>
          </a:xfrm>
          <a:prstGeom prst="rect">
            <a:avLst/>
          </a:prstGeom>
          <a:noFill/>
          <a:ln w="25400" cap="flat" cmpd="sng">
            <a:solidFill>
              <a:srgbClr val="000000">
                <a:alpha val="0"/>
              </a:srgbClr>
            </a:solidFill>
            <a:prstDash val="solid"/>
            <a:miter/>
            <a:headEnd type="none" w="med" len="med"/>
            <a:tailEnd type="none" w="med" len="med"/>
          </a:ln>
        </p:spPr>
      </p:pic>
      <p:sp>
        <p:nvSpPr>
          <p:cNvPr id="33" name="AutoShape3"/>
          <p:cNvSpPr/>
          <p:nvPr/>
        </p:nvSpPr>
        <p:spPr>
          <a:xfrm>
            <a:off x="1867673" y="2025650"/>
            <a:ext cx="8721606" cy="528093"/>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单击输入内容单击输入内容单击输入内容单击输入内容单击输入内容单击输入内容单击输入内容单击输入内容单击输入内容单击输入内容单击输入内容单击输入内容单击输入内容</a:t>
            </a:r>
            <a:endParaRPr lang="en-US" altLang="zh-CN"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4" name="Text box1"/>
          <p:cNvSpPr txBox="1"/>
          <p:nvPr/>
        </p:nvSpPr>
        <p:spPr>
          <a:xfrm>
            <a:off x="1865623" y="1677743"/>
            <a:ext cx="1374775" cy="276999"/>
          </a:xfrm>
          <a:prstGeom prst="rect">
            <a:avLst/>
          </a:prstGeom>
          <a:noFill/>
          <a:ln w="9525">
            <a:noFill/>
          </a:ln>
        </p:spPr>
        <p:txBody>
          <a:bodyPr lIns="0" tIns="0" rIns="0" bIns="0">
            <a:spAutoFit/>
          </a:bodyPr>
          <a:lstStyle/>
          <a:p>
            <a:pPr lvl="0" defTabSz="1216025" eaLnBrk="1" hangingPunct="1">
              <a:spcBef>
                <a:spcPct val="20000"/>
              </a:spcBef>
            </a:pPr>
            <a:r>
              <a:rPr lang="zh-CN" altLang="en-US"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单击编辑标题</a:t>
            </a:r>
            <a:endParaRPr lang="en-US" altLang="x-none"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5" name="Text box2"/>
          <p:cNvSpPr txBox="1"/>
          <p:nvPr/>
        </p:nvSpPr>
        <p:spPr>
          <a:xfrm>
            <a:off x="3741802" y="3304382"/>
            <a:ext cx="2338387" cy="276999"/>
          </a:xfrm>
          <a:prstGeom prst="rect">
            <a:avLst/>
          </a:prstGeom>
          <a:noFill/>
          <a:ln w="9525">
            <a:noFill/>
          </a:ln>
        </p:spPr>
        <p:txBody>
          <a:bodyPr lIns="0" tIns="0" rIns="0" bIns="0">
            <a:spAutoFit/>
          </a:bodyPr>
          <a:lstStyle/>
          <a:p>
            <a:pPr lvl="0" algn="ctr" defTabSz="1216025" eaLnBrk="1" hangingPunct="1">
              <a:spcBef>
                <a:spcPct val="20000"/>
              </a:spcBef>
            </a:pPr>
            <a:r>
              <a:rPr lang="zh-CN" altLang="en-US"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单击编辑标题</a:t>
            </a:r>
            <a:endParaRPr lang="en-US" altLang="x-none"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6" name="Text box3"/>
          <p:cNvSpPr txBox="1"/>
          <p:nvPr/>
        </p:nvSpPr>
        <p:spPr>
          <a:xfrm>
            <a:off x="4075177" y="3858663"/>
            <a:ext cx="1671637" cy="1059008"/>
          </a:xfrm>
          <a:prstGeom prst="rect">
            <a:avLst/>
          </a:prstGeom>
          <a:noFill/>
          <a:ln w="9525">
            <a:noFill/>
          </a:ln>
        </p:spPr>
        <p:txBody>
          <a:bodyPr lIns="0" tIns="0" rIns="0" bIns="0">
            <a:spAutoFit/>
          </a:bodyPr>
          <a:lstStyle/>
          <a:p>
            <a:pPr algn="ctr" defTabSz="1216025">
              <a:lnSpc>
                <a:spcPct val="200000"/>
              </a:lnSpc>
              <a:spcBef>
                <a:spcPct val="20000"/>
              </a:spcBef>
            </a:pPr>
            <a:r>
              <a:rPr lang="zh-CN" altLang="en-US" sz="1200"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a:t>
            </a:r>
            <a:endParaRPr lang="en-US" altLang="zh-CN" sz="1200"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7" name="Text box4"/>
          <p:cNvSpPr txBox="1"/>
          <p:nvPr/>
        </p:nvSpPr>
        <p:spPr>
          <a:xfrm>
            <a:off x="8221726" y="3304382"/>
            <a:ext cx="2338388" cy="276999"/>
          </a:xfrm>
          <a:prstGeom prst="rect">
            <a:avLst/>
          </a:prstGeom>
          <a:noFill/>
          <a:ln w="9525">
            <a:noFill/>
          </a:ln>
        </p:spPr>
        <p:txBody>
          <a:bodyPr lIns="0" tIns="0" rIns="0" bIns="0">
            <a:spAutoFit/>
          </a:bodyPr>
          <a:lstStyle/>
          <a:p>
            <a:pPr lvl="0" algn="ctr" defTabSz="1216025" eaLnBrk="1" hangingPunct="1">
              <a:spcBef>
                <a:spcPct val="20000"/>
              </a:spcBef>
            </a:pPr>
            <a:r>
              <a:rPr lang="zh-CN" altLang="en-US"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单击编辑标题</a:t>
            </a:r>
            <a:endParaRPr lang="en-US" altLang="x-none"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8" name="Text box5"/>
          <p:cNvSpPr txBox="1"/>
          <p:nvPr/>
        </p:nvSpPr>
        <p:spPr>
          <a:xfrm>
            <a:off x="8555101" y="3858663"/>
            <a:ext cx="1671638" cy="1059008"/>
          </a:xfrm>
          <a:prstGeom prst="rect">
            <a:avLst/>
          </a:prstGeom>
          <a:noFill/>
          <a:ln w="9525">
            <a:noFill/>
          </a:ln>
        </p:spPr>
        <p:txBody>
          <a:bodyPr lIns="0" tIns="0" rIns="0" bIns="0">
            <a:spAutoFit/>
          </a:bodyPr>
          <a:lstStyle/>
          <a:p>
            <a:pPr algn="ctr" defTabSz="1216025">
              <a:lnSpc>
                <a:spcPct val="200000"/>
              </a:lnSpc>
              <a:spcBef>
                <a:spcPct val="20000"/>
              </a:spcBef>
            </a:pPr>
            <a:r>
              <a:rPr lang="zh-CN" altLang="en-US" sz="1200"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a:t>
            </a:r>
            <a:endParaRPr lang="en-US" altLang="zh-CN" sz="1200" dirty="0">
              <a:solidFill>
                <a:srgbClr val="F2F2F2"/>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6"/>
          <p:cNvPicPr>
            <a:picLocks noChangeAspect="1"/>
          </p:cNvPicPr>
          <p:nvPr/>
        </p:nvPicPr>
        <p:blipFill rotWithShape="1">
          <a:blip r:embed="rId8">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791234" y="-1267164"/>
            <a:ext cx="4609536" cy="9305921"/>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4211868" y="-708194"/>
            <a:ext cx="3786527" cy="8134551"/>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1880283" y="2601530"/>
            <a:ext cx="1456012" cy="1292582"/>
          </a:xfrm>
          <a:prstGeom prst="rect">
            <a:avLst/>
          </a:prstGeom>
        </p:spPr>
      </p:pic>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1284153" y="3827128"/>
            <a:ext cx="2137727" cy="1663985"/>
          </a:xfrm>
          <a:prstGeom prst="rect">
            <a:avLst/>
          </a:prstGeom>
        </p:spPr>
      </p:pic>
      <p:sp>
        <p:nvSpPr>
          <p:cNvPr id="22" name="AutoShape3"/>
          <p:cNvSpPr/>
          <p:nvPr/>
        </p:nvSpPr>
        <p:spPr>
          <a:xfrm>
            <a:off x="4371352" y="1694108"/>
            <a:ext cx="1359668" cy="1569660"/>
          </a:xfrm>
          <a:prstGeom prst="rect">
            <a:avLst/>
          </a:prstGeom>
        </p:spPr>
        <p:txBody>
          <a:bodyPr wrap="none">
            <a:spAutoFit/>
          </a:bodyPr>
          <a:lstStyle/>
          <a:p>
            <a:pPr algn="ctr"/>
            <a:r>
              <a:rPr lang="zh-CN" altLang="en-US" sz="9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感</a:t>
            </a:r>
            <a:endParaRPr lang="zh-CN" altLang="en-US" sz="9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3" name="AutoShape4"/>
          <p:cNvSpPr/>
          <p:nvPr/>
        </p:nvSpPr>
        <p:spPr>
          <a:xfrm>
            <a:off x="5869426" y="2110692"/>
            <a:ext cx="1261885" cy="1446550"/>
          </a:xfrm>
          <a:prstGeom prst="rect">
            <a:avLst/>
          </a:prstGeom>
        </p:spPr>
        <p:txBody>
          <a:bodyPr wrap="none">
            <a:spAutoFit/>
          </a:bodyPr>
          <a:lstStyle/>
          <a:p>
            <a:pPr algn="ctr"/>
            <a:r>
              <a:rPr lang="zh-CN" altLang="en-US" sz="88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倾</a:t>
            </a:r>
            <a:endParaRPr lang="zh-CN" altLang="en-US" sz="88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4" name="AutoShape5"/>
          <p:cNvSpPr/>
          <p:nvPr/>
        </p:nvSpPr>
        <p:spPr>
          <a:xfrm>
            <a:off x="4568631" y="3018213"/>
            <a:ext cx="992579" cy="338554"/>
          </a:xfrm>
          <a:prstGeom prst="rect">
            <a:avLst/>
          </a:prstGeom>
        </p:spPr>
        <p:txBody>
          <a:bodyPr wrap="square">
            <a:spAutoFit/>
          </a:bodyPr>
          <a:lstStyle/>
          <a:p>
            <a:pPr algn="dist"/>
            <a:r>
              <a:rPr lang="en-US" altLang="zh-CN" sz="1600" b="1" dirty="0" err="1">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Morandi</a:t>
            </a:r>
            <a:endParaRPr lang="zh-CN" altLang="en-US" sz="1600" b="1"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AutoShape6"/>
          <p:cNvSpPr/>
          <p:nvPr/>
        </p:nvSpPr>
        <p:spPr>
          <a:xfrm>
            <a:off x="5364226" y="1684135"/>
            <a:ext cx="992580" cy="1107996"/>
          </a:xfrm>
          <a:prstGeom prst="rect">
            <a:avLst/>
          </a:prstGeom>
        </p:spPr>
        <p:txBody>
          <a:bodyPr wrap="none">
            <a:spAutoFit/>
          </a:bodyPr>
          <a:lstStyle/>
          <a:p>
            <a:pPr algn="ctr"/>
            <a:r>
              <a:rPr lang="zh-CN" altLang="en-US" sz="6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谢</a:t>
            </a:r>
            <a:endParaRPr lang="zh-CN" altLang="en-US" sz="66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cxnSp>
        <p:nvCxnSpPr>
          <p:cNvPr id="32" name="Line0"/>
          <p:cNvCxnSpPr/>
          <p:nvPr/>
        </p:nvCxnSpPr>
        <p:spPr>
          <a:xfrm>
            <a:off x="4354962" y="1800643"/>
            <a:ext cx="214677" cy="0"/>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3" name="Line1"/>
          <p:cNvCxnSpPr/>
          <p:nvPr/>
        </p:nvCxnSpPr>
        <p:spPr>
          <a:xfrm>
            <a:off x="4376072" y="1800643"/>
            <a:ext cx="0" cy="1189067"/>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2"/>
          <p:cNvCxnSpPr/>
          <p:nvPr/>
        </p:nvCxnSpPr>
        <p:spPr>
          <a:xfrm rot="10800000">
            <a:off x="7613422" y="3473810"/>
            <a:ext cx="214677" cy="0"/>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1" name="Line3"/>
          <p:cNvCxnSpPr/>
          <p:nvPr/>
        </p:nvCxnSpPr>
        <p:spPr>
          <a:xfrm rot="10800000">
            <a:off x="7806989" y="2284743"/>
            <a:ext cx="0" cy="1189067"/>
          </a:xfrm>
          <a:prstGeom prst="line">
            <a:avLst/>
          </a:prstGeom>
          <a:ln w="50800">
            <a:solidFill>
              <a:srgbClr val="486553"/>
            </a:solidFill>
          </a:ln>
        </p:spPr>
        <p:style>
          <a:lnRef idx="1">
            <a:schemeClr val="accent1"/>
          </a:lnRef>
          <a:fillRef idx="0">
            <a:schemeClr val="accent1"/>
          </a:fillRef>
          <a:effectRef idx="0">
            <a:schemeClr val="accent1"/>
          </a:effectRef>
          <a:fontRef idx="minor">
            <a:schemeClr val="tx1"/>
          </a:fontRef>
        </p:style>
      </p:cxnSp>
      <p:sp>
        <p:nvSpPr>
          <p:cNvPr id="36" name="AutoShape7"/>
          <p:cNvSpPr/>
          <p:nvPr/>
        </p:nvSpPr>
        <p:spPr>
          <a:xfrm>
            <a:off x="6701831" y="1736629"/>
            <a:ext cx="1066318" cy="1200329"/>
          </a:xfrm>
          <a:prstGeom prst="rect">
            <a:avLst/>
          </a:prstGeom>
        </p:spPr>
        <p:txBody>
          <a:bodyPr wrap="none">
            <a:spAutoFit/>
          </a:bodyPr>
          <a:lstStyle/>
          <a:p>
            <a:pPr algn="ctr"/>
            <a:r>
              <a:rPr lang="zh-CN" altLang="en-US" sz="72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听</a:t>
            </a:r>
            <a:endParaRPr lang="zh-CN" altLang="en-US" sz="7200" b="1" dirty="0">
              <a:gradFill>
                <a:gsLst>
                  <a:gs pos="51000">
                    <a:srgbClr val="486553"/>
                  </a:gs>
                  <a:gs pos="100000">
                    <a:srgbClr val="B4B991"/>
                  </a:gs>
                </a:gsLst>
                <a:lin ang="2700000" scaled="1"/>
              </a:gra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7" name="AutoShape8"/>
          <p:cNvSpPr/>
          <p:nvPr/>
        </p:nvSpPr>
        <p:spPr>
          <a:xfrm>
            <a:off x="2777067" y="4508365"/>
            <a:ext cx="6628925" cy="385298"/>
          </a:xfrm>
          <a:prstGeom prst="rect">
            <a:avLst/>
          </a:prstGeom>
        </p:spPr>
        <p:txBody>
          <a:bodyPr wrap="square">
            <a:spAutoFit/>
          </a:bodyPr>
          <a:lstStyle/>
          <a:p>
            <a:pPr algn="ctr">
              <a:lnSpc>
                <a:spcPct val="150000"/>
              </a:lnSpc>
            </a:pP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汇报人：</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XXX </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汇报时间：</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XXXX</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年</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月</a:t>
            </a:r>
            <a:r>
              <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XX</a:t>
            </a:r>
            <a:r>
              <a:rPr lang="zh-CN" altLang="en-US"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日</a:t>
            </a:r>
            <a:endParaRPr lang="en-US" altLang="zh-CN" sz="1400"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8" name="AutoShape9"/>
          <p:cNvSpPr/>
          <p:nvPr>
            <p:custDataLst>
              <p:tags r:id="rId9"/>
            </p:custDataLst>
          </p:nvPr>
        </p:nvSpPr>
        <p:spPr>
          <a:xfrm>
            <a:off x="3101262" y="3640673"/>
            <a:ext cx="5980537" cy="523220"/>
          </a:xfrm>
          <a:prstGeom prst="rect">
            <a:avLst/>
          </a:prstGeom>
        </p:spPr>
        <p:txBody>
          <a:bodyPr wrap="square">
            <a:spAutoFit/>
          </a:bodyPr>
          <a:lstStyle/>
          <a:p>
            <a:pPr algn="dist"/>
            <a:r>
              <a:rPr lang="zh-CN" altLang="en-US" sz="2800" b="1"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莫兰迪色工作总结汇报模板</a:t>
            </a:r>
            <a:endParaRPr lang="zh-CN" altLang="en-US" sz="2800" b="1"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9" name="Text box0"/>
          <p:cNvSpPr txBox="1"/>
          <p:nvPr/>
        </p:nvSpPr>
        <p:spPr>
          <a:xfrm>
            <a:off x="3114862" y="4185362"/>
            <a:ext cx="5980537" cy="307777"/>
          </a:xfrm>
          <a:prstGeom prst="rect">
            <a:avLst/>
          </a:prstGeom>
          <a:noFill/>
        </p:spPr>
        <p:txBody>
          <a:bodyPr vert="horz" wrap="square" rtlCol="0">
            <a:spAutoFit/>
          </a:bodyPr>
          <a:lstStyle/>
          <a:p>
            <a:pPr algn="dist"/>
            <a:r>
              <a:rPr lang="en-US" altLang="zh-CN" sz="1400" dirty="0" err="1">
                <a:solidFill>
                  <a:srgbClr val="959595"/>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rPr>
              <a:t>Morandi</a:t>
            </a:r>
            <a:r>
              <a:rPr lang="en-US" altLang="zh-CN" sz="1400" dirty="0">
                <a:solidFill>
                  <a:srgbClr val="959595"/>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rPr>
              <a:t> color work summary report template</a:t>
            </a:r>
            <a:endParaRPr lang="zh-CN" altLang="en-US" sz="1400" dirty="0">
              <a:solidFill>
                <a:srgbClr val="959595"/>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282946" y="-2223912"/>
            <a:ext cx="5624500"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3796200" y="-1541865"/>
            <a:ext cx="4620274" cy="9925680"/>
          </a:xfrm>
          <a:prstGeom prst="rect">
            <a:avLst/>
          </a:prstGeom>
          <a:noFill/>
          <a:ln w="38100">
            <a:solidFill>
              <a:srgbClr val="48655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969007" y="1069537"/>
            <a:ext cx="1776608" cy="1577193"/>
          </a:xfrm>
          <a:prstGeom prst="rect">
            <a:avLst/>
          </a:prstGeom>
        </p:spPr>
      </p:pic>
      <p:sp>
        <p:nvSpPr>
          <p:cNvPr id="37" name="AutoShape3"/>
          <p:cNvSpPr/>
          <p:nvPr/>
        </p:nvSpPr>
        <p:spPr>
          <a:xfrm>
            <a:off x="2162629" y="2097881"/>
            <a:ext cx="7866743" cy="2957990"/>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0" name="Text box0"/>
          <p:cNvSpPr txBox="1">
            <a:spLocks noChangeArrowheads="1"/>
          </p:cNvSpPr>
          <p:nvPr/>
        </p:nvSpPr>
        <p:spPr bwMode="auto">
          <a:xfrm>
            <a:off x="2836488" y="2685890"/>
            <a:ext cx="1944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01. </a:t>
            </a:r>
            <a:r>
              <a:rPr lang="zh-CN" altLang="en-US"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1" name="AutoShape4"/>
          <p:cNvSpPr/>
          <p:nvPr/>
        </p:nvSpPr>
        <p:spPr>
          <a:xfrm>
            <a:off x="2836488" y="3004854"/>
            <a:ext cx="2974562" cy="412677"/>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2" name="Text box1"/>
          <p:cNvSpPr txBox="1">
            <a:spLocks noChangeArrowheads="1"/>
          </p:cNvSpPr>
          <p:nvPr/>
        </p:nvSpPr>
        <p:spPr bwMode="auto">
          <a:xfrm>
            <a:off x="6255659" y="2685890"/>
            <a:ext cx="1944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02. </a:t>
            </a:r>
            <a:r>
              <a:rPr lang="zh-CN" altLang="en-US"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3" name="AutoShape5"/>
          <p:cNvSpPr/>
          <p:nvPr/>
        </p:nvSpPr>
        <p:spPr>
          <a:xfrm>
            <a:off x="6255659" y="3004854"/>
            <a:ext cx="2974562" cy="412677"/>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4" name="Text box2"/>
          <p:cNvSpPr txBox="1">
            <a:spLocks noChangeArrowheads="1"/>
          </p:cNvSpPr>
          <p:nvPr/>
        </p:nvSpPr>
        <p:spPr bwMode="auto">
          <a:xfrm>
            <a:off x="2836488" y="3749218"/>
            <a:ext cx="1944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03. </a:t>
            </a:r>
            <a:r>
              <a:rPr lang="zh-CN" altLang="en-US"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5" name="AutoShape6"/>
          <p:cNvSpPr/>
          <p:nvPr/>
        </p:nvSpPr>
        <p:spPr>
          <a:xfrm>
            <a:off x="2836488" y="4068182"/>
            <a:ext cx="2974562" cy="412677"/>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6" name="Text box3"/>
          <p:cNvSpPr txBox="1">
            <a:spLocks noChangeArrowheads="1"/>
          </p:cNvSpPr>
          <p:nvPr/>
        </p:nvSpPr>
        <p:spPr bwMode="auto">
          <a:xfrm>
            <a:off x="6255659" y="3749218"/>
            <a:ext cx="1944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04. </a:t>
            </a:r>
            <a:r>
              <a:rPr lang="zh-CN" altLang="en-US"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7" name="AutoShape7"/>
          <p:cNvSpPr/>
          <p:nvPr/>
        </p:nvSpPr>
        <p:spPr>
          <a:xfrm>
            <a:off x="6255659" y="4068182"/>
            <a:ext cx="2974562" cy="412677"/>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9" name="Text box4"/>
          <p:cNvSpPr txBox="1">
            <a:spLocks noChangeArrowheads="1"/>
          </p:cNvSpPr>
          <p:nvPr/>
        </p:nvSpPr>
        <p:spPr bwMode="auto">
          <a:xfrm>
            <a:off x="2868212" y="1802130"/>
            <a:ext cx="1802096" cy="584775"/>
          </a:xfrm>
          <a:prstGeom prst="rect">
            <a:avLst/>
          </a:prstGeom>
          <a:solidFill>
            <a:schemeClr val="bg1"/>
          </a:solidFill>
          <a:ln>
            <a:noFill/>
          </a:ln>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CONTENTS</a:t>
            </a:r>
            <a:endParaRPr lang="id-ID"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223837" y="3992080"/>
            <a:ext cx="2608429" cy="20303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282946" y="-2223912"/>
            <a:ext cx="5624500"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3796200" y="-1541865"/>
            <a:ext cx="4620274" cy="9925680"/>
          </a:xfrm>
          <a:prstGeom prst="rect">
            <a:avLst/>
          </a:prstGeom>
          <a:noFill/>
          <a:ln w="38100">
            <a:solidFill>
              <a:srgbClr val="48655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969007" y="1069537"/>
            <a:ext cx="1776608" cy="1577193"/>
          </a:xfrm>
          <a:prstGeom prst="rect">
            <a:avLst/>
          </a:prstGeom>
        </p:spPr>
      </p:pic>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223837" y="3992080"/>
            <a:ext cx="2608429" cy="2030375"/>
          </a:xfrm>
          <a:prstGeom prst="rect">
            <a:avLst/>
          </a:prstGeom>
        </p:spPr>
      </p:pic>
      <p:sp>
        <p:nvSpPr>
          <p:cNvPr id="23" name="AutoShape3"/>
          <p:cNvSpPr/>
          <p:nvPr/>
        </p:nvSpPr>
        <p:spPr>
          <a:xfrm>
            <a:off x="2162629" y="2097881"/>
            <a:ext cx="7866743" cy="2957990"/>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6" name="Text box0"/>
          <p:cNvSpPr txBox="1">
            <a:spLocks noChangeArrowheads="1"/>
          </p:cNvSpPr>
          <p:nvPr/>
        </p:nvSpPr>
        <p:spPr bwMode="auto">
          <a:xfrm>
            <a:off x="2836488" y="2889089"/>
            <a:ext cx="29161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01. </a:t>
            </a:r>
            <a:r>
              <a:rPr lang="zh-CN" altLang="en-US"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7" name="AutoShape4"/>
          <p:cNvSpPr/>
          <p:nvPr/>
        </p:nvSpPr>
        <p:spPr>
          <a:xfrm>
            <a:off x="2836487" y="3411252"/>
            <a:ext cx="6182351" cy="782009"/>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Text box1"/>
          <p:cNvSpPr txBox="1">
            <a:spLocks noChangeArrowheads="1"/>
          </p:cNvSpPr>
          <p:nvPr/>
        </p:nvSpPr>
        <p:spPr bwMode="auto">
          <a:xfrm>
            <a:off x="2868212" y="1802130"/>
            <a:ext cx="1721946" cy="584775"/>
          </a:xfrm>
          <a:prstGeom prst="rect">
            <a:avLst/>
          </a:prstGeom>
          <a:solidFill>
            <a:schemeClr val="bg1"/>
          </a:solidFill>
          <a:ln>
            <a:noFill/>
          </a:ln>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PART.ONE</a:t>
            </a:r>
            <a:endParaRPr lang="id-ID"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3"/>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pic>
        <p:nvPicPr>
          <p:cNvPr id="18" name="Picture4"/>
          <p:cNvPicPr>
            <a:picLocks noChangeAspect="1"/>
          </p:cNvPicPr>
          <p:nvPr/>
        </p:nvPicPr>
        <p:blipFill rotWithShape="1">
          <a:blip r:embed="rId7"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graphicFrame>
        <p:nvGraphicFramePr>
          <p:cNvPr id="33" name="Chart0"/>
          <p:cNvGraphicFramePr/>
          <p:nvPr/>
        </p:nvGraphicFramePr>
        <p:xfrm>
          <a:off x="1045861" y="2193463"/>
          <a:ext cx="5879548" cy="2732525"/>
        </p:xfrm>
        <a:graphic>
          <a:graphicData uri="http://schemas.openxmlformats.org/drawingml/2006/chart">
            <c:chart xmlns:c="http://schemas.openxmlformats.org/drawingml/2006/chart" xmlns:r="http://schemas.openxmlformats.org/officeDocument/2006/relationships" r:id="rId1"/>
          </a:graphicData>
        </a:graphic>
      </p:graphicFrame>
      <p:sp>
        <p:nvSpPr>
          <p:cNvPr id="34" name="Text box1"/>
          <p:cNvSpPr txBox="1"/>
          <p:nvPr/>
        </p:nvSpPr>
        <p:spPr>
          <a:xfrm>
            <a:off x="5587484" y="4951305"/>
            <a:ext cx="3626848" cy="276999"/>
          </a:xfrm>
          <a:prstGeom prst="rect">
            <a:avLst/>
          </a:prstGeom>
          <a:noFill/>
        </p:spPr>
        <p:txBody>
          <a:bodyPr wrap="square" rtlCol="0">
            <a:spAutoFit/>
          </a:bodyPr>
          <a:lstStyle/>
          <a:p>
            <a:pPr defTabSz="1219200">
              <a:defRPr/>
            </a:pPr>
            <a:r>
              <a:rPr lang="zh-CN" altLang="en-US" sz="1200" kern="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a:t>
            </a:r>
            <a:endParaRPr lang="zh-CN" altLang="en-US" sz="1200" kern="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5" name="Text box2"/>
          <p:cNvSpPr txBox="1"/>
          <p:nvPr/>
        </p:nvSpPr>
        <p:spPr>
          <a:xfrm>
            <a:off x="2327185" y="4951305"/>
            <a:ext cx="3626848" cy="276999"/>
          </a:xfrm>
          <a:prstGeom prst="rect">
            <a:avLst/>
          </a:prstGeom>
          <a:noFill/>
        </p:spPr>
        <p:txBody>
          <a:bodyPr wrap="square" rtlCol="0">
            <a:spAutoFit/>
          </a:bodyPr>
          <a:lstStyle/>
          <a:p>
            <a:pPr algn="ctr" defTabSz="1219200">
              <a:defRPr/>
            </a:pPr>
            <a:r>
              <a:rPr lang="zh-CN" altLang="en-US" sz="1200" kern="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a:t>
            </a:r>
            <a:endParaRPr lang="zh-CN" altLang="en-US" sz="1200" kern="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6" name="AutoShape3"/>
          <p:cNvSpPr/>
          <p:nvPr/>
        </p:nvSpPr>
        <p:spPr>
          <a:xfrm>
            <a:off x="1435056" y="5019164"/>
            <a:ext cx="168159" cy="122121"/>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7" name="AutoShape4"/>
          <p:cNvSpPr/>
          <p:nvPr/>
        </p:nvSpPr>
        <p:spPr>
          <a:xfrm>
            <a:off x="3400772" y="5019164"/>
            <a:ext cx="168159" cy="122121"/>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8" name="AutoShape5"/>
          <p:cNvSpPr/>
          <p:nvPr/>
        </p:nvSpPr>
        <p:spPr>
          <a:xfrm>
            <a:off x="5421205" y="5019164"/>
            <a:ext cx="168159" cy="122121"/>
          </a:xfrm>
          <a:prstGeom prst="rect">
            <a:avLst/>
          </a:prstGeom>
          <a:solidFill>
            <a:srgbClr val="679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9" name="AutoShape6"/>
          <p:cNvSpPr/>
          <p:nvPr/>
        </p:nvSpPr>
        <p:spPr>
          <a:xfrm>
            <a:off x="3763321" y="2164321"/>
            <a:ext cx="754579" cy="505568"/>
          </a:xfrm>
          <a:prstGeom prst="wedgeRectCallout">
            <a:avLst>
              <a:gd name="adj1" fmla="val 33601"/>
              <a:gd name="adj2" fmla="val 93728"/>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0" name="Text box3"/>
          <p:cNvSpPr txBox="1"/>
          <p:nvPr/>
        </p:nvSpPr>
        <p:spPr>
          <a:xfrm>
            <a:off x="1949382" y="2224310"/>
            <a:ext cx="4382453" cy="338554"/>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NO.2</a:t>
            </a:r>
            <a:endParaRPr lang="zh-CN" altLang="en-US" dirty="0">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1" name="Text box4"/>
          <p:cNvSpPr txBox="1"/>
          <p:nvPr/>
        </p:nvSpPr>
        <p:spPr>
          <a:xfrm>
            <a:off x="6900394" y="2710754"/>
            <a:ext cx="4059765" cy="2467086"/>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在此添加文本在此添加文本在此添加文本在此添加文本在此添加文本在此添加文本在此添加文本在此添加文本在此添加文本在此添加文本在此添加文本在此添加文本在此添加文本</a:t>
            </a:r>
            <a:endParaRPr lang="en-US" altLang="zh-CN"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a:p>
            <a:pPr algn="just">
              <a:lnSpc>
                <a:spcPct val="15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a:t>
            </a:r>
            <a:endParaRPr lang="en-US" altLang="zh-CN"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2" name="Text box5"/>
          <p:cNvSpPr txBox="1"/>
          <p:nvPr/>
        </p:nvSpPr>
        <p:spPr>
          <a:xfrm>
            <a:off x="6982116" y="2188021"/>
            <a:ext cx="3626848" cy="400110"/>
          </a:xfrm>
          <a:prstGeom prst="rect">
            <a:avLst/>
          </a:prstGeom>
          <a:solidFill>
            <a:srgbClr val="486553"/>
          </a:solidFill>
        </p:spPr>
        <p:txBody>
          <a:bodyPr wrap="square" rtlCol="0">
            <a:spAutoFit/>
          </a:bodyPr>
          <a:lstStyle/>
          <a:p>
            <a:pPr algn="ctr" defTabSz="1219200">
              <a:defRPr/>
            </a:pPr>
            <a:r>
              <a:rPr lang="en-US" altLang="zh-CN" sz="2000" kern="0" dirty="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请在此输入您的标题</a:t>
            </a:r>
            <a:endParaRPr lang="en-US" altLang="zh-CN" sz="2000" kern="0" dirty="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3" name="Text box6"/>
          <p:cNvSpPr txBox="1"/>
          <p:nvPr/>
        </p:nvSpPr>
        <p:spPr>
          <a:xfrm>
            <a:off x="1629193" y="4941724"/>
            <a:ext cx="3626848" cy="276999"/>
          </a:xfrm>
          <a:prstGeom prst="rect">
            <a:avLst/>
          </a:prstGeom>
          <a:noFill/>
        </p:spPr>
        <p:txBody>
          <a:bodyPr wrap="square" rtlCol="0">
            <a:spAutoFit/>
          </a:bodyPr>
          <a:lstStyle/>
          <a:p>
            <a:pPr defTabSz="1219200">
              <a:defRPr/>
            </a:pPr>
            <a:r>
              <a:rPr lang="zh-CN" altLang="en-US" sz="1200" kern="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a:t>
            </a:r>
            <a:endParaRPr lang="zh-CN" altLang="en-US" sz="1200" kern="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2"/>
          <p:cNvPicPr>
            <a:picLocks noChangeAspect="1"/>
          </p:cNvPicPr>
          <p:nvPr/>
        </p:nvPicPr>
        <p:blipFill rotWithShape="1">
          <a:blip r:embed="rId4"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3"/>
          <p:cNvPicPr>
            <a:picLocks noChangeAspect="1"/>
          </p:cNvPicPr>
          <p:nvPr/>
        </p:nvPicPr>
        <p:blipFill rotWithShape="1">
          <a:blip r:embed="rId5">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sp>
        <p:nvSpPr>
          <p:cNvPr id="25" name="AutoShape3"/>
          <p:cNvSpPr/>
          <p:nvPr/>
        </p:nvSpPr>
        <p:spPr>
          <a:xfrm>
            <a:off x="2469720" y="2382117"/>
            <a:ext cx="1078235" cy="1819519"/>
          </a:xfrm>
          <a:prstGeom prst="chevron">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6" name="AutoShape4"/>
          <p:cNvSpPr/>
          <p:nvPr/>
        </p:nvSpPr>
        <p:spPr>
          <a:xfrm>
            <a:off x="2643364" y="2954928"/>
            <a:ext cx="673896" cy="673896"/>
          </a:xfrm>
          <a:prstGeom prst="ellipse">
            <a:avLst/>
          </a:prstGeom>
          <a:solidFill>
            <a:schemeClr val="bg1"/>
          </a:solid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7" name="Text box1"/>
          <p:cNvSpPr txBox="1"/>
          <p:nvPr/>
        </p:nvSpPr>
        <p:spPr>
          <a:xfrm>
            <a:off x="1509045" y="2290652"/>
            <a:ext cx="946413" cy="315473"/>
          </a:xfrm>
          <a:prstGeom prst="rect">
            <a:avLst/>
          </a:prstGeom>
          <a:noFill/>
        </p:spPr>
        <p:txBody>
          <a:bodyPr wrap="none" lIns="68580" tIns="34291" rIns="68580" bIns="34291" rtlCol="0">
            <a:spAutoFit/>
          </a:bodyPr>
          <a:lstStyle/>
          <a:p>
            <a:pPr algn="r"/>
            <a:r>
              <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添加文本</a:t>
            </a:r>
            <a:endParaRPr lang="zh-CN" altLang="en-US" sz="1600"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2" name="Text box2"/>
          <p:cNvSpPr txBox="1"/>
          <p:nvPr/>
        </p:nvSpPr>
        <p:spPr>
          <a:xfrm>
            <a:off x="945974" y="2611859"/>
            <a:ext cx="1443187" cy="1428342"/>
          </a:xfrm>
          <a:prstGeom prst="rect">
            <a:avLst/>
          </a:prstGeom>
          <a:noFill/>
        </p:spPr>
        <p:txBody>
          <a:bodyPr wrap="square" lIns="68580" tIns="34291" rIns="68580" bIns="34291" rtlCol="0">
            <a:spAutoFit/>
          </a:bodyPr>
          <a:lstStyle/>
          <a:p>
            <a:pPr algn="just">
              <a:lnSpc>
                <a:spcPct val="150000"/>
              </a:lnSpc>
              <a:spcBef>
                <a:spcPct val="50000"/>
              </a:spcBef>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3" name="Freeform0"/>
          <p:cNvSpPr>
            <a:spLocks noEditPoints="1"/>
          </p:cNvSpPr>
          <p:nvPr/>
        </p:nvSpPr>
        <p:spPr bwMode="auto">
          <a:xfrm>
            <a:off x="2800672" y="3068844"/>
            <a:ext cx="355245" cy="438832"/>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486553"/>
          </a:solidFill>
          <a:ln>
            <a:noFill/>
          </a:ln>
        </p:spPr>
        <p:txBody>
          <a:bodyPr vert="horz" wrap="square" lIns="68580" tIns="34291" rIns="68580" bIns="34291" numCol="1" anchor="t" anchorCtr="0" compatLnSpc="1"/>
          <a:lstStyle/>
          <a:p>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4" name="AutoShape5"/>
          <p:cNvSpPr/>
          <p:nvPr/>
        </p:nvSpPr>
        <p:spPr>
          <a:xfrm>
            <a:off x="5008454" y="2382116"/>
            <a:ext cx="1078235" cy="1819519"/>
          </a:xfrm>
          <a:prstGeom prst="chevron">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5" name="AutoShape6"/>
          <p:cNvSpPr/>
          <p:nvPr/>
        </p:nvSpPr>
        <p:spPr>
          <a:xfrm>
            <a:off x="5182100" y="2954927"/>
            <a:ext cx="673896" cy="673896"/>
          </a:xfrm>
          <a:prstGeom prst="ellipse">
            <a:avLst/>
          </a:prstGeom>
          <a:solidFill>
            <a:schemeClr val="bg1"/>
          </a:solid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6" name="Text box3"/>
          <p:cNvSpPr txBox="1"/>
          <p:nvPr/>
        </p:nvSpPr>
        <p:spPr>
          <a:xfrm>
            <a:off x="4090567" y="2290651"/>
            <a:ext cx="946413" cy="315473"/>
          </a:xfrm>
          <a:prstGeom prst="rect">
            <a:avLst/>
          </a:prstGeom>
          <a:noFill/>
        </p:spPr>
        <p:txBody>
          <a:bodyPr wrap="none" lIns="68580" tIns="34291" rIns="68580" bIns="34291" rtlCol="0">
            <a:spAutoFit/>
          </a:bodyPr>
          <a:lstStyle/>
          <a:p>
            <a:pPr algn="r"/>
            <a:r>
              <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添加文本</a:t>
            </a:r>
            <a:endParaRPr lang="zh-CN" altLang="en-US" sz="1600"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7" name="Text box4"/>
          <p:cNvSpPr txBox="1"/>
          <p:nvPr/>
        </p:nvSpPr>
        <p:spPr>
          <a:xfrm>
            <a:off x="3624788" y="2594016"/>
            <a:ext cx="1443187" cy="1428342"/>
          </a:xfrm>
          <a:prstGeom prst="rect">
            <a:avLst/>
          </a:prstGeom>
          <a:noFill/>
        </p:spPr>
        <p:txBody>
          <a:bodyPr wrap="square" lIns="68580" tIns="34291" rIns="68580" bIns="34291" rtlCol="0">
            <a:spAutoFit/>
          </a:bodyPr>
          <a:lstStyle/>
          <a:p>
            <a:pPr algn="just">
              <a:lnSpc>
                <a:spcPct val="150000"/>
              </a:lnSpc>
              <a:spcBef>
                <a:spcPct val="50000"/>
              </a:spcBef>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8" name="Freeform1"/>
          <p:cNvSpPr>
            <a:spLocks noEditPoints="1"/>
          </p:cNvSpPr>
          <p:nvPr/>
        </p:nvSpPr>
        <p:spPr bwMode="auto">
          <a:xfrm>
            <a:off x="5348642" y="3160658"/>
            <a:ext cx="340811" cy="310819"/>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486553"/>
          </a:solidFill>
          <a:ln>
            <a:noFill/>
          </a:ln>
        </p:spPr>
        <p:txBody>
          <a:bodyPr vert="horz" wrap="square" lIns="68580" tIns="34291" rIns="68580" bIns="34291" numCol="1" anchor="t" anchorCtr="0" compatLnSpc="1"/>
          <a:lstStyle/>
          <a:p>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9" name="AutoShape7"/>
          <p:cNvSpPr/>
          <p:nvPr/>
        </p:nvSpPr>
        <p:spPr>
          <a:xfrm>
            <a:off x="7504400" y="2382116"/>
            <a:ext cx="1078235" cy="1819519"/>
          </a:xfrm>
          <a:prstGeom prst="chevron">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0" name="AutoShape8"/>
          <p:cNvSpPr/>
          <p:nvPr/>
        </p:nvSpPr>
        <p:spPr>
          <a:xfrm>
            <a:off x="7678044" y="2954927"/>
            <a:ext cx="673896" cy="673896"/>
          </a:xfrm>
          <a:prstGeom prst="ellipse">
            <a:avLst/>
          </a:prstGeom>
          <a:solidFill>
            <a:schemeClr val="bg1"/>
          </a:solid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1" name="Text box5"/>
          <p:cNvSpPr txBox="1"/>
          <p:nvPr/>
        </p:nvSpPr>
        <p:spPr>
          <a:xfrm>
            <a:off x="6572250" y="2290651"/>
            <a:ext cx="946413" cy="315473"/>
          </a:xfrm>
          <a:prstGeom prst="rect">
            <a:avLst/>
          </a:prstGeom>
          <a:noFill/>
        </p:spPr>
        <p:txBody>
          <a:bodyPr wrap="none" lIns="68580" tIns="34291" rIns="68580" bIns="34291" rtlCol="0">
            <a:spAutoFit/>
          </a:bodyPr>
          <a:lstStyle/>
          <a:p>
            <a:pPr algn="r"/>
            <a:r>
              <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添加文本</a:t>
            </a:r>
            <a:endParaRPr lang="zh-CN" altLang="en-US" sz="1600"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2" name="Text box6"/>
          <p:cNvSpPr txBox="1"/>
          <p:nvPr/>
        </p:nvSpPr>
        <p:spPr>
          <a:xfrm>
            <a:off x="6106472" y="2594016"/>
            <a:ext cx="1443188" cy="1428342"/>
          </a:xfrm>
          <a:prstGeom prst="rect">
            <a:avLst/>
          </a:prstGeom>
          <a:noFill/>
        </p:spPr>
        <p:txBody>
          <a:bodyPr wrap="square" lIns="68580" tIns="34291" rIns="68580" bIns="34291" rtlCol="0">
            <a:spAutoFit/>
          </a:bodyPr>
          <a:lstStyle/>
          <a:p>
            <a:pPr algn="just">
              <a:lnSpc>
                <a:spcPct val="150000"/>
              </a:lnSpc>
              <a:spcBef>
                <a:spcPct val="50000"/>
              </a:spcBef>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3" name="Freeform2"/>
          <p:cNvSpPr/>
          <p:nvPr/>
        </p:nvSpPr>
        <p:spPr bwMode="auto">
          <a:xfrm>
            <a:off x="7847180" y="3124670"/>
            <a:ext cx="343537" cy="327179"/>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486553"/>
          </a:solidFill>
          <a:ln>
            <a:noFill/>
          </a:ln>
        </p:spPr>
        <p:txBody>
          <a:bodyPr vert="horz" wrap="square" lIns="68580" tIns="34291" rIns="68580" bIns="34291" numCol="1" anchor="t" anchorCtr="0" compatLnSpc="1"/>
          <a:lstStyle/>
          <a:p>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4" name="AutoShape9"/>
          <p:cNvSpPr/>
          <p:nvPr/>
        </p:nvSpPr>
        <p:spPr>
          <a:xfrm>
            <a:off x="10014610" y="2382116"/>
            <a:ext cx="1078235" cy="1819519"/>
          </a:xfrm>
          <a:prstGeom prst="chevron">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5" name="AutoShape10"/>
          <p:cNvSpPr/>
          <p:nvPr/>
        </p:nvSpPr>
        <p:spPr>
          <a:xfrm>
            <a:off x="10188254" y="2954927"/>
            <a:ext cx="673896" cy="673896"/>
          </a:xfrm>
          <a:prstGeom prst="ellipse">
            <a:avLst/>
          </a:prstGeom>
          <a:solidFill>
            <a:schemeClr val="bg1"/>
          </a:solid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rtlCol="0" anchor="ctr"/>
          <a:lstStyle/>
          <a:p>
            <a:pPr algn="ctr"/>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6" name="Text box7"/>
          <p:cNvSpPr txBox="1"/>
          <p:nvPr/>
        </p:nvSpPr>
        <p:spPr>
          <a:xfrm>
            <a:off x="9068197" y="2290651"/>
            <a:ext cx="946413" cy="315473"/>
          </a:xfrm>
          <a:prstGeom prst="rect">
            <a:avLst/>
          </a:prstGeom>
          <a:noFill/>
        </p:spPr>
        <p:txBody>
          <a:bodyPr wrap="none" lIns="68580" tIns="34291" rIns="68580" bIns="34291" rtlCol="0">
            <a:spAutoFit/>
          </a:bodyPr>
          <a:lstStyle/>
          <a:p>
            <a:pPr algn="r"/>
            <a:r>
              <a:rPr lang="zh-CN" altLang="en-US" sz="16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添加文本</a:t>
            </a:r>
            <a:endParaRPr lang="zh-CN" altLang="en-US" sz="1600" b="1"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7" name="Text box8"/>
          <p:cNvSpPr txBox="1"/>
          <p:nvPr/>
        </p:nvSpPr>
        <p:spPr>
          <a:xfrm>
            <a:off x="945973" y="4310045"/>
            <a:ext cx="10146872" cy="1008548"/>
          </a:xfrm>
          <a:prstGeom prst="rect">
            <a:avLst/>
          </a:prstGeom>
          <a:noFill/>
        </p:spPr>
        <p:txBody>
          <a:bodyPr wrap="square" lIns="68580" tIns="34291" rIns="68580" bIns="34291" rtlCol="0">
            <a:spAutoFit/>
          </a:bodyPr>
          <a:lstStyle/>
          <a:p>
            <a:pPr algn="ctr">
              <a:lnSpc>
                <a:spcPct val="150000"/>
              </a:lnSpc>
              <a:spcBef>
                <a:spcPct val="50000"/>
              </a:spcBef>
            </a:pPr>
            <a:r>
              <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在此添加文本</a:t>
            </a:r>
            <a:endPar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8" name="Freeform3"/>
          <p:cNvSpPr>
            <a:spLocks noEditPoints="1"/>
          </p:cNvSpPr>
          <p:nvPr/>
        </p:nvSpPr>
        <p:spPr bwMode="auto">
          <a:xfrm>
            <a:off x="10355126" y="3138502"/>
            <a:ext cx="340811" cy="310819"/>
          </a:xfrm>
          <a:custGeom>
            <a:avLst/>
            <a:gdLst>
              <a:gd name="T0" fmla="*/ 244 w 256"/>
              <a:gd name="T1" fmla="*/ 232 h 232"/>
              <a:gd name="T2" fmla="*/ 224 w 256"/>
              <a:gd name="T3" fmla="*/ 232 h 232"/>
              <a:gd name="T4" fmla="*/ 224 w 256"/>
              <a:gd name="T5" fmla="*/ 136 h 232"/>
              <a:gd name="T6" fmla="*/ 224 w 256"/>
              <a:gd name="T7" fmla="*/ 60 h 232"/>
              <a:gd name="T8" fmla="*/ 244 w 256"/>
              <a:gd name="T9" fmla="*/ 60 h 232"/>
              <a:gd name="T10" fmla="*/ 256 w 256"/>
              <a:gd name="T11" fmla="*/ 72 h 232"/>
              <a:gd name="T12" fmla="*/ 256 w 256"/>
              <a:gd name="T13" fmla="*/ 148 h 232"/>
              <a:gd name="T14" fmla="*/ 256 w 256"/>
              <a:gd name="T15" fmla="*/ 196 h 232"/>
              <a:gd name="T16" fmla="*/ 256 w 256"/>
              <a:gd name="T17" fmla="*/ 220 h 232"/>
              <a:gd name="T18" fmla="*/ 244 w 256"/>
              <a:gd name="T19" fmla="*/ 232 h 232"/>
              <a:gd name="T20" fmla="*/ 44 w 256"/>
              <a:gd name="T21" fmla="*/ 232 h 232"/>
              <a:gd name="T22" fmla="*/ 44 w 256"/>
              <a:gd name="T23" fmla="*/ 136 h 232"/>
              <a:gd name="T24" fmla="*/ 44 w 256"/>
              <a:gd name="T25" fmla="*/ 132 h 232"/>
              <a:gd name="T26" fmla="*/ 44 w 256"/>
              <a:gd name="T27" fmla="*/ 60 h 232"/>
              <a:gd name="T28" fmla="*/ 68 w 256"/>
              <a:gd name="T29" fmla="*/ 60 h 232"/>
              <a:gd name="T30" fmla="*/ 128 w 256"/>
              <a:gd name="T31" fmla="*/ 0 h 232"/>
              <a:gd name="T32" fmla="*/ 188 w 256"/>
              <a:gd name="T33" fmla="*/ 60 h 232"/>
              <a:gd name="T34" fmla="*/ 212 w 256"/>
              <a:gd name="T35" fmla="*/ 60 h 232"/>
              <a:gd name="T36" fmla="*/ 212 w 256"/>
              <a:gd name="T37" fmla="*/ 136 h 232"/>
              <a:gd name="T38" fmla="*/ 212 w 256"/>
              <a:gd name="T39" fmla="*/ 232 h 232"/>
              <a:gd name="T40" fmla="*/ 44 w 256"/>
              <a:gd name="T41" fmla="*/ 232 h 232"/>
              <a:gd name="T42" fmla="*/ 128 w 256"/>
              <a:gd name="T43" fmla="*/ 24 h 232"/>
              <a:gd name="T44" fmla="*/ 92 w 256"/>
              <a:gd name="T45" fmla="*/ 60 h 232"/>
              <a:gd name="T46" fmla="*/ 164 w 256"/>
              <a:gd name="T47" fmla="*/ 60 h 232"/>
              <a:gd name="T48" fmla="*/ 128 w 256"/>
              <a:gd name="T49" fmla="*/ 24 h 232"/>
              <a:gd name="T50" fmla="*/ 0 w 256"/>
              <a:gd name="T51" fmla="*/ 220 h 232"/>
              <a:gd name="T52" fmla="*/ 0 w 256"/>
              <a:gd name="T53" fmla="*/ 196 h 232"/>
              <a:gd name="T54" fmla="*/ 0 w 256"/>
              <a:gd name="T55" fmla="*/ 148 h 232"/>
              <a:gd name="T56" fmla="*/ 0 w 256"/>
              <a:gd name="T57" fmla="*/ 72 h 232"/>
              <a:gd name="T58" fmla="*/ 12 w 256"/>
              <a:gd name="T59" fmla="*/ 60 h 232"/>
              <a:gd name="T60" fmla="*/ 32 w 256"/>
              <a:gd name="T61" fmla="*/ 60 h 232"/>
              <a:gd name="T62" fmla="*/ 32 w 256"/>
              <a:gd name="T63" fmla="*/ 132 h 232"/>
              <a:gd name="T64" fmla="*/ 32 w 256"/>
              <a:gd name="T65" fmla="*/ 136 h 232"/>
              <a:gd name="T66" fmla="*/ 32 w 256"/>
              <a:gd name="T67" fmla="*/ 232 h 232"/>
              <a:gd name="T68" fmla="*/ 12 w 256"/>
              <a:gd name="T69" fmla="*/ 232 h 232"/>
              <a:gd name="T70" fmla="*/ 0 w 256"/>
              <a:gd name="T71" fmla="*/ 22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rgbClr val="486553"/>
          </a:solidFill>
          <a:ln>
            <a:noFill/>
          </a:ln>
        </p:spPr>
        <p:txBody>
          <a:bodyPr vert="horz" wrap="square" lIns="68580" tIns="34291" rIns="68580" bIns="34291" numCol="1" anchor="t" anchorCtr="0" compatLnSpc="1"/>
          <a:lstStyle/>
          <a:p>
            <a:endParaRPr lang="zh-CN" altLang="en-US" sz="2400">
              <a:solidFill>
                <a:srgbClr val="4675BA"/>
              </a:solidFill>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9" name="Text box9"/>
          <p:cNvSpPr txBox="1"/>
          <p:nvPr/>
        </p:nvSpPr>
        <p:spPr>
          <a:xfrm>
            <a:off x="8597211" y="2594016"/>
            <a:ext cx="1443188" cy="1428342"/>
          </a:xfrm>
          <a:prstGeom prst="rect">
            <a:avLst/>
          </a:prstGeom>
          <a:noFill/>
        </p:spPr>
        <p:txBody>
          <a:bodyPr wrap="square" lIns="68580" tIns="34291" rIns="68580" bIns="34291" rtlCol="0">
            <a:spAutoFit/>
          </a:bodyPr>
          <a:lstStyle/>
          <a:p>
            <a:pPr algn="just">
              <a:lnSpc>
                <a:spcPct val="150000"/>
              </a:lnSpc>
              <a:spcBef>
                <a:spcPct val="50000"/>
              </a:spcBef>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282946" y="-2223912"/>
            <a:ext cx="5624500"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3796200" y="-1541865"/>
            <a:ext cx="4620274" cy="9925680"/>
          </a:xfrm>
          <a:prstGeom prst="rect">
            <a:avLst/>
          </a:prstGeom>
          <a:noFill/>
          <a:ln w="38100">
            <a:solidFill>
              <a:srgbClr val="48655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969007" y="1069537"/>
            <a:ext cx="1776608" cy="1577193"/>
          </a:xfrm>
          <a:prstGeom prst="rect">
            <a:avLst/>
          </a:prstGeom>
        </p:spPr>
      </p:pic>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223837" y="3992080"/>
            <a:ext cx="2608429" cy="2030375"/>
          </a:xfrm>
          <a:prstGeom prst="rect">
            <a:avLst/>
          </a:prstGeom>
        </p:spPr>
      </p:pic>
      <p:sp>
        <p:nvSpPr>
          <p:cNvPr id="23" name="AutoShape3"/>
          <p:cNvSpPr/>
          <p:nvPr/>
        </p:nvSpPr>
        <p:spPr>
          <a:xfrm>
            <a:off x="2162629" y="2097881"/>
            <a:ext cx="7866743" cy="2957990"/>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6" name="Text box0"/>
          <p:cNvSpPr txBox="1">
            <a:spLocks noChangeArrowheads="1"/>
          </p:cNvSpPr>
          <p:nvPr/>
        </p:nvSpPr>
        <p:spPr bwMode="auto">
          <a:xfrm>
            <a:off x="2836488" y="2889089"/>
            <a:ext cx="29161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02. </a:t>
            </a:r>
            <a:r>
              <a:rPr lang="zh-CN" altLang="en-US"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7" name="AutoShape4"/>
          <p:cNvSpPr/>
          <p:nvPr/>
        </p:nvSpPr>
        <p:spPr>
          <a:xfrm>
            <a:off x="2836487" y="3411252"/>
            <a:ext cx="6182351" cy="782009"/>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Text box1"/>
          <p:cNvSpPr txBox="1">
            <a:spLocks noChangeArrowheads="1"/>
          </p:cNvSpPr>
          <p:nvPr/>
        </p:nvSpPr>
        <p:spPr bwMode="auto">
          <a:xfrm>
            <a:off x="2868212" y="1802130"/>
            <a:ext cx="1709122" cy="584775"/>
          </a:xfrm>
          <a:prstGeom prst="rect">
            <a:avLst/>
          </a:prstGeom>
          <a:solidFill>
            <a:schemeClr val="bg1"/>
          </a:solidFill>
          <a:ln>
            <a:noFill/>
          </a:ln>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PART.TWO</a:t>
            </a:r>
            <a:endParaRPr lang="id-ID"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4"/>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cxnSp>
        <p:nvCxnSpPr>
          <p:cNvPr id="25" name="Line4"/>
          <p:cNvCxnSpPr/>
          <p:nvPr/>
        </p:nvCxnSpPr>
        <p:spPr>
          <a:xfrm>
            <a:off x="480546" y="1955630"/>
            <a:ext cx="1589601"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Line5"/>
          <p:cNvCxnSpPr/>
          <p:nvPr/>
        </p:nvCxnSpPr>
        <p:spPr>
          <a:xfrm>
            <a:off x="2892000" y="1967291"/>
            <a:ext cx="152336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7" name="Freeform0"/>
          <p:cNvSpPr/>
          <p:nvPr/>
        </p:nvSpPr>
        <p:spPr bwMode="auto">
          <a:xfrm>
            <a:off x="2235745" y="1689318"/>
            <a:ext cx="523970" cy="523970"/>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2" name="Freeform1"/>
          <p:cNvSpPr/>
          <p:nvPr/>
        </p:nvSpPr>
        <p:spPr bwMode="auto">
          <a:xfrm>
            <a:off x="4488549" y="2145569"/>
            <a:ext cx="740886" cy="30871"/>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3" name="Freeform2"/>
          <p:cNvSpPr/>
          <p:nvPr/>
        </p:nvSpPr>
        <p:spPr bwMode="auto">
          <a:xfrm>
            <a:off x="4774098" y="1853843"/>
            <a:ext cx="163612" cy="154353"/>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4" name="Freeform3"/>
          <p:cNvSpPr/>
          <p:nvPr/>
        </p:nvSpPr>
        <p:spPr bwMode="auto">
          <a:xfrm>
            <a:off x="4730880" y="1844582"/>
            <a:ext cx="46306" cy="52480"/>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5" name="Freeform4"/>
          <p:cNvSpPr/>
          <p:nvPr/>
        </p:nvSpPr>
        <p:spPr bwMode="auto">
          <a:xfrm>
            <a:off x="4720076" y="1937194"/>
            <a:ext cx="33957" cy="50937"/>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6" name="Freeform5"/>
          <p:cNvSpPr/>
          <p:nvPr/>
        </p:nvSpPr>
        <p:spPr bwMode="auto">
          <a:xfrm>
            <a:off x="4758663" y="2012826"/>
            <a:ext cx="52480" cy="47850"/>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7" name="Freeform6"/>
          <p:cNvSpPr/>
          <p:nvPr/>
        </p:nvSpPr>
        <p:spPr bwMode="auto">
          <a:xfrm>
            <a:off x="4801882" y="1805994"/>
            <a:ext cx="50936" cy="32415"/>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8" name="Freeform7"/>
          <p:cNvSpPr/>
          <p:nvPr/>
        </p:nvSpPr>
        <p:spPr bwMode="auto">
          <a:xfrm>
            <a:off x="4953146" y="1887801"/>
            <a:ext cx="32414" cy="49393"/>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9" name="Freeform8"/>
          <p:cNvSpPr/>
          <p:nvPr/>
        </p:nvSpPr>
        <p:spPr bwMode="auto">
          <a:xfrm>
            <a:off x="4894493" y="1815254"/>
            <a:ext cx="52480" cy="46306"/>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0" name="Freeform9"/>
          <p:cNvSpPr/>
          <p:nvPr/>
        </p:nvSpPr>
        <p:spPr bwMode="auto">
          <a:xfrm>
            <a:off x="4852818" y="2037522"/>
            <a:ext cx="50936" cy="32415"/>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1" name="Freeform10"/>
          <p:cNvSpPr/>
          <p:nvPr/>
        </p:nvSpPr>
        <p:spPr bwMode="auto">
          <a:xfrm>
            <a:off x="4928450" y="1978868"/>
            <a:ext cx="46306" cy="52480"/>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2" name="Freeform11"/>
          <p:cNvSpPr/>
          <p:nvPr/>
        </p:nvSpPr>
        <p:spPr bwMode="auto">
          <a:xfrm>
            <a:off x="4590421" y="1758144"/>
            <a:ext cx="537143" cy="359642"/>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3" name="Freeform12"/>
          <p:cNvSpPr/>
          <p:nvPr/>
        </p:nvSpPr>
        <p:spPr bwMode="auto">
          <a:xfrm>
            <a:off x="9455527" y="1717079"/>
            <a:ext cx="513016" cy="513016"/>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4" name="Freeform13"/>
          <p:cNvSpPr/>
          <p:nvPr/>
        </p:nvSpPr>
        <p:spPr bwMode="auto">
          <a:xfrm>
            <a:off x="9621189" y="1856021"/>
            <a:ext cx="220437" cy="1763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5" name="Freeform14"/>
          <p:cNvSpPr/>
          <p:nvPr/>
        </p:nvSpPr>
        <p:spPr bwMode="auto">
          <a:xfrm>
            <a:off x="9455527" y="1717079"/>
            <a:ext cx="513016" cy="513016"/>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6" name="Freeform15"/>
          <p:cNvSpPr/>
          <p:nvPr/>
        </p:nvSpPr>
        <p:spPr bwMode="auto">
          <a:xfrm>
            <a:off x="7170433" y="1878747"/>
            <a:ext cx="36077" cy="31371"/>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7" name="Freeform16"/>
          <p:cNvSpPr/>
          <p:nvPr/>
        </p:nvSpPr>
        <p:spPr bwMode="auto">
          <a:xfrm>
            <a:off x="7341401" y="1878747"/>
            <a:ext cx="36077" cy="31371"/>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8" name="Freeform17"/>
          <p:cNvSpPr/>
          <p:nvPr/>
        </p:nvSpPr>
        <p:spPr bwMode="auto">
          <a:xfrm>
            <a:off x="6974366" y="1695227"/>
            <a:ext cx="602315" cy="534874"/>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solidFill>
            <a:srgbClr val="679378"/>
          </a:solidFill>
          <a:ln>
            <a:noFill/>
          </a:ln>
        </p:spPr>
        <p:txBody>
          <a:bodyPr anchor="ctr"/>
          <a:lstStyle/>
          <a:p>
            <a:pPr algn="ctr"/>
            <a:endParaRPr sz="240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cxnSp>
        <p:nvCxnSpPr>
          <p:cNvPr id="49" name="Line6"/>
          <p:cNvCxnSpPr/>
          <p:nvPr/>
        </p:nvCxnSpPr>
        <p:spPr>
          <a:xfrm>
            <a:off x="5343798" y="1967291"/>
            <a:ext cx="152336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Line7"/>
          <p:cNvCxnSpPr/>
          <p:nvPr/>
        </p:nvCxnSpPr>
        <p:spPr>
          <a:xfrm>
            <a:off x="7795598" y="1967291"/>
            <a:ext cx="152336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Line8"/>
          <p:cNvCxnSpPr/>
          <p:nvPr/>
        </p:nvCxnSpPr>
        <p:spPr>
          <a:xfrm>
            <a:off x="10111438" y="1967291"/>
            <a:ext cx="1600017"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52" name="Freeform18"/>
          <p:cNvSpPr/>
          <p:nvPr/>
        </p:nvSpPr>
        <p:spPr bwMode="auto">
          <a:xfrm>
            <a:off x="1470612" y="2395849"/>
            <a:ext cx="2054235" cy="3137000"/>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486553"/>
          </a:solidFill>
          <a:ln>
            <a:noFill/>
          </a:ln>
          <a:effectLst/>
        </p:spPr>
        <p:txBody>
          <a:bodyPr vert="horz" wrap="square" lIns="192000" tIns="2544000" rIns="192000" bIns="81280" anchor="t" anchorCtr="1" compatLnSpc="1">
            <a:normAutofit fontScale="77500" lnSpcReduction="20000"/>
          </a:bodyPr>
          <a:lstStyle/>
          <a:p>
            <a:pPr algn="ctr">
              <a:lnSpc>
                <a:spcPct val="120000"/>
              </a:lnSpc>
            </a:pPr>
            <a:r>
              <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3" name="AutoShape3"/>
          <p:cNvSpPr/>
          <p:nvPr/>
        </p:nvSpPr>
        <p:spPr>
          <a:xfrm>
            <a:off x="1846611" y="3046129"/>
            <a:ext cx="1302235" cy="424642"/>
          </a:xfrm>
          <a:prstGeom prst="rect">
            <a:avLst/>
          </a:prstGeom>
        </p:spPr>
        <p:txBody>
          <a:bodyPr wrap="none">
            <a:normAutofit/>
          </a:bodyPr>
          <a:lstStyle/>
          <a:p>
            <a:pPr lvl="0" algn="ctr" fontAlgn="base">
              <a:spcBef>
                <a:spcPct val="0"/>
              </a:spcBef>
              <a:spcAft>
                <a:spcPct val="0"/>
              </a:spcAft>
            </a:pPr>
            <a:r>
              <a:rPr lang="zh-CN" altLang="en-US" sz="2135" b="1" dirty="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标题文本预设</a:t>
            </a:r>
            <a:endParaRPr lang="zh-CN" altLang="en-US" sz="2135" b="1" dirty="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4" name="Freeform19"/>
          <p:cNvSpPr/>
          <p:nvPr/>
        </p:nvSpPr>
        <p:spPr bwMode="auto">
          <a:xfrm>
            <a:off x="3831877" y="2395849"/>
            <a:ext cx="2054233" cy="3137000"/>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486553"/>
          </a:solidFill>
          <a:ln>
            <a:noFill/>
          </a:ln>
          <a:effectLst/>
        </p:spPr>
        <p:txBody>
          <a:bodyPr vert="horz" wrap="square" lIns="192000" tIns="2544000" rIns="192000" bIns="81280" anchor="t" anchorCtr="1" compatLnSpc="1">
            <a:normAutofit fontScale="77500" lnSpcReduction="20000"/>
          </a:bodyPr>
          <a:lstStyle/>
          <a:p>
            <a:pPr algn="ctr">
              <a:lnSpc>
                <a:spcPct val="120000"/>
              </a:lnSpc>
            </a:pPr>
            <a:r>
              <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5" name="AutoShape4"/>
          <p:cNvSpPr/>
          <p:nvPr/>
        </p:nvSpPr>
        <p:spPr>
          <a:xfrm>
            <a:off x="4201701" y="3046129"/>
            <a:ext cx="1302235" cy="424642"/>
          </a:xfrm>
          <a:prstGeom prst="rect">
            <a:avLst/>
          </a:prstGeom>
        </p:spPr>
        <p:txBody>
          <a:bodyPr wrap="none">
            <a:normAutofit/>
          </a:bodyPr>
          <a:lstStyle/>
          <a:p>
            <a:pPr lvl="0" algn="ctr" fontAlgn="base">
              <a:spcBef>
                <a:spcPct val="0"/>
              </a:spcBef>
              <a:spcAft>
                <a:spcPct val="0"/>
              </a:spcAft>
            </a:pPr>
            <a:r>
              <a:rPr lang="zh-CN" altLang="en-US" sz="2135" b="1">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标题文本预设</a:t>
            </a:r>
            <a:endParaRPr lang="zh-CN" altLang="en-US" sz="2135" b="1">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6" name="Freeform20"/>
          <p:cNvSpPr/>
          <p:nvPr/>
        </p:nvSpPr>
        <p:spPr bwMode="auto">
          <a:xfrm>
            <a:off x="6255669" y="2395849"/>
            <a:ext cx="2054235" cy="3137000"/>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486553"/>
          </a:solidFill>
          <a:ln>
            <a:noFill/>
          </a:ln>
          <a:effectLst/>
        </p:spPr>
        <p:txBody>
          <a:bodyPr vert="horz" wrap="square" lIns="192000" tIns="2544000" rIns="192000" bIns="81280" anchor="t" anchorCtr="1" compatLnSpc="1">
            <a:normAutofit fontScale="77500" lnSpcReduction="20000"/>
          </a:bodyPr>
          <a:lstStyle/>
          <a:p>
            <a:pPr algn="ctr">
              <a:lnSpc>
                <a:spcPct val="120000"/>
              </a:lnSpc>
            </a:pPr>
            <a:r>
              <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4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7" name="AutoShape5"/>
          <p:cNvSpPr/>
          <p:nvPr/>
        </p:nvSpPr>
        <p:spPr>
          <a:xfrm>
            <a:off x="6624405" y="3046129"/>
            <a:ext cx="1302235" cy="424642"/>
          </a:xfrm>
          <a:prstGeom prst="rect">
            <a:avLst/>
          </a:prstGeom>
        </p:spPr>
        <p:txBody>
          <a:bodyPr wrap="none">
            <a:normAutofit/>
          </a:bodyPr>
          <a:lstStyle/>
          <a:p>
            <a:pPr lvl="0" algn="ctr" fontAlgn="base">
              <a:spcBef>
                <a:spcPct val="0"/>
              </a:spcBef>
              <a:spcAft>
                <a:spcPct val="0"/>
              </a:spcAft>
            </a:pPr>
            <a:r>
              <a:rPr lang="zh-CN" altLang="en-US" sz="2135" b="1">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标题文本预设</a:t>
            </a:r>
            <a:endParaRPr lang="zh-CN" altLang="en-US" sz="2135" b="1">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8" name="Freeform21"/>
          <p:cNvSpPr/>
          <p:nvPr/>
        </p:nvSpPr>
        <p:spPr bwMode="auto">
          <a:xfrm>
            <a:off x="8684919" y="2395849"/>
            <a:ext cx="2054235" cy="3137000"/>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486553"/>
          </a:solidFill>
          <a:ln>
            <a:noFill/>
          </a:ln>
          <a:effectLst/>
        </p:spPr>
        <p:txBody>
          <a:bodyPr vert="horz" wrap="square" lIns="192000" tIns="2544000" rIns="192000" bIns="81280" anchor="t" anchorCtr="1" compatLnSpc="1">
            <a:normAutofit fontScale="92500"/>
          </a:bodyPr>
          <a:lstStyle/>
          <a:p>
            <a:pPr algn="ctr">
              <a:lnSpc>
                <a:spcPct val="12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59" name="AutoShape6"/>
          <p:cNvSpPr/>
          <p:nvPr/>
        </p:nvSpPr>
        <p:spPr>
          <a:xfrm>
            <a:off x="9080291" y="3046129"/>
            <a:ext cx="1302235" cy="424642"/>
          </a:xfrm>
          <a:prstGeom prst="rect">
            <a:avLst/>
          </a:prstGeom>
        </p:spPr>
        <p:txBody>
          <a:bodyPr wrap="none">
            <a:normAutofit/>
          </a:bodyPr>
          <a:lstStyle/>
          <a:p>
            <a:pPr lvl="0" algn="ctr" fontAlgn="base">
              <a:spcBef>
                <a:spcPct val="0"/>
              </a:spcBef>
              <a:spcAft>
                <a:spcPct val="0"/>
              </a:spcAft>
            </a:pPr>
            <a:r>
              <a:rPr lang="zh-CN" altLang="en-US" sz="2135" b="1" dirty="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标题文本预设</a:t>
            </a:r>
            <a:endParaRPr lang="zh-CN" altLang="en-US" sz="2135" b="1" dirty="0">
              <a:solidFill>
                <a:schemeClr val="bg1"/>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4" name="Picture0"/>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1"/>
          <p:cNvPicPr>
            <a:picLocks noChangeAspect="1"/>
          </p:cNvPicPr>
          <p:nvPr/>
        </p:nvPicPr>
        <p:blipFill rotWithShape="1">
          <a:blip r:embed="rId3"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sp>
        <p:nvSpPr>
          <p:cNvPr id="8" name="AutoShape1"/>
          <p:cNvSpPr/>
          <p:nvPr/>
        </p:nvSpPr>
        <p:spPr>
          <a:xfrm rot="16200000">
            <a:off x="2880802" y="-2248486"/>
            <a:ext cx="6428787"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17" name="AutoShape2"/>
          <p:cNvSpPr/>
          <p:nvPr/>
        </p:nvSpPr>
        <p:spPr>
          <a:xfrm rot="16200000">
            <a:off x="3103381" y="-2040179"/>
            <a:ext cx="5985239" cy="10938359"/>
          </a:xfrm>
          <a:prstGeom prst="rect">
            <a:avLst/>
          </a:prstGeom>
          <a:noFill/>
          <a:ln w="38100">
            <a:solidFill>
              <a:srgbClr val="486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8" name="Picture3"/>
          <p:cNvPicPr>
            <a:picLocks noChangeAspect="1"/>
          </p:cNvPicPr>
          <p:nvPr/>
        </p:nvPicPr>
        <p:blipFill rotWithShape="1">
          <a:blip r:embed="rId5"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cxnSp>
        <p:nvCxnSpPr>
          <p:cNvPr id="29" name="Line0"/>
          <p:cNvCxnSpPr/>
          <p:nvPr/>
        </p:nvCxnSpPr>
        <p:spPr>
          <a:xfrm>
            <a:off x="5143803" y="625382"/>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30" name="Line1"/>
          <p:cNvCxnSpPr/>
          <p:nvPr/>
        </p:nvCxnSpPr>
        <p:spPr>
          <a:xfrm>
            <a:off x="5156233" y="625382"/>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4" name="Line2"/>
          <p:cNvCxnSpPr/>
          <p:nvPr/>
        </p:nvCxnSpPr>
        <p:spPr>
          <a:xfrm rot="10800000">
            <a:off x="6929588" y="1095205"/>
            <a:ext cx="118394" cy="0"/>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cxnSp>
        <p:nvCxnSpPr>
          <p:cNvPr id="28" name="Line3"/>
          <p:cNvCxnSpPr/>
          <p:nvPr/>
        </p:nvCxnSpPr>
        <p:spPr>
          <a:xfrm rot="10800000">
            <a:off x="7035767" y="761317"/>
            <a:ext cx="0" cy="333888"/>
          </a:xfrm>
          <a:prstGeom prst="line">
            <a:avLst/>
          </a:prstGeom>
          <a:ln w="25400">
            <a:solidFill>
              <a:srgbClr val="486553"/>
            </a:solidFill>
          </a:ln>
        </p:spPr>
        <p:style>
          <a:lnRef idx="1">
            <a:schemeClr val="accent1"/>
          </a:lnRef>
          <a:fillRef idx="0">
            <a:schemeClr val="accent1"/>
          </a:fillRef>
          <a:effectRef idx="0">
            <a:schemeClr val="accent1"/>
          </a:effectRef>
          <a:fontRef idx="minor">
            <a:schemeClr val="tx1"/>
          </a:fontRef>
        </p:style>
      </p:cxnSp>
      <p:sp>
        <p:nvSpPr>
          <p:cNvPr id="31" name="Text box0"/>
          <p:cNvSpPr txBox="1">
            <a:spLocks noChangeArrowheads="1"/>
          </p:cNvSpPr>
          <p:nvPr/>
        </p:nvSpPr>
        <p:spPr bwMode="auto">
          <a:xfrm>
            <a:off x="5340024" y="675627"/>
            <a:ext cx="1511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b="1" dirty="0">
              <a:solidFill>
                <a:srgbClr val="486553"/>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pic>
        <p:nvPicPr>
          <p:cNvPr id="23" name="Picture4"/>
          <p:cNvPicPr>
            <a:picLocks noChangeAspect="1"/>
          </p:cNvPicPr>
          <p:nvPr/>
        </p:nvPicPr>
        <p:blipFill rotWithShape="1">
          <a:blip r:embed="rId6">
            <a:extLst>
              <a:ext uri="{28A0092B-C50C-407E-A947-70E740481C1C}">
                <a14:useLocalDpi xmlns:a14="http://schemas.microsoft.com/office/drawing/2010/main" val="0"/>
              </a:ext>
            </a:extLst>
          </a:blip>
          <a:srcRect l="10506" r="68284" b="81867"/>
          <a:stretch>
            <a:fillRect/>
          </a:stretch>
        </p:blipFill>
        <p:spPr>
          <a:xfrm rot="16200000">
            <a:off x="10004586" y="4671595"/>
            <a:ext cx="1923003" cy="2466305"/>
          </a:xfrm>
          <a:prstGeom prst="rect">
            <a:avLst/>
          </a:prstGeom>
        </p:spPr>
      </p:pic>
      <p:sp>
        <p:nvSpPr>
          <p:cNvPr id="27" name="AutoShape3"/>
          <p:cNvSpPr/>
          <p:nvPr/>
        </p:nvSpPr>
        <p:spPr>
          <a:xfrm>
            <a:off x="7660389" y="2276252"/>
            <a:ext cx="505138" cy="505138"/>
          </a:xfrm>
          <a:prstGeom prst="ellipse">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2" name="Freeform0"/>
          <p:cNvSpPr/>
          <p:nvPr/>
        </p:nvSpPr>
        <p:spPr>
          <a:xfrm>
            <a:off x="7768633" y="2384494"/>
            <a:ext cx="288651" cy="288653"/>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3" name="AutoShape4"/>
          <p:cNvSpPr/>
          <p:nvPr/>
        </p:nvSpPr>
        <p:spPr>
          <a:xfrm>
            <a:off x="7010926" y="2868154"/>
            <a:ext cx="1804063" cy="505139"/>
          </a:xfrm>
          <a:prstGeom prst="rect">
            <a:avLst/>
          </a:prstGeom>
          <a:noFill/>
          <a:ln w="12700" cap="flat">
            <a:noFill/>
            <a:miter lim="400000"/>
          </a:ln>
          <a:effectLst/>
        </p:spPr>
        <p:txBody>
          <a:bodyPr wrap="square" lIns="0" tIns="0" rIns="0" bIns="0" anchor="t">
            <a:normAutofit/>
          </a:bodyPr>
          <a:lstStyle/>
          <a:p>
            <a:pPr algn="ctr">
              <a:lnSpc>
                <a:spcPct val="120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4" name="AutoShape5"/>
          <p:cNvSpPr/>
          <p:nvPr/>
        </p:nvSpPr>
        <p:spPr>
          <a:xfrm>
            <a:off x="7899978" y="4007663"/>
            <a:ext cx="505138" cy="505138"/>
          </a:xfrm>
          <a:prstGeom prst="ellipse">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5" name="Freeform1"/>
          <p:cNvSpPr/>
          <p:nvPr/>
        </p:nvSpPr>
        <p:spPr>
          <a:xfrm>
            <a:off x="8008222" y="4153082"/>
            <a:ext cx="288652" cy="214301"/>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6" name="AutoShape6"/>
          <p:cNvSpPr/>
          <p:nvPr/>
        </p:nvSpPr>
        <p:spPr>
          <a:xfrm>
            <a:off x="7244280" y="4585940"/>
            <a:ext cx="1804063" cy="501838"/>
          </a:xfrm>
          <a:prstGeom prst="rect">
            <a:avLst/>
          </a:prstGeom>
          <a:noFill/>
          <a:ln w="12700" cap="flat">
            <a:noFill/>
            <a:miter lim="400000"/>
          </a:ln>
          <a:effectLst/>
        </p:spPr>
        <p:txBody>
          <a:bodyPr wrap="square" lIns="0" tIns="0" rIns="0" bIns="0" anchor="t">
            <a:normAutofit/>
          </a:bodyPr>
          <a:lstStyle/>
          <a:p>
            <a:pPr algn="ctr">
              <a:lnSpc>
                <a:spcPct val="120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37" name="AutoShape7"/>
          <p:cNvSpPr/>
          <p:nvPr/>
        </p:nvSpPr>
        <p:spPr>
          <a:xfrm>
            <a:off x="5827162" y="1587099"/>
            <a:ext cx="505138" cy="505138"/>
          </a:xfrm>
          <a:prstGeom prst="ellipse">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8" name="Freeform2"/>
          <p:cNvSpPr/>
          <p:nvPr/>
        </p:nvSpPr>
        <p:spPr>
          <a:xfrm>
            <a:off x="5935404" y="1710676"/>
            <a:ext cx="288652" cy="257981"/>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39" name="AutoShape8"/>
          <p:cNvSpPr/>
          <p:nvPr/>
        </p:nvSpPr>
        <p:spPr>
          <a:xfrm>
            <a:off x="5173901" y="2152301"/>
            <a:ext cx="1804063" cy="505139"/>
          </a:xfrm>
          <a:prstGeom prst="rect">
            <a:avLst/>
          </a:prstGeom>
          <a:noFill/>
          <a:ln w="12700" cap="flat">
            <a:noFill/>
            <a:miter lim="400000"/>
          </a:ln>
          <a:effectLst/>
        </p:spPr>
        <p:txBody>
          <a:bodyPr wrap="square" lIns="0" tIns="0" rIns="0" bIns="0" anchor="t">
            <a:normAutofit/>
          </a:bodyPr>
          <a:lstStyle/>
          <a:p>
            <a:pPr algn="ctr">
              <a:lnSpc>
                <a:spcPct val="12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0" name="AutoShape9"/>
          <p:cNvSpPr/>
          <p:nvPr/>
        </p:nvSpPr>
        <p:spPr>
          <a:xfrm>
            <a:off x="3992714" y="2276252"/>
            <a:ext cx="505138" cy="505138"/>
          </a:xfrm>
          <a:prstGeom prst="ellipse">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1" name="Freeform3"/>
          <p:cNvSpPr/>
          <p:nvPr/>
        </p:nvSpPr>
        <p:spPr>
          <a:xfrm>
            <a:off x="4135983" y="2384495"/>
            <a:ext cx="218601" cy="28865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2" name="AutoShape10"/>
          <p:cNvSpPr/>
          <p:nvPr/>
        </p:nvSpPr>
        <p:spPr>
          <a:xfrm>
            <a:off x="3343251" y="2868154"/>
            <a:ext cx="1804063" cy="505139"/>
          </a:xfrm>
          <a:prstGeom prst="rect">
            <a:avLst/>
          </a:prstGeom>
          <a:noFill/>
          <a:ln w="12700" cap="flat">
            <a:noFill/>
            <a:miter lim="400000"/>
          </a:ln>
          <a:effectLst/>
        </p:spPr>
        <p:txBody>
          <a:bodyPr wrap="square" lIns="0" tIns="0" rIns="0" bIns="0" anchor="t">
            <a:normAutofit/>
          </a:bodyPr>
          <a:lstStyle/>
          <a:p>
            <a:pPr algn="ctr">
              <a:lnSpc>
                <a:spcPct val="120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3" name="AutoShape11"/>
          <p:cNvSpPr/>
          <p:nvPr/>
        </p:nvSpPr>
        <p:spPr>
          <a:xfrm>
            <a:off x="3793118" y="4007663"/>
            <a:ext cx="505138" cy="505138"/>
          </a:xfrm>
          <a:prstGeom prst="ellipse">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4" name="Freeform4"/>
          <p:cNvSpPr/>
          <p:nvPr/>
        </p:nvSpPr>
        <p:spPr>
          <a:xfrm>
            <a:off x="3901363" y="4115963"/>
            <a:ext cx="288652" cy="288539"/>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5" name="AutoShape12"/>
          <p:cNvSpPr/>
          <p:nvPr/>
        </p:nvSpPr>
        <p:spPr>
          <a:xfrm>
            <a:off x="3143657" y="4582638"/>
            <a:ext cx="1804063" cy="505139"/>
          </a:xfrm>
          <a:prstGeom prst="rect">
            <a:avLst/>
          </a:prstGeom>
          <a:noFill/>
          <a:ln w="12700" cap="flat">
            <a:noFill/>
            <a:miter lim="400000"/>
          </a:ln>
          <a:effectLst/>
        </p:spPr>
        <p:txBody>
          <a:bodyPr wrap="square" lIns="0" tIns="0" rIns="0" bIns="0" anchor="t">
            <a:normAutofit/>
          </a:bodyPr>
          <a:lstStyle/>
          <a:p>
            <a:pPr algn="ctr">
              <a:lnSpc>
                <a:spcPct val="120000"/>
              </a:lnSpc>
            </a:pPr>
            <a:r>
              <a:rPr lang="zh-CN" altLang="en-US" sz="120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在此添加文本在此添加文本在此添加文本在此添加文本</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46" name="Freeform5"/>
          <p:cNvSpPr/>
          <p:nvPr/>
        </p:nvSpPr>
        <p:spPr>
          <a:xfrm rot="16200000" flipH="1">
            <a:off x="7509539" y="5028102"/>
            <a:ext cx="551694" cy="22144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0" y="840"/>
                </a:lnTo>
                <a:lnTo>
                  <a:pt x="21600" y="21600"/>
                </a:lnTo>
                <a:lnTo>
                  <a:pt x="21591" y="15894"/>
                </a:lnTo>
                <a:lnTo>
                  <a:pt x="0" y="0"/>
                </a:lnTo>
                <a:close/>
              </a:path>
            </a:pathLst>
          </a:cu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7" name="AutoShape13"/>
          <p:cNvSpPr/>
          <p:nvPr/>
        </p:nvSpPr>
        <p:spPr>
          <a:xfrm rot="16200000">
            <a:off x="5999974" y="5036204"/>
            <a:ext cx="1443919" cy="204169"/>
          </a:xfrm>
          <a:prstGeom prst="rightArrow">
            <a:avLst>
              <a:gd name="adj1" fmla="val 42611"/>
              <a:gd name="adj2" fmla="val 85179"/>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8" name="Freeform6"/>
          <p:cNvSpPr/>
          <p:nvPr/>
        </p:nvSpPr>
        <p:spPr>
          <a:xfrm rot="16200000" flipH="1">
            <a:off x="6722045" y="5485862"/>
            <a:ext cx="550777" cy="1299828"/>
          </a:xfrm>
          <a:custGeom>
            <a:avLst/>
            <a:gdLst/>
            <a:ahLst/>
            <a:cxnLst>
              <a:cxn ang="0">
                <a:pos x="wd2" y="hd2"/>
              </a:cxn>
              <a:cxn ang="5400000">
                <a:pos x="wd2" y="hd2"/>
              </a:cxn>
              <a:cxn ang="10800000">
                <a:pos x="wd2" y="hd2"/>
              </a:cxn>
              <a:cxn ang="16200000">
                <a:pos x="wd2" y="hd2"/>
              </a:cxn>
            </a:cxnLst>
            <a:rect l="0" t="0" r="r" b="b"/>
            <a:pathLst>
              <a:path w="21600" h="21600" extrusionOk="0">
                <a:moveTo>
                  <a:pt x="4" y="0"/>
                </a:moveTo>
                <a:lnTo>
                  <a:pt x="0" y="1391"/>
                </a:lnTo>
                <a:lnTo>
                  <a:pt x="21600" y="21600"/>
                </a:lnTo>
                <a:lnTo>
                  <a:pt x="21600" y="12014"/>
                </a:lnTo>
                <a:lnTo>
                  <a:pt x="4" y="0"/>
                </a:lnTo>
                <a:close/>
              </a:path>
            </a:pathLst>
          </a:cu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49" name="AutoShape14"/>
          <p:cNvSpPr/>
          <p:nvPr/>
        </p:nvSpPr>
        <p:spPr>
          <a:xfrm rot="16200000">
            <a:off x="5308220" y="4676966"/>
            <a:ext cx="2162397" cy="204169"/>
          </a:xfrm>
          <a:prstGeom prst="rightArrow">
            <a:avLst>
              <a:gd name="adj1" fmla="val 42611"/>
              <a:gd name="adj2" fmla="val 85179"/>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0" name="Freeform7"/>
          <p:cNvSpPr/>
          <p:nvPr/>
        </p:nvSpPr>
        <p:spPr>
          <a:xfrm rot="16200000" flipH="1">
            <a:off x="5823939" y="5844570"/>
            <a:ext cx="552283" cy="580907"/>
          </a:xfrm>
          <a:custGeom>
            <a:avLst/>
            <a:gdLst/>
            <a:ahLst/>
            <a:cxnLst>
              <a:cxn ang="0">
                <a:pos x="wd2" y="hd2"/>
              </a:cxn>
              <a:cxn ang="5400000">
                <a:pos x="wd2" y="hd2"/>
              </a:cxn>
              <a:cxn ang="10800000">
                <a:pos x="wd2" y="hd2"/>
              </a:cxn>
              <a:cxn ang="16200000">
                <a:pos x="wd2" y="hd2"/>
              </a:cxn>
            </a:cxnLst>
            <a:rect l="0" t="0" r="r" b="b"/>
            <a:pathLst>
              <a:path w="21600" h="21600" extrusionOk="0">
                <a:moveTo>
                  <a:pt x="61" y="8656"/>
                </a:moveTo>
                <a:lnTo>
                  <a:pt x="21589" y="0"/>
                </a:lnTo>
                <a:lnTo>
                  <a:pt x="21600" y="21600"/>
                </a:lnTo>
                <a:lnTo>
                  <a:pt x="0" y="11830"/>
                </a:lnTo>
                <a:lnTo>
                  <a:pt x="61" y="8656"/>
                </a:lnTo>
                <a:close/>
              </a:path>
            </a:pathLst>
          </a:cu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1" name="AutoShape15"/>
          <p:cNvSpPr/>
          <p:nvPr/>
        </p:nvSpPr>
        <p:spPr>
          <a:xfrm rot="16200000">
            <a:off x="4566571" y="4240050"/>
            <a:ext cx="3036228" cy="204169"/>
          </a:xfrm>
          <a:prstGeom prst="rightArrow">
            <a:avLst>
              <a:gd name="adj1" fmla="val 42611"/>
              <a:gd name="adj2" fmla="val 85179"/>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2" name="Freeform8"/>
          <p:cNvSpPr/>
          <p:nvPr/>
        </p:nvSpPr>
        <p:spPr>
          <a:xfrm rot="16200000" flipH="1">
            <a:off x="4898037" y="5499240"/>
            <a:ext cx="551729" cy="1272120"/>
          </a:xfrm>
          <a:custGeom>
            <a:avLst/>
            <a:gdLst/>
            <a:ahLst/>
            <a:cxnLst>
              <a:cxn ang="0">
                <a:pos x="wd2" y="hd2"/>
              </a:cxn>
              <a:cxn ang="5400000">
                <a:pos x="wd2" y="hd2"/>
              </a:cxn>
              <a:cxn ang="10800000">
                <a:pos x="wd2" y="hd2"/>
              </a:cxn>
              <a:cxn ang="16200000">
                <a:pos x="wd2" y="hd2"/>
              </a:cxn>
            </a:cxnLst>
            <a:rect l="0" t="0" r="r" b="b"/>
            <a:pathLst>
              <a:path w="21600" h="21600" extrusionOk="0">
                <a:moveTo>
                  <a:pt x="27" y="20157"/>
                </a:moveTo>
                <a:lnTo>
                  <a:pt x="21588" y="0"/>
                </a:lnTo>
                <a:lnTo>
                  <a:pt x="21600" y="9767"/>
                </a:lnTo>
                <a:lnTo>
                  <a:pt x="0" y="21600"/>
                </a:lnTo>
                <a:lnTo>
                  <a:pt x="27" y="20157"/>
                </a:lnTo>
                <a:close/>
              </a:path>
            </a:pathLst>
          </a:cu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3" name="AutoShape16"/>
          <p:cNvSpPr/>
          <p:nvPr/>
        </p:nvSpPr>
        <p:spPr>
          <a:xfrm rot="16200000">
            <a:off x="4684321" y="4676965"/>
            <a:ext cx="2162397" cy="204169"/>
          </a:xfrm>
          <a:prstGeom prst="rightArrow">
            <a:avLst>
              <a:gd name="adj1" fmla="val 42611"/>
              <a:gd name="adj2" fmla="val 85179"/>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4" name="Freeform9"/>
          <p:cNvSpPr/>
          <p:nvPr/>
        </p:nvSpPr>
        <p:spPr>
          <a:xfrm rot="16200000" flipH="1">
            <a:off x="4114895" y="5032133"/>
            <a:ext cx="552643" cy="2205421"/>
          </a:xfrm>
          <a:custGeom>
            <a:avLst/>
            <a:gdLst/>
            <a:ahLst/>
            <a:cxnLst>
              <a:cxn ang="0">
                <a:pos x="wd2" y="hd2"/>
              </a:cxn>
              <a:cxn ang="5400000">
                <a:pos x="wd2" y="hd2"/>
              </a:cxn>
              <a:cxn ang="10800000">
                <a:pos x="wd2" y="hd2"/>
              </a:cxn>
              <a:cxn ang="16200000">
                <a:pos x="wd2" y="hd2"/>
              </a:cxn>
            </a:cxnLst>
            <a:rect l="0" t="0" r="r" b="b"/>
            <a:pathLst>
              <a:path w="21600" h="21600" extrusionOk="0">
                <a:moveTo>
                  <a:pt x="0" y="20728"/>
                </a:moveTo>
                <a:lnTo>
                  <a:pt x="21600" y="0"/>
                </a:lnTo>
                <a:lnTo>
                  <a:pt x="21591" y="5658"/>
                </a:lnTo>
                <a:lnTo>
                  <a:pt x="48" y="21600"/>
                </a:lnTo>
                <a:lnTo>
                  <a:pt x="0" y="20728"/>
                </a:lnTo>
                <a:close/>
              </a:path>
            </a:pathLst>
          </a:cu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55" name="AutoShape17"/>
          <p:cNvSpPr/>
          <p:nvPr/>
        </p:nvSpPr>
        <p:spPr>
          <a:xfrm rot="16200000">
            <a:off x="4725987" y="5036205"/>
            <a:ext cx="1443919" cy="204169"/>
          </a:xfrm>
          <a:prstGeom prst="rightArrow">
            <a:avLst>
              <a:gd name="adj1" fmla="val 42611"/>
              <a:gd name="adj2" fmla="val 85179"/>
            </a:avLst>
          </a:prstGeom>
          <a:solidFill>
            <a:srgbClr val="486553"/>
          </a:solidFill>
          <a:ln w="12700" cap="flat">
            <a:noFill/>
            <a:miter lim="400000"/>
          </a:ln>
          <a:effectLst/>
        </p:spPr>
        <p:txBody>
          <a:bodyPr anchor="ctr"/>
          <a:lstStyle/>
          <a:p>
            <a:pPr algn="ctr"/>
            <a:endParaRPr>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0"/>
          <p:cNvSpPr/>
          <p:nvPr/>
        </p:nvSpPr>
        <p:spPr>
          <a:xfrm>
            <a:off x="-1606" y="-2520"/>
            <a:ext cx="12193605" cy="6860520"/>
          </a:xfrm>
          <a:prstGeom prst="rect">
            <a:avLst/>
          </a:prstGeom>
          <a:solidFill>
            <a:srgbClr val="486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3" name="Picture0"/>
          <p:cNvPicPr>
            <a:picLocks noChangeAspect="1"/>
          </p:cNvPicPr>
          <p:nvPr/>
        </p:nvPicPr>
        <p:blipFill rotWithShape="1">
          <a:blip r:embed="rId1">
            <a:extLst>
              <a:ext uri="{28A0092B-C50C-407E-A947-70E740481C1C}">
                <a14:useLocalDpi xmlns:a14="http://schemas.microsoft.com/office/drawing/2010/main" val="0"/>
              </a:ext>
            </a:extLst>
          </a:blip>
          <a:srcRect l="10506" r="68284" b="81867"/>
          <a:stretch>
            <a:fillRect/>
          </a:stretch>
        </p:blipFill>
        <p:spPr>
          <a:xfrm flipH="1">
            <a:off x="9560859" y="3478916"/>
            <a:ext cx="2632746" cy="3376571"/>
          </a:xfrm>
          <a:prstGeom prst="rect">
            <a:avLst/>
          </a:prstGeom>
        </p:spPr>
      </p:pic>
      <p:pic>
        <p:nvPicPr>
          <p:cNvPr id="14" name="Picture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230" b="100000" l="0" r="62765"/>
                    </a14:imgEffect>
                  </a14:imgLayer>
                </a14:imgProps>
              </a:ext>
              <a:ext uri="{28A0092B-C50C-407E-A947-70E740481C1C}">
                <a14:useLocalDpi xmlns:a14="http://schemas.microsoft.com/office/drawing/2010/main" val="0"/>
              </a:ext>
            </a:extLst>
          </a:blip>
          <a:srcRect l="-1" t="66835" r="41814"/>
          <a:stretch>
            <a:fillRect/>
          </a:stretch>
        </p:blipFill>
        <p:spPr>
          <a:xfrm>
            <a:off x="-53787" y="3640673"/>
            <a:ext cx="3762794" cy="3217326"/>
          </a:xfrm>
          <a:prstGeom prst="rect">
            <a:avLst/>
          </a:prstGeom>
        </p:spPr>
      </p:pic>
      <p:pic>
        <p:nvPicPr>
          <p:cNvPr id="15" name="Picture2"/>
          <p:cNvPicPr>
            <a:picLocks noChangeAspect="1"/>
          </p:cNvPicPr>
          <p:nvPr/>
        </p:nvPicPr>
        <p:blipFill rotWithShape="1">
          <a:blip r:embed="rId4" cstate="print">
            <a:extLst>
              <a:ext uri="{28A0092B-C50C-407E-A947-70E740481C1C}">
                <a14:useLocalDpi xmlns:a14="http://schemas.microsoft.com/office/drawing/2010/main" val="0"/>
              </a:ext>
            </a:extLst>
          </a:blip>
          <a:srcRect l="11069" t="35041" r="61334" b="53001"/>
          <a:stretch>
            <a:fillRect/>
          </a:stretch>
        </p:blipFill>
        <p:spPr>
          <a:xfrm>
            <a:off x="522726" y="2333798"/>
            <a:ext cx="1437664" cy="934571"/>
          </a:xfrm>
          <a:prstGeom prst="rect">
            <a:avLst/>
          </a:prstGeom>
        </p:spPr>
      </p:pic>
      <p:pic>
        <p:nvPicPr>
          <p:cNvPr id="16" name="Picture3"/>
          <p:cNvPicPr>
            <a:picLocks noChangeAspect="1"/>
          </p:cNvPicPr>
          <p:nvPr/>
        </p:nvPicPr>
        <p:blipFill rotWithShape="1">
          <a:blip r:embed="rId5" cstate="print">
            <a:extLst>
              <a:ext uri="{28A0092B-C50C-407E-A947-70E740481C1C}">
                <a14:useLocalDpi xmlns:a14="http://schemas.microsoft.com/office/drawing/2010/main" val="0"/>
              </a:ext>
            </a:extLst>
          </a:blip>
          <a:srcRect l="11069" t="35041" r="61334" b="53001"/>
          <a:stretch>
            <a:fillRect/>
          </a:stretch>
        </p:blipFill>
        <p:spPr>
          <a:xfrm>
            <a:off x="9944224" y="106813"/>
            <a:ext cx="1526256" cy="992161"/>
          </a:xfrm>
          <a:prstGeom prst="rect">
            <a:avLst/>
          </a:prstGeom>
        </p:spPr>
      </p:pic>
      <p:pic>
        <p:nvPicPr>
          <p:cNvPr id="18" name="Picture4"/>
          <p:cNvPicPr>
            <a:picLocks noChangeAspect="1"/>
          </p:cNvPicPr>
          <p:nvPr/>
        </p:nvPicPr>
        <p:blipFill rotWithShape="1">
          <a:blip r:embed="rId6" cstate="print">
            <a:extLst>
              <a:ext uri="{28A0092B-C50C-407E-A947-70E740481C1C}">
                <a14:useLocalDpi xmlns:a14="http://schemas.microsoft.com/office/drawing/2010/main" val="0"/>
              </a:ext>
            </a:extLst>
          </a:blip>
          <a:srcRect l="81595" t="102" r="-361" b="90161"/>
          <a:stretch>
            <a:fillRect/>
          </a:stretch>
        </p:blipFill>
        <p:spPr>
          <a:xfrm flipH="1">
            <a:off x="-53790" y="0"/>
            <a:ext cx="2886797" cy="2247053"/>
          </a:xfrm>
          <a:prstGeom prst="rect">
            <a:avLst/>
          </a:prstGeom>
        </p:spPr>
      </p:pic>
      <p:sp>
        <p:nvSpPr>
          <p:cNvPr id="8" name="AutoShape1"/>
          <p:cNvSpPr/>
          <p:nvPr/>
        </p:nvSpPr>
        <p:spPr>
          <a:xfrm rot="16200000">
            <a:off x="3282946" y="-2223912"/>
            <a:ext cx="5624500" cy="1135497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10"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9" name="AutoShape2"/>
          <p:cNvSpPr/>
          <p:nvPr/>
        </p:nvSpPr>
        <p:spPr>
          <a:xfrm rot="16200000">
            <a:off x="3796200" y="-1541865"/>
            <a:ext cx="4620274" cy="9925680"/>
          </a:xfrm>
          <a:prstGeom prst="rect">
            <a:avLst/>
          </a:prstGeom>
          <a:noFill/>
          <a:ln w="38100">
            <a:solidFill>
              <a:srgbClr val="48655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1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pic>
        <p:nvPicPr>
          <p:cNvPr id="10" name="Picture5"/>
          <p:cNvPicPr>
            <a:picLocks noChangeAspect="1"/>
          </p:cNvPicPr>
          <p:nvPr/>
        </p:nvPicPr>
        <p:blipFill rotWithShape="1">
          <a:blip r:embed="rId7" cstate="print">
            <a:extLst>
              <a:ext uri="{28A0092B-C50C-407E-A947-70E740481C1C}">
                <a14:useLocalDpi xmlns:a14="http://schemas.microsoft.com/office/drawing/2010/main" val="0"/>
              </a:ext>
            </a:extLst>
          </a:blip>
          <a:srcRect l="46528" t="22245" r="33264" b="65797"/>
          <a:stretch>
            <a:fillRect/>
          </a:stretch>
        </p:blipFill>
        <p:spPr>
          <a:xfrm rot="16200000">
            <a:off x="969007" y="1069537"/>
            <a:ext cx="1776608" cy="1577193"/>
          </a:xfrm>
          <a:prstGeom prst="rect">
            <a:avLst/>
          </a:prstGeom>
        </p:spPr>
      </p:pic>
      <p:pic>
        <p:nvPicPr>
          <p:cNvPr id="11" name="Picture6"/>
          <p:cNvPicPr>
            <a:picLocks noChangeAspect="1"/>
          </p:cNvPicPr>
          <p:nvPr/>
        </p:nvPicPr>
        <p:blipFill rotWithShape="1">
          <a:blip r:embed="rId8" cstate="print">
            <a:extLst>
              <a:ext uri="{28A0092B-C50C-407E-A947-70E740481C1C}">
                <a14:useLocalDpi xmlns:a14="http://schemas.microsoft.com/office/drawing/2010/main" val="0"/>
              </a:ext>
            </a:extLst>
          </a:blip>
          <a:srcRect l="81595" t="102" r="-361" b="90161"/>
          <a:stretch>
            <a:fillRect/>
          </a:stretch>
        </p:blipFill>
        <p:spPr>
          <a:xfrm rot="16200000" flipH="1">
            <a:off x="223837" y="3992080"/>
            <a:ext cx="2608429" cy="2030375"/>
          </a:xfrm>
          <a:prstGeom prst="rect">
            <a:avLst/>
          </a:prstGeom>
        </p:spPr>
      </p:pic>
      <p:sp>
        <p:nvSpPr>
          <p:cNvPr id="23" name="AutoShape3"/>
          <p:cNvSpPr/>
          <p:nvPr/>
        </p:nvSpPr>
        <p:spPr>
          <a:xfrm>
            <a:off x="2162629" y="2097881"/>
            <a:ext cx="7866743" cy="2957990"/>
          </a:xfrm>
          <a:prstGeom prst="rect">
            <a:avLst/>
          </a:prstGeom>
          <a:noFill/>
          <a:ln w="38100">
            <a:solidFill>
              <a:srgbClr val="486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字酷堂义山楷W" panose="00020600040101010101" pitchFamily="18" charset="-122"/>
              <a:ea typeface="汉仪字酷堂义山楷W" panose="00020600040101010101" pitchFamily="18" charset="-122"/>
              <a:sym typeface="汉仪字酷堂义山楷W" panose="00020600040101010101" pitchFamily="18" charset="-122"/>
            </a:endParaRPr>
          </a:p>
        </p:txBody>
      </p:sp>
      <p:sp>
        <p:nvSpPr>
          <p:cNvPr id="26" name="Text box0"/>
          <p:cNvSpPr txBox="1">
            <a:spLocks noChangeArrowheads="1"/>
          </p:cNvSpPr>
          <p:nvPr/>
        </p:nvSpPr>
        <p:spPr bwMode="auto">
          <a:xfrm>
            <a:off x="2836488" y="2889089"/>
            <a:ext cx="29161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03. </a:t>
            </a:r>
            <a:r>
              <a:rPr lang="zh-CN" altLang="en-US"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点击输入标题</a:t>
            </a:r>
            <a:endParaRPr lang="id-ID" altLang="zh-CN" sz="28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7" name="AutoShape4"/>
          <p:cNvSpPr/>
          <p:nvPr/>
        </p:nvSpPr>
        <p:spPr>
          <a:xfrm>
            <a:off x="2836487" y="3411252"/>
            <a:ext cx="6182351" cy="782009"/>
          </a:xfrm>
          <a:prstGeom prst="rect">
            <a:avLst/>
          </a:prstGeom>
        </p:spPr>
        <p:txBody>
          <a:bodyPr wrap="square" lIns="91440" tIns="45720" rIns="91440" bIns="45720">
            <a:spAutoFit/>
          </a:bodyPr>
          <a:lstStyle/>
          <a:p>
            <a:pPr algn="just">
              <a:lnSpc>
                <a:spcPct val="200000"/>
              </a:lnSpc>
            </a:pPr>
            <a:r>
              <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单击输入内容单击输入内容单击输入内容单击输入内容单击输入内容单击输入内容单击输入内容单击输入内容单击输入内容单击输入内容单击输入内容单击输入内容</a:t>
            </a:r>
            <a:endParaRPr lang="zh-CN" altLang="en-US" sz="1200" dirty="0">
              <a:solidFill>
                <a:schemeClr val="tx1">
                  <a:lumMod val="75000"/>
                  <a:lumOff val="25000"/>
                </a:schemeClr>
              </a:solidFill>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
        <p:nvSpPr>
          <p:cNvPr id="25" name="Text box1"/>
          <p:cNvSpPr txBox="1">
            <a:spLocks noChangeArrowheads="1"/>
          </p:cNvSpPr>
          <p:nvPr/>
        </p:nvSpPr>
        <p:spPr bwMode="auto">
          <a:xfrm>
            <a:off x="2868212" y="1802130"/>
            <a:ext cx="2108269" cy="584775"/>
          </a:xfrm>
          <a:prstGeom prst="rect">
            <a:avLst/>
          </a:prstGeom>
          <a:solidFill>
            <a:schemeClr val="bg1"/>
          </a:solidFill>
          <a:ln>
            <a:noFill/>
          </a:ln>
        </p:spPr>
        <p:txBody>
          <a:bodyPr wrap="none" lIns="91440" tIns="45720" rIns="91440" bIns="4572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rPr>
              <a:t>PART.THREE</a:t>
            </a:r>
            <a:endParaRPr lang="id-ID" altLang="zh-CN" sz="3200" dirty="0">
              <a:solidFill>
                <a:srgbClr val="486553"/>
              </a:solidFill>
              <a:effectLst>
                <a:outerShdw blurRad="38100" dist="38100" dir="2700000" algn="tl">
                  <a:srgbClr val="000000">
                    <a:alpha val="43137"/>
                  </a:srgbClr>
                </a:outerShdw>
              </a:effectLst>
              <a:latin typeface="汉仪字酷堂义山楷W" panose="00020600040101010101" pitchFamily="18" charset="-122"/>
              <a:ea typeface="汉仪字酷堂义山楷W" panose="00020600040101010101" pitchFamily="18" charset="-122"/>
              <a:cs typeface="阿里巴巴普惠体 R" panose="00020600040101010101" pitchFamily="18" charset="-122"/>
              <a:sym typeface="汉仪字酷堂义山楷W" panose="00020600040101010101" pitchFamily="18" charset="-122"/>
            </a:endParaRPr>
          </a:p>
        </p:txBody>
      </p:sp>
    </p:spTree>
  </p:cSld>
  <p:clrMapOvr>
    <a:masterClrMapping/>
  </p:clrMapOvr>
</p:sld>
</file>

<file path=ppt/tags/tag1.xml><?xml version="1.0" encoding="utf-8"?>
<p:tagLst xmlns:p="http://schemas.openxmlformats.org/presentationml/2006/main">
  <p:tag name="HASNOTE" val="true"/>
  <p:tag name="NOTESHAPEID" val="2"/>
</p:tagLst>
</file>

<file path=ppt/tags/tag2.xml><?xml version="1.0" encoding="utf-8"?>
<p:tagLst xmlns:p="http://schemas.openxmlformats.org/presentationml/2006/main">
  <p:tag name="HASNOTE" val="true"/>
  <p:tag name="NOTESHAPEID"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2140</Words>
  <Application>WPS 演示</Application>
  <PresentationFormat>宽屏</PresentationFormat>
  <Paragraphs>218</Paragraphs>
  <Slides>16</Slides>
  <Notes>16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Arial</vt:lpstr>
      <vt:lpstr>宋体</vt:lpstr>
      <vt:lpstr>Wingdings</vt:lpstr>
      <vt:lpstr>汉仪字酷堂义山楷W</vt:lpstr>
      <vt:lpstr>阿里巴巴普惠体 R</vt:lpstr>
      <vt:lpstr>Calibri</vt:lpstr>
      <vt:lpstr>Gill Sans</vt:lpstr>
      <vt:lpstr>微软雅黑</vt:lpstr>
      <vt:lpstr>Arial Unicode MS</vt:lpstr>
      <vt:lpstr>等线 Light</vt:lpstr>
      <vt:lpstr>等线</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JL.</cp:lastModifiedBy>
  <cp:revision>2</cp:revision>
  <dcterms:created xsi:type="dcterms:W3CDTF">2019-06-23T23:18:00Z</dcterms:created>
  <dcterms:modified xsi:type="dcterms:W3CDTF">2020-04-23T10:52:31Z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