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256" r:id="rId5"/>
    <p:sldId id="257" r:id="rId6"/>
    <p:sldId id="11889" r:id="rId7"/>
    <p:sldId id="349" r:id="rId8"/>
    <p:sldId id="351" r:id="rId9"/>
    <p:sldId id="347" r:id="rId10"/>
    <p:sldId id="352" r:id="rId11"/>
    <p:sldId id="261" r:id="rId12"/>
    <p:sldId id="345" r:id="rId13"/>
    <p:sldId id="259" r:id="rId14"/>
    <p:sldId id="258" r:id="rId15"/>
    <p:sldId id="359" r:id="rId16"/>
    <p:sldId id="262" r:id="rId17"/>
    <p:sldId id="350" r:id="rId18"/>
    <p:sldId id="370" r:id="rId19"/>
    <p:sldId id="11695" r:id="rId20"/>
    <p:sldId id="11672" r:id="rId21"/>
    <p:sldId id="263" r:id="rId22"/>
    <p:sldId id="11888" r:id="rId23"/>
    <p:sldId id="353" r:id="rId24"/>
    <p:sldId id="11887" r:id="rId25"/>
    <p:sldId id="11634" r:id="rId26"/>
    <p:sldId id="2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4748"/>
    <a:srgbClr val="A9A9A9"/>
    <a:srgbClr val="F0F4F7"/>
    <a:srgbClr val="9FB8BC"/>
    <a:srgbClr val="346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4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chemeClr val="accent2">
                  <a:alpha val="70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alpha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500" b="0" i="0" u="none" strike="noStrike" kern="1200" baseline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2.25</c:v>
                </c:pt>
                <c:pt idx="2">
                  <c:v>1.25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4"/>
      </c:pieChart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500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500">
          <a:solidFill>
            <a:schemeClr val="tx1">
              <a:lumMod val="85000"/>
              <a:lumOff val="15000"/>
            </a:schemeClr>
          </a:solidFill>
          <a:latin typeface="字魂58号-创中黑" panose="00000500000000000000" pitchFamily="2" charset="-122"/>
          <a:ea typeface="字魂58号-创中黑" panose="00000500000000000000" pitchFamily="2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fld id="{46AE2BA6-B54D-419B-BA52-82D7A723185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8号-创中黑" panose="00000500000000000000" pitchFamily="2" charset="-122"/>
        <a:ea typeface="字魂58号-创中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8号-创中黑" panose="00000500000000000000" pitchFamily="2" charset="-122"/>
        <a:ea typeface="字魂58号-创中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8号-创中黑" panose="00000500000000000000" pitchFamily="2" charset="-122"/>
        <a:ea typeface="字魂58号-创中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8号-创中黑" panose="00000500000000000000" pitchFamily="2" charset="-122"/>
        <a:ea typeface="字魂58号-创中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8号-创中黑" panose="00000500000000000000" pitchFamily="2" charset="-122"/>
        <a:ea typeface="字魂58号-创中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483209-F54E-49B9-AD1C-BC411812A22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字魂58号-创中黑" panose="00000500000000000000" pitchFamily="2" charset="-122"/>
                <a:cs typeface="字魂58号-创中黑" panose="000005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字魂58号-创中黑" panose="00000500000000000000" pitchFamily="2" charset="-122"/>
                <a:cs typeface="字魂58号-创中黑" panose="00000500000000000000" pitchFamily="2" charset="-122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字魂58号-创中黑" panose="00000500000000000000" pitchFamily="2" charset="-122"/>
                <a:cs typeface="字魂58号-创中黑" panose="00000500000000000000" pitchFamily="2" charset="-122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字魂58号-创中黑" panose="00000500000000000000" pitchFamily="2" charset="-122"/>
                <a:cs typeface="字魂58号-创中黑" panose="00000500000000000000" pitchFamily="2" charset="-122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845ED-531C-4806-9DC5-36024AD7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DDF9-9842-4D1C-82CF-E75A682315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fld id="{BAF845ED-531C-4806-9DC5-36024AD74E8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fld id="{7C0CDDF9-9842-4D1C-82CF-E75A68231558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图文框 6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3347"/>
            </a:avLst>
          </a:pr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711677" y="173591"/>
            <a:ext cx="4768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3711677" y="594685"/>
            <a:ext cx="4768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58号-创中黑" panose="00000500000000000000" pitchFamily="2" charset="-122"/>
          <a:ea typeface="字魂58号-创中黑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58号-创中黑" panose="00000500000000000000" pitchFamily="2" charset="-122"/>
          <a:ea typeface="字魂58号-创中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58号-创中黑" panose="00000500000000000000" pitchFamily="2" charset="-122"/>
          <a:ea typeface="字魂58号-创中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58号-创中黑" panose="00000500000000000000" pitchFamily="2" charset="-122"/>
          <a:ea typeface="字魂58号-创中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8号-创中黑" panose="00000500000000000000" pitchFamily="2" charset="-122"/>
          <a:ea typeface="字魂58号-创中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8号-创中黑" panose="00000500000000000000" pitchFamily="2" charset="-122"/>
          <a:ea typeface="字魂58号-创中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76412" y="117987"/>
            <a:ext cx="11848439" cy="6548285"/>
            <a:chOff x="196646" y="127819"/>
            <a:chExt cx="11848439" cy="6548285"/>
          </a:xfrm>
        </p:grpSpPr>
        <p:sp>
          <p:nvSpPr>
            <p:cNvPr id="4" name="直角三角形 3"/>
            <p:cNvSpPr/>
            <p:nvPr/>
          </p:nvSpPr>
          <p:spPr>
            <a:xfrm rot="5400000">
              <a:off x="766912" y="-422786"/>
              <a:ext cx="2330248" cy="3431459"/>
            </a:xfrm>
            <a:prstGeom prst="rtTriangle">
              <a:avLst/>
            </a:prstGeom>
            <a:solidFill>
              <a:srgbClr val="9FB8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206478" y="127819"/>
              <a:ext cx="10382865" cy="5850194"/>
            </a:xfrm>
            <a:custGeom>
              <a:avLst/>
              <a:gdLst>
                <a:gd name="connsiteX0" fmla="*/ 3441291 w 9350478"/>
                <a:gd name="connsiteY0" fmla="*/ 0 h 5742039"/>
                <a:gd name="connsiteX1" fmla="*/ 9350478 w 9350478"/>
                <a:gd name="connsiteY1" fmla="*/ 19665 h 5742039"/>
                <a:gd name="connsiteX2" fmla="*/ 8622891 w 9350478"/>
                <a:gd name="connsiteY2" fmla="*/ 3392129 h 5742039"/>
                <a:gd name="connsiteX3" fmla="*/ 0 w 9350478"/>
                <a:gd name="connsiteY3" fmla="*/ 5742039 h 5742039"/>
                <a:gd name="connsiteX4" fmla="*/ 19665 w 9350478"/>
                <a:gd name="connsiteY4" fmla="*/ 2172929 h 5742039"/>
                <a:gd name="connsiteX5" fmla="*/ 3441291 w 9350478"/>
                <a:gd name="connsiteY5" fmla="*/ 0 h 5742039"/>
                <a:gd name="connsiteX0-1" fmla="*/ 3441291 w 9350478"/>
                <a:gd name="connsiteY0-2" fmla="*/ 0 h 5742039"/>
                <a:gd name="connsiteX1-3" fmla="*/ 9350478 w 9350478"/>
                <a:gd name="connsiteY1-4" fmla="*/ 19665 h 5742039"/>
                <a:gd name="connsiteX2-5" fmla="*/ 8563898 w 9350478"/>
                <a:gd name="connsiteY2-6" fmla="*/ 3490452 h 5742039"/>
                <a:gd name="connsiteX3-7" fmla="*/ 0 w 9350478"/>
                <a:gd name="connsiteY3-8" fmla="*/ 5742039 h 5742039"/>
                <a:gd name="connsiteX4-9" fmla="*/ 19665 w 9350478"/>
                <a:gd name="connsiteY4-10" fmla="*/ 2172929 h 5742039"/>
                <a:gd name="connsiteX5-11" fmla="*/ 3441291 w 9350478"/>
                <a:gd name="connsiteY5-12" fmla="*/ 0 h 5742039"/>
                <a:gd name="connsiteX0-13" fmla="*/ 3441291 w 10382865"/>
                <a:gd name="connsiteY0-14" fmla="*/ 0 h 5742039"/>
                <a:gd name="connsiteX1-15" fmla="*/ 10382865 w 10382865"/>
                <a:gd name="connsiteY1-16" fmla="*/ 19665 h 5742039"/>
                <a:gd name="connsiteX2-17" fmla="*/ 8563898 w 10382865"/>
                <a:gd name="connsiteY2-18" fmla="*/ 3490452 h 5742039"/>
                <a:gd name="connsiteX3-19" fmla="*/ 0 w 10382865"/>
                <a:gd name="connsiteY3-20" fmla="*/ 5742039 h 5742039"/>
                <a:gd name="connsiteX4-21" fmla="*/ 19665 w 10382865"/>
                <a:gd name="connsiteY4-22" fmla="*/ 2172929 h 5742039"/>
                <a:gd name="connsiteX5-23" fmla="*/ 3441291 w 10382865"/>
                <a:gd name="connsiteY5-24" fmla="*/ 0 h 5742039"/>
                <a:gd name="connsiteX0-25" fmla="*/ 3441291 w 10382865"/>
                <a:gd name="connsiteY0-26" fmla="*/ 0 h 5742039"/>
                <a:gd name="connsiteX1-27" fmla="*/ 10382865 w 10382865"/>
                <a:gd name="connsiteY1-28" fmla="*/ 19665 h 5742039"/>
                <a:gd name="connsiteX2-29" fmla="*/ 9389807 w 10382865"/>
                <a:gd name="connsiteY2-30" fmla="*/ 3953675 h 5742039"/>
                <a:gd name="connsiteX3-31" fmla="*/ 0 w 10382865"/>
                <a:gd name="connsiteY3-32" fmla="*/ 5742039 h 5742039"/>
                <a:gd name="connsiteX4-33" fmla="*/ 19665 w 10382865"/>
                <a:gd name="connsiteY4-34" fmla="*/ 2172929 h 5742039"/>
                <a:gd name="connsiteX5-35" fmla="*/ 3441291 w 10382865"/>
                <a:gd name="connsiteY5-36" fmla="*/ 0 h 57420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382865" h="5742039">
                  <a:moveTo>
                    <a:pt x="3441291" y="0"/>
                  </a:moveTo>
                  <a:lnTo>
                    <a:pt x="10382865" y="19665"/>
                  </a:lnTo>
                  <a:lnTo>
                    <a:pt x="9389807" y="3953675"/>
                  </a:lnTo>
                  <a:lnTo>
                    <a:pt x="0" y="5742039"/>
                  </a:lnTo>
                  <a:lnTo>
                    <a:pt x="19665" y="2172929"/>
                  </a:lnTo>
                  <a:lnTo>
                    <a:pt x="3441291" y="0"/>
                  </a:lnTo>
                  <a:close/>
                </a:path>
              </a:pathLst>
            </a:custGeom>
            <a:solidFill>
              <a:srgbClr val="34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96646" y="4119716"/>
              <a:ext cx="9488129" cy="2556387"/>
            </a:xfrm>
            <a:custGeom>
              <a:avLst/>
              <a:gdLst>
                <a:gd name="connsiteX0" fmla="*/ 0 w 8613058"/>
                <a:gd name="connsiteY0" fmla="*/ 2222090 h 3057832"/>
                <a:gd name="connsiteX1" fmla="*/ 19665 w 8613058"/>
                <a:gd name="connsiteY1" fmla="*/ 3057832 h 3057832"/>
                <a:gd name="connsiteX2" fmla="*/ 5919020 w 8613058"/>
                <a:gd name="connsiteY2" fmla="*/ 3048000 h 3057832"/>
                <a:gd name="connsiteX3" fmla="*/ 8613058 w 8613058"/>
                <a:gd name="connsiteY3" fmla="*/ 0 h 3057832"/>
                <a:gd name="connsiteX4" fmla="*/ 0 w 8613058"/>
                <a:gd name="connsiteY4" fmla="*/ 2222090 h 3057832"/>
                <a:gd name="connsiteX0-1" fmla="*/ 0 w 9419303"/>
                <a:gd name="connsiteY0-2" fmla="*/ 1720645 h 2556387"/>
                <a:gd name="connsiteX1-3" fmla="*/ 19665 w 9419303"/>
                <a:gd name="connsiteY1-4" fmla="*/ 2556387 h 2556387"/>
                <a:gd name="connsiteX2-5" fmla="*/ 5919020 w 9419303"/>
                <a:gd name="connsiteY2-6" fmla="*/ 2546555 h 2556387"/>
                <a:gd name="connsiteX3-7" fmla="*/ 9419303 w 9419303"/>
                <a:gd name="connsiteY3-8" fmla="*/ 0 h 2556387"/>
                <a:gd name="connsiteX4-9" fmla="*/ 0 w 9419303"/>
                <a:gd name="connsiteY4-10" fmla="*/ 1720645 h 2556387"/>
                <a:gd name="connsiteX0-11" fmla="*/ 0 w 9419303"/>
                <a:gd name="connsiteY0-12" fmla="*/ 1681316 h 2517058"/>
                <a:gd name="connsiteX1-13" fmla="*/ 19665 w 9419303"/>
                <a:gd name="connsiteY1-14" fmla="*/ 2517058 h 2517058"/>
                <a:gd name="connsiteX2-15" fmla="*/ 5919020 w 9419303"/>
                <a:gd name="connsiteY2-16" fmla="*/ 2507226 h 2517058"/>
                <a:gd name="connsiteX3-17" fmla="*/ 9419303 w 9419303"/>
                <a:gd name="connsiteY3-18" fmla="*/ 0 h 2517058"/>
                <a:gd name="connsiteX4-19" fmla="*/ 0 w 9419303"/>
                <a:gd name="connsiteY4-20" fmla="*/ 1681316 h 2517058"/>
                <a:gd name="connsiteX0-21" fmla="*/ 0 w 9488129"/>
                <a:gd name="connsiteY0-22" fmla="*/ 1720645 h 2556387"/>
                <a:gd name="connsiteX1-23" fmla="*/ 19665 w 9488129"/>
                <a:gd name="connsiteY1-24" fmla="*/ 2556387 h 2556387"/>
                <a:gd name="connsiteX2-25" fmla="*/ 5919020 w 9488129"/>
                <a:gd name="connsiteY2-26" fmla="*/ 2546555 h 2556387"/>
                <a:gd name="connsiteX3-27" fmla="*/ 9488129 w 9488129"/>
                <a:gd name="connsiteY3-28" fmla="*/ 0 h 2556387"/>
                <a:gd name="connsiteX4-29" fmla="*/ 0 w 9488129"/>
                <a:gd name="connsiteY4-30" fmla="*/ 1720645 h 2556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88129" h="2556387">
                  <a:moveTo>
                    <a:pt x="0" y="1720645"/>
                  </a:moveTo>
                  <a:lnTo>
                    <a:pt x="19665" y="2556387"/>
                  </a:lnTo>
                  <a:lnTo>
                    <a:pt x="5919020" y="2546555"/>
                  </a:lnTo>
                  <a:lnTo>
                    <a:pt x="9488129" y="0"/>
                  </a:lnTo>
                  <a:lnTo>
                    <a:pt x="0" y="1720645"/>
                  </a:lnTo>
                  <a:close/>
                </a:path>
              </a:pathLst>
            </a:custGeom>
            <a:solidFill>
              <a:srgbClr val="254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9596285" y="137652"/>
              <a:ext cx="2448800" cy="5565058"/>
            </a:xfrm>
            <a:custGeom>
              <a:avLst/>
              <a:gdLst>
                <a:gd name="connsiteX0" fmla="*/ 786581 w 3234813"/>
                <a:gd name="connsiteY0" fmla="*/ 9832 h 5565058"/>
                <a:gd name="connsiteX1" fmla="*/ 3215149 w 3234813"/>
                <a:gd name="connsiteY1" fmla="*/ 0 h 5565058"/>
                <a:gd name="connsiteX2" fmla="*/ 3234813 w 3234813"/>
                <a:gd name="connsiteY2" fmla="*/ 5565058 h 5565058"/>
                <a:gd name="connsiteX3" fmla="*/ 0 w 3234813"/>
                <a:gd name="connsiteY3" fmla="*/ 3490451 h 5565058"/>
                <a:gd name="connsiteX4" fmla="*/ 786581 w 3234813"/>
                <a:gd name="connsiteY4" fmla="*/ 9832 h 5565058"/>
                <a:gd name="connsiteX0-1" fmla="*/ 0 w 2448232"/>
                <a:gd name="connsiteY0-2" fmla="*/ 9832 h 5565058"/>
                <a:gd name="connsiteX1-3" fmla="*/ 2428568 w 2448232"/>
                <a:gd name="connsiteY1-4" fmla="*/ 0 h 5565058"/>
                <a:gd name="connsiteX2-5" fmla="*/ 2448232 w 2448232"/>
                <a:gd name="connsiteY2-6" fmla="*/ 5565058 h 5565058"/>
                <a:gd name="connsiteX3-7" fmla="*/ 39329 w 2448232"/>
                <a:gd name="connsiteY3-8" fmla="*/ 4011561 h 5565058"/>
                <a:gd name="connsiteX4-9" fmla="*/ 0 w 2448232"/>
                <a:gd name="connsiteY4-10" fmla="*/ 9832 h 5565058"/>
                <a:gd name="connsiteX0-11" fmla="*/ 973393 w 2408903"/>
                <a:gd name="connsiteY0-12" fmla="*/ 9832 h 5565058"/>
                <a:gd name="connsiteX1-13" fmla="*/ 2389239 w 2408903"/>
                <a:gd name="connsiteY1-14" fmla="*/ 0 h 5565058"/>
                <a:gd name="connsiteX2-15" fmla="*/ 2408903 w 2408903"/>
                <a:gd name="connsiteY2-16" fmla="*/ 5565058 h 5565058"/>
                <a:gd name="connsiteX3-17" fmla="*/ 0 w 2408903"/>
                <a:gd name="connsiteY3-18" fmla="*/ 4011561 h 5565058"/>
                <a:gd name="connsiteX4-19" fmla="*/ 973393 w 2408903"/>
                <a:gd name="connsiteY4-20" fmla="*/ 9832 h 5565058"/>
                <a:gd name="connsiteX0-21" fmla="*/ 973393 w 2448800"/>
                <a:gd name="connsiteY0-22" fmla="*/ 9832 h 5565058"/>
                <a:gd name="connsiteX1-23" fmla="*/ 2448232 w 2448800"/>
                <a:gd name="connsiteY1-24" fmla="*/ 0 h 5565058"/>
                <a:gd name="connsiteX2-25" fmla="*/ 2408903 w 2448800"/>
                <a:gd name="connsiteY2-26" fmla="*/ 5565058 h 5565058"/>
                <a:gd name="connsiteX3-27" fmla="*/ 0 w 2448800"/>
                <a:gd name="connsiteY3-28" fmla="*/ 4011561 h 5565058"/>
                <a:gd name="connsiteX4-29" fmla="*/ 973393 w 2448800"/>
                <a:gd name="connsiteY4-30" fmla="*/ 9832 h 55650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48800" h="5565058">
                  <a:moveTo>
                    <a:pt x="973393" y="9832"/>
                  </a:moveTo>
                  <a:lnTo>
                    <a:pt x="2448232" y="0"/>
                  </a:lnTo>
                  <a:cubicBezTo>
                    <a:pt x="2454787" y="1855019"/>
                    <a:pt x="2402348" y="3710039"/>
                    <a:pt x="2408903" y="5565058"/>
                  </a:cubicBezTo>
                  <a:lnTo>
                    <a:pt x="0" y="4011561"/>
                  </a:lnTo>
                  <a:lnTo>
                    <a:pt x="973393" y="9832"/>
                  </a:lnTo>
                  <a:close/>
                </a:path>
              </a:pathLst>
            </a:custGeom>
            <a:solidFill>
              <a:srgbClr val="254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6086168" y="4159046"/>
              <a:ext cx="5938684" cy="2517058"/>
            </a:xfrm>
            <a:custGeom>
              <a:avLst/>
              <a:gdLst>
                <a:gd name="connsiteX0" fmla="*/ 2694038 w 5938684"/>
                <a:gd name="connsiteY0" fmla="*/ 0 h 3077497"/>
                <a:gd name="connsiteX1" fmla="*/ 5938684 w 5938684"/>
                <a:gd name="connsiteY1" fmla="*/ 2074607 h 3077497"/>
                <a:gd name="connsiteX2" fmla="*/ 5938684 w 5938684"/>
                <a:gd name="connsiteY2" fmla="*/ 3067665 h 3077497"/>
                <a:gd name="connsiteX3" fmla="*/ 0 w 5938684"/>
                <a:gd name="connsiteY3" fmla="*/ 3077497 h 3077497"/>
                <a:gd name="connsiteX4" fmla="*/ 2694038 w 5938684"/>
                <a:gd name="connsiteY4" fmla="*/ 0 h 3077497"/>
                <a:gd name="connsiteX0-1" fmla="*/ 3529780 w 5938684"/>
                <a:gd name="connsiteY0-2" fmla="*/ 0 h 2541417"/>
                <a:gd name="connsiteX1-3" fmla="*/ 5938684 w 5938684"/>
                <a:gd name="connsiteY1-4" fmla="*/ 1538527 h 2541417"/>
                <a:gd name="connsiteX2-5" fmla="*/ 5938684 w 5938684"/>
                <a:gd name="connsiteY2-6" fmla="*/ 2531585 h 2541417"/>
                <a:gd name="connsiteX3-7" fmla="*/ 0 w 5938684"/>
                <a:gd name="connsiteY3-8" fmla="*/ 2541417 h 2541417"/>
                <a:gd name="connsiteX4-9" fmla="*/ 3529780 w 5938684"/>
                <a:gd name="connsiteY4-10" fmla="*/ 0 h 25414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38684" h="2541417">
                  <a:moveTo>
                    <a:pt x="3529780" y="0"/>
                  </a:moveTo>
                  <a:lnTo>
                    <a:pt x="5938684" y="1538527"/>
                  </a:lnTo>
                  <a:lnTo>
                    <a:pt x="5938684" y="2531585"/>
                  </a:lnTo>
                  <a:lnTo>
                    <a:pt x="0" y="2541417"/>
                  </a:lnTo>
                  <a:lnTo>
                    <a:pt x="3529780" y="0"/>
                  </a:lnTo>
                  <a:close/>
                </a:path>
              </a:pathLst>
            </a:cu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1" name="图文框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8726" y="1091698"/>
            <a:ext cx="81545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000" cap="none" dirty="0">
                <a:solidFill>
                  <a:schemeClr val="bg1">
                    <a:alpha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BUSINESS</a:t>
            </a:r>
            <a:r>
              <a:rPr lang="ko-KR" altLang="en-US" sz="5000" dirty="0">
                <a:solidFill>
                  <a:schemeClr val="bg1">
                    <a:alpha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 </a:t>
            </a:r>
            <a:r>
              <a:rPr lang="en-US" altLang="zh-CN" sz="5000" dirty="0">
                <a:solidFill>
                  <a:schemeClr val="bg1">
                    <a:alpha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Report</a:t>
            </a:r>
            <a:endParaRPr lang="zh-CN" altLang="en-US" sz="5000" dirty="0">
              <a:solidFill>
                <a:schemeClr val="bg1">
                  <a:alpha val="50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6787" y="1875505"/>
            <a:ext cx="82984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莫兰迪色工作报告</a:t>
            </a:r>
            <a:r>
              <a:rPr lang="en-US" altLang="zh-CN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PPT</a:t>
            </a:r>
            <a:r>
              <a:rPr lang="zh-CN" altLang="en-US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模板</a:t>
            </a:r>
            <a:endParaRPr lang="zh-CN" altLang="en-US" sz="5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365" y="2723893"/>
            <a:ext cx="7643270" cy="496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spc="300" dirty="0">
                <a:solidFill>
                  <a:srgbClr val="9FB8BC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Montserrat Semi" charset="0"/>
              </a:rPr>
              <a:t>WRITE SOMETHING HERE</a:t>
            </a:r>
            <a:endParaRPr lang="en-US" altLang="zh-CN" sz="2000" spc="300" dirty="0">
              <a:solidFill>
                <a:srgbClr val="9FB8BC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Montserrat Semi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37957" y="3294982"/>
            <a:ext cx="6716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 eaLnBrk="0"/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37957" y="4059437"/>
            <a:ext cx="67160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汇报人：创妹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             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汇报日期：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日</a:t>
            </a:r>
            <a:endParaRPr lang="zh-CN" altLang="en-US" sz="2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9" name="PA_文本框 23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/>
          <p:cNvSpPr txBox="1"/>
          <p:nvPr>
            <p:custDataLst>
              <p:tags r:id="rId1"/>
            </p:custDataLst>
          </p:nvPr>
        </p:nvSpPr>
        <p:spPr>
          <a:xfrm>
            <a:off x="395660" y="1194618"/>
            <a:ext cx="14854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eiryo UI" panose="020B0604030504040204" pitchFamily="34" charset="-128"/>
              </a:rPr>
              <a:t>DESIGNERS</a:t>
            </a:r>
            <a:endParaRPr lang="zh-CN" altLang="en-US" sz="15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eiryo UI" panose="020B0604030504040204" pitchFamily="34" charset="-128"/>
            </a:endParaRPr>
          </a:p>
        </p:txBody>
      </p:sp>
      <p:sp>
        <p:nvSpPr>
          <p:cNvPr id="20" name="PA_文本框 24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/>
          <p:cNvSpPr txBox="1"/>
          <p:nvPr>
            <p:custDataLst>
              <p:tags r:id="rId2"/>
            </p:custDataLst>
          </p:nvPr>
        </p:nvSpPr>
        <p:spPr>
          <a:xfrm>
            <a:off x="395660" y="1505907"/>
            <a:ext cx="14854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5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PowerPoint</a:t>
            </a:r>
            <a:endParaRPr lang="ko-KR" altLang="en-US" sz="1500" dirty="0">
              <a:solidFill>
                <a:schemeClr val="bg1"/>
              </a:solidFill>
              <a:latin typeface="字魂58号-创中黑" panose="00000500000000000000" pitchFamily="2" charset="-122"/>
              <a:ea typeface="微软雅黑" panose="020B0503020204020204" charset="-122"/>
            </a:endParaRPr>
          </a:p>
        </p:txBody>
      </p:sp>
      <p:sp>
        <p:nvSpPr>
          <p:cNvPr id="21" name="PA_文本框 25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/>
          <p:cNvSpPr txBox="1"/>
          <p:nvPr>
            <p:custDataLst>
              <p:tags r:id="rId3"/>
            </p:custDataLst>
          </p:nvPr>
        </p:nvSpPr>
        <p:spPr>
          <a:xfrm>
            <a:off x="395660" y="1817196"/>
            <a:ext cx="14854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eiryo UI" panose="020B0604030504040204" pitchFamily="34" charset="-128"/>
              </a:rPr>
              <a:t>MORE</a:t>
            </a:r>
            <a:endParaRPr lang="zh-CN" altLang="en-US" sz="15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eiryo UI" panose="020B0604030504040204" pitchFamily="34" charset="-128"/>
            </a:endParaRPr>
          </a:p>
        </p:txBody>
      </p:sp>
      <p:sp>
        <p:nvSpPr>
          <p:cNvPr id="22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459320" y="6071383"/>
            <a:ext cx="336716" cy="317288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08" tIns="45704" rIns="91408" bIns="457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58号-创中黑" panose="00000500000000000000" pitchFamily="2" charset="-122"/>
              <a:ea typeface="方正黑体简体" panose="03000509000000000000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11420834" y="5339741"/>
            <a:ext cx="372172" cy="422000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58号-创中黑" panose="00000500000000000000" pitchFamily="2" charset="-122"/>
              <a:ea typeface="方正黑体简体" panose="03000509000000000000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1611897" y="3618272"/>
            <a:ext cx="0" cy="1553496"/>
          </a:xfrm>
          <a:prstGeom prst="line">
            <a:avLst/>
          </a:prstGeom>
          <a:ln w="19050">
            <a:solidFill>
              <a:srgbClr val="F0F4F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34358226 — 鼓点轻快的卡通可爱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1703" y="-658956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2824 L -2.70833E-6 -4.81481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41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2824 L -2.70833E-6 -4.8148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41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2824 L -2.70833E-6 -4.81481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482" name="Freeform 2"/>
          <p:cNvSpPr/>
          <p:nvPr/>
        </p:nvSpPr>
        <p:spPr bwMode="auto">
          <a:xfrm>
            <a:off x="-21432" y="-11111"/>
            <a:ext cx="12254707" cy="6888956"/>
          </a:xfrm>
          <a:custGeom>
            <a:avLst/>
            <a:gdLst>
              <a:gd name="T0" fmla="*/ 21600 w 21600"/>
              <a:gd name="T1" fmla="*/ 11279 h 21600"/>
              <a:gd name="T2" fmla="*/ 21600 w 21600"/>
              <a:gd name="T3" fmla="*/ 0 h 21600"/>
              <a:gd name="T4" fmla="*/ 0 w 21600"/>
              <a:gd name="T5" fmla="*/ 0 h 21600"/>
              <a:gd name="T6" fmla="*/ 0 w 21600"/>
              <a:gd name="T7" fmla="*/ 21600 h 21600"/>
              <a:gd name="T8" fmla="*/ 2696 w 21600"/>
              <a:gd name="T9" fmla="*/ 21600 h 21600"/>
              <a:gd name="T10" fmla="*/ 2694 w 21600"/>
              <a:gd name="T11" fmla="*/ 18627 h 21600"/>
              <a:gd name="T12" fmla="*/ 6971 w 21600"/>
              <a:gd name="T13" fmla="*/ 10411 h 21600"/>
              <a:gd name="T14" fmla="*/ 21066 w 21600"/>
              <a:gd name="T15" fmla="*/ 10411 h 21600"/>
              <a:gd name="T16" fmla="*/ 21600 w 21600"/>
              <a:gd name="T17" fmla="*/ 11279 h 21600"/>
              <a:gd name="T18" fmla="*/ 21600 w 21600"/>
              <a:gd name="T19" fmla="*/ 112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21600" y="11279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2696" y="21600"/>
                </a:lnTo>
                <a:lnTo>
                  <a:pt x="2694" y="18627"/>
                </a:lnTo>
                <a:cubicBezTo>
                  <a:pt x="2694" y="13398"/>
                  <a:pt x="4035" y="10411"/>
                  <a:pt x="6971" y="10411"/>
                </a:cubicBezTo>
                <a:lnTo>
                  <a:pt x="21066" y="10411"/>
                </a:lnTo>
                <a:cubicBezTo>
                  <a:pt x="21460" y="10411"/>
                  <a:pt x="21600" y="11032"/>
                  <a:pt x="21600" y="11279"/>
                </a:cubicBezTo>
                <a:close/>
                <a:moveTo>
                  <a:pt x="21600" y="11279"/>
                </a:moveTo>
              </a:path>
            </a:pathLst>
          </a:custGeom>
          <a:solidFill>
            <a:schemeClr val="bg1">
              <a:alpha val="80000"/>
            </a:schemeClr>
          </a:solidFill>
          <a:ln w="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20483" name="Group 3"/>
          <p:cNvGrpSpPr/>
          <p:nvPr/>
        </p:nvGrpSpPr>
        <p:grpSpPr bwMode="auto">
          <a:xfrm>
            <a:off x="9988553" y="1987553"/>
            <a:ext cx="596900" cy="596900"/>
            <a:chOff x="0" y="0"/>
            <a:chExt cx="752" cy="752"/>
          </a:xfrm>
        </p:grpSpPr>
        <p:sp>
          <p:nvSpPr>
            <p:cNvPr id="20484" name="Freeform 4"/>
            <p:cNvSpPr/>
            <p:nvPr/>
          </p:nvSpPr>
          <p:spPr bwMode="auto">
            <a:xfrm>
              <a:off x="305" y="192"/>
              <a:ext cx="218" cy="353"/>
            </a:xfrm>
            <a:custGeom>
              <a:avLst/>
              <a:gdLst>
                <a:gd name="T0" fmla="*/ 39 w 21600"/>
                <a:gd name="T1" fmla="*/ 0 h 21600"/>
                <a:gd name="T2" fmla="*/ 4267 w 21600"/>
                <a:gd name="T3" fmla="*/ 0 h 21600"/>
                <a:gd name="T4" fmla="*/ 21600 w 21600"/>
                <a:gd name="T5" fmla="*/ 10600 h 21600"/>
                <a:gd name="T6" fmla="*/ 3723 w 21600"/>
                <a:gd name="T7" fmla="*/ 21600 h 21600"/>
                <a:gd name="T8" fmla="*/ 0 w 21600"/>
                <a:gd name="T9" fmla="*/ 21600 h 21600"/>
                <a:gd name="T10" fmla="*/ 17373 w 21600"/>
                <a:gd name="T11" fmla="*/ 10679 h 21600"/>
                <a:gd name="T12" fmla="*/ 39 w 21600"/>
                <a:gd name="T13" fmla="*/ 0 h 21600"/>
                <a:gd name="T14" fmla="*/ 39 w 21600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39" y="0"/>
                  </a:moveTo>
                  <a:lnTo>
                    <a:pt x="4267" y="0"/>
                  </a:lnTo>
                  <a:lnTo>
                    <a:pt x="21600" y="10600"/>
                  </a:lnTo>
                  <a:lnTo>
                    <a:pt x="3723" y="21600"/>
                  </a:lnTo>
                  <a:lnTo>
                    <a:pt x="0" y="21600"/>
                  </a:lnTo>
                  <a:lnTo>
                    <a:pt x="17373" y="10679"/>
                  </a:lnTo>
                  <a:lnTo>
                    <a:pt x="39" y="0"/>
                  </a:lnTo>
                  <a:close/>
                  <a:moveTo>
                    <a:pt x="39" y="0"/>
                  </a:moveTo>
                </a:path>
              </a:pathLst>
            </a:custGeom>
            <a:solidFill>
              <a:srgbClr val="BEC8D2"/>
            </a:solidFill>
            <a:ln w="25400">
              <a:solidFill>
                <a:schemeClr val="accent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0485" name="Oval 5"/>
            <p:cNvSpPr/>
            <p:nvPr/>
          </p:nvSpPr>
          <p:spPr bwMode="auto">
            <a:xfrm>
              <a:off x="0" y="0"/>
              <a:ext cx="752" cy="752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0486" name="Rectangle 6"/>
          <p:cNvSpPr/>
          <p:nvPr/>
        </p:nvSpPr>
        <p:spPr bwMode="auto">
          <a:xfrm>
            <a:off x="6765925" y="1873249"/>
            <a:ext cx="283845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>
              <a:lnSpc>
                <a:spcPct val="120000"/>
              </a:lnSpc>
            </a:pPr>
            <a:r>
              <a:rPr lang="en-US" altLang="zh-CN" sz="2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Show your ideas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487" name="Rectangle 7"/>
          <p:cNvSpPr/>
          <p:nvPr/>
        </p:nvSpPr>
        <p:spPr bwMode="auto">
          <a:xfrm>
            <a:off x="6769102" y="2260599"/>
            <a:ext cx="2825751" cy="89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1500" dirty="0" err="1">
                <a:solidFill>
                  <a:srgbClr val="141E2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Lorem</a:t>
            </a:r>
            <a:r>
              <a:rPr lang="en-US" sz="1500" dirty="0">
                <a:solidFill>
                  <a:srgbClr val="141E2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</a:t>
            </a:r>
            <a:r>
              <a:rPr lang="en-US" sz="1500" dirty="0" err="1">
                <a:solidFill>
                  <a:srgbClr val="141E2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Ipsum</a:t>
            </a:r>
            <a:r>
              <a:rPr lang="en-US" sz="1500" dirty="0">
                <a:solidFill>
                  <a:srgbClr val="141E2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is simply dummy text of the printing and typeset industry </a:t>
            </a:r>
            <a:r>
              <a:rPr lang="en-US" sz="1500" dirty="0" err="1">
                <a:solidFill>
                  <a:schemeClr val="accent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Bold" charset="0"/>
                <a:sym typeface="Lato Bold" charset="0"/>
              </a:rPr>
              <a:t>lorem</a:t>
            </a:r>
            <a:r>
              <a:rPr lang="en-US" sz="1500" dirty="0">
                <a:solidFill>
                  <a:schemeClr val="accent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Bold" charset="0"/>
                <a:sym typeface="Lato Bold" charset="0"/>
              </a:rPr>
              <a:t> </a:t>
            </a:r>
            <a:r>
              <a:rPr lang="en-US" sz="1500" dirty="0" err="1">
                <a:solidFill>
                  <a:schemeClr val="accent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Bold" charset="0"/>
                <a:sym typeface="Lato Bold" charset="0"/>
              </a:rPr>
              <a:t>Ipsum</a:t>
            </a:r>
            <a:r>
              <a:rPr lang="en-US" sz="1500" dirty="0">
                <a:solidFill>
                  <a:schemeClr val="accent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Bold" charset="0"/>
                <a:sym typeface="Lato Bold" charset="0"/>
              </a:rPr>
              <a:t> has.</a:t>
            </a:r>
            <a:endParaRPr lang="en-US" sz="1500" dirty="0">
              <a:solidFill>
                <a:schemeClr val="accent2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Bold" charset="0"/>
              <a:sym typeface="Lato Bold" charset="0"/>
            </a:endParaRPr>
          </a:p>
        </p:txBody>
      </p:sp>
      <p:sp>
        <p:nvSpPr>
          <p:cNvPr id="20489" name="Rectangle 9"/>
          <p:cNvSpPr/>
          <p:nvPr/>
        </p:nvSpPr>
        <p:spPr bwMode="auto">
          <a:xfrm>
            <a:off x="5086349" y="3305175"/>
            <a:ext cx="5454651" cy="1930400"/>
          </a:xfrm>
          <a:prstGeom prst="rect">
            <a:avLst/>
          </a:prstGeom>
          <a:solidFill>
            <a:schemeClr val="accent2">
              <a:alpha val="89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490" name="Rectangle 10"/>
          <p:cNvSpPr/>
          <p:nvPr/>
        </p:nvSpPr>
        <p:spPr bwMode="auto">
          <a:xfrm>
            <a:off x="5345608" y="3507584"/>
            <a:ext cx="4447322" cy="150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</a:t>
            </a:r>
            <a:endParaRPr lang="zh-CN" altLang="en-US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Arial" panose="020B0604020202020204" pitchFamily="34" charset="0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47"/>
            </a:avLst>
          </a:pr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11677" y="173591"/>
            <a:ext cx="4768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1677" y="594685"/>
            <a:ext cx="4768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14:prism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utoUpdateAnimBg="0"/>
      <p:bldP spid="20487" grpId="0" autoUpdateAnimBg="0"/>
      <p:bldP spid="20489" grpId="0" animBg="1"/>
      <p:bldP spid="2049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23" y="113071"/>
            <a:ext cx="12024855" cy="6631855"/>
          </a:xfrm>
          <a:prstGeom prst="rect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斜纹 2"/>
          <p:cNvSpPr/>
          <p:nvPr/>
        </p:nvSpPr>
        <p:spPr>
          <a:xfrm rot="16200000">
            <a:off x="3196798" y="-2181454"/>
            <a:ext cx="5886900" cy="11965865"/>
          </a:xfrm>
          <a:custGeom>
            <a:avLst/>
            <a:gdLst>
              <a:gd name="connsiteX0" fmla="*/ 0 w 6744929"/>
              <a:gd name="connsiteY0" fmla="*/ 2175400 h 11926535"/>
              <a:gd name="connsiteX1" fmla="*/ 1230275 w 6744929"/>
              <a:gd name="connsiteY1" fmla="*/ 0 h 11926535"/>
              <a:gd name="connsiteX2" fmla="*/ 6744929 w 6744929"/>
              <a:gd name="connsiteY2" fmla="*/ 0 h 11926535"/>
              <a:gd name="connsiteX3" fmla="*/ 0 w 6744929"/>
              <a:gd name="connsiteY3" fmla="*/ 11926535 h 11926535"/>
              <a:gd name="connsiteX4" fmla="*/ 0 w 6744929"/>
              <a:gd name="connsiteY4" fmla="*/ 2175400 h 11926535"/>
              <a:gd name="connsiteX0-1" fmla="*/ 0 w 6558116"/>
              <a:gd name="connsiteY0-2" fmla="*/ 2175400 h 11926535"/>
              <a:gd name="connsiteX1-3" fmla="*/ 1230275 w 6558116"/>
              <a:gd name="connsiteY1-4" fmla="*/ 0 h 11926535"/>
              <a:gd name="connsiteX2-5" fmla="*/ 6558116 w 6558116"/>
              <a:gd name="connsiteY2-6" fmla="*/ 3480619 h 11926535"/>
              <a:gd name="connsiteX3-7" fmla="*/ 0 w 6558116"/>
              <a:gd name="connsiteY3-8" fmla="*/ 11926535 h 11926535"/>
              <a:gd name="connsiteX4-9" fmla="*/ 0 w 6558116"/>
              <a:gd name="connsiteY4-10" fmla="*/ 2175400 h 11926535"/>
              <a:gd name="connsiteX0-11" fmla="*/ 0 w 6558116"/>
              <a:gd name="connsiteY0-12" fmla="*/ 2195065 h 11946200"/>
              <a:gd name="connsiteX1-13" fmla="*/ 3196727 w 6558116"/>
              <a:gd name="connsiteY1-14" fmla="*/ 0 h 11946200"/>
              <a:gd name="connsiteX2-15" fmla="*/ 6558116 w 6558116"/>
              <a:gd name="connsiteY2-16" fmla="*/ 3500284 h 11946200"/>
              <a:gd name="connsiteX3-17" fmla="*/ 0 w 6558116"/>
              <a:gd name="connsiteY3-18" fmla="*/ 11946200 h 11946200"/>
              <a:gd name="connsiteX4-19" fmla="*/ 0 w 6558116"/>
              <a:gd name="connsiteY4-20" fmla="*/ 2195065 h 11946200"/>
              <a:gd name="connsiteX0-21" fmla="*/ 0 w 6558116"/>
              <a:gd name="connsiteY0-22" fmla="*/ 2214730 h 11965865"/>
              <a:gd name="connsiteX1-23" fmla="*/ 3196727 w 6558116"/>
              <a:gd name="connsiteY1-24" fmla="*/ 0 h 11965865"/>
              <a:gd name="connsiteX2-25" fmla="*/ 6558116 w 6558116"/>
              <a:gd name="connsiteY2-26" fmla="*/ 3519949 h 11965865"/>
              <a:gd name="connsiteX3-27" fmla="*/ 0 w 6558116"/>
              <a:gd name="connsiteY3-28" fmla="*/ 11965865 h 11965865"/>
              <a:gd name="connsiteX4-29" fmla="*/ 0 w 6558116"/>
              <a:gd name="connsiteY4-30" fmla="*/ 2214730 h 11965865"/>
              <a:gd name="connsiteX0-31" fmla="*/ 0 w 6577780"/>
              <a:gd name="connsiteY0-32" fmla="*/ 2214730 h 11965865"/>
              <a:gd name="connsiteX1-33" fmla="*/ 3196727 w 6577780"/>
              <a:gd name="connsiteY1-34" fmla="*/ 0 h 11965865"/>
              <a:gd name="connsiteX2-35" fmla="*/ 6577780 w 6577780"/>
              <a:gd name="connsiteY2-36" fmla="*/ 3962401 h 11965865"/>
              <a:gd name="connsiteX3-37" fmla="*/ 0 w 6577780"/>
              <a:gd name="connsiteY3-38" fmla="*/ 11965865 h 11965865"/>
              <a:gd name="connsiteX4-39" fmla="*/ 0 w 6577780"/>
              <a:gd name="connsiteY4-40" fmla="*/ 2214730 h 11965865"/>
              <a:gd name="connsiteX0-41" fmla="*/ 0 w 5886900"/>
              <a:gd name="connsiteY0-42" fmla="*/ 2214730 h 11965865"/>
              <a:gd name="connsiteX1-43" fmla="*/ 3196727 w 5886900"/>
              <a:gd name="connsiteY1-44" fmla="*/ 0 h 11965865"/>
              <a:gd name="connsiteX2-45" fmla="*/ 5886900 w 5886900"/>
              <a:gd name="connsiteY2-46" fmla="*/ 3241044 h 11965865"/>
              <a:gd name="connsiteX3-47" fmla="*/ 0 w 5886900"/>
              <a:gd name="connsiteY3-48" fmla="*/ 11965865 h 11965865"/>
              <a:gd name="connsiteX4-49" fmla="*/ 0 w 5886900"/>
              <a:gd name="connsiteY4-50" fmla="*/ 2214730 h 11965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886900" h="11965865">
                <a:moveTo>
                  <a:pt x="0" y="2214730"/>
                </a:moveTo>
                <a:lnTo>
                  <a:pt x="3196727" y="0"/>
                </a:lnTo>
                <a:lnTo>
                  <a:pt x="5886900" y="3241044"/>
                </a:lnTo>
                <a:lnTo>
                  <a:pt x="0" y="11965865"/>
                </a:lnTo>
                <a:lnTo>
                  <a:pt x="0" y="2214730"/>
                </a:lnTo>
                <a:close/>
              </a:path>
            </a:pathLst>
          </a:custGeom>
          <a:blipFill>
            <a:blip r:embed="rId1"/>
            <a:stretch>
              <a:fillRect l="-114035" t="-740" r="-3945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 rot="5400000" flipH="1">
            <a:off x="1767434" y="-1406605"/>
            <a:ext cx="3360565" cy="6511047"/>
          </a:xfrm>
          <a:custGeom>
            <a:avLst/>
            <a:gdLst>
              <a:gd name="connsiteX0" fmla="*/ 2694038 w 5938684"/>
              <a:gd name="connsiteY0" fmla="*/ 0 h 3077497"/>
              <a:gd name="connsiteX1" fmla="*/ 5938684 w 5938684"/>
              <a:gd name="connsiteY1" fmla="*/ 2074607 h 3077497"/>
              <a:gd name="connsiteX2" fmla="*/ 5938684 w 5938684"/>
              <a:gd name="connsiteY2" fmla="*/ 3067665 h 3077497"/>
              <a:gd name="connsiteX3" fmla="*/ 0 w 5938684"/>
              <a:gd name="connsiteY3" fmla="*/ 3077497 h 3077497"/>
              <a:gd name="connsiteX4" fmla="*/ 2694038 w 5938684"/>
              <a:gd name="connsiteY4" fmla="*/ 0 h 3077497"/>
              <a:gd name="connsiteX0-1" fmla="*/ 3529780 w 5938684"/>
              <a:gd name="connsiteY0-2" fmla="*/ 0 h 2541417"/>
              <a:gd name="connsiteX1-3" fmla="*/ 5938684 w 5938684"/>
              <a:gd name="connsiteY1-4" fmla="*/ 1538527 h 2541417"/>
              <a:gd name="connsiteX2-5" fmla="*/ 5938684 w 5938684"/>
              <a:gd name="connsiteY2-6" fmla="*/ 2531585 h 2541417"/>
              <a:gd name="connsiteX3-7" fmla="*/ 0 w 5938684"/>
              <a:gd name="connsiteY3-8" fmla="*/ 2541417 h 2541417"/>
              <a:gd name="connsiteX4-9" fmla="*/ 3529780 w 5938684"/>
              <a:gd name="connsiteY4-10" fmla="*/ 0 h 2541417"/>
              <a:gd name="connsiteX0-11" fmla="*/ 3512405 w 5938684"/>
              <a:gd name="connsiteY0-12" fmla="*/ 0 h 2535300"/>
              <a:gd name="connsiteX1-13" fmla="*/ 5938684 w 5938684"/>
              <a:gd name="connsiteY1-14" fmla="*/ 1532410 h 2535300"/>
              <a:gd name="connsiteX2-15" fmla="*/ 5938684 w 5938684"/>
              <a:gd name="connsiteY2-16" fmla="*/ 2525468 h 2535300"/>
              <a:gd name="connsiteX3-17" fmla="*/ 0 w 5938684"/>
              <a:gd name="connsiteY3-18" fmla="*/ 2535300 h 2535300"/>
              <a:gd name="connsiteX4-19" fmla="*/ 3512405 w 5938684"/>
              <a:gd name="connsiteY4-20" fmla="*/ 0 h 2535300"/>
              <a:gd name="connsiteX0-21" fmla="*/ 3495029 w 5938684"/>
              <a:gd name="connsiteY0-22" fmla="*/ 0 h 2504710"/>
              <a:gd name="connsiteX1-23" fmla="*/ 5938684 w 5938684"/>
              <a:gd name="connsiteY1-24" fmla="*/ 1501820 h 2504710"/>
              <a:gd name="connsiteX2-25" fmla="*/ 5938684 w 5938684"/>
              <a:gd name="connsiteY2-26" fmla="*/ 2494878 h 2504710"/>
              <a:gd name="connsiteX3-27" fmla="*/ 0 w 5938684"/>
              <a:gd name="connsiteY3-28" fmla="*/ 2504710 h 2504710"/>
              <a:gd name="connsiteX4-29" fmla="*/ 3495029 w 5938684"/>
              <a:gd name="connsiteY4-30" fmla="*/ 0 h 2504710"/>
              <a:gd name="connsiteX0-31" fmla="*/ 2191886 w 5938684"/>
              <a:gd name="connsiteY0-32" fmla="*/ 0 h 1573167"/>
              <a:gd name="connsiteX1-33" fmla="*/ 5938684 w 5938684"/>
              <a:gd name="connsiteY1-34" fmla="*/ 570277 h 1573167"/>
              <a:gd name="connsiteX2-35" fmla="*/ 5938684 w 5938684"/>
              <a:gd name="connsiteY2-36" fmla="*/ 1563335 h 1573167"/>
              <a:gd name="connsiteX3-37" fmla="*/ 0 w 5938684"/>
              <a:gd name="connsiteY3-38" fmla="*/ 1573167 h 1573167"/>
              <a:gd name="connsiteX4-39" fmla="*/ 2191886 w 5938684"/>
              <a:gd name="connsiteY4-40" fmla="*/ 0 h 1573167"/>
              <a:gd name="connsiteX0-41" fmla="*/ 3286526 w 5938684"/>
              <a:gd name="connsiteY0-42" fmla="*/ 0 h 2226040"/>
              <a:gd name="connsiteX1-43" fmla="*/ 5938684 w 5938684"/>
              <a:gd name="connsiteY1-44" fmla="*/ 1223150 h 2226040"/>
              <a:gd name="connsiteX2-45" fmla="*/ 5938684 w 5938684"/>
              <a:gd name="connsiteY2-46" fmla="*/ 2216208 h 2226040"/>
              <a:gd name="connsiteX3-47" fmla="*/ 0 w 5938684"/>
              <a:gd name="connsiteY3-48" fmla="*/ 2226040 h 2226040"/>
              <a:gd name="connsiteX4-49" fmla="*/ 3286526 w 5938684"/>
              <a:gd name="connsiteY4-50" fmla="*/ 0 h 2226040"/>
              <a:gd name="connsiteX0-51" fmla="*/ 3286526 w 5938684"/>
              <a:gd name="connsiteY0-52" fmla="*/ 0 h 2226040"/>
              <a:gd name="connsiteX1-53" fmla="*/ 5903932 w 5938684"/>
              <a:gd name="connsiteY1-54" fmla="*/ 631010 h 2226040"/>
              <a:gd name="connsiteX2-55" fmla="*/ 5938684 w 5938684"/>
              <a:gd name="connsiteY2-56" fmla="*/ 2216208 h 2226040"/>
              <a:gd name="connsiteX3-57" fmla="*/ 0 w 5938684"/>
              <a:gd name="connsiteY3-58" fmla="*/ 2226040 h 2226040"/>
              <a:gd name="connsiteX4-59" fmla="*/ 3286526 w 5938684"/>
              <a:gd name="connsiteY4-60" fmla="*/ 0 h 2226040"/>
              <a:gd name="connsiteX0-61" fmla="*/ 3286526 w 5938684"/>
              <a:gd name="connsiteY0-62" fmla="*/ 287567 h 2513607"/>
              <a:gd name="connsiteX1-63" fmla="*/ 5886555 w 5938684"/>
              <a:gd name="connsiteY1-64" fmla="*/ 0 h 2513607"/>
              <a:gd name="connsiteX2-65" fmla="*/ 5938684 w 5938684"/>
              <a:gd name="connsiteY2-66" fmla="*/ 2503775 h 2513607"/>
              <a:gd name="connsiteX3-67" fmla="*/ 0 w 5938684"/>
              <a:gd name="connsiteY3-68" fmla="*/ 2513607 h 2513607"/>
              <a:gd name="connsiteX4-69" fmla="*/ 3286526 w 5938684"/>
              <a:gd name="connsiteY4-70" fmla="*/ 287567 h 2513607"/>
              <a:gd name="connsiteX0-71" fmla="*/ 2747894 w 5938684"/>
              <a:gd name="connsiteY0-72" fmla="*/ 648418 h 2513607"/>
              <a:gd name="connsiteX1-73" fmla="*/ 5886555 w 5938684"/>
              <a:gd name="connsiteY1-74" fmla="*/ 0 h 2513607"/>
              <a:gd name="connsiteX2-75" fmla="*/ 5938684 w 5938684"/>
              <a:gd name="connsiteY2-76" fmla="*/ 2503775 h 2513607"/>
              <a:gd name="connsiteX3-77" fmla="*/ 0 w 5938684"/>
              <a:gd name="connsiteY3-78" fmla="*/ 2513607 h 2513607"/>
              <a:gd name="connsiteX4-79" fmla="*/ 2747894 w 5938684"/>
              <a:gd name="connsiteY4-80" fmla="*/ 648418 h 2513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938684" h="2513607">
                <a:moveTo>
                  <a:pt x="2747894" y="648418"/>
                </a:moveTo>
                <a:lnTo>
                  <a:pt x="5886555" y="0"/>
                </a:lnTo>
                <a:lnTo>
                  <a:pt x="5938684" y="2503775"/>
                </a:lnTo>
                <a:lnTo>
                  <a:pt x="0" y="2513607"/>
                </a:lnTo>
                <a:lnTo>
                  <a:pt x="2747894" y="648418"/>
                </a:lnTo>
                <a:close/>
              </a:path>
            </a:pathLst>
          </a:custGeom>
          <a:solidFill>
            <a:srgbClr val="254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47"/>
            </a:avLst>
          </a:pr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1677" y="173591"/>
            <a:ext cx="4768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1677" y="594685"/>
            <a:ext cx="4768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Rectangle 1"/>
          <p:cNvSpPr/>
          <p:nvPr/>
        </p:nvSpPr>
        <p:spPr bwMode="auto">
          <a:xfrm>
            <a:off x="7680960" y="2165930"/>
            <a:ext cx="3921761" cy="166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r>
              <a:rPr lang="zh-CN" altLang="en-US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</a:t>
            </a:r>
            <a:endParaRPr lang="zh-CN" altLang="en-US" sz="11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Arial" panose="020B0604020202020204" pitchFamily="34" charset="0"/>
            </a:endParaRPr>
          </a:p>
          <a:p>
            <a:endParaRPr lang="en-US" altLang="zh-CN" sz="11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100" dirty="0">
              <a:solidFill>
                <a:schemeClr val="bg1"/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 Ipsum is simply dummy text of the printing and typesetting industry. Lorem Ipsum has been the industry's standard dummy  </a:t>
            </a:r>
            <a:endParaRPr lang="en-US" altLang="zh-CN" sz="1100" dirty="0">
              <a:solidFill>
                <a:schemeClr val="bg1"/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Bold" charset="0"/>
                <a:sym typeface="Lato Bold" charset="0"/>
              </a:rPr>
              <a:t>when an unknown printer took</a:t>
            </a:r>
            <a:endParaRPr lang="en-US" altLang="zh-CN" sz="1100" dirty="0">
              <a:solidFill>
                <a:schemeClr val="bg1"/>
              </a:solidFill>
              <a:latin typeface="字魂58号-创中黑" panose="00000500000000000000" pitchFamily="2" charset="-122"/>
              <a:ea typeface="MS PGothic" panose="020B0600070205080204" charset="-128"/>
              <a:cs typeface="Lato Bold" charset="0"/>
              <a:sym typeface="Lato Bold" charset="0"/>
            </a:endParaRPr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7680960" y="1956609"/>
            <a:ext cx="3264651" cy="0"/>
          </a:xfrm>
          <a:prstGeom prst="line">
            <a:avLst/>
          </a:prstGeom>
          <a:noFill/>
          <a:ln w="1270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Rectangle 5"/>
          <p:cNvSpPr/>
          <p:nvPr/>
        </p:nvSpPr>
        <p:spPr bwMode="auto">
          <a:xfrm>
            <a:off x="7680960" y="894737"/>
            <a:ext cx="3525114" cy="121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70000"/>
              </a:lnSpc>
            </a:pPr>
            <a:r>
              <a:rPr lang="en-US" sz="3065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Bebas Neue" charset="0"/>
                <a:sym typeface="Bebas Neue" charset="0"/>
              </a:rPr>
              <a:t>Points to Remember Strictly</a:t>
            </a:r>
            <a:endParaRPr lang="en-US" sz="3065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14:prism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30338" y="2124869"/>
            <a:ext cx="2711452" cy="2711452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721226" y="2124869"/>
            <a:ext cx="2711452" cy="27114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029577" y="2124869"/>
            <a:ext cx="2711452" cy="27114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Oval 8"/>
          <p:cNvSpPr/>
          <p:nvPr/>
        </p:nvSpPr>
        <p:spPr bwMode="auto">
          <a:xfrm>
            <a:off x="2540251" y="4591302"/>
            <a:ext cx="494804" cy="4948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6" name="Group 9"/>
          <p:cNvGrpSpPr/>
          <p:nvPr/>
        </p:nvGrpSpPr>
        <p:grpSpPr bwMode="auto">
          <a:xfrm>
            <a:off x="2668447" y="4720292"/>
            <a:ext cx="235236" cy="235234"/>
            <a:chOff x="0" y="0"/>
            <a:chExt cx="232" cy="232"/>
          </a:xfrm>
        </p:grpSpPr>
        <p:sp>
          <p:nvSpPr>
            <p:cNvPr id="7" name="Oval 10"/>
            <p:cNvSpPr/>
            <p:nvPr/>
          </p:nvSpPr>
          <p:spPr bwMode="auto">
            <a:xfrm>
              <a:off x="0" y="0"/>
              <a:ext cx="232" cy="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n-US" sz="12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8" name="Rectangle 11"/>
            <p:cNvSpPr/>
            <p:nvPr/>
          </p:nvSpPr>
          <p:spPr bwMode="auto">
            <a:xfrm>
              <a:off x="45" y="1"/>
              <a:ext cx="144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1</a:t>
              </a:r>
              <a:endParaRPr lang="en-US" sz="12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" name="Oval 12"/>
          <p:cNvSpPr/>
          <p:nvPr/>
        </p:nvSpPr>
        <p:spPr bwMode="auto">
          <a:xfrm>
            <a:off x="5848601" y="4591302"/>
            <a:ext cx="494804" cy="4948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10" name="Group 13"/>
          <p:cNvGrpSpPr/>
          <p:nvPr/>
        </p:nvGrpSpPr>
        <p:grpSpPr bwMode="auto">
          <a:xfrm>
            <a:off x="5976797" y="4720292"/>
            <a:ext cx="235236" cy="235234"/>
            <a:chOff x="0" y="0"/>
            <a:chExt cx="232" cy="232"/>
          </a:xfrm>
        </p:grpSpPr>
        <p:sp>
          <p:nvSpPr>
            <p:cNvPr id="11" name="Oval 14"/>
            <p:cNvSpPr/>
            <p:nvPr/>
          </p:nvSpPr>
          <p:spPr bwMode="auto">
            <a:xfrm>
              <a:off x="0" y="0"/>
              <a:ext cx="232" cy="2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n-US" sz="12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12" name="Rectangle 15"/>
            <p:cNvSpPr/>
            <p:nvPr/>
          </p:nvSpPr>
          <p:spPr bwMode="auto">
            <a:xfrm>
              <a:off x="45" y="1"/>
              <a:ext cx="144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2</a:t>
              </a:r>
              <a:endParaRPr lang="en-US" sz="12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" name="Oval 16"/>
          <p:cNvSpPr/>
          <p:nvPr/>
        </p:nvSpPr>
        <p:spPr bwMode="auto">
          <a:xfrm>
            <a:off x="9144251" y="4591302"/>
            <a:ext cx="494804" cy="4948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14" name="Group 17"/>
          <p:cNvGrpSpPr/>
          <p:nvPr/>
        </p:nvGrpSpPr>
        <p:grpSpPr bwMode="auto">
          <a:xfrm>
            <a:off x="9272447" y="4720292"/>
            <a:ext cx="235236" cy="235234"/>
            <a:chOff x="0" y="0"/>
            <a:chExt cx="232" cy="232"/>
          </a:xfrm>
        </p:grpSpPr>
        <p:sp>
          <p:nvSpPr>
            <p:cNvPr id="15" name="Oval 18"/>
            <p:cNvSpPr/>
            <p:nvPr/>
          </p:nvSpPr>
          <p:spPr bwMode="auto">
            <a:xfrm>
              <a:off x="0" y="0"/>
              <a:ext cx="232" cy="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n-US" sz="12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16" name="Rectangle 19"/>
            <p:cNvSpPr/>
            <p:nvPr/>
          </p:nvSpPr>
          <p:spPr bwMode="auto">
            <a:xfrm>
              <a:off x="45" y="1"/>
              <a:ext cx="144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3</a:t>
              </a:r>
              <a:endParaRPr lang="en-US" sz="12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7" name="Group 20"/>
          <p:cNvGrpSpPr/>
          <p:nvPr/>
        </p:nvGrpSpPr>
        <p:grpSpPr bwMode="auto">
          <a:xfrm>
            <a:off x="1816101" y="5159377"/>
            <a:ext cx="1943100" cy="819151"/>
            <a:chOff x="0" y="0"/>
            <a:chExt cx="2448" cy="1032"/>
          </a:xfrm>
        </p:grpSpPr>
        <p:sp>
          <p:nvSpPr>
            <p:cNvPr id="18" name="Rectangle 21"/>
            <p:cNvSpPr/>
            <p:nvPr/>
          </p:nvSpPr>
          <p:spPr bwMode="auto">
            <a:xfrm>
              <a:off x="4" y="0"/>
              <a:ext cx="244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</a:pPr>
              <a:r>
                <a:rPr 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Dolor sit </a:t>
              </a:r>
              <a:r>
                <a:rPr lang="en-US" sz="1465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amet</a:t>
              </a:r>
              <a:r>
                <a:rPr 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</a:t>
              </a:r>
              <a:r>
                <a:rPr lang="en-US" sz="1465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modo</a:t>
              </a:r>
              <a:endPara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19" name="Rectangle 22"/>
            <p:cNvSpPr/>
            <p:nvPr/>
          </p:nvSpPr>
          <p:spPr bwMode="auto">
            <a:xfrm>
              <a:off x="0" y="416"/>
              <a:ext cx="2448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支持文本。当你复制粘贴时，选择“只保留文本”选项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23"/>
          <p:cNvGrpSpPr/>
          <p:nvPr/>
        </p:nvGrpSpPr>
        <p:grpSpPr bwMode="auto">
          <a:xfrm>
            <a:off x="5118101" y="5159377"/>
            <a:ext cx="1943100" cy="819151"/>
            <a:chOff x="0" y="0"/>
            <a:chExt cx="2448" cy="1032"/>
          </a:xfrm>
        </p:grpSpPr>
        <p:sp>
          <p:nvSpPr>
            <p:cNvPr id="21" name="Rectangle 24"/>
            <p:cNvSpPr/>
            <p:nvPr/>
          </p:nvSpPr>
          <p:spPr bwMode="auto">
            <a:xfrm>
              <a:off x="4" y="0"/>
              <a:ext cx="244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</a:pPr>
              <a:r>
                <a:rPr 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Dolor sit </a:t>
              </a:r>
              <a:r>
                <a:rPr lang="en-US" sz="1465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amet</a:t>
              </a:r>
              <a:r>
                <a:rPr 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</a:t>
              </a:r>
              <a:r>
                <a:rPr lang="en-US" sz="1465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modo</a:t>
              </a:r>
              <a:endPara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22" name="Rectangle 25"/>
            <p:cNvSpPr/>
            <p:nvPr/>
          </p:nvSpPr>
          <p:spPr bwMode="auto">
            <a:xfrm>
              <a:off x="0" y="416"/>
              <a:ext cx="2448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支持文本。当你复制粘贴时，选择“只保留文本”选项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6"/>
          <p:cNvGrpSpPr/>
          <p:nvPr/>
        </p:nvGrpSpPr>
        <p:grpSpPr bwMode="auto">
          <a:xfrm>
            <a:off x="8413753" y="5159377"/>
            <a:ext cx="1943100" cy="819151"/>
            <a:chOff x="0" y="0"/>
            <a:chExt cx="2448" cy="1032"/>
          </a:xfrm>
        </p:grpSpPr>
        <p:sp>
          <p:nvSpPr>
            <p:cNvPr id="24" name="Rectangle 27"/>
            <p:cNvSpPr/>
            <p:nvPr/>
          </p:nvSpPr>
          <p:spPr bwMode="auto">
            <a:xfrm>
              <a:off x="4" y="0"/>
              <a:ext cx="244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</a:pPr>
              <a:r>
                <a:rPr 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Dolor sit </a:t>
              </a:r>
              <a:r>
                <a:rPr lang="en-US" sz="1465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amet</a:t>
              </a:r>
              <a:r>
                <a:rPr 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</a:t>
              </a:r>
              <a:r>
                <a:rPr lang="en-US" sz="1465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modo</a:t>
              </a:r>
              <a:endPara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25" name="Rectangle 28"/>
            <p:cNvSpPr/>
            <p:nvPr/>
          </p:nvSpPr>
          <p:spPr bwMode="auto">
            <a:xfrm>
              <a:off x="0" y="416"/>
              <a:ext cx="2448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支持文本。当你复制粘贴时，选择“只保留文本”选项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6" name="Rectangle 1"/>
          <p:cNvSpPr/>
          <p:nvPr/>
        </p:nvSpPr>
        <p:spPr bwMode="auto">
          <a:xfrm>
            <a:off x="4277651" y="1049987"/>
            <a:ext cx="361765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Show your ideas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7" name="Line 2"/>
          <p:cNvSpPr>
            <a:spLocks noChangeShapeType="1"/>
          </p:cNvSpPr>
          <p:nvPr/>
        </p:nvSpPr>
        <p:spPr bwMode="auto">
          <a:xfrm>
            <a:off x="7895303" y="1272236"/>
            <a:ext cx="1936955" cy="0"/>
          </a:xfrm>
          <a:prstGeom prst="line">
            <a:avLst/>
          </a:pr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8" name="Line 3"/>
          <p:cNvSpPr>
            <a:spLocks noChangeShapeType="1"/>
          </p:cNvSpPr>
          <p:nvPr/>
        </p:nvSpPr>
        <p:spPr bwMode="auto">
          <a:xfrm>
            <a:off x="2261420" y="1272236"/>
            <a:ext cx="1965098" cy="0"/>
          </a:xfrm>
          <a:prstGeom prst="line">
            <a:avLst/>
          </a:pr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9" name="Rectangle 4"/>
          <p:cNvSpPr/>
          <p:nvPr/>
        </p:nvSpPr>
        <p:spPr bwMode="auto">
          <a:xfrm>
            <a:off x="1171577" y="1618313"/>
            <a:ext cx="9810751" cy="38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n-US" sz="1065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Lorem Ipsum is simply dummy text of the printing </a:t>
            </a:r>
            <a:r>
              <a:rPr lang="en-US" sz="1065" dirty="0">
                <a:solidFill>
                  <a:srgbClr val="00000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and typesetting industry. Lorem Ipsum</a:t>
            </a:r>
            <a:r>
              <a:rPr lang="en-US" sz="1065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has been the industry's standard dummy text ever since the 1500s, </a:t>
            </a:r>
            <a:r>
              <a:rPr lang="en-US" sz="1065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Bold" charset="0"/>
                <a:sym typeface="Lato Bold" charset="0"/>
              </a:rPr>
              <a:t>when an unknown printer took </a:t>
            </a:r>
            <a:r>
              <a:rPr lang="en-US" sz="1065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a galley of type and scrambled it to make. </a:t>
            </a:r>
            <a:endParaRPr lang="en-US" sz="1065" dirty="0">
              <a:solidFill>
                <a:srgbClr val="A0AAB4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14:prism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şlïďê"/>
          <p:cNvGrpSpPr/>
          <p:nvPr/>
        </p:nvGrpSpPr>
        <p:grpSpPr>
          <a:xfrm>
            <a:off x="673696" y="2447617"/>
            <a:ext cx="2693469" cy="2787899"/>
            <a:chOff x="4448815" y="2312243"/>
            <a:chExt cx="2693469" cy="2787899"/>
          </a:xfrm>
        </p:grpSpPr>
        <p:sp>
          <p:nvSpPr>
            <p:cNvPr id="32" name="îṥḷíḋé"/>
            <p:cNvSpPr/>
            <p:nvPr/>
          </p:nvSpPr>
          <p:spPr>
            <a:xfrm>
              <a:off x="4448815" y="2552879"/>
              <a:ext cx="2547263" cy="2547263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grpSp>
          <p:nvGrpSpPr>
            <p:cNvPr id="33" name="işļîḑe"/>
            <p:cNvGrpSpPr/>
            <p:nvPr/>
          </p:nvGrpSpPr>
          <p:grpSpPr>
            <a:xfrm>
              <a:off x="5066162" y="2793828"/>
              <a:ext cx="1603470" cy="1850508"/>
              <a:chOff x="8301914" y="1749233"/>
              <a:chExt cx="2561609" cy="2956261"/>
            </a:xfrm>
          </p:grpSpPr>
          <p:sp>
            <p:nvSpPr>
              <p:cNvPr id="42" name="îsliďe"/>
              <p:cNvSpPr/>
              <p:nvPr/>
            </p:nvSpPr>
            <p:spPr>
              <a:xfrm rot="14400000">
                <a:off x="8553658" y="2720980"/>
                <a:ext cx="2370547" cy="427053"/>
              </a:xfrm>
              <a:prstGeom prst="trapezoid">
                <a:avLst>
                  <a:gd name="adj" fmla="val 5836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 dirty="0"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43" name="îṩ1ïḋè"/>
              <p:cNvSpPr/>
              <p:nvPr/>
            </p:nvSpPr>
            <p:spPr>
              <a:xfrm>
                <a:off x="8492975" y="4010011"/>
                <a:ext cx="2370548" cy="427051"/>
              </a:xfrm>
              <a:prstGeom prst="trapezoid">
                <a:avLst>
                  <a:gd name="adj" fmla="val 58361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 dirty="0"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44" name="îṡļîḋè"/>
              <p:cNvSpPr/>
              <p:nvPr/>
            </p:nvSpPr>
            <p:spPr>
              <a:xfrm rot="7200000">
                <a:off x="7330167" y="3306694"/>
                <a:ext cx="2370547" cy="427053"/>
              </a:xfrm>
              <a:prstGeom prst="trapezoid">
                <a:avLst>
                  <a:gd name="adj" fmla="val 5836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 dirty="0"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  <p:grpSp>
          <p:nvGrpSpPr>
            <p:cNvPr id="34" name="işľidé"/>
            <p:cNvGrpSpPr/>
            <p:nvPr/>
          </p:nvGrpSpPr>
          <p:grpSpPr>
            <a:xfrm>
              <a:off x="5371847" y="2312243"/>
              <a:ext cx="656438" cy="656442"/>
              <a:chOff x="5371847" y="2312243"/>
              <a:chExt cx="656438" cy="656442"/>
            </a:xfrm>
          </p:grpSpPr>
          <p:sp>
            <p:nvSpPr>
              <p:cNvPr id="40" name="í$ľíḍe"/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2160" dirty="0"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41" name="iṣ1ïde"/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219398" tIns="109699" rIns="219398" bIns="109699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8640" dirty="0">
                  <a:latin typeface="字魂58号-创中黑" panose="00000500000000000000" pitchFamily="2" charset="-122"/>
                </a:endParaRPr>
              </a:p>
            </p:txBody>
          </p:sp>
        </p:grpSp>
        <p:sp>
          <p:nvSpPr>
            <p:cNvPr id="35" name="íṩḷîḋé"/>
            <p:cNvSpPr/>
            <p:nvPr/>
          </p:nvSpPr>
          <p:spPr>
            <a:xfrm>
              <a:off x="4488645" y="4248265"/>
              <a:ext cx="656438" cy="656442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216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6" name="íşlíḓê"/>
            <p:cNvSpPr/>
            <p:nvPr/>
          </p:nvSpPr>
          <p:spPr bwMode="auto">
            <a:xfrm>
              <a:off x="4649504" y="4462282"/>
              <a:ext cx="334722" cy="22840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62926 h 414642"/>
                <a:gd name="connsiteX15" fmla="*/ 192432 w 607639"/>
                <a:gd name="connsiteY15" fmla="*/ 262926 h 414642"/>
                <a:gd name="connsiteX16" fmla="*/ 202593 w 607639"/>
                <a:gd name="connsiteY16" fmla="*/ 273052 h 414642"/>
                <a:gd name="connsiteX17" fmla="*/ 192432 w 607639"/>
                <a:gd name="connsiteY17" fmla="*/ 283178 h 414642"/>
                <a:gd name="connsiteX18" fmla="*/ 182270 w 607639"/>
                <a:gd name="connsiteY18" fmla="*/ 283178 h 414642"/>
                <a:gd name="connsiteX19" fmla="*/ 172109 w 607639"/>
                <a:gd name="connsiteY19" fmla="*/ 273052 h 414642"/>
                <a:gd name="connsiteX20" fmla="*/ 182270 w 607639"/>
                <a:gd name="connsiteY20" fmla="*/ 262926 h 414642"/>
                <a:gd name="connsiteX21" fmla="*/ 91153 w 607639"/>
                <a:gd name="connsiteY21" fmla="*/ 262926 h 414642"/>
                <a:gd name="connsiteX22" fmla="*/ 141783 w 607639"/>
                <a:gd name="connsiteY22" fmla="*/ 262926 h 414642"/>
                <a:gd name="connsiteX23" fmla="*/ 151927 w 607639"/>
                <a:gd name="connsiteY23" fmla="*/ 273052 h 414642"/>
                <a:gd name="connsiteX24" fmla="*/ 141783 w 607639"/>
                <a:gd name="connsiteY24" fmla="*/ 283178 h 414642"/>
                <a:gd name="connsiteX25" fmla="*/ 91153 w 607639"/>
                <a:gd name="connsiteY25" fmla="*/ 283178 h 414642"/>
                <a:gd name="connsiteX26" fmla="*/ 81009 w 607639"/>
                <a:gd name="connsiteY26" fmla="*/ 273052 h 414642"/>
                <a:gd name="connsiteX27" fmla="*/ 91153 w 607639"/>
                <a:gd name="connsiteY27" fmla="*/ 262926 h 414642"/>
                <a:gd name="connsiteX28" fmla="*/ 161988 w 607639"/>
                <a:gd name="connsiteY28" fmla="*/ 222493 h 414642"/>
                <a:gd name="connsiteX29" fmla="*/ 232948 w 607639"/>
                <a:gd name="connsiteY29" fmla="*/ 222493 h 414642"/>
                <a:gd name="connsiteX30" fmla="*/ 243098 w 607639"/>
                <a:gd name="connsiteY30" fmla="*/ 232619 h 414642"/>
                <a:gd name="connsiteX31" fmla="*/ 232948 w 607639"/>
                <a:gd name="connsiteY31" fmla="*/ 242745 h 414642"/>
                <a:gd name="connsiteX32" fmla="*/ 161988 w 607639"/>
                <a:gd name="connsiteY32" fmla="*/ 242745 h 414642"/>
                <a:gd name="connsiteX33" fmla="*/ 151927 w 607639"/>
                <a:gd name="connsiteY33" fmla="*/ 232619 h 414642"/>
                <a:gd name="connsiteX34" fmla="*/ 161988 w 607639"/>
                <a:gd name="connsiteY34" fmla="*/ 222493 h 414642"/>
                <a:gd name="connsiteX35" fmla="*/ 91146 w 607639"/>
                <a:gd name="connsiteY35" fmla="*/ 222493 h 414642"/>
                <a:gd name="connsiteX36" fmla="*/ 121467 w 607639"/>
                <a:gd name="connsiteY36" fmla="*/ 222493 h 414642"/>
                <a:gd name="connsiteX37" fmla="*/ 131604 w 607639"/>
                <a:gd name="connsiteY37" fmla="*/ 232619 h 414642"/>
                <a:gd name="connsiteX38" fmla="*/ 121467 w 607639"/>
                <a:gd name="connsiteY38" fmla="*/ 242745 h 414642"/>
                <a:gd name="connsiteX39" fmla="*/ 91146 w 607639"/>
                <a:gd name="connsiteY39" fmla="*/ 242745 h 414642"/>
                <a:gd name="connsiteX40" fmla="*/ 81009 w 607639"/>
                <a:gd name="connsiteY40" fmla="*/ 232619 h 414642"/>
                <a:gd name="connsiteX41" fmla="*/ 91146 w 607639"/>
                <a:gd name="connsiteY41" fmla="*/ 222493 h 414642"/>
                <a:gd name="connsiteX42" fmla="*/ 182270 w 607639"/>
                <a:gd name="connsiteY42" fmla="*/ 182059 h 414642"/>
                <a:gd name="connsiteX43" fmla="*/ 192432 w 607639"/>
                <a:gd name="connsiteY43" fmla="*/ 182059 h 414642"/>
                <a:gd name="connsiteX44" fmla="*/ 202593 w 607639"/>
                <a:gd name="connsiteY44" fmla="*/ 192195 h 414642"/>
                <a:gd name="connsiteX45" fmla="*/ 192432 w 607639"/>
                <a:gd name="connsiteY45" fmla="*/ 202241 h 414642"/>
                <a:gd name="connsiteX46" fmla="*/ 182270 w 607639"/>
                <a:gd name="connsiteY46" fmla="*/ 202241 h 414642"/>
                <a:gd name="connsiteX47" fmla="*/ 172109 w 607639"/>
                <a:gd name="connsiteY47" fmla="*/ 192195 h 414642"/>
                <a:gd name="connsiteX48" fmla="*/ 182270 w 607639"/>
                <a:gd name="connsiteY48" fmla="*/ 182059 h 414642"/>
                <a:gd name="connsiteX49" fmla="*/ 91153 w 607639"/>
                <a:gd name="connsiteY49" fmla="*/ 182059 h 414642"/>
                <a:gd name="connsiteX50" fmla="*/ 141783 w 607639"/>
                <a:gd name="connsiteY50" fmla="*/ 182059 h 414642"/>
                <a:gd name="connsiteX51" fmla="*/ 151927 w 607639"/>
                <a:gd name="connsiteY51" fmla="*/ 192195 h 414642"/>
                <a:gd name="connsiteX52" fmla="*/ 141783 w 607639"/>
                <a:gd name="connsiteY52" fmla="*/ 202241 h 414642"/>
                <a:gd name="connsiteX53" fmla="*/ 91153 w 607639"/>
                <a:gd name="connsiteY53" fmla="*/ 202241 h 414642"/>
                <a:gd name="connsiteX54" fmla="*/ 81009 w 607639"/>
                <a:gd name="connsiteY54" fmla="*/ 192195 h 414642"/>
                <a:gd name="connsiteX55" fmla="*/ 91153 w 607639"/>
                <a:gd name="connsiteY55" fmla="*/ 182059 h 414642"/>
                <a:gd name="connsiteX56" fmla="*/ 161988 w 607639"/>
                <a:gd name="connsiteY56" fmla="*/ 141625 h 414642"/>
                <a:gd name="connsiteX57" fmla="*/ 232948 w 607639"/>
                <a:gd name="connsiteY57" fmla="*/ 141625 h 414642"/>
                <a:gd name="connsiteX58" fmla="*/ 243098 w 607639"/>
                <a:gd name="connsiteY58" fmla="*/ 151761 h 414642"/>
                <a:gd name="connsiteX59" fmla="*/ 232948 w 607639"/>
                <a:gd name="connsiteY59" fmla="*/ 161807 h 414642"/>
                <a:gd name="connsiteX60" fmla="*/ 161988 w 607639"/>
                <a:gd name="connsiteY60" fmla="*/ 161807 h 414642"/>
                <a:gd name="connsiteX61" fmla="*/ 151927 w 607639"/>
                <a:gd name="connsiteY61" fmla="*/ 151761 h 414642"/>
                <a:gd name="connsiteX62" fmla="*/ 161988 w 607639"/>
                <a:gd name="connsiteY62" fmla="*/ 141625 h 414642"/>
                <a:gd name="connsiteX63" fmla="*/ 91146 w 607639"/>
                <a:gd name="connsiteY63" fmla="*/ 141625 h 414642"/>
                <a:gd name="connsiteX64" fmla="*/ 121467 w 607639"/>
                <a:gd name="connsiteY64" fmla="*/ 141625 h 414642"/>
                <a:gd name="connsiteX65" fmla="*/ 131604 w 607639"/>
                <a:gd name="connsiteY65" fmla="*/ 151761 h 414642"/>
                <a:gd name="connsiteX66" fmla="*/ 121467 w 607639"/>
                <a:gd name="connsiteY66" fmla="*/ 161807 h 414642"/>
                <a:gd name="connsiteX67" fmla="*/ 91146 w 607639"/>
                <a:gd name="connsiteY67" fmla="*/ 161807 h 414642"/>
                <a:gd name="connsiteX68" fmla="*/ 81009 w 607639"/>
                <a:gd name="connsiteY68" fmla="*/ 151761 h 414642"/>
                <a:gd name="connsiteX69" fmla="*/ 91146 w 607639"/>
                <a:gd name="connsiteY69" fmla="*/ 141625 h 414642"/>
                <a:gd name="connsiteX70" fmla="*/ 364566 w 607639"/>
                <a:gd name="connsiteY70" fmla="*/ 102176 h 414642"/>
                <a:gd name="connsiteX71" fmla="*/ 283573 w 607639"/>
                <a:gd name="connsiteY71" fmla="*/ 192194 h 414642"/>
                <a:gd name="connsiteX72" fmla="*/ 374712 w 607639"/>
                <a:gd name="connsiteY72" fmla="*/ 283188 h 414642"/>
                <a:gd name="connsiteX73" fmla="*/ 464783 w 607639"/>
                <a:gd name="connsiteY73" fmla="*/ 202235 h 414642"/>
                <a:gd name="connsiteX74" fmla="*/ 374712 w 607639"/>
                <a:gd name="connsiteY74" fmla="*/ 202235 h 414642"/>
                <a:gd name="connsiteX75" fmla="*/ 364566 w 607639"/>
                <a:gd name="connsiteY75" fmla="*/ 192194 h 414642"/>
                <a:gd name="connsiteX76" fmla="*/ 182270 w 607639"/>
                <a:gd name="connsiteY76" fmla="*/ 101191 h 414642"/>
                <a:gd name="connsiteX77" fmla="*/ 192432 w 607639"/>
                <a:gd name="connsiteY77" fmla="*/ 101191 h 414642"/>
                <a:gd name="connsiteX78" fmla="*/ 202593 w 607639"/>
                <a:gd name="connsiteY78" fmla="*/ 111238 h 414642"/>
                <a:gd name="connsiteX79" fmla="*/ 192432 w 607639"/>
                <a:gd name="connsiteY79" fmla="*/ 121373 h 414642"/>
                <a:gd name="connsiteX80" fmla="*/ 182270 w 607639"/>
                <a:gd name="connsiteY80" fmla="*/ 121373 h 414642"/>
                <a:gd name="connsiteX81" fmla="*/ 172109 w 607639"/>
                <a:gd name="connsiteY81" fmla="*/ 111238 h 414642"/>
                <a:gd name="connsiteX82" fmla="*/ 182270 w 607639"/>
                <a:gd name="connsiteY82" fmla="*/ 101191 h 414642"/>
                <a:gd name="connsiteX83" fmla="*/ 91153 w 607639"/>
                <a:gd name="connsiteY83" fmla="*/ 101191 h 414642"/>
                <a:gd name="connsiteX84" fmla="*/ 141783 w 607639"/>
                <a:gd name="connsiteY84" fmla="*/ 101191 h 414642"/>
                <a:gd name="connsiteX85" fmla="*/ 151927 w 607639"/>
                <a:gd name="connsiteY85" fmla="*/ 111238 h 414642"/>
                <a:gd name="connsiteX86" fmla="*/ 141783 w 607639"/>
                <a:gd name="connsiteY86" fmla="*/ 121373 h 414642"/>
                <a:gd name="connsiteX87" fmla="*/ 91153 w 607639"/>
                <a:gd name="connsiteY87" fmla="*/ 121373 h 414642"/>
                <a:gd name="connsiteX88" fmla="*/ 81009 w 607639"/>
                <a:gd name="connsiteY88" fmla="*/ 111238 h 414642"/>
                <a:gd name="connsiteX89" fmla="*/ 91153 w 607639"/>
                <a:gd name="connsiteY89" fmla="*/ 101191 h 414642"/>
                <a:gd name="connsiteX90" fmla="*/ 374712 w 607639"/>
                <a:gd name="connsiteY90" fmla="*/ 80938 h 414642"/>
                <a:gd name="connsiteX91" fmla="*/ 384858 w 607639"/>
                <a:gd name="connsiteY91" fmla="*/ 91068 h 414642"/>
                <a:gd name="connsiteX92" fmla="*/ 384858 w 607639"/>
                <a:gd name="connsiteY92" fmla="*/ 182063 h 414642"/>
                <a:gd name="connsiteX93" fmla="*/ 475998 w 607639"/>
                <a:gd name="connsiteY93" fmla="*/ 182063 h 414642"/>
                <a:gd name="connsiteX94" fmla="*/ 486055 w 607639"/>
                <a:gd name="connsiteY94" fmla="*/ 192194 h 414642"/>
                <a:gd name="connsiteX95" fmla="*/ 374712 w 607639"/>
                <a:gd name="connsiteY95" fmla="*/ 303360 h 414642"/>
                <a:gd name="connsiteX96" fmla="*/ 263280 w 607639"/>
                <a:gd name="connsiteY96" fmla="*/ 192194 h 414642"/>
                <a:gd name="connsiteX97" fmla="*/ 374712 w 607639"/>
                <a:gd name="connsiteY97" fmla="*/ 80938 h 414642"/>
                <a:gd name="connsiteX98" fmla="*/ 425343 w 607639"/>
                <a:gd name="connsiteY98" fmla="*/ 61744 h 414642"/>
                <a:gd name="connsiteX99" fmla="*/ 425343 w 607639"/>
                <a:gd name="connsiteY99" fmla="*/ 141635 h 414642"/>
                <a:gd name="connsiteX100" fmla="*/ 505373 w 607639"/>
                <a:gd name="connsiteY100" fmla="*/ 141635 h 414642"/>
                <a:gd name="connsiteX101" fmla="*/ 425343 w 607639"/>
                <a:gd name="connsiteY101" fmla="*/ 61744 h 414642"/>
                <a:gd name="connsiteX102" fmla="*/ 161988 w 607639"/>
                <a:gd name="connsiteY102" fmla="*/ 60757 h 414642"/>
                <a:gd name="connsiteX103" fmla="*/ 232948 w 607639"/>
                <a:gd name="connsiteY103" fmla="*/ 60757 h 414642"/>
                <a:gd name="connsiteX104" fmla="*/ 243098 w 607639"/>
                <a:gd name="connsiteY104" fmla="*/ 70804 h 414642"/>
                <a:gd name="connsiteX105" fmla="*/ 232948 w 607639"/>
                <a:gd name="connsiteY105" fmla="*/ 80939 h 414642"/>
                <a:gd name="connsiteX106" fmla="*/ 161988 w 607639"/>
                <a:gd name="connsiteY106" fmla="*/ 80939 h 414642"/>
                <a:gd name="connsiteX107" fmla="*/ 151927 w 607639"/>
                <a:gd name="connsiteY107" fmla="*/ 70804 h 414642"/>
                <a:gd name="connsiteX108" fmla="*/ 161988 w 607639"/>
                <a:gd name="connsiteY108" fmla="*/ 60757 h 414642"/>
                <a:gd name="connsiteX109" fmla="*/ 91146 w 607639"/>
                <a:gd name="connsiteY109" fmla="*/ 60757 h 414642"/>
                <a:gd name="connsiteX110" fmla="*/ 121467 w 607639"/>
                <a:gd name="connsiteY110" fmla="*/ 60757 h 414642"/>
                <a:gd name="connsiteX111" fmla="*/ 131604 w 607639"/>
                <a:gd name="connsiteY111" fmla="*/ 70804 h 414642"/>
                <a:gd name="connsiteX112" fmla="*/ 121467 w 607639"/>
                <a:gd name="connsiteY112" fmla="*/ 80939 h 414642"/>
                <a:gd name="connsiteX113" fmla="*/ 91146 w 607639"/>
                <a:gd name="connsiteY113" fmla="*/ 80939 h 414642"/>
                <a:gd name="connsiteX114" fmla="*/ 81009 w 607639"/>
                <a:gd name="connsiteY114" fmla="*/ 70804 h 414642"/>
                <a:gd name="connsiteX115" fmla="*/ 91146 w 607639"/>
                <a:gd name="connsiteY115" fmla="*/ 60757 h 414642"/>
                <a:gd name="connsiteX116" fmla="*/ 415194 w 607639"/>
                <a:gd name="connsiteY116" fmla="*/ 40505 h 414642"/>
                <a:gd name="connsiteX117" fmla="*/ 526560 w 607639"/>
                <a:gd name="connsiteY117" fmla="*/ 151765 h 414642"/>
                <a:gd name="connsiteX118" fmla="*/ 516501 w 607639"/>
                <a:gd name="connsiteY118" fmla="*/ 161807 h 414642"/>
                <a:gd name="connsiteX119" fmla="*/ 415194 w 607639"/>
                <a:gd name="connsiteY119" fmla="*/ 161807 h 414642"/>
                <a:gd name="connsiteX120" fmla="*/ 405046 w 607639"/>
                <a:gd name="connsiteY120" fmla="*/ 151765 h 414642"/>
                <a:gd name="connsiteX121" fmla="*/ 405046 w 607639"/>
                <a:gd name="connsiteY121" fmla="*/ 50636 h 414642"/>
                <a:gd name="connsiteX122" fmla="*/ 415194 w 607639"/>
                <a:gd name="connsiteY122" fmla="*/ 40505 h 414642"/>
                <a:gd name="connsiteX123" fmla="*/ 70848 w 607639"/>
                <a:gd name="connsiteY123" fmla="*/ 20177 h 414642"/>
                <a:gd name="connsiteX124" fmla="*/ 60791 w 607639"/>
                <a:gd name="connsiteY124" fmla="*/ 30309 h 414642"/>
                <a:gd name="connsiteX125" fmla="*/ 60791 w 607639"/>
                <a:gd name="connsiteY125" fmla="*/ 343802 h 414642"/>
                <a:gd name="connsiteX126" fmla="*/ 222780 w 607639"/>
                <a:gd name="connsiteY126" fmla="*/ 343802 h 414642"/>
                <a:gd name="connsiteX127" fmla="*/ 232927 w 607639"/>
                <a:gd name="connsiteY127" fmla="*/ 353935 h 414642"/>
                <a:gd name="connsiteX128" fmla="*/ 232927 w 607639"/>
                <a:gd name="connsiteY128" fmla="*/ 364067 h 414642"/>
                <a:gd name="connsiteX129" fmla="*/ 374712 w 607639"/>
                <a:gd name="connsiteY129" fmla="*/ 364067 h 414642"/>
                <a:gd name="connsiteX130" fmla="*/ 374712 w 607639"/>
                <a:gd name="connsiteY130" fmla="*/ 353935 h 414642"/>
                <a:gd name="connsiteX131" fmla="*/ 384859 w 607639"/>
                <a:gd name="connsiteY131" fmla="*/ 343802 h 414642"/>
                <a:gd name="connsiteX132" fmla="*/ 546848 w 607639"/>
                <a:gd name="connsiteY132" fmla="*/ 343802 h 414642"/>
                <a:gd name="connsiteX133" fmla="*/ 546848 w 607639"/>
                <a:gd name="connsiteY133" fmla="*/ 30309 h 414642"/>
                <a:gd name="connsiteX134" fmla="*/ 536702 w 607639"/>
                <a:gd name="connsiteY134" fmla="*/ 20177 h 414642"/>
                <a:gd name="connsiteX135" fmla="*/ 70848 w 607639"/>
                <a:gd name="connsiteY135" fmla="*/ 0 h 414642"/>
                <a:gd name="connsiteX136" fmla="*/ 536702 w 607639"/>
                <a:gd name="connsiteY136" fmla="*/ 0 h 414642"/>
                <a:gd name="connsiteX137" fmla="*/ 567142 w 607639"/>
                <a:gd name="connsiteY137" fmla="*/ 30309 h 414642"/>
                <a:gd name="connsiteX138" fmla="*/ 567142 w 607639"/>
                <a:gd name="connsiteY138" fmla="*/ 343802 h 414642"/>
                <a:gd name="connsiteX139" fmla="*/ 597492 w 607639"/>
                <a:gd name="connsiteY139" fmla="*/ 343802 h 414642"/>
                <a:gd name="connsiteX140" fmla="*/ 607639 w 607639"/>
                <a:gd name="connsiteY140" fmla="*/ 353935 h 414642"/>
                <a:gd name="connsiteX141" fmla="*/ 607639 w 607639"/>
                <a:gd name="connsiteY141" fmla="*/ 384244 h 414642"/>
                <a:gd name="connsiteX142" fmla="*/ 577199 w 607639"/>
                <a:gd name="connsiteY142" fmla="*/ 414642 h 414642"/>
                <a:gd name="connsiteX143" fmla="*/ 30351 w 607639"/>
                <a:gd name="connsiteY143" fmla="*/ 414642 h 414642"/>
                <a:gd name="connsiteX144" fmla="*/ 0 w 607639"/>
                <a:gd name="connsiteY144" fmla="*/ 384244 h 414642"/>
                <a:gd name="connsiteX145" fmla="*/ 0 w 607639"/>
                <a:gd name="connsiteY145" fmla="*/ 353935 h 414642"/>
                <a:gd name="connsiteX146" fmla="*/ 10147 w 607639"/>
                <a:gd name="connsiteY146" fmla="*/ 343802 h 414642"/>
                <a:gd name="connsiteX147" fmla="*/ 40497 w 607639"/>
                <a:gd name="connsiteY147" fmla="*/ 343802 h 414642"/>
                <a:gd name="connsiteX148" fmla="*/ 40497 w 607639"/>
                <a:gd name="connsiteY148" fmla="*/ 30309 h 414642"/>
                <a:gd name="connsiteX149" fmla="*/ 70848 w 607639"/>
                <a:gd name="connsiteY14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62926"/>
                  </a:moveTo>
                  <a:lnTo>
                    <a:pt x="192432" y="262926"/>
                  </a:lnTo>
                  <a:cubicBezTo>
                    <a:pt x="198493" y="262926"/>
                    <a:pt x="202593" y="267012"/>
                    <a:pt x="202593" y="273052"/>
                  </a:cubicBezTo>
                  <a:cubicBezTo>
                    <a:pt x="202593" y="279092"/>
                    <a:pt x="198493" y="283178"/>
                    <a:pt x="192432" y="283178"/>
                  </a:cubicBezTo>
                  <a:lnTo>
                    <a:pt x="182270" y="283178"/>
                  </a:lnTo>
                  <a:cubicBezTo>
                    <a:pt x="176209" y="283178"/>
                    <a:pt x="172109" y="279092"/>
                    <a:pt x="172109" y="273052"/>
                  </a:cubicBezTo>
                  <a:cubicBezTo>
                    <a:pt x="172109" y="267012"/>
                    <a:pt x="176209" y="262926"/>
                    <a:pt x="182270" y="262926"/>
                  </a:cubicBezTo>
                  <a:close/>
                  <a:moveTo>
                    <a:pt x="91153" y="262926"/>
                  </a:moveTo>
                  <a:lnTo>
                    <a:pt x="141783" y="262926"/>
                  </a:lnTo>
                  <a:cubicBezTo>
                    <a:pt x="147834" y="262926"/>
                    <a:pt x="151927" y="267012"/>
                    <a:pt x="151927" y="273052"/>
                  </a:cubicBezTo>
                  <a:cubicBezTo>
                    <a:pt x="151927" y="279092"/>
                    <a:pt x="147834" y="283178"/>
                    <a:pt x="141783" y="283178"/>
                  </a:cubicBezTo>
                  <a:lnTo>
                    <a:pt x="91153" y="283178"/>
                  </a:lnTo>
                  <a:cubicBezTo>
                    <a:pt x="85102" y="283178"/>
                    <a:pt x="81009" y="279092"/>
                    <a:pt x="81009" y="273052"/>
                  </a:cubicBezTo>
                  <a:cubicBezTo>
                    <a:pt x="81009" y="267012"/>
                    <a:pt x="85102" y="262926"/>
                    <a:pt x="91153" y="262926"/>
                  </a:cubicBezTo>
                  <a:close/>
                  <a:moveTo>
                    <a:pt x="161988" y="222493"/>
                  </a:moveTo>
                  <a:lnTo>
                    <a:pt x="232948" y="222493"/>
                  </a:lnTo>
                  <a:cubicBezTo>
                    <a:pt x="239002" y="222493"/>
                    <a:pt x="243098" y="226579"/>
                    <a:pt x="243098" y="232619"/>
                  </a:cubicBezTo>
                  <a:cubicBezTo>
                    <a:pt x="243098" y="238659"/>
                    <a:pt x="239002" y="242745"/>
                    <a:pt x="232948" y="242745"/>
                  </a:cubicBezTo>
                  <a:lnTo>
                    <a:pt x="161988" y="242745"/>
                  </a:lnTo>
                  <a:cubicBezTo>
                    <a:pt x="155934" y="242745"/>
                    <a:pt x="151927" y="238659"/>
                    <a:pt x="151927" y="232619"/>
                  </a:cubicBezTo>
                  <a:cubicBezTo>
                    <a:pt x="151927" y="226579"/>
                    <a:pt x="155934" y="222493"/>
                    <a:pt x="161988" y="222493"/>
                  </a:cubicBezTo>
                  <a:close/>
                  <a:moveTo>
                    <a:pt x="91146" y="222493"/>
                  </a:moveTo>
                  <a:lnTo>
                    <a:pt x="121467" y="222493"/>
                  </a:lnTo>
                  <a:cubicBezTo>
                    <a:pt x="127603" y="222493"/>
                    <a:pt x="131604" y="226579"/>
                    <a:pt x="131604" y="232619"/>
                  </a:cubicBezTo>
                  <a:cubicBezTo>
                    <a:pt x="131604" y="238659"/>
                    <a:pt x="127603" y="242745"/>
                    <a:pt x="121467" y="242745"/>
                  </a:cubicBezTo>
                  <a:lnTo>
                    <a:pt x="91146" y="242745"/>
                  </a:lnTo>
                  <a:cubicBezTo>
                    <a:pt x="85099" y="242745"/>
                    <a:pt x="81009" y="238659"/>
                    <a:pt x="81009" y="232619"/>
                  </a:cubicBezTo>
                  <a:cubicBezTo>
                    <a:pt x="81009" y="226579"/>
                    <a:pt x="85099" y="222493"/>
                    <a:pt x="91146" y="222493"/>
                  </a:cubicBezTo>
                  <a:close/>
                  <a:moveTo>
                    <a:pt x="182270" y="182059"/>
                  </a:moveTo>
                  <a:lnTo>
                    <a:pt x="192432" y="182059"/>
                  </a:lnTo>
                  <a:cubicBezTo>
                    <a:pt x="198493" y="182059"/>
                    <a:pt x="202593" y="186060"/>
                    <a:pt x="202593" y="192195"/>
                  </a:cubicBezTo>
                  <a:cubicBezTo>
                    <a:pt x="202593" y="198240"/>
                    <a:pt x="198493" y="202241"/>
                    <a:pt x="192432" y="202241"/>
                  </a:cubicBezTo>
                  <a:lnTo>
                    <a:pt x="182270" y="202241"/>
                  </a:lnTo>
                  <a:cubicBezTo>
                    <a:pt x="176209" y="202241"/>
                    <a:pt x="172109" y="198240"/>
                    <a:pt x="172109" y="192195"/>
                  </a:cubicBezTo>
                  <a:cubicBezTo>
                    <a:pt x="172109" y="186060"/>
                    <a:pt x="176209" y="182059"/>
                    <a:pt x="182270" y="182059"/>
                  </a:cubicBezTo>
                  <a:close/>
                  <a:moveTo>
                    <a:pt x="91153" y="182059"/>
                  </a:moveTo>
                  <a:lnTo>
                    <a:pt x="141783" y="182059"/>
                  </a:lnTo>
                  <a:cubicBezTo>
                    <a:pt x="147834" y="182059"/>
                    <a:pt x="151927" y="186060"/>
                    <a:pt x="151927" y="192195"/>
                  </a:cubicBezTo>
                  <a:cubicBezTo>
                    <a:pt x="151927" y="198240"/>
                    <a:pt x="147834" y="202241"/>
                    <a:pt x="141783" y="202241"/>
                  </a:cubicBezTo>
                  <a:lnTo>
                    <a:pt x="91153" y="202241"/>
                  </a:lnTo>
                  <a:cubicBezTo>
                    <a:pt x="85102" y="202241"/>
                    <a:pt x="81009" y="198240"/>
                    <a:pt x="81009" y="192195"/>
                  </a:cubicBezTo>
                  <a:cubicBezTo>
                    <a:pt x="81009" y="186060"/>
                    <a:pt x="85102" y="182059"/>
                    <a:pt x="91153" y="182059"/>
                  </a:cubicBezTo>
                  <a:close/>
                  <a:moveTo>
                    <a:pt x="161988" y="141625"/>
                  </a:moveTo>
                  <a:lnTo>
                    <a:pt x="232948" y="141625"/>
                  </a:lnTo>
                  <a:cubicBezTo>
                    <a:pt x="239002" y="141625"/>
                    <a:pt x="243098" y="145626"/>
                    <a:pt x="243098" y="151761"/>
                  </a:cubicBezTo>
                  <a:cubicBezTo>
                    <a:pt x="243098" y="157806"/>
                    <a:pt x="239002" y="161807"/>
                    <a:pt x="232948" y="161807"/>
                  </a:cubicBezTo>
                  <a:lnTo>
                    <a:pt x="161988" y="161807"/>
                  </a:lnTo>
                  <a:cubicBezTo>
                    <a:pt x="155934" y="161807"/>
                    <a:pt x="151927" y="157806"/>
                    <a:pt x="151927" y="151761"/>
                  </a:cubicBezTo>
                  <a:cubicBezTo>
                    <a:pt x="151927" y="145626"/>
                    <a:pt x="155934" y="141625"/>
                    <a:pt x="161988" y="141625"/>
                  </a:cubicBezTo>
                  <a:close/>
                  <a:moveTo>
                    <a:pt x="91146" y="141625"/>
                  </a:moveTo>
                  <a:lnTo>
                    <a:pt x="121467" y="141625"/>
                  </a:lnTo>
                  <a:cubicBezTo>
                    <a:pt x="127603" y="141625"/>
                    <a:pt x="131604" y="145626"/>
                    <a:pt x="131604" y="151761"/>
                  </a:cubicBezTo>
                  <a:cubicBezTo>
                    <a:pt x="131604" y="157806"/>
                    <a:pt x="127603" y="161807"/>
                    <a:pt x="121467" y="161807"/>
                  </a:cubicBezTo>
                  <a:lnTo>
                    <a:pt x="91146" y="161807"/>
                  </a:lnTo>
                  <a:cubicBezTo>
                    <a:pt x="85099" y="161807"/>
                    <a:pt x="81009" y="157806"/>
                    <a:pt x="81009" y="151761"/>
                  </a:cubicBezTo>
                  <a:cubicBezTo>
                    <a:pt x="81009" y="145626"/>
                    <a:pt x="85099" y="141625"/>
                    <a:pt x="91146" y="141625"/>
                  </a:cubicBezTo>
                  <a:close/>
                  <a:moveTo>
                    <a:pt x="364566" y="102176"/>
                  </a:moveTo>
                  <a:cubicBezTo>
                    <a:pt x="318996" y="107241"/>
                    <a:pt x="283573" y="145630"/>
                    <a:pt x="283573" y="192194"/>
                  </a:cubicBezTo>
                  <a:cubicBezTo>
                    <a:pt x="283573" y="242756"/>
                    <a:pt x="324069" y="283188"/>
                    <a:pt x="374712" y="283188"/>
                  </a:cubicBezTo>
                  <a:cubicBezTo>
                    <a:pt x="421261" y="283188"/>
                    <a:pt x="459799" y="247732"/>
                    <a:pt x="464783" y="202235"/>
                  </a:cubicBezTo>
                  <a:lnTo>
                    <a:pt x="374712" y="202235"/>
                  </a:lnTo>
                  <a:cubicBezTo>
                    <a:pt x="368660" y="202235"/>
                    <a:pt x="364566" y="198236"/>
                    <a:pt x="364566" y="192194"/>
                  </a:cubicBezTo>
                  <a:close/>
                  <a:moveTo>
                    <a:pt x="182270" y="101191"/>
                  </a:moveTo>
                  <a:lnTo>
                    <a:pt x="192432" y="101191"/>
                  </a:lnTo>
                  <a:cubicBezTo>
                    <a:pt x="198493" y="101191"/>
                    <a:pt x="202593" y="105192"/>
                    <a:pt x="202593" y="111238"/>
                  </a:cubicBezTo>
                  <a:cubicBezTo>
                    <a:pt x="202593" y="117372"/>
                    <a:pt x="198493" y="121373"/>
                    <a:pt x="192432" y="121373"/>
                  </a:cubicBezTo>
                  <a:lnTo>
                    <a:pt x="182270" y="121373"/>
                  </a:lnTo>
                  <a:cubicBezTo>
                    <a:pt x="176209" y="121373"/>
                    <a:pt x="172109" y="117372"/>
                    <a:pt x="172109" y="111238"/>
                  </a:cubicBezTo>
                  <a:cubicBezTo>
                    <a:pt x="172109" y="105192"/>
                    <a:pt x="176209" y="101191"/>
                    <a:pt x="182270" y="101191"/>
                  </a:cubicBezTo>
                  <a:close/>
                  <a:moveTo>
                    <a:pt x="91153" y="101191"/>
                  </a:moveTo>
                  <a:lnTo>
                    <a:pt x="141783" y="101191"/>
                  </a:lnTo>
                  <a:cubicBezTo>
                    <a:pt x="147834" y="101191"/>
                    <a:pt x="151927" y="105192"/>
                    <a:pt x="151927" y="111238"/>
                  </a:cubicBezTo>
                  <a:cubicBezTo>
                    <a:pt x="151927" y="117372"/>
                    <a:pt x="147834" y="121373"/>
                    <a:pt x="141783" y="121373"/>
                  </a:cubicBezTo>
                  <a:lnTo>
                    <a:pt x="91153" y="121373"/>
                  </a:lnTo>
                  <a:cubicBezTo>
                    <a:pt x="85102" y="121373"/>
                    <a:pt x="81009" y="117372"/>
                    <a:pt x="81009" y="111238"/>
                  </a:cubicBezTo>
                  <a:cubicBezTo>
                    <a:pt x="81009" y="105192"/>
                    <a:pt x="85102" y="101191"/>
                    <a:pt x="91153" y="101191"/>
                  </a:cubicBezTo>
                  <a:close/>
                  <a:moveTo>
                    <a:pt x="374712" y="80938"/>
                  </a:moveTo>
                  <a:cubicBezTo>
                    <a:pt x="380764" y="80938"/>
                    <a:pt x="384858" y="85026"/>
                    <a:pt x="384858" y="91068"/>
                  </a:cubicBezTo>
                  <a:lnTo>
                    <a:pt x="384858" y="182063"/>
                  </a:lnTo>
                  <a:lnTo>
                    <a:pt x="475998" y="182063"/>
                  </a:lnTo>
                  <a:cubicBezTo>
                    <a:pt x="482050" y="182063"/>
                    <a:pt x="486055" y="186062"/>
                    <a:pt x="486055" y="192194"/>
                  </a:cubicBezTo>
                  <a:cubicBezTo>
                    <a:pt x="486055" y="253864"/>
                    <a:pt x="436480" y="303360"/>
                    <a:pt x="374712" y="303360"/>
                  </a:cubicBezTo>
                  <a:cubicBezTo>
                    <a:pt x="312944" y="303360"/>
                    <a:pt x="263280" y="253864"/>
                    <a:pt x="263280" y="192194"/>
                  </a:cubicBezTo>
                  <a:cubicBezTo>
                    <a:pt x="263280" y="130523"/>
                    <a:pt x="312944" y="80938"/>
                    <a:pt x="374712" y="80938"/>
                  </a:cubicBezTo>
                  <a:close/>
                  <a:moveTo>
                    <a:pt x="425343" y="61744"/>
                  </a:moveTo>
                  <a:lnTo>
                    <a:pt x="425343" y="141635"/>
                  </a:lnTo>
                  <a:lnTo>
                    <a:pt x="505373" y="141635"/>
                  </a:lnTo>
                  <a:cubicBezTo>
                    <a:pt x="500299" y="99157"/>
                    <a:pt x="466827" y="65743"/>
                    <a:pt x="425343" y="61744"/>
                  </a:cubicBezTo>
                  <a:close/>
                  <a:moveTo>
                    <a:pt x="161988" y="60757"/>
                  </a:moveTo>
                  <a:lnTo>
                    <a:pt x="232948" y="60757"/>
                  </a:lnTo>
                  <a:cubicBezTo>
                    <a:pt x="239002" y="60757"/>
                    <a:pt x="243098" y="64758"/>
                    <a:pt x="243098" y="70804"/>
                  </a:cubicBezTo>
                  <a:cubicBezTo>
                    <a:pt x="243098" y="76938"/>
                    <a:pt x="239002" y="80939"/>
                    <a:pt x="232948" y="80939"/>
                  </a:cubicBezTo>
                  <a:lnTo>
                    <a:pt x="161988" y="80939"/>
                  </a:lnTo>
                  <a:cubicBezTo>
                    <a:pt x="155934" y="80939"/>
                    <a:pt x="151927" y="76938"/>
                    <a:pt x="151927" y="70804"/>
                  </a:cubicBezTo>
                  <a:cubicBezTo>
                    <a:pt x="151927" y="64758"/>
                    <a:pt x="155934" y="60757"/>
                    <a:pt x="161988" y="60757"/>
                  </a:cubicBezTo>
                  <a:close/>
                  <a:moveTo>
                    <a:pt x="91146" y="60757"/>
                  </a:moveTo>
                  <a:lnTo>
                    <a:pt x="121467" y="60757"/>
                  </a:lnTo>
                  <a:cubicBezTo>
                    <a:pt x="127603" y="60757"/>
                    <a:pt x="131604" y="64758"/>
                    <a:pt x="131604" y="70804"/>
                  </a:cubicBezTo>
                  <a:cubicBezTo>
                    <a:pt x="131604" y="76938"/>
                    <a:pt x="127603" y="80939"/>
                    <a:pt x="121467" y="80939"/>
                  </a:cubicBezTo>
                  <a:lnTo>
                    <a:pt x="91146" y="80939"/>
                  </a:lnTo>
                  <a:cubicBezTo>
                    <a:pt x="85099" y="80939"/>
                    <a:pt x="81009" y="76938"/>
                    <a:pt x="81009" y="70804"/>
                  </a:cubicBezTo>
                  <a:cubicBezTo>
                    <a:pt x="81009" y="64758"/>
                    <a:pt x="85099" y="60757"/>
                    <a:pt x="91146" y="60757"/>
                  </a:cubicBezTo>
                  <a:close/>
                  <a:moveTo>
                    <a:pt x="415194" y="40505"/>
                  </a:moveTo>
                  <a:cubicBezTo>
                    <a:pt x="476975" y="40505"/>
                    <a:pt x="526560" y="90092"/>
                    <a:pt x="526560" y="151765"/>
                  </a:cubicBezTo>
                  <a:cubicBezTo>
                    <a:pt x="526560" y="157808"/>
                    <a:pt x="522554" y="161807"/>
                    <a:pt x="516501" y="161807"/>
                  </a:cubicBezTo>
                  <a:lnTo>
                    <a:pt x="415194" y="161807"/>
                  </a:lnTo>
                  <a:cubicBezTo>
                    <a:pt x="409141" y="161807"/>
                    <a:pt x="405046" y="157808"/>
                    <a:pt x="405046" y="151765"/>
                  </a:cubicBezTo>
                  <a:lnTo>
                    <a:pt x="405046" y="50636"/>
                  </a:lnTo>
                  <a:cubicBezTo>
                    <a:pt x="405046" y="44593"/>
                    <a:pt x="409141" y="40505"/>
                    <a:pt x="415194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19398" tIns="109699" rIns="219398" bIns="10969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864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37" name="íṧļïḑe"/>
            <p:cNvSpPr/>
            <p:nvPr/>
          </p:nvSpPr>
          <p:spPr>
            <a:xfrm>
              <a:off x="6485846" y="4238969"/>
              <a:ext cx="656438" cy="656442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216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8" name="îšľíde"/>
            <p:cNvSpPr txBox="1"/>
            <p:nvPr/>
          </p:nvSpPr>
          <p:spPr>
            <a:xfrm>
              <a:off x="4928168" y="3612157"/>
              <a:ext cx="1512168" cy="58477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zh-CN" altLang="en-US" sz="1680" b="1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关键词</a:t>
              </a:r>
              <a:endParaRPr lang="zh-CN" altLang="en-US" sz="1680" b="1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9" name="iśḷiďè"/>
            <p:cNvSpPr/>
            <p:nvPr/>
          </p:nvSpPr>
          <p:spPr bwMode="auto">
            <a:xfrm>
              <a:off x="6646705" y="4400049"/>
              <a:ext cx="334722" cy="334282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19398" tIns="109699" rIns="219398" bIns="109699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8640" dirty="0">
                <a:latin typeface="字魂58号-创中黑" panose="00000500000000000000" pitchFamily="2" charset="-122"/>
              </a:endParaRPr>
            </a:p>
          </p:txBody>
        </p:sp>
      </p:grpSp>
      <p:cxnSp>
        <p:nvCxnSpPr>
          <p:cNvPr id="5" name="直接连接符 4"/>
          <p:cNvCxnSpPr>
            <a:stCxn id="30" idx="0"/>
            <a:endCxn id="22" idx="0"/>
          </p:cNvCxnSpPr>
          <p:nvPr/>
        </p:nvCxnSpPr>
        <p:spPr>
          <a:xfrm>
            <a:off x="4059272" y="2303582"/>
            <a:ext cx="618531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ísļiḍè"/>
          <p:cNvGrpSpPr/>
          <p:nvPr/>
        </p:nvGrpSpPr>
        <p:grpSpPr>
          <a:xfrm>
            <a:off x="3620691" y="2204864"/>
            <a:ext cx="877163" cy="617701"/>
            <a:chOff x="767408" y="4221088"/>
            <a:chExt cx="877163" cy="617701"/>
          </a:xfrm>
        </p:grpSpPr>
        <p:sp>
          <p:nvSpPr>
            <p:cNvPr id="30" name="işlïḍê"/>
            <p:cNvSpPr/>
            <p:nvPr/>
          </p:nvSpPr>
          <p:spPr>
            <a:xfrm>
              <a:off x="1107271" y="4221088"/>
              <a:ext cx="197436" cy="197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/>
            </a:solidFill>
            <a:ln w="114300">
              <a:noFill/>
              <a:round/>
            </a:ln>
          </p:spPr>
          <p:txBody>
            <a:bodyPr lIns="0" tIns="0" rIns="0" bIns="0" anchor="ctr"/>
            <a:lstStyle/>
            <a:p>
              <a:pPr marL="48895" marR="48895" defTabSz="109728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44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31" name="îs1iḍe"/>
            <p:cNvSpPr txBox="1"/>
            <p:nvPr/>
          </p:nvSpPr>
          <p:spPr>
            <a:xfrm>
              <a:off x="767408" y="4469457"/>
              <a:ext cx="87716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rmAutofit/>
            </a:bodyPr>
            <a:lstStyle/>
            <a:p>
              <a:pPr algn="ctr"/>
              <a:r>
                <a:rPr lang="zh-CN" altLang="en-US" sz="1680" b="1" dirty="0">
                  <a:solidFill>
                    <a:schemeClr val="accent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关键词</a:t>
              </a:r>
              <a:endParaRPr lang="zh-CN" altLang="en-US" sz="1680" b="1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7" name="iṣḷîḑè"/>
          <p:cNvGrpSpPr/>
          <p:nvPr/>
        </p:nvGrpSpPr>
        <p:grpSpPr>
          <a:xfrm>
            <a:off x="5167019" y="2204864"/>
            <a:ext cx="877163" cy="617701"/>
            <a:chOff x="2030118" y="4221088"/>
            <a:chExt cx="877163" cy="617701"/>
          </a:xfrm>
        </p:grpSpPr>
        <p:sp>
          <p:nvSpPr>
            <p:cNvPr id="28" name="iSľîdé"/>
            <p:cNvSpPr/>
            <p:nvPr/>
          </p:nvSpPr>
          <p:spPr>
            <a:xfrm>
              <a:off x="2369981" y="4221088"/>
              <a:ext cx="197436" cy="197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114300">
              <a:noFill/>
              <a:round/>
            </a:ln>
          </p:spPr>
          <p:txBody>
            <a:bodyPr lIns="0" tIns="0" rIns="0" bIns="0" anchor="ctr"/>
            <a:lstStyle/>
            <a:p>
              <a:pPr marL="48895" marR="48895" defTabSz="109728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44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29" name="íṩḻïdè"/>
            <p:cNvSpPr txBox="1"/>
            <p:nvPr/>
          </p:nvSpPr>
          <p:spPr>
            <a:xfrm>
              <a:off x="2030118" y="4469457"/>
              <a:ext cx="87716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rmAutofit/>
            </a:bodyPr>
            <a:lstStyle/>
            <a:p>
              <a:pPr algn="ctr"/>
              <a:r>
                <a:rPr lang="zh-CN" altLang="en-US" sz="1680" b="1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关键词</a:t>
              </a:r>
              <a:endParaRPr lang="zh-CN" altLang="en-US" sz="1680" b="1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8" name="îṩľïḓê"/>
          <p:cNvGrpSpPr/>
          <p:nvPr/>
        </p:nvGrpSpPr>
        <p:grpSpPr>
          <a:xfrm>
            <a:off x="6713347" y="2204864"/>
            <a:ext cx="877163" cy="617701"/>
            <a:chOff x="3292828" y="4221088"/>
            <a:chExt cx="877163" cy="617701"/>
          </a:xfrm>
        </p:grpSpPr>
        <p:sp>
          <p:nvSpPr>
            <p:cNvPr id="26" name="îsľïḍê"/>
            <p:cNvSpPr/>
            <p:nvPr/>
          </p:nvSpPr>
          <p:spPr>
            <a:xfrm>
              <a:off x="3632691" y="4221088"/>
              <a:ext cx="197436" cy="197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/>
            </a:solidFill>
            <a:ln w="114300">
              <a:noFill/>
              <a:round/>
            </a:ln>
          </p:spPr>
          <p:txBody>
            <a:bodyPr lIns="0" tIns="0" rIns="0" bIns="0" anchor="ctr"/>
            <a:lstStyle/>
            <a:p>
              <a:pPr marL="48895" marR="48895" defTabSz="109728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44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27" name="ïS1ïḋê"/>
            <p:cNvSpPr txBox="1"/>
            <p:nvPr/>
          </p:nvSpPr>
          <p:spPr>
            <a:xfrm>
              <a:off x="3292828" y="4469457"/>
              <a:ext cx="87716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rmAutofit/>
            </a:bodyPr>
            <a:lstStyle/>
            <a:p>
              <a:pPr algn="ctr"/>
              <a:r>
                <a:rPr lang="zh-CN" altLang="en-US" sz="1680" b="1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关键词</a:t>
              </a:r>
              <a:endParaRPr lang="zh-CN" altLang="en-US" sz="1680" b="1" dirty="0">
                <a:solidFill>
                  <a:schemeClr val="accent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9" name="íşļïdè"/>
          <p:cNvGrpSpPr/>
          <p:nvPr/>
        </p:nvGrpSpPr>
        <p:grpSpPr>
          <a:xfrm>
            <a:off x="8259675" y="2204864"/>
            <a:ext cx="877163" cy="617701"/>
            <a:chOff x="4555538" y="4221088"/>
            <a:chExt cx="877163" cy="617701"/>
          </a:xfrm>
        </p:grpSpPr>
        <p:sp>
          <p:nvSpPr>
            <p:cNvPr id="24" name="îślïḋé"/>
            <p:cNvSpPr/>
            <p:nvPr/>
          </p:nvSpPr>
          <p:spPr>
            <a:xfrm>
              <a:off x="4895401" y="4221088"/>
              <a:ext cx="197436" cy="197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114300">
              <a:noFill/>
              <a:round/>
            </a:ln>
          </p:spPr>
          <p:txBody>
            <a:bodyPr lIns="0" tIns="0" rIns="0" bIns="0" anchor="ctr"/>
            <a:lstStyle/>
            <a:p>
              <a:pPr marL="48895" marR="48895" defTabSz="109728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44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25" name="iṥľiḋe"/>
            <p:cNvSpPr txBox="1"/>
            <p:nvPr/>
          </p:nvSpPr>
          <p:spPr>
            <a:xfrm>
              <a:off x="4555538" y="4469457"/>
              <a:ext cx="87716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rmAutofit/>
            </a:bodyPr>
            <a:lstStyle/>
            <a:p>
              <a:pPr algn="ctr"/>
              <a:r>
                <a:rPr lang="zh-CN" altLang="en-US" sz="1680" b="1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关键词</a:t>
              </a:r>
              <a:endParaRPr lang="zh-CN" altLang="en-US" sz="1680" b="1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0" name="iSliḍé"/>
          <p:cNvGrpSpPr/>
          <p:nvPr/>
        </p:nvGrpSpPr>
        <p:grpSpPr>
          <a:xfrm>
            <a:off x="9806002" y="2204864"/>
            <a:ext cx="877163" cy="617701"/>
            <a:chOff x="4994119" y="4221088"/>
            <a:chExt cx="877163" cy="617701"/>
          </a:xfrm>
        </p:grpSpPr>
        <p:sp>
          <p:nvSpPr>
            <p:cNvPr id="22" name="îŝlïḓè"/>
            <p:cNvSpPr/>
            <p:nvPr/>
          </p:nvSpPr>
          <p:spPr>
            <a:xfrm>
              <a:off x="5333982" y="4221088"/>
              <a:ext cx="197436" cy="197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3"/>
            </a:solidFill>
            <a:ln w="114300">
              <a:noFill/>
              <a:round/>
            </a:ln>
          </p:spPr>
          <p:txBody>
            <a:bodyPr lIns="0" tIns="0" rIns="0" bIns="0" anchor="ctr"/>
            <a:lstStyle/>
            <a:p>
              <a:pPr marL="48895" marR="48895" defTabSz="109728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44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23" name="í$ḷïḋè"/>
            <p:cNvSpPr txBox="1"/>
            <p:nvPr/>
          </p:nvSpPr>
          <p:spPr>
            <a:xfrm>
              <a:off x="4994119" y="4469457"/>
              <a:ext cx="87716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normAutofit/>
            </a:bodyPr>
            <a:lstStyle/>
            <a:p>
              <a:pPr algn="ctr"/>
              <a:r>
                <a:rPr lang="zh-CN" altLang="en-US" sz="1680" b="1" dirty="0">
                  <a:solidFill>
                    <a:schemeClr val="accent3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关键词</a:t>
              </a:r>
              <a:endParaRPr lang="zh-CN" altLang="en-US" sz="1680" b="1" dirty="0">
                <a:solidFill>
                  <a:schemeClr val="accent3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1" name="îṧľîḍe"/>
          <p:cNvGrpSpPr/>
          <p:nvPr/>
        </p:nvGrpSpPr>
        <p:grpSpPr>
          <a:xfrm>
            <a:off x="3655518" y="3671138"/>
            <a:ext cx="2547443" cy="1817116"/>
            <a:chOff x="1687706" y="1268760"/>
            <a:chExt cx="2904208" cy="1817116"/>
          </a:xfrm>
        </p:grpSpPr>
        <p:sp>
          <p:nvSpPr>
            <p:cNvPr id="20" name="íṧḷiḋè"/>
            <p:cNvSpPr/>
            <p:nvPr/>
          </p:nvSpPr>
          <p:spPr>
            <a:xfrm>
              <a:off x="1687706" y="1800988"/>
              <a:ext cx="2904208" cy="128488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108000" tIns="56160" rIns="108000" bIns="56160" anchor="t">
              <a:normAutofit/>
            </a:bodyPr>
            <a:lstStyle/>
            <a:p>
              <a:pPr marL="274320" indent="-27432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73685" algn="l"/>
                </a:tabLst>
                <a:defRPr/>
              </a:pPr>
              <a:r>
                <a:rPr lang="zh-CN" altLang="en-US" sz="1200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此部分内容作为文字排版占位显示（建议使用主题字体）</a:t>
              </a:r>
              <a:endPara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  <a:p>
              <a:pPr marL="274320" indent="-27432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73685" algn="l"/>
                </a:tabLst>
                <a:defRPr/>
              </a:pPr>
              <a:r>
                <a:rPr lang="zh-CN" altLang="en-US" sz="1200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如需更改请在（设置形状格式）菜单下（文本选项）中调整</a:t>
              </a:r>
              <a:endParaRPr lang="en-US" altLang="zh-CN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1" name="iśḷîdé"/>
            <p:cNvSpPr txBox="1"/>
            <p:nvPr/>
          </p:nvSpPr>
          <p:spPr bwMode="auto">
            <a:xfrm>
              <a:off x="1687706" y="1268760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8000" tIns="56160" rIns="108000" bIns="5616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60" b="1" dirty="0">
                  <a:solidFill>
                    <a:schemeClr val="accent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标题文本预设</a:t>
              </a:r>
              <a:endParaRPr lang="en-US" altLang="zh-CN" sz="2160" b="1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2" name="ïṣļïḓè"/>
          <p:cNvGrpSpPr/>
          <p:nvPr/>
        </p:nvGrpSpPr>
        <p:grpSpPr>
          <a:xfrm>
            <a:off x="6313189" y="3671138"/>
            <a:ext cx="2547443" cy="1817116"/>
            <a:chOff x="1687706" y="1268760"/>
            <a:chExt cx="2904208" cy="1817116"/>
          </a:xfrm>
        </p:grpSpPr>
        <p:sp>
          <p:nvSpPr>
            <p:cNvPr id="18" name="íŝlíḓé"/>
            <p:cNvSpPr/>
            <p:nvPr/>
          </p:nvSpPr>
          <p:spPr>
            <a:xfrm>
              <a:off x="1687706" y="1800988"/>
              <a:ext cx="2904208" cy="128488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108000" tIns="56160" rIns="108000" bIns="56160" anchor="t">
              <a:normAutofit/>
            </a:bodyPr>
            <a:lstStyle/>
            <a:p>
              <a:pPr marL="274320" indent="-27432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73685" algn="l"/>
                </a:tabLst>
                <a:defRPr/>
              </a:pPr>
              <a:r>
                <a:rPr lang="zh-CN" altLang="en-US" sz="1200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此部分内容作为文字排版占位显示（建议使用主题字体）</a:t>
              </a:r>
              <a:endPara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  <a:p>
              <a:pPr marL="274320" indent="-27432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73685" algn="l"/>
                </a:tabLst>
                <a:defRPr/>
              </a:pPr>
              <a:r>
                <a:rPr lang="zh-CN" altLang="en-US" sz="1200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如需更改请在（设置形状格式）菜单下（文本选项）中调整</a:t>
              </a:r>
              <a:endParaRPr lang="en-US" altLang="zh-CN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9" name="ïṣḻíḋé"/>
            <p:cNvSpPr txBox="1"/>
            <p:nvPr/>
          </p:nvSpPr>
          <p:spPr bwMode="auto">
            <a:xfrm>
              <a:off x="1687706" y="1268760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8000" tIns="56160" rIns="108000" bIns="5616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60" b="1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标题文本预设</a:t>
              </a:r>
              <a:endParaRPr lang="en-US" altLang="zh-CN" sz="2160" b="1" dirty="0">
                <a:solidFill>
                  <a:schemeClr val="accent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3" name="iṩľide"/>
          <p:cNvGrpSpPr/>
          <p:nvPr/>
        </p:nvGrpSpPr>
        <p:grpSpPr>
          <a:xfrm>
            <a:off x="8970861" y="3671138"/>
            <a:ext cx="2547443" cy="1817116"/>
            <a:chOff x="1687706" y="1268760"/>
            <a:chExt cx="2904208" cy="1817116"/>
          </a:xfrm>
        </p:grpSpPr>
        <p:sp>
          <p:nvSpPr>
            <p:cNvPr id="16" name="îšlîḑe"/>
            <p:cNvSpPr/>
            <p:nvPr/>
          </p:nvSpPr>
          <p:spPr>
            <a:xfrm>
              <a:off x="1687706" y="1800988"/>
              <a:ext cx="2904208" cy="128488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108000" tIns="56160" rIns="108000" bIns="56160" anchor="t">
              <a:normAutofit/>
            </a:bodyPr>
            <a:lstStyle/>
            <a:p>
              <a:pPr marL="274320" indent="-27432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73685" algn="l"/>
                </a:tabLst>
                <a:defRPr/>
              </a:pPr>
              <a:r>
                <a:rPr lang="zh-CN" altLang="en-US" sz="1200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此部分内容作为文字排版占位显示（建议使用主题字体）</a:t>
              </a:r>
              <a:endPara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  <a:p>
              <a:pPr marL="274320" indent="-27432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73685" algn="l"/>
                </a:tabLst>
                <a:defRPr/>
              </a:pPr>
              <a:r>
                <a:rPr lang="zh-CN" altLang="en-US" sz="1200" dirty="0"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如需更改请在（设置形状格式）菜单下（文本选项）中调整</a:t>
              </a:r>
              <a:endParaRPr lang="en-US" altLang="zh-CN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7" name="iṥ1ïḋè"/>
            <p:cNvSpPr txBox="1"/>
            <p:nvPr/>
          </p:nvSpPr>
          <p:spPr bwMode="auto">
            <a:xfrm>
              <a:off x="1687706" y="1268760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8000" tIns="56160" rIns="108000" bIns="5616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60" b="1" dirty="0">
                  <a:solidFill>
                    <a:schemeClr val="accent3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标题文本预设</a:t>
              </a:r>
              <a:endParaRPr lang="en-US" altLang="zh-CN" sz="2160" b="1" dirty="0">
                <a:solidFill>
                  <a:schemeClr val="accent3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155336" y="3907274"/>
            <a:ext cx="0" cy="13282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831861" y="3907274"/>
            <a:ext cx="0" cy="13282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14:prism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323" y="113071"/>
            <a:ext cx="12024855" cy="6631855"/>
          </a:xfrm>
          <a:prstGeom prst="rect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96645" y="3529202"/>
            <a:ext cx="2281081" cy="3215726"/>
          </a:xfrm>
          <a:prstGeom prst="rtTriangle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斜纹 2"/>
          <p:cNvSpPr/>
          <p:nvPr/>
        </p:nvSpPr>
        <p:spPr>
          <a:xfrm rot="16200000">
            <a:off x="2851358" y="-2526894"/>
            <a:ext cx="6577780" cy="11965865"/>
          </a:xfrm>
          <a:custGeom>
            <a:avLst/>
            <a:gdLst>
              <a:gd name="connsiteX0" fmla="*/ 0 w 6744929"/>
              <a:gd name="connsiteY0" fmla="*/ 2175400 h 11926535"/>
              <a:gd name="connsiteX1" fmla="*/ 1230275 w 6744929"/>
              <a:gd name="connsiteY1" fmla="*/ 0 h 11926535"/>
              <a:gd name="connsiteX2" fmla="*/ 6744929 w 6744929"/>
              <a:gd name="connsiteY2" fmla="*/ 0 h 11926535"/>
              <a:gd name="connsiteX3" fmla="*/ 0 w 6744929"/>
              <a:gd name="connsiteY3" fmla="*/ 11926535 h 11926535"/>
              <a:gd name="connsiteX4" fmla="*/ 0 w 6744929"/>
              <a:gd name="connsiteY4" fmla="*/ 2175400 h 11926535"/>
              <a:gd name="connsiteX0-1" fmla="*/ 0 w 6558116"/>
              <a:gd name="connsiteY0-2" fmla="*/ 2175400 h 11926535"/>
              <a:gd name="connsiteX1-3" fmla="*/ 1230275 w 6558116"/>
              <a:gd name="connsiteY1-4" fmla="*/ 0 h 11926535"/>
              <a:gd name="connsiteX2-5" fmla="*/ 6558116 w 6558116"/>
              <a:gd name="connsiteY2-6" fmla="*/ 3480619 h 11926535"/>
              <a:gd name="connsiteX3-7" fmla="*/ 0 w 6558116"/>
              <a:gd name="connsiteY3-8" fmla="*/ 11926535 h 11926535"/>
              <a:gd name="connsiteX4-9" fmla="*/ 0 w 6558116"/>
              <a:gd name="connsiteY4-10" fmla="*/ 2175400 h 11926535"/>
              <a:gd name="connsiteX0-11" fmla="*/ 0 w 6558116"/>
              <a:gd name="connsiteY0-12" fmla="*/ 2195065 h 11946200"/>
              <a:gd name="connsiteX1-13" fmla="*/ 3196727 w 6558116"/>
              <a:gd name="connsiteY1-14" fmla="*/ 0 h 11946200"/>
              <a:gd name="connsiteX2-15" fmla="*/ 6558116 w 6558116"/>
              <a:gd name="connsiteY2-16" fmla="*/ 3500284 h 11946200"/>
              <a:gd name="connsiteX3-17" fmla="*/ 0 w 6558116"/>
              <a:gd name="connsiteY3-18" fmla="*/ 11946200 h 11946200"/>
              <a:gd name="connsiteX4-19" fmla="*/ 0 w 6558116"/>
              <a:gd name="connsiteY4-20" fmla="*/ 2195065 h 11946200"/>
              <a:gd name="connsiteX0-21" fmla="*/ 0 w 6558116"/>
              <a:gd name="connsiteY0-22" fmla="*/ 2214730 h 11965865"/>
              <a:gd name="connsiteX1-23" fmla="*/ 3196727 w 6558116"/>
              <a:gd name="connsiteY1-24" fmla="*/ 0 h 11965865"/>
              <a:gd name="connsiteX2-25" fmla="*/ 6558116 w 6558116"/>
              <a:gd name="connsiteY2-26" fmla="*/ 3519949 h 11965865"/>
              <a:gd name="connsiteX3-27" fmla="*/ 0 w 6558116"/>
              <a:gd name="connsiteY3-28" fmla="*/ 11965865 h 11965865"/>
              <a:gd name="connsiteX4-29" fmla="*/ 0 w 6558116"/>
              <a:gd name="connsiteY4-30" fmla="*/ 2214730 h 11965865"/>
              <a:gd name="connsiteX0-31" fmla="*/ 0 w 6577780"/>
              <a:gd name="connsiteY0-32" fmla="*/ 2214730 h 11965865"/>
              <a:gd name="connsiteX1-33" fmla="*/ 3196727 w 6577780"/>
              <a:gd name="connsiteY1-34" fmla="*/ 0 h 11965865"/>
              <a:gd name="connsiteX2-35" fmla="*/ 6577780 w 6577780"/>
              <a:gd name="connsiteY2-36" fmla="*/ 3962401 h 11965865"/>
              <a:gd name="connsiteX3-37" fmla="*/ 0 w 6577780"/>
              <a:gd name="connsiteY3-38" fmla="*/ 11965865 h 11965865"/>
              <a:gd name="connsiteX4-39" fmla="*/ 0 w 6577780"/>
              <a:gd name="connsiteY4-40" fmla="*/ 2214730 h 11965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577780" h="11965865">
                <a:moveTo>
                  <a:pt x="0" y="2214730"/>
                </a:moveTo>
                <a:lnTo>
                  <a:pt x="3196727" y="0"/>
                </a:lnTo>
                <a:lnTo>
                  <a:pt x="6577780" y="3962401"/>
                </a:lnTo>
                <a:lnTo>
                  <a:pt x="0" y="11965865"/>
                </a:lnTo>
                <a:lnTo>
                  <a:pt x="0" y="2214730"/>
                </a:lnTo>
                <a:close/>
              </a:path>
            </a:pathLst>
          </a:cu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 rot="5400000" flipH="1">
            <a:off x="1767434" y="-1406605"/>
            <a:ext cx="3360565" cy="6511047"/>
          </a:xfrm>
          <a:custGeom>
            <a:avLst/>
            <a:gdLst>
              <a:gd name="connsiteX0" fmla="*/ 2694038 w 5938684"/>
              <a:gd name="connsiteY0" fmla="*/ 0 h 3077497"/>
              <a:gd name="connsiteX1" fmla="*/ 5938684 w 5938684"/>
              <a:gd name="connsiteY1" fmla="*/ 2074607 h 3077497"/>
              <a:gd name="connsiteX2" fmla="*/ 5938684 w 5938684"/>
              <a:gd name="connsiteY2" fmla="*/ 3067665 h 3077497"/>
              <a:gd name="connsiteX3" fmla="*/ 0 w 5938684"/>
              <a:gd name="connsiteY3" fmla="*/ 3077497 h 3077497"/>
              <a:gd name="connsiteX4" fmla="*/ 2694038 w 5938684"/>
              <a:gd name="connsiteY4" fmla="*/ 0 h 3077497"/>
              <a:gd name="connsiteX0-1" fmla="*/ 3529780 w 5938684"/>
              <a:gd name="connsiteY0-2" fmla="*/ 0 h 2541417"/>
              <a:gd name="connsiteX1-3" fmla="*/ 5938684 w 5938684"/>
              <a:gd name="connsiteY1-4" fmla="*/ 1538527 h 2541417"/>
              <a:gd name="connsiteX2-5" fmla="*/ 5938684 w 5938684"/>
              <a:gd name="connsiteY2-6" fmla="*/ 2531585 h 2541417"/>
              <a:gd name="connsiteX3-7" fmla="*/ 0 w 5938684"/>
              <a:gd name="connsiteY3-8" fmla="*/ 2541417 h 2541417"/>
              <a:gd name="connsiteX4-9" fmla="*/ 3529780 w 5938684"/>
              <a:gd name="connsiteY4-10" fmla="*/ 0 h 2541417"/>
              <a:gd name="connsiteX0-11" fmla="*/ 3512405 w 5938684"/>
              <a:gd name="connsiteY0-12" fmla="*/ 0 h 2535300"/>
              <a:gd name="connsiteX1-13" fmla="*/ 5938684 w 5938684"/>
              <a:gd name="connsiteY1-14" fmla="*/ 1532410 h 2535300"/>
              <a:gd name="connsiteX2-15" fmla="*/ 5938684 w 5938684"/>
              <a:gd name="connsiteY2-16" fmla="*/ 2525468 h 2535300"/>
              <a:gd name="connsiteX3-17" fmla="*/ 0 w 5938684"/>
              <a:gd name="connsiteY3-18" fmla="*/ 2535300 h 2535300"/>
              <a:gd name="connsiteX4-19" fmla="*/ 3512405 w 5938684"/>
              <a:gd name="connsiteY4-20" fmla="*/ 0 h 2535300"/>
              <a:gd name="connsiteX0-21" fmla="*/ 3495029 w 5938684"/>
              <a:gd name="connsiteY0-22" fmla="*/ 0 h 2504710"/>
              <a:gd name="connsiteX1-23" fmla="*/ 5938684 w 5938684"/>
              <a:gd name="connsiteY1-24" fmla="*/ 1501820 h 2504710"/>
              <a:gd name="connsiteX2-25" fmla="*/ 5938684 w 5938684"/>
              <a:gd name="connsiteY2-26" fmla="*/ 2494878 h 2504710"/>
              <a:gd name="connsiteX3-27" fmla="*/ 0 w 5938684"/>
              <a:gd name="connsiteY3-28" fmla="*/ 2504710 h 2504710"/>
              <a:gd name="connsiteX4-29" fmla="*/ 3495029 w 5938684"/>
              <a:gd name="connsiteY4-30" fmla="*/ 0 h 2504710"/>
              <a:gd name="connsiteX0-31" fmla="*/ 2191886 w 5938684"/>
              <a:gd name="connsiteY0-32" fmla="*/ 0 h 1573167"/>
              <a:gd name="connsiteX1-33" fmla="*/ 5938684 w 5938684"/>
              <a:gd name="connsiteY1-34" fmla="*/ 570277 h 1573167"/>
              <a:gd name="connsiteX2-35" fmla="*/ 5938684 w 5938684"/>
              <a:gd name="connsiteY2-36" fmla="*/ 1563335 h 1573167"/>
              <a:gd name="connsiteX3-37" fmla="*/ 0 w 5938684"/>
              <a:gd name="connsiteY3-38" fmla="*/ 1573167 h 1573167"/>
              <a:gd name="connsiteX4-39" fmla="*/ 2191886 w 5938684"/>
              <a:gd name="connsiteY4-40" fmla="*/ 0 h 1573167"/>
              <a:gd name="connsiteX0-41" fmla="*/ 3286526 w 5938684"/>
              <a:gd name="connsiteY0-42" fmla="*/ 0 h 2226040"/>
              <a:gd name="connsiteX1-43" fmla="*/ 5938684 w 5938684"/>
              <a:gd name="connsiteY1-44" fmla="*/ 1223150 h 2226040"/>
              <a:gd name="connsiteX2-45" fmla="*/ 5938684 w 5938684"/>
              <a:gd name="connsiteY2-46" fmla="*/ 2216208 h 2226040"/>
              <a:gd name="connsiteX3-47" fmla="*/ 0 w 5938684"/>
              <a:gd name="connsiteY3-48" fmla="*/ 2226040 h 2226040"/>
              <a:gd name="connsiteX4-49" fmla="*/ 3286526 w 5938684"/>
              <a:gd name="connsiteY4-50" fmla="*/ 0 h 2226040"/>
              <a:gd name="connsiteX0-51" fmla="*/ 3286526 w 5938684"/>
              <a:gd name="connsiteY0-52" fmla="*/ 0 h 2226040"/>
              <a:gd name="connsiteX1-53" fmla="*/ 5903932 w 5938684"/>
              <a:gd name="connsiteY1-54" fmla="*/ 631010 h 2226040"/>
              <a:gd name="connsiteX2-55" fmla="*/ 5938684 w 5938684"/>
              <a:gd name="connsiteY2-56" fmla="*/ 2216208 h 2226040"/>
              <a:gd name="connsiteX3-57" fmla="*/ 0 w 5938684"/>
              <a:gd name="connsiteY3-58" fmla="*/ 2226040 h 2226040"/>
              <a:gd name="connsiteX4-59" fmla="*/ 3286526 w 5938684"/>
              <a:gd name="connsiteY4-60" fmla="*/ 0 h 2226040"/>
              <a:gd name="connsiteX0-61" fmla="*/ 3286526 w 5938684"/>
              <a:gd name="connsiteY0-62" fmla="*/ 287567 h 2513607"/>
              <a:gd name="connsiteX1-63" fmla="*/ 5886555 w 5938684"/>
              <a:gd name="connsiteY1-64" fmla="*/ 0 h 2513607"/>
              <a:gd name="connsiteX2-65" fmla="*/ 5938684 w 5938684"/>
              <a:gd name="connsiteY2-66" fmla="*/ 2503775 h 2513607"/>
              <a:gd name="connsiteX3-67" fmla="*/ 0 w 5938684"/>
              <a:gd name="connsiteY3-68" fmla="*/ 2513607 h 2513607"/>
              <a:gd name="connsiteX4-69" fmla="*/ 3286526 w 5938684"/>
              <a:gd name="connsiteY4-70" fmla="*/ 287567 h 2513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938684" h="2513607">
                <a:moveTo>
                  <a:pt x="3286526" y="287567"/>
                </a:moveTo>
                <a:lnTo>
                  <a:pt x="5886555" y="0"/>
                </a:lnTo>
                <a:lnTo>
                  <a:pt x="5938684" y="2503775"/>
                </a:lnTo>
                <a:lnTo>
                  <a:pt x="0" y="2513607"/>
                </a:lnTo>
                <a:lnTo>
                  <a:pt x="3286526" y="287567"/>
                </a:lnTo>
                <a:close/>
              </a:path>
            </a:pathLst>
          </a:custGeom>
          <a:solidFill>
            <a:srgbClr val="254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20521891">
            <a:off x="82018" y="1202304"/>
            <a:ext cx="6503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THREE</a:t>
            </a:r>
            <a:endParaRPr lang="zh-CN" altLang="en-US" sz="100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818" y="3041419"/>
            <a:ext cx="56594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5474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5000" dirty="0">
              <a:solidFill>
                <a:srgbClr val="254748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5650" y="4379686"/>
            <a:ext cx="4745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650" y="3881032"/>
            <a:ext cx="4745048" cy="395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spc="300" dirty="0">
                <a:solidFill>
                  <a:srgbClr val="254748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Montserrat Semi" charset="0"/>
              </a:rPr>
              <a:t>WRITE SOMETHING HERE</a:t>
            </a:r>
            <a:endParaRPr lang="en-US" altLang="zh-CN" sz="1500" spc="300" dirty="0">
              <a:solidFill>
                <a:srgbClr val="254748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Montserrat Sem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9" b="-8090"/>
          <a:stretch>
            <a:fillRect/>
          </a:stretch>
        </p:blipFill>
        <p:spPr>
          <a:xfrm>
            <a:off x="11145302" y="398661"/>
            <a:ext cx="697800" cy="714594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72" b="28972"/>
          <a:stretch>
            <a:fillRect/>
          </a:stretch>
        </p:blipFill>
        <p:spPr bwMode="auto">
          <a:xfrm>
            <a:off x="240069" y="1398734"/>
            <a:ext cx="1172579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8"/>
          <p:cNvSpPr/>
          <p:nvPr/>
        </p:nvSpPr>
        <p:spPr bwMode="auto">
          <a:xfrm>
            <a:off x="2051050" y="4950765"/>
            <a:ext cx="946150" cy="46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Desktop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Computer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4" name="Rectangle 11"/>
          <p:cNvSpPr/>
          <p:nvPr/>
        </p:nvSpPr>
        <p:spPr bwMode="auto">
          <a:xfrm>
            <a:off x="4762501" y="4951558"/>
            <a:ext cx="946150" cy="46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Laptop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Computer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5" name="Rectangle 14"/>
          <p:cNvSpPr/>
          <p:nvPr/>
        </p:nvSpPr>
        <p:spPr bwMode="auto">
          <a:xfrm>
            <a:off x="7283453" y="4951558"/>
            <a:ext cx="1143000" cy="46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Tablet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Smartphone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 flipH="1">
            <a:off x="3390901" y="4942034"/>
            <a:ext cx="0" cy="534988"/>
          </a:xfrm>
          <a:prstGeom prst="line">
            <a:avLst/>
          </a:prstGeom>
          <a:noFill/>
          <a:ln w="1905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>
            <a:off x="6102351" y="4942034"/>
            <a:ext cx="0" cy="534988"/>
          </a:xfrm>
          <a:prstGeom prst="line">
            <a:avLst/>
          </a:prstGeom>
          <a:noFill/>
          <a:ln w="1905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8737601" y="4942034"/>
            <a:ext cx="0" cy="534988"/>
          </a:xfrm>
          <a:prstGeom prst="line">
            <a:avLst/>
          </a:prstGeom>
          <a:noFill/>
          <a:ln w="1905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9" name="Rectangle 21"/>
          <p:cNvSpPr/>
          <p:nvPr/>
        </p:nvSpPr>
        <p:spPr bwMode="auto">
          <a:xfrm>
            <a:off x="9855203" y="4951558"/>
            <a:ext cx="1085850" cy="46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Mobile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 algn="l">
              <a:lnSpc>
                <a:spcPct val="8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Smartphone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grpSp>
        <p:nvGrpSpPr>
          <p:cNvPr id="10" name="Group 22"/>
          <p:cNvGrpSpPr/>
          <p:nvPr/>
        </p:nvGrpSpPr>
        <p:grpSpPr bwMode="auto">
          <a:xfrm>
            <a:off x="1069647" y="4164514"/>
            <a:ext cx="565808" cy="583490"/>
            <a:chOff x="0" y="0"/>
            <a:chExt cx="256" cy="264"/>
          </a:xfrm>
        </p:grpSpPr>
        <p:sp>
          <p:nvSpPr>
            <p:cNvPr id="11" name="Oval 23"/>
            <p:cNvSpPr/>
            <p:nvPr/>
          </p:nvSpPr>
          <p:spPr bwMode="auto">
            <a:xfrm>
              <a:off x="0" y="0"/>
              <a:ext cx="256" cy="25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en-US" sz="20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12" name="Rectangle 24"/>
            <p:cNvSpPr/>
            <p:nvPr/>
          </p:nvSpPr>
          <p:spPr bwMode="auto">
            <a:xfrm>
              <a:off x="32" y="8"/>
              <a:ext cx="17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1</a:t>
              </a:r>
              <a:endParaRPr lang="en-US" sz="20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3" name="Group 25"/>
          <p:cNvGrpSpPr/>
          <p:nvPr/>
        </p:nvGrpSpPr>
        <p:grpSpPr bwMode="auto">
          <a:xfrm>
            <a:off x="3825547" y="4164514"/>
            <a:ext cx="565808" cy="583490"/>
            <a:chOff x="0" y="0"/>
            <a:chExt cx="256" cy="264"/>
          </a:xfrm>
        </p:grpSpPr>
        <p:sp>
          <p:nvSpPr>
            <p:cNvPr id="14" name="Oval 26"/>
            <p:cNvSpPr/>
            <p:nvPr/>
          </p:nvSpPr>
          <p:spPr bwMode="auto">
            <a:xfrm>
              <a:off x="0" y="0"/>
              <a:ext cx="256" cy="256"/>
            </a:xfrm>
            <a:prstGeom prst="ellipse">
              <a:avLst/>
            </a:prstGeom>
            <a:solidFill>
              <a:schemeClr val="accent2"/>
            </a:solidFill>
            <a:ln w="31750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en-US" sz="20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15" name="Rectangle 27"/>
            <p:cNvSpPr/>
            <p:nvPr/>
          </p:nvSpPr>
          <p:spPr bwMode="auto">
            <a:xfrm>
              <a:off x="32" y="8"/>
              <a:ext cx="17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2</a:t>
              </a:r>
              <a:endParaRPr lang="en-US" sz="20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6" name="Group 28"/>
          <p:cNvGrpSpPr/>
          <p:nvPr/>
        </p:nvGrpSpPr>
        <p:grpSpPr bwMode="auto">
          <a:xfrm>
            <a:off x="6473496" y="4164514"/>
            <a:ext cx="565808" cy="583490"/>
            <a:chOff x="0" y="0"/>
            <a:chExt cx="256" cy="264"/>
          </a:xfrm>
        </p:grpSpPr>
        <p:sp>
          <p:nvSpPr>
            <p:cNvPr id="17" name="Oval 29"/>
            <p:cNvSpPr/>
            <p:nvPr/>
          </p:nvSpPr>
          <p:spPr bwMode="auto">
            <a:xfrm>
              <a:off x="0" y="0"/>
              <a:ext cx="256" cy="256"/>
            </a:xfrm>
            <a:prstGeom prst="ellipse">
              <a:avLst/>
            </a:prstGeom>
            <a:solidFill>
              <a:schemeClr val="accent3"/>
            </a:solidFill>
            <a:ln w="31750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en-US" sz="20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18" name="Rectangle 30"/>
            <p:cNvSpPr/>
            <p:nvPr/>
          </p:nvSpPr>
          <p:spPr bwMode="auto">
            <a:xfrm>
              <a:off x="32" y="8"/>
              <a:ext cx="17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3</a:t>
              </a:r>
              <a:endParaRPr lang="en-US" sz="20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9" name="Group 31"/>
          <p:cNvGrpSpPr/>
          <p:nvPr/>
        </p:nvGrpSpPr>
        <p:grpSpPr bwMode="auto">
          <a:xfrm>
            <a:off x="9191296" y="4164514"/>
            <a:ext cx="565808" cy="583490"/>
            <a:chOff x="0" y="0"/>
            <a:chExt cx="256" cy="264"/>
          </a:xfrm>
        </p:grpSpPr>
        <p:sp>
          <p:nvSpPr>
            <p:cNvPr id="20" name="Oval 32"/>
            <p:cNvSpPr/>
            <p:nvPr/>
          </p:nvSpPr>
          <p:spPr bwMode="auto">
            <a:xfrm>
              <a:off x="0" y="0"/>
              <a:ext cx="256" cy="256"/>
            </a:xfrm>
            <a:prstGeom prst="ellipse">
              <a:avLst/>
            </a:prstGeom>
            <a:solidFill>
              <a:schemeClr val="accent4"/>
            </a:solidFill>
            <a:ln w="31750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en-US" sz="20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21" name="Rectangle 33"/>
            <p:cNvSpPr/>
            <p:nvPr/>
          </p:nvSpPr>
          <p:spPr bwMode="auto">
            <a:xfrm>
              <a:off x="32" y="8"/>
              <a:ext cx="17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4</a:t>
              </a:r>
              <a:endParaRPr lang="en-US" sz="20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2" name="Group 296"/>
          <p:cNvGrpSpPr/>
          <p:nvPr/>
        </p:nvGrpSpPr>
        <p:grpSpPr bwMode="auto">
          <a:xfrm>
            <a:off x="3800401" y="4821118"/>
            <a:ext cx="593680" cy="521118"/>
            <a:chOff x="0" y="0"/>
            <a:chExt cx="4964113" cy="4343400"/>
          </a:xfrm>
          <a:solidFill>
            <a:schemeClr val="accent2"/>
          </a:solidFill>
        </p:grpSpPr>
        <p:sp>
          <p:nvSpPr>
            <p:cNvPr id="23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64113" cy="4275138"/>
            </a:xfrm>
            <a:custGeom>
              <a:avLst/>
              <a:gdLst>
                <a:gd name="T0" fmla="*/ 1386645 w 1321"/>
                <a:gd name="T1" fmla="*/ 4271378 h 1137"/>
                <a:gd name="T2" fmla="*/ 1728609 w 1321"/>
                <a:gd name="T3" fmla="*/ 3932977 h 1137"/>
                <a:gd name="T4" fmla="*/ 1863891 w 1321"/>
                <a:gd name="T5" fmla="*/ 4072097 h 1137"/>
                <a:gd name="T6" fmla="*/ 1961595 w 1321"/>
                <a:gd name="T7" fmla="*/ 4004417 h 1137"/>
                <a:gd name="T8" fmla="*/ 3171621 w 1321"/>
                <a:gd name="T9" fmla="*/ 3643455 h 1137"/>
                <a:gd name="T10" fmla="*/ 3235504 w 1321"/>
                <a:gd name="T11" fmla="*/ 3639695 h 1137"/>
                <a:gd name="T12" fmla="*/ 4964113 w 1321"/>
                <a:gd name="T13" fmla="*/ 1270885 h 1137"/>
                <a:gd name="T14" fmla="*/ 3693961 w 1321"/>
                <a:gd name="T15" fmla="*/ 0 h 1137"/>
                <a:gd name="T16" fmla="*/ 1326519 w 1321"/>
                <a:gd name="T17" fmla="*/ 1729607 h 1137"/>
                <a:gd name="T18" fmla="*/ 1322761 w 1321"/>
                <a:gd name="T19" fmla="*/ 1793528 h 1137"/>
                <a:gd name="T20" fmla="*/ 962008 w 1321"/>
                <a:gd name="T21" fmla="*/ 3004253 h 1137"/>
                <a:gd name="T22" fmla="*/ 894367 w 1321"/>
                <a:gd name="T23" fmla="*/ 3102013 h 1137"/>
                <a:gd name="T24" fmla="*/ 1033407 w 1321"/>
                <a:gd name="T25" fmla="*/ 3241134 h 1137"/>
                <a:gd name="T26" fmla="*/ 0 w 1321"/>
                <a:gd name="T27" fmla="*/ 4275138 h 1137"/>
                <a:gd name="T28" fmla="*/ 1386645 w 1321"/>
                <a:gd name="T29" fmla="*/ 4271378 h 1137"/>
                <a:gd name="T30" fmla="*/ 4595844 w 1321"/>
                <a:gd name="T31" fmla="*/ 1297205 h 1137"/>
                <a:gd name="T32" fmla="*/ 3103980 w 1321"/>
                <a:gd name="T33" fmla="*/ 3346414 h 1137"/>
                <a:gd name="T34" fmla="*/ 1619631 w 1321"/>
                <a:gd name="T35" fmla="*/ 1861208 h 1137"/>
                <a:gd name="T36" fmla="*/ 3667657 w 1321"/>
                <a:gd name="T37" fmla="*/ 368482 h 1137"/>
                <a:gd name="T38" fmla="*/ 4595844 w 1321"/>
                <a:gd name="T39" fmla="*/ 1297205 h 1137"/>
                <a:gd name="T40" fmla="*/ 1585811 w 1321"/>
                <a:gd name="T41" fmla="*/ 2026649 h 1137"/>
                <a:gd name="T42" fmla="*/ 2938635 w 1321"/>
                <a:gd name="T43" fmla="*/ 3380254 h 1137"/>
                <a:gd name="T44" fmla="*/ 1897712 w 1321"/>
                <a:gd name="T45" fmla="*/ 3707376 h 1137"/>
                <a:gd name="T46" fmla="*/ 1258878 w 1321"/>
                <a:gd name="T47" fmla="*/ 3068173 h 1137"/>
                <a:gd name="T48" fmla="*/ 1585811 w 1321"/>
                <a:gd name="T49" fmla="*/ 2026649 h 1137"/>
                <a:gd name="T50" fmla="*/ 1273909 w 1321"/>
                <a:gd name="T51" fmla="*/ 3989377 h 1137"/>
                <a:gd name="T52" fmla="*/ 676412 w 1321"/>
                <a:gd name="T53" fmla="*/ 3993137 h 1137"/>
                <a:gd name="T54" fmla="*/ 1228815 w 1321"/>
                <a:gd name="T55" fmla="*/ 3444175 h 1137"/>
                <a:gd name="T56" fmla="*/ 1525685 w 1321"/>
                <a:gd name="T57" fmla="*/ 3741216 h 1137"/>
                <a:gd name="T58" fmla="*/ 1273909 w 1321"/>
                <a:gd name="T59" fmla="*/ 3989377 h 1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21"/>
                <a:gd name="T91" fmla="*/ 0 h 1137"/>
                <a:gd name="T92" fmla="*/ 1321 w 1321"/>
                <a:gd name="T93" fmla="*/ 1137 h 1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>
              <a:off x="1728788" y="4203700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 dirty="0">
                <a:solidFill>
                  <a:srgbClr val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Open Sans Light" pitchFamily="2" charset="0"/>
              </a:endParaRPr>
            </a:p>
          </p:txBody>
        </p:sp>
      </p:grpSp>
      <p:grpSp>
        <p:nvGrpSpPr>
          <p:cNvPr id="25" name="Group 303"/>
          <p:cNvGrpSpPr/>
          <p:nvPr/>
        </p:nvGrpSpPr>
        <p:grpSpPr bwMode="auto">
          <a:xfrm>
            <a:off x="6496052" y="4869255"/>
            <a:ext cx="693540" cy="512796"/>
            <a:chOff x="0" y="0"/>
            <a:chExt cx="9269413" cy="7539038"/>
          </a:xfrm>
          <a:solidFill>
            <a:schemeClr val="accent3"/>
          </a:solidFill>
        </p:grpSpPr>
        <p:sp>
          <p:nvSpPr>
            <p:cNvPr id="26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942849 h 2007"/>
                <a:gd name="T4" fmla="*/ 443010 w 2469"/>
                <a:gd name="T5" fmla="*/ 942849 h 2007"/>
                <a:gd name="T6" fmla="*/ 443010 w 2469"/>
                <a:gd name="T7" fmla="*/ 5593237 h 2007"/>
                <a:gd name="T8" fmla="*/ 4385044 w 2469"/>
                <a:gd name="T9" fmla="*/ 5593237 h 2007"/>
                <a:gd name="T10" fmla="*/ 4385044 w 2469"/>
                <a:gd name="T11" fmla="*/ 6829084 h 2007"/>
                <a:gd name="T12" fmla="*/ 3209943 w 2469"/>
                <a:gd name="T13" fmla="*/ 6829084 h 2007"/>
                <a:gd name="T14" fmla="*/ 2748161 w 2469"/>
                <a:gd name="T15" fmla="*/ 7223503 h 2007"/>
                <a:gd name="T16" fmla="*/ 2748161 w 2469"/>
                <a:gd name="T17" fmla="*/ 7539038 h 2007"/>
                <a:gd name="T18" fmla="*/ 6525006 w 2469"/>
                <a:gd name="T19" fmla="*/ 7539038 h 2007"/>
                <a:gd name="T20" fmla="*/ 6525006 w 2469"/>
                <a:gd name="T21" fmla="*/ 7223503 h 2007"/>
                <a:gd name="T22" fmla="*/ 6059470 w 2469"/>
                <a:gd name="T23" fmla="*/ 6829084 h 2007"/>
                <a:gd name="T24" fmla="*/ 4888123 w 2469"/>
                <a:gd name="T25" fmla="*/ 6829084 h 2007"/>
                <a:gd name="T26" fmla="*/ 4888123 w 2469"/>
                <a:gd name="T27" fmla="*/ 5593237 h 2007"/>
                <a:gd name="T28" fmla="*/ 8826403 w 2469"/>
                <a:gd name="T29" fmla="*/ 5593237 h 2007"/>
                <a:gd name="T30" fmla="*/ 8826403 w 2469"/>
                <a:gd name="T31" fmla="*/ 942849 h 2007"/>
                <a:gd name="T32" fmla="*/ 9269413 w 2469"/>
                <a:gd name="T33" fmla="*/ 942849 h 2007"/>
                <a:gd name="T34" fmla="*/ 9269413 w 2469"/>
                <a:gd name="T35" fmla="*/ 0 h 2007"/>
                <a:gd name="T36" fmla="*/ 0 w 2469"/>
                <a:gd name="T37" fmla="*/ 0 h 2007"/>
                <a:gd name="T38" fmla="*/ 8323325 w 2469"/>
                <a:gd name="T39" fmla="*/ 5089884 h 2007"/>
                <a:gd name="T40" fmla="*/ 949843 w 2469"/>
                <a:gd name="T41" fmla="*/ 5089884 h 2007"/>
                <a:gd name="T42" fmla="*/ 949843 w 2469"/>
                <a:gd name="T43" fmla="*/ 965388 h 2007"/>
                <a:gd name="T44" fmla="*/ 8323325 w 2469"/>
                <a:gd name="T45" fmla="*/ 965388 h 2007"/>
                <a:gd name="T46" fmla="*/ 8323325 w 2469"/>
                <a:gd name="T47" fmla="*/ 5089884 h 20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69"/>
                <a:gd name="T73" fmla="*/ 0 h 2007"/>
                <a:gd name="T74" fmla="*/ 2469 w 2469"/>
                <a:gd name="T75" fmla="*/ 2007 h 20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7" name="Freeform 29"/>
            <p:cNvSpPr>
              <a:spLocks noEditPoints="1" noChangeArrowheads="1"/>
            </p:cNvSpPr>
            <p:nvPr/>
          </p:nvSpPr>
          <p:spPr bwMode="auto">
            <a:xfrm>
              <a:off x="1463675" y="1352550"/>
              <a:ext cx="6345238" cy="3349625"/>
            </a:xfrm>
            <a:custGeom>
              <a:avLst/>
              <a:gdLst>
                <a:gd name="T0" fmla="*/ 424267 w 1690"/>
                <a:gd name="T1" fmla="*/ 3349625 h 892"/>
                <a:gd name="T2" fmla="*/ 852289 w 1690"/>
                <a:gd name="T3" fmla="*/ 2921534 h 892"/>
                <a:gd name="T4" fmla="*/ 818498 w 1690"/>
                <a:gd name="T5" fmla="*/ 2760061 h 892"/>
                <a:gd name="T6" fmla="*/ 1772161 w 1690"/>
                <a:gd name="T7" fmla="*/ 1990248 h 892"/>
                <a:gd name="T8" fmla="*/ 2061264 w 1690"/>
                <a:gd name="T9" fmla="*/ 2102904 h 892"/>
                <a:gd name="T10" fmla="*/ 2425458 w 1690"/>
                <a:gd name="T11" fmla="*/ 1903879 h 892"/>
                <a:gd name="T12" fmla="*/ 3367857 w 1690"/>
                <a:gd name="T13" fmla="*/ 2392053 h 892"/>
                <a:gd name="T14" fmla="*/ 3360348 w 1690"/>
                <a:gd name="T15" fmla="*/ 2474667 h 892"/>
                <a:gd name="T16" fmla="*/ 3784615 w 1690"/>
                <a:gd name="T17" fmla="*/ 2902758 h 892"/>
                <a:gd name="T18" fmla="*/ 4212637 w 1690"/>
                <a:gd name="T19" fmla="*/ 2474667 h 892"/>
                <a:gd name="T20" fmla="*/ 4163828 w 1690"/>
                <a:gd name="T21" fmla="*/ 2279397 h 892"/>
                <a:gd name="T22" fmla="*/ 5706960 w 1690"/>
                <a:gd name="T23" fmla="*/ 799854 h 892"/>
                <a:gd name="T24" fmla="*/ 5917216 w 1690"/>
                <a:gd name="T25" fmla="*/ 856182 h 892"/>
                <a:gd name="T26" fmla="*/ 6345238 w 1690"/>
                <a:gd name="T27" fmla="*/ 428091 h 892"/>
                <a:gd name="T28" fmla="*/ 5917216 w 1690"/>
                <a:gd name="T29" fmla="*/ 0 h 892"/>
                <a:gd name="T30" fmla="*/ 5492949 w 1690"/>
                <a:gd name="T31" fmla="*/ 428091 h 892"/>
                <a:gd name="T32" fmla="*/ 5538004 w 1690"/>
                <a:gd name="T33" fmla="*/ 627116 h 892"/>
                <a:gd name="T34" fmla="*/ 3998626 w 1690"/>
                <a:gd name="T35" fmla="*/ 2106659 h 892"/>
                <a:gd name="T36" fmla="*/ 3784615 w 1690"/>
                <a:gd name="T37" fmla="*/ 2050331 h 892"/>
                <a:gd name="T38" fmla="*/ 3476740 w 1690"/>
                <a:gd name="T39" fmla="*/ 2181762 h 892"/>
                <a:gd name="T40" fmla="*/ 2489286 w 1690"/>
                <a:gd name="T41" fmla="*/ 1667302 h 892"/>
                <a:gd name="T42" fmla="*/ 2061264 w 1690"/>
                <a:gd name="T43" fmla="*/ 1250477 h 892"/>
                <a:gd name="T44" fmla="*/ 1636996 w 1690"/>
                <a:gd name="T45" fmla="*/ 1674813 h 892"/>
                <a:gd name="T46" fmla="*/ 1648260 w 1690"/>
                <a:gd name="T47" fmla="*/ 1779958 h 892"/>
                <a:gd name="T48" fmla="*/ 668315 w 1690"/>
                <a:gd name="T49" fmla="*/ 2572302 h 892"/>
                <a:gd name="T50" fmla="*/ 424267 w 1690"/>
                <a:gd name="T51" fmla="*/ 2497198 h 892"/>
                <a:gd name="T52" fmla="*/ 0 w 1690"/>
                <a:gd name="T53" fmla="*/ 2921534 h 892"/>
                <a:gd name="T54" fmla="*/ 424267 w 1690"/>
                <a:gd name="T55" fmla="*/ 3349625 h 892"/>
                <a:gd name="T56" fmla="*/ 5917216 w 1690"/>
                <a:gd name="T57" fmla="*/ 240332 h 892"/>
                <a:gd name="T58" fmla="*/ 6104945 w 1690"/>
                <a:gd name="T59" fmla="*/ 428091 h 892"/>
                <a:gd name="T60" fmla="*/ 5917216 w 1690"/>
                <a:gd name="T61" fmla="*/ 615850 h 892"/>
                <a:gd name="T62" fmla="*/ 5729487 w 1690"/>
                <a:gd name="T63" fmla="*/ 428091 h 892"/>
                <a:gd name="T64" fmla="*/ 5917216 w 1690"/>
                <a:gd name="T65" fmla="*/ 240332 h 892"/>
                <a:gd name="T66" fmla="*/ 3784615 w 1690"/>
                <a:gd name="T67" fmla="*/ 2286908 h 892"/>
                <a:gd name="T68" fmla="*/ 3972344 w 1690"/>
                <a:gd name="T69" fmla="*/ 2474667 h 892"/>
                <a:gd name="T70" fmla="*/ 3784615 w 1690"/>
                <a:gd name="T71" fmla="*/ 2662426 h 892"/>
                <a:gd name="T72" fmla="*/ 3596886 w 1690"/>
                <a:gd name="T73" fmla="*/ 2474667 h 892"/>
                <a:gd name="T74" fmla="*/ 3784615 w 1690"/>
                <a:gd name="T75" fmla="*/ 2286908 h 892"/>
                <a:gd name="T76" fmla="*/ 2061264 w 1690"/>
                <a:gd name="T77" fmla="*/ 1487053 h 892"/>
                <a:gd name="T78" fmla="*/ 2248993 w 1690"/>
                <a:gd name="T79" fmla="*/ 1674813 h 892"/>
                <a:gd name="T80" fmla="*/ 2061264 w 1690"/>
                <a:gd name="T81" fmla="*/ 1862572 h 892"/>
                <a:gd name="T82" fmla="*/ 1877289 w 1690"/>
                <a:gd name="T83" fmla="*/ 1674813 h 892"/>
                <a:gd name="T84" fmla="*/ 2061264 w 1690"/>
                <a:gd name="T85" fmla="*/ 1487053 h 892"/>
                <a:gd name="T86" fmla="*/ 424267 w 1690"/>
                <a:gd name="T87" fmla="*/ 2733775 h 892"/>
                <a:gd name="T88" fmla="*/ 611996 w 1690"/>
                <a:gd name="T89" fmla="*/ 2921534 h 892"/>
                <a:gd name="T90" fmla="*/ 424267 w 1690"/>
                <a:gd name="T91" fmla="*/ 3109293 h 892"/>
                <a:gd name="T92" fmla="*/ 236538 w 1690"/>
                <a:gd name="T93" fmla="*/ 2921534 h 892"/>
                <a:gd name="T94" fmla="*/ 424267 w 1690"/>
                <a:gd name="T95" fmla="*/ 2733775 h 8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90"/>
                <a:gd name="T145" fmla="*/ 0 h 892"/>
                <a:gd name="T146" fmla="*/ 1690 w 1690"/>
                <a:gd name="T147" fmla="*/ 892 h 8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8" name="Group 320"/>
          <p:cNvGrpSpPr/>
          <p:nvPr/>
        </p:nvGrpSpPr>
        <p:grpSpPr bwMode="auto">
          <a:xfrm>
            <a:off x="9106107" y="4881016"/>
            <a:ext cx="583786" cy="557400"/>
            <a:chOff x="0" y="0"/>
            <a:chExt cx="990599" cy="942975"/>
          </a:xfrm>
          <a:solidFill>
            <a:schemeClr val="accent4"/>
          </a:solidFill>
        </p:grpSpPr>
        <p:sp>
          <p:nvSpPr>
            <p:cNvPr id="29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990599" cy="942975"/>
            </a:xfrm>
            <a:custGeom>
              <a:avLst/>
              <a:gdLst>
                <a:gd name="T0" fmla="*/ 907100 w 261"/>
                <a:gd name="T1" fmla="*/ 0 h 248"/>
                <a:gd name="T2" fmla="*/ 83499 w 261"/>
                <a:gd name="T3" fmla="*/ 0 h 248"/>
                <a:gd name="T4" fmla="*/ 0 w 261"/>
                <a:gd name="T5" fmla="*/ 83651 h 248"/>
                <a:gd name="T6" fmla="*/ 0 w 261"/>
                <a:gd name="T7" fmla="*/ 722441 h 248"/>
                <a:gd name="T8" fmla="*/ 83499 w 261"/>
                <a:gd name="T9" fmla="*/ 806092 h 248"/>
                <a:gd name="T10" fmla="*/ 333995 w 261"/>
                <a:gd name="T11" fmla="*/ 806092 h 248"/>
                <a:gd name="T12" fmla="*/ 288450 w 261"/>
                <a:gd name="T13" fmla="*/ 851719 h 248"/>
                <a:gd name="T14" fmla="*/ 265678 w 261"/>
                <a:gd name="T15" fmla="*/ 878336 h 248"/>
                <a:gd name="T16" fmla="*/ 265678 w 261"/>
                <a:gd name="T17" fmla="*/ 916359 h 248"/>
                <a:gd name="T18" fmla="*/ 326404 w 261"/>
                <a:gd name="T19" fmla="*/ 942975 h 248"/>
                <a:gd name="T20" fmla="*/ 664195 w 261"/>
                <a:gd name="T21" fmla="*/ 942975 h 248"/>
                <a:gd name="T22" fmla="*/ 724921 w 261"/>
                <a:gd name="T23" fmla="*/ 916359 h 248"/>
                <a:gd name="T24" fmla="*/ 724921 w 261"/>
                <a:gd name="T25" fmla="*/ 878336 h 248"/>
                <a:gd name="T26" fmla="*/ 702149 w 261"/>
                <a:gd name="T27" fmla="*/ 851719 h 248"/>
                <a:gd name="T28" fmla="*/ 656604 w 261"/>
                <a:gd name="T29" fmla="*/ 806092 h 248"/>
                <a:gd name="T30" fmla="*/ 907100 w 261"/>
                <a:gd name="T31" fmla="*/ 806092 h 248"/>
                <a:gd name="T32" fmla="*/ 990599 w 261"/>
                <a:gd name="T33" fmla="*/ 722441 h 248"/>
                <a:gd name="T34" fmla="*/ 990599 w 261"/>
                <a:gd name="T35" fmla="*/ 83651 h 248"/>
                <a:gd name="T36" fmla="*/ 907100 w 261"/>
                <a:gd name="T37" fmla="*/ 0 h 248"/>
                <a:gd name="T38" fmla="*/ 679376 w 261"/>
                <a:gd name="T39" fmla="*/ 874533 h 248"/>
                <a:gd name="T40" fmla="*/ 698353 w 261"/>
                <a:gd name="T41" fmla="*/ 897347 h 248"/>
                <a:gd name="T42" fmla="*/ 698353 w 261"/>
                <a:gd name="T43" fmla="*/ 904952 h 248"/>
                <a:gd name="T44" fmla="*/ 664195 w 261"/>
                <a:gd name="T45" fmla="*/ 912556 h 248"/>
                <a:gd name="T46" fmla="*/ 326404 w 261"/>
                <a:gd name="T47" fmla="*/ 912556 h 248"/>
                <a:gd name="T48" fmla="*/ 292246 w 261"/>
                <a:gd name="T49" fmla="*/ 904952 h 248"/>
                <a:gd name="T50" fmla="*/ 292246 w 261"/>
                <a:gd name="T51" fmla="*/ 897347 h 248"/>
                <a:gd name="T52" fmla="*/ 292246 w 261"/>
                <a:gd name="T53" fmla="*/ 897347 h 248"/>
                <a:gd name="T54" fmla="*/ 311223 w 261"/>
                <a:gd name="T55" fmla="*/ 874533 h 248"/>
                <a:gd name="T56" fmla="*/ 371949 w 261"/>
                <a:gd name="T57" fmla="*/ 806092 h 248"/>
                <a:gd name="T58" fmla="*/ 618650 w 261"/>
                <a:gd name="T59" fmla="*/ 806092 h 248"/>
                <a:gd name="T60" fmla="*/ 679376 w 261"/>
                <a:gd name="T61" fmla="*/ 874533 h 248"/>
                <a:gd name="T62" fmla="*/ 929873 w 261"/>
                <a:gd name="T63" fmla="*/ 722441 h 248"/>
                <a:gd name="T64" fmla="*/ 907100 w 261"/>
                <a:gd name="T65" fmla="*/ 745254 h 248"/>
                <a:gd name="T66" fmla="*/ 83499 w 261"/>
                <a:gd name="T67" fmla="*/ 745254 h 248"/>
                <a:gd name="T68" fmla="*/ 60726 w 261"/>
                <a:gd name="T69" fmla="*/ 722441 h 248"/>
                <a:gd name="T70" fmla="*/ 60726 w 261"/>
                <a:gd name="T71" fmla="*/ 83651 h 248"/>
                <a:gd name="T72" fmla="*/ 83499 w 261"/>
                <a:gd name="T73" fmla="*/ 60837 h 248"/>
                <a:gd name="T74" fmla="*/ 907100 w 261"/>
                <a:gd name="T75" fmla="*/ 60837 h 248"/>
                <a:gd name="T76" fmla="*/ 929873 w 261"/>
                <a:gd name="T77" fmla="*/ 83651 h 248"/>
                <a:gd name="T78" fmla="*/ 929873 w 261"/>
                <a:gd name="T79" fmla="*/ 722441 h 2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1"/>
                <a:gd name="T121" fmla="*/ 0 h 248"/>
                <a:gd name="T122" fmla="*/ 261 w 261"/>
                <a:gd name="T123" fmla="*/ 248 h 2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0" name="Freeform 25"/>
            <p:cNvSpPr>
              <a:spLocks noEditPoints="1" noChangeArrowheads="1"/>
            </p:cNvSpPr>
            <p:nvPr/>
          </p:nvSpPr>
          <p:spPr bwMode="auto">
            <a:xfrm>
              <a:off x="123841" y="122238"/>
              <a:ext cx="741363" cy="498475"/>
            </a:xfrm>
            <a:custGeom>
              <a:avLst/>
              <a:gdLst>
                <a:gd name="T0" fmla="*/ 691939 w 195"/>
                <a:gd name="T1" fmla="*/ 0 h 131"/>
                <a:gd name="T2" fmla="*/ 49424 w 195"/>
                <a:gd name="T3" fmla="*/ 0 h 131"/>
                <a:gd name="T4" fmla="*/ 0 w 195"/>
                <a:gd name="T5" fmla="*/ 53272 h 131"/>
                <a:gd name="T6" fmla="*/ 0 w 195"/>
                <a:gd name="T7" fmla="*/ 445203 h 131"/>
                <a:gd name="T8" fmla="*/ 49424 w 195"/>
                <a:gd name="T9" fmla="*/ 498475 h 131"/>
                <a:gd name="T10" fmla="*/ 691939 w 195"/>
                <a:gd name="T11" fmla="*/ 498475 h 131"/>
                <a:gd name="T12" fmla="*/ 741363 w 195"/>
                <a:gd name="T13" fmla="*/ 445203 h 131"/>
                <a:gd name="T14" fmla="*/ 741363 w 195"/>
                <a:gd name="T15" fmla="*/ 53272 h 131"/>
                <a:gd name="T16" fmla="*/ 691939 w 195"/>
                <a:gd name="T17" fmla="*/ 0 h 131"/>
                <a:gd name="T18" fmla="*/ 49424 w 195"/>
                <a:gd name="T19" fmla="*/ 34246 h 131"/>
                <a:gd name="T20" fmla="*/ 691939 w 195"/>
                <a:gd name="T21" fmla="*/ 34246 h 131"/>
                <a:gd name="T22" fmla="*/ 710948 w 195"/>
                <a:gd name="T23" fmla="*/ 53272 h 131"/>
                <a:gd name="T24" fmla="*/ 710948 w 195"/>
                <a:gd name="T25" fmla="*/ 182647 h 131"/>
                <a:gd name="T26" fmla="*/ 585487 w 195"/>
                <a:gd name="T27" fmla="*/ 323438 h 131"/>
                <a:gd name="T28" fmla="*/ 475233 w 195"/>
                <a:gd name="T29" fmla="*/ 178842 h 131"/>
                <a:gd name="T30" fmla="*/ 463827 w 195"/>
                <a:gd name="T31" fmla="*/ 171232 h 131"/>
                <a:gd name="T32" fmla="*/ 452422 w 195"/>
                <a:gd name="T33" fmla="*/ 178842 h 131"/>
                <a:gd name="T34" fmla="*/ 307951 w 195"/>
                <a:gd name="T35" fmla="*/ 380515 h 131"/>
                <a:gd name="T36" fmla="*/ 193895 w 195"/>
                <a:gd name="T37" fmla="*/ 270166 h 131"/>
                <a:gd name="T38" fmla="*/ 174886 w 195"/>
                <a:gd name="T39" fmla="*/ 270166 h 131"/>
                <a:gd name="T40" fmla="*/ 30415 w 195"/>
                <a:gd name="T41" fmla="*/ 399541 h 131"/>
                <a:gd name="T42" fmla="*/ 30415 w 195"/>
                <a:gd name="T43" fmla="*/ 53272 h 131"/>
                <a:gd name="T44" fmla="*/ 49424 w 195"/>
                <a:gd name="T45" fmla="*/ 34246 h 131"/>
                <a:gd name="T46" fmla="*/ 691939 w 195"/>
                <a:gd name="T47" fmla="*/ 468034 h 131"/>
                <a:gd name="T48" fmla="*/ 49424 w 195"/>
                <a:gd name="T49" fmla="*/ 468034 h 131"/>
                <a:gd name="T50" fmla="*/ 30415 w 195"/>
                <a:gd name="T51" fmla="*/ 445203 h 131"/>
                <a:gd name="T52" fmla="*/ 30415 w 195"/>
                <a:gd name="T53" fmla="*/ 441398 h 131"/>
                <a:gd name="T54" fmla="*/ 182489 w 195"/>
                <a:gd name="T55" fmla="*/ 300607 h 131"/>
                <a:gd name="T56" fmla="*/ 296545 w 195"/>
                <a:gd name="T57" fmla="*/ 414762 h 131"/>
                <a:gd name="T58" fmla="*/ 311753 w 195"/>
                <a:gd name="T59" fmla="*/ 418567 h 131"/>
                <a:gd name="T60" fmla="*/ 323158 w 195"/>
                <a:gd name="T61" fmla="*/ 414762 h 131"/>
                <a:gd name="T62" fmla="*/ 463827 w 195"/>
                <a:gd name="T63" fmla="*/ 213089 h 131"/>
                <a:gd name="T64" fmla="*/ 574081 w 195"/>
                <a:gd name="T65" fmla="*/ 357684 h 131"/>
                <a:gd name="T66" fmla="*/ 585487 w 195"/>
                <a:gd name="T67" fmla="*/ 361490 h 131"/>
                <a:gd name="T68" fmla="*/ 596892 w 195"/>
                <a:gd name="T69" fmla="*/ 357684 h 131"/>
                <a:gd name="T70" fmla="*/ 710948 w 195"/>
                <a:gd name="T71" fmla="*/ 228309 h 131"/>
                <a:gd name="T72" fmla="*/ 710948 w 195"/>
                <a:gd name="T73" fmla="*/ 445203 h 131"/>
                <a:gd name="T74" fmla="*/ 691939 w 195"/>
                <a:gd name="T75" fmla="*/ 468034 h 13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5"/>
                <a:gd name="T115" fmla="*/ 0 h 131"/>
                <a:gd name="T116" fmla="*/ 195 w 195"/>
                <a:gd name="T117" fmla="*/ 131 h 13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1" name="Freeform 26"/>
            <p:cNvSpPr>
              <a:spLocks noEditPoints="1" noChangeArrowheads="1"/>
            </p:cNvSpPr>
            <p:nvPr/>
          </p:nvSpPr>
          <p:spPr bwMode="auto">
            <a:xfrm>
              <a:off x="447691" y="635000"/>
              <a:ext cx="93663" cy="92075"/>
            </a:xfrm>
            <a:custGeom>
              <a:avLst/>
              <a:gdLst>
                <a:gd name="T0" fmla="*/ 48705 w 25"/>
                <a:gd name="T1" fmla="*/ 0 h 24"/>
                <a:gd name="T2" fmla="*/ 0 w 25"/>
                <a:gd name="T3" fmla="*/ 46038 h 24"/>
                <a:gd name="T4" fmla="*/ 48705 w 25"/>
                <a:gd name="T5" fmla="*/ 92075 h 24"/>
                <a:gd name="T6" fmla="*/ 93663 w 25"/>
                <a:gd name="T7" fmla="*/ 46038 h 24"/>
                <a:gd name="T8" fmla="*/ 48705 w 25"/>
                <a:gd name="T9" fmla="*/ 0 h 24"/>
                <a:gd name="T10" fmla="*/ 48705 w 25"/>
                <a:gd name="T11" fmla="*/ 61383 h 24"/>
                <a:gd name="T12" fmla="*/ 29972 w 25"/>
                <a:gd name="T13" fmla="*/ 46038 h 24"/>
                <a:gd name="T14" fmla="*/ 48705 w 25"/>
                <a:gd name="T15" fmla="*/ 30692 h 24"/>
                <a:gd name="T16" fmla="*/ 63691 w 25"/>
                <a:gd name="T17" fmla="*/ 46038 h 24"/>
                <a:gd name="T18" fmla="*/ 48705 w 25"/>
                <a:gd name="T19" fmla="*/ 61383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32" name="Freeform 6"/>
          <p:cNvSpPr>
            <a:spLocks noEditPoints="1" noChangeArrowheads="1"/>
          </p:cNvSpPr>
          <p:nvPr/>
        </p:nvSpPr>
        <p:spPr bwMode="auto">
          <a:xfrm>
            <a:off x="1129471" y="4921955"/>
            <a:ext cx="676726" cy="491778"/>
          </a:xfrm>
          <a:custGeom>
            <a:avLst/>
            <a:gdLst>
              <a:gd name="T0" fmla="*/ 223345 w 325"/>
              <a:gd name="T1" fmla="*/ 0 h 213"/>
              <a:gd name="T2" fmla="*/ 32243 w 325"/>
              <a:gd name="T3" fmla="*/ 0 h 213"/>
              <a:gd name="T4" fmla="*/ 0 w 325"/>
              <a:gd name="T5" fmla="*/ 35752 h 213"/>
              <a:gd name="T6" fmla="*/ 0 w 325"/>
              <a:gd name="T7" fmla="*/ 150857 h 213"/>
              <a:gd name="T8" fmla="*/ 32243 w 325"/>
              <a:gd name="T9" fmla="*/ 185737 h 213"/>
              <a:gd name="T10" fmla="*/ 223345 w 325"/>
              <a:gd name="T11" fmla="*/ 185737 h 213"/>
              <a:gd name="T12" fmla="*/ 255588 w 325"/>
              <a:gd name="T13" fmla="*/ 150857 h 213"/>
              <a:gd name="T14" fmla="*/ 255588 w 325"/>
              <a:gd name="T15" fmla="*/ 35752 h 213"/>
              <a:gd name="T16" fmla="*/ 223345 w 325"/>
              <a:gd name="T17" fmla="*/ 0 h 213"/>
              <a:gd name="T18" fmla="*/ 15728 w 325"/>
              <a:gd name="T19" fmla="*/ 46216 h 213"/>
              <a:gd name="T20" fmla="*/ 71565 w 325"/>
              <a:gd name="T21" fmla="*/ 93305 h 213"/>
              <a:gd name="T22" fmla="*/ 15728 w 325"/>
              <a:gd name="T23" fmla="*/ 139521 h 213"/>
              <a:gd name="T24" fmla="*/ 15728 w 325"/>
              <a:gd name="T25" fmla="*/ 46216 h 213"/>
              <a:gd name="T26" fmla="*/ 239860 w 325"/>
              <a:gd name="T27" fmla="*/ 150857 h 213"/>
              <a:gd name="T28" fmla="*/ 223345 w 325"/>
              <a:gd name="T29" fmla="*/ 168297 h 213"/>
              <a:gd name="T30" fmla="*/ 32243 w 325"/>
              <a:gd name="T31" fmla="*/ 168297 h 213"/>
              <a:gd name="T32" fmla="*/ 15728 w 325"/>
              <a:gd name="T33" fmla="*/ 150857 h 213"/>
              <a:gd name="T34" fmla="*/ 78642 w 325"/>
              <a:gd name="T35" fmla="*/ 98537 h 213"/>
              <a:gd name="T36" fmla="*/ 113245 w 325"/>
              <a:gd name="T37" fmla="*/ 127313 h 213"/>
              <a:gd name="T38" fmla="*/ 128187 w 325"/>
              <a:gd name="T39" fmla="*/ 132545 h 213"/>
              <a:gd name="T40" fmla="*/ 142343 w 325"/>
              <a:gd name="T41" fmla="*/ 127313 h 213"/>
              <a:gd name="T42" fmla="*/ 176946 w 325"/>
              <a:gd name="T43" fmla="*/ 98537 h 213"/>
              <a:gd name="T44" fmla="*/ 239860 w 325"/>
              <a:gd name="T45" fmla="*/ 150857 h 213"/>
              <a:gd name="T46" fmla="*/ 239860 w 325"/>
              <a:gd name="T47" fmla="*/ 139521 h 213"/>
              <a:gd name="T48" fmla="*/ 184023 w 325"/>
              <a:gd name="T49" fmla="*/ 93305 h 213"/>
              <a:gd name="T50" fmla="*/ 239860 w 325"/>
              <a:gd name="T51" fmla="*/ 46216 h 213"/>
              <a:gd name="T52" fmla="*/ 239860 w 325"/>
              <a:gd name="T53" fmla="*/ 139521 h 213"/>
              <a:gd name="T54" fmla="*/ 137624 w 325"/>
              <a:gd name="T55" fmla="*/ 120337 h 213"/>
              <a:gd name="T56" fmla="*/ 128187 w 325"/>
              <a:gd name="T57" fmla="*/ 123825 h 213"/>
              <a:gd name="T58" fmla="*/ 117964 w 325"/>
              <a:gd name="T59" fmla="*/ 120337 h 213"/>
              <a:gd name="T60" fmla="*/ 84934 w 325"/>
              <a:gd name="T61" fmla="*/ 93305 h 213"/>
              <a:gd name="T62" fmla="*/ 78642 w 325"/>
              <a:gd name="T63" fmla="*/ 87200 h 213"/>
              <a:gd name="T64" fmla="*/ 15728 w 325"/>
              <a:gd name="T65" fmla="*/ 35752 h 213"/>
              <a:gd name="T66" fmla="*/ 15728 w 325"/>
              <a:gd name="T67" fmla="*/ 35752 h 213"/>
              <a:gd name="T68" fmla="*/ 32243 w 325"/>
              <a:gd name="T69" fmla="*/ 17440 h 213"/>
              <a:gd name="T70" fmla="*/ 223345 w 325"/>
              <a:gd name="T71" fmla="*/ 17440 h 213"/>
              <a:gd name="T72" fmla="*/ 239860 w 325"/>
              <a:gd name="T73" fmla="*/ 35752 h 213"/>
              <a:gd name="T74" fmla="*/ 137624 w 325"/>
              <a:gd name="T75" fmla="*/ 120337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25"/>
              <a:gd name="T115" fmla="*/ 0 h 213"/>
              <a:gd name="T116" fmla="*/ 325 w 325"/>
              <a:gd name="T117" fmla="*/ 213 h 21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45714" tIns="22857" rIns="45714" bIns="22857"/>
          <a:lstStyle/>
          <a:p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dir="u" isInverted="1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9874" name="Rectangle 2"/>
          <p:cNvSpPr/>
          <p:nvPr/>
        </p:nvSpPr>
        <p:spPr bwMode="auto">
          <a:xfrm>
            <a:off x="5070477" y="-22225"/>
            <a:ext cx="7143751" cy="6883400"/>
          </a:xfrm>
          <a:prstGeom prst="rect">
            <a:avLst/>
          </a:prstGeom>
          <a:solidFill>
            <a:schemeClr val="accent2">
              <a:alpha val="87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79876" name="Rectangle 4"/>
          <p:cNvSpPr/>
          <p:nvPr/>
        </p:nvSpPr>
        <p:spPr bwMode="auto">
          <a:xfrm>
            <a:off x="6697664" y="1177925"/>
            <a:ext cx="2987673" cy="103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altLang="zh-CN" sz="4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Show your ideas</a:t>
            </a:r>
            <a:endParaRPr lang="zh-CN" altLang="en-US" sz="4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9877" name="Rectangle 5"/>
          <p:cNvSpPr/>
          <p:nvPr/>
        </p:nvSpPr>
        <p:spPr bwMode="auto">
          <a:xfrm>
            <a:off x="6613527" y="2182376"/>
            <a:ext cx="2470151" cy="133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05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</a:t>
            </a:r>
            <a:endParaRPr lang="zh-CN" altLang="en-US" sz="105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Arial" panose="020B0604020202020204" pitchFamily="34" charset="0"/>
            </a:endParaRPr>
          </a:p>
          <a:p>
            <a:endParaRPr lang="en-US" altLang="zh-CN" sz="105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05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79878" name="Group 6"/>
          <p:cNvGrpSpPr/>
          <p:nvPr/>
        </p:nvGrpSpPr>
        <p:grpSpPr bwMode="auto">
          <a:xfrm>
            <a:off x="6597651" y="4057651"/>
            <a:ext cx="1752600" cy="1276351"/>
            <a:chOff x="0" y="0"/>
            <a:chExt cx="2208" cy="1608"/>
          </a:xfrm>
        </p:grpSpPr>
        <p:sp>
          <p:nvSpPr>
            <p:cNvPr id="79879" name="Rectangle 7"/>
            <p:cNvSpPr/>
            <p:nvPr/>
          </p:nvSpPr>
          <p:spPr bwMode="auto">
            <a:xfrm>
              <a:off x="24" y="0"/>
              <a:ext cx="1984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900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We Back in</a:t>
              </a:r>
              <a:endParaRPr 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79880" name="Rectangle 8"/>
            <p:cNvSpPr/>
            <p:nvPr/>
          </p:nvSpPr>
          <p:spPr bwMode="auto">
            <a:xfrm>
              <a:off x="0" y="280"/>
              <a:ext cx="2208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90000"/>
                </a:lnSpc>
              </a:pPr>
              <a:r>
                <a:rPr lang="en-US" sz="5065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10:00</a:t>
              </a:r>
              <a:endParaRPr lang="en-US" sz="5065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79881" name="Rectangle 9"/>
            <p:cNvSpPr/>
            <p:nvPr/>
          </p:nvSpPr>
          <p:spPr bwMode="auto">
            <a:xfrm>
              <a:off x="24" y="1160"/>
              <a:ext cx="1984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90000"/>
                </a:lnSpc>
              </a:pPr>
              <a:r>
                <a:rPr lang="en-US" sz="2000" dirty="0">
                  <a:solidFill>
                    <a:srgbClr val="FFFFF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Minutes</a:t>
              </a:r>
              <a:endParaRPr lang="en-US" sz="2000" dirty="0">
                <a:solidFill>
                  <a:srgbClr val="FFFFF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</p:grpSp>
      <p:sp>
        <p:nvSpPr>
          <p:cNvPr id="79882" name="Freeform 10"/>
          <p:cNvSpPr/>
          <p:nvPr/>
        </p:nvSpPr>
        <p:spPr bwMode="auto">
          <a:xfrm>
            <a:off x="8425658" y="1902621"/>
            <a:ext cx="1479551" cy="2824956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21600 w 21600"/>
              <a:gd name="T5" fmla="*/ 0 h 21600"/>
              <a:gd name="T6" fmla="*/ 6909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6909" y="0"/>
                </a:lnTo>
              </a:path>
            </a:pathLst>
          </a:custGeom>
          <a:noFill/>
          <a:ln w="19050" cap="flat">
            <a:solidFill>
              <a:srgbClr val="FFFFFF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47"/>
            </a:avLst>
          </a:pr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11677" y="173591"/>
            <a:ext cx="4768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1677" y="594685"/>
            <a:ext cx="4768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dir="u" isInverted="1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nimBg="1"/>
      <p:bldP spid="79877" grpId="0" autoUpdateAnimBg="0"/>
      <p:bldP spid="798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íṥ1iḋé"/>
          <p:cNvSpPr/>
          <p:nvPr/>
        </p:nvSpPr>
        <p:spPr bwMode="auto">
          <a:xfrm>
            <a:off x="1104595" y="1915535"/>
            <a:ext cx="1655366" cy="1655365"/>
          </a:xfrm>
          <a:prstGeom prst="ellipse">
            <a:avLst/>
          </a:prstGeom>
          <a:noFill/>
          <a:ln w="38100" cap="flat" cmpd="sng" algn="ctr">
            <a:solidFill>
              <a:schemeClr val="bg1">
                <a:lumMod val="8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t" anchorCtr="1" forceAA="0" compatLnSpc="1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30,000K</a:t>
            </a:r>
            <a:endParaRPr lang="en-US" altLang="zh-CN" b="1" dirty="0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5" name="iś1íḍé"/>
          <p:cNvSpPr/>
          <p:nvPr/>
        </p:nvSpPr>
        <p:spPr bwMode="auto">
          <a:xfrm>
            <a:off x="1104595" y="2715491"/>
            <a:ext cx="1655366" cy="855409"/>
          </a:xfrm>
          <a:custGeom>
            <a:avLst/>
            <a:gdLst>
              <a:gd name="connsiteX0" fmla="*/ 1644 w 1944216"/>
              <a:gd name="connsiteY0" fmla="*/ 0 h 1004672"/>
              <a:gd name="connsiteX1" fmla="*/ 1942572 w 1944216"/>
              <a:gd name="connsiteY1" fmla="*/ 0 h 1004672"/>
              <a:gd name="connsiteX2" fmla="*/ 1944216 w 1944216"/>
              <a:gd name="connsiteY2" fmla="*/ 32564 h 1004672"/>
              <a:gd name="connsiteX3" fmla="*/ 972108 w 1944216"/>
              <a:gd name="connsiteY3" fmla="*/ 1004672 h 1004672"/>
              <a:gd name="connsiteX4" fmla="*/ 0 w 1944216"/>
              <a:gd name="connsiteY4" fmla="*/ 32564 h 1004672"/>
              <a:gd name="connsiteX5" fmla="*/ 1644 w 1944216"/>
              <a:gd name="connsiteY5" fmla="*/ 0 h 10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4216" h="1004672">
                <a:moveTo>
                  <a:pt x="1644" y="0"/>
                </a:moveTo>
                <a:lnTo>
                  <a:pt x="1942572" y="0"/>
                </a:lnTo>
                <a:lnTo>
                  <a:pt x="1944216" y="32564"/>
                </a:lnTo>
                <a:cubicBezTo>
                  <a:pt x="1944216" y="569444"/>
                  <a:pt x="1508988" y="1004672"/>
                  <a:pt x="972108" y="1004672"/>
                </a:cubicBezTo>
                <a:cubicBezTo>
                  <a:pt x="435228" y="1004672"/>
                  <a:pt x="0" y="569444"/>
                  <a:pt x="0" y="32564"/>
                </a:cubicBez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lvl="0" algn="ctr"/>
            <a:r>
              <a:rPr lang="en-US" altLang="zh-CN" sz="1200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1200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2" name="îSľîḓè"/>
          <p:cNvSpPr txBox="1"/>
          <p:nvPr/>
        </p:nvSpPr>
        <p:spPr>
          <a:xfrm>
            <a:off x="673100" y="4270862"/>
            <a:ext cx="2514598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3" name="íš1îḋè"/>
          <p:cNvSpPr/>
          <p:nvPr/>
        </p:nvSpPr>
        <p:spPr>
          <a:xfrm>
            <a:off x="673100" y="3824098"/>
            <a:ext cx="251459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8" name="î$líḋê"/>
          <p:cNvSpPr/>
          <p:nvPr/>
        </p:nvSpPr>
        <p:spPr bwMode="auto">
          <a:xfrm>
            <a:off x="3881662" y="1915535"/>
            <a:ext cx="1655366" cy="1655365"/>
          </a:xfrm>
          <a:prstGeom prst="ellipse">
            <a:avLst/>
          </a:prstGeom>
          <a:noFill/>
          <a:ln w="38100" cap="flat" cmpd="sng" algn="ctr">
            <a:solidFill>
              <a:schemeClr val="bg1">
                <a:lumMod val="8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t" anchorCtr="1" forceAA="0" compatLnSpc="1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50,000K</a:t>
            </a:r>
            <a:endParaRPr lang="en-US" altLang="zh-CN" b="1" dirty="0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9" name="íšḷíḓè"/>
          <p:cNvSpPr/>
          <p:nvPr/>
        </p:nvSpPr>
        <p:spPr bwMode="auto">
          <a:xfrm>
            <a:off x="3881662" y="2715491"/>
            <a:ext cx="1655366" cy="855409"/>
          </a:xfrm>
          <a:custGeom>
            <a:avLst/>
            <a:gdLst>
              <a:gd name="connsiteX0" fmla="*/ 1644 w 1944216"/>
              <a:gd name="connsiteY0" fmla="*/ 0 h 1004672"/>
              <a:gd name="connsiteX1" fmla="*/ 1942572 w 1944216"/>
              <a:gd name="connsiteY1" fmla="*/ 0 h 1004672"/>
              <a:gd name="connsiteX2" fmla="*/ 1944216 w 1944216"/>
              <a:gd name="connsiteY2" fmla="*/ 32564 h 1004672"/>
              <a:gd name="connsiteX3" fmla="*/ 972108 w 1944216"/>
              <a:gd name="connsiteY3" fmla="*/ 1004672 h 1004672"/>
              <a:gd name="connsiteX4" fmla="*/ 0 w 1944216"/>
              <a:gd name="connsiteY4" fmla="*/ 32564 h 1004672"/>
              <a:gd name="connsiteX5" fmla="*/ 1644 w 1944216"/>
              <a:gd name="connsiteY5" fmla="*/ 0 h 10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4216" h="1004672">
                <a:moveTo>
                  <a:pt x="1644" y="0"/>
                </a:moveTo>
                <a:lnTo>
                  <a:pt x="1942572" y="0"/>
                </a:lnTo>
                <a:lnTo>
                  <a:pt x="1944216" y="32564"/>
                </a:lnTo>
                <a:cubicBezTo>
                  <a:pt x="1944216" y="569444"/>
                  <a:pt x="1508988" y="1004672"/>
                  <a:pt x="972108" y="1004672"/>
                </a:cubicBezTo>
                <a:cubicBezTo>
                  <a:pt x="435228" y="1004672"/>
                  <a:pt x="0" y="569444"/>
                  <a:pt x="0" y="32564"/>
                </a:cubicBez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lvl="0" algn="ctr"/>
            <a:r>
              <a:rPr lang="en-US" altLang="zh-CN" sz="1200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1200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6" name="îşḻíďé"/>
          <p:cNvSpPr txBox="1"/>
          <p:nvPr/>
        </p:nvSpPr>
        <p:spPr>
          <a:xfrm>
            <a:off x="3450167" y="4270862"/>
            <a:ext cx="2514598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7" name="î$lîḑé"/>
          <p:cNvSpPr/>
          <p:nvPr/>
        </p:nvSpPr>
        <p:spPr>
          <a:xfrm>
            <a:off x="3450167" y="3824098"/>
            <a:ext cx="251459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ísḷíḓê"/>
          <p:cNvSpPr/>
          <p:nvPr/>
        </p:nvSpPr>
        <p:spPr bwMode="auto">
          <a:xfrm>
            <a:off x="6658729" y="1915535"/>
            <a:ext cx="1655366" cy="1655365"/>
          </a:xfrm>
          <a:prstGeom prst="ellipse">
            <a:avLst/>
          </a:prstGeom>
          <a:noFill/>
          <a:ln w="38100" cap="flat" cmpd="sng" algn="ctr">
            <a:solidFill>
              <a:schemeClr val="bg1">
                <a:lumMod val="8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t" anchorCtr="1" forceAA="0" compatLnSpc="1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60,000K</a:t>
            </a:r>
            <a:endParaRPr lang="en-US" altLang="zh-CN" b="1" dirty="0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3" name="íšlîḍe"/>
          <p:cNvSpPr/>
          <p:nvPr/>
        </p:nvSpPr>
        <p:spPr bwMode="auto">
          <a:xfrm>
            <a:off x="6658729" y="2715491"/>
            <a:ext cx="1655366" cy="855409"/>
          </a:xfrm>
          <a:custGeom>
            <a:avLst/>
            <a:gdLst>
              <a:gd name="connsiteX0" fmla="*/ 1644 w 1944216"/>
              <a:gd name="connsiteY0" fmla="*/ 0 h 1004672"/>
              <a:gd name="connsiteX1" fmla="*/ 1942572 w 1944216"/>
              <a:gd name="connsiteY1" fmla="*/ 0 h 1004672"/>
              <a:gd name="connsiteX2" fmla="*/ 1944216 w 1944216"/>
              <a:gd name="connsiteY2" fmla="*/ 32564 h 1004672"/>
              <a:gd name="connsiteX3" fmla="*/ 972108 w 1944216"/>
              <a:gd name="connsiteY3" fmla="*/ 1004672 h 1004672"/>
              <a:gd name="connsiteX4" fmla="*/ 0 w 1944216"/>
              <a:gd name="connsiteY4" fmla="*/ 32564 h 1004672"/>
              <a:gd name="connsiteX5" fmla="*/ 1644 w 1944216"/>
              <a:gd name="connsiteY5" fmla="*/ 0 h 10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4216" h="1004672">
                <a:moveTo>
                  <a:pt x="1644" y="0"/>
                </a:moveTo>
                <a:lnTo>
                  <a:pt x="1942572" y="0"/>
                </a:lnTo>
                <a:lnTo>
                  <a:pt x="1944216" y="32564"/>
                </a:lnTo>
                <a:cubicBezTo>
                  <a:pt x="1944216" y="569444"/>
                  <a:pt x="1508988" y="1004672"/>
                  <a:pt x="972108" y="1004672"/>
                </a:cubicBezTo>
                <a:cubicBezTo>
                  <a:pt x="435228" y="1004672"/>
                  <a:pt x="0" y="569444"/>
                  <a:pt x="0" y="32564"/>
                </a:cubicBez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lvl="0" algn="ctr"/>
            <a:r>
              <a:rPr lang="en-US" altLang="zh-CN" sz="1200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1200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" name="íṣ1idè"/>
          <p:cNvSpPr txBox="1"/>
          <p:nvPr/>
        </p:nvSpPr>
        <p:spPr>
          <a:xfrm>
            <a:off x="6227234" y="4270862"/>
            <a:ext cx="2514598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ïślïďê"/>
          <p:cNvSpPr/>
          <p:nvPr/>
        </p:nvSpPr>
        <p:spPr>
          <a:xfrm>
            <a:off x="6227234" y="3824098"/>
            <a:ext cx="251459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îšḻîďe"/>
          <p:cNvSpPr/>
          <p:nvPr/>
        </p:nvSpPr>
        <p:spPr bwMode="auto">
          <a:xfrm>
            <a:off x="9435797" y="1915535"/>
            <a:ext cx="1655366" cy="1655365"/>
          </a:xfrm>
          <a:prstGeom prst="ellipse">
            <a:avLst/>
          </a:prstGeom>
          <a:noFill/>
          <a:ln w="38100" cap="flat" cmpd="sng" algn="ctr">
            <a:solidFill>
              <a:schemeClr val="bg1">
                <a:lumMod val="8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t" anchorCtr="1" forceAA="0" compatLnSpc="1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80,000K</a:t>
            </a:r>
            <a:endParaRPr lang="en-US" altLang="zh-CN" b="1" dirty="0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íşļîḋe"/>
          <p:cNvSpPr/>
          <p:nvPr/>
        </p:nvSpPr>
        <p:spPr bwMode="auto">
          <a:xfrm>
            <a:off x="9435797" y="2715491"/>
            <a:ext cx="1655366" cy="855409"/>
          </a:xfrm>
          <a:custGeom>
            <a:avLst/>
            <a:gdLst>
              <a:gd name="connsiteX0" fmla="*/ 1644 w 1944216"/>
              <a:gd name="connsiteY0" fmla="*/ 0 h 1004672"/>
              <a:gd name="connsiteX1" fmla="*/ 1942572 w 1944216"/>
              <a:gd name="connsiteY1" fmla="*/ 0 h 1004672"/>
              <a:gd name="connsiteX2" fmla="*/ 1944216 w 1944216"/>
              <a:gd name="connsiteY2" fmla="*/ 32564 h 1004672"/>
              <a:gd name="connsiteX3" fmla="*/ 972108 w 1944216"/>
              <a:gd name="connsiteY3" fmla="*/ 1004672 h 1004672"/>
              <a:gd name="connsiteX4" fmla="*/ 0 w 1944216"/>
              <a:gd name="connsiteY4" fmla="*/ 32564 h 1004672"/>
              <a:gd name="connsiteX5" fmla="*/ 1644 w 1944216"/>
              <a:gd name="connsiteY5" fmla="*/ 0 h 10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4216" h="1004672">
                <a:moveTo>
                  <a:pt x="1644" y="0"/>
                </a:moveTo>
                <a:lnTo>
                  <a:pt x="1942572" y="0"/>
                </a:lnTo>
                <a:lnTo>
                  <a:pt x="1944216" y="32564"/>
                </a:lnTo>
                <a:cubicBezTo>
                  <a:pt x="1944216" y="569444"/>
                  <a:pt x="1508988" y="1004672"/>
                  <a:pt x="972108" y="1004672"/>
                </a:cubicBezTo>
                <a:cubicBezTo>
                  <a:pt x="435228" y="1004672"/>
                  <a:pt x="0" y="569444"/>
                  <a:pt x="0" y="32564"/>
                </a:cubicBez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lvl="0" algn="ctr"/>
            <a:r>
              <a:rPr lang="en-US" altLang="zh-CN" sz="1200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1200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išlïďê"/>
          <p:cNvSpPr txBox="1"/>
          <p:nvPr/>
        </p:nvSpPr>
        <p:spPr>
          <a:xfrm>
            <a:off x="9004302" y="4270862"/>
            <a:ext cx="2514598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isľïďè"/>
          <p:cNvSpPr/>
          <p:nvPr/>
        </p:nvSpPr>
        <p:spPr>
          <a:xfrm>
            <a:off x="9004302" y="3824098"/>
            <a:ext cx="251459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b="1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b="1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18933" y="1706738"/>
            <a:ext cx="0" cy="402221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96000" y="1706738"/>
            <a:ext cx="0" cy="402221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873067" y="1706738"/>
            <a:ext cx="0" cy="402221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dir="u" isInverted="1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2" grpId="0"/>
      <p:bldP spid="33" grpId="0"/>
      <p:bldP spid="28" grpId="0" animBg="1"/>
      <p:bldP spid="29" grpId="0" animBg="1"/>
      <p:bldP spid="26" grpId="0"/>
      <p:bldP spid="27" grpId="0"/>
      <p:bldP spid="22" grpId="0" animBg="1"/>
      <p:bldP spid="23" grpId="0" animBg="1"/>
      <p:bldP spid="20" grpId="0"/>
      <p:bldP spid="21" grpId="0"/>
      <p:bldP spid="16" grpId="0" animBg="1"/>
      <p:bldP spid="17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6034" y="4374033"/>
            <a:ext cx="12198034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íṩliďê"/>
          <p:cNvSpPr/>
          <p:nvPr/>
        </p:nvSpPr>
        <p:spPr bwMode="auto">
          <a:xfrm>
            <a:off x="4123433" y="2464621"/>
            <a:ext cx="2847357" cy="190941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íšliďe"/>
          <p:cNvSpPr/>
          <p:nvPr/>
        </p:nvSpPr>
        <p:spPr bwMode="auto">
          <a:xfrm>
            <a:off x="6318983" y="2298380"/>
            <a:ext cx="2847357" cy="207565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3" name="ïśḻîḑé"/>
          <p:cNvSpPr/>
          <p:nvPr/>
        </p:nvSpPr>
        <p:spPr bwMode="auto">
          <a:xfrm>
            <a:off x="7416759" y="3189046"/>
            <a:ext cx="2847357" cy="118498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4" name="îṩḷïḍé"/>
          <p:cNvSpPr/>
          <p:nvPr/>
        </p:nvSpPr>
        <p:spPr bwMode="auto">
          <a:xfrm>
            <a:off x="3025659" y="2743714"/>
            <a:ext cx="2847357" cy="163031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5" name="íṡ1ïḍe"/>
          <p:cNvSpPr/>
          <p:nvPr/>
        </p:nvSpPr>
        <p:spPr bwMode="auto">
          <a:xfrm>
            <a:off x="1927883" y="3308687"/>
            <a:ext cx="2847357" cy="106534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6" name="iṩ1iḓe"/>
          <p:cNvSpPr/>
          <p:nvPr/>
        </p:nvSpPr>
        <p:spPr bwMode="auto">
          <a:xfrm>
            <a:off x="5221208" y="1837418"/>
            <a:ext cx="2847357" cy="253661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27" name="iŝlïḍe"/>
          <p:cNvGrpSpPr/>
          <p:nvPr/>
        </p:nvGrpSpPr>
        <p:grpSpPr bwMode="auto">
          <a:xfrm>
            <a:off x="3141747" y="2598434"/>
            <a:ext cx="431687" cy="650433"/>
            <a:chOff x="0" y="0"/>
            <a:chExt cx="300" cy="450"/>
          </a:xfrm>
        </p:grpSpPr>
        <p:sp>
          <p:nvSpPr>
            <p:cNvPr id="43" name="íSḻíḋe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44" name="iṩlídè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35%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8" name="iślîďè"/>
          <p:cNvGrpSpPr/>
          <p:nvPr/>
        </p:nvGrpSpPr>
        <p:grpSpPr bwMode="auto">
          <a:xfrm>
            <a:off x="4238416" y="2042270"/>
            <a:ext cx="431687" cy="650433"/>
            <a:chOff x="0" y="0"/>
            <a:chExt cx="300" cy="450"/>
          </a:xfrm>
        </p:grpSpPr>
        <p:sp>
          <p:nvSpPr>
            <p:cNvPr id="41" name="ïŝḷiḋ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42" name="iṥ1íḓ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46%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29" name="iş1îḑé"/>
          <p:cNvGrpSpPr/>
          <p:nvPr/>
        </p:nvGrpSpPr>
        <p:grpSpPr bwMode="auto">
          <a:xfrm>
            <a:off x="5335084" y="1756460"/>
            <a:ext cx="431687" cy="650433"/>
            <a:chOff x="0" y="0"/>
            <a:chExt cx="300" cy="450"/>
          </a:xfrm>
        </p:grpSpPr>
        <p:sp>
          <p:nvSpPr>
            <p:cNvPr id="39" name="ïṣļid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40" name="iṣľîd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62%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30" name="ïŝlíḍé"/>
          <p:cNvGrpSpPr/>
          <p:nvPr/>
        </p:nvGrpSpPr>
        <p:grpSpPr bwMode="auto">
          <a:xfrm>
            <a:off x="6431753" y="1125967"/>
            <a:ext cx="431687" cy="650433"/>
            <a:chOff x="0" y="0"/>
            <a:chExt cx="300" cy="450"/>
          </a:xfrm>
        </p:grpSpPr>
        <p:sp>
          <p:nvSpPr>
            <p:cNvPr id="37" name="ïś1îḓê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8" name="íšľïd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96%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31" name="í$1ïďe"/>
          <p:cNvGrpSpPr/>
          <p:nvPr/>
        </p:nvGrpSpPr>
        <p:grpSpPr bwMode="auto">
          <a:xfrm>
            <a:off x="7528421" y="1584595"/>
            <a:ext cx="431687" cy="650433"/>
            <a:chOff x="0" y="0"/>
            <a:chExt cx="300" cy="450"/>
          </a:xfrm>
        </p:grpSpPr>
        <p:sp>
          <p:nvSpPr>
            <p:cNvPr id="35" name="íslîd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6" name="iSľíḑé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81%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32" name="îṩľïdé"/>
          <p:cNvGrpSpPr/>
          <p:nvPr/>
        </p:nvGrpSpPr>
        <p:grpSpPr bwMode="auto">
          <a:xfrm>
            <a:off x="8631729" y="2484559"/>
            <a:ext cx="431687" cy="650432"/>
            <a:chOff x="0" y="0"/>
            <a:chExt cx="300" cy="450"/>
          </a:xfrm>
        </p:grpSpPr>
        <p:sp>
          <p:nvSpPr>
            <p:cNvPr id="33" name="îşľïḋè"/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4" name="ïSļiḋê"/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46%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9" name="iṡḷiďê"/>
          <p:cNvSpPr txBox="1"/>
          <p:nvPr/>
        </p:nvSpPr>
        <p:spPr>
          <a:xfrm>
            <a:off x="751664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……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" name="iSļïḓê"/>
          <p:cNvSpPr txBox="1"/>
          <p:nvPr/>
        </p:nvSpPr>
        <p:spPr>
          <a:xfrm>
            <a:off x="751664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iṥľiḑe"/>
          <p:cNvSpPr txBox="1"/>
          <p:nvPr/>
        </p:nvSpPr>
        <p:spPr>
          <a:xfrm>
            <a:off x="3436658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……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íṡḷíḋê"/>
          <p:cNvSpPr txBox="1"/>
          <p:nvPr/>
        </p:nvSpPr>
        <p:spPr>
          <a:xfrm>
            <a:off x="3436658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îŝļïďe"/>
          <p:cNvSpPr txBox="1"/>
          <p:nvPr/>
        </p:nvSpPr>
        <p:spPr>
          <a:xfrm>
            <a:off x="6121653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……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ï$ḷíḍê"/>
          <p:cNvSpPr txBox="1"/>
          <p:nvPr/>
        </p:nvSpPr>
        <p:spPr>
          <a:xfrm>
            <a:off x="6121653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îS1îḋè"/>
          <p:cNvSpPr txBox="1"/>
          <p:nvPr/>
        </p:nvSpPr>
        <p:spPr>
          <a:xfrm>
            <a:off x="8806647" y="5085149"/>
            <a:ext cx="2640371" cy="105105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支持文本。当你复制粘贴时，选择“只保留文本”选项。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32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……</a:t>
            </a:r>
            <a:endParaRPr lang="en-US" altLang="zh-CN" sz="132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iṣlíḑé"/>
          <p:cNvSpPr txBox="1"/>
          <p:nvPr/>
        </p:nvSpPr>
        <p:spPr>
          <a:xfrm>
            <a:off x="8806647" y="4691760"/>
            <a:ext cx="2640372" cy="393389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altLang="zh-CN" sz="216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Text Here</a:t>
            </a:r>
            <a:endParaRPr lang="zh-CN" altLang="en-US" sz="216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36658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92982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85731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dir="u" isInverted="1"/>
      </p:transition>
    </mc:Choice>
    <mc:Fallback>
      <p:transition spd="slow" advClick="0" advTm="1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323" y="113071"/>
            <a:ext cx="12024855" cy="6631855"/>
          </a:xfrm>
          <a:prstGeom prst="rect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96645" y="3529202"/>
            <a:ext cx="2281081" cy="3215726"/>
          </a:xfrm>
          <a:prstGeom prst="rtTriangle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斜纹 2"/>
          <p:cNvSpPr/>
          <p:nvPr/>
        </p:nvSpPr>
        <p:spPr>
          <a:xfrm rot="16200000">
            <a:off x="2851358" y="-2526894"/>
            <a:ext cx="6577780" cy="11965865"/>
          </a:xfrm>
          <a:custGeom>
            <a:avLst/>
            <a:gdLst>
              <a:gd name="connsiteX0" fmla="*/ 0 w 6744929"/>
              <a:gd name="connsiteY0" fmla="*/ 2175400 h 11926535"/>
              <a:gd name="connsiteX1" fmla="*/ 1230275 w 6744929"/>
              <a:gd name="connsiteY1" fmla="*/ 0 h 11926535"/>
              <a:gd name="connsiteX2" fmla="*/ 6744929 w 6744929"/>
              <a:gd name="connsiteY2" fmla="*/ 0 h 11926535"/>
              <a:gd name="connsiteX3" fmla="*/ 0 w 6744929"/>
              <a:gd name="connsiteY3" fmla="*/ 11926535 h 11926535"/>
              <a:gd name="connsiteX4" fmla="*/ 0 w 6744929"/>
              <a:gd name="connsiteY4" fmla="*/ 2175400 h 11926535"/>
              <a:gd name="connsiteX0-1" fmla="*/ 0 w 6558116"/>
              <a:gd name="connsiteY0-2" fmla="*/ 2175400 h 11926535"/>
              <a:gd name="connsiteX1-3" fmla="*/ 1230275 w 6558116"/>
              <a:gd name="connsiteY1-4" fmla="*/ 0 h 11926535"/>
              <a:gd name="connsiteX2-5" fmla="*/ 6558116 w 6558116"/>
              <a:gd name="connsiteY2-6" fmla="*/ 3480619 h 11926535"/>
              <a:gd name="connsiteX3-7" fmla="*/ 0 w 6558116"/>
              <a:gd name="connsiteY3-8" fmla="*/ 11926535 h 11926535"/>
              <a:gd name="connsiteX4-9" fmla="*/ 0 w 6558116"/>
              <a:gd name="connsiteY4-10" fmla="*/ 2175400 h 11926535"/>
              <a:gd name="connsiteX0-11" fmla="*/ 0 w 6558116"/>
              <a:gd name="connsiteY0-12" fmla="*/ 2195065 h 11946200"/>
              <a:gd name="connsiteX1-13" fmla="*/ 3196727 w 6558116"/>
              <a:gd name="connsiteY1-14" fmla="*/ 0 h 11946200"/>
              <a:gd name="connsiteX2-15" fmla="*/ 6558116 w 6558116"/>
              <a:gd name="connsiteY2-16" fmla="*/ 3500284 h 11946200"/>
              <a:gd name="connsiteX3-17" fmla="*/ 0 w 6558116"/>
              <a:gd name="connsiteY3-18" fmla="*/ 11946200 h 11946200"/>
              <a:gd name="connsiteX4-19" fmla="*/ 0 w 6558116"/>
              <a:gd name="connsiteY4-20" fmla="*/ 2195065 h 11946200"/>
              <a:gd name="connsiteX0-21" fmla="*/ 0 w 6558116"/>
              <a:gd name="connsiteY0-22" fmla="*/ 2214730 h 11965865"/>
              <a:gd name="connsiteX1-23" fmla="*/ 3196727 w 6558116"/>
              <a:gd name="connsiteY1-24" fmla="*/ 0 h 11965865"/>
              <a:gd name="connsiteX2-25" fmla="*/ 6558116 w 6558116"/>
              <a:gd name="connsiteY2-26" fmla="*/ 3519949 h 11965865"/>
              <a:gd name="connsiteX3-27" fmla="*/ 0 w 6558116"/>
              <a:gd name="connsiteY3-28" fmla="*/ 11965865 h 11965865"/>
              <a:gd name="connsiteX4-29" fmla="*/ 0 w 6558116"/>
              <a:gd name="connsiteY4-30" fmla="*/ 2214730 h 11965865"/>
              <a:gd name="connsiteX0-31" fmla="*/ 0 w 6577780"/>
              <a:gd name="connsiteY0-32" fmla="*/ 2214730 h 11965865"/>
              <a:gd name="connsiteX1-33" fmla="*/ 3196727 w 6577780"/>
              <a:gd name="connsiteY1-34" fmla="*/ 0 h 11965865"/>
              <a:gd name="connsiteX2-35" fmla="*/ 6577780 w 6577780"/>
              <a:gd name="connsiteY2-36" fmla="*/ 3962401 h 11965865"/>
              <a:gd name="connsiteX3-37" fmla="*/ 0 w 6577780"/>
              <a:gd name="connsiteY3-38" fmla="*/ 11965865 h 11965865"/>
              <a:gd name="connsiteX4-39" fmla="*/ 0 w 6577780"/>
              <a:gd name="connsiteY4-40" fmla="*/ 2214730 h 11965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577780" h="11965865">
                <a:moveTo>
                  <a:pt x="0" y="2214730"/>
                </a:moveTo>
                <a:lnTo>
                  <a:pt x="3196727" y="0"/>
                </a:lnTo>
                <a:lnTo>
                  <a:pt x="6577780" y="3962401"/>
                </a:lnTo>
                <a:lnTo>
                  <a:pt x="0" y="11965865"/>
                </a:lnTo>
                <a:lnTo>
                  <a:pt x="0" y="2214730"/>
                </a:lnTo>
                <a:close/>
              </a:path>
            </a:pathLst>
          </a:cu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 rot="5400000" flipH="1">
            <a:off x="1767434" y="-1406605"/>
            <a:ext cx="3360565" cy="6511047"/>
          </a:xfrm>
          <a:custGeom>
            <a:avLst/>
            <a:gdLst>
              <a:gd name="connsiteX0" fmla="*/ 2694038 w 5938684"/>
              <a:gd name="connsiteY0" fmla="*/ 0 h 3077497"/>
              <a:gd name="connsiteX1" fmla="*/ 5938684 w 5938684"/>
              <a:gd name="connsiteY1" fmla="*/ 2074607 h 3077497"/>
              <a:gd name="connsiteX2" fmla="*/ 5938684 w 5938684"/>
              <a:gd name="connsiteY2" fmla="*/ 3067665 h 3077497"/>
              <a:gd name="connsiteX3" fmla="*/ 0 w 5938684"/>
              <a:gd name="connsiteY3" fmla="*/ 3077497 h 3077497"/>
              <a:gd name="connsiteX4" fmla="*/ 2694038 w 5938684"/>
              <a:gd name="connsiteY4" fmla="*/ 0 h 3077497"/>
              <a:gd name="connsiteX0-1" fmla="*/ 3529780 w 5938684"/>
              <a:gd name="connsiteY0-2" fmla="*/ 0 h 2541417"/>
              <a:gd name="connsiteX1-3" fmla="*/ 5938684 w 5938684"/>
              <a:gd name="connsiteY1-4" fmla="*/ 1538527 h 2541417"/>
              <a:gd name="connsiteX2-5" fmla="*/ 5938684 w 5938684"/>
              <a:gd name="connsiteY2-6" fmla="*/ 2531585 h 2541417"/>
              <a:gd name="connsiteX3-7" fmla="*/ 0 w 5938684"/>
              <a:gd name="connsiteY3-8" fmla="*/ 2541417 h 2541417"/>
              <a:gd name="connsiteX4-9" fmla="*/ 3529780 w 5938684"/>
              <a:gd name="connsiteY4-10" fmla="*/ 0 h 2541417"/>
              <a:gd name="connsiteX0-11" fmla="*/ 3512405 w 5938684"/>
              <a:gd name="connsiteY0-12" fmla="*/ 0 h 2535300"/>
              <a:gd name="connsiteX1-13" fmla="*/ 5938684 w 5938684"/>
              <a:gd name="connsiteY1-14" fmla="*/ 1532410 h 2535300"/>
              <a:gd name="connsiteX2-15" fmla="*/ 5938684 w 5938684"/>
              <a:gd name="connsiteY2-16" fmla="*/ 2525468 h 2535300"/>
              <a:gd name="connsiteX3-17" fmla="*/ 0 w 5938684"/>
              <a:gd name="connsiteY3-18" fmla="*/ 2535300 h 2535300"/>
              <a:gd name="connsiteX4-19" fmla="*/ 3512405 w 5938684"/>
              <a:gd name="connsiteY4-20" fmla="*/ 0 h 2535300"/>
              <a:gd name="connsiteX0-21" fmla="*/ 3495029 w 5938684"/>
              <a:gd name="connsiteY0-22" fmla="*/ 0 h 2504710"/>
              <a:gd name="connsiteX1-23" fmla="*/ 5938684 w 5938684"/>
              <a:gd name="connsiteY1-24" fmla="*/ 1501820 h 2504710"/>
              <a:gd name="connsiteX2-25" fmla="*/ 5938684 w 5938684"/>
              <a:gd name="connsiteY2-26" fmla="*/ 2494878 h 2504710"/>
              <a:gd name="connsiteX3-27" fmla="*/ 0 w 5938684"/>
              <a:gd name="connsiteY3-28" fmla="*/ 2504710 h 2504710"/>
              <a:gd name="connsiteX4-29" fmla="*/ 3495029 w 5938684"/>
              <a:gd name="connsiteY4-30" fmla="*/ 0 h 2504710"/>
              <a:gd name="connsiteX0-31" fmla="*/ 2191886 w 5938684"/>
              <a:gd name="connsiteY0-32" fmla="*/ 0 h 1573167"/>
              <a:gd name="connsiteX1-33" fmla="*/ 5938684 w 5938684"/>
              <a:gd name="connsiteY1-34" fmla="*/ 570277 h 1573167"/>
              <a:gd name="connsiteX2-35" fmla="*/ 5938684 w 5938684"/>
              <a:gd name="connsiteY2-36" fmla="*/ 1563335 h 1573167"/>
              <a:gd name="connsiteX3-37" fmla="*/ 0 w 5938684"/>
              <a:gd name="connsiteY3-38" fmla="*/ 1573167 h 1573167"/>
              <a:gd name="connsiteX4-39" fmla="*/ 2191886 w 5938684"/>
              <a:gd name="connsiteY4-40" fmla="*/ 0 h 1573167"/>
              <a:gd name="connsiteX0-41" fmla="*/ 3286526 w 5938684"/>
              <a:gd name="connsiteY0-42" fmla="*/ 0 h 2226040"/>
              <a:gd name="connsiteX1-43" fmla="*/ 5938684 w 5938684"/>
              <a:gd name="connsiteY1-44" fmla="*/ 1223150 h 2226040"/>
              <a:gd name="connsiteX2-45" fmla="*/ 5938684 w 5938684"/>
              <a:gd name="connsiteY2-46" fmla="*/ 2216208 h 2226040"/>
              <a:gd name="connsiteX3-47" fmla="*/ 0 w 5938684"/>
              <a:gd name="connsiteY3-48" fmla="*/ 2226040 h 2226040"/>
              <a:gd name="connsiteX4-49" fmla="*/ 3286526 w 5938684"/>
              <a:gd name="connsiteY4-50" fmla="*/ 0 h 2226040"/>
              <a:gd name="connsiteX0-51" fmla="*/ 3286526 w 5938684"/>
              <a:gd name="connsiteY0-52" fmla="*/ 0 h 2226040"/>
              <a:gd name="connsiteX1-53" fmla="*/ 5903932 w 5938684"/>
              <a:gd name="connsiteY1-54" fmla="*/ 631010 h 2226040"/>
              <a:gd name="connsiteX2-55" fmla="*/ 5938684 w 5938684"/>
              <a:gd name="connsiteY2-56" fmla="*/ 2216208 h 2226040"/>
              <a:gd name="connsiteX3-57" fmla="*/ 0 w 5938684"/>
              <a:gd name="connsiteY3-58" fmla="*/ 2226040 h 2226040"/>
              <a:gd name="connsiteX4-59" fmla="*/ 3286526 w 5938684"/>
              <a:gd name="connsiteY4-60" fmla="*/ 0 h 2226040"/>
              <a:gd name="connsiteX0-61" fmla="*/ 3286526 w 5938684"/>
              <a:gd name="connsiteY0-62" fmla="*/ 287567 h 2513607"/>
              <a:gd name="connsiteX1-63" fmla="*/ 5886555 w 5938684"/>
              <a:gd name="connsiteY1-64" fmla="*/ 0 h 2513607"/>
              <a:gd name="connsiteX2-65" fmla="*/ 5938684 w 5938684"/>
              <a:gd name="connsiteY2-66" fmla="*/ 2503775 h 2513607"/>
              <a:gd name="connsiteX3-67" fmla="*/ 0 w 5938684"/>
              <a:gd name="connsiteY3-68" fmla="*/ 2513607 h 2513607"/>
              <a:gd name="connsiteX4-69" fmla="*/ 3286526 w 5938684"/>
              <a:gd name="connsiteY4-70" fmla="*/ 287567 h 2513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938684" h="2513607">
                <a:moveTo>
                  <a:pt x="3286526" y="287567"/>
                </a:moveTo>
                <a:lnTo>
                  <a:pt x="5886555" y="0"/>
                </a:lnTo>
                <a:lnTo>
                  <a:pt x="5938684" y="2503775"/>
                </a:lnTo>
                <a:lnTo>
                  <a:pt x="0" y="2513607"/>
                </a:lnTo>
                <a:lnTo>
                  <a:pt x="3286526" y="287567"/>
                </a:lnTo>
                <a:close/>
              </a:path>
            </a:pathLst>
          </a:custGeom>
          <a:solidFill>
            <a:srgbClr val="254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20521891">
            <a:off x="82018" y="1202304"/>
            <a:ext cx="6503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FOUR</a:t>
            </a:r>
            <a:endParaRPr lang="zh-CN" altLang="en-US" sz="100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818" y="3041419"/>
            <a:ext cx="56594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5474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5000" dirty="0">
              <a:solidFill>
                <a:srgbClr val="254748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5650" y="4379686"/>
            <a:ext cx="4745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650" y="3881032"/>
            <a:ext cx="4745048" cy="395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spc="300" dirty="0">
                <a:solidFill>
                  <a:srgbClr val="254748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Montserrat Semi" charset="0"/>
              </a:rPr>
              <a:t>WRITE SOMETHING HERE</a:t>
            </a:r>
            <a:endParaRPr lang="en-US" altLang="zh-CN" sz="1500" spc="300" dirty="0">
              <a:solidFill>
                <a:srgbClr val="254748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Montserrat Sem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9" b="-8090"/>
          <a:stretch>
            <a:fillRect/>
          </a:stretch>
        </p:blipFill>
        <p:spPr>
          <a:xfrm>
            <a:off x="11145302" y="398661"/>
            <a:ext cx="697800" cy="714594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400000" flipH="1">
            <a:off x="2845787" y="-2488220"/>
            <a:ext cx="6693309" cy="11999122"/>
            <a:chOff x="196648" y="-12544865"/>
            <a:chExt cx="11828204" cy="19220972"/>
          </a:xfrm>
        </p:grpSpPr>
        <p:sp>
          <p:nvSpPr>
            <p:cNvPr id="5" name="直角三角形 4"/>
            <p:cNvSpPr/>
            <p:nvPr/>
          </p:nvSpPr>
          <p:spPr>
            <a:xfrm rot="5400000">
              <a:off x="-1692272" y="-10327312"/>
              <a:ext cx="8810249" cy="4993095"/>
            </a:xfrm>
            <a:prstGeom prst="rtTriangle">
              <a:avLst/>
            </a:prstGeom>
            <a:solidFill>
              <a:srgbClr val="9FB8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06479" y="-12497618"/>
              <a:ext cx="10510879" cy="18475634"/>
            </a:xfrm>
            <a:custGeom>
              <a:avLst/>
              <a:gdLst>
                <a:gd name="connsiteX0" fmla="*/ 3441291 w 9350478"/>
                <a:gd name="connsiteY0" fmla="*/ 0 h 5742039"/>
                <a:gd name="connsiteX1" fmla="*/ 9350478 w 9350478"/>
                <a:gd name="connsiteY1" fmla="*/ 19665 h 5742039"/>
                <a:gd name="connsiteX2" fmla="*/ 8622891 w 9350478"/>
                <a:gd name="connsiteY2" fmla="*/ 3392129 h 5742039"/>
                <a:gd name="connsiteX3" fmla="*/ 0 w 9350478"/>
                <a:gd name="connsiteY3" fmla="*/ 5742039 h 5742039"/>
                <a:gd name="connsiteX4" fmla="*/ 19665 w 9350478"/>
                <a:gd name="connsiteY4" fmla="*/ 2172929 h 5742039"/>
                <a:gd name="connsiteX5" fmla="*/ 3441291 w 9350478"/>
                <a:gd name="connsiteY5" fmla="*/ 0 h 5742039"/>
                <a:gd name="connsiteX0-1" fmla="*/ 3441291 w 9350478"/>
                <a:gd name="connsiteY0-2" fmla="*/ 0 h 5742039"/>
                <a:gd name="connsiteX1-3" fmla="*/ 9350478 w 9350478"/>
                <a:gd name="connsiteY1-4" fmla="*/ 19665 h 5742039"/>
                <a:gd name="connsiteX2-5" fmla="*/ 8563898 w 9350478"/>
                <a:gd name="connsiteY2-6" fmla="*/ 3490452 h 5742039"/>
                <a:gd name="connsiteX3-7" fmla="*/ 0 w 9350478"/>
                <a:gd name="connsiteY3-8" fmla="*/ 5742039 h 5742039"/>
                <a:gd name="connsiteX4-9" fmla="*/ 19665 w 9350478"/>
                <a:gd name="connsiteY4-10" fmla="*/ 2172929 h 5742039"/>
                <a:gd name="connsiteX5-11" fmla="*/ 3441291 w 9350478"/>
                <a:gd name="connsiteY5-12" fmla="*/ 0 h 5742039"/>
                <a:gd name="connsiteX0-13" fmla="*/ 3441291 w 10382865"/>
                <a:gd name="connsiteY0-14" fmla="*/ 0 h 5742039"/>
                <a:gd name="connsiteX1-15" fmla="*/ 10382865 w 10382865"/>
                <a:gd name="connsiteY1-16" fmla="*/ 19665 h 5742039"/>
                <a:gd name="connsiteX2-17" fmla="*/ 8563898 w 10382865"/>
                <a:gd name="connsiteY2-18" fmla="*/ 3490452 h 5742039"/>
                <a:gd name="connsiteX3-19" fmla="*/ 0 w 10382865"/>
                <a:gd name="connsiteY3-20" fmla="*/ 5742039 h 5742039"/>
                <a:gd name="connsiteX4-21" fmla="*/ 19665 w 10382865"/>
                <a:gd name="connsiteY4-22" fmla="*/ 2172929 h 5742039"/>
                <a:gd name="connsiteX5-23" fmla="*/ 3441291 w 10382865"/>
                <a:gd name="connsiteY5-24" fmla="*/ 0 h 5742039"/>
                <a:gd name="connsiteX0-25" fmla="*/ 3441291 w 10382865"/>
                <a:gd name="connsiteY0-26" fmla="*/ 0 h 5742039"/>
                <a:gd name="connsiteX1-27" fmla="*/ 10382865 w 10382865"/>
                <a:gd name="connsiteY1-28" fmla="*/ 19665 h 5742039"/>
                <a:gd name="connsiteX2-29" fmla="*/ 9389807 w 10382865"/>
                <a:gd name="connsiteY2-30" fmla="*/ 3953675 h 5742039"/>
                <a:gd name="connsiteX3-31" fmla="*/ 0 w 10382865"/>
                <a:gd name="connsiteY3-32" fmla="*/ 5742039 h 5742039"/>
                <a:gd name="connsiteX4-33" fmla="*/ 19665 w 10382865"/>
                <a:gd name="connsiteY4-34" fmla="*/ 2172929 h 5742039"/>
                <a:gd name="connsiteX5-35" fmla="*/ 3441291 w 10382865"/>
                <a:gd name="connsiteY5-36" fmla="*/ 0 h 5742039"/>
                <a:gd name="connsiteX0-37" fmla="*/ 3441291 w 10382865"/>
                <a:gd name="connsiteY0-38" fmla="*/ 0 h 5742039"/>
                <a:gd name="connsiteX1-39" fmla="*/ 10382865 w 10382865"/>
                <a:gd name="connsiteY1-40" fmla="*/ 19665 h 5742039"/>
                <a:gd name="connsiteX2-41" fmla="*/ 9389807 w 10382865"/>
                <a:gd name="connsiteY2-42" fmla="*/ 3953675 h 5742039"/>
                <a:gd name="connsiteX3-43" fmla="*/ 0 w 10382865"/>
                <a:gd name="connsiteY3-44" fmla="*/ 5742039 h 5742039"/>
                <a:gd name="connsiteX4-45" fmla="*/ 2499 w 10382865"/>
                <a:gd name="connsiteY4-46" fmla="*/ 2480522 h 5742039"/>
                <a:gd name="connsiteX5-47" fmla="*/ 3441291 w 10382865"/>
                <a:gd name="connsiteY5-48" fmla="*/ 0 h 5742039"/>
                <a:gd name="connsiteX0-49" fmla="*/ 4145000 w 10382865"/>
                <a:gd name="connsiteY0-50" fmla="*/ 0 h 5727393"/>
                <a:gd name="connsiteX1-51" fmla="*/ 10382865 w 10382865"/>
                <a:gd name="connsiteY1-52" fmla="*/ 5019 h 5727393"/>
                <a:gd name="connsiteX2-53" fmla="*/ 9389807 w 10382865"/>
                <a:gd name="connsiteY2-54" fmla="*/ 3939029 h 5727393"/>
                <a:gd name="connsiteX3-55" fmla="*/ 0 w 10382865"/>
                <a:gd name="connsiteY3-56" fmla="*/ 5727393 h 5727393"/>
                <a:gd name="connsiteX4-57" fmla="*/ 2499 w 10382865"/>
                <a:gd name="connsiteY4-58" fmla="*/ 2465876 h 5727393"/>
                <a:gd name="connsiteX5-59" fmla="*/ 4145000 w 10382865"/>
                <a:gd name="connsiteY5-60" fmla="*/ 0 h 57273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382865" h="5727393">
                  <a:moveTo>
                    <a:pt x="4145000" y="0"/>
                  </a:moveTo>
                  <a:lnTo>
                    <a:pt x="10382865" y="5019"/>
                  </a:lnTo>
                  <a:lnTo>
                    <a:pt x="9389807" y="3939029"/>
                  </a:lnTo>
                  <a:lnTo>
                    <a:pt x="0" y="5727393"/>
                  </a:lnTo>
                  <a:lnTo>
                    <a:pt x="2499" y="2465876"/>
                  </a:lnTo>
                  <a:lnTo>
                    <a:pt x="4145000" y="0"/>
                  </a:lnTo>
                  <a:close/>
                </a:path>
              </a:pathLst>
            </a:custGeom>
            <a:solidFill>
              <a:srgbClr val="34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196648" y="133849"/>
              <a:ext cx="9488129" cy="6542255"/>
            </a:xfrm>
            <a:custGeom>
              <a:avLst/>
              <a:gdLst>
                <a:gd name="connsiteX0" fmla="*/ 0 w 8613058"/>
                <a:gd name="connsiteY0" fmla="*/ 2222090 h 3057832"/>
                <a:gd name="connsiteX1" fmla="*/ 19665 w 8613058"/>
                <a:gd name="connsiteY1" fmla="*/ 3057832 h 3057832"/>
                <a:gd name="connsiteX2" fmla="*/ 5919020 w 8613058"/>
                <a:gd name="connsiteY2" fmla="*/ 3048000 h 3057832"/>
                <a:gd name="connsiteX3" fmla="*/ 8613058 w 8613058"/>
                <a:gd name="connsiteY3" fmla="*/ 0 h 3057832"/>
                <a:gd name="connsiteX4" fmla="*/ 0 w 8613058"/>
                <a:gd name="connsiteY4" fmla="*/ 2222090 h 3057832"/>
                <a:gd name="connsiteX0-1" fmla="*/ 0 w 9419303"/>
                <a:gd name="connsiteY0-2" fmla="*/ 1720645 h 2556387"/>
                <a:gd name="connsiteX1-3" fmla="*/ 19665 w 9419303"/>
                <a:gd name="connsiteY1-4" fmla="*/ 2556387 h 2556387"/>
                <a:gd name="connsiteX2-5" fmla="*/ 5919020 w 9419303"/>
                <a:gd name="connsiteY2-6" fmla="*/ 2546555 h 2556387"/>
                <a:gd name="connsiteX3-7" fmla="*/ 9419303 w 9419303"/>
                <a:gd name="connsiteY3-8" fmla="*/ 0 h 2556387"/>
                <a:gd name="connsiteX4-9" fmla="*/ 0 w 9419303"/>
                <a:gd name="connsiteY4-10" fmla="*/ 1720645 h 2556387"/>
                <a:gd name="connsiteX0-11" fmla="*/ 0 w 9419303"/>
                <a:gd name="connsiteY0-12" fmla="*/ 1681316 h 2517058"/>
                <a:gd name="connsiteX1-13" fmla="*/ 19665 w 9419303"/>
                <a:gd name="connsiteY1-14" fmla="*/ 2517058 h 2517058"/>
                <a:gd name="connsiteX2-15" fmla="*/ 5919020 w 9419303"/>
                <a:gd name="connsiteY2-16" fmla="*/ 2507226 h 2517058"/>
                <a:gd name="connsiteX3-17" fmla="*/ 9419303 w 9419303"/>
                <a:gd name="connsiteY3-18" fmla="*/ 0 h 2517058"/>
                <a:gd name="connsiteX4-19" fmla="*/ 0 w 9419303"/>
                <a:gd name="connsiteY4-20" fmla="*/ 1681316 h 2517058"/>
                <a:gd name="connsiteX0-21" fmla="*/ 0 w 9488129"/>
                <a:gd name="connsiteY0-22" fmla="*/ 1720645 h 2556387"/>
                <a:gd name="connsiteX1-23" fmla="*/ 19665 w 9488129"/>
                <a:gd name="connsiteY1-24" fmla="*/ 2556387 h 2556387"/>
                <a:gd name="connsiteX2-25" fmla="*/ 5919020 w 9488129"/>
                <a:gd name="connsiteY2-26" fmla="*/ 2546555 h 2556387"/>
                <a:gd name="connsiteX3-27" fmla="*/ 9488129 w 9488129"/>
                <a:gd name="connsiteY3-28" fmla="*/ 0 h 2556387"/>
                <a:gd name="connsiteX4-29" fmla="*/ 0 w 9488129"/>
                <a:gd name="connsiteY4-30" fmla="*/ 1720645 h 2556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88129" h="2556387">
                  <a:moveTo>
                    <a:pt x="0" y="1720645"/>
                  </a:moveTo>
                  <a:lnTo>
                    <a:pt x="19665" y="2556387"/>
                  </a:lnTo>
                  <a:lnTo>
                    <a:pt x="5919020" y="2546555"/>
                  </a:lnTo>
                  <a:lnTo>
                    <a:pt x="9488129" y="0"/>
                  </a:lnTo>
                  <a:lnTo>
                    <a:pt x="0" y="1720645"/>
                  </a:lnTo>
                  <a:close/>
                </a:path>
              </a:pathLst>
            </a:custGeom>
            <a:solidFill>
              <a:srgbClr val="254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9535845" y="-12544865"/>
              <a:ext cx="2469346" cy="18247573"/>
            </a:xfrm>
            <a:custGeom>
              <a:avLst/>
              <a:gdLst>
                <a:gd name="connsiteX0" fmla="*/ 786581 w 3234813"/>
                <a:gd name="connsiteY0" fmla="*/ 9832 h 5565058"/>
                <a:gd name="connsiteX1" fmla="*/ 3215149 w 3234813"/>
                <a:gd name="connsiteY1" fmla="*/ 0 h 5565058"/>
                <a:gd name="connsiteX2" fmla="*/ 3234813 w 3234813"/>
                <a:gd name="connsiteY2" fmla="*/ 5565058 h 5565058"/>
                <a:gd name="connsiteX3" fmla="*/ 0 w 3234813"/>
                <a:gd name="connsiteY3" fmla="*/ 3490451 h 5565058"/>
                <a:gd name="connsiteX4" fmla="*/ 786581 w 3234813"/>
                <a:gd name="connsiteY4" fmla="*/ 9832 h 5565058"/>
                <a:gd name="connsiteX0-1" fmla="*/ 0 w 2448232"/>
                <a:gd name="connsiteY0-2" fmla="*/ 9832 h 5565058"/>
                <a:gd name="connsiteX1-3" fmla="*/ 2428568 w 2448232"/>
                <a:gd name="connsiteY1-4" fmla="*/ 0 h 5565058"/>
                <a:gd name="connsiteX2-5" fmla="*/ 2448232 w 2448232"/>
                <a:gd name="connsiteY2-6" fmla="*/ 5565058 h 5565058"/>
                <a:gd name="connsiteX3-7" fmla="*/ 39329 w 2448232"/>
                <a:gd name="connsiteY3-8" fmla="*/ 4011561 h 5565058"/>
                <a:gd name="connsiteX4-9" fmla="*/ 0 w 2448232"/>
                <a:gd name="connsiteY4-10" fmla="*/ 9832 h 5565058"/>
                <a:gd name="connsiteX0-11" fmla="*/ 973393 w 2408903"/>
                <a:gd name="connsiteY0-12" fmla="*/ 9832 h 5565058"/>
                <a:gd name="connsiteX1-13" fmla="*/ 2389239 w 2408903"/>
                <a:gd name="connsiteY1-14" fmla="*/ 0 h 5565058"/>
                <a:gd name="connsiteX2-15" fmla="*/ 2408903 w 2408903"/>
                <a:gd name="connsiteY2-16" fmla="*/ 5565058 h 5565058"/>
                <a:gd name="connsiteX3-17" fmla="*/ 0 w 2408903"/>
                <a:gd name="connsiteY3-18" fmla="*/ 4011561 h 5565058"/>
                <a:gd name="connsiteX4-19" fmla="*/ 973393 w 2408903"/>
                <a:gd name="connsiteY4-20" fmla="*/ 9832 h 55650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08903" h="5565058">
                  <a:moveTo>
                    <a:pt x="973393" y="9832"/>
                  </a:moveTo>
                  <a:lnTo>
                    <a:pt x="2389239" y="0"/>
                  </a:lnTo>
                  <a:cubicBezTo>
                    <a:pt x="2395794" y="1855019"/>
                    <a:pt x="2402348" y="3710039"/>
                    <a:pt x="2408903" y="5565058"/>
                  </a:cubicBezTo>
                  <a:lnTo>
                    <a:pt x="0" y="4011561"/>
                  </a:lnTo>
                  <a:lnTo>
                    <a:pt x="973393" y="9832"/>
                  </a:lnTo>
                  <a:close/>
                </a:path>
              </a:pathLst>
            </a:custGeom>
            <a:solidFill>
              <a:srgbClr val="254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6086168" y="228343"/>
              <a:ext cx="5938684" cy="6447764"/>
            </a:xfrm>
            <a:custGeom>
              <a:avLst/>
              <a:gdLst>
                <a:gd name="connsiteX0" fmla="*/ 2694038 w 5938684"/>
                <a:gd name="connsiteY0" fmla="*/ 0 h 3077497"/>
                <a:gd name="connsiteX1" fmla="*/ 5938684 w 5938684"/>
                <a:gd name="connsiteY1" fmla="*/ 2074607 h 3077497"/>
                <a:gd name="connsiteX2" fmla="*/ 5938684 w 5938684"/>
                <a:gd name="connsiteY2" fmla="*/ 3067665 h 3077497"/>
                <a:gd name="connsiteX3" fmla="*/ 0 w 5938684"/>
                <a:gd name="connsiteY3" fmla="*/ 3077497 h 3077497"/>
                <a:gd name="connsiteX4" fmla="*/ 2694038 w 5938684"/>
                <a:gd name="connsiteY4" fmla="*/ 0 h 3077497"/>
                <a:gd name="connsiteX0-1" fmla="*/ 3529780 w 5938684"/>
                <a:gd name="connsiteY0-2" fmla="*/ 0 h 2541417"/>
                <a:gd name="connsiteX1-3" fmla="*/ 5938684 w 5938684"/>
                <a:gd name="connsiteY1-4" fmla="*/ 1538527 h 2541417"/>
                <a:gd name="connsiteX2-5" fmla="*/ 5938684 w 5938684"/>
                <a:gd name="connsiteY2-6" fmla="*/ 2531585 h 2541417"/>
                <a:gd name="connsiteX3-7" fmla="*/ 0 w 5938684"/>
                <a:gd name="connsiteY3-8" fmla="*/ 2541417 h 2541417"/>
                <a:gd name="connsiteX4-9" fmla="*/ 3529780 w 5938684"/>
                <a:gd name="connsiteY4-10" fmla="*/ 0 h 2541417"/>
                <a:gd name="connsiteX0-11" fmla="*/ 3512405 w 5938684"/>
                <a:gd name="connsiteY0-12" fmla="*/ 0 h 2535300"/>
                <a:gd name="connsiteX1-13" fmla="*/ 5938684 w 5938684"/>
                <a:gd name="connsiteY1-14" fmla="*/ 1532410 h 2535300"/>
                <a:gd name="connsiteX2-15" fmla="*/ 5938684 w 5938684"/>
                <a:gd name="connsiteY2-16" fmla="*/ 2525468 h 2535300"/>
                <a:gd name="connsiteX3-17" fmla="*/ 0 w 5938684"/>
                <a:gd name="connsiteY3-18" fmla="*/ 2535300 h 2535300"/>
                <a:gd name="connsiteX4-19" fmla="*/ 3512405 w 5938684"/>
                <a:gd name="connsiteY4-20" fmla="*/ 0 h 2535300"/>
                <a:gd name="connsiteX0-21" fmla="*/ 3495029 w 5938684"/>
                <a:gd name="connsiteY0-22" fmla="*/ 0 h 2504710"/>
                <a:gd name="connsiteX1-23" fmla="*/ 5938684 w 5938684"/>
                <a:gd name="connsiteY1-24" fmla="*/ 1501820 h 2504710"/>
                <a:gd name="connsiteX2-25" fmla="*/ 5938684 w 5938684"/>
                <a:gd name="connsiteY2-26" fmla="*/ 2494878 h 2504710"/>
                <a:gd name="connsiteX3-27" fmla="*/ 0 w 5938684"/>
                <a:gd name="connsiteY3-28" fmla="*/ 2504710 h 2504710"/>
                <a:gd name="connsiteX4-29" fmla="*/ 3495029 w 5938684"/>
                <a:gd name="connsiteY4-30" fmla="*/ 0 h 25047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38684" h="2504710">
                  <a:moveTo>
                    <a:pt x="3495029" y="0"/>
                  </a:moveTo>
                  <a:lnTo>
                    <a:pt x="5938684" y="1501820"/>
                  </a:lnTo>
                  <a:lnTo>
                    <a:pt x="5938684" y="2494878"/>
                  </a:lnTo>
                  <a:lnTo>
                    <a:pt x="0" y="2504710"/>
                  </a:lnTo>
                  <a:lnTo>
                    <a:pt x="3495029" y="0"/>
                  </a:lnTo>
                  <a:close/>
                </a:path>
              </a:pathLst>
            </a:cu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0" name="图文框 9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019490">
            <a:off x="521829" y="3504149"/>
            <a:ext cx="560330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CONTENTS</a:t>
            </a:r>
            <a:endParaRPr lang="ko-KR" altLang="en-US" sz="6500" dirty="0">
              <a:solidFill>
                <a:schemeClr val="bg1"/>
              </a:solidFill>
              <a:latin typeface="庞门正道标题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44753" y="1630980"/>
            <a:ext cx="1346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0 1.</a:t>
            </a:r>
            <a:endParaRPr lang="zh-CN" altLang="en-US" sz="5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0169" y="1722420"/>
            <a:ext cx="3997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10169" y="2210042"/>
            <a:ext cx="39977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17630" y="2549489"/>
            <a:ext cx="1346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02.</a:t>
            </a:r>
            <a:endParaRPr lang="zh-CN" altLang="en-US" sz="5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3046" y="2640929"/>
            <a:ext cx="3997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83046" y="3128551"/>
            <a:ext cx="39977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6786" y="3526009"/>
            <a:ext cx="1346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03.</a:t>
            </a:r>
            <a:endParaRPr lang="zh-CN" altLang="en-US" sz="5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92202" y="3617449"/>
            <a:ext cx="3997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92202" y="4105071"/>
            <a:ext cx="39977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52869" y="4511984"/>
            <a:ext cx="1346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04.</a:t>
            </a:r>
            <a:endParaRPr lang="zh-CN" altLang="en-US" sz="5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18285" y="4603424"/>
            <a:ext cx="3997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18285" y="5091046"/>
            <a:ext cx="39977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2247480"/>
            <a:ext cx="4235502" cy="2823668"/>
          </a:xfrm>
          <a:custGeom>
            <a:avLst/>
            <a:gdLst>
              <a:gd name="connsiteX0" fmla="*/ 0 w 4235502"/>
              <a:gd name="connsiteY0" fmla="*/ 0 h 3775139"/>
              <a:gd name="connsiteX1" fmla="*/ 4235502 w 4235502"/>
              <a:gd name="connsiteY1" fmla="*/ 0 h 3775139"/>
              <a:gd name="connsiteX2" fmla="*/ 4235502 w 4235502"/>
              <a:gd name="connsiteY2" fmla="*/ 3775139 h 3775139"/>
              <a:gd name="connsiteX3" fmla="*/ 0 w 4235502"/>
              <a:gd name="connsiteY3" fmla="*/ 3775139 h 377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5502" h="3775139">
                <a:moveTo>
                  <a:pt x="0" y="0"/>
                </a:moveTo>
                <a:lnTo>
                  <a:pt x="4235502" y="0"/>
                </a:lnTo>
                <a:lnTo>
                  <a:pt x="4235502" y="3775139"/>
                </a:lnTo>
                <a:lnTo>
                  <a:pt x="0" y="3775139"/>
                </a:lnTo>
                <a:close/>
              </a:path>
            </a:pathLst>
          </a:custGeom>
        </p:spPr>
      </p:pic>
      <p:cxnSp>
        <p:nvCxnSpPr>
          <p:cNvPr id="3" name="Straight Connector 41"/>
          <p:cNvCxnSpPr/>
          <p:nvPr/>
        </p:nvCxnSpPr>
        <p:spPr bwMode="auto">
          <a:xfrm>
            <a:off x="4767336" y="2975001"/>
            <a:ext cx="26192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/>
          <p:cNvSpPr txBox="1"/>
          <p:nvPr/>
        </p:nvSpPr>
        <p:spPr bwMode="auto">
          <a:xfrm>
            <a:off x="5103867" y="2713108"/>
            <a:ext cx="1690594" cy="5404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输入替换内容输入替换内容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cxnSp>
        <p:nvCxnSpPr>
          <p:cNvPr id="5" name="Straight Connector 44"/>
          <p:cNvCxnSpPr/>
          <p:nvPr/>
        </p:nvCxnSpPr>
        <p:spPr bwMode="auto">
          <a:xfrm>
            <a:off x="4767336" y="4071904"/>
            <a:ext cx="26192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0"/>
          <p:cNvSpPr txBox="1"/>
          <p:nvPr/>
        </p:nvSpPr>
        <p:spPr>
          <a:xfrm>
            <a:off x="7043687" y="2975001"/>
            <a:ext cx="4703504" cy="8963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TextBox 51"/>
          <p:cNvSpPr txBox="1"/>
          <p:nvPr/>
        </p:nvSpPr>
        <p:spPr>
          <a:xfrm>
            <a:off x="8616231" y="2218811"/>
            <a:ext cx="2954142" cy="565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14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输入替换内容输入替换内容输入替换内容输入替换内容</a:t>
            </a:r>
            <a:endParaRPr lang="en-US" altLang="zh-CN" sz="114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8" name="TextBox 52"/>
          <p:cNvSpPr txBox="1"/>
          <p:nvPr/>
        </p:nvSpPr>
        <p:spPr>
          <a:xfrm>
            <a:off x="7043686" y="1842839"/>
            <a:ext cx="1619354" cy="11725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id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70%</a:t>
            </a:r>
            <a:endParaRPr lang="id-ID" sz="5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cxnSp>
        <p:nvCxnSpPr>
          <p:cNvPr id="9" name="Straight Connector 53"/>
          <p:cNvCxnSpPr/>
          <p:nvPr/>
        </p:nvCxnSpPr>
        <p:spPr>
          <a:xfrm>
            <a:off x="6851609" y="1771743"/>
            <a:ext cx="0" cy="40006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3"/>
          <p:cNvSpPr txBox="1"/>
          <p:nvPr/>
        </p:nvSpPr>
        <p:spPr bwMode="auto">
          <a:xfrm>
            <a:off x="7086548" y="4266743"/>
            <a:ext cx="2504938" cy="372280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Apple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1" name="Title 13"/>
          <p:cNvSpPr txBox="1"/>
          <p:nvPr/>
        </p:nvSpPr>
        <p:spPr bwMode="auto">
          <a:xfrm>
            <a:off x="7073847" y="4549300"/>
            <a:ext cx="2503351" cy="372280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Lemon Tree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Title 13"/>
          <p:cNvSpPr txBox="1"/>
          <p:nvPr/>
        </p:nvSpPr>
        <p:spPr bwMode="auto">
          <a:xfrm>
            <a:off x="7081787" y="4829481"/>
            <a:ext cx="2504938" cy="372280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Dragon Fruit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3" name="Title 13"/>
          <p:cNvSpPr txBox="1"/>
          <p:nvPr/>
        </p:nvSpPr>
        <p:spPr bwMode="auto">
          <a:xfrm>
            <a:off x="7073847" y="5117593"/>
            <a:ext cx="2503351" cy="372280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Snake Fruit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grpSp>
        <p:nvGrpSpPr>
          <p:cNvPr id="14" name="Group 59"/>
          <p:cNvGrpSpPr/>
          <p:nvPr/>
        </p:nvGrpSpPr>
        <p:grpSpPr bwMode="auto">
          <a:xfrm>
            <a:off x="9431761" y="4368247"/>
            <a:ext cx="2231298" cy="1288679"/>
            <a:chOff x="1511993" y="626769"/>
            <a:chExt cx="2728797" cy="675705"/>
          </a:xfrm>
        </p:grpSpPr>
        <p:grpSp>
          <p:nvGrpSpPr>
            <p:cNvPr id="15" name="Group 61"/>
            <p:cNvGrpSpPr/>
            <p:nvPr/>
          </p:nvGrpSpPr>
          <p:grpSpPr>
            <a:xfrm>
              <a:off x="1511993" y="626769"/>
              <a:ext cx="2715084" cy="57698"/>
              <a:chOff x="5805714" y="2264228"/>
              <a:chExt cx="2873824" cy="145143"/>
            </a:xfrm>
            <a:noFill/>
          </p:grpSpPr>
          <p:sp>
            <p:nvSpPr>
              <p:cNvPr id="40" name="Rounded Rectangle 86"/>
              <p:cNvSpPr/>
              <p:nvPr/>
            </p:nvSpPr>
            <p:spPr>
              <a:xfrm>
                <a:off x="5805714" y="2264229"/>
                <a:ext cx="551543" cy="145142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41" name="Rounded Rectangle 87"/>
              <p:cNvSpPr/>
              <p:nvPr/>
            </p:nvSpPr>
            <p:spPr>
              <a:xfrm>
                <a:off x="6386285" y="2264229"/>
                <a:ext cx="551543" cy="145142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42" name="Rounded Rectangle 88"/>
              <p:cNvSpPr/>
              <p:nvPr/>
            </p:nvSpPr>
            <p:spPr>
              <a:xfrm>
                <a:off x="6966855" y="2264229"/>
                <a:ext cx="551543" cy="145142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43" name="Rounded Rectangle 89"/>
              <p:cNvSpPr/>
              <p:nvPr/>
            </p:nvSpPr>
            <p:spPr>
              <a:xfrm>
                <a:off x="7547425" y="2264228"/>
                <a:ext cx="551543" cy="145142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44" name="Rounded Rectangle 90"/>
              <p:cNvSpPr/>
              <p:nvPr/>
            </p:nvSpPr>
            <p:spPr>
              <a:xfrm>
                <a:off x="812799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16" name="Group 62"/>
            <p:cNvGrpSpPr/>
            <p:nvPr/>
          </p:nvGrpSpPr>
          <p:grpSpPr>
            <a:xfrm>
              <a:off x="1522592" y="782113"/>
              <a:ext cx="2715084" cy="57698"/>
              <a:chOff x="5805714" y="2264228"/>
              <a:chExt cx="2873824" cy="145143"/>
            </a:xfrm>
            <a:noFill/>
          </p:grpSpPr>
          <p:sp>
            <p:nvSpPr>
              <p:cNvPr id="35" name="Rounded Rectangle 81"/>
              <p:cNvSpPr/>
              <p:nvPr/>
            </p:nvSpPr>
            <p:spPr>
              <a:xfrm>
                <a:off x="5805714" y="2264229"/>
                <a:ext cx="551543" cy="145142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6" name="Rounded Rectangle 82"/>
              <p:cNvSpPr/>
              <p:nvPr/>
            </p:nvSpPr>
            <p:spPr>
              <a:xfrm>
                <a:off x="6386285" y="2264229"/>
                <a:ext cx="551543" cy="145142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7" name="Rounded Rectangle 83"/>
              <p:cNvSpPr/>
              <p:nvPr/>
            </p:nvSpPr>
            <p:spPr>
              <a:xfrm>
                <a:off x="6966855" y="2264229"/>
                <a:ext cx="551543" cy="145142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8" name="Rounded Rectangle 84"/>
              <p:cNvSpPr/>
              <p:nvPr/>
            </p:nvSpPr>
            <p:spPr>
              <a:xfrm>
                <a:off x="754742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9" name="Rounded Rectangle 85"/>
              <p:cNvSpPr/>
              <p:nvPr/>
            </p:nvSpPr>
            <p:spPr>
              <a:xfrm>
                <a:off x="812799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17" name="Group 63"/>
            <p:cNvGrpSpPr/>
            <p:nvPr/>
          </p:nvGrpSpPr>
          <p:grpSpPr>
            <a:xfrm>
              <a:off x="1525706" y="934620"/>
              <a:ext cx="2715084" cy="57698"/>
              <a:chOff x="5805714" y="2264228"/>
              <a:chExt cx="2873824" cy="145143"/>
            </a:xfrm>
            <a:noFill/>
          </p:grpSpPr>
          <p:sp>
            <p:nvSpPr>
              <p:cNvPr id="30" name="Rounded Rectangle 76"/>
              <p:cNvSpPr/>
              <p:nvPr/>
            </p:nvSpPr>
            <p:spPr>
              <a:xfrm>
                <a:off x="5805714" y="2264229"/>
                <a:ext cx="551543" cy="145142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1" name="Rounded Rectangle 77"/>
              <p:cNvSpPr/>
              <p:nvPr/>
            </p:nvSpPr>
            <p:spPr>
              <a:xfrm>
                <a:off x="6386285" y="2264229"/>
                <a:ext cx="551543" cy="145142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2" name="Rounded Rectangle 78"/>
              <p:cNvSpPr/>
              <p:nvPr/>
            </p:nvSpPr>
            <p:spPr>
              <a:xfrm>
                <a:off x="6966855" y="2264229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3" name="Rounded Rectangle 79"/>
              <p:cNvSpPr/>
              <p:nvPr/>
            </p:nvSpPr>
            <p:spPr>
              <a:xfrm>
                <a:off x="754742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34" name="Rounded Rectangle 80"/>
              <p:cNvSpPr/>
              <p:nvPr/>
            </p:nvSpPr>
            <p:spPr>
              <a:xfrm>
                <a:off x="812799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18" name="Group 64"/>
            <p:cNvGrpSpPr/>
            <p:nvPr/>
          </p:nvGrpSpPr>
          <p:grpSpPr>
            <a:xfrm>
              <a:off x="1522592" y="1091116"/>
              <a:ext cx="2715084" cy="57698"/>
              <a:chOff x="5805714" y="2264228"/>
              <a:chExt cx="2873824" cy="145143"/>
            </a:xfrm>
            <a:noFill/>
          </p:grpSpPr>
          <p:sp>
            <p:nvSpPr>
              <p:cNvPr id="25" name="Rounded Rectangle 71"/>
              <p:cNvSpPr/>
              <p:nvPr/>
            </p:nvSpPr>
            <p:spPr>
              <a:xfrm>
                <a:off x="5805714" y="2264229"/>
                <a:ext cx="551543" cy="145142"/>
              </a:xfrm>
              <a:prstGeom prst="round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6" name="Rounded Rectangle 72"/>
              <p:cNvSpPr/>
              <p:nvPr/>
            </p:nvSpPr>
            <p:spPr>
              <a:xfrm>
                <a:off x="6386285" y="2264229"/>
                <a:ext cx="551543" cy="145142"/>
              </a:xfrm>
              <a:prstGeom prst="round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7" name="Rounded Rectangle 73"/>
              <p:cNvSpPr/>
              <p:nvPr/>
            </p:nvSpPr>
            <p:spPr>
              <a:xfrm>
                <a:off x="6966855" y="2264229"/>
                <a:ext cx="551543" cy="145142"/>
              </a:xfrm>
              <a:prstGeom prst="round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8" name="Rounded Rectangle 74"/>
              <p:cNvSpPr/>
              <p:nvPr/>
            </p:nvSpPr>
            <p:spPr>
              <a:xfrm>
                <a:off x="7547425" y="2264228"/>
                <a:ext cx="551543" cy="145142"/>
              </a:xfrm>
              <a:prstGeom prst="round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9" name="Rounded Rectangle 75"/>
              <p:cNvSpPr/>
              <p:nvPr/>
            </p:nvSpPr>
            <p:spPr>
              <a:xfrm>
                <a:off x="812799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</p:grpSp>
        <p:grpSp>
          <p:nvGrpSpPr>
            <p:cNvPr id="19" name="Group 65"/>
            <p:cNvGrpSpPr/>
            <p:nvPr/>
          </p:nvGrpSpPr>
          <p:grpSpPr>
            <a:xfrm>
              <a:off x="1511993" y="1244776"/>
              <a:ext cx="2715084" cy="57698"/>
              <a:chOff x="5805714" y="2264228"/>
              <a:chExt cx="2873824" cy="145143"/>
            </a:xfrm>
            <a:noFill/>
          </p:grpSpPr>
          <p:sp>
            <p:nvSpPr>
              <p:cNvPr id="20" name="Rounded Rectangle 66"/>
              <p:cNvSpPr/>
              <p:nvPr/>
            </p:nvSpPr>
            <p:spPr>
              <a:xfrm>
                <a:off x="5805714" y="2264229"/>
                <a:ext cx="551543" cy="145142"/>
              </a:xfrm>
              <a:prstGeom prst="round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1" name="Rounded Rectangle 67"/>
              <p:cNvSpPr/>
              <p:nvPr/>
            </p:nvSpPr>
            <p:spPr>
              <a:xfrm>
                <a:off x="6386285" y="2264229"/>
                <a:ext cx="551543" cy="145142"/>
              </a:xfrm>
              <a:prstGeom prst="round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2" name="Rounded Rectangle 68"/>
              <p:cNvSpPr/>
              <p:nvPr/>
            </p:nvSpPr>
            <p:spPr>
              <a:xfrm>
                <a:off x="6966855" y="2264229"/>
                <a:ext cx="551543" cy="145142"/>
              </a:xfrm>
              <a:prstGeom prst="round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3" name="Rounded Rectangle 69"/>
              <p:cNvSpPr/>
              <p:nvPr/>
            </p:nvSpPr>
            <p:spPr>
              <a:xfrm>
                <a:off x="754742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  <p:sp>
            <p:nvSpPr>
              <p:cNvPr id="24" name="Rounded Rectangle 70"/>
              <p:cNvSpPr/>
              <p:nvPr/>
            </p:nvSpPr>
            <p:spPr>
              <a:xfrm>
                <a:off x="8127995" y="2264228"/>
                <a:ext cx="551543" cy="145142"/>
              </a:xfrm>
              <a:prstGeom prst="roundRect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40000"/>
                  </a:lnSpc>
                  <a:defRPr/>
                </a:pPr>
                <a:endParaRPr lang="id-ID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17号-萌趣果冻体" panose="02000000000000000000" pitchFamily="2" charset="-122"/>
                </a:endParaRPr>
              </a:p>
            </p:txBody>
          </p:sp>
        </p:grpSp>
      </p:grpSp>
      <p:sp>
        <p:nvSpPr>
          <p:cNvPr id="45" name="Title 13"/>
          <p:cNvSpPr txBox="1"/>
          <p:nvPr/>
        </p:nvSpPr>
        <p:spPr bwMode="auto">
          <a:xfrm>
            <a:off x="7043688" y="5400154"/>
            <a:ext cx="2503351" cy="372280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  <a:defRPr/>
            </a:pPr>
            <a:r>
              <a:rPr lang="id-ID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Rambutans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46" name="Content Placeholder 2"/>
          <p:cNvSpPr txBox="1"/>
          <p:nvPr/>
        </p:nvSpPr>
        <p:spPr bwMode="auto">
          <a:xfrm>
            <a:off x="5103867" y="3801672"/>
            <a:ext cx="1690594" cy="5404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17号-萌趣果冻体" panose="02000000000000000000" pitchFamily="2" charset="-122"/>
              </a:rPr>
              <a:t>输入替换内容输入替换内容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17号-萌趣果冻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gallery dir="l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3398934" y="4598526"/>
            <a:ext cx="8563548" cy="984251"/>
          </a:xfrm>
          <a:prstGeom prst="rect">
            <a:avLst/>
          </a:prstGeom>
          <a:solidFill>
            <a:schemeClr val="accent4">
              <a:alpha val="29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3398934" y="2706226"/>
            <a:ext cx="8563548" cy="984251"/>
          </a:xfrm>
          <a:prstGeom prst="rect">
            <a:avLst/>
          </a:prstGeom>
          <a:solidFill>
            <a:schemeClr val="accent2">
              <a:alpha val="59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4" name="Rectangle 23"/>
          <p:cNvSpPr/>
          <p:nvPr/>
        </p:nvSpPr>
        <p:spPr bwMode="auto">
          <a:xfrm>
            <a:off x="3778329" y="2041860"/>
            <a:ext cx="679451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535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18%</a:t>
            </a:r>
            <a:endParaRPr lang="en-US" sz="2535" dirty="0">
              <a:solidFill>
                <a:srgbClr val="141E28"/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5" name="Rectangle 24"/>
          <p:cNvSpPr/>
          <p:nvPr/>
        </p:nvSpPr>
        <p:spPr bwMode="auto">
          <a:xfrm>
            <a:off x="7407164" y="1947404"/>
            <a:ext cx="3459939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20000"/>
              </a:lnSpc>
            </a:pP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has been the industry's standard dummy.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>
            <a:off x="6962666" y="1985501"/>
            <a:ext cx="0" cy="444500"/>
          </a:xfrm>
          <a:prstGeom prst="line">
            <a:avLst/>
          </a:prstGeom>
          <a:noFill/>
          <a:ln w="1270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7" name="Rectangle 26"/>
          <p:cNvSpPr/>
          <p:nvPr/>
        </p:nvSpPr>
        <p:spPr bwMode="auto">
          <a:xfrm>
            <a:off x="3778329" y="2994360"/>
            <a:ext cx="679451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535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35%</a:t>
            </a:r>
            <a:endParaRPr lang="en-US" sz="2535" dirty="0">
              <a:solidFill>
                <a:srgbClr val="141E28"/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8" name="Rectangle 27"/>
          <p:cNvSpPr/>
          <p:nvPr/>
        </p:nvSpPr>
        <p:spPr bwMode="auto">
          <a:xfrm>
            <a:off x="7407164" y="2899904"/>
            <a:ext cx="34599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20000"/>
              </a:lnSpc>
            </a:pP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has been the industry's standard dummy.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9" name="Line 28"/>
          <p:cNvSpPr>
            <a:spLocks noChangeShapeType="1"/>
          </p:cNvSpPr>
          <p:nvPr/>
        </p:nvSpPr>
        <p:spPr bwMode="auto">
          <a:xfrm>
            <a:off x="6962666" y="2938004"/>
            <a:ext cx="0" cy="444500"/>
          </a:xfrm>
          <a:prstGeom prst="line">
            <a:avLst/>
          </a:prstGeom>
          <a:noFill/>
          <a:ln w="1270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10" name="Rectangle 29"/>
          <p:cNvSpPr/>
          <p:nvPr/>
        </p:nvSpPr>
        <p:spPr bwMode="auto">
          <a:xfrm>
            <a:off x="3778329" y="3946860"/>
            <a:ext cx="679451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535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26%</a:t>
            </a:r>
            <a:endParaRPr lang="en-US" sz="2535" dirty="0">
              <a:solidFill>
                <a:srgbClr val="141E28"/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11" name="Rectangle 30"/>
          <p:cNvSpPr/>
          <p:nvPr/>
        </p:nvSpPr>
        <p:spPr bwMode="auto">
          <a:xfrm>
            <a:off x="7407164" y="3852404"/>
            <a:ext cx="34599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20000"/>
              </a:lnSpc>
            </a:pP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has been the industry's standard dummy.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6962666" y="3890504"/>
            <a:ext cx="0" cy="444500"/>
          </a:xfrm>
          <a:prstGeom prst="line">
            <a:avLst/>
          </a:prstGeom>
          <a:noFill/>
          <a:ln w="1270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13" name="Rectangle 34"/>
          <p:cNvSpPr/>
          <p:nvPr/>
        </p:nvSpPr>
        <p:spPr bwMode="auto">
          <a:xfrm>
            <a:off x="5476180" y="2042652"/>
            <a:ext cx="1086437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Statistics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For Application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14" name="Rectangle 37"/>
          <p:cNvSpPr/>
          <p:nvPr/>
        </p:nvSpPr>
        <p:spPr bwMode="auto">
          <a:xfrm>
            <a:off x="5476188" y="2995152"/>
            <a:ext cx="1086427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Statistics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For Data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15" name="Rectangle 40"/>
          <p:cNvSpPr/>
          <p:nvPr/>
        </p:nvSpPr>
        <p:spPr bwMode="auto">
          <a:xfrm>
            <a:off x="5476766" y="3947652"/>
            <a:ext cx="1085851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Statistics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For Image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16" name="Rectangle 43"/>
          <p:cNvSpPr/>
          <p:nvPr/>
        </p:nvSpPr>
        <p:spPr bwMode="auto">
          <a:xfrm>
            <a:off x="5476207" y="4900152"/>
            <a:ext cx="108640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Statistics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  <a:p>
            <a:pPr algn="l">
              <a:lnSpc>
                <a:spcPct val="70000"/>
              </a:lnSpc>
            </a:pPr>
            <a:r>
              <a: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For </a:t>
            </a:r>
            <a:r>
              <a:rPr lang="en-US" sz="14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Mulitmedia</a:t>
            </a:r>
            <a:endParaRPr 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17" name="Rectangle 44"/>
          <p:cNvSpPr/>
          <p:nvPr/>
        </p:nvSpPr>
        <p:spPr bwMode="auto">
          <a:xfrm>
            <a:off x="3778329" y="4899360"/>
            <a:ext cx="679451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535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rPr>
              <a:t>48%</a:t>
            </a:r>
            <a:endParaRPr lang="en-US" sz="2535" dirty="0">
              <a:solidFill>
                <a:srgbClr val="141E28"/>
              </a:solidFill>
              <a:latin typeface="字魂58号-创中黑" panose="00000500000000000000" pitchFamily="2" charset="-122"/>
              <a:ea typeface="MS PGothic" panose="020B0600070205080204" charset="-128"/>
              <a:cs typeface="Bebas Neue" charset="0"/>
              <a:sym typeface="Bebas Neue" charset="0"/>
            </a:endParaRPr>
          </a:p>
        </p:txBody>
      </p:sp>
      <p:sp>
        <p:nvSpPr>
          <p:cNvPr id="18" name="Rectangle 45"/>
          <p:cNvSpPr/>
          <p:nvPr/>
        </p:nvSpPr>
        <p:spPr bwMode="auto">
          <a:xfrm>
            <a:off x="7407164" y="4804904"/>
            <a:ext cx="34599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20000"/>
              </a:lnSpc>
            </a:pP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has been the industry's standard dummy.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962666" y="4843004"/>
            <a:ext cx="0" cy="444500"/>
          </a:xfrm>
          <a:prstGeom prst="line">
            <a:avLst/>
          </a:prstGeom>
          <a:noFill/>
          <a:ln w="1270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20" name="Freeform 48"/>
          <p:cNvSpPr/>
          <p:nvPr/>
        </p:nvSpPr>
        <p:spPr bwMode="auto">
          <a:xfrm flipH="1">
            <a:off x="2380534" y="1929146"/>
            <a:ext cx="1041400" cy="844551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3915 h 21600"/>
              <a:gd name="T4" fmla="*/ 1411 w 21600"/>
              <a:gd name="T5" fmla="*/ 2495 h 21600"/>
              <a:gd name="T6" fmla="*/ 13387 w 21600"/>
              <a:gd name="T7" fmla="*/ 2495 h 21600"/>
              <a:gd name="T8" fmla="*/ 14122 w 21600"/>
              <a:gd name="T9" fmla="*/ 962 h 21600"/>
              <a:gd name="T10" fmla="*/ 15729 w 21600"/>
              <a:gd name="T11" fmla="*/ 0 h 21600"/>
              <a:gd name="T12" fmla="*/ 19528 w 21600"/>
              <a:gd name="T13" fmla="*/ 0 h 21600"/>
              <a:gd name="T14" fmla="*/ 21600 w 21600"/>
              <a:gd name="T15" fmla="*/ 3717 h 21600"/>
              <a:gd name="T16" fmla="*/ 21600 w 21600"/>
              <a:gd name="T17" fmla="*/ 17588 h 21600"/>
              <a:gd name="T18" fmla="*/ 20006 w 21600"/>
              <a:gd name="T19" fmla="*/ 17588 h 21600"/>
              <a:gd name="T20" fmla="*/ 20006 w 21600"/>
              <a:gd name="T21" fmla="*/ 5561 h 21600"/>
              <a:gd name="T22" fmla="*/ 19458 w 21600"/>
              <a:gd name="T23" fmla="*/ 4716 h 21600"/>
              <a:gd name="T24" fmla="*/ 2271 w 21600"/>
              <a:gd name="T25" fmla="*/ 4716 h 21600"/>
              <a:gd name="T26" fmla="*/ 1739 w 21600"/>
              <a:gd name="T27" fmla="*/ 5627 h 21600"/>
              <a:gd name="T28" fmla="*/ 1739 w 21600"/>
              <a:gd name="T29" fmla="*/ 21593 h 21600"/>
              <a:gd name="T30" fmla="*/ 0 w 21600"/>
              <a:gd name="T31" fmla="*/ 21600 h 21600"/>
              <a:gd name="T32" fmla="*/ 0 w 21600"/>
              <a:gd name="T3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3915"/>
                </a:lnTo>
                <a:cubicBezTo>
                  <a:pt x="0" y="3220"/>
                  <a:pt x="139" y="2495"/>
                  <a:pt x="1411" y="2495"/>
                </a:cubicBezTo>
                <a:lnTo>
                  <a:pt x="13387" y="2495"/>
                </a:lnTo>
                <a:lnTo>
                  <a:pt x="14122" y="962"/>
                </a:lnTo>
                <a:cubicBezTo>
                  <a:pt x="14473" y="269"/>
                  <a:pt x="14949" y="0"/>
                  <a:pt x="15729" y="0"/>
                </a:cubicBezTo>
                <a:lnTo>
                  <a:pt x="19528" y="0"/>
                </a:lnTo>
                <a:cubicBezTo>
                  <a:pt x="20259" y="0"/>
                  <a:pt x="20965" y="348"/>
                  <a:pt x="21600" y="3717"/>
                </a:cubicBezTo>
                <a:lnTo>
                  <a:pt x="21600" y="17588"/>
                </a:lnTo>
                <a:lnTo>
                  <a:pt x="20006" y="17588"/>
                </a:lnTo>
                <a:lnTo>
                  <a:pt x="20006" y="5561"/>
                </a:lnTo>
                <a:cubicBezTo>
                  <a:pt x="20006" y="4930"/>
                  <a:pt x="19954" y="4716"/>
                  <a:pt x="19458" y="4716"/>
                </a:cubicBezTo>
                <a:lnTo>
                  <a:pt x="2271" y="4716"/>
                </a:lnTo>
                <a:cubicBezTo>
                  <a:pt x="1894" y="4716"/>
                  <a:pt x="1739" y="4662"/>
                  <a:pt x="1739" y="5627"/>
                </a:cubicBezTo>
                <a:lnTo>
                  <a:pt x="1739" y="21593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21" name="Freeform 52"/>
          <p:cNvSpPr/>
          <p:nvPr/>
        </p:nvSpPr>
        <p:spPr bwMode="auto">
          <a:xfrm>
            <a:off x="2105897" y="2584784"/>
            <a:ext cx="1330325" cy="1021556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3915 h 21600"/>
              <a:gd name="T4" fmla="*/ 1411 w 21600"/>
              <a:gd name="T5" fmla="*/ 2495 h 21600"/>
              <a:gd name="T6" fmla="*/ 13387 w 21600"/>
              <a:gd name="T7" fmla="*/ 2495 h 21600"/>
              <a:gd name="T8" fmla="*/ 14122 w 21600"/>
              <a:gd name="T9" fmla="*/ 962 h 21600"/>
              <a:gd name="T10" fmla="*/ 15729 w 21600"/>
              <a:gd name="T11" fmla="*/ 0 h 21600"/>
              <a:gd name="T12" fmla="*/ 19528 w 21600"/>
              <a:gd name="T13" fmla="*/ 0 h 21600"/>
              <a:gd name="T14" fmla="*/ 21600 w 21600"/>
              <a:gd name="T15" fmla="*/ 3717 h 21600"/>
              <a:gd name="T16" fmla="*/ 21600 w 21600"/>
              <a:gd name="T17" fmla="*/ 17565 h 21600"/>
              <a:gd name="T18" fmla="*/ 20006 w 21600"/>
              <a:gd name="T19" fmla="*/ 17565 h 21600"/>
              <a:gd name="T20" fmla="*/ 20006 w 21600"/>
              <a:gd name="T21" fmla="*/ 5561 h 21600"/>
              <a:gd name="T22" fmla="*/ 19458 w 21600"/>
              <a:gd name="T23" fmla="*/ 4716 h 21600"/>
              <a:gd name="T24" fmla="*/ 2271 w 21600"/>
              <a:gd name="T25" fmla="*/ 4716 h 21600"/>
              <a:gd name="T26" fmla="*/ 1739 w 21600"/>
              <a:gd name="T27" fmla="*/ 5627 h 21600"/>
              <a:gd name="T28" fmla="*/ 1739 w 21600"/>
              <a:gd name="T29" fmla="*/ 21593 h 21600"/>
              <a:gd name="T30" fmla="*/ 0 w 21600"/>
              <a:gd name="T31" fmla="*/ 21600 h 21600"/>
              <a:gd name="T32" fmla="*/ 0 w 21600"/>
              <a:gd name="T3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3915"/>
                </a:lnTo>
                <a:cubicBezTo>
                  <a:pt x="0" y="3220"/>
                  <a:pt x="139" y="2495"/>
                  <a:pt x="1411" y="2495"/>
                </a:cubicBezTo>
                <a:lnTo>
                  <a:pt x="13387" y="2495"/>
                </a:lnTo>
                <a:lnTo>
                  <a:pt x="14122" y="962"/>
                </a:lnTo>
                <a:cubicBezTo>
                  <a:pt x="14473" y="269"/>
                  <a:pt x="14949" y="0"/>
                  <a:pt x="15729" y="0"/>
                </a:cubicBezTo>
                <a:lnTo>
                  <a:pt x="19528" y="0"/>
                </a:lnTo>
                <a:cubicBezTo>
                  <a:pt x="20259" y="0"/>
                  <a:pt x="20965" y="348"/>
                  <a:pt x="21600" y="3717"/>
                </a:cubicBezTo>
                <a:lnTo>
                  <a:pt x="21600" y="17565"/>
                </a:lnTo>
                <a:lnTo>
                  <a:pt x="20006" y="17565"/>
                </a:lnTo>
                <a:lnTo>
                  <a:pt x="20006" y="5561"/>
                </a:lnTo>
                <a:cubicBezTo>
                  <a:pt x="20006" y="4930"/>
                  <a:pt x="19954" y="4716"/>
                  <a:pt x="19458" y="4716"/>
                </a:cubicBezTo>
                <a:lnTo>
                  <a:pt x="2271" y="4716"/>
                </a:lnTo>
                <a:cubicBezTo>
                  <a:pt x="1894" y="4716"/>
                  <a:pt x="1739" y="4662"/>
                  <a:pt x="1739" y="5627"/>
                </a:cubicBezTo>
                <a:lnTo>
                  <a:pt x="1739" y="21593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22" name="Freeform 56"/>
          <p:cNvSpPr/>
          <p:nvPr/>
        </p:nvSpPr>
        <p:spPr bwMode="auto">
          <a:xfrm flipH="1">
            <a:off x="1926510" y="3371391"/>
            <a:ext cx="1509712" cy="1158081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3915 h 21600"/>
              <a:gd name="T4" fmla="*/ 1411 w 21600"/>
              <a:gd name="T5" fmla="*/ 2495 h 21600"/>
              <a:gd name="T6" fmla="*/ 13387 w 21600"/>
              <a:gd name="T7" fmla="*/ 2495 h 21600"/>
              <a:gd name="T8" fmla="*/ 14122 w 21600"/>
              <a:gd name="T9" fmla="*/ 962 h 21600"/>
              <a:gd name="T10" fmla="*/ 15729 w 21600"/>
              <a:gd name="T11" fmla="*/ 0 h 21600"/>
              <a:gd name="T12" fmla="*/ 19528 w 21600"/>
              <a:gd name="T13" fmla="*/ 0 h 21600"/>
              <a:gd name="T14" fmla="*/ 21600 w 21600"/>
              <a:gd name="T15" fmla="*/ 3717 h 21600"/>
              <a:gd name="T16" fmla="*/ 21600 w 21600"/>
              <a:gd name="T17" fmla="*/ 18600 h 21600"/>
              <a:gd name="T18" fmla="*/ 20006 w 21600"/>
              <a:gd name="T19" fmla="*/ 18600 h 21600"/>
              <a:gd name="T20" fmla="*/ 20006 w 21600"/>
              <a:gd name="T21" fmla="*/ 5561 h 21600"/>
              <a:gd name="T22" fmla="*/ 19458 w 21600"/>
              <a:gd name="T23" fmla="*/ 4716 h 21600"/>
              <a:gd name="T24" fmla="*/ 2271 w 21600"/>
              <a:gd name="T25" fmla="*/ 4716 h 21600"/>
              <a:gd name="T26" fmla="*/ 1739 w 21600"/>
              <a:gd name="T27" fmla="*/ 5627 h 21600"/>
              <a:gd name="T28" fmla="*/ 1739 w 21600"/>
              <a:gd name="T29" fmla="*/ 21593 h 21600"/>
              <a:gd name="T30" fmla="*/ 0 w 21600"/>
              <a:gd name="T31" fmla="*/ 21600 h 21600"/>
              <a:gd name="T32" fmla="*/ 0 w 21600"/>
              <a:gd name="T3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3915"/>
                </a:lnTo>
                <a:cubicBezTo>
                  <a:pt x="0" y="3220"/>
                  <a:pt x="139" y="2495"/>
                  <a:pt x="1411" y="2495"/>
                </a:cubicBezTo>
                <a:lnTo>
                  <a:pt x="13387" y="2495"/>
                </a:lnTo>
                <a:lnTo>
                  <a:pt x="14122" y="962"/>
                </a:lnTo>
                <a:cubicBezTo>
                  <a:pt x="14473" y="269"/>
                  <a:pt x="14949" y="0"/>
                  <a:pt x="15729" y="0"/>
                </a:cubicBezTo>
                <a:lnTo>
                  <a:pt x="19528" y="0"/>
                </a:lnTo>
                <a:cubicBezTo>
                  <a:pt x="20259" y="0"/>
                  <a:pt x="20965" y="348"/>
                  <a:pt x="21600" y="3717"/>
                </a:cubicBezTo>
                <a:lnTo>
                  <a:pt x="21600" y="18600"/>
                </a:lnTo>
                <a:lnTo>
                  <a:pt x="20006" y="18600"/>
                </a:lnTo>
                <a:lnTo>
                  <a:pt x="20006" y="5561"/>
                </a:lnTo>
                <a:cubicBezTo>
                  <a:pt x="20006" y="4930"/>
                  <a:pt x="19954" y="4716"/>
                  <a:pt x="19458" y="4716"/>
                </a:cubicBezTo>
                <a:lnTo>
                  <a:pt x="2271" y="4716"/>
                </a:lnTo>
                <a:cubicBezTo>
                  <a:pt x="1894" y="4716"/>
                  <a:pt x="1739" y="4662"/>
                  <a:pt x="1739" y="5627"/>
                </a:cubicBezTo>
                <a:lnTo>
                  <a:pt x="1739" y="21593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23" name="Group 60"/>
          <p:cNvGrpSpPr/>
          <p:nvPr/>
        </p:nvGrpSpPr>
        <p:grpSpPr bwMode="auto">
          <a:xfrm>
            <a:off x="1470103" y="4294520"/>
            <a:ext cx="2108200" cy="1426368"/>
            <a:chOff x="0" y="0"/>
            <a:chExt cx="2655" cy="1797"/>
          </a:xfrm>
          <a:solidFill>
            <a:schemeClr val="accent4"/>
          </a:solidFill>
        </p:grpSpPr>
        <p:sp>
          <p:nvSpPr>
            <p:cNvPr id="24" name="Freeform 61"/>
            <p:cNvSpPr/>
            <p:nvPr/>
          </p:nvSpPr>
          <p:spPr bwMode="auto">
            <a:xfrm>
              <a:off x="345" y="0"/>
              <a:ext cx="2131" cy="1637"/>
            </a:xfrm>
            <a:custGeom>
              <a:avLst/>
              <a:gdLst>
                <a:gd name="T0" fmla="*/ 0 w 21600"/>
                <a:gd name="T1" fmla="*/ 21600 h 21600"/>
                <a:gd name="T2" fmla="*/ 0 w 21600"/>
                <a:gd name="T3" fmla="*/ 3915 h 21600"/>
                <a:gd name="T4" fmla="*/ 1411 w 21600"/>
                <a:gd name="T5" fmla="*/ 2495 h 21600"/>
                <a:gd name="T6" fmla="*/ 13387 w 21600"/>
                <a:gd name="T7" fmla="*/ 2495 h 21600"/>
                <a:gd name="T8" fmla="*/ 14122 w 21600"/>
                <a:gd name="T9" fmla="*/ 962 h 21600"/>
                <a:gd name="T10" fmla="*/ 15729 w 21600"/>
                <a:gd name="T11" fmla="*/ 0 h 21600"/>
                <a:gd name="T12" fmla="*/ 19528 w 21600"/>
                <a:gd name="T13" fmla="*/ 0 h 21600"/>
                <a:gd name="T14" fmla="*/ 21600 w 21600"/>
                <a:gd name="T15" fmla="*/ 3717 h 21600"/>
                <a:gd name="T16" fmla="*/ 21600 w 21600"/>
                <a:gd name="T17" fmla="*/ 21324 h 21600"/>
                <a:gd name="T18" fmla="*/ 20006 w 21600"/>
                <a:gd name="T19" fmla="*/ 21324 h 21600"/>
                <a:gd name="T20" fmla="*/ 20006 w 21600"/>
                <a:gd name="T21" fmla="*/ 5561 h 21600"/>
                <a:gd name="T22" fmla="*/ 19458 w 21600"/>
                <a:gd name="T23" fmla="*/ 4716 h 21600"/>
                <a:gd name="T24" fmla="*/ 2271 w 21600"/>
                <a:gd name="T25" fmla="*/ 4716 h 21600"/>
                <a:gd name="T26" fmla="*/ 1739 w 21600"/>
                <a:gd name="T27" fmla="*/ 5627 h 21600"/>
                <a:gd name="T28" fmla="*/ 1739 w 21600"/>
                <a:gd name="T29" fmla="*/ 21593 h 21600"/>
                <a:gd name="T30" fmla="*/ 0 w 21600"/>
                <a:gd name="T31" fmla="*/ 21600 h 21600"/>
                <a:gd name="T32" fmla="*/ 0 w 21600"/>
                <a:gd name="T3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3915"/>
                  </a:lnTo>
                  <a:cubicBezTo>
                    <a:pt x="0" y="3220"/>
                    <a:pt x="139" y="2495"/>
                    <a:pt x="1411" y="2495"/>
                  </a:cubicBezTo>
                  <a:lnTo>
                    <a:pt x="13387" y="2495"/>
                  </a:lnTo>
                  <a:lnTo>
                    <a:pt x="14122" y="962"/>
                  </a:lnTo>
                  <a:cubicBezTo>
                    <a:pt x="14473" y="269"/>
                    <a:pt x="14949" y="0"/>
                    <a:pt x="15729" y="0"/>
                  </a:cubicBezTo>
                  <a:lnTo>
                    <a:pt x="19528" y="0"/>
                  </a:lnTo>
                  <a:cubicBezTo>
                    <a:pt x="20259" y="0"/>
                    <a:pt x="20965" y="348"/>
                    <a:pt x="21600" y="3717"/>
                  </a:cubicBezTo>
                  <a:lnTo>
                    <a:pt x="21600" y="21324"/>
                  </a:lnTo>
                  <a:lnTo>
                    <a:pt x="20006" y="21324"/>
                  </a:lnTo>
                  <a:lnTo>
                    <a:pt x="20006" y="5561"/>
                  </a:lnTo>
                  <a:cubicBezTo>
                    <a:pt x="20006" y="4930"/>
                    <a:pt x="19954" y="4716"/>
                    <a:pt x="19458" y="4716"/>
                  </a:cubicBezTo>
                  <a:lnTo>
                    <a:pt x="2271" y="4716"/>
                  </a:lnTo>
                  <a:cubicBezTo>
                    <a:pt x="1894" y="4716"/>
                    <a:pt x="1739" y="4662"/>
                    <a:pt x="1739" y="5627"/>
                  </a:cubicBezTo>
                  <a:lnTo>
                    <a:pt x="1739" y="21593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0" y="1596"/>
              <a:ext cx="2655" cy="201"/>
            </a:xfrm>
            <a:custGeom>
              <a:avLst/>
              <a:gdLst>
                <a:gd name="T0" fmla="+- 0 1145 901"/>
                <a:gd name="T1" fmla="*/ T0 w 19811"/>
                <a:gd name="T2" fmla="*/ 0 h 21600"/>
                <a:gd name="T3" fmla="+- 0 20438 901"/>
                <a:gd name="T4" fmla="*/ T3 w 19811"/>
                <a:gd name="T5" fmla="*/ 0 h 21600"/>
                <a:gd name="T6" fmla="+- 0 17141 901"/>
                <a:gd name="T7" fmla="*/ T6 w 19811"/>
                <a:gd name="T8" fmla="*/ 21600 h 21600"/>
                <a:gd name="T9" fmla="+- 0 4815 901"/>
                <a:gd name="T10" fmla="*/ T9 w 19811"/>
                <a:gd name="T11" fmla="*/ 21600 h 21600"/>
                <a:gd name="T12" fmla="+- 0 1145 901"/>
                <a:gd name="T13" fmla="*/ T12 w 19811"/>
                <a:gd name="T14" fmla="*/ 0 h 21600"/>
                <a:gd name="T15" fmla="+- 0 1145 901"/>
                <a:gd name="T16" fmla="*/ T15 w 19811"/>
                <a:gd name="T17" fmla="*/ 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</a:cxnLst>
              <a:rect l="0" t="0" r="r" b="b"/>
              <a:pathLst>
                <a:path w="19811" h="21600">
                  <a:moveTo>
                    <a:pt x="244" y="0"/>
                  </a:moveTo>
                  <a:lnTo>
                    <a:pt x="19537" y="0"/>
                  </a:lnTo>
                  <a:cubicBezTo>
                    <a:pt x="20699" y="0"/>
                    <a:pt x="17897" y="21600"/>
                    <a:pt x="16240" y="21600"/>
                  </a:cubicBezTo>
                  <a:cubicBezTo>
                    <a:pt x="16240" y="21600"/>
                    <a:pt x="3897" y="21362"/>
                    <a:pt x="3914" y="21600"/>
                  </a:cubicBezTo>
                  <a:cubicBezTo>
                    <a:pt x="2274" y="21600"/>
                    <a:pt x="-901" y="0"/>
                    <a:pt x="244" y="0"/>
                  </a:cubicBezTo>
                  <a:close/>
                  <a:moveTo>
                    <a:pt x="244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</a:endParaRPr>
            </a:p>
          </p:txBody>
        </p:sp>
      </p:grpSp>
      <p:sp>
        <p:nvSpPr>
          <p:cNvPr id="26" name="形状 34"/>
          <p:cNvSpPr/>
          <p:nvPr/>
        </p:nvSpPr>
        <p:spPr>
          <a:xfrm>
            <a:off x="4908646" y="3878474"/>
            <a:ext cx="430972" cy="468560"/>
          </a:xfrm>
          <a:custGeom>
            <a:avLst/>
            <a:gdLst>
              <a:gd name="TX0" fmla="*/ 59 w 60"/>
              <a:gd name="TY0" fmla="*/ 59 h 65"/>
              <a:gd name="TX1" fmla="*/ 55 w 60"/>
              <a:gd name="TY1" fmla="*/ 64 h 65"/>
              <a:gd name="TX2" fmla="*/ 4 w 60"/>
              <a:gd name="TY2" fmla="*/ 64 h 65"/>
              <a:gd name="TX3" fmla="*/ 0 w 60"/>
              <a:gd name="TY3" fmla="*/ 59 h 65"/>
              <a:gd name="TX4" fmla="*/ 0 w 60"/>
              <a:gd name="TY4" fmla="*/ 13 h 65"/>
              <a:gd name="TX5" fmla="*/ 4 w 60"/>
              <a:gd name="TY5" fmla="*/ 9 h 65"/>
              <a:gd name="TX6" fmla="*/ 9 w 60"/>
              <a:gd name="TY6" fmla="*/ 9 h 65"/>
              <a:gd name="TX7" fmla="*/ 9 w 60"/>
              <a:gd name="TY7" fmla="*/ 5 h 65"/>
              <a:gd name="TX8" fmla="*/ 15 w 60"/>
              <a:gd name="TY8" fmla="*/ 0 h 65"/>
              <a:gd name="TX9" fmla="*/ 17 w 60"/>
              <a:gd name="TY9" fmla="*/ 0 h 65"/>
              <a:gd name="TX10" fmla="*/ 23 w 60"/>
              <a:gd name="TY10" fmla="*/ 5 h 65"/>
              <a:gd name="TX11" fmla="*/ 23 w 60"/>
              <a:gd name="TY11" fmla="*/ 9 h 65"/>
              <a:gd name="TX12" fmla="*/ 36 w 60"/>
              <a:gd name="TY12" fmla="*/ 9 h 65"/>
              <a:gd name="TX13" fmla="*/ 36 w 60"/>
              <a:gd name="TY13" fmla="*/ 5 h 65"/>
              <a:gd name="TX14" fmla="*/ 42 w 60"/>
              <a:gd name="TY14" fmla="*/ 0 h 65"/>
              <a:gd name="TX15" fmla="*/ 44 w 60"/>
              <a:gd name="TY15" fmla="*/ 0 h 65"/>
              <a:gd name="TX16" fmla="*/ 50 w 60"/>
              <a:gd name="TY16" fmla="*/ 5 h 65"/>
              <a:gd name="TX17" fmla="*/ 50 w 60"/>
              <a:gd name="TY17" fmla="*/ 9 h 65"/>
              <a:gd name="TX18" fmla="*/ 55 w 60"/>
              <a:gd name="TY18" fmla="*/ 9 h 65"/>
              <a:gd name="TX19" fmla="*/ 59 w 60"/>
              <a:gd name="TY19" fmla="*/ 13 h 65"/>
              <a:gd name="TX20" fmla="*/ 59 w 60"/>
              <a:gd name="TY20" fmla="*/ 59 h 65"/>
              <a:gd name="TX22" fmla="*/ 15 w 60"/>
              <a:gd name="TY22" fmla="*/ 33 h 65"/>
              <a:gd name="TX23" fmla="*/ 15 w 60"/>
              <a:gd name="TY23" fmla="*/ 23 h 65"/>
              <a:gd name="TX24" fmla="*/ 4 w 60"/>
              <a:gd name="TY24" fmla="*/ 23 h 65"/>
              <a:gd name="TX25" fmla="*/ 4 w 60"/>
              <a:gd name="TY25" fmla="*/ 33 h 65"/>
              <a:gd name="TX26" fmla="*/ 15 w 60"/>
              <a:gd name="TY26" fmla="*/ 33 h 65"/>
              <a:gd name="TX28" fmla="*/ 15 w 60"/>
              <a:gd name="TY28" fmla="*/ 47 h 65"/>
              <a:gd name="TX29" fmla="*/ 15 w 60"/>
              <a:gd name="TY29" fmla="*/ 35 h 65"/>
              <a:gd name="TX30" fmla="*/ 4 w 60"/>
              <a:gd name="TY30" fmla="*/ 35 h 65"/>
              <a:gd name="TX31" fmla="*/ 4 w 60"/>
              <a:gd name="TY31" fmla="*/ 47 h 65"/>
              <a:gd name="TX32" fmla="*/ 15 w 60"/>
              <a:gd name="TY32" fmla="*/ 47 h 65"/>
              <a:gd name="TX34" fmla="*/ 15 w 60"/>
              <a:gd name="TY34" fmla="*/ 59 h 65"/>
              <a:gd name="TX35" fmla="*/ 15 w 60"/>
              <a:gd name="TY35" fmla="*/ 49 h 65"/>
              <a:gd name="TX36" fmla="*/ 4 w 60"/>
              <a:gd name="TY36" fmla="*/ 49 h 65"/>
              <a:gd name="TX37" fmla="*/ 4 w 60"/>
              <a:gd name="TY37" fmla="*/ 59 h 65"/>
              <a:gd name="TX38" fmla="*/ 15 w 60"/>
              <a:gd name="TY38" fmla="*/ 59 h 65"/>
              <a:gd name="TX40" fmla="*/ 18 w 60"/>
              <a:gd name="TY40" fmla="*/ 5 h 65"/>
              <a:gd name="TX41" fmla="*/ 17 w 60"/>
              <a:gd name="TY41" fmla="*/ 4 h 65"/>
              <a:gd name="TX42" fmla="*/ 15 w 60"/>
              <a:gd name="TY42" fmla="*/ 4 h 65"/>
              <a:gd name="TX43" fmla="*/ 13 w 60"/>
              <a:gd name="TY43" fmla="*/ 5 h 65"/>
              <a:gd name="TX44" fmla="*/ 13 w 60"/>
              <a:gd name="TY44" fmla="*/ 16 h 65"/>
              <a:gd name="TX45" fmla="*/ 15 w 60"/>
              <a:gd name="TY45" fmla="*/ 17 h 65"/>
              <a:gd name="TX46" fmla="*/ 17 w 60"/>
              <a:gd name="TY46" fmla="*/ 17 h 65"/>
              <a:gd name="TX47" fmla="*/ 18 w 60"/>
              <a:gd name="TY47" fmla="*/ 16 h 65"/>
              <a:gd name="TX48" fmla="*/ 18 w 60"/>
              <a:gd name="TY48" fmla="*/ 5 h 65"/>
              <a:gd name="TX50" fmla="*/ 28 w 60"/>
              <a:gd name="TY50" fmla="*/ 33 h 65"/>
              <a:gd name="TX51" fmla="*/ 28 w 60"/>
              <a:gd name="TY51" fmla="*/ 23 h 65"/>
              <a:gd name="TX52" fmla="*/ 17 w 60"/>
              <a:gd name="TY52" fmla="*/ 23 h 65"/>
              <a:gd name="TX53" fmla="*/ 17 w 60"/>
              <a:gd name="TY53" fmla="*/ 33 h 65"/>
              <a:gd name="TX54" fmla="*/ 28 w 60"/>
              <a:gd name="TY54" fmla="*/ 33 h 65"/>
              <a:gd name="TX56" fmla="*/ 28 w 60"/>
              <a:gd name="TY56" fmla="*/ 47 h 65"/>
              <a:gd name="TX57" fmla="*/ 28 w 60"/>
              <a:gd name="TY57" fmla="*/ 35 h 65"/>
              <a:gd name="TX58" fmla="*/ 17 w 60"/>
              <a:gd name="TY58" fmla="*/ 35 h 65"/>
              <a:gd name="TX59" fmla="*/ 17 w 60"/>
              <a:gd name="TY59" fmla="*/ 47 h 65"/>
              <a:gd name="TX60" fmla="*/ 28 w 60"/>
              <a:gd name="TY60" fmla="*/ 47 h 65"/>
              <a:gd name="TX62" fmla="*/ 28 w 60"/>
              <a:gd name="TY62" fmla="*/ 59 h 65"/>
              <a:gd name="TX63" fmla="*/ 28 w 60"/>
              <a:gd name="TY63" fmla="*/ 49 h 65"/>
              <a:gd name="TX64" fmla="*/ 17 w 60"/>
              <a:gd name="TY64" fmla="*/ 49 h 65"/>
              <a:gd name="TX65" fmla="*/ 17 w 60"/>
              <a:gd name="TY65" fmla="*/ 59 h 65"/>
              <a:gd name="TX66" fmla="*/ 28 w 60"/>
              <a:gd name="TY66" fmla="*/ 59 h 65"/>
              <a:gd name="TX68" fmla="*/ 42 w 60"/>
              <a:gd name="TY68" fmla="*/ 33 h 65"/>
              <a:gd name="TX69" fmla="*/ 42 w 60"/>
              <a:gd name="TY69" fmla="*/ 23 h 65"/>
              <a:gd name="TX70" fmla="*/ 31 w 60"/>
              <a:gd name="TY70" fmla="*/ 23 h 65"/>
              <a:gd name="TX71" fmla="*/ 31 w 60"/>
              <a:gd name="TY71" fmla="*/ 33 h 65"/>
              <a:gd name="TX72" fmla="*/ 42 w 60"/>
              <a:gd name="TY72" fmla="*/ 33 h 65"/>
              <a:gd name="TX74" fmla="*/ 42 w 60"/>
              <a:gd name="TY74" fmla="*/ 47 h 65"/>
              <a:gd name="TX75" fmla="*/ 42 w 60"/>
              <a:gd name="TY75" fmla="*/ 35 h 65"/>
              <a:gd name="TX76" fmla="*/ 31 w 60"/>
              <a:gd name="TY76" fmla="*/ 35 h 65"/>
              <a:gd name="TX77" fmla="*/ 31 w 60"/>
              <a:gd name="TY77" fmla="*/ 47 h 65"/>
              <a:gd name="TX78" fmla="*/ 42 w 60"/>
              <a:gd name="TY78" fmla="*/ 47 h 65"/>
              <a:gd name="TX80" fmla="*/ 42 w 60"/>
              <a:gd name="TY80" fmla="*/ 59 h 65"/>
              <a:gd name="TX81" fmla="*/ 42 w 60"/>
              <a:gd name="TY81" fmla="*/ 49 h 65"/>
              <a:gd name="TX82" fmla="*/ 31 w 60"/>
              <a:gd name="TY82" fmla="*/ 49 h 65"/>
              <a:gd name="TX83" fmla="*/ 31 w 60"/>
              <a:gd name="TY83" fmla="*/ 59 h 65"/>
              <a:gd name="TX84" fmla="*/ 42 w 60"/>
              <a:gd name="TY84" fmla="*/ 59 h 65"/>
              <a:gd name="TX86" fmla="*/ 45 w 60"/>
              <a:gd name="TY86" fmla="*/ 5 h 65"/>
              <a:gd name="TX87" fmla="*/ 44 w 60"/>
              <a:gd name="TY87" fmla="*/ 4 h 65"/>
              <a:gd name="TX88" fmla="*/ 42 w 60"/>
              <a:gd name="TY88" fmla="*/ 4 h 65"/>
              <a:gd name="TX89" fmla="*/ 41 w 60"/>
              <a:gd name="TY89" fmla="*/ 5 h 65"/>
              <a:gd name="TX90" fmla="*/ 41 w 60"/>
              <a:gd name="TY90" fmla="*/ 16 h 65"/>
              <a:gd name="TX91" fmla="*/ 42 w 60"/>
              <a:gd name="TY91" fmla="*/ 17 h 65"/>
              <a:gd name="TX92" fmla="*/ 44 w 60"/>
              <a:gd name="TY92" fmla="*/ 17 h 65"/>
              <a:gd name="TX93" fmla="*/ 45 w 60"/>
              <a:gd name="TY93" fmla="*/ 16 h 65"/>
              <a:gd name="TX94" fmla="*/ 45 w 60"/>
              <a:gd name="TY94" fmla="*/ 5 h 65"/>
              <a:gd name="TX96" fmla="*/ 55 w 60"/>
              <a:gd name="TY96" fmla="*/ 33 h 65"/>
              <a:gd name="TX97" fmla="*/ 55 w 60"/>
              <a:gd name="TY97" fmla="*/ 23 h 65"/>
              <a:gd name="TX98" fmla="*/ 44 w 60"/>
              <a:gd name="TY98" fmla="*/ 23 h 65"/>
              <a:gd name="TX99" fmla="*/ 44 w 60"/>
              <a:gd name="TY99" fmla="*/ 33 h 65"/>
              <a:gd name="TX100" fmla="*/ 55 w 60"/>
              <a:gd name="TY100" fmla="*/ 33 h 65"/>
              <a:gd name="TX102" fmla="*/ 55 w 60"/>
              <a:gd name="TY102" fmla="*/ 47 h 65"/>
              <a:gd name="TX103" fmla="*/ 55 w 60"/>
              <a:gd name="TY103" fmla="*/ 35 h 65"/>
              <a:gd name="TX104" fmla="*/ 44 w 60"/>
              <a:gd name="TY104" fmla="*/ 35 h 65"/>
              <a:gd name="TX105" fmla="*/ 44 w 60"/>
              <a:gd name="TY105" fmla="*/ 47 h 65"/>
              <a:gd name="TX106" fmla="*/ 55 w 60"/>
              <a:gd name="TY106" fmla="*/ 47 h 65"/>
              <a:gd name="TX108" fmla="*/ 55 w 60"/>
              <a:gd name="TY108" fmla="*/ 59 h 65"/>
              <a:gd name="TX109" fmla="*/ 55 w 60"/>
              <a:gd name="TY109" fmla="*/ 49 h 65"/>
              <a:gd name="TX110" fmla="*/ 44 w 60"/>
              <a:gd name="TY110" fmla="*/ 49 h 65"/>
              <a:gd name="TX111" fmla="*/ 44 w 60"/>
              <a:gd name="TY111" fmla="*/ 59 h 65"/>
              <a:gd name="TX112" fmla="*/ 55 w 60"/>
              <a:gd name="TY112" fmla="*/ 59 h 65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40" y="TY40"/>
              </a:cxn>
              <a:cxn ang="0">
                <a:pos x="TX41" y="TY41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6" y="TY46"/>
              </a:cxn>
              <a:cxn ang="0">
                <a:pos x="TX47" y="TY47"/>
              </a:cxn>
              <a:cxn ang="0">
                <a:pos x="TX48" y="TY48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3" y="TY53"/>
              </a:cxn>
              <a:cxn ang="0">
                <a:pos x="TX54" y="TY54"/>
              </a:cxn>
              <a:cxn ang="0">
                <a:pos x="TX56" y="TY56"/>
              </a:cxn>
              <a:cxn ang="0">
                <a:pos x="TX57" y="TY57"/>
              </a:cxn>
              <a:cxn ang="0">
                <a:pos x="TX58" y="TY58"/>
              </a:cxn>
              <a:cxn ang="0">
                <a:pos x="TX59" y="TY59"/>
              </a:cxn>
              <a:cxn ang="0">
                <a:pos x="TX60" y="TY60"/>
              </a:cxn>
              <a:cxn ang="0">
                <a:pos x="TX62" y="TY62"/>
              </a:cxn>
              <a:cxn ang="0">
                <a:pos x="TX63" y="TY63"/>
              </a:cxn>
              <a:cxn ang="0">
                <a:pos x="TX64" y="TY64"/>
              </a:cxn>
              <a:cxn ang="0">
                <a:pos x="TX65" y="TY65"/>
              </a:cxn>
              <a:cxn ang="0">
                <a:pos x="TX66" y="TY66"/>
              </a:cxn>
              <a:cxn ang="0">
                <a:pos x="TX68" y="TY68"/>
              </a:cxn>
              <a:cxn ang="0">
                <a:pos x="TX69" y="TY69"/>
              </a:cxn>
              <a:cxn ang="0">
                <a:pos x="TX70" y="TY70"/>
              </a:cxn>
              <a:cxn ang="0">
                <a:pos x="TX71" y="TY71"/>
              </a:cxn>
              <a:cxn ang="0">
                <a:pos x="TX72" y="TY72"/>
              </a:cxn>
              <a:cxn ang="0">
                <a:pos x="TX74" y="TY74"/>
              </a:cxn>
              <a:cxn ang="0">
                <a:pos x="TX75" y="TY75"/>
              </a:cxn>
              <a:cxn ang="0">
                <a:pos x="TX76" y="TY76"/>
              </a:cxn>
              <a:cxn ang="0">
                <a:pos x="TX77" y="TY77"/>
              </a:cxn>
              <a:cxn ang="0">
                <a:pos x="TX78" y="TY78"/>
              </a:cxn>
              <a:cxn ang="0">
                <a:pos x="TX80" y="TY80"/>
              </a:cxn>
              <a:cxn ang="0">
                <a:pos x="TX81" y="TY81"/>
              </a:cxn>
              <a:cxn ang="0">
                <a:pos x="TX82" y="TY82"/>
              </a:cxn>
              <a:cxn ang="0">
                <a:pos x="TX83" y="TY83"/>
              </a:cxn>
              <a:cxn ang="0">
                <a:pos x="TX84" y="TY84"/>
              </a:cxn>
              <a:cxn ang="0">
                <a:pos x="TX86" y="TY86"/>
              </a:cxn>
              <a:cxn ang="0">
                <a:pos x="TX87" y="TY87"/>
              </a:cxn>
              <a:cxn ang="0">
                <a:pos x="TX88" y="TY88"/>
              </a:cxn>
              <a:cxn ang="0">
                <a:pos x="TX89" y="TY89"/>
              </a:cxn>
              <a:cxn ang="0">
                <a:pos x="TX90" y="TY90"/>
              </a:cxn>
              <a:cxn ang="0">
                <a:pos x="TX91" y="TY91"/>
              </a:cxn>
              <a:cxn ang="0">
                <a:pos x="TX92" y="TY92"/>
              </a:cxn>
              <a:cxn ang="0">
                <a:pos x="TX93" y="TY93"/>
              </a:cxn>
              <a:cxn ang="0">
                <a:pos x="TX94" y="TY94"/>
              </a:cxn>
              <a:cxn ang="0">
                <a:pos x="TX96" y="TY96"/>
              </a:cxn>
              <a:cxn ang="0">
                <a:pos x="TX97" y="TY97"/>
              </a:cxn>
              <a:cxn ang="0">
                <a:pos x="TX98" y="TY98"/>
              </a:cxn>
              <a:cxn ang="0">
                <a:pos x="TX99" y="TY99"/>
              </a:cxn>
              <a:cxn ang="0">
                <a:pos x="TX100" y="TY100"/>
              </a:cxn>
              <a:cxn ang="0">
                <a:pos x="TX102" y="TY102"/>
              </a:cxn>
              <a:cxn ang="0">
                <a:pos x="TX103" y="TY103"/>
              </a:cxn>
              <a:cxn ang="0">
                <a:pos x="TX104" y="TY104"/>
              </a:cxn>
              <a:cxn ang="0">
                <a:pos x="TX105" y="TY105"/>
              </a:cxn>
              <a:cxn ang="0">
                <a:pos x="TX106" y="TY106"/>
              </a:cxn>
              <a:cxn ang="0">
                <a:pos x="TX108" y="TY108"/>
              </a:cxn>
              <a:cxn ang="0">
                <a:pos x="TX109" y="TY109"/>
              </a:cxn>
              <a:cxn ang="0">
                <a:pos x="TX110" y="TY110"/>
              </a:cxn>
              <a:cxn ang="0">
                <a:pos x="TX111" y="TY111"/>
              </a:cxn>
              <a:cxn ang="0">
                <a:pos x="TX112" y="TY112"/>
              </a:cxn>
            </a:cxnLst>
            <a:rect l="l" t="t" r="r" b="b"/>
            <a:pathLst>
              <a:path w="60" h="65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7" name="形状 56"/>
          <p:cNvSpPr/>
          <p:nvPr/>
        </p:nvSpPr>
        <p:spPr>
          <a:xfrm>
            <a:off x="4908646" y="4889936"/>
            <a:ext cx="428286" cy="401430"/>
          </a:xfrm>
          <a:custGeom>
            <a:avLst/>
            <a:gdLst>
              <a:gd name="TX0" fmla="*/ 59 w 60"/>
              <a:gd name="TY0" fmla="*/ 49 h 56"/>
              <a:gd name="TX1" fmla="*/ 53 w 60"/>
              <a:gd name="TY1" fmla="*/ 55 h 56"/>
              <a:gd name="TX2" fmla="*/ 5 w 60"/>
              <a:gd name="TY2" fmla="*/ 55 h 56"/>
              <a:gd name="TX3" fmla="*/ 0 w 60"/>
              <a:gd name="TY3" fmla="*/ 49 h 56"/>
              <a:gd name="TX4" fmla="*/ 0 w 60"/>
              <a:gd name="TY4" fmla="*/ 6 h 56"/>
              <a:gd name="TX5" fmla="*/ 5 w 60"/>
              <a:gd name="TY5" fmla="*/ 0 h 56"/>
              <a:gd name="TX6" fmla="*/ 53 w 60"/>
              <a:gd name="TY6" fmla="*/ 0 h 56"/>
              <a:gd name="TX7" fmla="*/ 59 w 60"/>
              <a:gd name="TY7" fmla="*/ 6 h 56"/>
              <a:gd name="TX8" fmla="*/ 59 w 60"/>
              <a:gd name="TY8" fmla="*/ 49 h 56"/>
              <a:gd name="TX10" fmla="*/ 27 w 60"/>
              <a:gd name="TY10" fmla="*/ 50 h 56"/>
              <a:gd name="TX11" fmla="*/ 27 w 60"/>
              <a:gd name="TY11" fmla="*/ 9 h 56"/>
              <a:gd name="TX12" fmla="*/ 4 w 60"/>
              <a:gd name="TY12" fmla="*/ 9 h 56"/>
              <a:gd name="TX13" fmla="*/ 4 w 60"/>
              <a:gd name="TY13" fmla="*/ 49 h 56"/>
              <a:gd name="TX14" fmla="*/ 5 w 60"/>
              <a:gd name="TY14" fmla="*/ 50 h 56"/>
              <a:gd name="TX15" fmla="*/ 27 w 60"/>
              <a:gd name="TY15" fmla="*/ 50 h 56"/>
              <a:gd name="TX17" fmla="*/ 55 w 60"/>
              <a:gd name="TY17" fmla="*/ 9 h 56"/>
              <a:gd name="TX18" fmla="*/ 32 w 60"/>
              <a:gd name="TY18" fmla="*/ 9 h 56"/>
              <a:gd name="TX19" fmla="*/ 32 w 60"/>
              <a:gd name="TY19" fmla="*/ 50 h 56"/>
              <a:gd name="TX20" fmla="*/ 53 w 60"/>
              <a:gd name="TY20" fmla="*/ 50 h 56"/>
              <a:gd name="TX21" fmla="*/ 55 w 60"/>
              <a:gd name="TY21" fmla="*/ 49 h 56"/>
              <a:gd name="TX22" fmla="*/ 55 w 60"/>
              <a:gd name="TY22" fmla="*/ 9 h 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</a:cxnLst>
            <a:rect l="l" t="t" r="r" b="b"/>
            <a:pathLst>
              <a:path w="60" h="56">
                <a:moveTo>
                  <a:pt x="59" y="49"/>
                </a:moveTo>
                <a:cubicBezTo>
                  <a:pt x="59" y="52"/>
                  <a:pt x="57" y="55"/>
                  <a:pt x="5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2"/>
                  <a:pt x="59" y="6"/>
                </a:cubicBezTo>
                <a:lnTo>
                  <a:pt x="59" y="49"/>
                </a:lnTo>
                <a:close/>
                <a:moveTo>
                  <a:pt x="27" y="50"/>
                </a:moveTo>
                <a:cubicBezTo>
                  <a:pt x="27" y="9"/>
                  <a:pt x="27" y="9"/>
                  <a:pt x="27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0"/>
                  <a:pt x="5" y="50"/>
                </a:cubicBezTo>
                <a:lnTo>
                  <a:pt x="27" y="50"/>
                </a:lnTo>
                <a:close/>
                <a:moveTo>
                  <a:pt x="55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50"/>
                  <a:pt x="32" y="50"/>
                  <a:pt x="3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50"/>
                  <a:pt x="55" y="50"/>
                  <a:pt x="55" y="49"/>
                </a:cubicBezTo>
                <a:lnTo>
                  <a:pt x="55" y="9"/>
                </a:lnTo>
                <a:close/>
              </a:path>
            </a:pathLst>
          </a:custGeom>
          <a:solidFill>
            <a:schemeClr val="accent4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8" name="形状 106"/>
          <p:cNvSpPr/>
          <p:nvPr/>
        </p:nvSpPr>
        <p:spPr>
          <a:xfrm>
            <a:off x="4876140" y="2053967"/>
            <a:ext cx="495418" cy="401434"/>
          </a:xfrm>
          <a:custGeom>
            <a:avLst/>
            <a:gdLst>
              <a:gd name="TX0" fmla="*/ 68 w 69"/>
              <a:gd name="TY0" fmla="*/ 49 h 56"/>
              <a:gd name="TX1" fmla="*/ 63 w 69"/>
              <a:gd name="TY1" fmla="*/ 55 h 56"/>
              <a:gd name="TX2" fmla="*/ 5 w 69"/>
              <a:gd name="TY2" fmla="*/ 55 h 56"/>
              <a:gd name="TX3" fmla="*/ 0 w 69"/>
              <a:gd name="TY3" fmla="*/ 49 h 56"/>
              <a:gd name="TX4" fmla="*/ 0 w 69"/>
              <a:gd name="TY4" fmla="*/ 5 h 56"/>
              <a:gd name="TX5" fmla="*/ 5 w 69"/>
              <a:gd name="TY5" fmla="*/ 0 h 56"/>
              <a:gd name="TX6" fmla="*/ 63 w 69"/>
              <a:gd name="TY6" fmla="*/ 0 h 56"/>
              <a:gd name="TX7" fmla="*/ 68 w 69"/>
              <a:gd name="TY7" fmla="*/ 5 h 56"/>
              <a:gd name="TX8" fmla="*/ 68 w 69"/>
              <a:gd name="TY8" fmla="*/ 49 h 56"/>
              <a:gd name="TX10" fmla="*/ 5 w 69"/>
              <a:gd name="TY10" fmla="*/ 4 h 56"/>
              <a:gd name="TX11" fmla="*/ 4 w 69"/>
              <a:gd name="TY11" fmla="*/ 5 h 56"/>
              <a:gd name="TX12" fmla="*/ 4 w 69"/>
              <a:gd name="TY12" fmla="*/ 49 h 56"/>
              <a:gd name="TX13" fmla="*/ 5 w 69"/>
              <a:gd name="TY13" fmla="*/ 50 h 56"/>
              <a:gd name="TX14" fmla="*/ 63 w 69"/>
              <a:gd name="TY14" fmla="*/ 50 h 56"/>
              <a:gd name="TX15" fmla="*/ 64 w 69"/>
              <a:gd name="TY15" fmla="*/ 49 h 56"/>
              <a:gd name="TX16" fmla="*/ 64 w 69"/>
              <a:gd name="TY16" fmla="*/ 5 h 56"/>
              <a:gd name="TX17" fmla="*/ 63 w 69"/>
              <a:gd name="TY17" fmla="*/ 4 h 56"/>
              <a:gd name="TX18" fmla="*/ 5 w 69"/>
              <a:gd name="TY18" fmla="*/ 4 h 56"/>
              <a:gd name="TX20" fmla="*/ 16 w 69"/>
              <a:gd name="TY20" fmla="*/ 23 h 56"/>
              <a:gd name="TX21" fmla="*/ 9 w 69"/>
              <a:gd name="TY21" fmla="*/ 16 h 56"/>
              <a:gd name="TX22" fmla="*/ 16 w 69"/>
              <a:gd name="TY22" fmla="*/ 9 h 56"/>
              <a:gd name="TX23" fmla="*/ 23 w 69"/>
              <a:gd name="TY23" fmla="*/ 16 h 56"/>
              <a:gd name="TX24" fmla="*/ 16 w 69"/>
              <a:gd name="TY24" fmla="*/ 23 h 56"/>
              <a:gd name="TX26" fmla="*/ 59 w 69"/>
              <a:gd name="TY26" fmla="*/ 45 h 56"/>
              <a:gd name="TX27" fmla="*/ 9 w 69"/>
              <a:gd name="TY27" fmla="*/ 45 h 56"/>
              <a:gd name="TX28" fmla="*/ 9 w 69"/>
              <a:gd name="TY28" fmla="*/ 39 h 56"/>
              <a:gd name="TX29" fmla="*/ 20 w 69"/>
              <a:gd name="TY29" fmla="*/ 27 h 56"/>
              <a:gd name="TX30" fmla="*/ 26 w 69"/>
              <a:gd name="TY30" fmla="*/ 33 h 56"/>
              <a:gd name="TX31" fmla="*/ 44 w 69"/>
              <a:gd name="TY31" fmla="*/ 15 h 56"/>
              <a:gd name="TX32" fmla="*/ 59 w 69"/>
              <a:gd name="TY32" fmla="*/ 29 h 56"/>
              <a:gd name="TX33" fmla="*/ 59 w 69"/>
              <a:gd name="TY33" fmla="*/ 45 h 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</a:cxnLst>
            <a:rect l="l" t="t" r="r" b="b"/>
            <a:pathLst>
              <a:path w="69" h="56">
                <a:moveTo>
                  <a:pt x="68" y="49"/>
                </a:moveTo>
                <a:cubicBezTo>
                  <a:pt x="68" y="52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5"/>
                </a:cubicBezTo>
                <a:lnTo>
                  <a:pt x="68" y="49"/>
                </a:lnTo>
                <a:close/>
                <a:moveTo>
                  <a:pt x="5" y="4"/>
                </a:moveTo>
                <a:cubicBezTo>
                  <a:pt x="5" y="4"/>
                  <a:pt x="4" y="5"/>
                  <a:pt x="4" y="5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5" y="50"/>
                  <a:pt x="5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4" y="49"/>
                  <a:pt x="64" y="49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3" y="4"/>
                  <a:pt x="63" y="4"/>
                </a:cubicBezTo>
                <a:lnTo>
                  <a:pt x="5" y="4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7"/>
                  <a:pt x="20" y="27"/>
                  <a:pt x="20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29"/>
                  <a:pt x="59" y="29"/>
                  <a:pt x="59" y="29"/>
                </a:cubicBezTo>
                <a:lnTo>
                  <a:pt x="59" y="45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9" name="形状 140"/>
          <p:cNvSpPr/>
          <p:nvPr/>
        </p:nvSpPr>
        <p:spPr>
          <a:xfrm>
            <a:off x="4908646" y="2920616"/>
            <a:ext cx="428286" cy="401430"/>
          </a:xfrm>
          <a:custGeom>
            <a:avLst/>
            <a:gdLst>
              <a:gd name="TX0" fmla="*/ 50 w 60"/>
              <a:gd name="TY0" fmla="*/ 45 h 56"/>
              <a:gd name="TX1" fmla="*/ 40 w 60"/>
              <a:gd name="TY1" fmla="*/ 55 h 56"/>
              <a:gd name="TX2" fmla="*/ 10 w 60"/>
              <a:gd name="TY2" fmla="*/ 55 h 56"/>
              <a:gd name="TX3" fmla="*/ 0 w 60"/>
              <a:gd name="TY3" fmla="*/ 45 h 56"/>
              <a:gd name="TX4" fmla="*/ 0 w 60"/>
              <a:gd name="TY4" fmla="*/ 15 h 56"/>
              <a:gd name="TX5" fmla="*/ 10 w 60"/>
              <a:gd name="TY5" fmla="*/ 5 h 56"/>
              <a:gd name="TX6" fmla="*/ 19 w 60"/>
              <a:gd name="TY6" fmla="*/ 5 h 56"/>
              <a:gd name="TX7" fmla="*/ 20 w 60"/>
              <a:gd name="TY7" fmla="*/ 6 h 56"/>
              <a:gd name="TX8" fmla="*/ 19 w 60"/>
              <a:gd name="TY8" fmla="*/ 7 h 56"/>
              <a:gd name="TX9" fmla="*/ 15 w 60"/>
              <a:gd name="TY9" fmla="*/ 9 h 56"/>
              <a:gd name="TX10" fmla="*/ 14 w 60"/>
              <a:gd name="TY10" fmla="*/ 9 h 56"/>
              <a:gd name="TX11" fmla="*/ 10 w 60"/>
              <a:gd name="TY11" fmla="*/ 9 h 56"/>
              <a:gd name="TX12" fmla="*/ 4 w 60"/>
              <a:gd name="TY12" fmla="*/ 15 h 56"/>
              <a:gd name="TX13" fmla="*/ 4 w 60"/>
              <a:gd name="TY13" fmla="*/ 45 h 56"/>
              <a:gd name="TX14" fmla="*/ 10 w 60"/>
              <a:gd name="TY14" fmla="*/ 51 h 56"/>
              <a:gd name="TX15" fmla="*/ 40 w 60"/>
              <a:gd name="TY15" fmla="*/ 51 h 56"/>
              <a:gd name="TX16" fmla="*/ 45 w 60"/>
              <a:gd name="TY16" fmla="*/ 45 h 56"/>
              <a:gd name="TX17" fmla="*/ 45 w 60"/>
              <a:gd name="TY17" fmla="*/ 37 h 56"/>
              <a:gd name="TX18" fmla="*/ 46 w 60"/>
              <a:gd name="TY18" fmla="*/ 36 h 56"/>
              <a:gd name="TX19" fmla="*/ 48 w 60"/>
              <a:gd name="TY19" fmla="*/ 35 h 56"/>
              <a:gd name="TX20" fmla="*/ 49 w 60"/>
              <a:gd name="TY20" fmla="*/ 35 h 56"/>
              <a:gd name="TX21" fmla="*/ 50 w 60"/>
              <a:gd name="TY21" fmla="*/ 36 h 56"/>
              <a:gd name="TX22" fmla="*/ 50 w 60"/>
              <a:gd name="TY22" fmla="*/ 45 h 56"/>
              <a:gd name="TX24" fmla="*/ 45 w 60"/>
              <a:gd name="TY24" fmla="*/ 32 h 56"/>
              <a:gd name="TX25" fmla="*/ 43 w 60"/>
              <a:gd name="TY25" fmla="*/ 32 h 56"/>
              <a:gd name="TX26" fmla="*/ 42 w 60"/>
              <a:gd name="TY26" fmla="*/ 32 h 56"/>
              <a:gd name="TX27" fmla="*/ 41 w 60"/>
              <a:gd name="TY27" fmla="*/ 30 h 56"/>
              <a:gd name="TX28" fmla="*/ 41 w 60"/>
              <a:gd name="TY28" fmla="*/ 23 h 56"/>
              <a:gd name="TX29" fmla="*/ 35 w 60"/>
              <a:gd name="TY29" fmla="*/ 23 h 56"/>
              <a:gd name="TX30" fmla="*/ 20 w 60"/>
              <a:gd name="TY30" fmla="*/ 28 h 56"/>
              <a:gd name="TX31" fmla="*/ 17 w 60"/>
              <a:gd name="TY31" fmla="*/ 45 h 56"/>
              <a:gd name="TX32" fmla="*/ 16 w 60"/>
              <a:gd name="TY32" fmla="*/ 46 h 56"/>
              <a:gd name="TX33" fmla="*/ 16 w 60"/>
              <a:gd name="TY33" fmla="*/ 46 h 56"/>
              <a:gd name="TX34" fmla="*/ 15 w 60"/>
              <a:gd name="TY34" fmla="*/ 46 h 56"/>
              <a:gd name="TX35" fmla="*/ 9 w 60"/>
              <a:gd name="TY35" fmla="*/ 30 h 56"/>
              <a:gd name="TX36" fmla="*/ 35 w 60"/>
              <a:gd name="TY36" fmla="*/ 9 h 56"/>
              <a:gd name="TX37" fmla="*/ 41 w 60"/>
              <a:gd name="TY37" fmla="*/ 9 h 56"/>
              <a:gd name="TX38" fmla="*/ 41 w 60"/>
              <a:gd name="TY38" fmla="*/ 3 h 56"/>
              <a:gd name="TX39" fmla="*/ 42 w 60"/>
              <a:gd name="TY39" fmla="*/ 1 h 56"/>
              <a:gd name="TX40" fmla="*/ 43 w 60"/>
              <a:gd name="TY40" fmla="*/ 0 h 56"/>
              <a:gd name="TX41" fmla="*/ 45 w 60"/>
              <a:gd name="TY41" fmla="*/ 1 h 56"/>
              <a:gd name="TX42" fmla="*/ 58 w 60"/>
              <a:gd name="TY42" fmla="*/ 15 h 56"/>
              <a:gd name="TX43" fmla="*/ 58 w 60"/>
              <a:gd name="TY43" fmla="*/ 18 h 56"/>
              <a:gd name="TX44" fmla="*/ 45 w 60"/>
              <a:gd name="TY44" fmla="*/ 32 h 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39" y="TY39"/>
              </a:cxn>
              <a:cxn ang="0">
                <a:pos x="TX40" y="TY40"/>
              </a:cxn>
              <a:cxn ang="0">
                <a:pos x="TX41" y="TY41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</a:cxnLst>
            <a:rect l="l" t="t" r="r" b="b"/>
            <a:pathLst>
              <a:path w="60" h="56">
                <a:moveTo>
                  <a:pt x="50" y="45"/>
                </a:moveTo>
                <a:cubicBezTo>
                  <a:pt x="50" y="51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4" y="5"/>
                  <a:pt x="1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0" y="5"/>
                  <a:pt x="20" y="6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8"/>
                  <a:pt x="16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1"/>
                  <a:pt x="1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3" y="51"/>
                  <a:pt x="45" y="48"/>
                  <a:pt x="45" y="45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6"/>
                  <a:pt x="46" y="36"/>
                </a:cubicBezTo>
                <a:cubicBezTo>
                  <a:pt x="47" y="36"/>
                  <a:pt x="47" y="35"/>
                  <a:pt x="48" y="35"/>
                </a:cubicBezTo>
                <a:cubicBezTo>
                  <a:pt x="48" y="35"/>
                  <a:pt x="49" y="34"/>
                  <a:pt x="49" y="35"/>
                </a:cubicBezTo>
                <a:cubicBezTo>
                  <a:pt x="50" y="35"/>
                  <a:pt x="50" y="35"/>
                  <a:pt x="50" y="36"/>
                </a:cubicBezTo>
                <a:lnTo>
                  <a:pt x="50" y="45"/>
                </a:lnTo>
                <a:close/>
                <a:moveTo>
                  <a:pt x="45" y="32"/>
                </a:move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2" y="32"/>
                </a:cubicBezTo>
                <a:cubicBezTo>
                  <a:pt x="41" y="32"/>
                  <a:pt x="41" y="31"/>
                  <a:pt x="41" y="30"/>
                </a:cubicBezTo>
                <a:cubicBezTo>
                  <a:pt x="41" y="23"/>
                  <a:pt x="41" y="23"/>
                  <a:pt x="41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27" y="23"/>
                  <a:pt x="22" y="25"/>
                  <a:pt x="20" y="28"/>
                </a:cubicBezTo>
                <a:cubicBezTo>
                  <a:pt x="17" y="31"/>
                  <a:pt x="16" y="37"/>
                  <a:pt x="17" y="45"/>
                </a:cubicBezTo>
                <a:cubicBezTo>
                  <a:pt x="17" y="45"/>
                  <a:pt x="17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9" y="37"/>
                  <a:pt x="9" y="30"/>
                </a:cubicBezTo>
                <a:cubicBezTo>
                  <a:pt x="9" y="20"/>
                  <a:pt x="12" y="9"/>
                  <a:pt x="35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2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58" y="15"/>
                  <a:pt x="58" y="15"/>
                  <a:pt x="58" y="15"/>
                </a:cubicBezTo>
                <a:cubicBezTo>
                  <a:pt x="59" y="16"/>
                  <a:pt x="59" y="17"/>
                  <a:pt x="58" y="18"/>
                </a:cubicBezTo>
                <a:lnTo>
                  <a:pt x="45" y="32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gallery dir="l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utoUpdateAnimBg="0"/>
      <p:bldP spid="5" grpId="0" autoUpdateAnimBg="0"/>
      <p:bldP spid="6" grpId="0" animBg="1"/>
      <p:bldP spid="7" grpId="0" autoUpdateAnimBg="0"/>
      <p:bldP spid="8" grpId="0" autoUpdateAnimBg="0"/>
      <p:bldP spid="9" grpId="0" animBg="1"/>
      <p:bldP spid="10" grpId="0" autoUpdateAnimBg="0"/>
      <p:bldP spid="11" grpId="0" autoUpdateAnimBg="0"/>
      <p:bldP spid="12" grpId="0" animBg="1"/>
      <p:bldP spid="17" grpId="0" autoUpdateAnimBg="0"/>
      <p:bldP spid="18" grpId="0" autoUpdateAnimBg="0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flipH="1" flipV="1">
            <a:off x="0" y="0"/>
            <a:ext cx="12192000" cy="6858000"/>
          </a:xfrm>
          <a:prstGeom prst="rect">
            <a:avLst/>
          </a:prstGeom>
          <a:blipFill dpi="0" rotWithShape="1">
            <a:blip r:embed="rId1"/>
            <a:srcRect/>
            <a:stretch>
              <a:fillRect t="-1" b="-162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530" name="Rectangle 2"/>
          <p:cNvSpPr/>
          <p:nvPr/>
        </p:nvSpPr>
        <p:spPr bwMode="auto">
          <a:xfrm>
            <a:off x="-25398" y="-9526"/>
            <a:ext cx="12249151" cy="4895851"/>
          </a:xfrm>
          <a:prstGeom prst="rect">
            <a:avLst/>
          </a:prstGeom>
          <a:solidFill>
            <a:schemeClr val="accent2">
              <a:alpha val="84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22532" name="Group 4"/>
          <p:cNvGrpSpPr/>
          <p:nvPr/>
        </p:nvGrpSpPr>
        <p:grpSpPr bwMode="auto">
          <a:xfrm>
            <a:off x="8397877" y="3162300"/>
            <a:ext cx="2527300" cy="2711451"/>
            <a:chOff x="0" y="0"/>
            <a:chExt cx="3184" cy="3416"/>
          </a:xfrm>
        </p:grpSpPr>
        <p:sp>
          <p:nvSpPr>
            <p:cNvPr id="22533" name="Rectangle 5"/>
            <p:cNvSpPr/>
            <p:nvPr/>
          </p:nvSpPr>
          <p:spPr bwMode="auto">
            <a:xfrm>
              <a:off x="0" y="0"/>
              <a:ext cx="3184" cy="34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grpSp>
          <p:nvGrpSpPr>
            <p:cNvPr id="22535" name="Group 7"/>
            <p:cNvGrpSpPr/>
            <p:nvPr/>
          </p:nvGrpSpPr>
          <p:grpSpPr bwMode="auto">
            <a:xfrm>
              <a:off x="188" y="1368"/>
              <a:ext cx="2809" cy="1680"/>
              <a:chOff x="-272" y="0"/>
              <a:chExt cx="2809" cy="1680"/>
            </a:xfrm>
          </p:grpSpPr>
          <p:sp>
            <p:nvSpPr>
              <p:cNvPr id="22536" name="Rectangle 8"/>
              <p:cNvSpPr/>
              <p:nvPr/>
            </p:nvSpPr>
            <p:spPr bwMode="auto">
              <a:xfrm>
                <a:off x="0" y="496"/>
                <a:ext cx="2375" cy="1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065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Lato Regular" charset="0"/>
                    <a:sym typeface="Lato Regular" charset="0"/>
                  </a:rPr>
                  <a:t>Dummy text of the printing</a:t>
                </a:r>
                <a:endParaRPr lang="en-US" sz="1065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sz="1065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Lato Regular" charset="0"/>
                    <a:sym typeface="Lato Regular" charset="0"/>
                  </a:rPr>
                  <a:t>and typesetting industry. </a:t>
                </a:r>
                <a:r>
                  <a:rPr lang="en-US" sz="1065" dirty="0" err="1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Lato Regular" charset="0"/>
                    <a:sym typeface="Lato Regular" charset="0"/>
                  </a:rPr>
                  <a:t>Lorem</a:t>
                </a:r>
                <a:r>
                  <a:rPr lang="en-US" sz="1065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Lato Regular" charset="0"/>
                    <a:sym typeface="Lato Regular" charset="0"/>
                  </a:rPr>
                  <a:t> </a:t>
                </a:r>
                <a:r>
                  <a:rPr lang="en-US" sz="1065" dirty="0" err="1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Lato Regular" charset="0"/>
                    <a:sym typeface="Lato Regular" charset="0"/>
                  </a:rPr>
                  <a:t>Ipsum</a:t>
                </a:r>
                <a:r>
                  <a:rPr lang="en-US" sz="1065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Lato Regular" charset="0"/>
                    <a:sym typeface="Lato Regular" charset="0"/>
                  </a:rPr>
                  <a:t> has been the industry's standard dummy text ever since the 1500.</a:t>
                </a:r>
                <a:endParaRPr lang="en-US" sz="1065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endParaRPr>
              </a:p>
            </p:txBody>
          </p:sp>
          <p:sp>
            <p:nvSpPr>
              <p:cNvPr id="22537" name="Rectangle 9"/>
              <p:cNvSpPr/>
              <p:nvPr/>
            </p:nvSpPr>
            <p:spPr bwMode="auto">
              <a:xfrm>
                <a:off x="-272" y="0"/>
                <a:ext cx="2809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Show your ideas</a:t>
                </a:r>
                <a:endParaRPr lang="zh-CN" altLang="en-US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</p:grpSp>
      <p:grpSp>
        <p:nvGrpSpPr>
          <p:cNvPr id="22538" name="Group 10"/>
          <p:cNvGrpSpPr/>
          <p:nvPr/>
        </p:nvGrpSpPr>
        <p:grpSpPr bwMode="auto">
          <a:xfrm>
            <a:off x="2571753" y="647700"/>
            <a:ext cx="2171700" cy="1859756"/>
            <a:chOff x="0" y="0"/>
            <a:chExt cx="2736" cy="2343"/>
          </a:xfrm>
        </p:grpSpPr>
        <p:sp>
          <p:nvSpPr>
            <p:cNvPr id="22539" name="Rectangle 11"/>
            <p:cNvSpPr/>
            <p:nvPr/>
          </p:nvSpPr>
          <p:spPr bwMode="auto">
            <a:xfrm>
              <a:off x="0" y="500"/>
              <a:ext cx="2736" cy="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支持文本。当你复制粘贴时，选择“只保留文本”选项</a:t>
              </a:r>
              <a:endParaRPr lang="zh-CN" altLang="en-US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Arial" panose="020B0604020202020204" pitchFamily="34" charset="0"/>
              </a:endParaRPr>
            </a:p>
            <a:p>
              <a:endParaRPr lang="en-US" altLang="zh-CN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此部分内容作为文字排版占位显示（建议使用主题字体）如需更改请在（设置形状格式）菜单下（文本选项）中调整</a:t>
              </a:r>
              <a:endParaRPr lang="en-US" altLang="zh-CN" sz="11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2540" name="Rectangle 12"/>
            <p:cNvSpPr/>
            <p:nvPr/>
          </p:nvSpPr>
          <p:spPr bwMode="auto">
            <a:xfrm>
              <a:off x="0" y="0"/>
              <a:ext cx="2736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Show your ideas</a:t>
              </a:r>
              <a:endParaRPr lang="zh-CN" altLang="en-US" sz="20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2541" name="Freeform 13"/>
          <p:cNvSpPr/>
          <p:nvPr/>
        </p:nvSpPr>
        <p:spPr bwMode="auto">
          <a:xfrm>
            <a:off x="2599532" y="2507455"/>
            <a:ext cx="5791200" cy="2374107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19050" cap="rnd">
            <a:solidFill>
              <a:srgbClr val="FFFFFF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 rot="10800000" flipH="1">
            <a:off x="10921207" y="4881563"/>
            <a:ext cx="1308893" cy="0"/>
          </a:xfrm>
          <a:prstGeom prst="line">
            <a:avLst/>
          </a:prstGeom>
          <a:noFill/>
          <a:ln w="19050" cap="rnd">
            <a:solidFill>
              <a:srgbClr val="FFFFFF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24-hours_152443"/>
          <p:cNvSpPr>
            <a:spLocks noChangeAspect="1"/>
          </p:cNvSpPr>
          <p:nvPr/>
        </p:nvSpPr>
        <p:spPr bwMode="auto">
          <a:xfrm>
            <a:off x="1647609" y="812715"/>
            <a:ext cx="519699" cy="609685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4" name="24-hours_152443"/>
          <p:cNvSpPr>
            <a:spLocks noChangeAspect="1"/>
          </p:cNvSpPr>
          <p:nvPr/>
        </p:nvSpPr>
        <p:spPr bwMode="auto">
          <a:xfrm>
            <a:off x="9356684" y="3408828"/>
            <a:ext cx="609685" cy="608756"/>
          </a:xfrm>
          <a:custGeom>
            <a:avLst/>
            <a:gdLst>
              <a:gd name="connsiteX0" fmla="*/ 369911 w 602276"/>
              <a:gd name="connsiteY0" fmla="*/ 288679 h 601359"/>
              <a:gd name="connsiteX1" fmla="*/ 353291 w 602276"/>
              <a:gd name="connsiteY1" fmla="*/ 321381 h 601359"/>
              <a:gd name="connsiteX2" fmla="*/ 369911 w 602276"/>
              <a:gd name="connsiteY2" fmla="*/ 321381 h 601359"/>
              <a:gd name="connsiteX3" fmla="*/ 384432 w 602276"/>
              <a:gd name="connsiteY3" fmla="*/ 193632 h 601359"/>
              <a:gd name="connsiteX4" fmla="*/ 405569 w 602276"/>
              <a:gd name="connsiteY4" fmla="*/ 213447 h 601359"/>
              <a:gd name="connsiteX5" fmla="*/ 403794 w 602276"/>
              <a:gd name="connsiteY5" fmla="*/ 221663 h 601359"/>
              <a:gd name="connsiteX6" fmla="*/ 403472 w 602276"/>
              <a:gd name="connsiteY6" fmla="*/ 222629 h 601359"/>
              <a:gd name="connsiteX7" fmla="*/ 380560 w 602276"/>
              <a:gd name="connsiteY7" fmla="*/ 267736 h 601359"/>
              <a:gd name="connsiteX8" fmla="*/ 391370 w 602276"/>
              <a:gd name="connsiteY8" fmla="*/ 265320 h 601359"/>
              <a:gd name="connsiteX9" fmla="*/ 412830 w 602276"/>
              <a:gd name="connsiteY9" fmla="*/ 284651 h 601359"/>
              <a:gd name="connsiteX10" fmla="*/ 412830 w 602276"/>
              <a:gd name="connsiteY10" fmla="*/ 321381 h 601359"/>
              <a:gd name="connsiteX11" fmla="*/ 414121 w 602276"/>
              <a:gd name="connsiteY11" fmla="*/ 321381 h 601359"/>
              <a:gd name="connsiteX12" fmla="*/ 433483 w 602276"/>
              <a:gd name="connsiteY12" fmla="*/ 342323 h 601359"/>
              <a:gd name="connsiteX13" fmla="*/ 414121 w 602276"/>
              <a:gd name="connsiteY13" fmla="*/ 363427 h 601359"/>
              <a:gd name="connsiteX14" fmla="*/ 412830 w 602276"/>
              <a:gd name="connsiteY14" fmla="*/ 363427 h 601359"/>
              <a:gd name="connsiteX15" fmla="*/ 412830 w 602276"/>
              <a:gd name="connsiteY15" fmla="*/ 388236 h 601359"/>
              <a:gd name="connsiteX16" fmla="*/ 391370 w 602276"/>
              <a:gd name="connsiteY16" fmla="*/ 407728 h 601359"/>
              <a:gd name="connsiteX17" fmla="*/ 369911 w 602276"/>
              <a:gd name="connsiteY17" fmla="*/ 388236 h 601359"/>
              <a:gd name="connsiteX18" fmla="*/ 369911 w 602276"/>
              <a:gd name="connsiteY18" fmla="*/ 363427 h 601359"/>
              <a:gd name="connsiteX19" fmla="*/ 317310 w 602276"/>
              <a:gd name="connsiteY19" fmla="*/ 363427 h 601359"/>
              <a:gd name="connsiteX20" fmla="*/ 297786 w 602276"/>
              <a:gd name="connsiteY20" fmla="*/ 343612 h 601359"/>
              <a:gd name="connsiteX21" fmla="*/ 300368 w 602276"/>
              <a:gd name="connsiteY21" fmla="*/ 332980 h 601359"/>
              <a:gd name="connsiteX22" fmla="*/ 364909 w 602276"/>
              <a:gd name="connsiteY22" fmla="*/ 205875 h 601359"/>
              <a:gd name="connsiteX23" fmla="*/ 384432 w 602276"/>
              <a:gd name="connsiteY23" fmla="*/ 193632 h 601359"/>
              <a:gd name="connsiteX24" fmla="*/ 234600 w 602276"/>
              <a:gd name="connsiteY24" fmla="*/ 193632 h 601359"/>
              <a:gd name="connsiteX25" fmla="*/ 298975 w 602276"/>
              <a:gd name="connsiteY25" fmla="*/ 255976 h 601359"/>
              <a:gd name="connsiteX26" fmla="*/ 242344 w 602276"/>
              <a:gd name="connsiteY26" fmla="*/ 333624 h 601359"/>
              <a:gd name="connsiteX27" fmla="*/ 212173 w 602276"/>
              <a:gd name="connsiteY27" fmla="*/ 363105 h 601359"/>
              <a:gd name="connsiteX28" fmla="*/ 212173 w 602276"/>
              <a:gd name="connsiteY28" fmla="*/ 366327 h 601359"/>
              <a:gd name="connsiteX29" fmla="*/ 281550 w 602276"/>
              <a:gd name="connsiteY29" fmla="*/ 366327 h 601359"/>
              <a:gd name="connsiteX30" fmla="*/ 300750 w 602276"/>
              <a:gd name="connsiteY30" fmla="*/ 386947 h 601359"/>
              <a:gd name="connsiteX31" fmla="*/ 281550 w 602276"/>
              <a:gd name="connsiteY31" fmla="*/ 407728 h 601359"/>
              <a:gd name="connsiteX32" fmla="*/ 189747 w 602276"/>
              <a:gd name="connsiteY32" fmla="*/ 407728 h 601359"/>
              <a:gd name="connsiteX33" fmla="*/ 168934 w 602276"/>
              <a:gd name="connsiteY33" fmla="*/ 388236 h 601359"/>
              <a:gd name="connsiteX34" fmla="*/ 168934 w 602276"/>
              <a:gd name="connsiteY34" fmla="*/ 363105 h 601359"/>
              <a:gd name="connsiteX35" fmla="*/ 217014 w 602276"/>
              <a:gd name="connsiteY35" fmla="*/ 300922 h 601359"/>
              <a:gd name="connsiteX36" fmla="*/ 256058 w 602276"/>
              <a:gd name="connsiteY36" fmla="*/ 256459 h 601359"/>
              <a:gd name="connsiteX37" fmla="*/ 234116 w 602276"/>
              <a:gd name="connsiteY37" fmla="*/ 235356 h 601359"/>
              <a:gd name="connsiteX38" fmla="*/ 215884 w 602276"/>
              <a:gd name="connsiteY38" fmla="*/ 252915 h 601359"/>
              <a:gd name="connsiteX39" fmla="*/ 193942 w 602276"/>
              <a:gd name="connsiteY39" fmla="*/ 272730 h 601359"/>
              <a:gd name="connsiteX40" fmla="*/ 173290 w 602276"/>
              <a:gd name="connsiteY40" fmla="*/ 249371 h 601359"/>
              <a:gd name="connsiteX41" fmla="*/ 234600 w 602276"/>
              <a:gd name="connsiteY41" fmla="*/ 193632 h 601359"/>
              <a:gd name="connsiteX42" fmla="*/ 301219 w 602276"/>
              <a:gd name="connsiteY42" fmla="*/ 64437 h 601359"/>
              <a:gd name="connsiteX43" fmla="*/ 64535 w 602276"/>
              <a:gd name="connsiteY43" fmla="*/ 300760 h 601359"/>
              <a:gd name="connsiteX44" fmla="*/ 301219 w 602276"/>
              <a:gd name="connsiteY44" fmla="*/ 536922 h 601359"/>
              <a:gd name="connsiteX45" fmla="*/ 537741 w 602276"/>
              <a:gd name="connsiteY45" fmla="*/ 300760 h 601359"/>
              <a:gd name="connsiteX46" fmla="*/ 301219 w 602276"/>
              <a:gd name="connsiteY46" fmla="*/ 64437 h 601359"/>
              <a:gd name="connsiteX47" fmla="*/ 301219 w 602276"/>
              <a:gd name="connsiteY47" fmla="*/ 0 h 601359"/>
              <a:gd name="connsiteX48" fmla="*/ 602276 w 602276"/>
              <a:gd name="connsiteY48" fmla="*/ 300760 h 601359"/>
              <a:gd name="connsiteX49" fmla="*/ 301219 w 602276"/>
              <a:gd name="connsiteY49" fmla="*/ 601359 h 601359"/>
              <a:gd name="connsiteX50" fmla="*/ 0 w 602276"/>
              <a:gd name="connsiteY50" fmla="*/ 300760 h 601359"/>
              <a:gd name="connsiteX51" fmla="*/ 301219 w 602276"/>
              <a:gd name="connsiteY51" fmla="*/ 0 h 6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2276" h="601359">
                <a:moveTo>
                  <a:pt x="369911" y="288679"/>
                </a:moveTo>
                <a:lnTo>
                  <a:pt x="353291" y="321381"/>
                </a:lnTo>
                <a:lnTo>
                  <a:pt x="369911" y="321381"/>
                </a:lnTo>
                <a:close/>
                <a:moveTo>
                  <a:pt x="384432" y="193632"/>
                </a:moveTo>
                <a:cubicBezTo>
                  <a:pt x="394436" y="193632"/>
                  <a:pt x="405569" y="201848"/>
                  <a:pt x="405569" y="213447"/>
                </a:cubicBezTo>
                <a:cubicBezTo>
                  <a:pt x="405569" y="216186"/>
                  <a:pt x="405085" y="218763"/>
                  <a:pt x="403794" y="221663"/>
                </a:cubicBezTo>
                <a:cubicBezTo>
                  <a:pt x="403794" y="221985"/>
                  <a:pt x="403633" y="222307"/>
                  <a:pt x="403472" y="222629"/>
                </a:cubicBezTo>
                <a:lnTo>
                  <a:pt x="380560" y="267736"/>
                </a:lnTo>
                <a:cubicBezTo>
                  <a:pt x="383625" y="266125"/>
                  <a:pt x="387337" y="265320"/>
                  <a:pt x="391370" y="265320"/>
                </a:cubicBezTo>
                <a:cubicBezTo>
                  <a:pt x="403633" y="265320"/>
                  <a:pt x="412830" y="273536"/>
                  <a:pt x="412830" y="284651"/>
                </a:cubicBezTo>
                <a:lnTo>
                  <a:pt x="412830" y="321381"/>
                </a:lnTo>
                <a:lnTo>
                  <a:pt x="414121" y="321381"/>
                </a:lnTo>
                <a:cubicBezTo>
                  <a:pt x="425093" y="321381"/>
                  <a:pt x="433483" y="330402"/>
                  <a:pt x="433483" y="342323"/>
                </a:cubicBezTo>
                <a:cubicBezTo>
                  <a:pt x="433483" y="354083"/>
                  <a:pt x="424932" y="363427"/>
                  <a:pt x="414121" y="363427"/>
                </a:cubicBezTo>
                <a:lnTo>
                  <a:pt x="412830" y="363427"/>
                </a:lnTo>
                <a:lnTo>
                  <a:pt x="412830" y="388236"/>
                </a:lnTo>
                <a:cubicBezTo>
                  <a:pt x="412830" y="399190"/>
                  <a:pt x="403310" y="407728"/>
                  <a:pt x="391370" y="407728"/>
                </a:cubicBezTo>
                <a:cubicBezTo>
                  <a:pt x="379108" y="407728"/>
                  <a:pt x="369911" y="399351"/>
                  <a:pt x="369911" y="388236"/>
                </a:cubicBezTo>
                <a:lnTo>
                  <a:pt x="369911" y="363427"/>
                </a:lnTo>
                <a:lnTo>
                  <a:pt x="317310" y="363427"/>
                </a:lnTo>
                <a:cubicBezTo>
                  <a:pt x="306177" y="363427"/>
                  <a:pt x="297786" y="354889"/>
                  <a:pt x="297786" y="343612"/>
                </a:cubicBezTo>
                <a:cubicBezTo>
                  <a:pt x="297786" y="339585"/>
                  <a:pt x="298593" y="336041"/>
                  <a:pt x="300368" y="332980"/>
                </a:cubicBezTo>
                <a:lnTo>
                  <a:pt x="364909" y="205875"/>
                </a:lnTo>
                <a:cubicBezTo>
                  <a:pt x="368781" y="198304"/>
                  <a:pt x="376042" y="193632"/>
                  <a:pt x="384432" y="193632"/>
                </a:cubicBezTo>
                <a:close/>
                <a:moveTo>
                  <a:pt x="234600" y="193632"/>
                </a:moveTo>
                <a:cubicBezTo>
                  <a:pt x="271224" y="193632"/>
                  <a:pt x="298975" y="220535"/>
                  <a:pt x="298975" y="255976"/>
                </a:cubicBezTo>
                <a:cubicBezTo>
                  <a:pt x="298975" y="293672"/>
                  <a:pt x="267513" y="315743"/>
                  <a:pt x="242344" y="333624"/>
                </a:cubicBezTo>
                <a:cubicBezTo>
                  <a:pt x="227501" y="343934"/>
                  <a:pt x="212173" y="354728"/>
                  <a:pt x="212173" y="363105"/>
                </a:cubicBezTo>
                <a:lnTo>
                  <a:pt x="212173" y="366327"/>
                </a:lnTo>
                <a:lnTo>
                  <a:pt x="281550" y="366327"/>
                </a:lnTo>
                <a:cubicBezTo>
                  <a:pt x="292199" y="366327"/>
                  <a:pt x="300750" y="375509"/>
                  <a:pt x="300750" y="386947"/>
                </a:cubicBezTo>
                <a:cubicBezTo>
                  <a:pt x="300750" y="398385"/>
                  <a:pt x="292199" y="407728"/>
                  <a:pt x="281550" y="407728"/>
                </a:cubicBezTo>
                <a:lnTo>
                  <a:pt x="189747" y="407728"/>
                </a:lnTo>
                <a:cubicBezTo>
                  <a:pt x="179744" y="407728"/>
                  <a:pt x="168934" y="399834"/>
                  <a:pt x="168934" y="388236"/>
                </a:cubicBezTo>
                <a:lnTo>
                  <a:pt x="168934" y="363105"/>
                </a:lnTo>
                <a:cubicBezTo>
                  <a:pt x="168934" y="335396"/>
                  <a:pt x="193296" y="317837"/>
                  <a:pt x="217014" y="300922"/>
                </a:cubicBezTo>
                <a:cubicBezTo>
                  <a:pt x="237020" y="286423"/>
                  <a:pt x="256058" y="272730"/>
                  <a:pt x="256058" y="256459"/>
                </a:cubicBezTo>
                <a:cubicBezTo>
                  <a:pt x="256058" y="254365"/>
                  <a:pt x="255413" y="235356"/>
                  <a:pt x="234116" y="235356"/>
                </a:cubicBezTo>
                <a:cubicBezTo>
                  <a:pt x="215884" y="235356"/>
                  <a:pt x="215884" y="248566"/>
                  <a:pt x="215884" y="252915"/>
                </a:cubicBezTo>
                <a:cubicBezTo>
                  <a:pt x="215884" y="262742"/>
                  <a:pt x="207656" y="272730"/>
                  <a:pt x="193942" y="272730"/>
                </a:cubicBezTo>
                <a:cubicBezTo>
                  <a:pt x="183939" y="272730"/>
                  <a:pt x="173290" y="266608"/>
                  <a:pt x="173290" y="249371"/>
                </a:cubicBezTo>
                <a:cubicBezTo>
                  <a:pt x="173290" y="217635"/>
                  <a:pt x="199589" y="193632"/>
                  <a:pt x="234600" y="193632"/>
                </a:cubicBezTo>
                <a:close/>
                <a:moveTo>
                  <a:pt x="301219" y="64437"/>
                </a:moveTo>
                <a:cubicBezTo>
                  <a:pt x="170696" y="64437"/>
                  <a:pt x="64535" y="170436"/>
                  <a:pt x="64535" y="300760"/>
                </a:cubicBezTo>
                <a:cubicBezTo>
                  <a:pt x="64535" y="430923"/>
                  <a:pt x="170696" y="536922"/>
                  <a:pt x="301219" y="536922"/>
                </a:cubicBezTo>
                <a:cubicBezTo>
                  <a:pt x="431580" y="536922"/>
                  <a:pt x="537741" y="430923"/>
                  <a:pt x="537741" y="300760"/>
                </a:cubicBezTo>
                <a:cubicBezTo>
                  <a:pt x="537741" y="170436"/>
                  <a:pt x="431580" y="64437"/>
                  <a:pt x="301219" y="64437"/>
                </a:cubicBezTo>
                <a:close/>
                <a:moveTo>
                  <a:pt x="301219" y="0"/>
                </a:moveTo>
                <a:cubicBezTo>
                  <a:pt x="467236" y="0"/>
                  <a:pt x="602276" y="134834"/>
                  <a:pt x="602276" y="300760"/>
                </a:cubicBezTo>
                <a:cubicBezTo>
                  <a:pt x="602276" y="466525"/>
                  <a:pt x="467236" y="601359"/>
                  <a:pt x="301219" y="601359"/>
                </a:cubicBezTo>
                <a:cubicBezTo>
                  <a:pt x="135040" y="601359"/>
                  <a:pt x="0" y="466525"/>
                  <a:pt x="0" y="300760"/>
                </a:cubicBezTo>
                <a:cubicBezTo>
                  <a:pt x="0" y="134834"/>
                  <a:pt x="135040" y="0"/>
                  <a:pt x="301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47"/>
            </a:avLst>
          </a:pr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1677" y="173591"/>
            <a:ext cx="4768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3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11677" y="594685"/>
            <a:ext cx="4768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gallery dir="l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5400000">
            <a:off x="2410737" y="3952649"/>
            <a:ext cx="3570362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rot="5400000">
            <a:off x="6202663" y="3952649"/>
            <a:ext cx="3570362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1 Rectángulo"/>
          <p:cNvSpPr/>
          <p:nvPr/>
        </p:nvSpPr>
        <p:spPr>
          <a:xfrm>
            <a:off x="691569" y="2167467"/>
            <a:ext cx="3164004" cy="12615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输入标题</a:t>
            </a:r>
            <a:endParaRPr lang="en-US" altLang="zh-CN" sz="2100" kern="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42 Rectángulo"/>
          <p:cNvSpPr/>
          <p:nvPr/>
        </p:nvSpPr>
        <p:spPr>
          <a:xfrm>
            <a:off x="4524400" y="2167468"/>
            <a:ext cx="3164006" cy="12615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输入标题</a:t>
            </a:r>
            <a:endParaRPr lang="en-US" altLang="zh-CN" sz="2100" kern="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51 Rectángulo"/>
          <p:cNvSpPr/>
          <p:nvPr/>
        </p:nvSpPr>
        <p:spPr>
          <a:xfrm>
            <a:off x="8327421" y="2167468"/>
            <a:ext cx="3166122" cy="126153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输入标题</a:t>
            </a:r>
            <a:endParaRPr lang="en-US" altLang="zh-CN" sz="2100" kern="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1569" y="4266730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</a:t>
            </a:r>
            <a:endParaRPr lang="zh-CN" altLang="en-US" sz="1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如需更改请在（设置形状格式）菜单下（文本选项）中调整</a:t>
            </a:r>
            <a:endParaRPr lang="zh-CN" altLang="en-US" sz="1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04267" y="3819522"/>
            <a:ext cx="2692007" cy="400097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输入标题</a:t>
            </a:r>
            <a:endParaRPr lang="zh-CN" altLang="en-US" sz="2000" kern="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35833" y="4266730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</a:t>
            </a:r>
            <a:endParaRPr lang="zh-CN" altLang="en-US" sz="1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如需更改请在（设置形状格式）菜单下（文本选项）中调整</a:t>
            </a:r>
            <a:endParaRPr lang="zh-CN" altLang="en-US" sz="1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48531" y="3819522"/>
            <a:ext cx="2692007" cy="400097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输入标题</a:t>
            </a:r>
            <a:endParaRPr lang="zh-CN" altLang="en-US" sz="2000" kern="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510999" y="4266730"/>
            <a:ext cx="2704708" cy="9048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</a:t>
            </a:r>
            <a:endParaRPr lang="zh-CN" altLang="en-US" sz="1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如需更改请在（设置形状格式）菜单下（文本选项）中调整</a:t>
            </a:r>
            <a:endParaRPr lang="zh-CN" altLang="en-US" sz="1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523697" y="3819522"/>
            <a:ext cx="2692007" cy="400097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输入标题</a:t>
            </a:r>
            <a:endParaRPr lang="zh-CN" altLang="en-US" sz="2000" kern="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gallery dir="l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96645" y="117987"/>
            <a:ext cx="11828206" cy="6548285"/>
            <a:chOff x="196646" y="127819"/>
            <a:chExt cx="11828206" cy="6548285"/>
          </a:xfrm>
        </p:grpSpPr>
        <p:sp>
          <p:nvSpPr>
            <p:cNvPr id="4" name="直角三角形 3"/>
            <p:cNvSpPr/>
            <p:nvPr/>
          </p:nvSpPr>
          <p:spPr>
            <a:xfrm rot="5400000">
              <a:off x="766912" y="-422786"/>
              <a:ext cx="2330248" cy="3431459"/>
            </a:xfrm>
            <a:prstGeom prst="rtTriangle">
              <a:avLst/>
            </a:prstGeom>
            <a:solidFill>
              <a:srgbClr val="9FB8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206478" y="127819"/>
              <a:ext cx="10382865" cy="5850194"/>
            </a:xfrm>
            <a:custGeom>
              <a:avLst/>
              <a:gdLst>
                <a:gd name="connsiteX0" fmla="*/ 3441291 w 9350478"/>
                <a:gd name="connsiteY0" fmla="*/ 0 h 5742039"/>
                <a:gd name="connsiteX1" fmla="*/ 9350478 w 9350478"/>
                <a:gd name="connsiteY1" fmla="*/ 19665 h 5742039"/>
                <a:gd name="connsiteX2" fmla="*/ 8622891 w 9350478"/>
                <a:gd name="connsiteY2" fmla="*/ 3392129 h 5742039"/>
                <a:gd name="connsiteX3" fmla="*/ 0 w 9350478"/>
                <a:gd name="connsiteY3" fmla="*/ 5742039 h 5742039"/>
                <a:gd name="connsiteX4" fmla="*/ 19665 w 9350478"/>
                <a:gd name="connsiteY4" fmla="*/ 2172929 h 5742039"/>
                <a:gd name="connsiteX5" fmla="*/ 3441291 w 9350478"/>
                <a:gd name="connsiteY5" fmla="*/ 0 h 5742039"/>
                <a:gd name="connsiteX0-1" fmla="*/ 3441291 w 9350478"/>
                <a:gd name="connsiteY0-2" fmla="*/ 0 h 5742039"/>
                <a:gd name="connsiteX1-3" fmla="*/ 9350478 w 9350478"/>
                <a:gd name="connsiteY1-4" fmla="*/ 19665 h 5742039"/>
                <a:gd name="connsiteX2-5" fmla="*/ 8563898 w 9350478"/>
                <a:gd name="connsiteY2-6" fmla="*/ 3490452 h 5742039"/>
                <a:gd name="connsiteX3-7" fmla="*/ 0 w 9350478"/>
                <a:gd name="connsiteY3-8" fmla="*/ 5742039 h 5742039"/>
                <a:gd name="connsiteX4-9" fmla="*/ 19665 w 9350478"/>
                <a:gd name="connsiteY4-10" fmla="*/ 2172929 h 5742039"/>
                <a:gd name="connsiteX5-11" fmla="*/ 3441291 w 9350478"/>
                <a:gd name="connsiteY5-12" fmla="*/ 0 h 5742039"/>
                <a:gd name="connsiteX0-13" fmla="*/ 3441291 w 10382865"/>
                <a:gd name="connsiteY0-14" fmla="*/ 0 h 5742039"/>
                <a:gd name="connsiteX1-15" fmla="*/ 10382865 w 10382865"/>
                <a:gd name="connsiteY1-16" fmla="*/ 19665 h 5742039"/>
                <a:gd name="connsiteX2-17" fmla="*/ 8563898 w 10382865"/>
                <a:gd name="connsiteY2-18" fmla="*/ 3490452 h 5742039"/>
                <a:gd name="connsiteX3-19" fmla="*/ 0 w 10382865"/>
                <a:gd name="connsiteY3-20" fmla="*/ 5742039 h 5742039"/>
                <a:gd name="connsiteX4-21" fmla="*/ 19665 w 10382865"/>
                <a:gd name="connsiteY4-22" fmla="*/ 2172929 h 5742039"/>
                <a:gd name="connsiteX5-23" fmla="*/ 3441291 w 10382865"/>
                <a:gd name="connsiteY5-24" fmla="*/ 0 h 5742039"/>
                <a:gd name="connsiteX0-25" fmla="*/ 3441291 w 10382865"/>
                <a:gd name="connsiteY0-26" fmla="*/ 0 h 5742039"/>
                <a:gd name="connsiteX1-27" fmla="*/ 10382865 w 10382865"/>
                <a:gd name="connsiteY1-28" fmla="*/ 19665 h 5742039"/>
                <a:gd name="connsiteX2-29" fmla="*/ 9389807 w 10382865"/>
                <a:gd name="connsiteY2-30" fmla="*/ 3953675 h 5742039"/>
                <a:gd name="connsiteX3-31" fmla="*/ 0 w 10382865"/>
                <a:gd name="connsiteY3-32" fmla="*/ 5742039 h 5742039"/>
                <a:gd name="connsiteX4-33" fmla="*/ 19665 w 10382865"/>
                <a:gd name="connsiteY4-34" fmla="*/ 2172929 h 5742039"/>
                <a:gd name="connsiteX5-35" fmla="*/ 3441291 w 10382865"/>
                <a:gd name="connsiteY5-36" fmla="*/ 0 h 57420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382865" h="5742039">
                  <a:moveTo>
                    <a:pt x="3441291" y="0"/>
                  </a:moveTo>
                  <a:lnTo>
                    <a:pt x="10382865" y="19665"/>
                  </a:lnTo>
                  <a:lnTo>
                    <a:pt x="9389807" y="3953675"/>
                  </a:lnTo>
                  <a:lnTo>
                    <a:pt x="0" y="5742039"/>
                  </a:lnTo>
                  <a:lnTo>
                    <a:pt x="19665" y="2172929"/>
                  </a:lnTo>
                  <a:lnTo>
                    <a:pt x="3441291" y="0"/>
                  </a:lnTo>
                  <a:close/>
                </a:path>
              </a:pathLst>
            </a:custGeom>
            <a:solidFill>
              <a:srgbClr val="34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96646" y="4119716"/>
              <a:ext cx="9488129" cy="2556387"/>
            </a:xfrm>
            <a:custGeom>
              <a:avLst/>
              <a:gdLst>
                <a:gd name="connsiteX0" fmla="*/ 0 w 8613058"/>
                <a:gd name="connsiteY0" fmla="*/ 2222090 h 3057832"/>
                <a:gd name="connsiteX1" fmla="*/ 19665 w 8613058"/>
                <a:gd name="connsiteY1" fmla="*/ 3057832 h 3057832"/>
                <a:gd name="connsiteX2" fmla="*/ 5919020 w 8613058"/>
                <a:gd name="connsiteY2" fmla="*/ 3048000 h 3057832"/>
                <a:gd name="connsiteX3" fmla="*/ 8613058 w 8613058"/>
                <a:gd name="connsiteY3" fmla="*/ 0 h 3057832"/>
                <a:gd name="connsiteX4" fmla="*/ 0 w 8613058"/>
                <a:gd name="connsiteY4" fmla="*/ 2222090 h 3057832"/>
                <a:gd name="connsiteX0-1" fmla="*/ 0 w 9419303"/>
                <a:gd name="connsiteY0-2" fmla="*/ 1720645 h 2556387"/>
                <a:gd name="connsiteX1-3" fmla="*/ 19665 w 9419303"/>
                <a:gd name="connsiteY1-4" fmla="*/ 2556387 h 2556387"/>
                <a:gd name="connsiteX2-5" fmla="*/ 5919020 w 9419303"/>
                <a:gd name="connsiteY2-6" fmla="*/ 2546555 h 2556387"/>
                <a:gd name="connsiteX3-7" fmla="*/ 9419303 w 9419303"/>
                <a:gd name="connsiteY3-8" fmla="*/ 0 h 2556387"/>
                <a:gd name="connsiteX4-9" fmla="*/ 0 w 9419303"/>
                <a:gd name="connsiteY4-10" fmla="*/ 1720645 h 2556387"/>
                <a:gd name="connsiteX0-11" fmla="*/ 0 w 9419303"/>
                <a:gd name="connsiteY0-12" fmla="*/ 1681316 h 2517058"/>
                <a:gd name="connsiteX1-13" fmla="*/ 19665 w 9419303"/>
                <a:gd name="connsiteY1-14" fmla="*/ 2517058 h 2517058"/>
                <a:gd name="connsiteX2-15" fmla="*/ 5919020 w 9419303"/>
                <a:gd name="connsiteY2-16" fmla="*/ 2507226 h 2517058"/>
                <a:gd name="connsiteX3-17" fmla="*/ 9419303 w 9419303"/>
                <a:gd name="connsiteY3-18" fmla="*/ 0 h 2517058"/>
                <a:gd name="connsiteX4-19" fmla="*/ 0 w 9419303"/>
                <a:gd name="connsiteY4-20" fmla="*/ 1681316 h 2517058"/>
                <a:gd name="connsiteX0-21" fmla="*/ 0 w 9488129"/>
                <a:gd name="connsiteY0-22" fmla="*/ 1720645 h 2556387"/>
                <a:gd name="connsiteX1-23" fmla="*/ 19665 w 9488129"/>
                <a:gd name="connsiteY1-24" fmla="*/ 2556387 h 2556387"/>
                <a:gd name="connsiteX2-25" fmla="*/ 5919020 w 9488129"/>
                <a:gd name="connsiteY2-26" fmla="*/ 2546555 h 2556387"/>
                <a:gd name="connsiteX3-27" fmla="*/ 9488129 w 9488129"/>
                <a:gd name="connsiteY3-28" fmla="*/ 0 h 2556387"/>
                <a:gd name="connsiteX4-29" fmla="*/ 0 w 9488129"/>
                <a:gd name="connsiteY4-30" fmla="*/ 1720645 h 25563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88129" h="2556387">
                  <a:moveTo>
                    <a:pt x="0" y="1720645"/>
                  </a:moveTo>
                  <a:lnTo>
                    <a:pt x="19665" y="2556387"/>
                  </a:lnTo>
                  <a:lnTo>
                    <a:pt x="5919020" y="2546555"/>
                  </a:lnTo>
                  <a:lnTo>
                    <a:pt x="9488129" y="0"/>
                  </a:lnTo>
                  <a:lnTo>
                    <a:pt x="0" y="1720645"/>
                  </a:lnTo>
                  <a:close/>
                </a:path>
              </a:pathLst>
            </a:custGeom>
            <a:solidFill>
              <a:srgbClr val="254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9596285" y="137652"/>
              <a:ext cx="2408903" cy="5565058"/>
            </a:xfrm>
            <a:custGeom>
              <a:avLst/>
              <a:gdLst>
                <a:gd name="connsiteX0" fmla="*/ 786581 w 3234813"/>
                <a:gd name="connsiteY0" fmla="*/ 9832 h 5565058"/>
                <a:gd name="connsiteX1" fmla="*/ 3215149 w 3234813"/>
                <a:gd name="connsiteY1" fmla="*/ 0 h 5565058"/>
                <a:gd name="connsiteX2" fmla="*/ 3234813 w 3234813"/>
                <a:gd name="connsiteY2" fmla="*/ 5565058 h 5565058"/>
                <a:gd name="connsiteX3" fmla="*/ 0 w 3234813"/>
                <a:gd name="connsiteY3" fmla="*/ 3490451 h 5565058"/>
                <a:gd name="connsiteX4" fmla="*/ 786581 w 3234813"/>
                <a:gd name="connsiteY4" fmla="*/ 9832 h 5565058"/>
                <a:gd name="connsiteX0-1" fmla="*/ 0 w 2448232"/>
                <a:gd name="connsiteY0-2" fmla="*/ 9832 h 5565058"/>
                <a:gd name="connsiteX1-3" fmla="*/ 2428568 w 2448232"/>
                <a:gd name="connsiteY1-4" fmla="*/ 0 h 5565058"/>
                <a:gd name="connsiteX2-5" fmla="*/ 2448232 w 2448232"/>
                <a:gd name="connsiteY2-6" fmla="*/ 5565058 h 5565058"/>
                <a:gd name="connsiteX3-7" fmla="*/ 39329 w 2448232"/>
                <a:gd name="connsiteY3-8" fmla="*/ 4011561 h 5565058"/>
                <a:gd name="connsiteX4-9" fmla="*/ 0 w 2448232"/>
                <a:gd name="connsiteY4-10" fmla="*/ 9832 h 5565058"/>
                <a:gd name="connsiteX0-11" fmla="*/ 973393 w 2408903"/>
                <a:gd name="connsiteY0-12" fmla="*/ 9832 h 5565058"/>
                <a:gd name="connsiteX1-13" fmla="*/ 2389239 w 2408903"/>
                <a:gd name="connsiteY1-14" fmla="*/ 0 h 5565058"/>
                <a:gd name="connsiteX2-15" fmla="*/ 2408903 w 2408903"/>
                <a:gd name="connsiteY2-16" fmla="*/ 5565058 h 5565058"/>
                <a:gd name="connsiteX3-17" fmla="*/ 0 w 2408903"/>
                <a:gd name="connsiteY3-18" fmla="*/ 4011561 h 5565058"/>
                <a:gd name="connsiteX4-19" fmla="*/ 973393 w 2408903"/>
                <a:gd name="connsiteY4-20" fmla="*/ 9832 h 55650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08903" h="5565058">
                  <a:moveTo>
                    <a:pt x="973393" y="9832"/>
                  </a:moveTo>
                  <a:lnTo>
                    <a:pt x="2389239" y="0"/>
                  </a:lnTo>
                  <a:cubicBezTo>
                    <a:pt x="2395794" y="1855019"/>
                    <a:pt x="2402348" y="3710039"/>
                    <a:pt x="2408903" y="5565058"/>
                  </a:cubicBezTo>
                  <a:lnTo>
                    <a:pt x="0" y="4011561"/>
                  </a:lnTo>
                  <a:lnTo>
                    <a:pt x="973393" y="9832"/>
                  </a:lnTo>
                  <a:close/>
                </a:path>
              </a:pathLst>
            </a:custGeom>
            <a:solidFill>
              <a:srgbClr val="254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6086168" y="4159046"/>
              <a:ext cx="5938684" cy="2517058"/>
            </a:xfrm>
            <a:custGeom>
              <a:avLst/>
              <a:gdLst>
                <a:gd name="connsiteX0" fmla="*/ 2694038 w 5938684"/>
                <a:gd name="connsiteY0" fmla="*/ 0 h 3077497"/>
                <a:gd name="connsiteX1" fmla="*/ 5938684 w 5938684"/>
                <a:gd name="connsiteY1" fmla="*/ 2074607 h 3077497"/>
                <a:gd name="connsiteX2" fmla="*/ 5938684 w 5938684"/>
                <a:gd name="connsiteY2" fmla="*/ 3067665 h 3077497"/>
                <a:gd name="connsiteX3" fmla="*/ 0 w 5938684"/>
                <a:gd name="connsiteY3" fmla="*/ 3077497 h 3077497"/>
                <a:gd name="connsiteX4" fmla="*/ 2694038 w 5938684"/>
                <a:gd name="connsiteY4" fmla="*/ 0 h 3077497"/>
                <a:gd name="connsiteX0-1" fmla="*/ 3529780 w 5938684"/>
                <a:gd name="connsiteY0-2" fmla="*/ 0 h 2541417"/>
                <a:gd name="connsiteX1-3" fmla="*/ 5938684 w 5938684"/>
                <a:gd name="connsiteY1-4" fmla="*/ 1538527 h 2541417"/>
                <a:gd name="connsiteX2-5" fmla="*/ 5938684 w 5938684"/>
                <a:gd name="connsiteY2-6" fmla="*/ 2531585 h 2541417"/>
                <a:gd name="connsiteX3-7" fmla="*/ 0 w 5938684"/>
                <a:gd name="connsiteY3-8" fmla="*/ 2541417 h 2541417"/>
                <a:gd name="connsiteX4-9" fmla="*/ 3529780 w 5938684"/>
                <a:gd name="connsiteY4-10" fmla="*/ 0 h 25414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38684" h="2541417">
                  <a:moveTo>
                    <a:pt x="3529780" y="0"/>
                  </a:moveTo>
                  <a:lnTo>
                    <a:pt x="5938684" y="1538527"/>
                  </a:lnTo>
                  <a:lnTo>
                    <a:pt x="5938684" y="2531585"/>
                  </a:lnTo>
                  <a:lnTo>
                    <a:pt x="0" y="2541417"/>
                  </a:lnTo>
                  <a:lnTo>
                    <a:pt x="3529780" y="0"/>
                  </a:lnTo>
                  <a:close/>
                </a:path>
              </a:pathLst>
            </a:cu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1" name="图文框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4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8726" y="1091698"/>
            <a:ext cx="81545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000" cap="none" dirty="0">
                <a:solidFill>
                  <a:schemeClr val="bg1">
                    <a:alpha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BUSINESS</a:t>
            </a:r>
            <a:r>
              <a:rPr lang="ko-KR" altLang="en-US" sz="5000" dirty="0">
                <a:solidFill>
                  <a:schemeClr val="bg1">
                    <a:alpha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 </a:t>
            </a:r>
            <a:r>
              <a:rPr lang="en-US" altLang="zh-CN" sz="5000" dirty="0">
                <a:solidFill>
                  <a:schemeClr val="bg1">
                    <a:alpha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Report</a:t>
            </a:r>
            <a:endParaRPr lang="zh-CN" altLang="en-US" sz="5000" dirty="0">
              <a:solidFill>
                <a:schemeClr val="bg1">
                  <a:alpha val="50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6787" y="1698340"/>
            <a:ext cx="829842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THANK YOU</a:t>
            </a:r>
            <a:endParaRPr lang="zh-CN" altLang="en-US" sz="75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365" y="2723893"/>
            <a:ext cx="7643270" cy="496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spc="300" dirty="0">
                <a:solidFill>
                  <a:srgbClr val="9FB8BC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Montserrat Semi" charset="0"/>
              </a:rPr>
              <a:t>WRITE SOMETHING HERE</a:t>
            </a:r>
            <a:endParaRPr lang="en-US" altLang="zh-CN" sz="2000" spc="300" dirty="0">
              <a:solidFill>
                <a:srgbClr val="9FB8BC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Montserrat Semi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37957" y="3294982"/>
            <a:ext cx="6716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 eaLnBrk="0"/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 eaLnBrk="0"/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37957" y="4059437"/>
            <a:ext cx="671608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汇报人：创妹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             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汇报日期：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日</a:t>
            </a:r>
            <a:endParaRPr lang="zh-CN" altLang="en-US" sz="20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9" name="PA_文本框 23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/>
          <p:cNvSpPr txBox="1"/>
          <p:nvPr>
            <p:custDataLst>
              <p:tags r:id="rId1"/>
            </p:custDataLst>
          </p:nvPr>
        </p:nvSpPr>
        <p:spPr>
          <a:xfrm>
            <a:off x="395660" y="1194618"/>
            <a:ext cx="14854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eiryo UI" panose="020B0604030504040204" pitchFamily="34" charset="-128"/>
              </a:rPr>
              <a:t>DESIGNERS</a:t>
            </a:r>
            <a:endParaRPr lang="zh-CN" altLang="en-US" sz="15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eiryo UI" panose="020B0604030504040204" pitchFamily="34" charset="-128"/>
            </a:endParaRPr>
          </a:p>
        </p:txBody>
      </p:sp>
      <p:sp>
        <p:nvSpPr>
          <p:cNvPr id="20" name="PA_文本框 24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/>
          <p:cNvSpPr txBox="1"/>
          <p:nvPr>
            <p:custDataLst>
              <p:tags r:id="rId2"/>
            </p:custDataLst>
          </p:nvPr>
        </p:nvSpPr>
        <p:spPr>
          <a:xfrm>
            <a:off x="395660" y="1505907"/>
            <a:ext cx="14854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5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PowerPoint</a:t>
            </a:r>
            <a:endParaRPr lang="ko-KR" altLang="en-US" sz="1500" dirty="0">
              <a:solidFill>
                <a:schemeClr val="bg1"/>
              </a:solidFill>
              <a:latin typeface="字魂58号-创中黑" panose="00000500000000000000" pitchFamily="2" charset="-122"/>
              <a:ea typeface="微软雅黑" panose="020B0503020204020204" charset="-122"/>
            </a:endParaRPr>
          </a:p>
        </p:txBody>
      </p:sp>
      <p:sp>
        <p:nvSpPr>
          <p:cNvPr id="21" name="PA_文本框 25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/>
          <p:cNvSpPr txBox="1"/>
          <p:nvPr>
            <p:custDataLst>
              <p:tags r:id="rId3"/>
            </p:custDataLst>
          </p:nvPr>
        </p:nvSpPr>
        <p:spPr>
          <a:xfrm>
            <a:off x="395660" y="1817196"/>
            <a:ext cx="14854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eiryo UI" panose="020B0604030504040204" pitchFamily="34" charset="-128"/>
              </a:rPr>
              <a:t>MORE</a:t>
            </a:r>
            <a:endParaRPr lang="zh-CN" altLang="en-US" sz="15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eiryo UI" panose="020B0604030504040204" pitchFamily="34" charset="-128"/>
            </a:endParaRPr>
          </a:p>
        </p:txBody>
      </p:sp>
      <p:sp>
        <p:nvSpPr>
          <p:cNvPr id="22" name="Freeform 197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ChangeArrowheads="1"/>
          </p:cNvSpPr>
          <p:nvPr/>
        </p:nvSpPr>
        <p:spPr bwMode="auto">
          <a:xfrm>
            <a:off x="11459320" y="6071383"/>
            <a:ext cx="336716" cy="317288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08" tIns="45704" rIns="91408" bIns="457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58号-创中黑" panose="00000500000000000000" pitchFamily="2" charset="-122"/>
              <a:ea typeface="方正黑体简体" panose="03000509000000000000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Freeform 6" descr="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"/>
          <p:cNvSpPr>
            <a:spLocks noEditPoints="1"/>
          </p:cNvSpPr>
          <p:nvPr/>
        </p:nvSpPr>
        <p:spPr bwMode="auto">
          <a:xfrm>
            <a:off x="11420834" y="5339741"/>
            <a:ext cx="372172" cy="422000"/>
          </a:xfrm>
          <a:custGeom>
            <a:avLst/>
            <a:gdLst>
              <a:gd name="T0" fmla="*/ 521 w 604"/>
              <a:gd name="T1" fmla="*/ 129 h 685"/>
              <a:gd name="T2" fmla="*/ 503 w 604"/>
              <a:gd name="T3" fmla="*/ 147 h 685"/>
              <a:gd name="T4" fmla="*/ 342 w 604"/>
              <a:gd name="T5" fmla="*/ 89 h 685"/>
              <a:gd name="T6" fmla="*/ 89 w 604"/>
              <a:gd name="T7" fmla="*/ 325 h 685"/>
              <a:gd name="T8" fmla="*/ 63 w 604"/>
              <a:gd name="T9" fmla="*/ 325 h 685"/>
              <a:gd name="T10" fmla="*/ 342 w 604"/>
              <a:gd name="T11" fmla="*/ 63 h 685"/>
              <a:gd name="T12" fmla="*/ 521 w 604"/>
              <a:gd name="T13" fmla="*/ 129 h 685"/>
              <a:gd name="T14" fmla="*/ 342 w 604"/>
              <a:gd name="T15" fmla="*/ 156 h 685"/>
              <a:gd name="T16" fmla="*/ 493 w 604"/>
              <a:gd name="T17" fmla="*/ 234 h 685"/>
              <a:gd name="T18" fmla="*/ 512 w 604"/>
              <a:gd name="T19" fmla="*/ 215 h 685"/>
              <a:gd name="T20" fmla="*/ 342 w 604"/>
              <a:gd name="T21" fmla="*/ 130 h 685"/>
              <a:gd name="T22" fmla="*/ 130 w 604"/>
              <a:gd name="T23" fmla="*/ 343 h 685"/>
              <a:gd name="T24" fmla="*/ 342 w 604"/>
              <a:gd name="T25" fmla="*/ 555 h 685"/>
              <a:gd name="T26" fmla="*/ 512 w 604"/>
              <a:gd name="T27" fmla="*/ 470 h 685"/>
              <a:gd name="T28" fmla="*/ 493 w 604"/>
              <a:gd name="T29" fmla="*/ 452 h 685"/>
              <a:gd name="T30" fmla="*/ 342 w 604"/>
              <a:gd name="T31" fmla="*/ 529 h 685"/>
              <a:gd name="T32" fmla="*/ 156 w 604"/>
              <a:gd name="T33" fmla="*/ 343 h 685"/>
              <a:gd name="T34" fmla="*/ 342 w 604"/>
              <a:gd name="T35" fmla="*/ 156 h 685"/>
              <a:gd name="T36" fmla="*/ 542 w 604"/>
              <a:gd name="T37" fmla="*/ 148 h 685"/>
              <a:gd name="T38" fmla="*/ 524 w 604"/>
              <a:gd name="T39" fmla="*/ 167 h 685"/>
              <a:gd name="T40" fmla="*/ 541 w 604"/>
              <a:gd name="T41" fmla="*/ 186 h 685"/>
              <a:gd name="T42" fmla="*/ 559 w 604"/>
              <a:gd name="T43" fmla="*/ 167 h 685"/>
              <a:gd name="T44" fmla="*/ 542 w 604"/>
              <a:gd name="T45" fmla="*/ 148 h 685"/>
              <a:gd name="T46" fmla="*/ 63 w 604"/>
              <a:gd name="T47" fmla="*/ 360 h 685"/>
              <a:gd name="T48" fmla="*/ 342 w 604"/>
              <a:gd name="T49" fmla="*/ 622 h 685"/>
              <a:gd name="T50" fmla="*/ 521 w 604"/>
              <a:gd name="T51" fmla="*/ 556 h 685"/>
              <a:gd name="T52" fmla="*/ 503 w 604"/>
              <a:gd name="T53" fmla="*/ 538 h 685"/>
              <a:gd name="T54" fmla="*/ 342 w 604"/>
              <a:gd name="T55" fmla="*/ 596 h 685"/>
              <a:gd name="T56" fmla="*/ 89 w 604"/>
              <a:gd name="T57" fmla="*/ 360 h 685"/>
              <a:gd name="T58" fmla="*/ 63 w 604"/>
              <a:gd name="T59" fmla="*/ 360 h 685"/>
              <a:gd name="T60" fmla="*/ 524 w 604"/>
              <a:gd name="T61" fmla="*/ 518 h 685"/>
              <a:gd name="T62" fmla="*/ 542 w 604"/>
              <a:gd name="T63" fmla="*/ 537 h 685"/>
              <a:gd name="T64" fmla="*/ 559 w 604"/>
              <a:gd name="T65" fmla="*/ 518 h 685"/>
              <a:gd name="T66" fmla="*/ 541 w 604"/>
              <a:gd name="T67" fmla="*/ 499 h 685"/>
              <a:gd name="T68" fmla="*/ 524 w 604"/>
              <a:gd name="T69" fmla="*/ 518 h 685"/>
              <a:gd name="T70" fmla="*/ 342 w 604"/>
              <a:gd name="T71" fmla="*/ 659 h 685"/>
              <a:gd name="T72" fmla="*/ 26 w 604"/>
              <a:gd name="T73" fmla="*/ 343 h 685"/>
              <a:gd name="T74" fmla="*/ 342 w 604"/>
              <a:gd name="T75" fmla="*/ 26 h 685"/>
              <a:gd name="T76" fmla="*/ 585 w 604"/>
              <a:gd name="T77" fmla="*/ 141 h 685"/>
              <a:gd name="T78" fmla="*/ 604 w 604"/>
              <a:gd name="T79" fmla="*/ 123 h 685"/>
              <a:gd name="T80" fmla="*/ 342 w 604"/>
              <a:gd name="T81" fmla="*/ 0 h 685"/>
              <a:gd name="T82" fmla="*/ 0 w 604"/>
              <a:gd name="T83" fmla="*/ 343 h 685"/>
              <a:gd name="T84" fmla="*/ 342 w 604"/>
              <a:gd name="T85" fmla="*/ 685 h 685"/>
              <a:gd name="T86" fmla="*/ 604 w 604"/>
              <a:gd name="T87" fmla="*/ 563 h 685"/>
              <a:gd name="T88" fmla="*/ 585 w 604"/>
              <a:gd name="T89" fmla="*/ 544 h 685"/>
              <a:gd name="T90" fmla="*/ 342 w 604"/>
              <a:gd name="T91" fmla="*/ 659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4" h="685">
                <a:moveTo>
                  <a:pt x="521" y="129"/>
                </a:moveTo>
                <a:cubicBezTo>
                  <a:pt x="503" y="147"/>
                  <a:pt x="503" y="147"/>
                  <a:pt x="503" y="147"/>
                </a:cubicBezTo>
                <a:cubicBezTo>
                  <a:pt x="458" y="110"/>
                  <a:pt x="401" y="89"/>
                  <a:pt x="342" y="89"/>
                </a:cubicBezTo>
                <a:cubicBezTo>
                  <a:pt x="208" y="89"/>
                  <a:pt x="98" y="192"/>
                  <a:pt x="89" y="325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178"/>
                  <a:pt x="194" y="63"/>
                  <a:pt x="342" y="63"/>
                </a:cubicBezTo>
                <a:cubicBezTo>
                  <a:pt x="408" y="63"/>
                  <a:pt x="471" y="87"/>
                  <a:pt x="521" y="129"/>
                </a:cubicBezTo>
                <a:close/>
                <a:moveTo>
                  <a:pt x="342" y="156"/>
                </a:moveTo>
                <a:cubicBezTo>
                  <a:pt x="402" y="156"/>
                  <a:pt x="458" y="185"/>
                  <a:pt x="493" y="234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471" y="162"/>
                  <a:pt x="408" y="130"/>
                  <a:pt x="342" y="130"/>
                </a:cubicBezTo>
                <a:cubicBezTo>
                  <a:pt x="225" y="130"/>
                  <a:pt x="130" y="226"/>
                  <a:pt x="130" y="343"/>
                </a:cubicBezTo>
                <a:cubicBezTo>
                  <a:pt x="130" y="460"/>
                  <a:pt x="225" y="555"/>
                  <a:pt x="342" y="555"/>
                </a:cubicBezTo>
                <a:cubicBezTo>
                  <a:pt x="408" y="555"/>
                  <a:pt x="471" y="523"/>
                  <a:pt x="512" y="470"/>
                </a:cubicBezTo>
                <a:cubicBezTo>
                  <a:pt x="493" y="452"/>
                  <a:pt x="493" y="452"/>
                  <a:pt x="493" y="452"/>
                </a:cubicBezTo>
                <a:cubicBezTo>
                  <a:pt x="458" y="500"/>
                  <a:pt x="402" y="529"/>
                  <a:pt x="342" y="529"/>
                </a:cubicBezTo>
                <a:cubicBezTo>
                  <a:pt x="239" y="529"/>
                  <a:pt x="156" y="445"/>
                  <a:pt x="156" y="343"/>
                </a:cubicBezTo>
                <a:cubicBezTo>
                  <a:pt x="156" y="240"/>
                  <a:pt x="239" y="156"/>
                  <a:pt x="342" y="156"/>
                </a:cubicBezTo>
                <a:close/>
                <a:moveTo>
                  <a:pt x="542" y="148"/>
                </a:moveTo>
                <a:cubicBezTo>
                  <a:pt x="524" y="167"/>
                  <a:pt x="524" y="167"/>
                  <a:pt x="524" y="167"/>
                </a:cubicBezTo>
                <a:cubicBezTo>
                  <a:pt x="530" y="173"/>
                  <a:pt x="536" y="180"/>
                  <a:pt x="541" y="186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54" y="161"/>
                  <a:pt x="548" y="155"/>
                  <a:pt x="542" y="148"/>
                </a:cubicBezTo>
                <a:close/>
                <a:moveTo>
                  <a:pt x="63" y="360"/>
                </a:moveTo>
                <a:cubicBezTo>
                  <a:pt x="72" y="507"/>
                  <a:pt x="194" y="622"/>
                  <a:pt x="342" y="622"/>
                </a:cubicBezTo>
                <a:cubicBezTo>
                  <a:pt x="408" y="622"/>
                  <a:pt x="471" y="599"/>
                  <a:pt x="521" y="556"/>
                </a:cubicBezTo>
                <a:cubicBezTo>
                  <a:pt x="503" y="538"/>
                  <a:pt x="503" y="538"/>
                  <a:pt x="503" y="538"/>
                </a:cubicBezTo>
                <a:cubicBezTo>
                  <a:pt x="458" y="575"/>
                  <a:pt x="401" y="596"/>
                  <a:pt x="342" y="596"/>
                </a:cubicBezTo>
                <a:cubicBezTo>
                  <a:pt x="208" y="596"/>
                  <a:pt x="98" y="493"/>
                  <a:pt x="89" y="360"/>
                </a:cubicBezTo>
                <a:lnTo>
                  <a:pt x="63" y="360"/>
                </a:lnTo>
                <a:close/>
                <a:moveTo>
                  <a:pt x="524" y="518"/>
                </a:moveTo>
                <a:cubicBezTo>
                  <a:pt x="542" y="537"/>
                  <a:pt x="542" y="537"/>
                  <a:pt x="542" y="537"/>
                </a:cubicBezTo>
                <a:cubicBezTo>
                  <a:pt x="548" y="531"/>
                  <a:pt x="554" y="524"/>
                  <a:pt x="559" y="518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36" y="506"/>
                  <a:pt x="530" y="512"/>
                  <a:pt x="524" y="518"/>
                </a:cubicBezTo>
                <a:close/>
                <a:moveTo>
                  <a:pt x="342" y="659"/>
                </a:moveTo>
                <a:cubicBezTo>
                  <a:pt x="168" y="659"/>
                  <a:pt x="26" y="517"/>
                  <a:pt x="26" y="343"/>
                </a:cubicBezTo>
                <a:cubicBezTo>
                  <a:pt x="26" y="168"/>
                  <a:pt x="168" y="26"/>
                  <a:pt x="342" y="26"/>
                </a:cubicBezTo>
                <a:cubicBezTo>
                  <a:pt x="437" y="26"/>
                  <a:pt x="525" y="68"/>
                  <a:pt x="585" y="141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539" y="45"/>
                  <a:pt x="443" y="0"/>
                  <a:pt x="342" y="0"/>
                </a:cubicBezTo>
                <a:cubicBezTo>
                  <a:pt x="153" y="0"/>
                  <a:pt x="0" y="154"/>
                  <a:pt x="0" y="343"/>
                </a:cubicBezTo>
                <a:cubicBezTo>
                  <a:pt x="0" y="531"/>
                  <a:pt x="153" y="685"/>
                  <a:pt x="342" y="685"/>
                </a:cubicBezTo>
                <a:cubicBezTo>
                  <a:pt x="443" y="685"/>
                  <a:pt x="539" y="640"/>
                  <a:pt x="604" y="563"/>
                </a:cubicBezTo>
                <a:cubicBezTo>
                  <a:pt x="585" y="544"/>
                  <a:pt x="585" y="544"/>
                  <a:pt x="585" y="544"/>
                </a:cubicBezTo>
                <a:cubicBezTo>
                  <a:pt x="525" y="617"/>
                  <a:pt x="437" y="659"/>
                  <a:pt x="342" y="6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58号-创中黑" panose="00000500000000000000" pitchFamily="2" charset="-122"/>
              <a:ea typeface="方正黑体简体" panose="03000509000000000000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1611897" y="3618272"/>
            <a:ext cx="0" cy="1553496"/>
          </a:xfrm>
          <a:prstGeom prst="line">
            <a:avLst/>
          </a:prstGeom>
          <a:ln w="19050">
            <a:solidFill>
              <a:srgbClr val="F0F4F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2824 L -2.70833E-6 -4.8148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41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2824 L -2.70833E-6 -4.8148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4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2824 L -2.70833E-6 -4.81481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323" y="113071"/>
            <a:ext cx="12024855" cy="6631855"/>
          </a:xfrm>
          <a:prstGeom prst="rect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96645" y="3529202"/>
            <a:ext cx="2281081" cy="3215726"/>
          </a:xfrm>
          <a:prstGeom prst="rtTriangle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斜纹 2"/>
          <p:cNvSpPr/>
          <p:nvPr/>
        </p:nvSpPr>
        <p:spPr>
          <a:xfrm rot="16200000">
            <a:off x="2851358" y="-2526894"/>
            <a:ext cx="6577780" cy="11965865"/>
          </a:xfrm>
          <a:custGeom>
            <a:avLst/>
            <a:gdLst>
              <a:gd name="connsiteX0" fmla="*/ 0 w 6744929"/>
              <a:gd name="connsiteY0" fmla="*/ 2175400 h 11926535"/>
              <a:gd name="connsiteX1" fmla="*/ 1230275 w 6744929"/>
              <a:gd name="connsiteY1" fmla="*/ 0 h 11926535"/>
              <a:gd name="connsiteX2" fmla="*/ 6744929 w 6744929"/>
              <a:gd name="connsiteY2" fmla="*/ 0 h 11926535"/>
              <a:gd name="connsiteX3" fmla="*/ 0 w 6744929"/>
              <a:gd name="connsiteY3" fmla="*/ 11926535 h 11926535"/>
              <a:gd name="connsiteX4" fmla="*/ 0 w 6744929"/>
              <a:gd name="connsiteY4" fmla="*/ 2175400 h 11926535"/>
              <a:gd name="connsiteX0-1" fmla="*/ 0 w 6558116"/>
              <a:gd name="connsiteY0-2" fmla="*/ 2175400 h 11926535"/>
              <a:gd name="connsiteX1-3" fmla="*/ 1230275 w 6558116"/>
              <a:gd name="connsiteY1-4" fmla="*/ 0 h 11926535"/>
              <a:gd name="connsiteX2-5" fmla="*/ 6558116 w 6558116"/>
              <a:gd name="connsiteY2-6" fmla="*/ 3480619 h 11926535"/>
              <a:gd name="connsiteX3-7" fmla="*/ 0 w 6558116"/>
              <a:gd name="connsiteY3-8" fmla="*/ 11926535 h 11926535"/>
              <a:gd name="connsiteX4-9" fmla="*/ 0 w 6558116"/>
              <a:gd name="connsiteY4-10" fmla="*/ 2175400 h 11926535"/>
              <a:gd name="connsiteX0-11" fmla="*/ 0 w 6558116"/>
              <a:gd name="connsiteY0-12" fmla="*/ 2195065 h 11946200"/>
              <a:gd name="connsiteX1-13" fmla="*/ 3196727 w 6558116"/>
              <a:gd name="connsiteY1-14" fmla="*/ 0 h 11946200"/>
              <a:gd name="connsiteX2-15" fmla="*/ 6558116 w 6558116"/>
              <a:gd name="connsiteY2-16" fmla="*/ 3500284 h 11946200"/>
              <a:gd name="connsiteX3-17" fmla="*/ 0 w 6558116"/>
              <a:gd name="connsiteY3-18" fmla="*/ 11946200 h 11946200"/>
              <a:gd name="connsiteX4-19" fmla="*/ 0 w 6558116"/>
              <a:gd name="connsiteY4-20" fmla="*/ 2195065 h 11946200"/>
              <a:gd name="connsiteX0-21" fmla="*/ 0 w 6558116"/>
              <a:gd name="connsiteY0-22" fmla="*/ 2214730 h 11965865"/>
              <a:gd name="connsiteX1-23" fmla="*/ 3196727 w 6558116"/>
              <a:gd name="connsiteY1-24" fmla="*/ 0 h 11965865"/>
              <a:gd name="connsiteX2-25" fmla="*/ 6558116 w 6558116"/>
              <a:gd name="connsiteY2-26" fmla="*/ 3519949 h 11965865"/>
              <a:gd name="connsiteX3-27" fmla="*/ 0 w 6558116"/>
              <a:gd name="connsiteY3-28" fmla="*/ 11965865 h 11965865"/>
              <a:gd name="connsiteX4-29" fmla="*/ 0 w 6558116"/>
              <a:gd name="connsiteY4-30" fmla="*/ 2214730 h 11965865"/>
              <a:gd name="connsiteX0-31" fmla="*/ 0 w 6577780"/>
              <a:gd name="connsiteY0-32" fmla="*/ 2214730 h 11965865"/>
              <a:gd name="connsiteX1-33" fmla="*/ 3196727 w 6577780"/>
              <a:gd name="connsiteY1-34" fmla="*/ 0 h 11965865"/>
              <a:gd name="connsiteX2-35" fmla="*/ 6577780 w 6577780"/>
              <a:gd name="connsiteY2-36" fmla="*/ 3962401 h 11965865"/>
              <a:gd name="connsiteX3-37" fmla="*/ 0 w 6577780"/>
              <a:gd name="connsiteY3-38" fmla="*/ 11965865 h 11965865"/>
              <a:gd name="connsiteX4-39" fmla="*/ 0 w 6577780"/>
              <a:gd name="connsiteY4-40" fmla="*/ 2214730 h 11965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577780" h="11965865">
                <a:moveTo>
                  <a:pt x="0" y="2214730"/>
                </a:moveTo>
                <a:lnTo>
                  <a:pt x="3196727" y="0"/>
                </a:lnTo>
                <a:lnTo>
                  <a:pt x="6577780" y="3962401"/>
                </a:lnTo>
                <a:lnTo>
                  <a:pt x="0" y="11965865"/>
                </a:lnTo>
                <a:lnTo>
                  <a:pt x="0" y="2214730"/>
                </a:lnTo>
                <a:close/>
              </a:path>
            </a:pathLst>
          </a:cu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 rot="5400000" flipH="1">
            <a:off x="1767434" y="-1406605"/>
            <a:ext cx="3360565" cy="6511047"/>
          </a:xfrm>
          <a:custGeom>
            <a:avLst/>
            <a:gdLst>
              <a:gd name="connsiteX0" fmla="*/ 2694038 w 5938684"/>
              <a:gd name="connsiteY0" fmla="*/ 0 h 3077497"/>
              <a:gd name="connsiteX1" fmla="*/ 5938684 w 5938684"/>
              <a:gd name="connsiteY1" fmla="*/ 2074607 h 3077497"/>
              <a:gd name="connsiteX2" fmla="*/ 5938684 w 5938684"/>
              <a:gd name="connsiteY2" fmla="*/ 3067665 h 3077497"/>
              <a:gd name="connsiteX3" fmla="*/ 0 w 5938684"/>
              <a:gd name="connsiteY3" fmla="*/ 3077497 h 3077497"/>
              <a:gd name="connsiteX4" fmla="*/ 2694038 w 5938684"/>
              <a:gd name="connsiteY4" fmla="*/ 0 h 3077497"/>
              <a:gd name="connsiteX0-1" fmla="*/ 3529780 w 5938684"/>
              <a:gd name="connsiteY0-2" fmla="*/ 0 h 2541417"/>
              <a:gd name="connsiteX1-3" fmla="*/ 5938684 w 5938684"/>
              <a:gd name="connsiteY1-4" fmla="*/ 1538527 h 2541417"/>
              <a:gd name="connsiteX2-5" fmla="*/ 5938684 w 5938684"/>
              <a:gd name="connsiteY2-6" fmla="*/ 2531585 h 2541417"/>
              <a:gd name="connsiteX3-7" fmla="*/ 0 w 5938684"/>
              <a:gd name="connsiteY3-8" fmla="*/ 2541417 h 2541417"/>
              <a:gd name="connsiteX4-9" fmla="*/ 3529780 w 5938684"/>
              <a:gd name="connsiteY4-10" fmla="*/ 0 h 2541417"/>
              <a:gd name="connsiteX0-11" fmla="*/ 3512405 w 5938684"/>
              <a:gd name="connsiteY0-12" fmla="*/ 0 h 2535300"/>
              <a:gd name="connsiteX1-13" fmla="*/ 5938684 w 5938684"/>
              <a:gd name="connsiteY1-14" fmla="*/ 1532410 h 2535300"/>
              <a:gd name="connsiteX2-15" fmla="*/ 5938684 w 5938684"/>
              <a:gd name="connsiteY2-16" fmla="*/ 2525468 h 2535300"/>
              <a:gd name="connsiteX3-17" fmla="*/ 0 w 5938684"/>
              <a:gd name="connsiteY3-18" fmla="*/ 2535300 h 2535300"/>
              <a:gd name="connsiteX4-19" fmla="*/ 3512405 w 5938684"/>
              <a:gd name="connsiteY4-20" fmla="*/ 0 h 2535300"/>
              <a:gd name="connsiteX0-21" fmla="*/ 3495029 w 5938684"/>
              <a:gd name="connsiteY0-22" fmla="*/ 0 h 2504710"/>
              <a:gd name="connsiteX1-23" fmla="*/ 5938684 w 5938684"/>
              <a:gd name="connsiteY1-24" fmla="*/ 1501820 h 2504710"/>
              <a:gd name="connsiteX2-25" fmla="*/ 5938684 w 5938684"/>
              <a:gd name="connsiteY2-26" fmla="*/ 2494878 h 2504710"/>
              <a:gd name="connsiteX3-27" fmla="*/ 0 w 5938684"/>
              <a:gd name="connsiteY3-28" fmla="*/ 2504710 h 2504710"/>
              <a:gd name="connsiteX4-29" fmla="*/ 3495029 w 5938684"/>
              <a:gd name="connsiteY4-30" fmla="*/ 0 h 2504710"/>
              <a:gd name="connsiteX0-31" fmla="*/ 2191886 w 5938684"/>
              <a:gd name="connsiteY0-32" fmla="*/ 0 h 1573167"/>
              <a:gd name="connsiteX1-33" fmla="*/ 5938684 w 5938684"/>
              <a:gd name="connsiteY1-34" fmla="*/ 570277 h 1573167"/>
              <a:gd name="connsiteX2-35" fmla="*/ 5938684 w 5938684"/>
              <a:gd name="connsiteY2-36" fmla="*/ 1563335 h 1573167"/>
              <a:gd name="connsiteX3-37" fmla="*/ 0 w 5938684"/>
              <a:gd name="connsiteY3-38" fmla="*/ 1573167 h 1573167"/>
              <a:gd name="connsiteX4-39" fmla="*/ 2191886 w 5938684"/>
              <a:gd name="connsiteY4-40" fmla="*/ 0 h 1573167"/>
              <a:gd name="connsiteX0-41" fmla="*/ 3286526 w 5938684"/>
              <a:gd name="connsiteY0-42" fmla="*/ 0 h 2226040"/>
              <a:gd name="connsiteX1-43" fmla="*/ 5938684 w 5938684"/>
              <a:gd name="connsiteY1-44" fmla="*/ 1223150 h 2226040"/>
              <a:gd name="connsiteX2-45" fmla="*/ 5938684 w 5938684"/>
              <a:gd name="connsiteY2-46" fmla="*/ 2216208 h 2226040"/>
              <a:gd name="connsiteX3-47" fmla="*/ 0 w 5938684"/>
              <a:gd name="connsiteY3-48" fmla="*/ 2226040 h 2226040"/>
              <a:gd name="connsiteX4-49" fmla="*/ 3286526 w 5938684"/>
              <a:gd name="connsiteY4-50" fmla="*/ 0 h 2226040"/>
              <a:gd name="connsiteX0-51" fmla="*/ 3286526 w 5938684"/>
              <a:gd name="connsiteY0-52" fmla="*/ 0 h 2226040"/>
              <a:gd name="connsiteX1-53" fmla="*/ 5903932 w 5938684"/>
              <a:gd name="connsiteY1-54" fmla="*/ 631010 h 2226040"/>
              <a:gd name="connsiteX2-55" fmla="*/ 5938684 w 5938684"/>
              <a:gd name="connsiteY2-56" fmla="*/ 2216208 h 2226040"/>
              <a:gd name="connsiteX3-57" fmla="*/ 0 w 5938684"/>
              <a:gd name="connsiteY3-58" fmla="*/ 2226040 h 2226040"/>
              <a:gd name="connsiteX4-59" fmla="*/ 3286526 w 5938684"/>
              <a:gd name="connsiteY4-60" fmla="*/ 0 h 2226040"/>
              <a:gd name="connsiteX0-61" fmla="*/ 3286526 w 5938684"/>
              <a:gd name="connsiteY0-62" fmla="*/ 287567 h 2513607"/>
              <a:gd name="connsiteX1-63" fmla="*/ 5886555 w 5938684"/>
              <a:gd name="connsiteY1-64" fmla="*/ 0 h 2513607"/>
              <a:gd name="connsiteX2-65" fmla="*/ 5938684 w 5938684"/>
              <a:gd name="connsiteY2-66" fmla="*/ 2503775 h 2513607"/>
              <a:gd name="connsiteX3-67" fmla="*/ 0 w 5938684"/>
              <a:gd name="connsiteY3-68" fmla="*/ 2513607 h 2513607"/>
              <a:gd name="connsiteX4-69" fmla="*/ 3286526 w 5938684"/>
              <a:gd name="connsiteY4-70" fmla="*/ 287567 h 2513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938684" h="2513607">
                <a:moveTo>
                  <a:pt x="3286526" y="287567"/>
                </a:moveTo>
                <a:lnTo>
                  <a:pt x="5886555" y="0"/>
                </a:lnTo>
                <a:lnTo>
                  <a:pt x="5938684" y="2503775"/>
                </a:lnTo>
                <a:lnTo>
                  <a:pt x="0" y="2513607"/>
                </a:lnTo>
                <a:lnTo>
                  <a:pt x="3286526" y="287567"/>
                </a:lnTo>
                <a:close/>
              </a:path>
            </a:pathLst>
          </a:custGeom>
          <a:solidFill>
            <a:srgbClr val="254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20521891">
            <a:off x="82018" y="1202304"/>
            <a:ext cx="6503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ONE</a:t>
            </a:r>
            <a:endParaRPr lang="zh-CN" altLang="en-US" sz="100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818" y="3041419"/>
            <a:ext cx="56594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5474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5000" dirty="0">
              <a:solidFill>
                <a:srgbClr val="254748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5650" y="4379686"/>
            <a:ext cx="4745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650" y="3881032"/>
            <a:ext cx="4745048" cy="395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spc="300" dirty="0">
                <a:solidFill>
                  <a:srgbClr val="254748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Montserrat Semi" charset="0"/>
              </a:rPr>
              <a:t>WRITE SOMETHING HERE</a:t>
            </a:r>
            <a:endParaRPr lang="en-US" altLang="zh-CN" sz="1500" spc="300" dirty="0">
              <a:solidFill>
                <a:srgbClr val="254748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Montserrat Sem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9" b="-8090"/>
          <a:stretch>
            <a:fillRect/>
          </a:stretch>
        </p:blipFill>
        <p:spPr>
          <a:xfrm>
            <a:off x="11145302" y="398661"/>
            <a:ext cx="697800" cy="714594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 bwMode="auto">
          <a:xfrm>
            <a:off x="1409698" y="1085850"/>
            <a:ext cx="9372600" cy="2343151"/>
          </a:xfrm>
          <a:prstGeom prst="rect">
            <a:avLst/>
          </a:prstGeom>
          <a:blipFill>
            <a:blip r:embed="rId1"/>
            <a:stretch>
              <a:fillRect t="-42694" b="-42694"/>
            </a:stretch>
          </a:blip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409698" y="1085849"/>
            <a:ext cx="9372600" cy="2343151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4" name="AutoShape 3"/>
          <p:cNvSpPr/>
          <p:nvPr/>
        </p:nvSpPr>
        <p:spPr bwMode="auto">
          <a:xfrm>
            <a:off x="7048502" y="1808163"/>
            <a:ext cx="4070351" cy="1854200"/>
          </a:xfrm>
          <a:prstGeom prst="roundRect">
            <a:avLst>
              <a:gd name="adj" fmla="val 12486"/>
            </a:avLst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5" name="Group 39"/>
          <p:cNvGrpSpPr/>
          <p:nvPr/>
        </p:nvGrpSpPr>
        <p:grpSpPr bwMode="auto">
          <a:xfrm>
            <a:off x="4468259" y="1562100"/>
            <a:ext cx="1761094" cy="700088"/>
            <a:chOff x="-913" y="0"/>
            <a:chExt cx="2217" cy="881"/>
          </a:xfrm>
        </p:grpSpPr>
        <p:sp>
          <p:nvSpPr>
            <p:cNvPr id="6" name="Rectangle 40"/>
            <p:cNvSpPr/>
            <p:nvPr/>
          </p:nvSpPr>
          <p:spPr bwMode="auto">
            <a:xfrm>
              <a:off x="-913" y="0"/>
              <a:ext cx="2177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/>
              <a:r>
                <a:rPr lang="en-US" sz="3735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32/06</a:t>
              </a:r>
              <a:endParaRPr lang="en-US" sz="3735" dirty="0">
                <a:solidFill>
                  <a:schemeClr val="bg1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  <p:sp>
          <p:nvSpPr>
            <p:cNvPr id="7" name="Rectangle 41"/>
            <p:cNvSpPr/>
            <p:nvPr/>
          </p:nvSpPr>
          <p:spPr bwMode="auto">
            <a:xfrm>
              <a:off x="40" y="625"/>
              <a:ext cx="126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>
                <a:lnSpc>
                  <a:spcPct val="130000"/>
                </a:lnSpc>
              </a:pPr>
              <a:r>
                <a:rPr lang="en-US" sz="1065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Percentage</a:t>
              </a:r>
              <a:endParaRPr lang="en-US" sz="1065" dirty="0">
                <a:solidFill>
                  <a:schemeClr val="bg1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</p:grpSp>
      <p:sp>
        <p:nvSpPr>
          <p:cNvPr id="8" name="Rectangle 42"/>
          <p:cNvSpPr/>
          <p:nvPr/>
        </p:nvSpPr>
        <p:spPr bwMode="auto">
          <a:xfrm>
            <a:off x="4022725" y="2532063"/>
            <a:ext cx="2279651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>
              <a:lnSpc>
                <a:spcPct val="110000"/>
              </a:lnSpc>
            </a:pPr>
            <a:r>
              <a:rPr lang="en-US" sz="1065" dirty="0">
                <a:solidFill>
                  <a:schemeClr val="bg1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Industry. Lorem Ipsum has  industry's standard dummy Industry lorem Ipsum.</a:t>
            </a:r>
            <a:endParaRPr lang="en-US" sz="1065" dirty="0">
              <a:solidFill>
                <a:schemeClr val="bg1"/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9" name="Rectangle 43"/>
          <p:cNvSpPr/>
          <p:nvPr/>
        </p:nvSpPr>
        <p:spPr bwMode="auto">
          <a:xfrm>
            <a:off x="4629921" y="1468437"/>
            <a:ext cx="1729320" cy="910360"/>
          </a:xfrm>
          <a:prstGeom prst="rect">
            <a:avLst/>
          </a:prstGeom>
          <a:noFill/>
          <a:ln w="12700" cap="flat">
            <a:solidFill>
              <a:srgbClr val="646E78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solidFill>
                <a:schemeClr val="bg1"/>
              </a:solidFill>
              <a:latin typeface="字魂58号-创中黑" panose="00000500000000000000" pitchFamily="2" charset="-122"/>
            </a:endParaRPr>
          </a:p>
        </p:txBody>
      </p:sp>
      <p:sp>
        <p:nvSpPr>
          <p:cNvPr id="10" name="Rectangle 44"/>
          <p:cNvSpPr/>
          <p:nvPr/>
        </p:nvSpPr>
        <p:spPr bwMode="auto">
          <a:xfrm>
            <a:off x="1409700" y="3670299"/>
            <a:ext cx="4159822" cy="214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Arial" panose="020B0604020202020204" pitchFamily="34" charset="0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Lorem Ipsum is simply dummy text of the printing and typesetting industry. Lorem Ipsum has been the industry's standard dummy 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Bold" charset="0"/>
                <a:sym typeface="Lato Bold" charset="0"/>
              </a:rPr>
              <a:t>when an unknown printer took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MS PGothic" panose="020B0600070205080204" charset="-128"/>
              <a:cs typeface="Lato Bold" charset="0"/>
              <a:sym typeface="Lato Bold" charset="0"/>
            </a:endParaRPr>
          </a:p>
        </p:txBody>
      </p:sp>
      <p:grpSp>
        <p:nvGrpSpPr>
          <p:cNvPr id="11" name="Group 45"/>
          <p:cNvGrpSpPr/>
          <p:nvPr/>
        </p:nvGrpSpPr>
        <p:grpSpPr bwMode="auto">
          <a:xfrm>
            <a:off x="7143752" y="4864101"/>
            <a:ext cx="3832225" cy="419100"/>
            <a:chOff x="0" y="0"/>
            <a:chExt cx="4828" cy="528"/>
          </a:xfrm>
        </p:grpSpPr>
        <p:grpSp>
          <p:nvGrpSpPr>
            <p:cNvPr id="12" name="Group 46"/>
            <p:cNvGrpSpPr/>
            <p:nvPr/>
          </p:nvGrpSpPr>
          <p:grpSpPr bwMode="auto">
            <a:xfrm>
              <a:off x="0" y="0"/>
              <a:ext cx="528" cy="528"/>
              <a:chOff x="0" y="0"/>
              <a:chExt cx="528" cy="528"/>
            </a:xfrm>
          </p:grpSpPr>
          <p:sp>
            <p:nvSpPr>
              <p:cNvPr id="14" name="Oval 47"/>
              <p:cNvSpPr/>
              <p:nvPr/>
            </p:nvSpPr>
            <p:spPr bwMode="auto">
              <a:xfrm>
                <a:off x="0" y="0"/>
                <a:ext cx="528" cy="528"/>
              </a:xfrm>
              <a:prstGeom prst="ellips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sz="2400" dirty="0">
                  <a:latin typeface="字魂58号-创中黑" panose="00000500000000000000" pitchFamily="2" charset="-122"/>
                </a:endParaRPr>
              </a:p>
            </p:txBody>
          </p:sp>
          <p:sp>
            <p:nvSpPr>
              <p:cNvPr id="15" name="Rectangle 48"/>
              <p:cNvSpPr/>
              <p:nvPr/>
            </p:nvSpPr>
            <p:spPr bwMode="auto">
              <a:xfrm>
                <a:off x="88" y="76"/>
                <a:ext cx="360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1735" dirty="0">
                    <a:solidFill>
                      <a:schemeClr val="accent2"/>
                    </a:solidFill>
                    <a:latin typeface="字魂58号-创中黑" panose="00000500000000000000" pitchFamily="2" charset="-122"/>
                    <a:ea typeface="MS PGothic" panose="020B0600070205080204" charset="-128"/>
                    <a:cs typeface="Bebas Neue" charset="0"/>
                    <a:sym typeface="Bebas Neue" charset="0"/>
                  </a:rPr>
                  <a:t>01</a:t>
                </a:r>
                <a:endParaRPr lang="en-US" sz="1735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endParaRPr>
              </a:p>
            </p:txBody>
          </p:sp>
        </p:grpSp>
        <p:sp>
          <p:nvSpPr>
            <p:cNvPr id="13" name="Rectangle 49"/>
            <p:cNvSpPr/>
            <p:nvPr/>
          </p:nvSpPr>
          <p:spPr bwMode="auto">
            <a:xfrm>
              <a:off x="836" y="68"/>
              <a:ext cx="399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 Ipsum has been the industry's standard dummy text ever since the 1500s, when an unknown printer took.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</p:grpSp>
      <p:grpSp>
        <p:nvGrpSpPr>
          <p:cNvPr id="16" name="Group 50"/>
          <p:cNvGrpSpPr/>
          <p:nvPr/>
        </p:nvGrpSpPr>
        <p:grpSpPr bwMode="auto">
          <a:xfrm>
            <a:off x="7143752" y="5486401"/>
            <a:ext cx="3832225" cy="419100"/>
            <a:chOff x="0" y="0"/>
            <a:chExt cx="4828" cy="528"/>
          </a:xfrm>
        </p:grpSpPr>
        <p:grpSp>
          <p:nvGrpSpPr>
            <p:cNvPr id="17" name="Group 51"/>
            <p:cNvGrpSpPr/>
            <p:nvPr/>
          </p:nvGrpSpPr>
          <p:grpSpPr bwMode="auto">
            <a:xfrm>
              <a:off x="0" y="0"/>
              <a:ext cx="528" cy="528"/>
              <a:chOff x="0" y="0"/>
              <a:chExt cx="528" cy="528"/>
            </a:xfrm>
          </p:grpSpPr>
          <p:sp>
            <p:nvSpPr>
              <p:cNvPr id="19" name="Oval 52"/>
              <p:cNvSpPr/>
              <p:nvPr/>
            </p:nvSpPr>
            <p:spPr bwMode="auto">
              <a:xfrm>
                <a:off x="0" y="0"/>
                <a:ext cx="528" cy="528"/>
              </a:xfrm>
              <a:prstGeom prst="ellipse">
                <a:avLst/>
              </a:prstGeom>
              <a:noFill/>
              <a:ln w="12700" cap="flat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sz="2400" dirty="0">
                  <a:latin typeface="字魂58号-创中黑" panose="00000500000000000000" pitchFamily="2" charset="-122"/>
                </a:endParaRPr>
              </a:p>
            </p:txBody>
          </p:sp>
          <p:sp>
            <p:nvSpPr>
              <p:cNvPr id="20" name="Rectangle 53"/>
              <p:cNvSpPr/>
              <p:nvPr/>
            </p:nvSpPr>
            <p:spPr bwMode="auto">
              <a:xfrm>
                <a:off x="88" y="76"/>
                <a:ext cx="360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1735" dirty="0">
                    <a:solidFill>
                      <a:schemeClr val="accent3"/>
                    </a:solidFill>
                    <a:latin typeface="字魂58号-创中黑" panose="00000500000000000000" pitchFamily="2" charset="-122"/>
                    <a:ea typeface="MS PGothic" panose="020B0600070205080204" charset="-128"/>
                    <a:cs typeface="Bebas Neue" charset="0"/>
                    <a:sym typeface="Bebas Neue" charset="0"/>
                  </a:rPr>
                  <a:t>02</a:t>
                </a:r>
                <a:endParaRPr lang="en-US" sz="1735" dirty="0">
                  <a:solidFill>
                    <a:schemeClr val="accent3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endParaRPr>
              </a:p>
            </p:txBody>
          </p:sp>
        </p:grpSp>
        <p:sp>
          <p:nvSpPr>
            <p:cNvPr id="18" name="Rectangle 54"/>
            <p:cNvSpPr/>
            <p:nvPr/>
          </p:nvSpPr>
          <p:spPr bwMode="auto">
            <a:xfrm>
              <a:off x="836" y="36"/>
              <a:ext cx="399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text ever since the 1500s, when an unknown printer took a galley of type and scrambled it to make. 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</p:grpSp>
      <p:sp>
        <p:nvSpPr>
          <p:cNvPr id="21" name="Line 56"/>
          <p:cNvSpPr>
            <a:spLocks noChangeShapeType="1"/>
          </p:cNvSpPr>
          <p:nvPr/>
        </p:nvSpPr>
        <p:spPr bwMode="auto">
          <a:xfrm>
            <a:off x="6149181" y="3763963"/>
            <a:ext cx="0" cy="2052637"/>
          </a:xfrm>
          <a:prstGeom prst="line">
            <a:avLst/>
          </a:prstGeom>
          <a:noFill/>
          <a:ln w="19050" cap="rnd">
            <a:solidFill>
              <a:srgbClr val="A0AAB4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22" name="AutoShape 3"/>
          <p:cNvSpPr/>
          <p:nvPr/>
        </p:nvSpPr>
        <p:spPr bwMode="auto">
          <a:xfrm>
            <a:off x="7458076" y="2112964"/>
            <a:ext cx="3324222" cy="2366962"/>
          </a:xfrm>
          <a:prstGeom prst="roundRect">
            <a:avLst>
              <a:gd name="adj" fmla="val 12486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nimBg="1"/>
      <p:bldP spid="10" grpId="0" autoUpdateAnimBg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8305799" y="3171827"/>
            <a:ext cx="2038351" cy="130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20000"/>
              </a:lnSpc>
            </a:pP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.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is simply dummy text oft he.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  <a:p>
            <a:pPr algn="l">
              <a:lnSpc>
                <a:spcPct val="120000"/>
              </a:lnSpc>
            </a:pP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Lorem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</a:t>
            </a:r>
            <a:r>
              <a:rPr lang="en-US" sz="106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Ipsum</a:t>
            </a: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 is simply dummy.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  <a:p>
            <a:pPr algn="l">
              <a:lnSpc>
                <a:spcPct val="120000"/>
              </a:lnSpc>
            </a:pP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  <a:p>
            <a:pPr algn="l">
              <a:lnSpc>
                <a:spcPct val="120000"/>
              </a:lnSpc>
            </a:pPr>
            <a:r>
              <a: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Text of the printing and pestering.</a:t>
            </a:r>
            <a:endParaRPr lang="en-US" sz="10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9105901" y="930277"/>
            <a:ext cx="1130300" cy="84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Second</a:t>
            </a:r>
            <a:endParaRPr lang="en-US" sz="2000" dirty="0">
              <a:solidFill>
                <a:srgbClr val="A0AAB4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Headline</a:t>
            </a:r>
            <a:endParaRPr lang="en-US" sz="2000" dirty="0">
              <a:solidFill>
                <a:srgbClr val="A0AAB4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rgbClr val="A0AAB4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rPr>
              <a:t>Text</a:t>
            </a:r>
            <a:endParaRPr lang="en-US" sz="2000" dirty="0">
              <a:solidFill>
                <a:srgbClr val="A0AAB4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Regular" charset="0"/>
              <a:sym typeface="Lato Regular" charset="0"/>
            </a:endParaRPr>
          </a:p>
        </p:txBody>
      </p:sp>
      <p:sp>
        <p:nvSpPr>
          <p:cNvPr id="4" name="Rectangle 4"/>
          <p:cNvSpPr/>
          <p:nvPr/>
        </p:nvSpPr>
        <p:spPr bwMode="auto">
          <a:xfrm>
            <a:off x="8248651" y="2108201"/>
            <a:ext cx="2038351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20000"/>
              </a:lnSpc>
            </a:pPr>
            <a:r>
              <a:rPr lang="en-US" sz="62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Light" charset="0"/>
                <a:sym typeface="Lato Light" charset="0"/>
              </a:rPr>
              <a:t>0.1%</a:t>
            </a:r>
            <a:endParaRPr lang="en-US" sz="6265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Light" charset="0"/>
              <a:sym typeface="Lato Light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9679784" y="1662114"/>
            <a:ext cx="1328737" cy="2747169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11046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11046" y="21600"/>
                </a:lnTo>
              </a:path>
            </a:pathLst>
          </a:custGeom>
          <a:noFill/>
          <a:ln w="19050" cap="flat">
            <a:solidFill>
              <a:srgbClr val="254748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8110927" y="895352"/>
            <a:ext cx="747710" cy="812722"/>
          </a:xfrm>
          <a:custGeom>
            <a:avLst/>
            <a:gdLst>
              <a:gd name="T0" fmla="*/ 194526 w 60"/>
              <a:gd name="T1" fmla="*/ 228393 h 65"/>
              <a:gd name="T2" fmla="*/ 183515 w 60"/>
              <a:gd name="T3" fmla="*/ 239444 h 65"/>
              <a:gd name="T4" fmla="*/ 146812 w 60"/>
              <a:gd name="T5" fmla="*/ 239444 h 65"/>
              <a:gd name="T6" fmla="*/ 146812 w 60"/>
              <a:gd name="T7" fmla="*/ 151034 h 65"/>
              <a:gd name="T8" fmla="*/ 124790 w 60"/>
              <a:gd name="T9" fmla="*/ 228393 h 65"/>
              <a:gd name="T10" fmla="*/ 113779 w 60"/>
              <a:gd name="T11" fmla="*/ 239444 h 65"/>
              <a:gd name="T12" fmla="*/ 29362 w 60"/>
              <a:gd name="T13" fmla="*/ 239444 h 65"/>
              <a:gd name="T14" fmla="*/ 29362 w 60"/>
              <a:gd name="T15" fmla="*/ 132615 h 65"/>
              <a:gd name="T16" fmla="*/ 0 w 60"/>
              <a:gd name="T17" fmla="*/ 132615 h 65"/>
              <a:gd name="T18" fmla="*/ 0 w 60"/>
              <a:gd name="T19" fmla="*/ 106829 h 65"/>
              <a:gd name="T20" fmla="*/ 3670 w 60"/>
              <a:gd name="T21" fmla="*/ 99461 h 65"/>
              <a:gd name="T22" fmla="*/ 110109 w 60"/>
              <a:gd name="T23" fmla="*/ 0 h 65"/>
              <a:gd name="T24" fmla="*/ 216548 w 60"/>
              <a:gd name="T25" fmla="*/ 99461 h 65"/>
              <a:gd name="T26" fmla="*/ 220218 w 60"/>
              <a:gd name="T27" fmla="*/ 106829 h 65"/>
              <a:gd name="T28" fmla="*/ 220218 w 60"/>
              <a:gd name="T29" fmla="*/ 132615 h 65"/>
              <a:gd name="T30" fmla="*/ 194526 w 60"/>
              <a:gd name="T31" fmla="*/ 132615 h 65"/>
              <a:gd name="T32" fmla="*/ 80747 w 60"/>
              <a:gd name="T33" fmla="*/ 154718 h 65"/>
              <a:gd name="T34" fmla="*/ 99098 w 60"/>
              <a:gd name="T35" fmla="*/ 132615 h 65"/>
              <a:gd name="T36" fmla="*/ 58725 w 60"/>
              <a:gd name="T37" fmla="*/ 158401 h 65"/>
              <a:gd name="T38" fmla="*/ 77076 w 60"/>
              <a:gd name="T39" fmla="*/ 176820 h 65"/>
              <a:gd name="T40" fmla="*/ 58725 w 60"/>
              <a:gd name="T41" fmla="*/ 158401 h 65"/>
              <a:gd name="T42" fmla="*/ 80747 w 60"/>
              <a:gd name="T43" fmla="*/ 176820 h 65"/>
              <a:gd name="T44" fmla="*/ 99098 w 60"/>
              <a:gd name="T45" fmla="*/ 158401 h 65"/>
              <a:gd name="T46" fmla="*/ 58725 w 60"/>
              <a:gd name="T47" fmla="*/ 132615 h 65"/>
              <a:gd name="T48" fmla="*/ 77076 w 60"/>
              <a:gd name="T49" fmla="*/ 154718 h 65"/>
              <a:gd name="T50" fmla="*/ 58725 w 60"/>
              <a:gd name="T51" fmla="*/ 132615 h 65"/>
              <a:gd name="T52" fmla="*/ 172504 w 60"/>
              <a:gd name="T53" fmla="*/ 125248 h 65"/>
              <a:gd name="T54" fmla="*/ 183515 w 60"/>
              <a:gd name="T55" fmla="*/ 114196 h 65"/>
              <a:gd name="T56" fmla="*/ 201867 w 60"/>
              <a:gd name="T57" fmla="*/ 110513 h 65"/>
              <a:gd name="T58" fmla="*/ 22022 w 60"/>
              <a:gd name="T59" fmla="*/ 110513 h 65"/>
              <a:gd name="T60" fmla="*/ 40373 w 60"/>
              <a:gd name="T61" fmla="*/ 110513 h 65"/>
              <a:gd name="T62" fmla="*/ 51384 w 60"/>
              <a:gd name="T63" fmla="*/ 121564 h 65"/>
              <a:gd name="T64" fmla="*/ 106439 w 60"/>
              <a:gd name="T65" fmla="*/ 217341 h 65"/>
              <a:gd name="T66" fmla="*/ 110109 w 60"/>
              <a:gd name="T67" fmla="*/ 136299 h 65"/>
              <a:gd name="T68" fmla="*/ 121120 w 60"/>
              <a:gd name="T69" fmla="*/ 132615 h 65"/>
              <a:gd name="T70" fmla="*/ 165164 w 60"/>
              <a:gd name="T71" fmla="*/ 136299 h 65"/>
              <a:gd name="T72" fmla="*/ 168834 w 60"/>
              <a:gd name="T73" fmla="*/ 147350 h 65"/>
              <a:gd name="T74" fmla="*/ 172504 w 60"/>
              <a:gd name="T75" fmla="*/ 217341 h 6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0" h="65">
                <a:moveTo>
                  <a:pt x="53" y="36"/>
                </a:moveTo>
                <a:cubicBezTo>
                  <a:pt x="53" y="62"/>
                  <a:pt x="53" y="62"/>
                  <a:pt x="53" y="62"/>
                </a:cubicBezTo>
                <a:cubicBezTo>
                  <a:pt x="53" y="65"/>
                  <a:pt x="53" y="65"/>
                  <a:pt x="53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41"/>
                  <a:pt x="40" y="41"/>
                  <a:pt x="40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62"/>
                  <a:pt x="34" y="62"/>
                  <a:pt x="34" y="62"/>
                </a:cubicBezTo>
                <a:cubicBezTo>
                  <a:pt x="34" y="65"/>
                  <a:pt x="34" y="65"/>
                  <a:pt x="34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36"/>
                  <a:pt x="8" y="36"/>
                  <a:pt x="8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28" y="2"/>
                  <a:pt x="28" y="2"/>
                  <a:pt x="28" y="2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2"/>
                  <a:pt x="31" y="2"/>
                  <a:pt x="31" y="2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6"/>
                  <a:pt x="60" y="36"/>
                  <a:pt x="60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3" y="36"/>
                  <a:pt x="53" y="36"/>
                  <a:pt x="53" y="36"/>
                </a:cubicBezTo>
                <a:close/>
                <a:moveTo>
                  <a:pt x="22" y="36"/>
                </a:moveTo>
                <a:cubicBezTo>
                  <a:pt x="22" y="42"/>
                  <a:pt x="22" y="42"/>
                  <a:pt x="22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36"/>
                  <a:pt x="27" y="36"/>
                  <a:pt x="27" y="36"/>
                </a:cubicBezTo>
                <a:cubicBezTo>
                  <a:pt x="22" y="36"/>
                  <a:pt x="22" y="36"/>
                  <a:pt x="22" y="36"/>
                </a:cubicBezTo>
                <a:close/>
                <a:moveTo>
                  <a:pt x="16" y="43"/>
                </a:moveTo>
                <a:cubicBezTo>
                  <a:pt x="16" y="48"/>
                  <a:pt x="16" y="48"/>
                  <a:pt x="16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3"/>
                  <a:pt x="21" y="43"/>
                  <a:pt x="21" y="43"/>
                </a:cubicBezTo>
                <a:cubicBezTo>
                  <a:pt x="16" y="43"/>
                  <a:pt x="16" y="43"/>
                  <a:pt x="16" y="43"/>
                </a:cubicBezTo>
                <a:close/>
                <a:moveTo>
                  <a:pt x="22" y="43"/>
                </a:moveTo>
                <a:cubicBezTo>
                  <a:pt x="22" y="48"/>
                  <a:pt x="22" y="48"/>
                  <a:pt x="22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2" y="43"/>
                  <a:pt x="22" y="43"/>
                  <a:pt x="22" y="43"/>
                </a:cubicBezTo>
                <a:close/>
                <a:moveTo>
                  <a:pt x="16" y="36"/>
                </a:moveTo>
                <a:cubicBezTo>
                  <a:pt x="16" y="42"/>
                  <a:pt x="16" y="42"/>
                  <a:pt x="16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36"/>
                  <a:pt x="21" y="36"/>
                  <a:pt x="21" y="36"/>
                </a:cubicBezTo>
                <a:cubicBezTo>
                  <a:pt x="16" y="36"/>
                  <a:pt x="16" y="36"/>
                  <a:pt x="16" y="36"/>
                </a:cubicBezTo>
                <a:close/>
                <a:moveTo>
                  <a:pt x="47" y="59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1"/>
                  <a:pt x="47" y="31"/>
                  <a:pt x="47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0"/>
                  <a:pt x="55" y="30"/>
                  <a:pt x="55" y="30"/>
                </a:cubicBezTo>
                <a:cubicBezTo>
                  <a:pt x="30" y="8"/>
                  <a:pt x="30" y="8"/>
                  <a:pt x="30" y="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59"/>
                  <a:pt x="14" y="59"/>
                  <a:pt x="14" y="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39"/>
                  <a:pt x="29" y="38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1" y="36"/>
                  <a:pt x="32" y="36"/>
                  <a:pt x="33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6"/>
                  <a:pt x="44" y="36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8"/>
                  <a:pt x="46" y="39"/>
                  <a:pt x="46" y="40"/>
                </a:cubicBezTo>
                <a:cubicBezTo>
                  <a:pt x="46" y="59"/>
                  <a:pt x="46" y="59"/>
                  <a:pt x="46" y="59"/>
                </a:cubicBezTo>
                <a:lnTo>
                  <a:pt x="47" y="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" name="Group 7"/>
          <p:cNvGrpSpPr/>
          <p:nvPr/>
        </p:nvGrpSpPr>
        <p:grpSpPr bwMode="auto">
          <a:xfrm>
            <a:off x="554808" y="2262033"/>
            <a:ext cx="2229644" cy="1847850"/>
            <a:chOff x="-272" y="0"/>
            <a:chExt cx="2809" cy="2328"/>
          </a:xfrm>
        </p:grpSpPr>
        <p:sp>
          <p:nvSpPr>
            <p:cNvPr id="10" name="Rectangle 8"/>
            <p:cNvSpPr/>
            <p:nvPr/>
          </p:nvSpPr>
          <p:spPr bwMode="auto">
            <a:xfrm>
              <a:off x="0" y="496"/>
              <a:ext cx="2375" cy="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rPr>
                <a:t>Dummy text of the printing</a:t>
              </a:r>
              <a:endParaRPr 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rPr>
                <a:t>and typesetting industry. </a:t>
              </a:r>
              <a:r>
                <a:rPr lang="en-US" sz="1200" dirty="0" err="1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rPr>
                <a:t>Lorem</a:t>
              </a:r>
              <a:r>
                <a:rPr 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rPr>
                <a:t>Ipsum</a:t>
              </a:r>
              <a:r>
                <a:rPr lang="en-US" sz="12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Lato Regular" charset="0"/>
                  <a:sym typeface="Lato Regular" charset="0"/>
                </a:rPr>
                <a:t> has been the industry's standard dummy text ever since the 1500.</a:t>
              </a:r>
              <a:endParaRPr 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11" name="Rectangle 9"/>
            <p:cNvSpPr/>
            <p:nvPr/>
          </p:nvSpPr>
          <p:spPr bwMode="auto">
            <a:xfrm>
              <a:off x="-272" y="0"/>
              <a:ext cx="2809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5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Show your ideas</a:t>
              </a:r>
              <a:endParaRPr lang="zh-CN" altLang="en-US" sz="25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2" name="Line 14"/>
          <p:cNvSpPr>
            <a:spLocks noChangeShapeType="1"/>
          </p:cNvSpPr>
          <p:nvPr/>
        </p:nvSpPr>
        <p:spPr bwMode="auto">
          <a:xfrm rot="10800000" flipH="1">
            <a:off x="6409532" y="4596427"/>
            <a:ext cx="1308893" cy="0"/>
          </a:xfrm>
          <a:prstGeom prst="line">
            <a:avLst/>
          </a:prstGeom>
          <a:noFill/>
          <a:ln w="19050" cap="rnd">
            <a:solidFill>
              <a:srgbClr val="FFFFFF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24-hours_152443"/>
          <p:cNvSpPr>
            <a:spLocks noChangeAspect="1"/>
          </p:cNvSpPr>
          <p:nvPr/>
        </p:nvSpPr>
        <p:spPr bwMode="auto">
          <a:xfrm>
            <a:off x="1364390" y="1422711"/>
            <a:ext cx="609685" cy="608756"/>
          </a:xfrm>
          <a:custGeom>
            <a:avLst/>
            <a:gdLst>
              <a:gd name="connsiteX0" fmla="*/ 369911 w 602276"/>
              <a:gd name="connsiteY0" fmla="*/ 288679 h 601359"/>
              <a:gd name="connsiteX1" fmla="*/ 353291 w 602276"/>
              <a:gd name="connsiteY1" fmla="*/ 321381 h 601359"/>
              <a:gd name="connsiteX2" fmla="*/ 369911 w 602276"/>
              <a:gd name="connsiteY2" fmla="*/ 321381 h 601359"/>
              <a:gd name="connsiteX3" fmla="*/ 384432 w 602276"/>
              <a:gd name="connsiteY3" fmla="*/ 193632 h 601359"/>
              <a:gd name="connsiteX4" fmla="*/ 405569 w 602276"/>
              <a:gd name="connsiteY4" fmla="*/ 213447 h 601359"/>
              <a:gd name="connsiteX5" fmla="*/ 403794 w 602276"/>
              <a:gd name="connsiteY5" fmla="*/ 221663 h 601359"/>
              <a:gd name="connsiteX6" fmla="*/ 403472 w 602276"/>
              <a:gd name="connsiteY6" fmla="*/ 222629 h 601359"/>
              <a:gd name="connsiteX7" fmla="*/ 380560 w 602276"/>
              <a:gd name="connsiteY7" fmla="*/ 267736 h 601359"/>
              <a:gd name="connsiteX8" fmla="*/ 391370 w 602276"/>
              <a:gd name="connsiteY8" fmla="*/ 265320 h 601359"/>
              <a:gd name="connsiteX9" fmla="*/ 412830 w 602276"/>
              <a:gd name="connsiteY9" fmla="*/ 284651 h 601359"/>
              <a:gd name="connsiteX10" fmla="*/ 412830 w 602276"/>
              <a:gd name="connsiteY10" fmla="*/ 321381 h 601359"/>
              <a:gd name="connsiteX11" fmla="*/ 414121 w 602276"/>
              <a:gd name="connsiteY11" fmla="*/ 321381 h 601359"/>
              <a:gd name="connsiteX12" fmla="*/ 433483 w 602276"/>
              <a:gd name="connsiteY12" fmla="*/ 342323 h 601359"/>
              <a:gd name="connsiteX13" fmla="*/ 414121 w 602276"/>
              <a:gd name="connsiteY13" fmla="*/ 363427 h 601359"/>
              <a:gd name="connsiteX14" fmla="*/ 412830 w 602276"/>
              <a:gd name="connsiteY14" fmla="*/ 363427 h 601359"/>
              <a:gd name="connsiteX15" fmla="*/ 412830 w 602276"/>
              <a:gd name="connsiteY15" fmla="*/ 388236 h 601359"/>
              <a:gd name="connsiteX16" fmla="*/ 391370 w 602276"/>
              <a:gd name="connsiteY16" fmla="*/ 407728 h 601359"/>
              <a:gd name="connsiteX17" fmla="*/ 369911 w 602276"/>
              <a:gd name="connsiteY17" fmla="*/ 388236 h 601359"/>
              <a:gd name="connsiteX18" fmla="*/ 369911 w 602276"/>
              <a:gd name="connsiteY18" fmla="*/ 363427 h 601359"/>
              <a:gd name="connsiteX19" fmla="*/ 317310 w 602276"/>
              <a:gd name="connsiteY19" fmla="*/ 363427 h 601359"/>
              <a:gd name="connsiteX20" fmla="*/ 297786 w 602276"/>
              <a:gd name="connsiteY20" fmla="*/ 343612 h 601359"/>
              <a:gd name="connsiteX21" fmla="*/ 300368 w 602276"/>
              <a:gd name="connsiteY21" fmla="*/ 332980 h 601359"/>
              <a:gd name="connsiteX22" fmla="*/ 364909 w 602276"/>
              <a:gd name="connsiteY22" fmla="*/ 205875 h 601359"/>
              <a:gd name="connsiteX23" fmla="*/ 384432 w 602276"/>
              <a:gd name="connsiteY23" fmla="*/ 193632 h 601359"/>
              <a:gd name="connsiteX24" fmla="*/ 234600 w 602276"/>
              <a:gd name="connsiteY24" fmla="*/ 193632 h 601359"/>
              <a:gd name="connsiteX25" fmla="*/ 298975 w 602276"/>
              <a:gd name="connsiteY25" fmla="*/ 255976 h 601359"/>
              <a:gd name="connsiteX26" fmla="*/ 242344 w 602276"/>
              <a:gd name="connsiteY26" fmla="*/ 333624 h 601359"/>
              <a:gd name="connsiteX27" fmla="*/ 212173 w 602276"/>
              <a:gd name="connsiteY27" fmla="*/ 363105 h 601359"/>
              <a:gd name="connsiteX28" fmla="*/ 212173 w 602276"/>
              <a:gd name="connsiteY28" fmla="*/ 366327 h 601359"/>
              <a:gd name="connsiteX29" fmla="*/ 281550 w 602276"/>
              <a:gd name="connsiteY29" fmla="*/ 366327 h 601359"/>
              <a:gd name="connsiteX30" fmla="*/ 300750 w 602276"/>
              <a:gd name="connsiteY30" fmla="*/ 386947 h 601359"/>
              <a:gd name="connsiteX31" fmla="*/ 281550 w 602276"/>
              <a:gd name="connsiteY31" fmla="*/ 407728 h 601359"/>
              <a:gd name="connsiteX32" fmla="*/ 189747 w 602276"/>
              <a:gd name="connsiteY32" fmla="*/ 407728 h 601359"/>
              <a:gd name="connsiteX33" fmla="*/ 168934 w 602276"/>
              <a:gd name="connsiteY33" fmla="*/ 388236 h 601359"/>
              <a:gd name="connsiteX34" fmla="*/ 168934 w 602276"/>
              <a:gd name="connsiteY34" fmla="*/ 363105 h 601359"/>
              <a:gd name="connsiteX35" fmla="*/ 217014 w 602276"/>
              <a:gd name="connsiteY35" fmla="*/ 300922 h 601359"/>
              <a:gd name="connsiteX36" fmla="*/ 256058 w 602276"/>
              <a:gd name="connsiteY36" fmla="*/ 256459 h 601359"/>
              <a:gd name="connsiteX37" fmla="*/ 234116 w 602276"/>
              <a:gd name="connsiteY37" fmla="*/ 235356 h 601359"/>
              <a:gd name="connsiteX38" fmla="*/ 215884 w 602276"/>
              <a:gd name="connsiteY38" fmla="*/ 252915 h 601359"/>
              <a:gd name="connsiteX39" fmla="*/ 193942 w 602276"/>
              <a:gd name="connsiteY39" fmla="*/ 272730 h 601359"/>
              <a:gd name="connsiteX40" fmla="*/ 173290 w 602276"/>
              <a:gd name="connsiteY40" fmla="*/ 249371 h 601359"/>
              <a:gd name="connsiteX41" fmla="*/ 234600 w 602276"/>
              <a:gd name="connsiteY41" fmla="*/ 193632 h 601359"/>
              <a:gd name="connsiteX42" fmla="*/ 301219 w 602276"/>
              <a:gd name="connsiteY42" fmla="*/ 64437 h 601359"/>
              <a:gd name="connsiteX43" fmla="*/ 64535 w 602276"/>
              <a:gd name="connsiteY43" fmla="*/ 300760 h 601359"/>
              <a:gd name="connsiteX44" fmla="*/ 301219 w 602276"/>
              <a:gd name="connsiteY44" fmla="*/ 536922 h 601359"/>
              <a:gd name="connsiteX45" fmla="*/ 537741 w 602276"/>
              <a:gd name="connsiteY45" fmla="*/ 300760 h 601359"/>
              <a:gd name="connsiteX46" fmla="*/ 301219 w 602276"/>
              <a:gd name="connsiteY46" fmla="*/ 64437 h 601359"/>
              <a:gd name="connsiteX47" fmla="*/ 301219 w 602276"/>
              <a:gd name="connsiteY47" fmla="*/ 0 h 601359"/>
              <a:gd name="connsiteX48" fmla="*/ 602276 w 602276"/>
              <a:gd name="connsiteY48" fmla="*/ 300760 h 601359"/>
              <a:gd name="connsiteX49" fmla="*/ 301219 w 602276"/>
              <a:gd name="connsiteY49" fmla="*/ 601359 h 601359"/>
              <a:gd name="connsiteX50" fmla="*/ 0 w 602276"/>
              <a:gd name="connsiteY50" fmla="*/ 300760 h 601359"/>
              <a:gd name="connsiteX51" fmla="*/ 301219 w 602276"/>
              <a:gd name="connsiteY51" fmla="*/ 0 h 6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2276" h="601359">
                <a:moveTo>
                  <a:pt x="369911" y="288679"/>
                </a:moveTo>
                <a:lnTo>
                  <a:pt x="353291" y="321381"/>
                </a:lnTo>
                <a:lnTo>
                  <a:pt x="369911" y="321381"/>
                </a:lnTo>
                <a:close/>
                <a:moveTo>
                  <a:pt x="384432" y="193632"/>
                </a:moveTo>
                <a:cubicBezTo>
                  <a:pt x="394436" y="193632"/>
                  <a:pt x="405569" y="201848"/>
                  <a:pt x="405569" y="213447"/>
                </a:cubicBezTo>
                <a:cubicBezTo>
                  <a:pt x="405569" y="216186"/>
                  <a:pt x="405085" y="218763"/>
                  <a:pt x="403794" y="221663"/>
                </a:cubicBezTo>
                <a:cubicBezTo>
                  <a:pt x="403794" y="221985"/>
                  <a:pt x="403633" y="222307"/>
                  <a:pt x="403472" y="222629"/>
                </a:cubicBezTo>
                <a:lnTo>
                  <a:pt x="380560" y="267736"/>
                </a:lnTo>
                <a:cubicBezTo>
                  <a:pt x="383625" y="266125"/>
                  <a:pt x="387337" y="265320"/>
                  <a:pt x="391370" y="265320"/>
                </a:cubicBezTo>
                <a:cubicBezTo>
                  <a:pt x="403633" y="265320"/>
                  <a:pt x="412830" y="273536"/>
                  <a:pt x="412830" y="284651"/>
                </a:cubicBezTo>
                <a:lnTo>
                  <a:pt x="412830" y="321381"/>
                </a:lnTo>
                <a:lnTo>
                  <a:pt x="414121" y="321381"/>
                </a:lnTo>
                <a:cubicBezTo>
                  <a:pt x="425093" y="321381"/>
                  <a:pt x="433483" y="330402"/>
                  <a:pt x="433483" y="342323"/>
                </a:cubicBezTo>
                <a:cubicBezTo>
                  <a:pt x="433483" y="354083"/>
                  <a:pt x="424932" y="363427"/>
                  <a:pt x="414121" y="363427"/>
                </a:cubicBezTo>
                <a:lnTo>
                  <a:pt x="412830" y="363427"/>
                </a:lnTo>
                <a:lnTo>
                  <a:pt x="412830" y="388236"/>
                </a:lnTo>
                <a:cubicBezTo>
                  <a:pt x="412830" y="399190"/>
                  <a:pt x="403310" y="407728"/>
                  <a:pt x="391370" y="407728"/>
                </a:cubicBezTo>
                <a:cubicBezTo>
                  <a:pt x="379108" y="407728"/>
                  <a:pt x="369911" y="399351"/>
                  <a:pt x="369911" y="388236"/>
                </a:cubicBezTo>
                <a:lnTo>
                  <a:pt x="369911" y="363427"/>
                </a:lnTo>
                <a:lnTo>
                  <a:pt x="317310" y="363427"/>
                </a:lnTo>
                <a:cubicBezTo>
                  <a:pt x="306177" y="363427"/>
                  <a:pt x="297786" y="354889"/>
                  <a:pt x="297786" y="343612"/>
                </a:cubicBezTo>
                <a:cubicBezTo>
                  <a:pt x="297786" y="339585"/>
                  <a:pt x="298593" y="336041"/>
                  <a:pt x="300368" y="332980"/>
                </a:cubicBezTo>
                <a:lnTo>
                  <a:pt x="364909" y="205875"/>
                </a:lnTo>
                <a:cubicBezTo>
                  <a:pt x="368781" y="198304"/>
                  <a:pt x="376042" y="193632"/>
                  <a:pt x="384432" y="193632"/>
                </a:cubicBezTo>
                <a:close/>
                <a:moveTo>
                  <a:pt x="234600" y="193632"/>
                </a:moveTo>
                <a:cubicBezTo>
                  <a:pt x="271224" y="193632"/>
                  <a:pt x="298975" y="220535"/>
                  <a:pt x="298975" y="255976"/>
                </a:cubicBezTo>
                <a:cubicBezTo>
                  <a:pt x="298975" y="293672"/>
                  <a:pt x="267513" y="315743"/>
                  <a:pt x="242344" y="333624"/>
                </a:cubicBezTo>
                <a:cubicBezTo>
                  <a:pt x="227501" y="343934"/>
                  <a:pt x="212173" y="354728"/>
                  <a:pt x="212173" y="363105"/>
                </a:cubicBezTo>
                <a:lnTo>
                  <a:pt x="212173" y="366327"/>
                </a:lnTo>
                <a:lnTo>
                  <a:pt x="281550" y="366327"/>
                </a:lnTo>
                <a:cubicBezTo>
                  <a:pt x="292199" y="366327"/>
                  <a:pt x="300750" y="375509"/>
                  <a:pt x="300750" y="386947"/>
                </a:cubicBezTo>
                <a:cubicBezTo>
                  <a:pt x="300750" y="398385"/>
                  <a:pt x="292199" y="407728"/>
                  <a:pt x="281550" y="407728"/>
                </a:cubicBezTo>
                <a:lnTo>
                  <a:pt x="189747" y="407728"/>
                </a:lnTo>
                <a:cubicBezTo>
                  <a:pt x="179744" y="407728"/>
                  <a:pt x="168934" y="399834"/>
                  <a:pt x="168934" y="388236"/>
                </a:cubicBezTo>
                <a:lnTo>
                  <a:pt x="168934" y="363105"/>
                </a:lnTo>
                <a:cubicBezTo>
                  <a:pt x="168934" y="335396"/>
                  <a:pt x="193296" y="317837"/>
                  <a:pt x="217014" y="300922"/>
                </a:cubicBezTo>
                <a:cubicBezTo>
                  <a:pt x="237020" y="286423"/>
                  <a:pt x="256058" y="272730"/>
                  <a:pt x="256058" y="256459"/>
                </a:cubicBezTo>
                <a:cubicBezTo>
                  <a:pt x="256058" y="254365"/>
                  <a:pt x="255413" y="235356"/>
                  <a:pt x="234116" y="235356"/>
                </a:cubicBezTo>
                <a:cubicBezTo>
                  <a:pt x="215884" y="235356"/>
                  <a:pt x="215884" y="248566"/>
                  <a:pt x="215884" y="252915"/>
                </a:cubicBezTo>
                <a:cubicBezTo>
                  <a:pt x="215884" y="262742"/>
                  <a:pt x="207656" y="272730"/>
                  <a:pt x="193942" y="272730"/>
                </a:cubicBezTo>
                <a:cubicBezTo>
                  <a:pt x="183939" y="272730"/>
                  <a:pt x="173290" y="266608"/>
                  <a:pt x="173290" y="249371"/>
                </a:cubicBezTo>
                <a:cubicBezTo>
                  <a:pt x="173290" y="217635"/>
                  <a:pt x="199589" y="193632"/>
                  <a:pt x="234600" y="193632"/>
                </a:cubicBezTo>
                <a:close/>
                <a:moveTo>
                  <a:pt x="301219" y="64437"/>
                </a:moveTo>
                <a:cubicBezTo>
                  <a:pt x="170696" y="64437"/>
                  <a:pt x="64535" y="170436"/>
                  <a:pt x="64535" y="300760"/>
                </a:cubicBezTo>
                <a:cubicBezTo>
                  <a:pt x="64535" y="430923"/>
                  <a:pt x="170696" y="536922"/>
                  <a:pt x="301219" y="536922"/>
                </a:cubicBezTo>
                <a:cubicBezTo>
                  <a:pt x="431580" y="536922"/>
                  <a:pt x="537741" y="430923"/>
                  <a:pt x="537741" y="300760"/>
                </a:cubicBezTo>
                <a:cubicBezTo>
                  <a:pt x="537741" y="170436"/>
                  <a:pt x="431580" y="64437"/>
                  <a:pt x="301219" y="64437"/>
                </a:cubicBezTo>
                <a:close/>
                <a:moveTo>
                  <a:pt x="301219" y="0"/>
                </a:moveTo>
                <a:cubicBezTo>
                  <a:pt x="467236" y="0"/>
                  <a:pt x="602276" y="134834"/>
                  <a:pt x="602276" y="300760"/>
                </a:cubicBezTo>
                <a:cubicBezTo>
                  <a:pt x="602276" y="466525"/>
                  <a:pt x="467236" y="601359"/>
                  <a:pt x="301219" y="601359"/>
                </a:cubicBezTo>
                <a:cubicBezTo>
                  <a:pt x="135040" y="601359"/>
                  <a:pt x="0" y="466525"/>
                  <a:pt x="0" y="300760"/>
                </a:cubicBezTo>
                <a:cubicBezTo>
                  <a:pt x="0" y="134834"/>
                  <a:pt x="135040" y="0"/>
                  <a:pt x="301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/>
          <p:nvPr/>
        </p:nvSpPr>
        <p:spPr bwMode="auto">
          <a:xfrm>
            <a:off x="5345907" y="2374251"/>
            <a:ext cx="1688307" cy="1690688"/>
          </a:xfrm>
          <a:prstGeom prst="ellipse">
            <a:avLst/>
          </a:prstGeom>
          <a:noFill/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3" name="Oval 6"/>
          <p:cNvSpPr/>
          <p:nvPr/>
        </p:nvSpPr>
        <p:spPr bwMode="auto">
          <a:xfrm>
            <a:off x="7730334" y="2135335"/>
            <a:ext cx="1831975" cy="1834356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4" name="Oval 7"/>
          <p:cNvSpPr/>
          <p:nvPr/>
        </p:nvSpPr>
        <p:spPr bwMode="auto">
          <a:xfrm>
            <a:off x="3891757" y="2607615"/>
            <a:ext cx="1832768" cy="1834356"/>
          </a:xfrm>
          <a:prstGeom prst="ellipse">
            <a:avLst/>
          </a:prstGeom>
          <a:noFill/>
          <a:ln w="12700" cap="flat">
            <a:solidFill>
              <a:srgbClr val="2D374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5" name="Oval 8"/>
          <p:cNvSpPr/>
          <p:nvPr/>
        </p:nvSpPr>
        <p:spPr bwMode="auto">
          <a:xfrm>
            <a:off x="5518151" y="2547291"/>
            <a:ext cx="1343819" cy="1344612"/>
          </a:xfrm>
          <a:prstGeom prst="ellipse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6" name="Oval 9"/>
          <p:cNvSpPr/>
          <p:nvPr/>
        </p:nvSpPr>
        <p:spPr bwMode="auto">
          <a:xfrm>
            <a:off x="6588128" y="2924320"/>
            <a:ext cx="1640681" cy="1642269"/>
          </a:xfrm>
          <a:prstGeom prst="ellipse">
            <a:avLst/>
          </a:prstGeom>
          <a:solidFill>
            <a:schemeClr val="accent3">
              <a:alpha val="89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sp>
        <p:nvSpPr>
          <p:cNvPr id="7" name="Oval 10"/>
          <p:cNvSpPr/>
          <p:nvPr/>
        </p:nvSpPr>
        <p:spPr bwMode="auto">
          <a:xfrm>
            <a:off x="2597153" y="2184547"/>
            <a:ext cx="1640681" cy="1643063"/>
          </a:xfrm>
          <a:prstGeom prst="ellipse">
            <a:avLst/>
          </a:prstGeom>
          <a:solidFill>
            <a:schemeClr val="accent1">
              <a:alpha val="89999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8" name="Group 16"/>
          <p:cNvGrpSpPr/>
          <p:nvPr/>
        </p:nvGrpSpPr>
        <p:grpSpPr bwMode="auto">
          <a:xfrm>
            <a:off x="2273302" y="4059382"/>
            <a:ext cx="1349375" cy="854075"/>
            <a:chOff x="0" y="0"/>
            <a:chExt cx="1700" cy="1076"/>
          </a:xfrm>
        </p:grpSpPr>
        <p:sp>
          <p:nvSpPr>
            <p:cNvPr id="9" name="Rectangle 17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 Ipsum is simply dummy text of the printing and typeset.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8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141E2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30%</a:t>
              </a:r>
              <a:endParaRPr lang="en-US" sz="20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1" name="Group 19"/>
          <p:cNvGrpSpPr/>
          <p:nvPr/>
        </p:nvGrpSpPr>
        <p:grpSpPr bwMode="auto">
          <a:xfrm>
            <a:off x="4162427" y="4688033"/>
            <a:ext cx="1231900" cy="854075"/>
            <a:chOff x="0" y="0"/>
            <a:chExt cx="1552" cy="1076"/>
          </a:xfrm>
        </p:grpSpPr>
        <p:sp>
          <p:nvSpPr>
            <p:cNvPr id="12" name="Rectangle 20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 Ipsum is simply dummy text of the printing.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13" name="Rectangle 21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141E2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11.88%</a:t>
              </a:r>
              <a:endParaRPr lang="en-US" sz="20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4" name="Group 22"/>
          <p:cNvGrpSpPr/>
          <p:nvPr/>
        </p:nvGrpSpPr>
        <p:grpSpPr bwMode="auto">
          <a:xfrm>
            <a:off x="5565777" y="4287982"/>
            <a:ext cx="1231900" cy="854075"/>
            <a:chOff x="0" y="0"/>
            <a:chExt cx="1552" cy="1076"/>
          </a:xfrm>
        </p:grpSpPr>
        <p:sp>
          <p:nvSpPr>
            <p:cNvPr id="15" name="Rectangle 23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 Ipsum is simply dummy text of the printing.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16" name="Rectangle 24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141E2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11%</a:t>
              </a:r>
              <a:endParaRPr lang="en-US" sz="20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7" name="Group 25"/>
          <p:cNvGrpSpPr/>
          <p:nvPr/>
        </p:nvGrpSpPr>
        <p:grpSpPr bwMode="auto">
          <a:xfrm>
            <a:off x="6854827" y="4783282"/>
            <a:ext cx="1231900" cy="854075"/>
            <a:chOff x="0" y="0"/>
            <a:chExt cx="1552" cy="1076"/>
          </a:xfrm>
        </p:grpSpPr>
        <p:sp>
          <p:nvSpPr>
            <p:cNvPr id="18" name="Rectangle 26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 Ipsum is simply dummy text of the printing.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19" name="Rectangle 27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141E2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0.53%</a:t>
              </a:r>
              <a:endParaRPr lang="en-US" sz="20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0" name="Group 28"/>
          <p:cNvGrpSpPr/>
          <p:nvPr/>
        </p:nvGrpSpPr>
        <p:grpSpPr bwMode="auto">
          <a:xfrm>
            <a:off x="8375653" y="4211782"/>
            <a:ext cx="1349375" cy="854075"/>
            <a:chOff x="0" y="0"/>
            <a:chExt cx="1700" cy="1076"/>
          </a:xfrm>
        </p:grpSpPr>
        <p:sp>
          <p:nvSpPr>
            <p:cNvPr id="21" name="Rectangle 29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065" dirty="0">
                  <a:solidFill>
                    <a:srgbClr val="646E7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 Ipsum is simply dummy text of the printing and typeset.</a:t>
              </a:r>
              <a:endParaRPr lang="en-US" sz="1065" dirty="0">
                <a:solidFill>
                  <a:srgbClr val="646E7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  <p:sp>
          <p:nvSpPr>
            <p:cNvPr id="22" name="Rectangle 30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dirty="0">
                  <a:solidFill>
                    <a:srgbClr val="141E28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Bebas Neue" charset="0"/>
                  <a:sym typeface="Bebas Neue" charset="0"/>
                </a:rPr>
                <a:t>15%</a:t>
              </a:r>
              <a:endParaRPr lang="en-US" sz="20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23" name="Rectangle 31"/>
          <p:cNvSpPr/>
          <p:nvPr/>
        </p:nvSpPr>
        <p:spPr bwMode="auto">
          <a:xfrm>
            <a:off x="3803649" y="1440430"/>
            <a:ext cx="4572004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sz="25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There is Head </a:t>
            </a:r>
            <a:r>
              <a:rPr lang="en-US" sz="2500" dirty="0">
                <a:solidFill>
                  <a:schemeClr val="accent2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Text</a:t>
            </a:r>
            <a:r>
              <a:rPr lang="en-US" sz="2500" dirty="0">
                <a:solidFill>
                  <a:srgbClr val="141E28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rPr>
              <a:t> Goes Here</a:t>
            </a:r>
            <a:endParaRPr lang="en-US" sz="2500" dirty="0">
              <a:solidFill>
                <a:srgbClr val="141E28"/>
              </a:solidFill>
              <a:latin typeface="字魂58号-创中黑" panose="00000500000000000000" pitchFamily="2" charset="-122"/>
              <a:ea typeface="MS PGothic" panose="020B0600070205080204" charset="-128"/>
              <a:cs typeface="Lato Regular" charset="0"/>
              <a:sym typeface="Lato Regular" charset="0"/>
            </a:endParaRPr>
          </a:p>
        </p:txBody>
      </p:sp>
      <p:sp>
        <p:nvSpPr>
          <p:cNvPr id="24" name="形状 57"/>
          <p:cNvSpPr/>
          <p:nvPr/>
        </p:nvSpPr>
        <p:spPr>
          <a:xfrm>
            <a:off x="8269823" y="2697415"/>
            <a:ext cx="828966" cy="710196"/>
          </a:xfrm>
          <a:custGeom>
            <a:avLst/>
            <a:gdLst>
              <a:gd name="TX0" fmla="*/ 32 w 65"/>
              <a:gd name="TY0" fmla="*/ 46 h 56"/>
              <a:gd name="TX1" fmla="*/ 27 w 65"/>
              <a:gd name="TY1" fmla="*/ 46 h 56"/>
              <a:gd name="TX2" fmla="*/ 10 w 65"/>
              <a:gd name="TY2" fmla="*/ 55 h 56"/>
              <a:gd name="TX3" fmla="*/ 6 w 65"/>
              <a:gd name="TY3" fmla="*/ 55 h 56"/>
              <a:gd name="TX4" fmla="*/ 6 w 65"/>
              <a:gd name="TY4" fmla="*/ 55 h 56"/>
              <a:gd name="TX5" fmla="*/ 4 w 65"/>
              <a:gd name="TY5" fmla="*/ 54 h 56"/>
              <a:gd name="TX6" fmla="*/ 4 w 65"/>
              <a:gd name="TY6" fmla="*/ 54 h 56"/>
              <a:gd name="TX7" fmla="*/ 5 w 65"/>
              <a:gd name="TY7" fmla="*/ 52 h 56"/>
              <a:gd name="TX8" fmla="*/ 12 w 65"/>
              <a:gd name="TY8" fmla="*/ 41 h 56"/>
              <a:gd name="TX9" fmla="*/ 0 w 65"/>
              <a:gd name="TY9" fmla="*/ 23 h 56"/>
              <a:gd name="TX10" fmla="*/ 32 w 65"/>
              <a:gd name="TY10" fmla="*/ 0 h 56"/>
              <a:gd name="TX11" fmla="*/ 64 w 65"/>
              <a:gd name="TY11" fmla="*/ 23 h 56"/>
              <a:gd name="TX12" fmla="*/ 32 w 65"/>
              <a:gd name="TY12" fmla="*/ 46 h 56"/>
              <a:gd name="TX14" fmla="*/ 4 w 65"/>
              <a:gd name="TY14" fmla="*/ 23 h 56"/>
              <a:gd name="TX15" fmla="*/ 14 w 65"/>
              <a:gd name="TY15" fmla="*/ 37 h 56"/>
              <a:gd name="TX16" fmla="*/ 17 w 65"/>
              <a:gd name="TY16" fmla="*/ 39 h 56"/>
              <a:gd name="TX17" fmla="*/ 16 w 65"/>
              <a:gd name="TY17" fmla="*/ 42 h 56"/>
              <a:gd name="TX18" fmla="*/ 14 w 65"/>
              <a:gd name="TY18" fmla="*/ 49 h 56"/>
              <a:gd name="TX19" fmla="*/ 24 w 65"/>
              <a:gd name="TY19" fmla="*/ 42 h 56"/>
              <a:gd name="TX20" fmla="*/ 25 w 65"/>
              <a:gd name="TY20" fmla="*/ 41 h 56"/>
              <a:gd name="TX21" fmla="*/ 27 w 65"/>
              <a:gd name="TY21" fmla="*/ 41 h 56"/>
              <a:gd name="TX22" fmla="*/ 32 w 65"/>
              <a:gd name="TY22" fmla="*/ 42 h 56"/>
              <a:gd name="TX23" fmla="*/ 59 w 65"/>
              <a:gd name="TY23" fmla="*/ 23 h 56"/>
              <a:gd name="TX24" fmla="*/ 32 w 65"/>
              <a:gd name="TY24" fmla="*/ 5 h 56"/>
              <a:gd name="TX25" fmla="*/ 4 w 65"/>
              <a:gd name="TY25" fmla="*/ 23 h 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</a:cxnLst>
            <a:rect l="l" t="t" r="r" b="b"/>
            <a:pathLst>
              <a:path w="65" h="56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5" name="形状 60"/>
          <p:cNvSpPr/>
          <p:nvPr/>
        </p:nvSpPr>
        <p:spPr>
          <a:xfrm>
            <a:off x="3148885" y="2746068"/>
            <a:ext cx="528866" cy="520020"/>
          </a:xfrm>
          <a:custGeom>
            <a:avLst/>
            <a:gdLst>
              <a:gd name="TX0" fmla="*/ 27 w 56"/>
              <a:gd name="TY0" fmla="*/ 54 h 55"/>
              <a:gd name="TX1" fmla="*/ 0 w 56"/>
              <a:gd name="TY1" fmla="*/ 27 h 55"/>
              <a:gd name="TX2" fmla="*/ 27 w 56"/>
              <a:gd name="TY2" fmla="*/ 0 h 55"/>
              <a:gd name="TX3" fmla="*/ 55 w 56"/>
              <a:gd name="TY3" fmla="*/ 27 h 55"/>
              <a:gd name="TX4" fmla="*/ 27 w 56"/>
              <a:gd name="TY4" fmla="*/ 54 h 55"/>
              <a:gd name="TX6" fmla="*/ 4 w 56"/>
              <a:gd name="TY6" fmla="*/ 27 h 55"/>
              <a:gd name="TX7" fmla="*/ 27 w 56"/>
              <a:gd name="TY7" fmla="*/ 50 h 55"/>
              <a:gd name="TX8" fmla="*/ 50 w 56"/>
              <a:gd name="TY8" fmla="*/ 27 h 55"/>
              <a:gd name="TX9" fmla="*/ 27 w 56"/>
              <a:gd name="TY9" fmla="*/ 4 h 55"/>
              <a:gd name="TX10" fmla="*/ 4 w 56"/>
              <a:gd name="TY10" fmla="*/ 27 h 55"/>
              <a:gd name="TX12" fmla="*/ 41 w 56"/>
              <a:gd name="TY12" fmla="*/ 37 h 55"/>
              <a:gd name="TX13" fmla="*/ 28 w 56"/>
              <a:gd name="TY13" fmla="*/ 44 h 55"/>
              <a:gd name="TX14" fmla="*/ 11 w 56"/>
              <a:gd name="TY14" fmla="*/ 27 h 55"/>
              <a:gd name="TX15" fmla="*/ 28 w 56"/>
              <a:gd name="TY15" fmla="*/ 10 h 55"/>
              <a:gd name="TX16" fmla="*/ 40 w 56"/>
              <a:gd name="TY16" fmla="*/ 17 h 55"/>
              <a:gd name="TX17" fmla="*/ 40 w 56"/>
              <a:gd name="TY17" fmla="*/ 21 h 55"/>
              <a:gd name="TX18" fmla="*/ 40 w 56"/>
              <a:gd name="TY18" fmla="*/ 21 h 55"/>
              <a:gd name="TX19" fmla="*/ 36 w 56"/>
              <a:gd name="TY19" fmla="*/ 21 h 55"/>
              <a:gd name="TX20" fmla="*/ 35 w 56"/>
              <a:gd name="TY20" fmla="*/ 21 h 55"/>
              <a:gd name="TX21" fmla="*/ 35 w 56"/>
              <a:gd name="TY21" fmla="*/ 18 h 55"/>
              <a:gd name="TX22" fmla="*/ 28 w 56"/>
              <a:gd name="TY22" fmla="*/ 15 h 55"/>
              <a:gd name="TX23" fmla="*/ 16 w 56"/>
              <a:gd name="TY23" fmla="*/ 27 h 55"/>
              <a:gd name="TX24" fmla="*/ 28 w 56"/>
              <a:gd name="TY24" fmla="*/ 39 h 55"/>
              <a:gd name="TX25" fmla="*/ 35 w 56"/>
              <a:gd name="TY25" fmla="*/ 36 h 55"/>
              <a:gd name="TX26" fmla="*/ 35 w 56"/>
              <a:gd name="TY26" fmla="*/ 33 h 55"/>
              <a:gd name="TX27" fmla="*/ 36 w 56"/>
              <a:gd name="TY27" fmla="*/ 33 h 55"/>
              <a:gd name="TX28" fmla="*/ 40 w 56"/>
              <a:gd name="TY28" fmla="*/ 33 h 55"/>
              <a:gd name="TX29" fmla="*/ 41 w 56"/>
              <a:gd name="TY29" fmla="*/ 33 h 55"/>
              <a:gd name="TX30" fmla="*/ 41 w 56"/>
              <a:gd name="TY30" fmla="*/ 37 h 55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</a:cxnLst>
            <a:rect l="l" t="t" r="r" b="b"/>
            <a:pathLst>
              <a:path w="56" h="55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" y="27"/>
                </a:moveTo>
                <a:cubicBezTo>
                  <a:pt x="4" y="40"/>
                  <a:pt x="15" y="50"/>
                  <a:pt x="27" y="50"/>
                </a:cubicBezTo>
                <a:cubicBezTo>
                  <a:pt x="40" y="50"/>
                  <a:pt x="50" y="40"/>
                  <a:pt x="50" y="27"/>
                </a:cubicBezTo>
                <a:cubicBezTo>
                  <a:pt x="50" y="14"/>
                  <a:pt x="40" y="4"/>
                  <a:pt x="27" y="4"/>
                </a:cubicBezTo>
                <a:cubicBezTo>
                  <a:pt x="15" y="4"/>
                  <a:pt x="4" y="14"/>
                  <a:pt x="4" y="27"/>
                </a:cubicBezTo>
                <a:close/>
                <a:moveTo>
                  <a:pt x="41" y="37"/>
                </a:moveTo>
                <a:cubicBezTo>
                  <a:pt x="41" y="42"/>
                  <a:pt x="33" y="44"/>
                  <a:pt x="28" y="44"/>
                </a:cubicBezTo>
                <a:cubicBezTo>
                  <a:pt x="18" y="44"/>
                  <a:pt x="11" y="37"/>
                  <a:pt x="11" y="27"/>
                </a:cubicBezTo>
                <a:cubicBezTo>
                  <a:pt x="11" y="17"/>
                  <a:pt x="18" y="10"/>
                  <a:pt x="28" y="10"/>
                </a:cubicBezTo>
                <a:cubicBezTo>
                  <a:pt x="31" y="10"/>
                  <a:pt x="40" y="11"/>
                  <a:pt x="40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6"/>
                  <a:pt x="31" y="15"/>
                  <a:pt x="28" y="15"/>
                </a:cubicBezTo>
                <a:cubicBezTo>
                  <a:pt x="21" y="15"/>
                  <a:pt x="16" y="20"/>
                  <a:pt x="16" y="27"/>
                </a:cubicBezTo>
                <a:cubicBezTo>
                  <a:pt x="16" y="34"/>
                  <a:pt x="21" y="39"/>
                  <a:pt x="28" y="39"/>
                </a:cubicBezTo>
                <a:cubicBezTo>
                  <a:pt x="31" y="39"/>
                  <a:pt x="35" y="38"/>
                  <a:pt x="35" y="36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6" y="33"/>
                  <a:pt x="36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37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6" name="形状 70"/>
          <p:cNvSpPr/>
          <p:nvPr/>
        </p:nvSpPr>
        <p:spPr>
          <a:xfrm>
            <a:off x="5938531" y="2975504"/>
            <a:ext cx="617306" cy="488182"/>
          </a:xfrm>
          <a:custGeom>
            <a:avLst/>
            <a:gdLst>
              <a:gd name="TX0" fmla="*/ 50 w 65"/>
              <a:gd name="TY0" fmla="*/ 41 h 52"/>
              <a:gd name="TX1" fmla="*/ 40 w 65"/>
              <a:gd name="TY1" fmla="*/ 51 h 52"/>
              <a:gd name="TX2" fmla="*/ 10 w 65"/>
              <a:gd name="TY2" fmla="*/ 51 h 52"/>
              <a:gd name="TX3" fmla="*/ 0 w 65"/>
              <a:gd name="TY3" fmla="*/ 41 h 52"/>
              <a:gd name="TX4" fmla="*/ 0 w 65"/>
              <a:gd name="TY4" fmla="*/ 11 h 52"/>
              <a:gd name="TX5" fmla="*/ 10 w 65"/>
              <a:gd name="TY5" fmla="*/ 1 h 52"/>
              <a:gd name="TX6" fmla="*/ 40 w 65"/>
              <a:gd name="TY6" fmla="*/ 1 h 52"/>
              <a:gd name="TX7" fmla="*/ 44 w 65"/>
              <a:gd name="TY7" fmla="*/ 1 h 52"/>
              <a:gd name="TX8" fmla="*/ 45 w 65"/>
              <a:gd name="TY8" fmla="*/ 2 h 52"/>
              <a:gd name="TX9" fmla="*/ 44 w 65"/>
              <a:gd name="TY9" fmla="*/ 3 h 52"/>
              <a:gd name="TX10" fmla="*/ 43 w 65"/>
              <a:gd name="TY10" fmla="*/ 5 h 52"/>
              <a:gd name="TX11" fmla="*/ 41 w 65"/>
              <a:gd name="TY11" fmla="*/ 5 h 52"/>
              <a:gd name="TX12" fmla="*/ 40 w 65"/>
              <a:gd name="TY12" fmla="*/ 5 h 52"/>
              <a:gd name="TX13" fmla="*/ 10 w 65"/>
              <a:gd name="TY13" fmla="*/ 5 h 52"/>
              <a:gd name="TX14" fmla="*/ 4 w 65"/>
              <a:gd name="TY14" fmla="*/ 11 h 52"/>
              <a:gd name="TX15" fmla="*/ 4 w 65"/>
              <a:gd name="TY15" fmla="*/ 41 h 52"/>
              <a:gd name="TX16" fmla="*/ 10 w 65"/>
              <a:gd name="TY16" fmla="*/ 46 h 52"/>
              <a:gd name="TX17" fmla="*/ 40 w 65"/>
              <a:gd name="TY17" fmla="*/ 46 h 52"/>
              <a:gd name="TX18" fmla="*/ 45 w 65"/>
              <a:gd name="TY18" fmla="*/ 41 h 52"/>
              <a:gd name="TX19" fmla="*/ 45 w 65"/>
              <a:gd name="TY19" fmla="*/ 36 h 52"/>
              <a:gd name="TX20" fmla="*/ 46 w 65"/>
              <a:gd name="TY20" fmla="*/ 35 h 52"/>
              <a:gd name="TX21" fmla="*/ 48 w 65"/>
              <a:gd name="TY21" fmla="*/ 33 h 52"/>
              <a:gd name="TX22" fmla="*/ 49 w 65"/>
              <a:gd name="TY22" fmla="*/ 33 h 52"/>
              <a:gd name="TX23" fmla="*/ 50 w 65"/>
              <a:gd name="TY23" fmla="*/ 34 h 52"/>
              <a:gd name="TX24" fmla="*/ 50 w 65"/>
              <a:gd name="TY24" fmla="*/ 41 h 52"/>
              <a:gd name="TX26" fmla="*/ 57 w 65"/>
              <a:gd name="TY26" fmla="*/ 18 h 52"/>
              <a:gd name="TX27" fmla="*/ 33 w 65"/>
              <a:gd name="TY27" fmla="*/ 42 h 52"/>
              <a:gd name="TX28" fmla="*/ 23 w 65"/>
              <a:gd name="TY28" fmla="*/ 42 h 52"/>
              <a:gd name="TX29" fmla="*/ 23 w 65"/>
              <a:gd name="TY29" fmla="*/ 31 h 52"/>
              <a:gd name="TX30" fmla="*/ 47 w 65"/>
              <a:gd name="TY30" fmla="*/ 7 h 52"/>
              <a:gd name="TX31" fmla="*/ 57 w 65"/>
              <a:gd name="TY31" fmla="*/ 18 h 52"/>
              <a:gd name="TX33" fmla="*/ 36 w 65"/>
              <a:gd name="TY33" fmla="*/ 34 h 52"/>
              <a:gd name="TX34" fmla="*/ 30 w 65"/>
              <a:gd name="TY34" fmla="*/ 29 h 52"/>
              <a:gd name="TX35" fmla="*/ 26 w 65"/>
              <a:gd name="TY35" fmla="*/ 33 h 52"/>
              <a:gd name="TX36" fmla="*/ 26 w 65"/>
              <a:gd name="TY36" fmla="*/ 35 h 52"/>
              <a:gd name="TX37" fmla="*/ 29 w 65"/>
              <a:gd name="TY37" fmla="*/ 35 h 52"/>
              <a:gd name="TX38" fmla="*/ 29 w 65"/>
              <a:gd name="TY38" fmla="*/ 38 h 52"/>
              <a:gd name="TX39" fmla="*/ 31 w 65"/>
              <a:gd name="TY39" fmla="*/ 38 h 52"/>
              <a:gd name="TX40" fmla="*/ 36 w 65"/>
              <a:gd name="TY40" fmla="*/ 34 h 52"/>
              <a:gd name="TX42" fmla="*/ 46 w 65"/>
              <a:gd name="TY42" fmla="*/ 13 h 52"/>
              <a:gd name="TX43" fmla="*/ 34 w 65"/>
              <a:gd name="TY43" fmla="*/ 25 h 52"/>
              <a:gd name="TX44" fmla="*/ 33 w 65"/>
              <a:gd name="TY44" fmla="*/ 26 h 52"/>
              <a:gd name="TX45" fmla="*/ 35 w 65"/>
              <a:gd name="TY45" fmla="*/ 26 h 52"/>
              <a:gd name="TX46" fmla="*/ 47 w 65"/>
              <a:gd name="TY46" fmla="*/ 14 h 52"/>
              <a:gd name="TX47" fmla="*/ 47 w 65"/>
              <a:gd name="TY47" fmla="*/ 13 h 52"/>
              <a:gd name="TX48" fmla="*/ 46 w 65"/>
              <a:gd name="TY48" fmla="*/ 13 h 52"/>
              <a:gd name="TX50" fmla="*/ 59 w 65"/>
              <a:gd name="TY50" fmla="*/ 15 h 52"/>
              <a:gd name="TX51" fmla="*/ 49 w 65"/>
              <a:gd name="TY51" fmla="*/ 5 h 52"/>
              <a:gd name="TX52" fmla="*/ 52 w 65"/>
              <a:gd name="TY52" fmla="*/ 2 h 52"/>
              <a:gd name="TX53" fmla="*/ 57 w 65"/>
              <a:gd name="TY53" fmla="*/ 2 h 52"/>
              <a:gd name="TX54" fmla="*/ 62 w 65"/>
              <a:gd name="TY54" fmla="*/ 7 h 52"/>
              <a:gd name="TX55" fmla="*/ 62 w 65"/>
              <a:gd name="TY55" fmla="*/ 12 h 52"/>
              <a:gd name="TX56" fmla="*/ 59 w 65"/>
              <a:gd name="TY56" fmla="*/ 15 h 52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39" y="TY39"/>
              </a:cxn>
              <a:cxn ang="0">
                <a:pos x="TX40" y="TY40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6" y="TY46"/>
              </a:cxn>
              <a:cxn ang="0">
                <a:pos x="TX47" y="TY47"/>
              </a:cxn>
              <a:cxn ang="0">
                <a:pos x="TX48" y="TY48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3" y="TY53"/>
              </a:cxn>
              <a:cxn ang="0">
                <a:pos x="TX54" y="TY54"/>
              </a:cxn>
              <a:cxn ang="0">
                <a:pos x="TX55" y="TY55"/>
              </a:cxn>
              <a:cxn ang="0">
                <a:pos x="TX56" y="TY56"/>
              </a:cxn>
            </a:cxnLst>
            <a:rect l="l" t="t" r="r" b="b"/>
            <a:pathLst>
              <a:path w="65" h="52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7" name="形状 73"/>
          <p:cNvSpPr/>
          <p:nvPr/>
        </p:nvSpPr>
        <p:spPr>
          <a:xfrm>
            <a:off x="7098738" y="3524793"/>
            <a:ext cx="617308" cy="479338"/>
          </a:xfrm>
          <a:custGeom>
            <a:avLst/>
            <a:gdLst>
              <a:gd name="TX0" fmla="*/ 64 w 65"/>
              <a:gd name="TY0" fmla="*/ 45 h 51"/>
              <a:gd name="TX1" fmla="*/ 58 w 65"/>
              <a:gd name="TY1" fmla="*/ 50 h 51"/>
              <a:gd name="TX2" fmla="*/ 5 w 65"/>
              <a:gd name="TY2" fmla="*/ 50 h 51"/>
              <a:gd name="TX3" fmla="*/ 0 w 65"/>
              <a:gd name="TY3" fmla="*/ 45 h 51"/>
              <a:gd name="TX4" fmla="*/ 0 w 65"/>
              <a:gd name="TY4" fmla="*/ 6 h 51"/>
              <a:gd name="TX5" fmla="*/ 5 w 65"/>
              <a:gd name="TY5" fmla="*/ 0 h 51"/>
              <a:gd name="TX6" fmla="*/ 58 w 65"/>
              <a:gd name="TY6" fmla="*/ 0 h 51"/>
              <a:gd name="TX7" fmla="*/ 64 w 65"/>
              <a:gd name="TY7" fmla="*/ 6 h 51"/>
              <a:gd name="TX8" fmla="*/ 64 w 65"/>
              <a:gd name="TY8" fmla="*/ 45 h 51"/>
              <a:gd name="TX10" fmla="*/ 58 w 65"/>
              <a:gd name="TY10" fmla="*/ 5 h 51"/>
              <a:gd name="TX11" fmla="*/ 5 w 65"/>
              <a:gd name="TY11" fmla="*/ 5 h 51"/>
              <a:gd name="TX12" fmla="*/ 4 w 65"/>
              <a:gd name="TY12" fmla="*/ 6 h 51"/>
              <a:gd name="TX13" fmla="*/ 10 w 65"/>
              <a:gd name="TY13" fmla="*/ 16 h 51"/>
              <a:gd name="TX14" fmla="*/ 24 w 65"/>
              <a:gd name="TY14" fmla="*/ 27 h 51"/>
              <a:gd name="TX15" fmla="*/ 32 w 65"/>
              <a:gd name="TY15" fmla="*/ 32 h 51"/>
              <a:gd name="TX16" fmla="*/ 32 w 65"/>
              <a:gd name="TY16" fmla="*/ 32 h 51"/>
              <a:gd name="TX17" fmla="*/ 32 w 65"/>
              <a:gd name="TY17" fmla="*/ 32 h 51"/>
              <a:gd name="TX18" fmla="*/ 40 w 65"/>
              <a:gd name="TY18" fmla="*/ 27 h 51"/>
              <a:gd name="TX19" fmla="*/ 54 w 65"/>
              <a:gd name="TY19" fmla="*/ 16 h 51"/>
              <a:gd name="TX20" fmla="*/ 59 w 65"/>
              <a:gd name="TY20" fmla="*/ 7 h 51"/>
              <a:gd name="TX21" fmla="*/ 58 w 65"/>
              <a:gd name="TY21" fmla="*/ 5 h 51"/>
              <a:gd name="TX23" fmla="*/ 59 w 65"/>
              <a:gd name="TY23" fmla="*/ 17 h 51"/>
              <a:gd name="TX24" fmla="*/ 57 w 65"/>
              <a:gd name="TY24" fmla="*/ 20 h 51"/>
              <a:gd name="TX25" fmla="*/ 41 w 65"/>
              <a:gd name="TY25" fmla="*/ 32 h 51"/>
              <a:gd name="TX26" fmla="*/ 32 w 65"/>
              <a:gd name="TY26" fmla="*/ 37 h 51"/>
              <a:gd name="TX27" fmla="*/ 32 w 65"/>
              <a:gd name="TY27" fmla="*/ 37 h 51"/>
              <a:gd name="TX28" fmla="*/ 32 w 65"/>
              <a:gd name="TY28" fmla="*/ 37 h 51"/>
              <a:gd name="TX29" fmla="*/ 22 w 65"/>
              <a:gd name="TY29" fmla="*/ 32 h 51"/>
              <a:gd name="TX30" fmla="*/ 7 w 65"/>
              <a:gd name="TY30" fmla="*/ 20 h 51"/>
              <a:gd name="TX31" fmla="*/ 4 w 65"/>
              <a:gd name="TY31" fmla="*/ 17 h 51"/>
              <a:gd name="TX32" fmla="*/ 4 w 65"/>
              <a:gd name="TY32" fmla="*/ 45 h 51"/>
              <a:gd name="TX33" fmla="*/ 5 w 65"/>
              <a:gd name="TY33" fmla="*/ 46 h 51"/>
              <a:gd name="TX34" fmla="*/ 58 w 65"/>
              <a:gd name="TY34" fmla="*/ 46 h 51"/>
              <a:gd name="TX35" fmla="*/ 59 w 65"/>
              <a:gd name="TY35" fmla="*/ 45 h 51"/>
              <a:gd name="TX36" fmla="*/ 59 w 65"/>
              <a:gd name="TY36" fmla="*/ 17 h 51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</a:cxnLst>
            <a:rect l="l" t="t" r="r" b="b"/>
            <a:pathLst>
              <a:path w="65" h="51">
                <a:moveTo>
                  <a:pt x="64" y="45"/>
                </a:moveTo>
                <a:cubicBezTo>
                  <a:pt x="64" y="48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3"/>
                  <a:pt x="64" y="6"/>
                </a:cubicBezTo>
                <a:lnTo>
                  <a:pt x="64" y="45"/>
                </a:lnTo>
                <a:close/>
                <a:moveTo>
                  <a:pt x="58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4" y="5"/>
                  <a:pt x="4" y="6"/>
                </a:cubicBezTo>
                <a:cubicBezTo>
                  <a:pt x="4" y="10"/>
                  <a:pt x="6" y="13"/>
                  <a:pt x="10" y="16"/>
                </a:cubicBezTo>
                <a:cubicBezTo>
                  <a:pt x="14" y="20"/>
                  <a:pt x="19" y="23"/>
                  <a:pt x="24" y="27"/>
                </a:cubicBezTo>
                <a:cubicBezTo>
                  <a:pt x="26" y="29"/>
                  <a:pt x="29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4" y="32"/>
                  <a:pt x="38" y="29"/>
                  <a:pt x="40" y="27"/>
                </a:cubicBezTo>
                <a:cubicBezTo>
                  <a:pt x="44" y="23"/>
                  <a:pt x="49" y="20"/>
                  <a:pt x="54" y="16"/>
                </a:cubicBezTo>
                <a:cubicBezTo>
                  <a:pt x="56" y="14"/>
                  <a:pt x="59" y="10"/>
                  <a:pt x="59" y="7"/>
                </a:cubicBezTo>
                <a:cubicBezTo>
                  <a:pt x="59" y="6"/>
                  <a:pt x="59" y="5"/>
                  <a:pt x="58" y="5"/>
                </a:cubicBezTo>
                <a:close/>
                <a:moveTo>
                  <a:pt x="59" y="17"/>
                </a:moveTo>
                <a:cubicBezTo>
                  <a:pt x="58" y="18"/>
                  <a:pt x="58" y="19"/>
                  <a:pt x="57" y="20"/>
                </a:cubicBezTo>
                <a:cubicBezTo>
                  <a:pt x="52" y="24"/>
                  <a:pt x="46" y="28"/>
                  <a:pt x="41" y="32"/>
                </a:cubicBezTo>
                <a:cubicBezTo>
                  <a:pt x="39" y="34"/>
                  <a:pt x="36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28" y="37"/>
                  <a:pt x="25" y="34"/>
                  <a:pt x="22" y="32"/>
                </a:cubicBezTo>
                <a:cubicBezTo>
                  <a:pt x="17" y="28"/>
                  <a:pt x="12" y="24"/>
                  <a:pt x="7" y="20"/>
                </a:cubicBezTo>
                <a:cubicBezTo>
                  <a:pt x="6" y="19"/>
                  <a:pt x="5" y="18"/>
                  <a:pt x="4" y="17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5" y="46"/>
                  <a:pt x="5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6"/>
                  <a:pt x="59" y="45"/>
                  <a:pt x="59" y="45"/>
                </a:cubicBezTo>
                <a:lnTo>
                  <a:pt x="59" y="17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  <p:sp>
        <p:nvSpPr>
          <p:cNvPr id="28" name="形状 124"/>
          <p:cNvSpPr/>
          <p:nvPr/>
        </p:nvSpPr>
        <p:spPr>
          <a:xfrm>
            <a:off x="4488203" y="3169694"/>
            <a:ext cx="643698" cy="710198"/>
          </a:xfrm>
          <a:custGeom>
            <a:avLst/>
            <a:gdLst>
              <a:gd name="TX0" fmla="*/ 40 w 51"/>
              <a:gd name="TY0" fmla="*/ 55 h 56"/>
              <a:gd name="TX1" fmla="*/ 32 w 51"/>
              <a:gd name="TY1" fmla="*/ 51 h 56"/>
              <a:gd name="TX2" fmla="*/ 4 w 51"/>
              <a:gd name="TY2" fmla="*/ 24 h 56"/>
              <a:gd name="TX3" fmla="*/ 0 w 51"/>
              <a:gd name="TY3" fmla="*/ 14 h 56"/>
              <a:gd name="TX4" fmla="*/ 13 w 51"/>
              <a:gd name="TY4" fmla="*/ 0 h 56"/>
              <a:gd name="TX5" fmla="*/ 23 w 51"/>
              <a:gd name="TY5" fmla="*/ 5 h 56"/>
              <a:gd name="TX6" fmla="*/ 45 w 51"/>
              <a:gd name="TY6" fmla="*/ 26 h 56"/>
              <a:gd name="TX7" fmla="*/ 45 w 51"/>
              <a:gd name="TY7" fmla="*/ 27 h 56"/>
              <a:gd name="TX8" fmla="*/ 42 w 51"/>
              <a:gd name="TY8" fmla="*/ 30 h 56"/>
              <a:gd name="TX9" fmla="*/ 42 w 51"/>
              <a:gd name="TY9" fmla="*/ 29 h 56"/>
              <a:gd name="TX10" fmla="*/ 20 w 51"/>
              <a:gd name="TY10" fmla="*/ 8 h 56"/>
              <a:gd name="TX11" fmla="*/ 13 w 51"/>
              <a:gd name="TY11" fmla="*/ 5 h 56"/>
              <a:gd name="TX12" fmla="*/ 4 w 51"/>
              <a:gd name="TY12" fmla="*/ 14 h 56"/>
              <a:gd name="TX13" fmla="*/ 7 w 51"/>
              <a:gd name="TY13" fmla="*/ 21 h 56"/>
              <a:gd name="TX14" fmla="*/ 35 w 51"/>
              <a:gd name="TY14" fmla="*/ 48 h 56"/>
              <a:gd name="TX15" fmla="*/ 40 w 51"/>
              <a:gd name="TY15" fmla="*/ 50 h 56"/>
              <a:gd name="TX16" fmla="*/ 45 w 51"/>
              <a:gd name="TY16" fmla="*/ 45 h 56"/>
              <a:gd name="TX17" fmla="*/ 43 w 51"/>
              <a:gd name="TY17" fmla="*/ 40 h 56"/>
              <a:gd name="TX18" fmla="*/ 22 w 51"/>
              <a:gd name="TY18" fmla="*/ 19 h 56"/>
              <a:gd name="TX19" fmla="*/ 20 w 51"/>
              <a:gd name="TY19" fmla="*/ 18 h 56"/>
              <a:gd name="TX20" fmla="*/ 18 w 51"/>
              <a:gd name="TY20" fmla="*/ 21 h 56"/>
              <a:gd name="TX21" fmla="*/ 19 w 51"/>
              <a:gd name="TY21" fmla="*/ 23 h 56"/>
              <a:gd name="TX22" fmla="*/ 33 w 51"/>
              <a:gd name="TY22" fmla="*/ 38 h 56"/>
              <a:gd name="TX23" fmla="*/ 34 w 51"/>
              <a:gd name="TY23" fmla="*/ 38 h 56"/>
              <a:gd name="TX24" fmla="*/ 31 w 51"/>
              <a:gd name="TY24" fmla="*/ 41 h 56"/>
              <a:gd name="TX25" fmla="*/ 30 w 51"/>
              <a:gd name="TY25" fmla="*/ 41 h 56"/>
              <a:gd name="TX26" fmla="*/ 16 w 51"/>
              <a:gd name="TY26" fmla="*/ 26 h 56"/>
              <a:gd name="TX27" fmla="*/ 13 w 51"/>
              <a:gd name="TY27" fmla="*/ 21 h 56"/>
              <a:gd name="TX28" fmla="*/ 20 w 51"/>
              <a:gd name="TY28" fmla="*/ 14 h 56"/>
              <a:gd name="TX29" fmla="*/ 26 w 51"/>
              <a:gd name="TY29" fmla="*/ 16 h 56"/>
              <a:gd name="TX30" fmla="*/ 46 w 51"/>
              <a:gd name="TY30" fmla="*/ 37 h 56"/>
              <a:gd name="TX31" fmla="*/ 50 w 51"/>
              <a:gd name="TY31" fmla="*/ 45 h 56"/>
              <a:gd name="TX32" fmla="*/ 40 w 51"/>
              <a:gd name="TY32" fmla="*/ 55 h 56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</a:cxnLst>
            <a:rect l="l" t="t" r="r" b="b"/>
            <a:pathLst>
              <a:path w="51" h="56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000000"/>
              </a:solidFill>
              <a:latin typeface="字魂58号-创中黑" panose="00000500000000000000" pitchFamily="2" charset="-122"/>
              <a:ea typeface="Segoe UI" panose="020B0502040204020203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6086479" y="1647827"/>
            <a:ext cx="4762500" cy="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Arial" panose="020B0604020202020204" pitchFamily="34" charset="0"/>
            </a:endParaRPr>
          </a:p>
          <a:p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2551" y="1701800"/>
            <a:ext cx="364887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7"/>
          <p:cNvSpPr/>
          <p:nvPr/>
        </p:nvSpPr>
        <p:spPr bwMode="auto">
          <a:xfrm>
            <a:off x="6048373" y="3029744"/>
            <a:ext cx="4813306" cy="2514600"/>
          </a:xfrm>
          <a:custGeom>
            <a:avLst/>
            <a:gdLst>
              <a:gd name="T0" fmla="*/ 0 w 21600"/>
              <a:gd name="T1" fmla="*/ 0 h 21600"/>
              <a:gd name="T2" fmla="*/ 20068 w 21600"/>
              <a:gd name="T3" fmla="*/ 0 h 21600"/>
              <a:gd name="T4" fmla="*/ 21600 w 21600"/>
              <a:gd name="T5" fmla="*/ 3156 h 21600"/>
              <a:gd name="T6" fmla="*/ 21600 w 21600"/>
              <a:gd name="T7" fmla="*/ 21600 h 21600"/>
              <a:gd name="T8" fmla="*/ 1712 w 21600"/>
              <a:gd name="T9" fmla="*/ 21600 h 21600"/>
              <a:gd name="T10" fmla="*/ 7 w 21600"/>
              <a:gd name="T11" fmla="*/ 18629 h 21600"/>
              <a:gd name="T12" fmla="*/ 0 w 21600"/>
              <a:gd name="T13" fmla="*/ 0 h 21600"/>
              <a:gd name="T14" fmla="*/ 0 w 21600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0" y="0"/>
                  <a:pt x="19504" y="0"/>
                  <a:pt x="20068" y="0"/>
                </a:cubicBezTo>
                <a:cubicBezTo>
                  <a:pt x="21152" y="0"/>
                  <a:pt x="21600" y="947"/>
                  <a:pt x="21600" y="3156"/>
                </a:cubicBezTo>
                <a:lnTo>
                  <a:pt x="21600" y="21600"/>
                </a:lnTo>
                <a:lnTo>
                  <a:pt x="1712" y="21600"/>
                </a:lnTo>
                <a:cubicBezTo>
                  <a:pt x="731" y="21600"/>
                  <a:pt x="7" y="20702"/>
                  <a:pt x="7" y="18629"/>
                </a:cubicBez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noFill/>
          <a:ln w="12700" cap="flat">
            <a:solidFill>
              <a:schemeClr val="bg2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400" dirty="0">
              <a:latin typeface="字魂58号-创中黑" panose="00000500000000000000" pitchFamily="2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1343021" y="4149723"/>
            <a:ext cx="450851" cy="374651"/>
            <a:chOff x="0" y="0"/>
            <a:chExt cx="567" cy="472"/>
          </a:xfrm>
        </p:grpSpPr>
        <p:sp>
          <p:nvSpPr>
            <p:cNvPr id="6" name="Freeform 9"/>
            <p:cNvSpPr/>
            <p:nvPr/>
          </p:nvSpPr>
          <p:spPr bwMode="auto">
            <a:xfrm>
              <a:off x="0" y="167"/>
              <a:ext cx="179" cy="305"/>
            </a:xfrm>
            <a:custGeom>
              <a:avLst/>
              <a:gdLst>
                <a:gd name="T0" fmla="*/ 0 w 21600"/>
                <a:gd name="T1" fmla="*/ 11462 h 21600"/>
                <a:gd name="T2" fmla="*/ 10688 w 21600"/>
                <a:gd name="T3" fmla="*/ 0 h 21600"/>
                <a:gd name="T4" fmla="*/ 21303 w 21600"/>
                <a:gd name="T5" fmla="*/ 0 h 21600"/>
                <a:gd name="T6" fmla="*/ 12854 w 21600"/>
                <a:gd name="T7" fmla="*/ 10044 h 21600"/>
                <a:gd name="T8" fmla="*/ 21600 w 21600"/>
                <a:gd name="T9" fmla="*/ 10044 h 21600"/>
                <a:gd name="T10" fmla="*/ 21600 w 21600"/>
                <a:gd name="T11" fmla="*/ 21600 h 21600"/>
                <a:gd name="T12" fmla="*/ 25 w 21600"/>
                <a:gd name="T13" fmla="*/ 21600 h 21600"/>
                <a:gd name="T14" fmla="*/ 0 w 21600"/>
                <a:gd name="T15" fmla="*/ 11462 h 21600"/>
                <a:gd name="T16" fmla="*/ 0 w 21600"/>
                <a:gd name="T17" fmla="*/ 114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11462"/>
                  </a:moveTo>
                  <a:lnTo>
                    <a:pt x="10688" y="0"/>
                  </a:lnTo>
                  <a:lnTo>
                    <a:pt x="21303" y="0"/>
                  </a:lnTo>
                  <a:lnTo>
                    <a:pt x="12854" y="10044"/>
                  </a:lnTo>
                  <a:lnTo>
                    <a:pt x="21600" y="10044"/>
                  </a:lnTo>
                  <a:lnTo>
                    <a:pt x="21600" y="21600"/>
                  </a:lnTo>
                  <a:lnTo>
                    <a:pt x="25" y="21600"/>
                  </a:lnTo>
                  <a:lnTo>
                    <a:pt x="0" y="11462"/>
                  </a:lnTo>
                  <a:close/>
                  <a:moveTo>
                    <a:pt x="0" y="11462"/>
                  </a:move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292" y="0"/>
              <a:ext cx="275" cy="472"/>
            </a:xfrm>
            <a:custGeom>
              <a:avLst/>
              <a:gdLst>
                <a:gd name="T0" fmla="*/ 0 w 21600"/>
                <a:gd name="T1" fmla="*/ 11462 h 21600"/>
                <a:gd name="T2" fmla="*/ 10688 w 21600"/>
                <a:gd name="T3" fmla="*/ 0 h 21600"/>
                <a:gd name="T4" fmla="*/ 21303 w 21600"/>
                <a:gd name="T5" fmla="*/ 0 h 21600"/>
                <a:gd name="T6" fmla="*/ 12854 w 21600"/>
                <a:gd name="T7" fmla="*/ 10044 h 21600"/>
                <a:gd name="T8" fmla="*/ 21600 w 21600"/>
                <a:gd name="T9" fmla="*/ 10044 h 21600"/>
                <a:gd name="T10" fmla="*/ 21600 w 21600"/>
                <a:gd name="T11" fmla="*/ 21600 h 21600"/>
                <a:gd name="T12" fmla="*/ 25 w 21600"/>
                <a:gd name="T13" fmla="*/ 21600 h 21600"/>
                <a:gd name="T14" fmla="*/ 0 w 21600"/>
                <a:gd name="T15" fmla="*/ 11462 h 21600"/>
                <a:gd name="T16" fmla="*/ 0 w 21600"/>
                <a:gd name="T17" fmla="*/ 114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11462"/>
                  </a:moveTo>
                  <a:lnTo>
                    <a:pt x="10688" y="0"/>
                  </a:lnTo>
                  <a:lnTo>
                    <a:pt x="21303" y="0"/>
                  </a:lnTo>
                  <a:lnTo>
                    <a:pt x="12854" y="10044"/>
                  </a:lnTo>
                  <a:lnTo>
                    <a:pt x="21600" y="10044"/>
                  </a:lnTo>
                  <a:lnTo>
                    <a:pt x="21600" y="21600"/>
                  </a:lnTo>
                  <a:lnTo>
                    <a:pt x="25" y="21600"/>
                  </a:lnTo>
                  <a:lnTo>
                    <a:pt x="0" y="11462"/>
                  </a:lnTo>
                  <a:close/>
                  <a:moveTo>
                    <a:pt x="0" y="11462"/>
                  </a:move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</a:endParaRPr>
            </a:p>
          </p:txBody>
        </p:sp>
      </p:grpSp>
      <p:sp>
        <p:nvSpPr>
          <p:cNvPr id="8" name="Rectangle 11"/>
          <p:cNvSpPr/>
          <p:nvPr/>
        </p:nvSpPr>
        <p:spPr bwMode="auto">
          <a:xfrm>
            <a:off x="1981988" y="4225925"/>
            <a:ext cx="2998265" cy="122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支持文本。当你复制粘贴时，选择“只保留文本”选项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Arial" panose="020B0604020202020204" pitchFamily="34" charset="0"/>
            </a:endParaRPr>
          </a:p>
          <a:p>
            <a:pPr algn="ctr"/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algn="ctr"/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9" name="Group 12"/>
          <p:cNvGrpSpPr/>
          <p:nvPr/>
        </p:nvGrpSpPr>
        <p:grpSpPr bwMode="auto">
          <a:xfrm rot="10800000">
            <a:off x="4600570" y="5213349"/>
            <a:ext cx="450851" cy="374651"/>
            <a:chOff x="0" y="0"/>
            <a:chExt cx="567" cy="472"/>
          </a:xfrm>
        </p:grpSpPr>
        <p:sp>
          <p:nvSpPr>
            <p:cNvPr id="10" name="Freeform 13"/>
            <p:cNvSpPr/>
            <p:nvPr/>
          </p:nvSpPr>
          <p:spPr bwMode="auto">
            <a:xfrm>
              <a:off x="0" y="167"/>
              <a:ext cx="179" cy="305"/>
            </a:xfrm>
            <a:custGeom>
              <a:avLst/>
              <a:gdLst>
                <a:gd name="T0" fmla="*/ 0 w 21600"/>
                <a:gd name="T1" fmla="*/ 11462 h 21600"/>
                <a:gd name="T2" fmla="*/ 10688 w 21600"/>
                <a:gd name="T3" fmla="*/ 0 h 21600"/>
                <a:gd name="T4" fmla="*/ 21303 w 21600"/>
                <a:gd name="T5" fmla="*/ 0 h 21600"/>
                <a:gd name="T6" fmla="*/ 12854 w 21600"/>
                <a:gd name="T7" fmla="*/ 10044 h 21600"/>
                <a:gd name="T8" fmla="*/ 21600 w 21600"/>
                <a:gd name="T9" fmla="*/ 10044 h 21600"/>
                <a:gd name="T10" fmla="*/ 21600 w 21600"/>
                <a:gd name="T11" fmla="*/ 21600 h 21600"/>
                <a:gd name="T12" fmla="*/ 25 w 21600"/>
                <a:gd name="T13" fmla="*/ 21600 h 21600"/>
                <a:gd name="T14" fmla="*/ 0 w 21600"/>
                <a:gd name="T15" fmla="*/ 11462 h 21600"/>
                <a:gd name="T16" fmla="*/ 0 w 21600"/>
                <a:gd name="T17" fmla="*/ 114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11462"/>
                  </a:moveTo>
                  <a:lnTo>
                    <a:pt x="10688" y="0"/>
                  </a:lnTo>
                  <a:lnTo>
                    <a:pt x="21303" y="0"/>
                  </a:lnTo>
                  <a:lnTo>
                    <a:pt x="12854" y="10044"/>
                  </a:lnTo>
                  <a:lnTo>
                    <a:pt x="21600" y="10044"/>
                  </a:lnTo>
                  <a:lnTo>
                    <a:pt x="21600" y="21600"/>
                  </a:lnTo>
                  <a:lnTo>
                    <a:pt x="25" y="21600"/>
                  </a:lnTo>
                  <a:lnTo>
                    <a:pt x="0" y="11462"/>
                  </a:lnTo>
                  <a:close/>
                  <a:moveTo>
                    <a:pt x="0" y="11462"/>
                  </a:move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292" y="0"/>
              <a:ext cx="275" cy="472"/>
            </a:xfrm>
            <a:custGeom>
              <a:avLst/>
              <a:gdLst>
                <a:gd name="T0" fmla="*/ 0 w 21600"/>
                <a:gd name="T1" fmla="*/ 11462 h 21600"/>
                <a:gd name="T2" fmla="*/ 10688 w 21600"/>
                <a:gd name="T3" fmla="*/ 0 h 21600"/>
                <a:gd name="T4" fmla="*/ 21303 w 21600"/>
                <a:gd name="T5" fmla="*/ 0 h 21600"/>
                <a:gd name="T6" fmla="*/ 12854 w 21600"/>
                <a:gd name="T7" fmla="*/ 10044 h 21600"/>
                <a:gd name="T8" fmla="*/ 21600 w 21600"/>
                <a:gd name="T9" fmla="*/ 10044 h 21600"/>
                <a:gd name="T10" fmla="*/ 21600 w 21600"/>
                <a:gd name="T11" fmla="*/ 21600 h 21600"/>
                <a:gd name="T12" fmla="*/ 25 w 21600"/>
                <a:gd name="T13" fmla="*/ 21600 h 21600"/>
                <a:gd name="T14" fmla="*/ 0 w 21600"/>
                <a:gd name="T15" fmla="*/ 11462 h 21600"/>
                <a:gd name="T16" fmla="*/ 0 w 21600"/>
                <a:gd name="T17" fmla="*/ 114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11462"/>
                  </a:moveTo>
                  <a:lnTo>
                    <a:pt x="10688" y="0"/>
                  </a:lnTo>
                  <a:lnTo>
                    <a:pt x="21303" y="0"/>
                  </a:lnTo>
                  <a:lnTo>
                    <a:pt x="12854" y="10044"/>
                  </a:lnTo>
                  <a:lnTo>
                    <a:pt x="21600" y="10044"/>
                  </a:lnTo>
                  <a:lnTo>
                    <a:pt x="21600" y="21600"/>
                  </a:lnTo>
                  <a:lnTo>
                    <a:pt x="25" y="21600"/>
                  </a:lnTo>
                  <a:lnTo>
                    <a:pt x="0" y="11462"/>
                  </a:lnTo>
                  <a:close/>
                  <a:moveTo>
                    <a:pt x="0" y="11462"/>
                  </a:move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 dirty="0">
                <a:latin typeface="字魂58号-创中黑" panose="00000500000000000000" pitchFamily="2" charset="-122"/>
              </a:endParaRPr>
            </a:p>
          </p:txBody>
        </p:sp>
      </p:grpSp>
      <p:grpSp>
        <p:nvGrpSpPr>
          <p:cNvPr id="12" name="Group 15"/>
          <p:cNvGrpSpPr/>
          <p:nvPr/>
        </p:nvGrpSpPr>
        <p:grpSpPr bwMode="auto">
          <a:xfrm>
            <a:off x="6607179" y="3365502"/>
            <a:ext cx="1730375" cy="1851025"/>
            <a:chOff x="0" y="0"/>
            <a:chExt cx="2180" cy="2332"/>
          </a:xfrm>
        </p:grpSpPr>
        <p:pic>
          <p:nvPicPr>
            <p:cNvPr id="13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992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7"/>
            <p:cNvSpPr/>
            <p:nvPr/>
          </p:nvSpPr>
          <p:spPr bwMode="auto">
            <a:xfrm>
              <a:off x="0" y="1380"/>
              <a:ext cx="2180" cy="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20000"/>
                </a:lnSpc>
              </a:pPr>
              <a:r>
                <a:rPr lang="en-US" sz="1065" dirty="0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Dummy text of the printing and typesetting industry. </a:t>
              </a:r>
              <a:r>
                <a:rPr lang="en-US" sz="1065" dirty="0" err="1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</a:t>
              </a:r>
              <a:r>
                <a:rPr lang="en-US" sz="1065" dirty="0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</a:t>
              </a:r>
              <a:r>
                <a:rPr lang="en-US" sz="1065" dirty="0" err="1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Ipsum</a:t>
              </a:r>
              <a:r>
                <a:rPr lang="en-US" sz="1065" dirty="0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has been the industry's standard dummy.</a:t>
              </a:r>
              <a:endParaRPr lang="en-US" sz="1065" dirty="0">
                <a:solidFill>
                  <a:srgbClr val="4B555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 bwMode="auto">
          <a:xfrm>
            <a:off x="8740775" y="3365502"/>
            <a:ext cx="1708944" cy="1851025"/>
            <a:chOff x="0" y="0"/>
            <a:chExt cx="2153" cy="2332"/>
          </a:xfrm>
        </p:grpSpPr>
        <p:pic>
          <p:nvPicPr>
            <p:cNvPr id="16" name="Picture 1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" y="0"/>
              <a:ext cx="1914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20"/>
            <p:cNvSpPr/>
            <p:nvPr/>
          </p:nvSpPr>
          <p:spPr bwMode="auto">
            <a:xfrm>
              <a:off x="0" y="1380"/>
              <a:ext cx="2153" cy="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20000"/>
                </a:lnSpc>
              </a:pPr>
              <a:r>
                <a:rPr lang="en-US" sz="1065" dirty="0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Dummy text of the printing and typesetting industry. </a:t>
              </a:r>
              <a:r>
                <a:rPr lang="en-US" sz="1065" dirty="0" err="1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Lorem</a:t>
              </a:r>
              <a:r>
                <a:rPr lang="en-US" sz="1065" dirty="0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</a:t>
              </a:r>
              <a:r>
                <a:rPr lang="en-US" sz="1065" dirty="0" err="1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Ipsum</a:t>
              </a:r>
              <a:r>
                <a:rPr lang="en-US" sz="1065" dirty="0">
                  <a:solidFill>
                    <a:srgbClr val="4B555F"/>
                  </a:solidFill>
                  <a:latin typeface="字魂58号-创中黑" panose="00000500000000000000" pitchFamily="2" charset="-122"/>
                  <a:ea typeface="MS PGothic" panose="020B0600070205080204" charset="-128"/>
                  <a:cs typeface="Lato Regular" charset="0"/>
                  <a:sym typeface="Lato Regular" charset="0"/>
                </a:rPr>
                <a:t> has been the industry's standard dummy.</a:t>
              </a:r>
              <a:endParaRPr lang="en-US" sz="1065" dirty="0">
                <a:solidFill>
                  <a:srgbClr val="4B555F"/>
                </a:solidFill>
                <a:latin typeface="字魂58号-创中黑" panose="00000500000000000000" pitchFamily="2" charset="-122"/>
                <a:ea typeface="MS PGothic" panose="020B0600070205080204" charset="-128"/>
                <a:cs typeface="Lato Regular" charset="0"/>
                <a:sym typeface="Lato Regular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nimBg="1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/>
          <p:nvPr/>
        </p:nvSpPr>
        <p:spPr>
          <a:xfrm>
            <a:off x="5584479" y="1915160"/>
            <a:ext cx="5283200" cy="1117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aphicFrame>
        <p:nvGraphicFramePr>
          <p:cNvPr id="3" name="Chart 5"/>
          <p:cNvGraphicFramePr/>
          <p:nvPr/>
        </p:nvGraphicFramePr>
        <p:xfrm>
          <a:off x="510267" y="1803400"/>
          <a:ext cx="4366533" cy="4088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Rectangle 46"/>
          <p:cNvSpPr/>
          <p:nvPr/>
        </p:nvSpPr>
        <p:spPr>
          <a:xfrm>
            <a:off x="6614443" y="2312342"/>
            <a:ext cx="4165600" cy="553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diam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nonummy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nibh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Rectangle 47"/>
          <p:cNvSpPr/>
          <p:nvPr/>
        </p:nvSpPr>
        <p:spPr>
          <a:xfrm>
            <a:off x="6614443" y="2027713"/>
            <a:ext cx="41656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The super accurate data</a:t>
            </a:r>
            <a:endParaRPr kumimoji="0" lang="en-US" sz="186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834662" y="2127703"/>
            <a:ext cx="626671" cy="729196"/>
          </a:xfrm>
          <a:custGeom>
            <a:avLst/>
            <a:gdLst>
              <a:gd name="T0" fmla="*/ 839 w 898"/>
              <a:gd name="T1" fmla="*/ 411 h 1045"/>
              <a:gd name="T2" fmla="*/ 279 w 898"/>
              <a:gd name="T3" fmla="*/ 260 h 1045"/>
              <a:gd name="T4" fmla="*/ 162 w 898"/>
              <a:gd name="T5" fmla="*/ 63 h 1045"/>
              <a:gd name="T6" fmla="*/ 61 w 898"/>
              <a:gd name="T7" fmla="*/ 18 h 1045"/>
              <a:gd name="T8" fmla="*/ 54 w 898"/>
              <a:gd name="T9" fmla="*/ 22 h 1045"/>
              <a:gd name="T10" fmla="*/ 42 w 898"/>
              <a:gd name="T11" fmla="*/ 132 h 1045"/>
              <a:gd name="T12" fmla="*/ 154 w 898"/>
              <a:gd name="T13" fmla="*/ 332 h 1045"/>
              <a:gd name="T14" fmla="*/ 3 w 898"/>
              <a:gd name="T15" fmla="*/ 894 h 1045"/>
              <a:gd name="T16" fmla="*/ 35 w 898"/>
              <a:gd name="T17" fmla="*/ 936 h 1045"/>
              <a:gd name="T18" fmla="*/ 297 w 898"/>
              <a:gd name="T19" fmla="*/ 585 h 1045"/>
              <a:gd name="T20" fmla="*/ 430 w 898"/>
              <a:gd name="T21" fmla="*/ 820 h 1045"/>
              <a:gd name="T22" fmla="*/ 342 w 898"/>
              <a:gd name="T23" fmla="*/ 1006 h 1045"/>
              <a:gd name="T24" fmla="*/ 382 w 898"/>
              <a:gd name="T25" fmla="*/ 1031 h 1045"/>
              <a:gd name="T26" fmla="*/ 483 w 898"/>
              <a:gd name="T27" fmla="*/ 915 h 1045"/>
              <a:gd name="T28" fmla="*/ 522 w 898"/>
              <a:gd name="T29" fmla="*/ 983 h 1045"/>
              <a:gd name="T30" fmla="*/ 623 w 898"/>
              <a:gd name="T31" fmla="*/ 1027 h 1045"/>
              <a:gd name="T32" fmla="*/ 648 w 898"/>
              <a:gd name="T33" fmla="*/ 1013 h 1045"/>
              <a:gd name="T34" fmla="*/ 660 w 898"/>
              <a:gd name="T35" fmla="*/ 903 h 1045"/>
              <a:gd name="T36" fmla="*/ 620 w 898"/>
              <a:gd name="T37" fmla="*/ 836 h 1045"/>
              <a:gd name="T38" fmla="*/ 770 w 898"/>
              <a:gd name="T39" fmla="*/ 806 h 1045"/>
              <a:gd name="T40" fmla="*/ 768 w 898"/>
              <a:gd name="T41" fmla="*/ 759 h 1045"/>
              <a:gd name="T42" fmla="*/ 565 w 898"/>
              <a:gd name="T43" fmla="*/ 743 h 1045"/>
              <a:gd name="T44" fmla="*/ 427 w 898"/>
              <a:gd name="T45" fmla="*/ 510 h 1045"/>
              <a:gd name="T46" fmla="*/ 859 w 898"/>
              <a:gd name="T47" fmla="*/ 459 h 1045"/>
              <a:gd name="T48" fmla="*/ 839 w 898"/>
              <a:gd name="T49" fmla="*/ 411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98" h="1045">
                <a:moveTo>
                  <a:pt x="839" y="411"/>
                </a:moveTo>
                <a:cubicBezTo>
                  <a:pt x="778" y="379"/>
                  <a:pt x="456" y="197"/>
                  <a:pt x="279" y="260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37" y="20"/>
                  <a:pt x="92" y="0"/>
                  <a:pt x="61" y="18"/>
                </a:cubicBezTo>
                <a:cubicBezTo>
                  <a:pt x="54" y="22"/>
                  <a:pt x="54" y="22"/>
                  <a:pt x="54" y="22"/>
                </a:cubicBezTo>
                <a:cubicBezTo>
                  <a:pt x="22" y="40"/>
                  <a:pt x="17" y="90"/>
                  <a:pt x="42" y="132"/>
                </a:cubicBezTo>
                <a:cubicBezTo>
                  <a:pt x="154" y="332"/>
                  <a:pt x="154" y="332"/>
                  <a:pt x="154" y="332"/>
                </a:cubicBezTo>
                <a:cubicBezTo>
                  <a:pt x="9" y="451"/>
                  <a:pt x="6" y="825"/>
                  <a:pt x="3" y="894"/>
                </a:cubicBezTo>
                <a:cubicBezTo>
                  <a:pt x="0" y="960"/>
                  <a:pt x="35" y="936"/>
                  <a:pt x="35" y="936"/>
                </a:cubicBezTo>
                <a:cubicBezTo>
                  <a:pt x="35" y="936"/>
                  <a:pt x="54" y="749"/>
                  <a:pt x="297" y="585"/>
                </a:cubicBezTo>
                <a:cubicBezTo>
                  <a:pt x="430" y="820"/>
                  <a:pt x="430" y="820"/>
                  <a:pt x="430" y="820"/>
                </a:cubicBezTo>
                <a:cubicBezTo>
                  <a:pt x="342" y="1006"/>
                  <a:pt x="342" y="1006"/>
                  <a:pt x="342" y="1006"/>
                </a:cubicBezTo>
                <a:cubicBezTo>
                  <a:pt x="382" y="1031"/>
                  <a:pt x="382" y="1031"/>
                  <a:pt x="382" y="1031"/>
                </a:cubicBezTo>
                <a:cubicBezTo>
                  <a:pt x="483" y="915"/>
                  <a:pt x="483" y="915"/>
                  <a:pt x="483" y="915"/>
                </a:cubicBezTo>
                <a:cubicBezTo>
                  <a:pt x="522" y="983"/>
                  <a:pt x="522" y="983"/>
                  <a:pt x="522" y="983"/>
                </a:cubicBezTo>
                <a:cubicBezTo>
                  <a:pt x="546" y="1025"/>
                  <a:pt x="592" y="1045"/>
                  <a:pt x="623" y="1027"/>
                </a:cubicBezTo>
                <a:cubicBezTo>
                  <a:pt x="648" y="1013"/>
                  <a:pt x="648" y="1013"/>
                  <a:pt x="648" y="1013"/>
                </a:cubicBezTo>
                <a:cubicBezTo>
                  <a:pt x="679" y="995"/>
                  <a:pt x="685" y="945"/>
                  <a:pt x="660" y="903"/>
                </a:cubicBezTo>
                <a:cubicBezTo>
                  <a:pt x="620" y="836"/>
                  <a:pt x="620" y="836"/>
                  <a:pt x="620" y="836"/>
                </a:cubicBezTo>
                <a:cubicBezTo>
                  <a:pt x="770" y="806"/>
                  <a:pt x="770" y="806"/>
                  <a:pt x="770" y="806"/>
                </a:cubicBezTo>
                <a:cubicBezTo>
                  <a:pt x="768" y="759"/>
                  <a:pt x="768" y="759"/>
                  <a:pt x="768" y="759"/>
                </a:cubicBezTo>
                <a:cubicBezTo>
                  <a:pt x="565" y="743"/>
                  <a:pt x="565" y="743"/>
                  <a:pt x="565" y="743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689" y="383"/>
                  <a:pt x="859" y="459"/>
                  <a:pt x="859" y="459"/>
                </a:cubicBezTo>
                <a:cubicBezTo>
                  <a:pt x="859" y="459"/>
                  <a:pt x="898" y="441"/>
                  <a:pt x="839" y="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Rectangle 101"/>
          <p:cNvSpPr/>
          <p:nvPr/>
        </p:nvSpPr>
        <p:spPr>
          <a:xfrm>
            <a:off x="5452400" y="3414501"/>
            <a:ext cx="5622001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1200" dirty="0">
              <a:solidFill>
                <a:srgbClr val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Rectangle 102"/>
          <p:cNvSpPr/>
          <p:nvPr/>
        </p:nvSpPr>
        <p:spPr>
          <a:xfrm>
            <a:off x="5452399" y="1803400"/>
            <a:ext cx="5547360" cy="134112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9013752" y="4300827"/>
            <a:ext cx="2450663" cy="1290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1219200">
              <a:lnSpc>
                <a:spcPct val="125000"/>
              </a:lnSpc>
            </a:pPr>
            <a:endParaRPr lang="en-US" altLang="zh-CN" sz="900" dirty="0">
              <a:solidFill>
                <a:srgbClr val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900" dirty="0">
              <a:solidFill>
                <a:srgbClr val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Freeform 21"/>
          <p:cNvSpPr>
            <a:spLocks noEditPoints="1"/>
          </p:cNvSpPr>
          <p:nvPr/>
        </p:nvSpPr>
        <p:spPr bwMode="auto">
          <a:xfrm>
            <a:off x="8734351" y="4437962"/>
            <a:ext cx="261299" cy="242507"/>
          </a:xfrm>
          <a:custGeom>
            <a:avLst/>
            <a:gdLst>
              <a:gd name="T0" fmla="*/ 965 w 989"/>
              <a:gd name="T1" fmla="*/ 178 h 917"/>
              <a:gd name="T2" fmla="*/ 891 w 989"/>
              <a:gd name="T3" fmla="*/ 100 h 917"/>
              <a:gd name="T4" fmla="*/ 823 w 989"/>
              <a:gd name="T5" fmla="*/ 113 h 917"/>
              <a:gd name="T6" fmla="*/ 509 w 989"/>
              <a:gd name="T7" fmla="*/ 424 h 917"/>
              <a:gd name="T8" fmla="*/ 452 w 989"/>
              <a:gd name="T9" fmla="*/ 455 h 917"/>
              <a:gd name="T10" fmla="*/ 336 w 989"/>
              <a:gd name="T11" fmla="*/ 329 h 917"/>
              <a:gd name="T12" fmla="*/ 268 w 989"/>
              <a:gd name="T13" fmla="*/ 323 h 917"/>
              <a:gd name="T14" fmla="*/ 200 w 989"/>
              <a:gd name="T15" fmla="*/ 394 h 917"/>
              <a:gd name="T16" fmla="*/ 206 w 989"/>
              <a:gd name="T17" fmla="*/ 457 h 917"/>
              <a:gd name="T18" fmla="*/ 409 w 989"/>
              <a:gd name="T19" fmla="*/ 672 h 917"/>
              <a:gd name="T20" fmla="*/ 523 w 989"/>
              <a:gd name="T21" fmla="*/ 662 h 917"/>
              <a:gd name="T22" fmla="*/ 949 w 989"/>
              <a:gd name="T23" fmla="*/ 236 h 917"/>
              <a:gd name="T24" fmla="*/ 965 w 989"/>
              <a:gd name="T25" fmla="*/ 178 h 917"/>
              <a:gd name="T26" fmla="*/ 756 w 989"/>
              <a:gd name="T27" fmla="*/ 704 h 917"/>
              <a:gd name="T28" fmla="*/ 659 w 989"/>
              <a:gd name="T29" fmla="*/ 801 h 917"/>
              <a:gd name="T30" fmla="*/ 213 w 989"/>
              <a:gd name="T31" fmla="*/ 801 h 917"/>
              <a:gd name="T32" fmla="*/ 116 w 989"/>
              <a:gd name="T33" fmla="*/ 704 h 917"/>
              <a:gd name="T34" fmla="*/ 116 w 989"/>
              <a:gd name="T35" fmla="*/ 213 h 917"/>
              <a:gd name="T36" fmla="*/ 213 w 989"/>
              <a:gd name="T37" fmla="*/ 116 h 917"/>
              <a:gd name="T38" fmla="*/ 659 w 989"/>
              <a:gd name="T39" fmla="*/ 116 h 917"/>
              <a:gd name="T40" fmla="*/ 683 w 989"/>
              <a:gd name="T41" fmla="*/ 120 h 917"/>
              <a:gd name="T42" fmla="*/ 769 w 989"/>
              <a:gd name="T43" fmla="*/ 31 h 917"/>
              <a:gd name="T44" fmla="*/ 659 w 989"/>
              <a:gd name="T45" fmla="*/ 0 h 917"/>
              <a:gd name="T46" fmla="*/ 213 w 989"/>
              <a:gd name="T47" fmla="*/ 0 h 917"/>
              <a:gd name="T48" fmla="*/ 0 w 989"/>
              <a:gd name="T49" fmla="*/ 213 h 917"/>
              <a:gd name="T50" fmla="*/ 0 w 989"/>
              <a:gd name="T51" fmla="*/ 704 h 917"/>
              <a:gd name="T52" fmla="*/ 213 w 989"/>
              <a:gd name="T53" fmla="*/ 917 h 917"/>
              <a:gd name="T54" fmla="*/ 659 w 989"/>
              <a:gd name="T55" fmla="*/ 917 h 917"/>
              <a:gd name="T56" fmla="*/ 872 w 989"/>
              <a:gd name="T57" fmla="*/ 704 h 917"/>
              <a:gd name="T58" fmla="*/ 872 w 989"/>
              <a:gd name="T59" fmla="*/ 465 h 917"/>
              <a:gd name="T60" fmla="*/ 756 w 989"/>
              <a:gd name="T61" fmla="*/ 518 h 917"/>
              <a:gd name="T62" fmla="*/ 756 w 989"/>
              <a:gd name="T63" fmla="*/ 704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9" h="917">
                <a:moveTo>
                  <a:pt x="965" y="178"/>
                </a:moveTo>
                <a:cubicBezTo>
                  <a:pt x="965" y="178"/>
                  <a:pt x="926" y="130"/>
                  <a:pt x="891" y="100"/>
                </a:cubicBezTo>
                <a:cubicBezTo>
                  <a:pt x="860" y="74"/>
                  <a:pt x="823" y="113"/>
                  <a:pt x="823" y="113"/>
                </a:cubicBezTo>
                <a:cubicBezTo>
                  <a:pt x="823" y="113"/>
                  <a:pt x="528" y="398"/>
                  <a:pt x="509" y="424"/>
                </a:cubicBezTo>
                <a:cubicBezTo>
                  <a:pt x="490" y="449"/>
                  <a:pt x="469" y="472"/>
                  <a:pt x="452" y="455"/>
                </a:cubicBezTo>
                <a:cubicBezTo>
                  <a:pt x="433" y="436"/>
                  <a:pt x="371" y="365"/>
                  <a:pt x="336" y="329"/>
                </a:cubicBezTo>
                <a:cubicBezTo>
                  <a:pt x="300" y="294"/>
                  <a:pt x="268" y="323"/>
                  <a:pt x="268" y="323"/>
                </a:cubicBezTo>
                <a:cubicBezTo>
                  <a:pt x="268" y="323"/>
                  <a:pt x="223" y="368"/>
                  <a:pt x="200" y="394"/>
                </a:cubicBezTo>
                <a:cubicBezTo>
                  <a:pt x="172" y="426"/>
                  <a:pt x="206" y="457"/>
                  <a:pt x="206" y="457"/>
                </a:cubicBezTo>
                <a:cubicBezTo>
                  <a:pt x="409" y="672"/>
                  <a:pt x="409" y="672"/>
                  <a:pt x="409" y="672"/>
                </a:cubicBezTo>
                <a:cubicBezTo>
                  <a:pt x="409" y="672"/>
                  <a:pt x="456" y="723"/>
                  <a:pt x="523" y="662"/>
                </a:cubicBezTo>
                <a:cubicBezTo>
                  <a:pt x="569" y="620"/>
                  <a:pt x="921" y="262"/>
                  <a:pt x="949" y="236"/>
                </a:cubicBezTo>
                <a:cubicBezTo>
                  <a:pt x="989" y="198"/>
                  <a:pt x="965" y="178"/>
                  <a:pt x="965" y="178"/>
                </a:cubicBezTo>
                <a:close/>
                <a:moveTo>
                  <a:pt x="756" y="704"/>
                </a:moveTo>
                <a:cubicBezTo>
                  <a:pt x="755" y="757"/>
                  <a:pt x="712" y="801"/>
                  <a:pt x="659" y="801"/>
                </a:cubicBezTo>
                <a:cubicBezTo>
                  <a:pt x="213" y="801"/>
                  <a:pt x="213" y="801"/>
                  <a:pt x="213" y="801"/>
                </a:cubicBezTo>
                <a:cubicBezTo>
                  <a:pt x="160" y="801"/>
                  <a:pt x="116" y="757"/>
                  <a:pt x="116" y="70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60"/>
                  <a:pt x="160" y="116"/>
                  <a:pt x="213" y="116"/>
                </a:cubicBezTo>
                <a:cubicBezTo>
                  <a:pt x="659" y="116"/>
                  <a:pt x="659" y="116"/>
                  <a:pt x="659" y="116"/>
                </a:cubicBezTo>
                <a:cubicBezTo>
                  <a:pt x="667" y="116"/>
                  <a:pt x="675" y="118"/>
                  <a:pt x="683" y="120"/>
                </a:cubicBezTo>
                <a:cubicBezTo>
                  <a:pt x="769" y="31"/>
                  <a:pt x="769" y="31"/>
                  <a:pt x="769" y="31"/>
                </a:cubicBezTo>
                <a:cubicBezTo>
                  <a:pt x="737" y="11"/>
                  <a:pt x="699" y="0"/>
                  <a:pt x="659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95" y="0"/>
                  <a:pt x="0" y="95"/>
                  <a:pt x="0" y="213"/>
                </a:cubicBezTo>
                <a:cubicBezTo>
                  <a:pt x="0" y="704"/>
                  <a:pt x="0" y="704"/>
                  <a:pt x="0" y="704"/>
                </a:cubicBezTo>
                <a:cubicBezTo>
                  <a:pt x="0" y="822"/>
                  <a:pt x="95" y="917"/>
                  <a:pt x="213" y="917"/>
                </a:cubicBezTo>
                <a:cubicBezTo>
                  <a:pt x="659" y="917"/>
                  <a:pt x="659" y="917"/>
                  <a:pt x="659" y="917"/>
                </a:cubicBezTo>
                <a:cubicBezTo>
                  <a:pt x="776" y="917"/>
                  <a:pt x="872" y="822"/>
                  <a:pt x="872" y="704"/>
                </a:cubicBezTo>
                <a:cubicBezTo>
                  <a:pt x="872" y="465"/>
                  <a:pt x="872" y="465"/>
                  <a:pt x="872" y="465"/>
                </a:cubicBezTo>
                <a:cubicBezTo>
                  <a:pt x="756" y="518"/>
                  <a:pt x="756" y="518"/>
                  <a:pt x="756" y="518"/>
                </a:cubicBezTo>
                <a:lnTo>
                  <a:pt x="756" y="7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8734351" y="5128095"/>
            <a:ext cx="261299" cy="242507"/>
          </a:xfrm>
          <a:custGeom>
            <a:avLst/>
            <a:gdLst>
              <a:gd name="T0" fmla="*/ 965 w 989"/>
              <a:gd name="T1" fmla="*/ 178 h 917"/>
              <a:gd name="T2" fmla="*/ 891 w 989"/>
              <a:gd name="T3" fmla="*/ 100 h 917"/>
              <a:gd name="T4" fmla="*/ 823 w 989"/>
              <a:gd name="T5" fmla="*/ 113 h 917"/>
              <a:gd name="T6" fmla="*/ 509 w 989"/>
              <a:gd name="T7" fmla="*/ 424 h 917"/>
              <a:gd name="T8" fmla="*/ 452 w 989"/>
              <a:gd name="T9" fmla="*/ 455 h 917"/>
              <a:gd name="T10" fmla="*/ 336 w 989"/>
              <a:gd name="T11" fmla="*/ 329 h 917"/>
              <a:gd name="T12" fmla="*/ 268 w 989"/>
              <a:gd name="T13" fmla="*/ 323 h 917"/>
              <a:gd name="T14" fmla="*/ 200 w 989"/>
              <a:gd name="T15" fmla="*/ 394 h 917"/>
              <a:gd name="T16" fmla="*/ 206 w 989"/>
              <a:gd name="T17" fmla="*/ 457 h 917"/>
              <a:gd name="T18" fmla="*/ 409 w 989"/>
              <a:gd name="T19" fmla="*/ 672 h 917"/>
              <a:gd name="T20" fmla="*/ 523 w 989"/>
              <a:gd name="T21" fmla="*/ 662 h 917"/>
              <a:gd name="T22" fmla="*/ 949 w 989"/>
              <a:gd name="T23" fmla="*/ 236 h 917"/>
              <a:gd name="T24" fmla="*/ 965 w 989"/>
              <a:gd name="T25" fmla="*/ 178 h 917"/>
              <a:gd name="T26" fmla="*/ 756 w 989"/>
              <a:gd name="T27" fmla="*/ 704 h 917"/>
              <a:gd name="T28" fmla="*/ 659 w 989"/>
              <a:gd name="T29" fmla="*/ 801 h 917"/>
              <a:gd name="T30" fmla="*/ 213 w 989"/>
              <a:gd name="T31" fmla="*/ 801 h 917"/>
              <a:gd name="T32" fmla="*/ 116 w 989"/>
              <a:gd name="T33" fmla="*/ 704 h 917"/>
              <a:gd name="T34" fmla="*/ 116 w 989"/>
              <a:gd name="T35" fmla="*/ 213 h 917"/>
              <a:gd name="T36" fmla="*/ 213 w 989"/>
              <a:gd name="T37" fmla="*/ 116 h 917"/>
              <a:gd name="T38" fmla="*/ 659 w 989"/>
              <a:gd name="T39" fmla="*/ 116 h 917"/>
              <a:gd name="T40" fmla="*/ 683 w 989"/>
              <a:gd name="T41" fmla="*/ 120 h 917"/>
              <a:gd name="T42" fmla="*/ 769 w 989"/>
              <a:gd name="T43" fmla="*/ 31 h 917"/>
              <a:gd name="T44" fmla="*/ 659 w 989"/>
              <a:gd name="T45" fmla="*/ 0 h 917"/>
              <a:gd name="T46" fmla="*/ 213 w 989"/>
              <a:gd name="T47" fmla="*/ 0 h 917"/>
              <a:gd name="T48" fmla="*/ 0 w 989"/>
              <a:gd name="T49" fmla="*/ 213 h 917"/>
              <a:gd name="T50" fmla="*/ 0 w 989"/>
              <a:gd name="T51" fmla="*/ 704 h 917"/>
              <a:gd name="T52" fmla="*/ 213 w 989"/>
              <a:gd name="T53" fmla="*/ 917 h 917"/>
              <a:gd name="T54" fmla="*/ 659 w 989"/>
              <a:gd name="T55" fmla="*/ 917 h 917"/>
              <a:gd name="T56" fmla="*/ 872 w 989"/>
              <a:gd name="T57" fmla="*/ 704 h 917"/>
              <a:gd name="T58" fmla="*/ 872 w 989"/>
              <a:gd name="T59" fmla="*/ 465 h 917"/>
              <a:gd name="T60" fmla="*/ 756 w 989"/>
              <a:gd name="T61" fmla="*/ 518 h 917"/>
              <a:gd name="T62" fmla="*/ 756 w 989"/>
              <a:gd name="T63" fmla="*/ 704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9" h="917">
                <a:moveTo>
                  <a:pt x="965" y="178"/>
                </a:moveTo>
                <a:cubicBezTo>
                  <a:pt x="965" y="178"/>
                  <a:pt x="926" y="130"/>
                  <a:pt x="891" y="100"/>
                </a:cubicBezTo>
                <a:cubicBezTo>
                  <a:pt x="860" y="74"/>
                  <a:pt x="823" y="113"/>
                  <a:pt x="823" y="113"/>
                </a:cubicBezTo>
                <a:cubicBezTo>
                  <a:pt x="823" y="113"/>
                  <a:pt x="528" y="398"/>
                  <a:pt x="509" y="424"/>
                </a:cubicBezTo>
                <a:cubicBezTo>
                  <a:pt x="490" y="449"/>
                  <a:pt x="469" y="472"/>
                  <a:pt x="452" y="455"/>
                </a:cubicBezTo>
                <a:cubicBezTo>
                  <a:pt x="433" y="436"/>
                  <a:pt x="371" y="365"/>
                  <a:pt x="336" y="329"/>
                </a:cubicBezTo>
                <a:cubicBezTo>
                  <a:pt x="300" y="294"/>
                  <a:pt x="268" y="323"/>
                  <a:pt x="268" y="323"/>
                </a:cubicBezTo>
                <a:cubicBezTo>
                  <a:pt x="268" y="323"/>
                  <a:pt x="223" y="368"/>
                  <a:pt x="200" y="394"/>
                </a:cubicBezTo>
                <a:cubicBezTo>
                  <a:pt x="172" y="426"/>
                  <a:pt x="206" y="457"/>
                  <a:pt x="206" y="457"/>
                </a:cubicBezTo>
                <a:cubicBezTo>
                  <a:pt x="409" y="672"/>
                  <a:pt x="409" y="672"/>
                  <a:pt x="409" y="672"/>
                </a:cubicBezTo>
                <a:cubicBezTo>
                  <a:pt x="409" y="672"/>
                  <a:pt x="456" y="723"/>
                  <a:pt x="523" y="662"/>
                </a:cubicBezTo>
                <a:cubicBezTo>
                  <a:pt x="569" y="620"/>
                  <a:pt x="921" y="262"/>
                  <a:pt x="949" y="236"/>
                </a:cubicBezTo>
                <a:cubicBezTo>
                  <a:pt x="989" y="198"/>
                  <a:pt x="965" y="178"/>
                  <a:pt x="965" y="178"/>
                </a:cubicBezTo>
                <a:close/>
                <a:moveTo>
                  <a:pt x="756" y="704"/>
                </a:moveTo>
                <a:cubicBezTo>
                  <a:pt x="755" y="757"/>
                  <a:pt x="712" y="801"/>
                  <a:pt x="659" y="801"/>
                </a:cubicBezTo>
                <a:cubicBezTo>
                  <a:pt x="213" y="801"/>
                  <a:pt x="213" y="801"/>
                  <a:pt x="213" y="801"/>
                </a:cubicBezTo>
                <a:cubicBezTo>
                  <a:pt x="160" y="801"/>
                  <a:pt x="116" y="757"/>
                  <a:pt x="116" y="70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60"/>
                  <a:pt x="160" y="116"/>
                  <a:pt x="213" y="116"/>
                </a:cubicBezTo>
                <a:cubicBezTo>
                  <a:pt x="659" y="116"/>
                  <a:pt x="659" y="116"/>
                  <a:pt x="659" y="116"/>
                </a:cubicBezTo>
                <a:cubicBezTo>
                  <a:pt x="667" y="116"/>
                  <a:pt x="675" y="118"/>
                  <a:pt x="683" y="120"/>
                </a:cubicBezTo>
                <a:cubicBezTo>
                  <a:pt x="769" y="31"/>
                  <a:pt x="769" y="31"/>
                  <a:pt x="769" y="31"/>
                </a:cubicBezTo>
                <a:cubicBezTo>
                  <a:pt x="737" y="11"/>
                  <a:pt x="699" y="0"/>
                  <a:pt x="659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95" y="0"/>
                  <a:pt x="0" y="95"/>
                  <a:pt x="0" y="213"/>
                </a:cubicBezTo>
                <a:cubicBezTo>
                  <a:pt x="0" y="704"/>
                  <a:pt x="0" y="704"/>
                  <a:pt x="0" y="704"/>
                </a:cubicBezTo>
                <a:cubicBezTo>
                  <a:pt x="0" y="822"/>
                  <a:pt x="95" y="917"/>
                  <a:pt x="213" y="917"/>
                </a:cubicBezTo>
                <a:cubicBezTo>
                  <a:pt x="659" y="917"/>
                  <a:pt x="659" y="917"/>
                  <a:pt x="659" y="917"/>
                </a:cubicBezTo>
                <a:cubicBezTo>
                  <a:pt x="776" y="917"/>
                  <a:pt x="872" y="822"/>
                  <a:pt x="872" y="704"/>
                </a:cubicBezTo>
                <a:cubicBezTo>
                  <a:pt x="872" y="465"/>
                  <a:pt x="872" y="465"/>
                  <a:pt x="872" y="465"/>
                </a:cubicBezTo>
                <a:cubicBezTo>
                  <a:pt x="756" y="518"/>
                  <a:pt x="756" y="518"/>
                  <a:pt x="756" y="518"/>
                </a:cubicBezTo>
                <a:lnTo>
                  <a:pt x="756" y="7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Rectangle 24"/>
          <p:cNvSpPr/>
          <p:nvPr/>
        </p:nvSpPr>
        <p:spPr>
          <a:xfrm>
            <a:off x="5776609" y="4300829"/>
            <a:ext cx="2527431" cy="1290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1219200">
              <a:lnSpc>
                <a:spcPct val="125000"/>
              </a:lnSpc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此部分内容作为文字排版占位显示（建议使用主题字体）如需更改请在（设置形状格式）菜单下（文本选项）中调整</a:t>
            </a:r>
            <a:endParaRPr lang="en-US" altLang="zh-CN" sz="900" dirty="0">
              <a:solidFill>
                <a:srgbClr val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Freeform 25"/>
          <p:cNvSpPr>
            <a:spLocks noEditPoints="1"/>
          </p:cNvSpPr>
          <p:nvPr/>
        </p:nvSpPr>
        <p:spPr bwMode="auto">
          <a:xfrm>
            <a:off x="5497209" y="4437962"/>
            <a:ext cx="261299" cy="242507"/>
          </a:xfrm>
          <a:custGeom>
            <a:avLst/>
            <a:gdLst>
              <a:gd name="T0" fmla="*/ 965 w 989"/>
              <a:gd name="T1" fmla="*/ 178 h 917"/>
              <a:gd name="T2" fmla="*/ 891 w 989"/>
              <a:gd name="T3" fmla="*/ 100 h 917"/>
              <a:gd name="T4" fmla="*/ 823 w 989"/>
              <a:gd name="T5" fmla="*/ 113 h 917"/>
              <a:gd name="T6" fmla="*/ 509 w 989"/>
              <a:gd name="T7" fmla="*/ 424 h 917"/>
              <a:gd name="T8" fmla="*/ 452 w 989"/>
              <a:gd name="T9" fmla="*/ 455 h 917"/>
              <a:gd name="T10" fmla="*/ 336 w 989"/>
              <a:gd name="T11" fmla="*/ 329 h 917"/>
              <a:gd name="T12" fmla="*/ 268 w 989"/>
              <a:gd name="T13" fmla="*/ 323 h 917"/>
              <a:gd name="T14" fmla="*/ 200 w 989"/>
              <a:gd name="T15" fmla="*/ 394 h 917"/>
              <a:gd name="T16" fmla="*/ 206 w 989"/>
              <a:gd name="T17" fmla="*/ 457 h 917"/>
              <a:gd name="T18" fmla="*/ 409 w 989"/>
              <a:gd name="T19" fmla="*/ 672 h 917"/>
              <a:gd name="T20" fmla="*/ 523 w 989"/>
              <a:gd name="T21" fmla="*/ 662 h 917"/>
              <a:gd name="T22" fmla="*/ 949 w 989"/>
              <a:gd name="T23" fmla="*/ 236 h 917"/>
              <a:gd name="T24" fmla="*/ 965 w 989"/>
              <a:gd name="T25" fmla="*/ 178 h 917"/>
              <a:gd name="T26" fmla="*/ 756 w 989"/>
              <a:gd name="T27" fmla="*/ 704 h 917"/>
              <a:gd name="T28" fmla="*/ 659 w 989"/>
              <a:gd name="T29" fmla="*/ 801 h 917"/>
              <a:gd name="T30" fmla="*/ 213 w 989"/>
              <a:gd name="T31" fmla="*/ 801 h 917"/>
              <a:gd name="T32" fmla="*/ 116 w 989"/>
              <a:gd name="T33" fmla="*/ 704 h 917"/>
              <a:gd name="T34" fmla="*/ 116 w 989"/>
              <a:gd name="T35" fmla="*/ 213 h 917"/>
              <a:gd name="T36" fmla="*/ 213 w 989"/>
              <a:gd name="T37" fmla="*/ 116 h 917"/>
              <a:gd name="T38" fmla="*/ 659 w 989"/>
              <a:gd name="T39" fmla="*/ 116 h 917"/>
              <a:gd name="T40" fmla="*/ 683 w 989"/>
              <a:gd name="T41" fmla="*/ 120 h 917"/>
              <a:gd name="T42" fmla="*/ 769 w 989"/>
              <a:gd name="T43" fmla="*/ 31 h 917"/>
              <a:gd name="T44" fmla="*/ 659 w 989"/>
              <a:gd name="T45" fmla="*/ 0 h 917"/>
              <a:gd name="T46" fmla="*/ 213 w 989"/>
              <a:gd name="T47" fmla="*/ 0 h 917"/>
              <a:gd name="T48" fmla="*/ 0 w 989"/>
              <a:gd name="T49" fmla="*/ 213 h 917"/>
              <a:gd name="T50" fmla="*/ 0 w 989"/>
              <a:gd name="T51" fmla="*/ 704 h 917"/>
              <a:gd name="T52" fmla="*/ 213 w 989"/>
              <a:gd name="T53" fmla="*/ 917 h 917"/>
              <a:gd name="T54" fmla="*/ 659 w 989"/>
              <a:gd name="T55" fmla="*/ 917 h 917"/>
              <a:gd name="T56" fmla="*/ 872 w 989"/>
              <a:gd name="T57" fmla="*/ 704 h 917"/>
              <a:gd name="T58" fmla="*/ 872 w 989"/>
              <a:gd name="T59" fmla="*/ 465 h 917"/>
              <a:gd name="T60" fmla="*/ 756 w 989"/>
              <a:gd name="T61" fmla="*/ 518 h 917"/>
              <a:gd name="T62" fmla="*/ 756 w 989"/>
              <a:gd name="T63" fmla="*/ 704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9" h="917">
                <a:moveTo>
                  <a:pt x="965" y="178"/>
                </a:moveTo>
                <a:cubicBezTo>
                  <a:pt x="965" y="178"/>
                  <a:pt x="926" y="130"/>
                  <a:pt x="891" y="100"/>
                </a:cubicBezTo>
                <a:cubicBezTo>
                  <a:pt x="860" y="74"/>
                  <a:pt x="823" y="113"/>
                  <a:pt x="823" y="113"/>
                </a:cubicBezTo>
                <a:cubicBezTo>
                  <a:pt x="823" y="113"/>
                  <a:pt x="528" y="398"/>
                  <a:pt x="509" y="424"/>
                </a:cubicBezTo>
                <a:cubicBezTo>
                  <a:pt x="490" y="449"/>
                  <a:pt x="469" y="472"/>
                  <a:pt x="452" y="455"/>
                </a:cubicBezTo>
                <a:cubicBezTo>
                  <a:pt x="433" y="436"/>
                  <a:pt x="371" y="365"/>
                  <a:pt x="336" y="329"/>
                </a:cubicBezTo>
                <a:cubicBezTo>
                  <a:pt x="300" y="294"/>
                  <a:pt x="268" y="323"/>
                  <a:pt x="268" y="323"/>
                </a:cubicBezTo>
                <a:cubicBezTo>
                  <a:pt x="268" y="323"/>
                  <a:pt x="223" y="368"/>
                  <a:pt x="200" y="394"/>
                </a:cubicBezTo>
                <a:cubicBezTo>
                  <a:pt x="172" y="426"/>
                  <a:pt x="206" y="457"/>
                  <a:pt x="206" y="457"/>
                </a:cubicBezTo>
                <a:cubicBezTo>
                  <a:pt x="409" y="672"/>
                  <a:pt x="409" y="672"/>
                  <a:pt x="409" y="672"/>
                </a:cubicBezTo>
                <a:cubicBezTo>
                  <a:pt x="409" y="672"/>
                  <a:pt x="456" y="723"/>
                  <a:pt x="523" y="662"/>
                </a:cubicBezTo>
                <a:cubicBezTo>
                  <a:pt x="569" y="620"/>
                  <a:pt x="921" y="262"/>
                  <a:pt x="949" y="236"/>
                </a:cubicBezTo>
                <a:cubicBezTo>
                  <a:pt x="989" y="198"/>
                  <a:pt x="965" y="178"/>
                  <a:pt x="965" y="178"/>
                </a:cubicBezTo>
                <a:close/>
                <a:moveTo>
                  <a:pt x="756" y="704"/>
                </a:moveTo>
                <a:cubicBezTo>
                  <a:pt x="755" y="757"/>
                  <a:pt x="712" y="801"/>
                  <a:pt x="659" y="801"/>
                </a:cubicBezTo>
                <a:cubicBezTo>
                  <a:pt x="213" y="801"/>
                  <a:pt x="213" y="801"/>
                  <a:pt x="213" y="801"/>
                </a:cubicBezTo>
                <a:cubicBezTo>
                  <a:pt x="160" y="801"/>
                  <a:pt x="116" y="757"/>
                  <a:pt x="116" y="70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60"/>
                  <a:pt x="160" y="116"/>
                  <a:pt x="213" y="116"/>
                </a:cubicBezTo>
                <a:cubicBezTo>
                  <a:pt x="659" y="116"/>
                  <a:pt x="659" y="116"/>
                  <a:pt x="659" y="116"/>
                </a:cubicBezTo>
                <a:cubicBezTo>
                  <a:pt x="667" y="116"/>
                  <a:pt x="675" y="118"/>
                  <a:pt x="683" y="120"/>
                </a:cubicBezTo>
                <a:cubicBezTo>
                  <a:pt x="769" y="31"/>
                  <a:pt x="769" y="31"/>
                  <a:pt x="769" y="31"/>
                </a:cubicBezTo>
                <a:cubicBezTo>
                  <a:pt x="737" y="11"/>
                  <a:pt x="699" y="0"/>
                  <a:pt x="659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95" y="0"/>
                  <a:pt x="0" y="95"/>
                  <a:pt x="0" y="213"/>
                </a:cubicBezTo>
                <a:cubicBezTo>
                  <a:pt x="0" y="704"/>
                  <a:pt x="0" y="704"/>
                  <a:pt x="0" y="704"/>
                </a:cubicBezTo>
                <a:cubicBezTo>
                  <a:pt x="0" y="822"/>
                  <a:pt x="95" y="917"/>
                  <a:pt x="213" y="917"/>
                </a:cubicBezTo>
                <a:cubicBezTo>
                  <a:pt x="659" y="917"/>
                  <a:pt x="659" y="917"/>
                  <a:pt x="659" y="917"/>
                </a:cubicBezTo>
                <a:cubicBezTo>
                  <a:pt x="776" y="917"/>
                  <a:pt x="872" y="822"/>
                  <a:pt x="872" y="704"/>
                </a:cubicBezTo>
                <a:cubicBezTo>
                  <a:pt x="872" y="465"/>
                  <a:pt x="872" y="465"/>
                  <a:pt x="872" y="465"/>
                </a:cubicBezTo>
                <a:cubicBezTo>
                  <a:pt x="756" y="518"/>
                  <a:pt x="756" y="518"/>
                  <a:pt x="756" y="518"/>
                </a:cubicBezTo>
                <a:lnTo>
                  <a:pt x="756" y="7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Freeform 26"/>
          <p:cNvSpPr>
            <a:spLocks noEditPoints="1"/>
          </p:cNvSpPr>
          <p:nvPr/>
        </p:nvSpPr>
        <p:spPr bwMode="auto">
          <a:xfrm>
            <a:off x="5497209" y="5128096"/>
            <a:ext cx="261299" cy="242507"/>
          </a:xfrm>
          <a:custGeom>
            <a:avLst/>
            <a:gdLst>
              <a:gd name="T0" fmla="*/ 965 w 989"/>
              <a:gd name="T1" fmla="*/ 178 h 917"/>
              <a:gd name="T2" fmla="*/ 891 w 989"/>
              <a:gd name="T3" fmla="*/ 100 h 917"/>
              <a:gd name="T4" fmla="*/ 823 w 989"/>
              <a:gd name="T5" fmla="*/ 113 h 917"/>
              <a:gd name="T6" fmla="*/ 509 w 989"/>
              <a:gd name="T7" fmla="*/ 424 h 917"/>
              <a:gd name="T8" fmla="*/ 452 w 989"/>
              <a:gd name="T9" fmla="*/ 455 h 917"/>
              <a:gd name="T10" fmla="*/ 336 w 989"/>
              <a:gd name="T11" fmla="*/ 329 h 917"/>
              <a:gd name="T12" fmla="*/ 268 w 989"/>
              <a:gd name="T13" fmla="*/ 323 h 917"/>
              <a:gd name="T14" fmla="*/ 200 w 989"/>
              <a:gd name="T15" fmla="*/ 394 h 917"/>
              <a:gd name="T16" fmla="*/ 206 w 989"/>
              <a:gd name="T17" fmla="*/ 457 h 917"/>
              <a:gd name="T18" fmla="*/ 409 w 989"/>
              <a:gd name="T19" fmla="*/ 672 h 917"/>
              <a:gd name="T20" fmla="*/ 523 w 989"/>
              <a:gd name="T21" fmla="*/ 662 h 917"/>
              <a:gd name="T22" fmla="*/ 949 w 989"/>
              <a:gd name="T23" fmla="*/ 236 h 917"/>
              <a:gd name="T24" fmla="*/ 965 w 989"/>
              <a:gd name="T25" fmla="*/ 178 h 917"/>
              <a:gd name="T26" fmla="*/ 756 w 989"/>
              <a:gd name="T27" fmla="*/ 704 h 917"/>
              <a:gd name="T28" fmla="*/ 659 w 989"/>
              <a:gd name="T29" fmla="*/ 801 h 917"/>
              <a:gd name="T30" fmla="*/ 213 w 989"/>
              <a:gd name="T31" fmla="*/ 801 h 917"/>
              <a:gd name="T32" fmla="*/ 116 w 989"/>
              <a:gd name="T33" fmla="*/ 704 h 917"/>
              <a:gd name="T34" fmla="*/ 116 w 989"/>
              <a:gd name="T35" fmla="*/ 213 h 917"/>
              <a:gd name="T36" fmla="*/ 213 w 989"/>
              <a:gd name="T37" fmla="*/ 116 h 917"/>
              <a:gd name="T38" fmla="*/ 659 w 989"/>
              <a:gd name="T39" fmla="*/ 116 h 917"/>
              <a:gd name="T40" fmla="*/ 683 w 989"/>
              <a:gd name="T41" fmla="*/ 120 h 917"/>
              <a:gd name="T42" fmla="*/ 769 w 989"/>
              <a:gd name="T43" fmla="*/ 31 h 917"/>
              <a:gd name="T44" fmla="*/ 659 w 989"/>
              <a:gd name="T45" fmla="*/ 0 h 917"/>
              <a:gd name="T46" fmla="*/ 213 w 989"/>
              <a:gd name="T47" fmla="*/ 0 h 917"/>
              <a:gd name="T48" fmla="*/ 0 w 989"/>
              <a:gd name="T49" fmla="*/ 213 h 917"/>
              <a:gd name="T50" fmla="*/ 0 w 989"/>
              <a:gd name="T51" fmla="*/ 704 h 917"/>
              <a:gd name="T52" fmla="*/ 213 w 989"/>
              <a:gd name="T53" fmla="*/ 917 h 917"/>
              <a:gd name="T54" fmla="*/ 659 w 989"/>
              <a:gd name="T55" fmla="*/ 917 h 917"/>
              <a:gd name="T56" fmla="*/ 872 w 989"/>
              <a:gd name="T57" fmla="*/ 704 h 917"/>
              <a:gd name="T58" fmla="*/ 872 w 989"/>
              <a:gd name="T59" fmla="*/ 465 h 917"/>
              <a:gd name="T60" fmla="*/ 756 w 989"/>
              <a:gd name="T61" fmla="*/ 518 h 917"/>
              <a:gd name="T62" fmla="*/ 756 w 989"/>
              <a:gd name="T63" fmla="*/ 704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9" h="917">
                <a:moveTo>
                  <a:pt x="965" y="178"/>
                </a:moveTo>
                <a:cubicBezTo>
                  <a:pt x="965" y="178"/>
                  <a:pt x="926" y="130"/>
                  <a:pt x="891" y="100"/>
                </a:cubicBezTo>
                <a:cubicBezTo>
                  <a:pt x="860" y="74"/>
                  <a:pt x="823" y="113"/>
                  <a:pt x="823" y="113"/>
                </a:cubicBezTo>
                <a:cubicBezTo>
                  <a:pt x="823" y="113"/>
                  <a:pt x="528" y="398"/>
                  <a:pt x="509" y="424"/>
                </a:cubicBezTo>
                <a:cubicBezTo>
                  <a:pt x="490" y="449"/>
                  <a:pt x="469" y="472"/>
                  <a:pt x="452" y="455"/>
                </a:cubicBezTo>
                <a:cubicBezTo>
                  <a:pt x="433" y="436"/>
                  <a:pt x="371" y="365"/>
                  <a:pt x="336" y="329"/>
                </a:cubicBezTo>
                <a:cubicBezTo>
                  <a:pt x="300" y="294"/>
                  <a:pt x="268" y="323"/>
                  <a:pt x="268" y="323"/>
                </a:cubicBezTo>
                <a:cubicBezTo>
                  <a:pt x="268" y="323"/>
                  <a:pt x="223" y="368"/>
                  <a:pt x="200" y="394"/>
                </a:cubicBezTo>
                <a:cubicBezTo>
                  <a:pt x="172" y="426"/>
                  <a:pt x="206" y="457"/>
                  <a:pt x="206" y="457"/>
                </a:cubicBezTo>
                <a:cubicBezTo>
                  <a:pt x="409" y="672"/>
                  <a:pt x="409" y="672"/>
                  <a:pt x="409" y="672"/>
                </a:cubicBezTo>
                <a:cubicBezTo>
                  <a:pt x="409" y="672"/>
                  <a:pt x="456" y="723"/>
                  <a:pt x="523" y="662"/>
                </a:cubicBezTo>
                <a:cubicBezTo>
                  <a:pt x="569" y="620"/>
                  <a:pt x="921" y="262"/>
                  <a:pt x="949" y="236"/>
                </a:cubicBezTo>
                <a:cubicBezTo>
                  <a:pt x="989" y="198"/>
                  <a:pt x="965" y="178"/>
                  <a:pt x="965" y="178"/>
                </a:cubicBezTo>
                <a:close/>
                <a:moveTo>
                  <a:pt x="756" y="704"/>
                </a:moveTo>
                <a:cubicBezTo>
                  <a:pt x="755" y="757"/>
                  <a:pt x="712" y="801"/>
                  <a:pt x="659" y="801"/>
                </a:cubicBezTo>
                <a:cubicBezTo>
                  <a:pt x="213" y="801"/>
                  <a:pt x="213" y="801"/>
                  <a:pt x="213" y="801"/>
                </a:cubicBezTo>
                <a:cubicBezTo>
                  <a:pt x="160" y="801"/>
                  <a:pt x="116" y="757"/>
                  <a:pt x="116" y="70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60"/>
                  <a:pt x="160" y="116"/>
                  <a:pt x="213" y="116"/>
                </a:cubicBezTo>
                <a:cubicBezTo>
                  <a:pt x="659" y="116"/>
                  <a:pt x="659" y="116"/>
                  <a:pt x="659" y="116"/>
                </a:cubicBezTo>
                <a:cubicBezTo>
                  <a:pt x="667" y="116"/>
                  <a:pt x="675" y="118"/>
                  <a:pt x="683" y="120"/>
                </a:cubicBezTo>
                <a:cubicBezTo>
                  <a:pt x="769" y="31"/>
                  <a:pt x="769" y="31"/>
                  <a:pt x="769" y="31"/>
                </a:cubicBezTo>
                <a:cubicBezTo>
                  <a:pt x="737" y="11"/>
                  <a:pt x="699" y="0"/>
                  <a:pt x="659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95" y="0"/>
                  <a:pt x="0" y="95"/>
                  <a:pt x="0" y="213"/>
                </a:cubicBezTo>
                <a:cubicBezTo>
                  <a:pt x="0" y="704"/>
                  <a:pt x="0" y="704"/>
                  <a:pt x="0" y="704"/>
                </a:cubicBezTo>
                <a:cubicBezTo>
                  <a:pt x="0" y="822"/>
                  <a:pt x="95" y="917"/>
                  <a:pt x="213" y="917"/>
                </a:cubicBezTo>
                <a:cubicBezTo>
                  <a:pt x="659" y="917"/>
                  <a:pt x="659" y="917"/>
                  <a:pt x="659" y="917"/>
                </a:cubicBezTo>
                <a:cubicBezTo>
                  <a:pt x="776" y="917"/>
                  <a:pt x="872" y="822"/>
                  <a:pt x="872" y="704"/>
                </a:cubicBezTo>
                <a:cubicBezTo>
                  <a:pt x="872" y="465"/>
                  <a:pt x="872" y="465"/>
                  <a:pt x="872" y="465"/>
                </a:cubicBezTo>
                <a:cubicBezTo>
                  <a:pt x="756" y="518"/>
                  <a:pt x="756" y="518"/>
                  <a:pt x="756" y="518"/>
                </a:cubicBezTo>
                <a:lnTo>
                  <a:pt x="756" y="7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Sub>
          <a:bldChart bld="category"/>
        </p:bldSub>
      </p:bldGraphic>
      <p:bldP spid="6" grpId="0" animBg="1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323" y="113071"/>
            <a:ext cx="12024855" cy="6631855"/>
          </a:xfrm>
          <a:prstGeom prst="rect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96645" y="3529202"/>
            <a:ext cx="2281081" cy="3215726"/>
          </a:xfrm>
          <a:prstGeom prst="rtTriangle">
            <a:avLst/>
          </a:prstGeom>
          <a:solidFill>
            <a:srgbClr val="346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斜纹 2"/>
          <p:cNvSpPr/>
          <p:nvPr/>
        </p:nvSpPr>
        <p:spPr>
          <a:xfrm rot="16200000">
            <a:off x="2851358" y="-2526894"/>
            <a:ext cx="6577780" cy="11965865"/>
          </a:xfrm>
          <a:custGeom>
            <a:avLst/>
            <a:gdLst>
              <a:gd name="connsiteX0" fmla="*/ 0 w 6744929"/>
              <a:gd name="connsiteY0" fmla="*/ 2175400 h 11926535"/>
              <a:gd name="connsiteX1" fmla="*/ 1230275 w 6744929"/>
              <a:gd name="connsiteY1" fmla="*/ 0 h 11926535"/>
              <a:gd name="connsiteX2" fmla="*/ 6744929 w 6744929"/>
              <a:gd name="connsiteY2" fmla="*/ 0 h 11926535"/>
              <a:gd name="connsiteX3" fmla="*/ 0 w 6744929"/>
              <a:gd name="connsiteY3" fmla="*/ 11926535 h 11926535"/>
              <a:gd name="connsiteX4" fmla="*/ 0 w 6744929"/>
              <a:gd name="connsiteY4" fmla="*/ 2175400 h 11926535"/>
              <a:gd name="connsiteX0-1" fmla="*/ 0 w 6558116"/>
              <a:gd name="connsiteY0-2" fmla="*/ 2175400 h 11926535"/>
              <a:gd name="connsiteX1-3" fmla="*/ 1230275 w 6558116"/>
              <a:gd name="connsiteY1-4" fmla="*/ 0 h 11926535"/>
              <a:gd name="connsiteX2-5" fmla="*/ 6558116 w 6558116"/>
              <a:gd name="connsiteY2-6" fmla="*/ 3480619 h 11926535"/>
              <a:gd name="connsiteX3-7" fmla="*/ 0 w 6558116"/>
              <a:gd name="connsiteY3-8" fmla="*/ 11926535 h 11926535"/>
              <a:gd name="connsiteX4-9" fmla="*/ 0 w 6558116"/>
              <a:gd name="connsiteY4-10" fmla="*/ 2175400 h 11926535"/>
              <a:gd name="connsiteX0-11" fmla="*/ 0 w 6558116"/>
              <a:gd name="connsiteY0-12" fmla="*/ 2195065 h 11946200"/>
              <a:gd name="connsiteX1-13" fmla="*/ 3196727 w 6558116"/>
              <a:gd name="connsiteY1-14" fmla="*/ 0 h 11946200"/>
              <a:gd name="connsiteX2-15" fmla="*/ 6558116 w 6558116"/>
              <a:gd name="connsiteY2-16" fmla="*/ 3500284 h 11946200"/>
              <a:gd name="connsiteX3-17" fmla="*/ 0 w 6558116"/>
              <a:gd name="connsiteY3-18" fmla="*/ 11946200 h 11946200"/>
              <a:gd name="connsiteX4-19" fmla="*/ 0 w 6558116"/>
              <a:gd name="connsiteY4-20" fmla="*/ 2195065 h 11946200"/>
              <a:gd name="connsiteX0-21" fmla="*/ 0 w 6558116"/>
              <a:gd name="connsiteY0-22" fmla="*/ 2214730 h 11965865"/>
              <a:gd name="connsiteX1-23" fmla="*/ 3196727 w 6558116"/>
              <a:gd name="connsiteY1-24" fmla="*/ 0 h 11965865"/>
              <a:gd name="connsiteX2-25" fmla="*/ 6558116 w 6558116"/>
              <a:gd name="connsiteY2-26" fmla="*/ 3519949 h 11965865"/>
              <a:gd name="connsiteX3-27" fmla="*/ 0 w 6558116"/>
              <a:gd name="connsiteY3-28" fmla="*/ 11965865 h 11965865"/>
              <a:gd name="connsiteX4-29" fmla="*/ 0 w 6558116"/>
              <a:gd name="connsiteY4-30" fmla="*/ 2214730 h 11965865"/>
              <a:gd name="connsiteX0-31" fmla="*/ 0 w 6577780"/>
              <a:gd name="connsiteY0-32" fmla="*/ 2214730 h 11965865"/>
              <a:gd name="connsiteX1-33" fmla="*/ 3196727 w 6577780"/>
              <a:gd name="connsiteY1-34" fmla="*/ 0 h 11965865"/>
              <a:gd name="connsiteX2-35" fmla="*/ 6577780 w 6577780"/>
              <a:gd name="connsiteY2-36" fmla="*/ 3962401 h 11965865"/>
              <a:gd name="connsiteX3-37" fmla="*/ 0 w 6577780"/>
              <a:gd name="connsiteY3-38" fmla="*/ 11965865 h 11965865"/>
              <a:gd name="connsiteX4-39" fmla="*/ 0 w 6577780"/>
              <a:gd name="connsiteY4-40" fmla="*/ 2214730 h 119658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577780" h="11965865">
                <a:moveTo>
                  <a:pt x="0" y="2214730"/>
                </a:moveTo>
                <a:lnTo>
                  <a:pt x="3196727" y="0"/>
                </a:lnTo>
                <a:lnTo>
                  <a:pt x="6577780" y="3962401"/>
                </a:lnTo>
                <a:lnTo>
                  <a:pt x="0" y="11965865"/>
                </a:lnTo>
                <a:lnTo>
                  <a:pt x="0" y="2214730"/>
                </a:lnTo>
                <a:close/>
              </a:path>
            </a:pathLst>
          </a:custGeom>
          <a:solidFill>
            <a:srgbClr val="9FB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 rot="5400000" flipH="1">
            <a:off x="1767434" y="-1406605"/>
            <a:ext cx="3360565" cy="6511047"/>
          </a:xfrm>
          <a:custGeom>
            <a:avLst/>
            <a:gdLst>
              <a:gd name="connsiteX0" fmla="*/ 2694038 w 5938684"/>
              <a:gd name="connsiteY0" fmla="*/ 0 h 3077497"/>
              <a:gd name="connsiteX1" fmla="*/ 5938684 w 5938684"/>
              <a:gd name="connsiteY1" fmla="*/ 2074607 h 3077497"/>
              <a:gd name="connsiteX2" fmla="*/ 5938684 w 5938684"/>
              <a:gd name="connsiteY2" fmla="*/ 3067665 h 3077497"/>
              <a:gd name="connsiteX3" fmla="*/ 0 w 5938684"/>
              <a:gd name="connsiteY3" fmla="*/ 3077497 h 3077497"/>
              <a:gd name="connsiteX4" fmla="*/ 2694038 w 5938684"/>
              <a:gd name="connsiteY4" fmla="*/ 0 h 3077497"/>
              <a:gd name="connsiteX0-1" fmla="*/ 3529780 w 5938684"/>
              <a:gd name="connsiteY0-2" fmla="*/ 0 h 2541417"/>
              <a:gd name="connsiteX1-3" fmla="*/ 5938684 w 5938684"/>
              <a:gd name="connsiteY1-4" fmla="*/ 1538527 h 2541417"/>
              <a:gd name="connsiteX2-5" fmla="*/ 5938684 w 5938684"/>
              <a:gd name="connsiteY2-6" fmla="*/ 2531585 h 2541417"/>
              <a:gd name="connsiteX3-7" fmla="*/ 0 w 5938684"/>
              <a:gd name="connsiteY3-8" fmla="*/ 2541417 h 2541417"/>
              <a:gd name="connsiteX4-9" fmla="*/ 3529780 w 5938684"/>
              <a:gd name="connsiteY4-10" fmla="*/ 0 h 2541417"/>
              <a:gd name="connsiteX0-11" fmla="*/ 3512405 w 5938684"/>
              <a:gd name="connsiteY0-12" fmla="*/ 0 h 2535300"/>
              <a:gd name="connsiteX1-13" fmla="*/ 5938684 w 5938684"/>
              <a:gd name="connsiteY1-14" fmla="*/ 1532410 h 2535300"/>
              <a:gd name="connsiteX2-15" fmla="*/ 5938684 w 5938684"/>
              <a:gd name="connsiteY2-16" fmla="*/ 2525468 h 2535300"/>
              <a:gd name="connsiteX3-17" fmla="*/ 0 w 5938684"/>
              <a:gd name="connsiteY3-18" fmla="*/ 2535300 h 2535300"/>
              <a:gd name="connsiteX4-19" fmla="*/ 3512405 w 5938684"/>
              <a:gd name="connsiteY4-20" fmla="*/ 0 h 2535300"/>
              <a:gd name="connsiteX0-21" fmla="*/ 3495029 w 5938684"/>
              <a:gd name="connsiteY0-22" fmla="*/ 0 h 2504710"/>
              <a:gd name="connsiteX1-23" fmla="*/ 5938684 w 5938684"/>
              <a:gd name="connsiteY1-24" fmla="*/ 1501820 h 2504710"/>
              <a:gd name="connsiteX2-25" fmla="*/ 5938684 w 5938684"/>
              <a:gd name="connsiteY2-26" fmla="*/ 2494878 h 2504710"/>
              <a:gd name="connsiteX3-27" fmla="*/ 0 w 5938684"/>
              <a:gd name="connsiteY3-28" fmla="*/ 2504710 h 2504710"/>
              <a:gd name="connsiteX4-29" fmla="*/ 3495029 w 5938684"/>
              <a:gd name="connsiteY4-30" fmla="*/ 0 h 2504710"/>
              <a:gd name="connsiteX0-31" fmla="*/ 2191886 w 5938684"/>
              <a:gd name="connsiteY0-32" fmla="*/ 0 h 1573167"/>
              <a:gd name="connsiteX1-33" fmla="*/ 5938684 w 5938684"/>
              <a:gd name="connsiteY1-34" fmla="*/ 570277 h 1573167"/>
              <a:gd name="connsiteX2-35" fmla="*/ 5938684 w 5938684"/>
              <a:gd name="connsiteY2-36" fmla="*/ 1563335 h 1573167"/>
              <a:gd name="connsiteX3-37" fmla="*/ 0 w 5938684"/>
              <a:gd name="connsiteY3-38" fmla="*/ 1573167 h 1573167"/>
              <a:gd name="connsiteX4-39" fmla="*/ 2191886 w 5938684"/>
              <a:gd name="connsiteY4-40" fmla="*/ 0 h 1573167"/>
              <a:gd name="connsiteX0-41" fmla="*/ 3286526 w 5938684"/>
              <a:gd name="connsiteY0-42" fmla="*/ 0 h 2226040"/>
              <a:gd name="connsiteX1-43" fmla="*/ 5938684 w 5938684"/>
              <a:gd name="connsiteY1-44" fmla="*/ 1223150 h 2226040"/>
              <a:gd name="connsiteX2-45" fmla="*/ 5938684 w 5938684"/>
              <a:gd name="connsiteY2-46" fmla="*/ 2216208 h 2226040"/>
              <a:gd name="connsiteX3-47" fmla="*/ 0 w 5938684"/>
              <a:gd name="connsiteY3-48" fmla="*/ 2226040 h 2226040"/>
              <a:gd name="connsiteX4-49" fmla="*/ 3286526 w 5938684"/>
              <a:gd name="connsiteY4-50" fmla="*/ 0 h 2226040"/>
              <a:gd name="connsiteX0-51" fmla="*/ 3286526 w 5938684"/>
              <a:gd name="connsiteY0-52" fmla="*/ 0 h 2226040"/>
              <a:gd name="connsiteX1-53" fmla="*/ 5903932 w 5938684"/>
              <a:gd name="connsiteY1-54" fmla="*/ 631010 h 2226040"/>
              <a:gd name="connsiteX2-55" fmla="*/ 5938684 w 5938684"/>
              <a:gd name="connsiteY2-56" fmla="*/ 2216208 h 2226040"/>
              <a:gd name="connsiteX3-57" fmla="*/ 0 w 5938684"/>
              <a:gd name="connsiteY3-58" fmla="*/ 2226040 h 2226040"/>
              <a:gd name="connsiteX4-59" fmla="*/ 3286526 w 5938684"/>
              <a:gd name="connsiteY4-60" fmla="*/ 0 h 2226040"/>
              <a:gd name="connsiteX0-61" fmla="*/ 3286526 w 5938684"/>
              <a:gd name="connsiteY0-62" fmla="*/ 287567 h 2513607"/>
              <a:gd name="connsiteX1-63" fmla="*/ 5886555 w 5938684"/>
              <a:gd name="connsiteY1-64" fmla="*/ 0 h 2513607"/>
              <a:gd name="connsiteX2-65" fmla="*/ 5938684 w 5938684"/>
              <a:gd name="connsiteY2-66" fmla="*/ 2503775 h 2513607"/>
              <a:gd name="connsiteX3-67" fmla="*/ 0 w 5938684"/>
              <a:gd name="connsiteY3-68" fmla="*/ 2513607 h 2513607"/>
              <a:gd name="connsiteX4-69" fmla="*/ 3286526 w 5938684"/>
              <a:gd name="connsiteY4-70" fmla="*/ 287567 h 2513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938684" h="2513607">
                <a:moveTo>
                  <a:pt x="3286526" y="287567"/>
                </a:moveTo>
                <a:lnTo>
                  <a:pt x="5886555" y="0"/>
                </a:lnTo>
                <a:lnTo>
                  <a:pt x="5938684" y="2503775"/>
                </a:lnTo>
                <a:lnTo>
                  <a:pt x="0" y="2513607"/>
                </a:lnTo>
                <a:lnTo>
                  <a:pt x="3286526" y="287567"/>
                </a:lnTo>
                <a:close/>
              </a:path>
            </a:pathLst>
          </a:custGeom>
          <a:solidFill>
            <a:srgbClr val="254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  <a:solidFill>
            <a:srgbClr val="F0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20521891">
            <a:off x="82018" y="1202304"/>
            <a:ext cx="6503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TWO</a:t>
            </a:r>
            <a:endParaRPr lang="zh-CN" altLang="en-US" sz="100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818" y="3041419"/>
            <a:ext cx="56594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25474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输入您的标题</a:t>
            </a:r>
            <a:endParaRPr lang="zh-CN" altLang="en-US" sz="5000" dirty="0">
              <a:solidFill>
                <a:srgbClr val="254748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5650" y="4379686"/>
            <a:ext cx="4745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consectetuer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adipiscing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Maecenas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porttitor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congue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massa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posuere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magna sed pulvinar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ultricies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purus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lectus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malesuada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libero, sit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magna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eros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quis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urna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eaLnBrk="0"/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Nunc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viverra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imperdiet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enim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Fusce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est.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Vivamus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a </a:t>
            </a:r>
            <a:r>
              <a:rPr lang="en-US" altLang="zh-CN" sz="1000" dirty="0" err="1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tellus</a:t>
            </a:r>
            <a:r>
              <a:rPr lang="en-US" altLang="zh-CN" sz="1000" dirty="0">
                <a:solidFill>
                  <a:srgbClr val="25474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  <a:endParaRPr lang="en-US" altLang="zh-CN" sz="1000" dirty="0">
              <a:solidFill>
                <a:srgbClr val="25474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650" y="3881032"/>
            <a:ext cx="4745048" cy="395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spc="300" dirty="0">
                <a:solidFill>
                  <a:srgbClr val="254748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Montserrat Semi" charset="0"/>
              </a:rPr>
              <a:t>WRITE SOMETHING HERE</a:t>
            </a:r>
            <a:endParaRPr lang="en-US" altLang="zh-CN" sz="1500" spc="300" dirty="0">
              <a:solidFill>
                <a:srgbClr val="254748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Montserrat Sem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9" b="-8090"/>
          <a:stretch>
            <a:fillRect/>
          </a:stretch>
        </p:blipFill>
        <p:spPr>
          <a:xfrm>
            <a:off x="11145302" y="398661"/>
            <a:ext cx="697800" cy="714594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ISPRING_PRESENTATION_TITLE" val="PowerPoint 莫兰迪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54748"/>
      </a:accent1>
      <a:accent2>
        <a:srgbClr val="346667"/>
      </a:accent2>
      <a:accent3>
        <a:srgbClr val="254748"/>
      </a:accent3>
      <a:accent4>
        <a:srgbClr val="346667"/>
      </a:accent4>
      <a:accent5>
        <a:srgbClr val="254748"/>
      </a:accent5>
      <a:accent6>
        <a:srgbClr val="346667"/>
      </a:accent6>
      <a:hlink>
        <a:srgbClr val="254748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7223</Words>
  <Application>WPS 演示</Application>
  <PresentationFormat>宽屏</PresentationFormat>
  <Paragraphs>454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Arial</vt:lpstr>
      <vt:lpstr>宋体</vt:lpstr>
      <vt:lpstr>Wingdings</vt:lpstr>
      <vt:lpstr>字魂58号-创中黑</vt:lpstr>
      <vt:lpstr>黑体</vt:lpstr>
      <vt:lpstr>字魂59号-创粗黑</vt:lpstr>
      <vt:lpstr>庞门正道标题体</vt:lpstr>
      <vt:lpstr>Montserrat Semi</vt:lpstr>
      <vt:lpstr>Meiryo UI</vt:lpstr>
      <vt:lpstr>微软雅黑</vt:lpstr>
      <vt:lpstr>方正黑体简体</vt:lpstr>
      <vt:lpstr>MS PGothic</vt:lpstr>
      <vt:lpstr>Bebas Neue</vt:lpstr>
      <vt:lpstr>Lato Regular</vt:lpstr>
      <vt:lpstr>Lato Bold</vt:lpstr>
      <vt:lpstr>Lato Light</vt:lpstr>
      <vt:lpstr>Segoe UI</vt:lpstr>
      <vt:lpstr>Arial Unicode MS</vt:lpstr>
      <vt:lpstr>Open Sans Light</vt:lpstr>
      <vt:lpstr>字魂17号-萌趣果冻体</vt:lpstr>
      <vt:lpstr>Source Sans Pro Light</vt:lpstr>
      <vt:lpstr>方圆魂心体</vt:lpstr>
      <vt:lpstr>Calibri</vt:lpstr>
      <vt:lpstr>Bebas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莫兰迪</dc:title>
  <dc:creator>Wssc0816</dc:creator>
  <cp:lastModifiedBy>Administrator</cp:lastModifiedBy>
  <cp:revision>15</cp:revision>
  <dcterms:created xsi:type="dcterms:W3CDTF">2020-01-14T12:48:00Z</dcterms:created>
  <dcterms:modified xsi:type="dcterms:W3CDTF">2021-01-15T07:21:54Z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