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9.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2" r:id="rId1"/>
  </p:sldMasterIdLst>
  <p:notesMasterIdLst>
    <p:notesMasterId r:id="rId24"/>
  </p:notesMasterIdLst>
  <p:handoutMasterIdLst>
    <p:handoutMasterId r:id="rId25"/>
  </p:handoutMasterIdLst>
  <p:sldIdLst>
    <p:sldId id="576" r:id="rId2"/>
    <p:sldId id="570" r:id="rId3"/>
    <p:sldId id="571" r:id="rId4"/>
    <p:sldId id="556" r:id="rId5"/>
    <p:sldId id="575" r:id="rId6"/>
    <p:sldId id="560" r:id="rId7"/>
    <p:sldId id="578" r:id="rId8"/>
    <p:sldId id="585" r:id="rId9"/>
    <p:sldId id="265" r:id="rId10"/>
    <p:sldId id="557" r:id="rId11"/>
    <p:sldId id="561" r:id="rId12"/>
    <p:sldId id="558" r:id="rId13"/>
    <p:sldId id="586" r:id="rId14"/>
    <p:sldId id="267" r:id="rId15"/>
    <p:sldId id="279" r:id="rId16"/>
    <p:sldId id="579" r:id="rId17"/>
    <p:sldId id="562" r:id="rId18"/>
    <p:sldId id="587" r:id="rId19"/>
    <p:sldId id="287" r:id="rId20"/>
    <p:sldId id="580" r:id="rId21"/>
    <p:sldId id="286" r:id="rId22"/>
    <p:sldId id="26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ABFF"/>
    <a:srgbClr val="F2CDFF"/>
    <a:srgbClr val="BEBFFF"/>
    <a:srgbClr val="C1F1FF"/>
    <a:srgbClr val="FE76F3"/>
    <a:srgbClr val="E59EFE"/>
    <a:srgbClr val="F558FF"/>
    <a:srgbClr val="4754FF"/>
    <a:srgbClr val="616CFF"/>
    <a:srgbClr val="9EA5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8" autoAdjust="0"/>
    <p:restoredTop sz="89511" autoAdjust="0"/>
  </p:normalViewPr>
  <p:slideViewPr>
    <p:cSldViewPr snapToGrid="0">
      <p:cViewPr varScale="1">
        <p:scale>
          <a:sx n="102" d="100"/>
          <a:sy n="102" d="100"/>
        </p:scale>
        <p:origin x="744" y="96"/>
      </p:cViewPr>
      <p:guideLst/>
    </p:cSldViewPr>
  </p:slideViewPr>
  <p:notesTextViewPr>
    <p:cViewPr>
      <p:scale>
        <a:sx n="1" d="1"/>
        <a:sy n="1" d="1"/>
      </p:scale>
      <p:origin x="0" y="0"/>
    </p:cViewPr>
  </p:notesTextViewPr>
  <p:notesViewPr>
    <p:cSldViewPr snapToGrid="0">
      <p:cViewPr varScale="1">
        <p:scale>
          <a:sx n="59" d="100"/>
          <a:sy n="59" d="100"/>
        </p:scale>
        <p:origin x="1618" y="7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E84E0F0A-3EC6-4E27-8ADD-1257F2D3F17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优设标题黑" panose="00000500000000000000" pitchFamily="2" charset="-122"/>
              <a:ea typeface="优设标题黑" panose="00000500000000000000" pitchFamily="2" charset="-122"/>
            </a:endParaRPr>
          </a:p>
        </p:txBody>
      </p:sp>
      <p:sp>
        <p:nvSpPr>
          <p:cNvPr id="3" name="日期占位符 2">
            <a:extLst>
              <a:ext uri="{FF2B5EF4-FFF2-40B4-BE49-F238E27FC236}">
                <a16:creationId xmlns:a16="http://schemas.microsoft.com/office/drawing/2014/main" id="{8AB045F1-3627-48B1-8653-8672F0A0FC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6A3A02-690D-46F3-8D2E-213019AB6079}" type="datetimeFigureOut">
              <a:rPr lang="zh-CN" altLang="en-US" smtClean="0">
                <a:latin typeface="优设标题黑" panose="00000500000000000000" pitchFamily="2" charset="-122"/>
                <a:ea typeface="优设标题黑" panose="00000500000000000000" pitchFamily="2" charset="-122"/>
              </a:rPr>
              <a:t>2022/8/26</a:t>
            </a:fld>
            <a:endParaRPr lang="zh-CN" altLang="en-US" dirty="0">
              <a:latin typeface="优设标题黑" panose="00000500000000000000" pitchFamily="2" charset="-122"/>
              <a:ea typeface="优设标题黑" panose="00000500000000000000" pitchFamily="2" charset="-122"/>
            </a:endParaRPr>
          </a:p>
        </p:txBody>
      </p:sp>
      <p:sp>
        <p:nvSpPr>
          <p:cNvPr id="4" name="页脚占位符 3">
            <a:extLst>
              <a:ext uri="{FF2B5EF4-FFF2-40B4-BE49-F238E27FC236}">
                <a16:creationId xmlns:a16="http://schemas.microsoft.com/office/drawing/2014/main" id="{51EFBC5E-DF23-4286-AF36-E3E92A1305C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优设标题黑" panose="00000500000000000000" pitchFamily="2" charset="-122"/>
              <a:ea typeface="优设标题黑" panose="00000500000000000000" pitchFamily="2" charset="-122"/>
            </a:endParaRPr>
          </a:p>
        </p:txBody>
      </p:sp>
      <p:sp>
        <p:nvSpPr>
          <p:cNvPr id="5" name="稻壳鸭鸭占位符 4">
            <a:extLst>
              <a:ext uri="{FF2B5EF4-FFF2-40B4-BE49-F238E27FC236}">
                <a16:creationId xmlns:a16="http://schemas.microsoft.com/office/drawing/2014/main" id="{7B0D51CD-1273-4F4E-AFF9-99625FD19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7A4E3A-3942-4209-85D0-152D6A63CF5A}" type="slidenum">
              <a:rPr lang="zh-CN" altLang="en-US" smtClean="0">
                <a:latin typeface="优设标题黑" panose="00000500000000000000" pitchFamily="2" charset="-122"/>
                <a:ea typeface="优设标题黑" panose="00000500000000000000" pitchFamily="2" charset="-122"/>
              </a:rPr>
              <a:t>‹#›</a:t>
            </a:fld>
            <a:endParaRPr lang="zh-CN" altLang="en-US" dirty="0">
              <a:latin typeface="优设标题黑" panose="00000500000000000000" pitchFamily="2" charset="-122"/>
              <a:ea typeface="优设标题黑" panose="00000500000000000000" pitchFamily="2" charset="-122"/>
            </a:endParaRPr>
          </a:p>
        </p:txBody>
      </p:sp>
    </p:spTree>
    <p:extLst>
      <p:ext uri="{BB962C8B-B14F-4D97-AF65-F5344CB8AC3E}">
        <p14:creationId xmlns:p14="http://schemas.microsoft.com/office/powerpoint/2010/main" val="972130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优设标题黑" panose="00000500000000000000" pitchFamily="2" charset="-122"/>
                <a:ea typeface="优设标题黑" panose="00000500000000000000" pitchFamily="2"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优设标题黑" panose="00000500000000000000" pitchFamily="2" charset="-122"/>
                <a:ea typeface="优设标题黑" panose="00000500000000000000" pitchFamily="2" charset="-122"/>
              </a:defRPr>
            </a:lvl1pPr>
          </a:lstStyle>
          <a:p>
            <a:fld id="{9482F756-1C68-4416-B4A2-DF8CC02E9D97}" type="datetimeFigureOut">
              <a:rPr lang="zh-CN" altLang="en-US" smtClean="0"/>
              <a:pPr/>
              <a:t>2022/8/26</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优设标题黑" panose="00000500000000000000" pitchFamily="2" charset="-122"/>
                <a:ea typeface="优设标题黑" panose="00000500000000000000" pitchFamily="2" charset="-122"/>
              </a:defRPr>
            </a:lvl1pPr>
          </a:lstStyle>
          <a:p>
            <a:endParaRPr lang="zh-CN" altLang="en-US" dirty="0"/>
          </a:p>
        </p:txBody>
      </p:sp>
      <p:sp>
        <p:nvSpPr>
          <p:cNvPr id="7" name="稻壳鸭鸭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优设标题黑" panose="00000500000000000000" pitchFamily="2" charset="-122"/>
                <a:ea typeface="优设标题黑" panose="00000500000000000000" pitchFamily="2" charset="-122"/>
              </a:defRPr>
            </a:lvl1pPr>
          </a:lstStyle>
          <a:p>
            <a:fld id="{8764A71E-C92E-47B1-9BD9-D87F2BA73247}" type="slidenum">
              <a:rPr lang="zh-CN" altLang="en-US" smtClean="0"/>
              <a:pPr/>
              <a:t>‹#›</a:t>
            </a:fld>
            <a:endParaRPr lang="zh-CN" altLang="en-US" dirty="0"/>
          </a:p>
        </p:txBody>
      </p:sp>
    </p:spTree>
    <p:extLst>
      <p:ext uri="{BB962C8B-B14F-4D97-AF65-F5344CB8AC3E}">
        <p14:creationId xmlns:p14="http://schemas.microsoft.com/office/powerpoint/2010/main" val="28041506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1pPr>
    <a:lvl2pPr marL="4572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2pPr>
    <a:lvl3pPr marL="9144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3pPr>
    <a:lvl4pPr marL="13716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4pPr>
    <a:lvl5pPr marL="1828800" algn="l" defTabSz="914400" rtl="0" eaLnBrk="1" latinLnBrk="0" hangingPunct="1">
      <a:defRPr sz="1200" kern="1200">
        <a:solidFill>
          <a:schemeClr val="tx1"/>
        </a:solidFill>
        <a:latin typeface="优设标题黑" panose="00000500000000000000" pitchFamily="2" charset="-122"/>
        <a:ea typeface="优设标题黑"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8764A71E-C92E-47B1-9BD9-D87F2BA73247}" type="slidenum">
              <a:rPr lang="zh-CN" altLang="en-US" smtClean="0"/>
              <a:pPr/>
              <a:t>1</a:t>
            </a:fld>
            <a:endParaRPr lang="zh-CN" altLang="en-US" dirty="0"/>
          </a:p>
        </p:txBody>
      </p:sp>
    </p:spTree>
    <p:extLst>
      <p:ext uri="{BB962C8B-B14F-4D97-AF65-F5344CB8AC3E}">
        <p14:creationId xmlns:p14="http://schemas.microsoft.com/office/powerpoint/2010/main" val="17479568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8764A71E-C92E-47B1-9BD9-D87F2BA73247}" type="slidenum">
              <a:rPr lang="zh-CN" altLang="en-US" smtClean="0"/>
              <a:pPr/>
              <a:t>22</a:t>
            </a:fld>
            <a:endParaRPr lang="zh-CN" altLang="en-US" dirty="0"/>
          </a:p>
        </p:txBody>
      </p:sp>
    </p:spTree>
    <p:extLst>
      <p:ext uri="{BB962C8B-B14F-4D97-AF65-F5344CB8AC3E}">
        <p14:creationId xmlns:p14="http://schemas.microsoft.com/office/powerpoint/2010/main" val="2564976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8686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7168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37669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992318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8764A71E-C92E-47B1-9BD9-D87F2BA73247}" type="slidenum">
              <a:rPr lang="zh-CN" altLang="en-US" smtClean="0"/>
              <a:pPr/>
              <a:t>9</a:t>
            </a:fld>
            <a:endParaRPr lang="zh-CN" altLang="en-US" dirty="0"/>
          </a:p>
        </p:txBody>
      </p:sp>
    </p:spTree>
    <p:extLst>
      <p:ext uri="{BB962C8B-B14F-4D97-AF65-F5344CB8AC3E}">
        <p14:creationId xmlns:p14="http://schemas.microsoft.com/office/powerpoint/2010/main" val="17779662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298598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5"/>
          </p:nvPr>
        </p:nvSpPr>
        <p:spPr/>
        <p:txBody>
          <a:bodyPr/>
          <a:lstStyle/>
          <a:p>
            <a:fld id="{8764A71E-C92E-47B1-9BD9-D87F2BA73247}" type="slidenum">
              <a:rPr lang="zh-CN" altLang="en-US" smtClean="0"/>
              <a:pPr/>
              <a:t>14</a:t>
            </a:fld>
            <a:endParaRPr lang="zh-CN" altLang="en-US" dirty="0"/>
          </a:p>
        </p:txBody>
      </p:sp>
    </p:spTree>
    <p:extLst>
      <p:ext uri="{BB962C8B-B14F-4D97-AF65-F5344CB8AC3E}">
        <p14:creationId xmlns:p14="http://schemas.microsoft.com/office/powerpoint/2010/main" val="3200918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8F6036-E835-44CB-A25A-34C755DFD5D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69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288747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9974FD-9C6A-4A56-AA1F-3ABB57ECE17B}"/>
              </a:ext>
            </a:extLst>
          </p:cNvPr>
          <p:cNvSpPr/>
          <p:nvPr userDrawn="1"/>
        </p:nvSpPr>
        <p:spPr>
          <a:xfrm>
            <a:off x="216569" y="228600"/>
            <a:ext cx="11758863" cy="6432884"/>
          </a:xfrm>
          <a:prstGeom prst="roundRect">
            <a:avLst>
              <a:gd name="adj" fmla="val 1068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a16="http://schemas.microsoft.com/office/drawing/2014/main" id="{7BCC12BA-0712-41BD-9497-E9EDD5CE3747}"/>
              </a:ext>
            </a:extLst>
          </p:cNvPr>
          <p:cNvSpPr/>
          <p:nvPr userDrawn="1"/>
        </p:nvSpPr>
        <p:spPr>
          <a:xfrm rot="4925883">
            <a:off x="571687" y="440318"/>
            <a:ext cx="717490" cy="717490"/>
          </a:xfrm>
          <a:prstGeom prst="ellipse">
            <a:avLst/>
          </a:prstGeom>
          <a:gradFill>
            <a:gsLst>
              <a:gs pos="0">
                <a:srgbClr val="F2CDFF">
                  <a:alpha val="68000"/>
                </a:srgbClr>
              </a:gs>
              <a:gs pos="88000">
                <a:srgbClr val="A6ABFF">
                  <a:alpha val="89000"/>
                </a:srgb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a:extLst>
              <a:ext uri="{FF2B5EF4-FFF2-40B4-BE49-F238E27FC236}">
                <a16:creationId xmlns:a16="http://schemas.microsoft.com/office/drawing/2014/main" id="{7F34CEC6-CA0B-40E3-B15C-A87A0589D14E}"/>
              </a:ext>
            </a:extLst>
          </p:cNvPr>
          <p:cNvSpPr txBox="1"/>
          <p:nvPr userDrawn="1"/>
        </p:nvSpPr>
        <p:spPr>
          <a:xfrm>
            <a:off x="1336167" y="537453"/>
            <a:ext cx="2642275" cy="52322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思源宋体 Heavy" panose="02020900000000000000" pitchFamily="18" charset="-122"/>
                <a:ea typeface="思源宋体 Heavy" panose="02020900000000000000" pitchFamily="18" charset="-122"/>
              </a:rPr>
              <a:t>输入您的标题</a:t>
            </a:r>
          </a:p>
        </p:txBody>
      </p:sp>
      <p:grpSp>
        <p:nvGrpSpPr>
          <p:cNvPr id="6" name="组合 5">
            <a:extLst>
              <a:ext uri="{FF2B5EF4-FFF2-40B4-BE49-F238E27FC236}">
                <a16:creationId xmlns:a16="http://schemas.microsoft.com/office/drawing/2014/main" id="{DABC2854-43EC-4CD1-9E47-7DCEC5FE430B}"/>
              </a:ext>
            </a:extLst>
          </p:cNvPr>
          <p:cNvGrpSpPr/>
          <p:nvPr userDrawn="1"/>
        </p:nvGrpSpPr>
        <p:grpSpPr>
          <a:xfrm rot="5400000">
            <a:off x="10731091" y="5547945"/>
            <a:ext cx="101370" cy="1330760"/>
            <a:chOff x="508216" y="2820579"/>
            <a:chExt cx="196770" cy="2583143"/>
          </a:xfrm>
          <a:solidFill>
            <a:srgbClr val="E59EFE"/>
          </a:solidFill>
        </p:grpSpPr>
        <p:sp>
          <p:nvSpPr>
            <p:cNvPr id="7" name="椭圆 6">
              <a:extLst>
                <a:ext uri="{FF2B5EF4-FFF2-40B4-BE49-F238E27FC236}">
                  <a16:creationId xmlns:a16="http://schemas.microsoft.com/office/drawing/2014/main" id="{9921FF76-0519-4D4D-A698-7BA838213785}"/>
                </a:ext>
              </a:extLst>
            </p:cNvPr>
            <p:cNvSpPr/>
            <p:nvPr/>
          </p:nvSpPr>
          <p:spPr>
            <a:xfrm>
              <a:off x="508217" y="2820579"/>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8" name="直接连接符 7">
              <a:extLst>
                <a:ext uri="{FF2B5EF4-FFF2-40B4-BE49-F238E27FC236}">
                  <a16:creationId xmlns:a16="http://schemas.microsoft.com/office/drawing/2014/main" id="{5E793809-3E63-41C9-964B-30ED6C92FF6D}"/>
                </a:ext>
              </a:extLst>
            </p:cNvPr>
            <p:cNvCxnSpPr/>
            <p:nvPr/>
          </p:nvCxnSpPr>
          <p:spPr>
            <a:xfrm>
              <a:off x="606601" y="3222594"/>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9" name="椭圆 8">
              <a:extLst>
                <a:ext uri="{FF2B5EF4-FFF2-40B4-BE49-F238E27FC236}">
                  <a16:creationId xmlns:a16="http://schemas.microsoft.com/office/drawing/2014/main" id="{D7F905BB-E9F0-46A5-8108-79AB85F1EFDA}"/>
                </a:ext>
              </a:extLst>
            </p:cNvPr>
            <p:cNvSpPr/>
            <p:nvPr/>
          </p:nvSpPr>
          <p:spPr>
            <a:xfrm>
              <a:off x="508216" y="4013766"/>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a16="http://schemas.microsoft.com/office/drawing/2014/main" id="{0F33785F-042F-4326-A463-84CD2475B58F}"/>
                </a:ext>
              </a:extLst>
            </p:cNvPr>
            <p:cNvCxnSpPr/>
            <p:nvPr/>
          </p:nvCxnSpPr>
          <p:spPr>
            <a:xfrm>
              <a:off x="606600" y="4415781"/>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C4E1A2B3-59FA-406C-8306-4DB33755919F}"/>
                </a:ext>
              </a:extLst>
            </p:cNvPr>
            <p:cNvSpPr/>
            <p:nvPr/>
          </p:nvSpPr>
          <p:spPr>
            <a:xfrm>
              <a:off x="508216" y="5206953"/>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0399146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CF9974FD-9C6A-4A56-AA1F-3ABB57ECE17B}"/>
              </a:ext>
            </a:extLst>
          </p:cNvPr>
          <p:cNvSpPr/>
          <p:nvPr userDrawn="1"/>
        </p:nvSpPr>
        <p:spPr>
          <a:xfrm>
            <a:off x="216569" y="228600"/>
            <a:ext cx="11758863" cy="6432884"/>
          </a:xfrm>
          <a:prstGeom prst="roundRect">
            <a:avLst>
              <a:gd name="adj" fmla="val 1068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341622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863025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A07F6F7-1C0B-4C5D-8230-B8DC27600852}"/>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r="10308"/>
          <a:stretch/>
        </p:blipFill>
        <p:spPr>
          <a:xfrm>
            <a:off x="0" y="0"/>
            <a:ext cx="12192000" cy="6858000"/>
          </a:xfrm>
          <a:prstGeom prst="rect">
            <a:avLst/>
          </a:prstGeom>
        </p:spPr>
      </p:pic>
      <p:pic>
        <p:nvPicPr>
          <p:cNvPr id="5" name="图片 4">
            <a:extLst>
              <a:ext uri="{FF2B5EF4-FFF2-40B4-BE49-F238E27FC236}">
                <a16:creationId xmlns:a16="http://schemas.microsoft.com/office/drawing/2014/main" id="{87488FE7-FE94-4AFE-941F-0C8F81801969}"/>
              </a:ext>
            </a:extLst>
          </p:cNvPr>
          <p:cNvPicPr>
            <a:picLocks noChangeAspect="1"/>
          </p:cNvPicPr>
          <p:nvPr userDrawn="1"/>
        </p:nvPicPr>
        <p:blipFill rotWithShape="1">
          <a:blip r:embed="rId7">
            <a:extLst>
              <a:ext uri="{28A0092B-C50C-407E-A947-70E740481C1C}">
                <a14:useLocalDpi xmlns:a14="http://schemas.microsoft.com/office/drawing/2010/main" val="0"/>
              </a:ext>
            </a:extLst>
          </a:blip>
          <a:srcRect r="2937"/>
          <a:stretch/>
        </p:blipFill>
        <p:spPr>
          <a:xfrm>
            <a:off x="0" y="0"/>
            <a:ext cx="12192000" cy="6857999"/>
          </a:xfrm>
          <a:prstGeom prst="rect">
            <a:avLst/>
          </a:prstGeom>
        </p:spPr>
      </p:pic>
    </p:spTree>
    <p:extLst>
      <p:ext uri="{BB962C8B-B14F-4D97-AF65-F5344CB8AC3E}">
        <p14:creationId xmlns:p14="http://schemas.microsoft.com/office/powerpoint/2010/main" val="195017263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6" r:id="rId3"/>
    <p:sldLayoutId id="2147483664" r:id="rId4"/>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audio" Target="../media/media1.mp3"/><Relationship Id="rId7" Type="http://schemas.openxmlformats.org/officeDocument/2006/relationships/tags" Target="../tags/tag5.xml"/><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tags" Target="../tags/tag4.xml"/><Relationship Id="rId11" Type="http://schemas.openxmlformats.org/officeDocument/2006/relationships/image" Target="../media/image4.png"/><Relationship Id="rId5" Type="http://schemas.openxmlformats.org/officeDocument/2006/relationships/tags" Target="../tags/tag3.xml"/><Relationship Id="rId10" Type="http://schemas.openxmlformats.org/officeDocument/2006/relationships/image" Target="../media/image3.jpeg"/><Relationship Id="rId4" Type="http://schemas.openxmlformats.org/officeDocument/2006/relationships/tags" Target="../tags/tag2.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2" Type="http://schemas.openxmlformats.org/officeDocument/2006/relationships/tags" Target="../tags/tag16.xml"/><Relationship Id="rId16" Type="http://schemas.openxmlformats.org/officeDocument/2006/relationships/slideLayout" Target="../slideLayouts/slideLayout2.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5.jp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tags" Target="../tags/tag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36.xml"/><Relationship Id="rId7" Type="http://schemas.openxmlformats.org/officeDocument/2006/relationships/image" Target="../media/image5.jp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tags" Target="../tags/tag3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5.jp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0.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tags" Target="../tags/tag13.xml"/><Relationship Id="rId7" Type="http://schemas.openxmlformats.org/officeDocument/2006/relationships/image" Target="../media/image5.jp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5.xml"/><Relationship Id="rId5" Type="http://schemas.openxmlformats.org/officeDocument/2006/relationships/slideLayout" Target="../slideLayouts/slideLayout4.xml"/><Relationship Id="rId4" Type="http://schemas.openxmlformats.org/officeDocument/2006/relationships/tags" Target="../tags/tag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7660FDF5-89B0-4E12-895C-96EC31813A8C}"/>
              </a:ext>
            </a:extLst>
          </p:cNvPr>
          <p:cNvPicPr>
            <a:picLocks noChangeAspect="1"/>
          </p:cNvPicPr>
          <p:nvPr/>
        </p:nvPicPr>
        <p:blipFill rotWithShape="1">
          <a:blip r:embed="rId10">
            <a:extLst>
              <a:ext uri="{28A0092B-C50C-407E-A947-70E740481C1C}">
                <a14:useLocalDpi xmlns:a14="http://schemas.microsoft.com/office/drawing/2010/main" val="0"/>
              </a:ext>
            </a:extLst>
          </a:blip>
          <a:srcRect r="6977"/>
          <a:stretch/>
        </p:blipFill>
        <p:spPr>
          <a:xfrm>
            <a:off x="0" y="0"/>
            <a:ext cx="12192000" cy="6858000"/>
          </a:xfrm>
          <a:prstGeom prst="rect">
            <a:avLst/>
          </a:prstGeom>
        </p:spPr>
      </p:pic>
      <p:sp>
        <p:nvSpPr>
          <p:cNvPr id="31" name="椭圆 30">
            <a:extLst>
              <a:ext uri="{FF2B5EF4-FFF2-40B4-BE49-F238E27FC236}">
                <a16:creationId xmlns:a16="http://schemas.microsoft.com/office/drawing/2014/main" id="{343A1969-C4E1-462D-95C3-64F0D13D5C96}"/>
              </a:ext>
            </a:extLst>
          </p:cNvPr>
          <p:cNvSpPr/>
          <p:nvPr/>
        </p:nvSpPr>
        <p:spPr>
          <a:xfrm rot="4925883">
            <a:off x="620863" y="3701316"/>
            <a:ext cx="1485945" cy="1485945"/>
          </a:xfrm>
          <a:prstGeom prst="ellipse">
            <a:avLst/>
          </a:prstGeom>
          <a:gradFill>
            <a:gsLst>
              <a:gs pos="0">
                <a:srgbClr val="F2CDFF">
                  <a:alpha val="68000"/>
                </a:srgbClr>
              </a:gs>
              <a:gs pos="88000">
                <a:srgbClr val="A6ABFF">
                  <a:alpha val="89000"/>
                </a:srgbClr>
              </a:gs>
            </a:gsLst>
            <a:lin ang="5400000" scaled="1"/>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a:extLst>
              <a:ext uri="{FF2B5EF4-FFF2-40B4-BE49-F238E27FC236}">
                <a16:creationId xmlns:a16="http://schemas.microsoft.com/office/drawing/2014/main" id="{A78A7A15-469D-4B09-BD0E-ED9409FC6978}"/>
              </a:ext>
            </a:extLst>
          </p:cNvPr>
          <p:cNvGrpSpPr/>
          <p:nvPr/>
        </p:nvGrpSpPr>
        <p:grpSpPr>
          <a:xfrm>
            <a:off x="4131270" y="5312688"/>
            <a:ext cx="3649895" cy="338554"/>
            <a:chOff x="4204270" y="5200394"/>
            <a:chExt cx="3649895" cy="338554"/>
          </a:xfrm>
        </p:grpSpPr>
        <p:sp>
          <p:nvSpPr>
            <p:cNvPr id="6" name="Rectangle 5">
              <a:extLst>
                <a:ext uri="{FF2B5EF4-FFF2-40B4-BE49-F238E27FC236}">
                  <a16:creationId xmlns:a16="http://schemas.microsoft.com/office/drawing/2014/main" id="{2E8C3C28-E420-4C5C-9062-37F8A8621D7B}"/>
                </a:ext>
              </a:extLst>
            </p:cNvPr>
            <p:cNvSpPr>
              <a:spLocks noChangeArrowheads="1"/>
            </p:cNvSpPr>
            <p:nvPr/>
          </p:nvSpPr>
          <p:spPr bwMode="auto">
            <a:xfrm>
              <a:off x="4204270" y="5200394"/>
              <a:ext cx="16733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defRPr/>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汇报人：唐峰</a:t>
              </a:r>
            </a:p>
          </p:txBody>
        </p:sp>
        <p:sp>
          <p:nvSpPr>
            <p:cNvPr id="7" name="Rectangle 5">
              <a:extLst>
                <a:ext uri="{FF2B5EF4-FFF2-40B4-BE49-F238E27FC236}">
                  <a16:creationId xmlns:a16="http://schemas.microsoft.com/office/drawing/2014/main" id="{2E8C3C28-E420-4C5C-9062-37F8A8621D7B}"/>
                </a:ext>
              </a:extLst>
            </p:cNvPr>
            <p:cNvSpPr>
              <a:spLocks noChangeArrowheads="1"/>
            </p:cNvSpPr>
            <p:nvPr/>
          </p:nvSpPr>
          <p:spPr bwMode="auto">
            <a:xfrm>
              <a:off x="6314404" y="5200394"/>
              <a:ext cx="15397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dist">
                <a:defRPr/>
              </a:pPr>
              <a:r>
                <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时间：</a:t>
              </a:r>
              <a:r>
                <a:rPr lang="en-US" altLang="zh-CN" sz="1600"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202X</a:t>
              </a:r>
              <a:endParaRPr lang="zh-CN" altLang="en-US" sz="1600" dirty="0">
                <a:solidFill>
                  <a:schemeClr val="bg1"/>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nvGrpSpPr>
          <p:cNvPr id="3" name="组合 2">
            <a:extLst>
              <a:ext uri="{FF2B5EF4-FFF2-40B4-BE49-F238E27FC236}">
                <a16:creationId xmlns:a16="http://schemas.microsoft.com/office/drawing/2014/main" id="{31E68455-FEAE-4BD6-846F-4E980B18BC21}"/>
              </a:ext>
            </a:extLst>
          </p:cNvPr>
          <p:cNvGrpSpPr/>
          <p:nvPr/>
        </p:nvGrpSpPr>
        <p:grpSpPr>
          <a:xfrm>
            <a:off x="1577107" y="2228062"/>
            <a:ext cx="8758220" cy="1478634"/>
            <a:chOff x="1930031" y="2147852"/>
            <a:chExt cx="8758220" cy="1478634"/>
          </a:xfrm>
        </p:grpSpPr>
        <p:sp>
          <p:nvSpPr>
            <p:cNvPr id="17" name="PA-文本框 59">
              <a:extLst>
                <a:ext uri="{FF2B5EF4-FFF2-40B4-BE49-F238E27FC236}">
                  <a16:creationId xmlns:a16="http://schemas.microsoft.com/office/drawing/2014/main" id="{76492A6B-05F7-4837-929C-AC1CDF49CB39}"/>
                </a:ext>
              </a:extLst>
            </p:cNvPr>
            <p:cNvSpPr txBox="1"/>
            <p:nvPr>
              <p:custDataLst>
                <p:tags r:id="rId6"/>
              </p:custDataLst>
            </p:nvPr>
          </p:nvSpPr>
          <p:spPr>
            <a:xfrm>
              <a:off x="1930031" y="2147852"/>
              <a:ext cx="8726136" cy="1446550"/>
            </a:xfrm>
            <a:prstGeom prst="rect">
              <a:avLst/>
            </a:prstGeom>
            <a:noFill/>
          </p:spPr>
          <p:txBody>
            <a:bodyPr wrap="square" rtlCol="0">
              <a:spAutoFit/>
            </a:bodyPr>
            <a:lstStyle/>
            <a:p>
              <a:pPr algn="dist"/>
              <a:r>
                <a:rPr lang="zh-CN" altLang="en-US" sz="8800" b="1" dirty="0">
                  <a:ln>
                    <a:solidFill>
                      <a:schemeClr val="bg1"/>
                    </a:solidFill>
                  </a:ln>
                  <a:noFill/>
                  <a:effectLst>
                    <a:outerShdw blurRad="63500" dist="38100" dir="2700000" algn="tl">
                      <a:srgbClr val="000000">
                        <a:alpha val="26000"/>
                      </a:srgbClr>
                    </a:outerShdw>
                  </a:effectLst>
                  <a:latin typeface="思源宋体 Heavy" panose="02020900000000000000" pitchFamily="18" charset="-122"/>
                  <a:ea typeface="思源宋体 Heavy" panose="02020900000000000000" pitchFamily="18" charset="-122"/>
                </a:rPr>
                <a:t>创意商业计划书</a:t>
              </a:r>
              <a:endParaRPr lang="en-US" altLang="zh-CN" sz="8800" b="1" dirty="0">
                <a:ln>
                  <a:solidFill>
                    <a:schemeClr val="bg1"/>
                  </a:solidFill>
                </a:ln>
                <a:noFill/>
                <a:effectLst>
                  <a:outerShdw blurRad="63500" dist="38100" dir="2700000" algn="tl">
                    <a:srgbClr val="000000">
                      <a:alpha val="26000"/>
                    </a:srgbClr>
                  </a:outerShdw>
                </a:effectLst>
                <a:latin typeface="思源宋体 Heavy" panose="02020900000000000000" pitchFamily="18" charset="-122"/>
                <a:ea typeface="思源宋体 Heavy" panose="02020900000000000000" pitchFamily="18" charset="-122"/>
              </a:endParaRPr>
            </a:p>
          </p:txBody>
        </p:sp>
        <p:sp>
          <p:nvSpPr>
            <p:cNvPr id="9" name="PA-文本框 59">
              <a:extLst>
                <a:ext uri="{FF2B5EF4-FFF2-40B4-BE49-F238E27FC236}">
                  <a16:creationId xmlns:a16="http://schemas.microsoft.com/office/drawing/2014/main" id="{D0C51562-FB43-4858-990C-AF3C0DB88CCE}"/>
                </a:ext>
              </a:extLst>
            </p:cNvPr>
            <p:cNvSpPr txBox="1"/>
            <p:nvPr>
              <p:custDataLst>
                <p:tags r:id="rId7"/>
              </p:custDataLst>
            </p:nvPr>
          </p:nvSpPr>
          <p:spPr>
            <a:xfrm>
              <a:off x="1962115" y="2179936"/>
              <a:ext cx="8726136" cy="1446550"/>
            </a:xfrm>
            <a:prstGeom prst="rect">
              <a:avLst/>
            </a:prstGeom>
            <a:noFill/>
          </p:spPr>
          <p:txBody>
            <a:bodyPr wrap="square" rtlCol="0">
              <a:spAutoFit/>
            </a:bodyPr>
            <a:lstStyle/>
            <a:p>
              <a:pPr algn="dist"/>
              <a:r>
                <a:rPr lang="zh-CN" altLang="en-US" sz="8800" b="1" dirty="0">
                  <a:gradFill>
                    <a:gsLst>
                      <a:gs pos="100000">
                        <a:srgbClr val="F2CDFF"/>
                      </a:gs>
                      <a:gs pos="4000">
                        <a:srgbClr val="4754FF">
                          <a:alpha val="93000"/>
                        </a:srgbClr>
                      </a:gs>
                      <a:gs pos="81000">
                        <a:srgbClr val="9EA5FF"/>
                      </a:gs>
                    </a:gsLst>
                    <a:lin ang="5400000" scaled="0"/>
                  </a:gradFill>
                  <a:latin typeface="思源宋体 Heavy" panose="02020900000000000000" pitchFamily="18" charset="-122"/>
                  <a:ea typeface="思源宋体 Heavy" panose="02020900000000000000" pitchFamily="18" charset="-122"/>
                </a:rPr>
                <a:t>创意商业计划书</a:t>
              </a:r>
              <a:endParaRPr lang="en-US" altLang="zh-CN" sz="8800" b="1" dirty="0">
                <a:gradFill>
                  <a:gsLst>
                    <a:gs pos="100000">
                      <a:srgbClr val="F2CDFF"/>
                    </a:gs>
                    <a:gs pos="4000">
                      <a:srgbClr val="4754FF">
                        <a:alpha val="93000"/>
                      </a:srgbClr>
                    </a:gs>
                    <a:gs pos="81000">
                      <a:srgbClr val="9EA5FF"/>
                    </a:gs>
                  </a:gsLst>
                  <a:lin ang="5400000" scaled="0"/>
                </a:gradFill>
                <a:latin typeface="思源宋体 Heavy" panose="02020900000000000000" pitchFamily="18" charset="-122"/>
                <a:ea typeface="思源宋体 Heavy" panose="02020900000000000000" pitchFamily="18" charset="-122"/>
              </a:endParaRPr>
            </a:p>
          </p:txBody>
        </p:sp>
      </p:grpSp>
      <p:grpSp>
        <p:nvGrpSpPr>
          <p:cNvPr id="13" name="组合 12">
            <a:extLst>
              <a:ext uri="{FF2B5EF4-FFF2-40B4-BE49-F238E27FC236}">
                <a16:creationId xmlns:a16="http://schemas.microsoft.com/office/drawing/2014/main" id="{0A4D115F-1025-47E2-BF25-94C0D07800A5}"/>
              </a:ext>
            </a:extLst>
          </p:cNvPr>
          <p:cNvGrpSpPr/>
          <p:nvPr/>
        </p:nvGrpSpPr>
        <p:grpSpPr>
          <a:xfrm>
            <a:off x="313564" y="385443"/>
            <a:ext cx="2148108" cy="844524"/>
            <a:chOff x="224148" y="548463"/>
            <a:chExt cx="2148108" cy="844524"/>
          </a:xfrm>
        </p:grpSpPr>
        <p:sp>
          <p:nvSpPr>
            <p:cNvPr id="14" name="矩形 13">
              <a:extLst>
                <a:ext uri="{FF2B5EF4-FFF2-40B4-BE49-F238E27FC236}">
                  <a16:creationId xmlns:a16="http://schemas.microsoft.com/office/drawing/2014/main" id="{A52D1955-51D9-49AF-B57F-5407CE8BB1B0}"/>
                </a:ext>
              </a:extLst>
            </p:cNvPr>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PA-矩形 44">
              <a:extLst>
                <a:ext uri="{FF2B5EF4-FFF2-40B4-BE49-F238E27FC236}">
                  <a16:creationId xmlns:a16="http://schemas.microsoft.com/office/drawing/2014/main" id="{5CB17C25-870B-4962-A257-47E0757ECCD5}"/>
                </a:ext>
              </a:extLst>
            </p:cNvPr>
            <p:cNvSpPr/>
            <p:nvPr>
              <p:custDataLst>
                <p:tags r:id="rId4"/>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兮彤科技有限公司</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 name="PA-矩形 44">
              <a:extLst>
                <a:ext uri="{FF2B5EF4-FFF2-40B4-BE49-F238E27FC236}">
                  <a16:creationId xmlns:a16="http://schemas.microsoft.com/office/drawing/2014/main" id="{BDE34AD4-3950-4EC7-8A3A-ECE330EA7CCB}"/>
                </a:ext>
              </a:extLst>
            </p:cNvPr>
            <p:cNvSpPr/>
            <p:nvPr>
              <p:custDataLst>
                <p:tags r:id="rId5"/>
              </p:custDataLst>
            </p:nvPr>
          </p:nvSpPr>
          <p:spPr>
            <a:xfrm>
              <a:off x="227674" y="901506"/>
              <a:ext cx="2144582" cy="49148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XIONG MAO KE JI YOU XIAN GONG SI  XIONG MAO KE JI YOU XIAN GONG SI </a:t>
              </a:r>
            </a:p>
            <a:p>
              <a:pPr lvl="0">
                <a:lnSpc>
                  <a:spcPct val="150000"/>
                </a:lnSpc>
                <a:defRPr/>
              </a:pPr>
              <a:endPar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
        <p:nvSpPr>
          <p:cNvPr id="18" name="矩形 17">
            <a:extLst>
              <a:ext uri="{FF2B5EF4-FFF2-40B4-BE49-F238E27FC236}">
                <a16:creationId xmlns:a16="http://schemas.microsoft.com/office/drawing/2014/main" id="{1DFFE8F6-4C47-4186-9173-C32CFCDDA8E0}"/>
              </a:ext>
            </a:extLst>
          </p:cNvPr>
          <p:cNvSpPr/>
          <p:nvPr/>
        </p:nvSpPr>
        <p:spPr>
          <a:xfrm>
            <a:off x="3158588" y="3770864"/>
            <a:ext cx="5595258" cy="3835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pc="3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工作介绍</a:t>
            </a:r>
            <a:r>
              <a:rPr lang="en-US" altLang="zh-CN" spc="3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r>
              <a:rPr lang="zh-CN" altLang="en-US" spc="3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工作汇报</a:t>
            </a:r>
            <a:r>
              <a:rPr lang="en-US" altLang="zh-CN" spc="3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a:t>
            </a:r>
            <a:r>
              <a:rPr lang="zh-CN" altLang="en-US" spc="3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工作总结</a:t>
            </a:r>
          </a:p>
        </p:txBody>
      </p:sp>
      <p:sp>
        <p:nvSpPr>
          <p:cNvPr id="19" name="PA-文本框 88">
            <a:extLst>
              <a:ext uri="{FF2B5EF4-FFF2-40B4-BE49-F238E27FC236}">
                <a16:creationId xmlns:a16="http://schemas.microsoft.com/office/drawing/2014/main" id="{1793E707-8601-4C31-AFB8-E5B23FA61270}"/>
              </a:ext>
            </a:extLst>
          </p:cNvPr>
          <p:cNvSpPr txBox="1"/>
          <p:nvPr>
            <p:custDataLst>
              <p:tags r:id="rId1"/>
            </p:custDataLst>
          </p:nvPr>
        </p:nvSpPr>
        <p:spPr>
          <a:xfrm>
            <a:off x="2438318" y="4305163"/>
            <a:ext cx="7035798" cy="525850"/>
          </a:xfrm>
          <a:prstGeom prst="rect">
            <a:avLst/>
          </a:prstGeom>
          <a:noFill/>
        </p:spPr>
        <p:txBody>
          <a:bodyPr wrap="square" lIns="0" tIns="0" rIns="0" bIns="0" rtlCol="0">
            <a:spAutoFit/>
          </a:bodyPr>
          <a:lstStyle/>
          <a:p>
            <a:pPr algn="ctr" hangingPunct="0">
              <a:lnSpc>
                <a:spcPct val="150000"/>
              </a:lnSpc>
            </a:pPr>
            <a:r>
              <a:rPr lang="en-US" altLang="zh-CN" sz="1200" dirty="0">
                <a:solidFill>
                  <a:schemeClr val="bg1"/>
                </a:solidFill>
                <a:cs typeface="+mn-ea"/>
                <a:sym typeface="+mn-lt"/>
              </a:rPr>
              <a:t>You can also format the appropriate text and adjust the line spacing of the text. You can also format the appropriate text and adjust the line spacing of the text. </a:t>
            </a:r>
          </a:p>
        </p:txBody>
      </p:sp>
      <p:sp>
        <p:nvSpPr>
          <p:cNvPr id="20" name="文本框 19">
            <a:extLst>
              <a:ext uri="{FF2B5EF4-FFF2-40B4-BE49-F238E27FC236}">
                <a16:creationId xmlns:a16="http://schemas.microsoft.com/office/drawing/2014/main" id="{F374BC91-61D4-4DE9-BBA5-4F26DF293496}"/>
              </a:ext>
            </a:extLst>
          </p:cNvPr>
          <p:cNvSpPr txBox="1"/>
          <p:nvPr/>
        </p:nvSpPr>
        <p:spPr>
          <a:xfrm>
            <a:off x="3545943" y="1412650"/>
            <a:ext cx="4820548" cy="584775"/>
          </a:xfrm>
          <a:prstGeom prst="rect">
            <a:avLst/>
          </a:prstGeom>
          <a:noFill/>
        </p:spPr>
        <p:txBody>
          <a:bodyPr wrap="square" rtlCol="0">
            <a:spAutoFit/>
          </a:bodyPr>
          <a:lstStyle/>
          <a:p>
            <a:pPr algn="dist"/>
            <a:r>
              <a:rPr lang="en-US" altLang="zh-CN" sz="3200" dirty="0">
                <a:solidFill>
                  <a:schemeClr val="bg1"/>
                </a:solidFill>
                <a:latin typeface="思源宋体 Heavy" panose="02020900000000000000" pitchFamily="18" charset="-122"/>
                <a:ea typeface="思源宋体 Heavy" panose="02020900000000000000" pitchFamily="18" charset="-122"/>
              </a:rPr>
              <a:t>BUSINESS</a:t>
            </a:r>
          </a:p>
        </p:txBody>
      </p:sp>
      <p:grpSp>
        <p:nvGrpSpPr>
          <p:cNvPr id="23" name="组合 22">
            <a:extLst>
              <a:ext uri="{FF2B5EF4-FFF2-40B4-BE49-F238E27FC236}">
                <a16:creationId xmlns:a16="http://schemas.microsoft.com/office/drawing/2014/main" id="{4C133A07-3392-44DC-A2CB-B36BC76E2710}"/>
              </a:ext>
            </a:extLst>
          </p:cNvPr>
          <p:cNvGrpSpPr/>
          <p:nvPr/>
        </p:nvGrpSpPr>
        <p:grpSpPr>
          <a:xfrm rot="5400000">
            <a:off x="1089786" y="5756492"/>
            <a:ext cx="101370" cy="1330760"/>
            <a:chOff x="508216" y="2820579"/>
            <a:chExt cx="196770" cy="2583143"/>
          </a:xfrm>
          <a:solidFill>
            <a:srgbClr val="E59EFE"/>
          </a:solidFill>
        </p:grpSpPr>
        <p:sp>
          <p:nvSpPr>
            <p:cNvPr id="25" name="椭圆 24">
              <a:extLst>
                <a:ext uri="{FF2B5EF4-FFF2-40B4-BE49-F238E27FC236}">
                  <a16:creationId xmlns:a16="http://schemas.microsoft.com/office/drawing/2014/main" id="{70167CF5-680B-4AA5-ADDD-B7DCCCB0EDEC}"/>
                </a:ext>
              </a:extLst>
            </p:cNvPr>
            <p:cNvSpPr/>
            <p:nvPr/>
          </p:nvSpPr>
          <p:spPr>
            <a:xfrm>
              <a:off x="508217" y="2820579"/>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26" name="直接连接符 25">
              <a:extLst>
                <a:ext uri="{FF2B5EF4-FFF2-40B4-BE49-F238E27FC236}">
                  <a16:creationId xmlns:a16="http://schemas.microsoft.com/office/drawing/2014/main" id="{636ED7AB-3F01-4A82-8BE8-651E5092BC6F}"/>
                </a:ext>
              </a:extLst>
            </p:cNvPr>
            <p:cNvCxnSpPr/>
            <p:nvPr/>
          </p:nvCxnSpPr>
          <p:spPr>
            <a:xfrm>
              <a:off x="606601" y="3222594"/>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88A1859B-DD91-4E29-89E1-B055F2558570}"/>
                </a:ext>
              </a:extLst>
            </p:cNvPr>
            <p:cNvSpPr/>
            <p:nvPr/>
          </p:nvSpPr>
          <p:spPr>
            <a:xfrm>
              <a:off x="508216" y="4013766"/>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cxnSp>
          <p:nvCxnSpPr>
            <p:cNvPr id="28" name="直接连接符 27">
              <a:extLst>
                <a:ext uri="{FF2B5EF4-FFF2-40B4-BE49-F238E27FC236}">
                  <a16:creationId xmlns:a16="http://schemas.microsoft.com/office/drawing/2014/main" id="{17132446-3F3C-4B07-92D3-F69ECFF38E06}"/>
                </a:ext>
              </a:extLst>
            </p:cNvPr>
            <p:cNvCxnSpPr/>
            <p:nvPr/>
          </p:nvCxnSpPr>
          <p:spPr>
            <a:xfrm>
              <a:off x="606600" y="4415781"/>
              <a:ext cx="0" cy="585926"/>
            </a:xfrm>
            <a:prstGeom prst="line">
              <a:avLst/>
            </a:prstGeom>
            <a:grpFill/>
            <a:ln>
              <a:solidFill>
                <a:srgbClr val="E59EFE"/>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A361903A-1C7A-45E1-AFC4-D438373129C4}"/>
                </a:ext>
              </a:extLst>
            </p:cNvPr>
            <p:cNvSpPr/>
            <p:nvPr/>
          </p:nvSpPr>
          <p:spPr>
            <a:xfrm>
              <a:off x="508216" y="5206953"/>
              <a:ext cx="196769" cy="196769"/>
            </a:xfrm>
            <a:prstGeom prst="ellipse">
              <a:avLst/>
            </a:prstGeom>
            <a:grpFill/>
            <a:ln>
              <a:solidFill>
                <a:srgbClr val="E59E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30" name="椭圆 29">
            <a:extLst>
              <a:ext uri="{FF2B5EF4-FFF2-40B4-BE49-F238E27FC236}">
                <a16:creationId xmlns:a16="http://schemas.microsoft.com/office/drawing/2014/main" id="{472F32FC-D53B-4FD8-A790-901913FCB6A9}"/>
              </a:ext>
            </a:extLst>
          </p:cNvPr>
          <p:cNvSpPr/>
          <p:nvPr/>
        </p:nvSpPr>
        <p:spPr>
          <a:xfrm>
            <a:off x="10028421" y="513479"/>
            <a:ext cx="549643" cy="549643"/>
          </a:xfrm>
          <a:prstGeom prst="ellipse">
            <a:avLst/>
          </a:prstGeom>
          <a:solidFill>
            <a:srgbClr val="C1F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mp3-5b9f4742034ac506">
            <a:hlinkClick r:id="" action="ppaction://media"/>
            <a:extLst>
              <a:ext uri="{FF2B5EF4-FFF2-40B4-BE49-F238E27FC236}">
                <a16:creationId xmlns:a16="http://schemas.microsoft.com/office/drawing/2014/main" id="{D8B220F1-9239-4738-AD31-1BC62875383F}"/>
              </a:ext>
            </a:extLst>
          </p:cNvPr>
          <p:cNvPicPr>
            <a:picLocks noChangeAspect="1"/>
          </p:cNvPicPr>
          <p:nvPr>
            <a:audioFile r:link="rId3"/>
            <p:extLst>
              <p:ext uri="{DAA4B4D4-6D71-4841-9C94-3DE7FCFB9230}">
                <p14:media xmlns:p14="http://schemas.microsoft.com/office/powerpoint/2010/main" r:embed="rId2"/>
              </p:ext>
            </p:extLst>
          </p:nvPr>
        </p:nvPicPr>
        <p:blipFill>
          <a:blip r:embed="rId11"/>
          <a:stretch>
            <a:fillRect/>
          </a:stretch>
        </p:blipFill>
        <p:spPr>
          <a:xfrm>
            <a:off x="2201896" y="-1418831"/>
            <a:ext cx="609600" cy="609600"/>
          </a:xfrm>
          <a:prstGeom prst="rect">
            <a:avLst/>
          </a:prstGeom>
        </p:spPr>
      </p:pic>
    </p:spTree>
    <p:extLst>
      <p:ext uri="{BB962C8B-B14F-4D97-AF65-F5344CB8AC3E}">
        <p14:creationId xmlns:p14="http://schemas.microsoft.com/office/powerpoint/2010/main" val="53121264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4"/>
                                        </p:tgtEl>
                                      </p:cBhvr>
                                    </p:cmd>
                                  </p:childTnLst>
                                </p:cTn>
                              </p:par>
                            </p:childTnLst>
                          </p:cTn>
                        </p:par>
                        <p:par>
                          <p:cTn id="7" fill="hold">
                            <p:stCondLst>
                              <p:cond delay="0"/>
                            </p:stCondLst>
                            <p:childTnLst>
                              <p:par>
                                <p:cTn id="8" presetID="2" presetClass="entr" presetSubtype="8" fill="hold" nodeType="after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750" fill="hold"/>
                                        <p:tgtEl>
                                          <p:spTgt spid="13"/>
                                        </p:tgtEl>
                                        <p:attrNameLst>
                                          <p:attrName>ppt_x</p:attrName>
                                        </p:attrNameLst>
                                      </p:cBhvr>
                                      <p:tavLst>
                                        <p:tav tm="0">
                                          <p:val>
                                            <p:strVal val="0-#ppt_w/2"/>
                                          </p:val>
                                        </p:tav>
                                        <p:tav tm="100000">
                                          <p:val>
                                            <p:strVal val="#ppt_x"/>
                                          </p:val>
                                        </p:tav>
                                      </p:tavLst>
                                    </p:anim>
                                    <p:anim calcmode="lin" valueType="num">
                                      <p:cBhvr additive="base">
                                        <p:cTn id="11" dur="75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500"/>
                                        <p:tgtEl>
                                          <p:spTgt spid="3"/>
                                        </p:tgtEl>
                                      </p:cBhvr>
                                    </p:animEffect>
                                  </p:childTnLst>
                                </p:cTn>
                              </p:par>
                            </p:childTnLst>
                          </p:cTn>
                        </p:par>
                        <p:par>
                          <p:cTn id="17" fill="hold">
                            <p:stCondLst>
                              <p:cond delay="500"/>
                            </p:stCondLst>
                            <p:childTnLst>
                              <p:par>
                                <p:cTn id="18" presetID="22" presetClass="entr" presetSubtype="4"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750"/>
                                        <p:tgtEl>
                                          <p:spTgt spid="20"/>
                                        </p:tgtEl>
                                      </p:cBhvr>
                                    </p:animEffect>
                                    <p:anim calcmode="lin" valueType="num">
                                      <p:cBhvr>
                                        <p:cTn id="29" dur="750" fill="hold"/>
                                        <p:tgtEl>
                                          <p:spTgt spid="20"/>
                                        </p:tgtEl>
                                        <p:attrNameLst>
                                          <p:attrName>ppt_x</p:attrName>
                                        </p:attrNameLst>
                                      </p:cBhvr>
                                      <p:tavLst>
                                        <p:tav tm="0">
                                          <p:val>
                                            <p:strVal val="#ppt_x"/>
                                          </p:val>
                                        </p:tav>
                                        <p:tav tm="100000">
                                          <p:val>
                                            <p:strVal val="#ppt_x"/>
                                          </p:val>
                                        </p:tav>
                                      </p:tavLst>
                                    </p:anim>
                                    <p:anim calcmode="lin" valueType="num">
                                      <p:cBhvr>
                                        <p:cTn id="30" dur="750" fill="hold"/>
                                        <p:tgtEl>
                                          <p:spTgt spid="20"/>
                                        </p:tgtEl>
                                        <p:attrNameLst>
                                          <p:attrName>ppt_y</p:attrName>
                                        </p:attrNameLst>
                                      </p:cBhvr>
                                      <p:tavLst>
                                        <p:tav tm="0">
                                          <p:val>
                                            <p:strVal val="#ppt_y-.1"/>
                                          </p:val>
                                        </p:tav>
                                        <p:tav tm="100000">
                                          <p:val>
                                            <p:strVal val="#ppt_y"/>
                                          </p:val>
                                        </p:tav>
                                      </p:tavLst>
                                    </p:anim>
                                  </p:childTnLst>
                                </p:cTn>
                              </p:par>
                              <p:par>
                                <p:cTn id="31" presetID="16" presetClass="entr" presetSubtype="21"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barn(inVertical)">
                                      <p:cBhvr>
                                        <p:cTn id="33" dur="500"/>
                                        <p:tgtEl>
                                          <p:spTgt spid="2"/>
                                        </p:tgtEl>
                                      </p:cBhvr>
                                    </p:animEffect>
                                  </p:childTnLst>
                                </p:cTn>
                              </p:par>
                              <p:par>
                                <p:cTn id="34" presetID="10" presetClass="entr" presetSubtype="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0" repeatCount="indefinite" fill="hold" display="0">
                  <p:stCondLst>
                    <p:cond delay="indefinite"/>
                  </p:stCondLst>
                  <p:endCondLst>
                    <p:cond evt="onStopAudio" delay="0">
                      <p:tgtEl>
                        <p:sldTgt/>
                      </p:tgtEl>
                    </p:cond>
                  </p:endCondLst>
                </p:cTn>
                <p:tgtEl>
                  <p:spTgt spid="24"/>
                </p:tgtEl>
              </p:cMediaNode>
            </p:audio>
          </p:childTnLst>
        </p:cTn>
      </p:par>
    </p:tnLst>
    <p:bldLst>
      <p:bldP spid="31" grpId="0" animBg="1"/>
      <p:bldP spid="18" grpId="0" animBg="1"/>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TextBox 21"/>
          <p:cNvSpPr txBox="1"/>
          <p:nvPr/>
        </p:nvSpPr>
        <p:spPr>
          <a:xfrm>
            <a:off x="1626480" y="4950065"/>
            <a:ext cx="8953009" cy="792000"/>
          </a:xfrm>
          <a:prstGeom prst="rect">
            <a:avLst/>
          </a:prstGeom>
          <a:noFill/>
        </p:spPr>
        <p:txBody>
          <a:bodyPr wrap="square" lIns="172763" tIns="34552" rIns="172763" bIns="34552" rtlCol="0" anchor="t" anchorCtr="0">
            <a:noAutofit/>
          </a:bodyPr>
          <a:lstStyle/>
          <a:p>
            <a:pPr algn="ctr">
              <a:lnSpc>
                <a:spcPct val="150000"/>
              </a:lnSpc>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点击输入文本</a:t>
            </a:r>
          </a:p>
        </p:txBody>
      </p:sp>
      <p:cxnSp>
        <p:nvCxnSpPr>
          <p:cNvPr id="56" name="1"/>
          <p:cNvCxnSpPr>
            <a:stCxn id="57" idx="0"/>
          </p:cNvCxnSpPr>
          <p:nvPr>
            <p:custDataLst>
              <p:tags r:id="rId1"/>
            </p:custDataLst>
          </p:nvPr>
        </p:nvCxnSpPr>
        <p:spPr bwMode="auto">
          <a:xfrm flipV="1">
            <a:off x="2947670"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7" name="22"/>
          <p:cNvSpPr/>
          <p:nvPr>
            <p:custDataLst>
              <p:tags r:id="rId2"/>
            </p:custDataLst>
          </p:nvPr>
        </p:nvSpPr>
        <p:spPr bwMode="auto">
          <a:xfrm>
            <a:off x="1597660"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8" name="1"/>
          <p:cNvSpPr txBox="1">
            <a:spLocks noChangeArrowheads="1"/>
          </p:cNvSpPr>
          <p:nvPr>
            <p:custDataLst>
              <p:tags r:id="rId3"/>
            </p:custDataLst>
          </p:nvPr>
        </p:nvSpPr>
        <p:spPr bwMode="auto">
          <a:xfrm>
            <a:off x="1815465"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rPr>
              <a:t>关键词</a:t>
            </a:r>
            <a:endParaRPr lang="en-US" altLang="zh-CN"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59" name="3"/>
          <p:cNvSpPr/>
          <p:nvPr>
            <p:custDataLst>
              <p:tags r:id="rId4"/>
            </p:custDataLst>
          </p:nvPr>
        </p:nvSpPr>
        <p:spPr bwMode="auto">
          <a:xfrm>
            <a:off x="3173730" y="3430270"/>
            <a:ext cx="2700020" cy="1370330"/>
          </a:xfrm>
          <a:prstGeom prst="triangl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60" name="42"/>
          <p:cNvCxnSpPr/>
          <p:nvPr>
            <p:custDataLst>
              <p:tags r:id="rId5"/>
            </p:custDataLst>
          </p:nvPr>
        </p:nvCxnSpPr>
        <p:spPr bwMode="auto">
          <a:xfrm flipV="1">
            <a:off x="4518660" y="2136140"/>
            <a:ext cx="11430" cy="1305560"/>
          </a:xfrm>
          <a:prstGeom prst="line">
            <a:avLst/>
          </a:prstGeom>
          <a:ln w="9525">
            <a:solidFill>
              <a:srgbClr val="7D82B9"/>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1" name="2"/>
          <p:cNvSpPr txBox="1">
            <a:spLocks noChangeArrowheads="1"/>
          </p:cNvSpPr>
          <p:nvPr>
            <p:custDataLst>
              <p:tags r:id="rId6"/>
            </p:custDataLst>
          </p:nvPr>
        </p:nvSpPr>
        <p:spPr bwMode="auto">
          <a:xfrm>
            <a:off x="3392170" y="15119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rPr>
              <a:t>关键词</a:t>
            </a:r>
            <a:endParaRPr lang="en-US" altLang="zh-CN"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62" name="5"/>
          <p:cNvSpPr/>
          <p:nvPr>
            <p:custDataLst>
              <p:tags r:id="rId7"/>
            </p:custDataLst>
          </p:nvPr>
        </p:nvSpPr>
        <p:spPr bwMode="auto">
          <a:xfrm>
            <a:off x="4747895"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63" name="6"/>
          <p:cNvCxnSpPr/>
          <p:nvPr>
            <p:custDataLst>
              <p:tags r:id="rId8"/>
            </p:custDataLst>
          </p:nvPr>
        </p:nvCxnSpPr>
        <p:spPr bwMode="auto">
          <a:xfrm flipV="1">
            <a:off x="6097270"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4" name="3"/>
          <p:cNvSpPr txBox="1">
            <a:spLocks noChangeArrowheads="1"/>
          </p:cNvSpPr>
          <p:nvPr>
            <p:custDataLst>
              <p:tags r:id="rId9"/>
            </p:custDataLst>
          </p:nvPr>
        </p:nvSpPr>
        <p:spPr bwMode="auto">
          <a:xfrm>
            <a:off x="4965700"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rPr>
              <a:t>关键词</a:t>
            </a:r>
            <a:endParaRPr lang="en-US" altLang="zh-CN"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65" name="7"/>
          <p:cNvSpPr/>
          <p:nvPr>
            <p:custDataLst>
              <p:tags r:id="rId10"/>
            </p:custDataLst>
          </p:nvPr>
        </p:nvSpPr>
        <p:spPr bwMode="auto">
          <a:xfrm>
            <a:off x="6321425" y="3430270"/>
            <a:ext cx="2700020" cy="1370330"/>
          </a:xfrm>
          <a:prstGeom prst="triangl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66" name="8"/>
          <p:cNvCxnSpPr/>
          <p:nvPr>
            <p:custDataLst>
              <p:tags r:id="rId11"/>
            </p:custDataLst>
          </p:nvPr>
        </p:nvCxnSpPr>
        <p:spPr bwMode="auto">
          <a:xfrm flipV="1">
            <a:off x="7665720" y="2136140"/>
            <a:ext cx="11430" cy="1305560"/>
          </a:xfrm>
          <a:prstGeom prst="line">
            <a:avLst/>
          </a:prstGeom>
          <a:ln w="9525">
            <a:solidFill>
              <a:srgbClr val="7D82B9"/>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67" name="4"/>
          <p:cNvSpPr txBox="1">
            <a:spLocks noChangeArrowheads="1"/>
          </p:cNvSpPr>
          <p:nvPr>
            <p:custDataLst>
              <p:tags r:id="rId12"/>
            </p:custDataLst>
          </p:nvPr>
        </p:nvSpPr>
        <p:spPr bwMode="auto">
          <a:xfrm>
            <a:off x="6539230" y="15119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rPr>
              <a:t>关键词</a:t>
            </a:r>
            <a:endParaRPr lang="en-US" altLang="zh-CN"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68" name="9"/>
          <p:cNvSpPr/>
          <p:nvPr>
            <p:custDataLst>
              <p:tags r:id="rId13"/>
            </p:custDataLst>
          </p:nvPr>
        </p:nvSpPr>
        <p:spPr bwMode="auto">
          <a:xfrm>
            <a:off x="7897495" y="3429000"/>
            <a:ext cx="2700020" cy="1371600"/>
          </a:xfrm>
          <a:prstGeom prst="triangl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cxnSp>
        <p:nvCxnSpPr>
          <p:cNvPr id="69" name="10"/>
          <p:cNvCxnSpPr/>
          <p:nvPr>
            <p:custDataLst>
              <p:tags r:id="rId14"/>
            </p:custDataLst>
          </p:nvPr>
        </p:nvCxnSpPr>
        <p:spPr bwMode="auto">
          <a:xfrm flipV="1">
            <a:off x="9247505" y="2757170"/>
            <a:ext cx="11430" cy="671830"/>
          </a:xfrm>
          <a:prstGeom prst="line">
            <a:avLst/>
          </a:prstGeom>
          <a:ln w="9525">
            <a:solidFill>
              <a:srgbClr val="9497C4"/>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70" name="5"/>
          <p:cNvSpPr txBox="1">
            <a:spLocks noChangeArrowheads="1"/>
          </p:cNvSpPr>
          <p:nvPr>
            <p:custDataLst>
              <p:tags r:id="rId15"/>
            </p:custDataLst>
          </p:nvPr>
        </p:nvSpPr>
        <p:spPr bwMode="auto">
          <a:xfrm>
            <a:off x="8115300" y="2134235"/>
            <a:ext cx="2263775" cy="515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3431" tIns="56716" rIns="113431" bIns="56716">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lgn="ctr" eaLnBrk="1" hangingPunct="1">
              <a:lnSpc>
                <a:spcPct val="150000"/>
              </a:lnSpc>
              <a:defRPr/>
            </a:pPr>
            <a:r>
              <a:rPr lang="zh-CN" altLang="en-US"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rPr>
              <a:t>关键词</a:t>
            </a:r>
            <a:endParaRPr lang="en-US" altLang="zh-CN" sz="1600" dirty="0">
              <a:solidFill>
                <a:srgbClr val="262626"/>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Tree>
    <p:extLst>
      <p:ext uri="{BB962C8B-B14F-4D97-AF65-F5344CB8AC3E}">
        <p14:creationId xmlns:p14="http://schemas.microsoft.com/office/powerpoint/2010/main" val="3687057062"/>
      </p:ext>
    </p:extLst>
  </p:cSld>
  <p:clrMapOvr>
    <a:masterClrMapping/>
  </p:clrMapOvr>
  <mc:AlternateContent xmlns:mc="http://schemas.openxmlformats.org/markup-compatibility/2006" xmlns:p14="http://schemas.microsoft.com/office/powerpoint/2010/main">
    <mc:Choice Requires="p14">
      <p:transition p14:dur="100" advTm="3000">
        <p:cut/>
      </p:transition>
    </mc:Choice>
    <mc:Fallback xmlns="">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down)">
                                      <p:cBhvr>
                                        <p:cTn id="15" dur="500"/>
                                        <p:tgtEl>
                                          <p:spTgt spid="57"/>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down)">
                                      <p:cBhvr>
                                        <p:cTn id="18" dur="500"/>
                                        <p:tgtEl>
                                          <p:spTgt spid="58"/>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down)">
                                      <p:cBhvr>
                                        <p:cTn id="21" dur="500"/>
                                        <p:tgtEl>
                                          <p:spTgt spid="59"/>
                                        </p:tgtEl>
                                      </p:cBhvr>
                                    </p:animEffect>
                                  </p:childTnLst>
                                </p:cTn>
                              </p:par>
                              <p:par>
                                <p:cTn id="22" presetID="22" presetClass="entr" presetSubtype="4"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wipe(down)">
                                      <p:cBhvr>
                                        <p:cTn id="24" dur="500"/>
                                        <p:tgtEl>
                                          <p:spTgt spid="6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down)">
                                      <p:cBhvr>
                                        <p:cTn id="27" dur="500"/>
                                        <p:tgtEl>
                                          <p:spTgt spid="6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wipe(down)">
                                      <p:cBhvr>
                                        <p:cTn id="30" dur="500"/>
                                        <p:tgtEl>
                                          <p:spTgt spid="62"/>
                                        </p:tgtEl>
                                      </p:cBhvr>
                                    </p:animEffect>
                                  </p:childTnLst>
                                </p:cTn>
                              </p:par>
                              <p:par>
                                <p:cTn id="31" presetID="22" presetClass="entr" presetSubtype="4" fill="hold"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down)">
                                      <p:cBhvr>
                                        <p:cTn id="33" dur="500"/>
                                        <p:tgtEl>
                                          <p:spTgt spid="6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wipe(down)">
                                      <p:cBhvr>
                                        <p:cTn id="36" dur="500"/>
                                        <p:tgtEl>
                                          <p:spTgt spid="6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down)">
                                      <p:cBhvr>
                                        <p:cTn id="39" dur="500"/>
                                        <p:tgtEl>
                                          <p:spTgt spid="65"/>
                                        </p:tgtEl>
                                      </p:cBhvr>
                                    </p:animEffect>
                                  </p:childTnLst>
                                </p:cTn>
                              </p:par>
                              <p:par>
                                <p:cTn id="40" presetID="22" presetClass="entr" presetSubtype="4" fill="hold"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wipe(down)">
                                      <p:cBhvr>
                                        <p:cTn id="42" dur="500"/>
                                        <p:tgtEl>
                                          <p:spTgt spid="6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down)">
                                      <p:cBhvr>
                                        <p:cTn id="45" dur="500"/>
                                        <p:tgtEl>
                                          <p:spTgt spid="6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wipe(down)">
                                      <p:cBhvr>
                                        <p:cTn id="48" dur="500"/>
                                        <p:tgtEl>
                                          <p:spTgt spid="68"/>
                                        </p:tgtEl>
                                      </p:cBhvr>
                                    </p:animEffect>
                                  </p:childTnLst>
                                </p:cTn>
                              </p:par>
                              <p:par>
                                <p:cTn id="49" presetID="22" presetClass="entr" presetSubtype="4" fill="hold" nodeType="withEffect">
                                  <p:stCondLst>
                                    <p:cond delay="0"/>
                                  </p:stCondLst>
                                  <p:childTnLst>
                                    <p:set>
                                      <p:cBhvr>
                                        <p:cTn id="50" dur="1" fill="hold">
                                          <p:stCondLst>
                                            <p:cond delay="0"/>
                                          </p:stCondLst>
                                        </p:cTn>
                                        <p:tgtEl>
                                          <p:spTgt spid="69"/>
                                        </p:tgtEl>
                                        <p:attrNameLst>
                                          <p:attrName>style.visibility</p:attrName>
                                        </p:attrNameLst>
                                      </p:cBhvr>
                                      <p:to>
                                        <p:strVal val="visible"/>
                                      </p:to>
                                    </p:set>
                                    <p:animEffect transition="in" filter="wipe(down)">
                                      <p:cBhvr>
                                        <p:cTn id="51" dur="500"/>
                                        <p:tgtEl>
                                          <p:spTgt spid="6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down)">
                                      <p:cBhvr>
                                        <p:cTn id="54"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animBg="1"/>
      <p:bldP spid="58" grpId="0"/>
      <p:bldP spid="59" grpId="0" animBg="1"/>
      <p:bldP spid="61" grpId="0"/>
      <p:bldP spid="62" grpId="0" animBg="1"/>
      <p:bldP spid="64" grpId="0"/>
      <p:bldP spid="65" grpId="0" animBg="1"/>
      <p:bldP spid="67" grpId="0"/>
      <p:bldP spid="68" grpId="0" animBg="1"/>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6"/>
          <p:cNvSpPr>
            <a:spLocks/>
          </p:cNvSpPr>
          <p:nvPr/>
        </p:nvSpPr>
        <p:spPr bwMode="auto">
          <a:xfrm>
            <a:off x="1158544" y="2025089"/>
            <a:ext cx="1300850" cy="1356257"/>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F2CDFF"/>
          </a:solidFill>
          <a:ln>
            <a:noFill/>
          </a:ln>
        </p:spPr>
        <p:txBody>
          <a:bodyPr vert="horz" wrap="square" lIns="67394" tIns="212263" rIns="67394" bIns="33697" numCol="1" anchor="t" anchorCtr="0" compatLnSpc="1">
            <a:prstTxWarp prst="textNoShape">
              <a:avLst/>
            </a:prstTxWarp>
          </a:bodyPr>
          <a:lstStyle/>
          <a:p>
            <a:pPr algn="ctr"/>
            <a:r>
              <a:rPr lang="zh-CN" altLang="en-US"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添加标题</a:t>
            </a:r>
          </a:p>
        </p:txBody>
      </p:sp>
      <p:sp>
        <p:nvSpPr>
          <p:cNvPr id="23" name="Freeform 7"/>
          <p:cNvSpPr>
            <a:spLocks/>
          </p:cNvSpPr>
          <p:nvPr/>
        </p:nvSpPr>
        <p:spPr bwMode="auto">
          <a:xfrm>
            <a:off x="1158544" y="3978882"/>
            <a:ext cx="1300850" cy="1356257"/>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BEBFFF"/>
          </a:solidFill>
          <a:ln>
            <a:noFill/>
          </a:ln>
        </p:spPr>
        <p:txBody>
          <a:bodyPr vert="horz" wrap="square" lIns="67394" tIns="212263" rIns="67394" bIns="33697" numCol="1" anchor="t" anchorCtr="0" compatLnSpc="1">
            <a:prstTxWarp prst="textNoShape">
              <a:avLst/>
            </a:prstTxWarp>
          </a:bodyPr>
          <a:lstStyle/>
          <a:p>
            <a:pPr algn="ctr"/>
            <a:r>
              <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添加标题</a:t>
            </a:r>
          </a:p>
        </p:txBody>
      </p:sp>
      <p:sp>
        <p:nvSpPr>
          <p:cNvPr id="24" name="Freeform 12"/>
          <p:cNvSpPr>
            <a:spLocks noEditPoints="1"/>
          </p:cNvSpPr>
          <p:nvPr/>
        </p:nvSpPr>
        <p:spPr bwMode="auto">
          <a:xfrm>
            <a:off x="1589030" y="4585793"/>
            <a:ext cx="439877" cy="437240"/>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Freeform 13"/>
          <p:cNvSpPr>
            <a:spLocks noEditPoints="1"/>
          </p:cNvSpPr>
          <p:nvPr/>
        </p:nvSpPr>
        <p:spPr bwMode="auto">
          <a:xfrm>
            <a:off x="1596550" y="2635612"/>
            <a:ext cx="424839" cy="422924"/>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26" name="组合 25"/>
          <p:cNvGrpSpPr/>
          <p:nvPr/>
        </p:nvGrpSpPr>
        <p:grpSpPr>
          <a:xfrm>
            <a:off x="6442568" y="1942918"/>
            <a:ext cx="4692488" cy="3358119"/>
            <a:chOff x="4553724" y="1373583"/>
            <a:chExt cx="3823567" cy="2736287"/>
          </a:xfrm>
        </p:grpSpPr>
        <p:sp>
          <p:nvSpPr>
            <p:cNvPr id="27" name="Line 6"/>
            <p:cNvSpPr>
              <a:spLocks noChangeShapeType="1"/>
            </p:cNvSpPr>
            <p:nvPr/>
          </p:nvSpPr>
          <p:spPr bwMode="auto">
            <a:xfrm>
              <a:off x="4919217" y="1509303"/>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Line 7"/>
            <p:cNvSpPr>
              <a:spLocks noChangeShapeType="1"/>
            </p:cNvSpPr>
            <p:nvPr/>
          </p:nvSpPr>
          <p:spPr bwMode="auto">
            <a:xfrm>
              <a:off x="4919217" y="1837712"/>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9" name="Line 8"/>
            <p:cNvSpPr>
              <a:spLocks noChangeShapeType="1"/>
            </p:cNvSpPr>
            <p:nvPr/>
          </p:nvSpPr>
          <p:spPr bwMode="auto">
            <a:xfrm>
              <a:off x="4919217" y="2158392"/>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0" name="Line 9"/>
            <p:cNvSpPr>
              <a:spLocks noChangeShapeType="1"/>
            </p:cNvSpPr>
            <p:nvPr/>
          </p:nvSpPr>
          <p:spPr bwMode="auto">
            <a:xfrm>
              <a:off x="4919217" y="2486800"/>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1" name="Line 10"/>
            <p:cNvSpPr>
              <a:spLocks noChangeShapeType="1"/>
            </p:cNvSpPr>
            <p:nvPr/>
          </p:nvSpPr>
          <p:spPr bwMode="auto">
            <a:xfrm>
              <a:off x="4919217" y="2815207"/>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2" name="Line 11"/>
            <p:cNvSpPr>
              <a:spLocks noChangeShapeType="1"/>
            </p:cNvSpPr>
            <p:nvPr/>
          </p:nvSpPr>
          <p:spPr bwMode="auto">
            <a:xfrm>
              <a:off x="4919217" y="3143616"/>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3" name="Line 12"/>
            <p:cNvSpPr>
              <a:spLocks noChangeShapeType="1"/>
            </p:cNvSpPr>
            <p:nvPr/>
          </p:nvSpPr>
          <p:spPr bwMode="auto">
            <a:xfrm>
              <a:off x="4919217" y="3464297"/>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Line 13"/>
            <p:cNvSpPr>
              <a:spLocks noChangeShapeType="1"/>
            </p:cNvSpPr>
            <p:nvPr/>
          </p:nvSpPr>
          <p:spPr bwMode="auto">
            <a:xfrm>
              <a:off x="4919217" y="3792704"/>
              <a:ext cx="3458074" cy="0"/>
            </a:xfrm>
            <a:prstGeom prst="line">
              <a:avLst/>
            </a:prstGeom>
            <a:noFill/>
            <a:ln w="5" cap="flat">
              <a:solidFill>
                <a:schemeClr val="bg1">
                  <a:lumMod val="85000"/>
                  <a:alpha val="60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67394" tIns="33697" rIns="67394" bIns="33697" numCol="1" anchor="t" anchorCtr="0" compatLnSpc="1">
              <a:prstTxWarp prst="textNoShape">
                <a:avLst/>
              </a:prstTxWarp>
            </a:bodyPr>
            <a:lstStyle/>
            <a:p>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5" name="Rectangle 14"/>
            <p:cNvSpPr>
              <a:spLocks noChangeArrowheads="1"/>
            </p:cNvSpPr>
            <p:nvPr/>
          </p:nvSpPr>
          <p:spPr bwMode="auto">
            <a:xfrm>
              <a:off x="6733087" y="1699783"/>
              <a:ext cx="337657" cy="2092921"/>
            </a:xfrm>
            <a:prstGeom prst="rect">
              <a:avLst/>
            </a:prstGeom>
            <a:solidFill>
              <a:srgbClr val="F2CDFF"/>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Rectangle 16"/>
            <p:cNvSpPr>
              <a:spLocks noChangeArrowheads="1"/>
            </p:cNvSpPr>
            <p:nvPr/>
          </p:nvSpPr>
          <p:spPr bwMode="auto">
            <a:xfrm>
              <a:off x="6216435" y="2452027"/>
              <a:ext cx="341539" cy="1340677"/>
            </a:xfrm>
            <a:prstGeom prst="rect">
              <a:avLst/>
            </a:prstGeom>
            <a:solidFill>
              <a:srgbClr val="BEBFFF"/>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7" name="Rectangle 19"/>
            <p:cNvSpPr>
              <a:spLocks noChangeArrowheads="1"/>
            </p:cNvSpPr>
            <p:nvPr/>
          </p:nvSpPr>
          <p:spPr bwMode="auto">
            <a:xfrm>
              <a:off x="5711427" y="1925986"/>
              <a:ext cx="329896" cy="1866720"/>
            </a:xfrm>
            <a:prstGeom prst="rect">
              <a:avLst/>
            </a:prstGeom>
            <a:solidFill>
              <a:srgbClr val="F2CDFF"/>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8" name="Rectangle 21"/>
            <p:cNvSpPr>
              <a:spLocks noChangeArrowheads="1"/>
            </p:cNvSpPr>
            <p:nvPr/>
          </p:nvSpPr>
          <p:spPr bwMode="auto">
            <a:xfrm>
              <a:off x="5194776" y="2252186"/>
              <a:ext cx="341539" cy="1540519"/>
            </a:xfrm>
            <a:prstGeom prst="rect">
              <a:avLst/>
            </a:prstGeom>
            <a:solidFill>
              <a:srgbClr val="BEBFFF"/>
            </a:solidFill>
            <a:ln>
              <a:noFill/>
            </a:ln>
          </p:spPr>
          <p:txBody>
            <a:bodyPr vert="horz" wrap="square" lIns="67394" tIns="33697" rIns="67394" bIns="33697" numCol="1" anchor="t" anchorCtr="0" compatLnSpc="1">
              <a:prstTxWarp prst="textNoShape">
                <a:avLst/>
              </a:prstTxWarp>
            </a:bodyPr>
            <a:lstStyle/>
            <a:p>
              <a:endParaRPr lang="zh-CN" altLang="en-US" sz="1000"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9" name="TextBox 19"/>
            <p:cNvSpPr txBox="1"/>
            <p:nvPr/>
          </p:nvSpPr>
          <p:spPr>
            <a:xfrm>
              <a:off x="4726511" y="3656983"/>
              <a:ext cx="204034"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0" name="TextBox 20"/>
            <p:cNvSpPr txBox="1"/>
            <p:nvPr/>
          </p:nvSpPr>
          <p:spPr>
            <a:xfrm>
              <a:off x="4553724" y="3330785"/>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100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1" name="TextBox 21"/>
            <p:cNvSpPr txBox="1"/>
            <p:nvPr/>
          </p:nvSpPr>
          <p:spPr>
            <a:xfrm>
              <a:off x="4553724" y="3004584"/>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200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2" name="TextBox 22"/>
            <p:cNvSpPr txBox="1"/>
            <p:nvPr/>
          </p:nvSpPr>
          <p:spPr>
            <a:xfrm>
              <a:off x="4553724" y="2678384"/>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300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3" name="TextBox 23"/>
            <p:cNvSpPr txBox="1"/>
            <p:nvPr/>
          </p:nvSpPr>
          <p:spPr>
            <a:xfrm>
              <a:off x="4553724" y="2352183"/>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400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4" name="TextBox 24"/>
            <p:cNvSpPr txBox="1"/>
            <p:nvPr/>
          </p:nvSpPr>
          <p:spPr>
            <a:xfrm>
              <a:off x="4553724" y="2025983"/>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500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5" name="TextBox 25"/>
            <p:cNvSpPr txBox="1"/>
            <p:nvPr/>
          </p:nvSpPr>
          <p:spPr>
            <a:xfrm>
              <a:off x="4553724" y="1699782"/>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600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6" name="TextBox 26"/>
            <p:cNvSpPr txBox="1"/>
            <p:nvPr/>
          </p:nvSpPr>
          <p:spPr>
            <a:xfrm>
              <a:off x="4553724" y="1373583"/>
              <a:ext cx="320282" cy="199326"/>
            </a:xfrm>
            <a:prstGeom prst="rect">
              <a:avLst/>
            </a:prstGeom>
            <a:noFill/>
          </p:spPr>
          <p:txBody>
            <a:bodyPr wrap="none" lIns="89858" tIns="44929" rIns="89858" bIns="44929" rtlCol="0">
              <a:spAutoFit/>
            </a:bodyPr>
            <a:lstStyle/>
            <a:p>
              <a:r>
                <a:rPr lang="en-US" altLang="zh-CN"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700</a:t>
              </a:r>
              <a:endPar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7" name="TextBox 27"/>
            <p:cNvSpPr txBox="1"/>
            <p:nvPr/>
          </p:nvSpPr>
          <p:spPr>
            <a:xfrm>
              <a:off x="5164827"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sp>
          <p:nvSpPr>
            <p:cNvPr id="48" name="TextBox 28"/>
            <p:cNvSpPr txBox="1"/>
            <p:nvPr/>
          </p:nvSpPr>
          <p:spPr>
            <a:xfrm>
              <a:off x="5677210"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sp>
          <p:nvSpPr>
            <p:cNvPr id="49" name="TextBox 29"/>
            <p:cNvSpPr txBox="1"/>
            <p:nvPr/>
          </p:nvSpPr>
          <p:spPr>
            <a:xfrm>
              <a:off x="6189593"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sp>
          <p:nvSpPr>
            <p:cNvPr id="50" name="TextBox 30"/>
            <p:cNvSpPr txBox="1"/>
            <p:nvPr/>
          </p:nvSpPr>
          <p:spPr>
            <a:xfrm>
              <a:off x="6701976"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sp>
          <p:nvSpPr>
            <p:cNvPr id="51" name="Rectangle 14"/>
            <p:cNvSpPr>
              <a:spLocks noChangeArrowheads="1"/>
            </p:cNvSpPr>
            <p:nvPr/>
          </p:nvSpPr>
          <p:spPr bwMode="auto">
            <a:xfrm>
              <a:off x="7245858" y="2352185"/>
              <a:ext cx="337657" cy="1440520"/>
            </a:xfrm>
            <a:prstGeom prst="rect">
              <a:avLst/>
            </a:prstGeom>
            <a:solidFill>
              <a:srgbClr val="BEBFFF"/>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2" name="TextBox 32"/>
            <p:cNvSpPr txBox="1"/>
            <p:nvPr/>
          </p:nvSpPr>
          <p:spPr>
            <a:xfrm>
              <a:off x="7214358"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sp>
          <p:nvSpPr>
            <p:cNvPr id="53" name="Rectangle 14"/>
            <p:cNvSpPr>
              <a:spLocks noChangeArrowheads="1"/>
            </p:cNvSpPr>
            <p:nvPr/>
          </p:nvSpPr>
          <p:spPr bwMode="auto">
            <a:xfrm>
              <a:off x="7758629" y="2025983"/>
              <a:ext cx="337657" cy="1766721"/>
            </a:xfrm>
            <a:prstGeom prst="rect">
              <a:avLst/>
            </a:prstGeom>
            <a:solidFill>
              <a:srgbClr val="F2CDFF"/>
            </a:solidFill>
            <a:ln>
              <a:noFill/>
            </a:ln>
          </p:spPr>
          <p:txBody>
            <a:bodyPr vert="horz" wrap="square" lIns="67394" tIns="33697" rIns="67394" bIns="33697" numCol="1" anchor="t" anchorCtr="0" compatLnSpc="1">
              <a:prstTxWarp prst="textNoShape">
                <a:avLst/>
              </a:prstTxWarp>
            </a:bodyPr>
            <a:lstStyle/>
            <a:p>
              <a:endParaRPr lang="zh-CN" altLang="en-US" sz="100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4" name="TextBox 34"/>
            <p:cNvSpPr txBox="1"/>
            <p:nvPr/>
          </p:nvSpPr>
          <p:spPr>
            <a:xfrm>
              <a:off x="7726740" y="3910544"/>
              <a:ext cx="356855" cy="199326"/>
            </a:xfrm>
            <a:prstGeom prst="rect">
              <a:avLst/>
            </a:prstGeom>
            <a:noFill/>
          </p:spPr>
          <p:txBody>
            <a:bodyPr wrap="none" lIns="89858" tIns="44929" rIns="89858" bIns="44929" rtlCol="0">
              <a:spAutoFit/>
            </a:bodyPr>
            <a:lstStyle/>
            <a:p>
              <a:r>
                <a:rPr lang="zh-CN" altLang="en-US" sz="1000">
                  <a:solidFill>
                    <a:srgbClr val="262626"/>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标题</a:t>
              </a:r>
            </a:p>
          </p:txBody>
        </p:sp>
      </p:grpSp>
      <p:sp>
        <p:nvSpPr>
          <p:cNvPr id="55" name="文本框 54"/>
          <p:cNvSpPr txBox="1"/>
          <p:nvPr/>
        </p:nvSpPr>
        <p:spPr>
          <a:xfrm>
            <a:off x="2473488" y="1979098"/>
            <a:ext cx="3587643" cy="1526315"/>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a:t>
            </a:r>
          </a:p>
        </p:txBody>
      </p:sp>
      <p:sp>
        <p:nvSpPr>
          <p:cNvPr id="56" name="文本框 55"/>
          <p:cNvSpPr txBox="1"/>
          <p:nvPr/>
        </p:nvSpPr>
        <p:spPr>
          <a:xfrm>
            <a:off x="2473488" y="3973271"/>
            <a:ext cx="3587643" cy="1526315"/>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a:t>
            </a:r>
          </a:p>
        </p:txBody>
      </p:sp>
    </p:spTree>
    <p:extLst>
      <p:ext uri="{BB962C8B-B14F-4D97-AF65-F5344CB8AC3E}">
        <p14:creationId xmlns:p14="http://schemas.microsoft.com/office/powerpoint/2010/main" val="1863963197"/>
      </p:ext>
    </p:extLst>
  </p:cSld>
  <p:clrMapOvr>
    <a:masterClrMapping/>
  </p:clrMapOvr>
  <mc:AlternateContent xmlns:mc="http://schemas.openxmlformats.org/markup-compatibility/2006" xmlns:p14="http://schemas.microsoft.com/office/powerpoint/2010/main">
    <mc:Choice Requires="p14">
      <p:transition p14:dur="100" advTm="3000">
        <p:cut/>
      </p:transition>
    </mc:Choice>
    <mc:Fallback xmlns="">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down)">
                                      <p:cBhvr>
                                        <p:cTn id="13" dur="500"/>
                                        <p:tgtEl>
                                          <p:spTgt spid="2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down)">
                                      <p:cBhvr>
                                        <p:cTn id="19" dur="500"/>
                                        <p:tgtEl>
                                          <p:spTgt spid="55"/>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wipe(down)">
                                      <p:cBhvr>
                                        <p:cTn id="22" dur="500"/>
                                        <p:tgtEl>
                                          <p:spTgt spid="5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4" name="直接连接符 33">
            <a:extLst>
              <a:ext uri="{FF2B5EF4-FFF2-40B4-BE49-F238E27FC236}">
                <a16:creationId xmlns:a16="http://schemas.microsoft.com/office/drawing/2014/main" id="{2F5EE873-68D9-4D5A-B138-EBD576AA9DCE}"/>
              </a:ext>
            </a:extLst>
          </p:cNvPr>
          <p:cNvCxnSpPr/>
          <p:nvPr/>
        </p:nvCxnSpPr>
        <p:spPr>
          <a:xfrm>
            <a:off x="6685328" y="1801788"/>
            <a:ext cx="0" cy="4311269"/>
          </a:xfrm>
          <a:prstGeom prst="line">
            <a:avLst/>
          </a:prstGeom>
          <a:ln w="12700">
            <a:solidFill>
              <a:srgbClr val="7D82B9"/>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a16="http://schemas.microsoft.com/office/drawing/2014/main" id="{22BE73CF-A2E3-4D4A-AC81-168597B0DED0}"/>
              </a:ext>
            </a:extLst>
          </p:cNvPr>
          <p:cNvGrpSpPr/>
          <p:nvPr/>
        </p:nvGrpSpPr>
        <p:grpSpPr>
          <a:xfrm>
            <a:off x="3292535" y="2111871"/>
            <a:ext cx="2935423" cy="345741"/>
            <a:chOff x="3249264" y="1751685"/>
            <a:chExt cx="2994025" cy="338961"/>
          </a:xfrm>
        </p:grpSpPr>
        <p:grpSp>
          <p:nvGrpSpPr>
            <p:cNvPr id="36" name="组合 35">
              <a:extLst>
                <a:ext uri="{FF2B5EF4-FFF2-40B4-BE49-F238E27FC236}">
                  <a16:creationId xmlns:a16="http://schemas.microsoft.com/office/drawing/2014/main" id="{36A37A78-FB34-491E-AFEA-BEA84D65DD94}"/>
                </a:ext>
              </a:extLst>
            </p:cNvPr>
            <p:cNvGrpSpPr/>
            <p:nvPr/>
          </p:nvGrpSpPr>
          <p:grpSpPr>
            <a:xfrm>
              <a:off x="3249264" y="1776444"/>
              <a:ext cx="2994025" cy="314202"/>
              <a:chOff x="2940050" y="2132898"/>
              <a:chExt cx="2994025" cy="314202"/>
            </a:xfrm>
          </p:grpSpPr>
          <p:sp>
            <p:nvSpPr>
              <p:cNvPr id="38" name="圆角矩形 19">
                <a:extLst>
                  <a:ext uri="{FF2B5EF4-FFF2-40B4-BE49-F238E27FC236}">
                    <a16:creationId xmlns:a16="http://schemas.microsoft.com/office/drawing/2014/main" id="{AA942519-020C-4146-8873-2371CD262023}"/>
                  </a:ext>
                </a:extLst>
              </p:cNvPr>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39" name="圆角矩形 20">
                <a:extLst>
                  <a:ext uri="{FF2B5EF4-FFF2-40B4-BE49-F238E27FC236}">
                    <a16:creationId xmlns:a16="http://schemas.microsoft.com/office/drawing/2014/main" id="{147DE1BA-DDDF-463E-B0B9-D0FB6373A8D5}"/>
                  </a:ext>
                </a:extLst>
              </p:cNvPr>
              <p:cNvSpPr/>
              <p:nvPr/>
            </p:nvSpPr>
            <p:spPr>
              <a:xfrm>
                <a:off x="2940050" y="2132898"/>
                <a:ext cx="2108200" cy="314202"/>
              </a:xfrm>
              <a:prstGeom prst="roundRect">
                <a:avLst>
                  <a:gd name="adj" fmla="val 50000"/>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sp>
          <p:nvSpPr>
            <p:cNvPr id="37" name="文本框 36">
              <a:extLst>
                <a:ext uri="{FF2B5EF4-FFF2-40B4-BE49-F238E27FC236}">
                  <a16:creationId xmlns:a16="http://schemas.microsoft.com/office/drawing/2014/main" id="{A47CB154-27B7-4231-9212-75708E3F6A0E}"/>
                </a:ext>
              </a:extLst>
            </p:cNvPr>
            <p:cNvSpPr txBox="1"/>
            <p:nvPr/>
          </p:nvSpPr>
          <p:spPr>
            <a:xfrm>
              <a:off x="5335260" y="1751685"/>
              <a:ext cx="673755" cy="276282"/>
            </a:xfrm>
            <a:prstGeom prst="rect">
              <a:avLst/>
            </a:prstGeom>
            <a:noFill/>
          </p:spPr>
          <p:txBody>
            <a:bodyPr wrap="square" rtlCol="0">
              <a:spAutoFit/>
            </a:bodyPr>
            <a:lstStyle/>
            <a:p>
              <a:pPr algn="ctr">
                <a:lnSpc>
                  <a:spcPct val="120000"/>
                </a:lnSpc>
              </a:pPr>
              <a:r>
                <a:rPr lang="en-US" altLang="zh-CN" sz="1099"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rPr>
                <a:t>70%</a:t>
              </a:r>
              <a:endParaRPr lang="zh-CN" altLang="en-US" sz="1099" baseline="-3000"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40" name="组合 39">
            <a:extLst>
              <a:ext uri="{FF2B5EF4-FFF2-40B4-BE49-F238E27FC236}">
                <a16:creationId xmlns:a16="http://schemas.microsoft.com/office/drawing/2014/main" id="{EE3EF807-4DAC-44CB-9C1F-CD3CC67A4DA3}"/>
              </a:ext>
            </a:extLst>
          </p:cNvPr>
          <p:cNvGrpSpPr/>
          <p:nvPr/>
        </p:nvGrpSpPr>
        <p:grpSpPr>
          <a:xfrm>
            <a:off x="3292535" y="2531166"/>
            <a:ext cx="2935423" cy="337179"/>
            <a:chOff x="3249264" y="2162753"/>
            <a:chExt cx="2994025" cy="330568"/>
          </a:xfrm>
        </p:grpSpPr>
        <p:grpSp>
          <p:nvGrpSpPr>
            <p:cNvPr id="41" name="组合 40">
              <a:extLst>
                <a:ext uri="{FF2B5EF4-FFF2-40B4-BE49-F238E27FC236}">
                  <a16:creationId xmlns:a16="http://schemas.microsoft.com/office/drawing/2014/main" id="{A50A77BF-4FC0-4B7F-B4AE-04C62119413D}"/>
                </a:ext>
              </a:extLst>
            </p:cNvPr>
            <p:cNvGrpSpPr/>
            <p:nvPr/>
          </p:nvGrpSpPr>
          <p:grpSpPr>
            <a:xfrm>
              <a:off x="3249264" y="2178703"/>
              <a:ext cx="2994025" cy="314618"/>
              <a:chOff x="2940050" y="2519659"/>
              <a:chExt cx="2994025" cy="314618"/>
            </a:xfrm>
          </p:grpSpPr>
          <p:sp>
            <p:nvSpPr>
              <p:cNvPr id="43" name="圆角矩形 24">
                <a:extLst>
                  <a:ext uri="{FF2B5EF4-FFF2-40B4-BE49-F238E27FC236}">
                    <a16:creationId xmlns:a16="http://schemas.microsoft.com/office/drawing/2014/main" id="{CCBCB5D4-4F30-4267-B0CD-A2EA62FA6962}"/>
                  </a:ext>
                </a:extLst>
              </p:cNvPr>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44" name="圆角矩形 25">
                <a:extLst>
                  <a:ext uri="{FF2B5EF4-FFF2-40B4-BE49-F238E27FC236}">
                    <a16:creationId xmlns:a16="http://schemas.microsoft.com/office/drawing/2014/main" id="{AB37564A-75D2-4AF2-89B3-EA968287183F}"/>
                  </a:ext>
                </a:extLst>
              </p:cNvPr>
              <p:cNvSpPr/>
              <p:nvPr/>
            </p:nvSpPr>
            <p:spPr>
              <a:xfrm>
                <a:off x="2940051" y="2519659"/>
                <a:ext cx="889000" cy="314202"/>
              </a:xfrm>
              <a:prstGeom prst="roundRect">
                <a:avLst>
                  <a:gd name="adj" fmla="val 50000"/>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sp>
          <p:nvSpPr>
            <p:cNvPr id="42" name="文本框 41">
              <a:extLst>
                <a:ext uri="{FF2B5EF4-FFF2-40B4-BE49-F238E27FC236}">
                  <a16:creationId xmlns:a16="http://schemas.microsoft.com/office/drawing/2014/main" id="{64D30351-53E9-4E54-B81B-8D839BE19E3F}"/>
                </a:ext>
              </a:extLst>
            </p:cNvPr>
            <p:cNvSpPr txBox="1"/>
            <p:nvPr/>
          </p:nvSpPr>
          <p:spPr>
            <a:xfrm>
              <a:off x="4118871" y="2162753"/>
              <a:ext cx="673755" cy="276283"/>
            </a:xfrm>
            <a:prstGeom prst="rect">
              <a:avLst/>
            </a:prstGeom>
            <a:noFill/>
          </p:spPr>
          <p:txBody>
            <a:bodyPr wrap="square" rtlCol="0">
              <a:spAutoFit/>
            </a:bodyPr>
            <a:lstStyle/>
            <a:p>
              <a:pPr algn="ctr">
                <a:lnSpc>
                  <a:spcPct val="120000"/>
                </a:lnSpc>
              </a:pPr>
              <a:r>
                <a:rPr lang="en-US" altLang="zh-CN" sz="1099"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rPr>
                <a:t>30%</a:t>
              </a:r>
              <a:endParaRPr lang="zh-CN" altLang="en-US" sz="1099" baseline="-3000"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45" name="组合 44">
            <a:extLst>
              <a:ext uri="{FF2B5EF4-FFF2-40B4-BE49-F238E27FC236}">
                <a16:creationId xmlns:a16="http://schemas.microsoft.com/office/drawing/2014/main" id="{578FAE7D-9CB2-45CE-85E7-13C695698563}"/>
              </a:ext>
            </a:extLst>
          </p:cNvPr>
          <p:cNvGrpSpPr/>
          <p:nvPr/>
        </p:nvGrpSpPr>
        <p:grpSpPr>
          <a:xfrm>
            <a:off x="3287438" y="4336760"/>
            <a:ext cx="2952614" cy="359646"/>
            <a:chOff x="3244272" y="3932941"/>
            <a:chExt cx="3011560" cy="352593"/>
          </a:xfrm>
        </p:grpSpPr>
        <p:sp>
          <p:nvSpPr>
            <p:cNvPr id="46" name="圆角矩形 27">
              <a:extLst>
                <a:ext uri="{FF2B5EF4-FFF2-40B4-BE49-F238E27FC236}">
                  <a16:creationId xmlns:a16="http://schemas.microsoft.com/office/drawing/2014/main" id="{1E0F4961-51A1-445D-8ECC-F3EEDEB9A362}"/>
                </a:ext>
              </a:extLst>
            </p:cNvPr>
            <p:cNvSpPr/>
            <p:nvPr/>
          </p:nvSpPr>
          <p:spPr>
            <a:xfrm>
              <a:off x="3261807" y="3971332"/>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47" name="圆角矩形 28">
              <a:extLst>
                <a:ext uri="{FF2B5EF4-FFF2-40B4-BE49-F238E27FC236}">
                  <a16:creationId xmlns:a16="http://schemas.microsoft.com/office/drawing/2014/main" id="{2827A745-178C-4B39-AFE7-F315E832A44D}"/>
                </a:ext>
              </a:extLst>
            </p:cNvPr>
            <p:cNvSpPr/>
            <p:nvPr/>
          </p:nvSpPr>
          <p:spPr>
            <a:xfrm>
              <a:off x="3244272" y="3971332"/>
              <a:ext cx="1201953" cy="314202"/>
            </a:xfrm>
            <a:prstGeom prst="roundRect">
              <a:avLst>
                <a:gd name="adj" fmla="val 50000"/>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48" name="文本框 47">
              <a:extLst>
                <a:ext uri="{FF2B5EF4-FFF2-40B4-BE49-F238E27FC236}">
                  <a16:creationId xmlns:a16="http://schemas.microsoft.com/office/drawing/2014/main" id="{F4D4C26D-B372-4DC9-AE86-4E80E0DB10C5}"/>
                </a:ext>
              </a:extLst>
            </p:cNvPr>
            <p:cNvSpPr txBox="1"/>
            <p:nvPr/>
          </p:nvSpPr>
          <p:spPr>
            <a:xfrm>
              <a:off x="4418923" y="3932941"/>
              <a:ext cx="907694" cy="276281"/>
            </a:xfrm>
            <a:prstGeom prst="rect">
              <a:avLst/>
            </a:prstGeom>
            <a:noFill/>
          </p:spPr>
          <p:txBody>
            <a:bodyPr wrap="square" rtlCol="0">
              <a:spAutoFit/>
            </a:bodyPr>
            <a:lstStyle/>
            <a:p>
              <a:pPr algn="ctr">
                <a:lnSpc>
                  <a:spcPct val="120000"/>
                </a:lnSpc>
              </a:pPr>
              <a:r>
                <a:rPr lang="en-US" altLang="zh-CN" sz="1099"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rPr>
                <a:t>40%</a:t>
              </a:r>
              <a:endParaRPr lang="zh-CN" altLang="en-US" sz="1099" baseline="-3000"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49" name="组合 48">
            <a:extLst>
              <a:ext uri="{FF2B5EF4-FFF2-40B4-BE49-F238E27FC236}">
                <a16:creationId xmlns:a16="http://schemas.microsoft.com/office/drawing/2014/main" id="{A2D78EB8-B44A-4461-9291-6C55FA80C491}"/>
              </a:ext>
            </a:extLst>
          </p:cNvPr>
          <p:cNvGrpSpPr/>
          <p:nvPr/>
        </p:nvGrpSpPr>
        <p:grpSpPr>
          <a:xfrm>
            <a:off x="3287445" y="4736609"/>
            <a:ext cx="2949656" cy="358924"/>
            <a:chOff x="3244272" y="4324968"/>
            <a:chExt cx="3008542" cy="351885"/>
          </a:xfrm>
        </p:grpSpPr>
        <p:sp>
          <p:nvSpPr>
            <p:cNvPr id="50" name="圆角矩形 31">
              <a:extLst>
                <a:ext uri="{FF2B5EF4-FFF2-40B4-BE49-F238E27FC236}">
                  <a16:creationId xmlns:a16="http://schemas.microsoft.com/office/drawing/2014/main" id="{695FFE10-FD5B-429A-AF50-E4A4D8BC9086}"/>
                </a:ext>
              </a:extLst>
            </p:cNvPr>
            <p:cNvSpPr/>
            <p:nvPr/>
          </p:nvSpPr>
          <p:spPr>
            <a:xfrm>
              <a:off x="3258789" y="4362615"/>
              <a:ext cx="2994025" cy="314202"/>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51" name="圆角矩形 32">
              <a:extLst>
                <a:ext uri="{FF2B5EF4-FFF2-40B4-BE49-F238E27FC236}">
                  <a16:creationId xmlns:a16="http://schemas.microsoft.com/office/drawing/2014/main" id="{B2709B6F-53CC-4264-9A4C-3117A012F84E}"/>
                </a:ext>
              </a:extLst>
            </p:cNvPr>
            <p:cNvSpPr/>
            <p:nvPr/>
          </p:nvSpPr>
          <p:spPr>
            <a:xfrm>
              <a:off x="3244272" y="4362651"/>
              <a:ext cx="2108200" cy="314202"/>
            </a:xfrm>
            <a:prstGeom prst="roundRect">
              <a:avLst>
                <a:gd name="adj" fmla="val 50000"/>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52" name="文本框 51">
              <a:extLst>
                <a:ext uri="{FF2B5EF4-FFF2-40B4-BE49-F238E27FC236}">
                  <a16:creationId xmlns:a16="http://schemas.microsoft.com/office/drawing/2014/main" id="{166F38A3-A9EE-4ADC-981C-E810DA65DB4D}"/>
                </a:ext>
              </a:extLst>
            </p:cNvPr>
            <p:cNvSpPr txBox="1"/>
            <p:nvPr/>
          </p:nvSpPr>
          <p:spPr>
            <a:xfrm>
              <a:off x="5326614" y="4324968"/>
              <a:ext cx="673754" cy="276281"/>
            </a:xfrm>
            <a:prstGeom prst="rect">
              <a:avLst/>
            </a:prstGeom>
            <a:noFill/>
          </p:spPr>
          <p:txBody>
            <a:bodyPr wrap="square" rtlCol="0">
              <a:spAutoFit/>
            </a:bodyPr>
            <a:lstStyle/>
            <a:p>
              <a:pPr algn="ctr">
                <a:lnSpc>
                  <a:spcPct val="120000"/>
                </a:lnSpc>
              </a:pPr>
              <a:r>
                <a:rPr lang="en-US" altLang="zh-CN" sz="1099"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rPr>
                <a:t>60%</a:t>
              </a:r>
              <a:endParaRPr lang="zh-CN" altLang="en-US" sz="1099" baseline="-3000"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53" name="组合 52">
            <a:extLst>
              <a:ext uri="{FF2B5EF4-FFF2-40B4-BE49-F238E27FC236}">
                <a16:creationId xmlns:a16="http://schemas.microsoft.com/office/drawing/2014/main" id="{5C7E103E-FEAD-4D5E-B993-55AF1D07F10E}"/>
              </a:ext>
            </a:extLst>
          </p:cNvPr>
          <p:cNvGrpSpPr/>
          <p:nvPr/>
        </p:nvGrpSpPr>
        <p:grpSpPr>
          <a:xfrm>
            <a:off x="1287899" y="1801786"/>
            <a:ext cx="2201620" cy="2239916"/>
            <a:chOff x="471707" y="1675770"/>
            <a:chExt cx="2158455" cy="2196000"/>
          </a:xfrm>
          <a:solidFill>
            <a:srgbClr val="F2CDFF"/>
          </a:solidFill>
        </p:grpSpPr>
        <p:grpSp>
          <p:nvGrpSpPr>
            <p:cNvPr id="54" name="组合 53">
              <a:extLst>
                <a:ext uri="{FF2B5EF4-FFF2-40B4-BE49-F238E27FC236}">
                  <a16:creationId xmlns:a16="http://schemas.microsoft.com/office/drawing/2014/main" id="{92C7703D-7810-4949-81A5-77A53DA5E8BE}"/>
                </a:ext>
              </a:extLst>
            </p:cNvPr>
            <p:cNvGrpSpPr>
              <a:grpSpLocks noChangeAspect="1"/>
            </p:cNvGrpSpPr>
            <p:nvPr/>
          </p:nvGrpSpPr>
          <p:grpSpPr>
            <a:xfrm>
              <a:off x="471707" y="1675770"/>
              <a:ext cx="2158455" cy="2196000"/>
              <a:chOff x="5397500" y="5734050"/>
              <a:chExt cx="365125" cy="371476"/>
            </a:xfrm>
            <a:grpFill/>
          </p:grpSpPr>
          <p:sp>
            <p:nvSpPr>
              <p:cNvPr id="58" name="Freeform 288">
                <a:extLst>
                  <a:ext uri="{FF2B5EF4-FFF2-40B4-BE49-F238E27FC236}">
                    <a16:creationId xmlns:a16="http://schemas.microsoft.com/office/drawing/2014/main" id="{E60C3F05-FE3E-4C2C-9353-66F4C1B18D43}"/>
                  </a:ext>
                </a:extLst>
              </p:cNvPr>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59" name="Freeform 289">
                <a:extLst>
                  <a:ext uri="{FF2B5EF4-FFF2-40B4-BE49-F238E27FC236}">
                    <a16:creationId xmlns:a16="http://schemas.microsoft.com/office/drawing/2014/main" id="{0DF896E9-3323-4539-9D14-791655C56793}"/>
                  </a:ext>
                </a:extLst>
              </p:cNvPr>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60" name="Freeform 291">
                <a:extLst>
                  <a:ext uri="{FF2B5EF4-FFF2-40B4-BE49-F238E27FC236}">
                    <a16:creationId xmlns:a16="http://schemas.microsoft.com/office/drawing/2014/main" id="{CE329444-6757-4C17-8B68-357323B2033B}"/>
                  </a:ext>
                </a:extLst>
              </p:cNvPr>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55" name="组合 54">
              <a:extLst>
                <a:ext uri="{FF2B5EF4-FFF2-40B4-BE49-F238E27FC236}">
                  <a16:creationId xmlns:a16="http://schemas.microsoft.com/office/drawing/2014/main" id="{85AC7859-A27F-45DE-8E74-8B444831DBFA}"/>
                </a:ext>
              </a:extLst>
            </p:cNvPr>
            <p:cNvGrpSpPr>
              <a:grpSpLocks noChangeAspect="1"/>
            </p:cNvGrpSpPr>
            <p:nvPr/>
          </p:nvGrpSpPr>
          <p:grpSpPr>
            <a:xfrm>
              <a:off x="1735995" y="2108076"/>
              <a:ext cx="462003" cy="468000"/>
              <a:chOff x="2665061" y="4979202"/>
              <a:chExt cx="284308" cy="288000"/>
            </a:xfrm>
            <a:grpFill/>
          </p:grpSpPr>
          <p:sp>
            <p:nvSpPr>
              <p:cNvPr id="56" name="Freeform 932">
                <a:extLst>
                  <a:ext uri="{FF2B5EF4-FFF2-40B4-BE49-F238E27FC236}">
                    <a16:creationId xmlns:a16="http://schemas.microsoft.com/office/drawing/2014/main" id="{D12479DC-A1FA-4B1B-8C39-94663B6B37C7}"/>
                  </a:ext>
                </a:extLst>
              </p:cNvPr>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57" name="Freeform 933">
                <a:extLst>
                  <a:ext uri="{FF2B5EF4-FFF2-40B4-BE49-F238E27FC236}">
                    <a16:creationId xmlns:a16="http://schemas.microsoft.com/office/drawing/2014/main" id="{0A53DC7A-5595-46BB-90DB-4E1261563391}"/>
                  </a:ext>
                </a:extLst>
              </p:cNvPr>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grpSp>
        <p:nvGrpSpPr>
          <p:cNvPr id="61" name="组合 60">
            <a:extLst>
              <a:ext uri="{FF2B5EF4-FFF2-40B4-BE49-F238E27FC236}">
                <a16:creationId xmlns:a16="http://schemas.microsoft.com/office/drawing/2014/main" id="{48EA883D-2D61-4124-A03F-CECADF167EA9}"/>
              </a:ext>
            </a:extLst>
          </p:cNvPr>
          <p:cNvGrpSpPr/>
          <p:nvPr/>
        </p:nvGrpSpPr>
        <p:grpSpPr>
          <a:xfrm>
            <a:off x="1298177" y="4060094"/>
            <a:ext cx="2201620" cy="2239916"/>
            <a:chOff x="478903" y="4355475"/>
            <a:chExt cx="2158455" cy="2196000"/>
          </a:xfrm>
          <a:solidFill>
            <a:srgbClr val="BEBFFF"/>
          </a:solidFill>
        </p:grpSpPr>
        <p:grpSp>
          <p:nvGrpSpPr>
            <p:cNvPr id="62" name="组合 61">
              <a:extLst>
                <a:ext uri="{FF2B5EF4-FFF2-40B4-BE49-F238E27FC236}">
                  <a16:creationId xmlns:a16="http://schemas.microsoft.com/office/drawing/2014/main" id="{16348445-8862-4859-9793-07E55A3CA01C}"/>
                </a:ext>
              </a:extLst>
            </p:cNvPr>
            <p:cNvGrpSpPr>
              <a:grpSpLocks noChangeAspect="1"/>
            </p:cNvGrpSpPr>
            <p:nvPr/>
          </p:nvGrpSpPr>
          <p:grpSpPr>
            <a:xfrm>
              <a:off x="1795203" y="4733013"/>
              <a:ext cx="366333" cy="576000"/>
              <a:chOff x="2257888" y="5547128"/>
              <a:chExt cx="137373" cy="216000"/>
            </a:xfrm>
            <a:grpFill/>
          </p:grpSpPr>
          <p:sp>
            <p:nvSpPr>
              <p:cNvPr id="67" name="Freeform 69">
                <a:extLst>
                  <a:ext uri="{FF2B5EF4-FFF2-40B4-BE49-F238E27FC236}">
                    <a16:creationId xmlns:a16="http://schemas.microsoft.com/office/drawing/2014/main" id="{AD3277B0-2CDF-4A66-9A3A-5BE01177E13D}"/>
                  </a:ext>
                </a:extLst>
              </p:cNvPr>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68" name="Freeform 70">
                <a:extLst>
                  <a:ext uri="{FF2B5EF4-FFF2-40B4-BE49-F238E27FC236}">
                    <a16:creationId xmlns:a16="http://schemas.microsoft.com/office/drawing/2014/main" id="{3B26A94C-A119-410D-B4B1-9439E32B9D43}"/>
                  </a:ext>
                </a:extLst>
              </p:cNvPr>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nvGrpSpPr>
            <p:cNvPr id="63" name="组合 62">
              <a:extLst>
                <a:ext uri="{FF2B5EF4-FFF2-40B4-BE49-F238E27FC236}">
                  <a16:creationId xmlns:a16="http://schemas.microsoft.com/office/drawing/2014/main" id="{5CF55AC4-3285-4220-AE3B-A981DF60764C}"/>
                </a:ext>
              </a:extLst>
            </p:cNvPr>
            <p:cNvGrpSpPr>
              <a:grpSpLocks noChangeAspect="1"/>
            </p:cNvGrpSpPr>
            <p:nvPr/>
          </p:nvGrpSpPr>
          <p:grpSpPr>
            <a:xfrm>
              <a:off x="478903" y="4355475"/>
              <a:ext cx="2158455" cy="2196000"/>
              <a:chOff x="5397500" y="5734050"/>
              <a:chExt cx="365125" cy="371476"/>
            </a:xfrm>
            <a:grpFill/>
          </p:grpSpPr>
          <p:sp>
            <p:nvSpPr>
              <p:cNvPr id="64" name="Freeform 288">
                <a:extLst>
                  <a:ext uri="{FF2B5EF4-FFF2-40B4-BE49-F238E27FC236}">
                    <a16:creationId xmlns:a16="http://schemas.microsoft.com/office/drawing/2014/main" id="{880F0471-1C38-4F93-9F87-38619FD0DCD1}"/>
                  </a:ext>
                </a:extLst>
              </p:cNvPr>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65" name="Freeform 289">
                <a:extLst>
                  <a:ext uri="{FF2B5EF4-FFF2-40B4-BE49-F238E27FC236}">
                    <a16:creationId xmlns:a16="http://schemas.microsoft.com/office/drawing/2014/main" id="{1581BD96-7288-4707-BAA2-ACF316DFA079}"/>
                  </a:ext>
                </a:extLst>
              </p:cNvPr>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sp>
            <p:nvSpPr>
              <p:cNvPr id="66" name="Freeform 291">
                <a:extLst>
                  <a:ext uri="{FF2B5EF4-FFF2-40B4-BE49-F238E27FC236}">
                    <a16:creationId xmlns:a16="http://schemas.microsoft.com/office/drawing/2014/main" id="{B812BCD2-0781-41A2-8928-8B6F89BF147D}"/>
                  </a:ext>
                </a:extLst>
              </p:cNvPr>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68" dirty="0">
                  <a:solidFill>
                    <a:schemeClr val="tx1">
                      <a:lumMod val="50000"/>
                      <a:lumOff val="50000"/>
                    </a:schemeClr>
                  </a:solidFill>
                  <a:latin typeface="思源黑体 CN Normal" panose="020B0400000000000000" pitchFamily="34" charset="-122"/>
                  <a:ea typeface="思源黑体 CN Normal" panose="020B0400000000000000" pitchFamily="34" charset="-122"/>
                  <a:cs typeface="Arial" pitchFamily="34" charset="0"/>
                  <a:sym typeface="思源黑体 CN Normal" panose="020B0400000000000000" pitchFamily="34" charset="-122"/>
                </a:endParaRPr>
              </a:p>
            </p:txBody>
          </p:sp>
        </p:grpSp>
      </p:grpSp>
      <p:sp>
        <p:nvSpPr>
          <p:cNvPr id="69" name="矩形 68">
            <a:extLst>
              <a:ext uri="{FF2B5EF4-FFF2-40B4-BE49-F238E27FC236}">
                <a16:creationId xmlns:a16="http://schemas.microsoft.com/office/drawing/2014/main" id="{C2778C78-3622-4D59-8132-701A2B87C62F}"/>
              </a:ext>
            </a:extLst>
          </p:cNvPr>
          <p:cNvSpPr/>
          <p:nvPr/>
        </p:nvSpPr>
        <p:spPr>
          <a:xfrm>
            <a:off x="7113873" y="1690918"/>
            <a:ext cx="1369592" cy="438576"/>
          </a:xfrm>
          <a:prstGeom prst="rect">
            <a:avLst/>
          </a:prstGeom>
        </p:spPr>
        <p:txBody>
          <a:bodyPr wrap="none" lIns="68573" tIns="34287" rIns="68573" bIns="34287">
            <a:spAutoFit/>
          </a:bodyPr>
          <a:lstStyle/>
          <a:p>
            <a:r>
              <a:rPr lang="zh-CN" altLang="en-US"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rPr>
              <a:t>添加标题</a:t>
            </a:r>
            <a:endParaRPr lang="en-US" altLang="zh-CN"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70" name="矩形 47">
            <a:extLst>
              <a:ext uri="{FF2B5EF4-FFF2-40B4-BE49-F238E27FC236}">
                <a16:creationId xmlns:a16="http://schemas.microsoft.com/office/drawing/2014/main" id="{86720774-6D1A-432E-89CC-CAF3EB7F3712}"/>
              </a:ext>
            </a:extLst>
          </p:cNvPr>
          <p:cNvSpPr>
            <a:spLocks noChangeArrowheads="1"/>
          </p:cNvSpPr>
          <p:nvPr/>
        </p:nvSpPr>
        <p:spPr bwMode="auto">
          <a:xfrm>
            <a:off x="7097831" y="2135111"/>
            <a:ext cx="3693975" cy="9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a:t>
            </a:r>
          </a:p>
        </p:txBody>
      </p:sp>
      <p:sp>
        <p:nvSpPr>
          <p:cNvPr id="71" name="矩形 70">
            <a:extLst>
              <a:ext uri="{FF2B5EF4-FFF2-40B4-BE49-F238E27FC236}">
                <a16:creationId xmlns:a16="http://schemas.microsoft.com/office/drawing/2014/main" id="{80A99C74-36CF-48CA-8836-C6E347686E99}"/>
              </a:ext>
            </a:extLst>
          </p:cNvPr>
          <p:cNvSpPr/>
          <p:nvPr/>
        </p:nvSpPr>
        <p:spPr>
          <a:xfrm>
            <a:off x="7113873" y="3245318"/>
            <a:ext cx="1369592" cy="438576"/>
          </a:xfrm>
          <a:prstGeom prst="rect">
            <a:avLst/>
          </a:prstGeom>
        </p:spPr>
        <p:txBody>
          <a:bodyPr wrap="none" lIns="68573" tIns="34287" rIns="68573" bIns="34287">
            <a:spAutoFit/>
          </a:bodyPr>
          <a:lstStyle/>
          <a:p>
            <a:r>
              <a:rPr lang="zh-CN" altLang="en-US"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rPr>
              <a:t>添加标题</a:t>
            </a:r>
            <a:endParaRPr lang="en-US" altLang="zh-CN"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72" name="矩形 47">
            <a:extLst>
              <a:ext uri="{FF2B5EF4-FFF2-40B4-BE49-F238E27FC236}">
                <a16:creationId xmlns:a16="http://schemas.microsoft.com/office/drawing/2014/main" id="{5E39679A-D7F9-4AB9-97B3-15307D29FBCA}"/>
              </a:ext>
            </a:extLst>
          </p:cNvPr>
          <p:cNvSpPr>
            <a:spLocks noChangeArrowheads="1"/>
          </p:cNvSpPr>
          <p:nvPr/>
        </p:nvSpPr>
        <p:spPr bwMode="auto">
          <a:xfrm>
            <a:off x="7097831" y="3689510"/>
            <a:ext cx="3693975" cy="9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a:t>
            </a:r>
          </a:p>
        </p:txBody>
      </p:sp>
      <p:sp>
        <p:nvSpPr>
          <p:cNvPr id="73" name="矩形 72">
            <a:extLst>
              <a:ext uri="{FF2B5EF4-FFF2-40B4-BE49-F238E27FC236}">
                <a16:creationId xmlns:a16="http://schemas.microsoft.com/office/drawing/2014/main" id="{86095469-EC59-4EB5-8664-6E4A0C9170A2}"/>
              </a:ext>
            </a:extLst>
          </p:cNvPr>
          <p:cNvSpPr/>
          <p:nvPr/>
        </p:nvSpPr>
        <p:spPr>
          <a:xfrm>
            <a:off x="7113873" y="4799717"/>
            <a:ext cx="1369592" cy="438576"/>
          </a:xfrm>
          <a:prstGeom prst="rect">
            <a:avLst/>
          </a:prstGeom>
        </p:spPr>
        <p:txBody>
          <a:bodyPr wrap="none" lIns="68573" tIns="34287" rIns="68573" bIns="34287">
            <a:spAutoFit/>
          </a:bodyPr>
          <a:lstStyle/>
          <a:p>
            <a:r>
              <a:rPr lang="zh-CN" altLang="en-US"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rPr>
              <a:t>添加标题</a:t>
            </a:r>
            <a:endParaRPr lang="en-US" altLang="zh-CN" sz="2400" dirty="0">
              <a:solidFill>
                <a:srgbClr val="404040"/>
              </a:solidFill>
              <a:latin typeface="思源宋体 Heavy" panose="02020900000000000000" pitchFamily="18" charset="-122"/>
              <a:ea typeface="思源宋体 Heavy" panose="02020900000000000000" pitchFamily="18" charset="-122"/>
              <a:sym typeface="思源黑体 CN Normal" panose="020B0400000000000000" pitchFamily="34" charset="-122"/>
            </a:endParaRPr>
          </a:p>
        </p:txBody>
      </p:sp>
      <p:sp>
        <p:nvSpPr>
          <p:cNvPr id="74" name="矩形 47">
            <a:extLst>
              <a:ext uri="{FF2B5EF4-FFF2-40B4-BE49-F238E27FC236}">
                <a16:creationId xmlns:a16="http://schemas.microsoft.com/office/drawing/2014/main" id="{79E59A92-8581-4326-8A6A-51C5475F8C28}"/>
              </a:ext>
            </a:extLst>
          </p:cNvPr>
          <p:cNvSpPr>
            <a:spLocks noChangeArrowheads="1"/>
          </p:cNvSpPr>
          <p:nvPr/>
        </p:nvSpPr>
        <p:spPr bwMode="auto">
          <a:xfrm>
            <a:off x="7097831" y="5243909"/>
            <a:ext cx="3693975" cy="930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点击输入文本内容点击输入文本内容点击输入文本内容点击输入文本内容在此录入上述图表的描述说明。</a:t>
            </a:r>
          </a:p>
        </p:txBody>
      </p:sp>
      <p:sp>
        <p:nvSpPr>
          <p:cNvPr id="75" name="矩形 74">
            <a:extLst>
              <a:ext uri="{FF2B5EF4-FFF2-40B4-BE49-F238E27FC236}">
                <a16:creationId xmlns:a16="http://schemas.microsoft.com/office/drawing/2014/main" id="{DA838B3C-81D1-4E26-A6DC-445C218E4E4D}"/>
              </a:ext>
            </a:extLst>
          </p:cNvPr>
          <p:cNvSpPr/>
          <p:nvPr/>
        </p:nvSpPr>
        <p:spPr>
          <a:xfrm>
            <a:off x="3387225" y="1702170"/>
            <a:ext cx="1164407" cy="377020"/>
          </a:xfrm>
          <a:prstGeom prst="rect">
            <a:avLst/>
          </a:prstGeom>
        </p:spPr>
        <p:txBody>
          <a:bodyPr wrap="none" lIns="68573" tIns="34287" rIns="68573" bIns="34287">
            <a:spAutoFit/>
          </a:bodyPr>
          <a:lstStyle/>
          <a:p>
            <a:r>
              <a:rPr lang="zh-CN" altLang="en-US" sz="20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添加标题</a:t>
            </a:r>
            <a:endParaRPr lang="en-US" altLang="zh-CN" sz="20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6" name="矩形 75">
            <a:extLst>
              <a:ext uri="{FF2B5EF4-FFF2-40B4-BE49-F238E27FC236}">
                <a16:creationId xmlns:a16="http://schemas.microsoft.com/office/drawing/2014/main" id="{6EC294A0-1F56-4197-A5D3-67FD29003D53}"/>
              </a:ext>
            </a:extLst>
          </p:cNvPr>
          <p:cNvSpPr>
            <a:spLocks noChangeArrowheads="1"/>
          </p:cNvSpPr>
          <p:nvPr/>
        </p:nvSpPr>
        <p:spPr bwMode="auto">
          <a:xfrm>
            <a:off x="3371147" y="2907883"/>
            <a:ext cx="2868911" cy="590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在此录入上述图表的描述说明，在此录入上述图表的描述说明。</a:t>
            </a:r>
          </a:p>
        </p:txBody>
      </p:sp>
      <p:sp>
        <p:nvSpPr>
          <p:cNvPr id="77" name="矩形 76">
            <a:extLst>
              <a:ext uri="{FF2B5EF4-FFF2-40B4-BE49-F238E27FC236}">
                <a16:creationId xmlns:a16="http://schemas.microsoft.com/office/drawing/2014/main" id="{3589AD1D-CBCD-4C10-9FC1-4BD503F49E2E}"/>
              </a:ext>
            </a:extLst>
          </p:cNvPr>
          <p:cNvSpPr/>
          <p:nvPr/>
        </p:nvSpPr>
        <p:spPr>
          <a:xfrm>
            <a:off x="3387225" y="3951653"/>
            <a:ext cx="1164407" cy="377020"/>
          </a:xfrm>
          <a:prstGeom prst="rect">
            <a:avLst/>
          </a:prstGeom>
        </p:spPr>
        <p:txBody>
          <a:bodyPr wrap="none" lIns="68573" tIns="34287" rIns="68573" bIns="34287">
            <a:spAutoFit/>
          </a:bodyPr>
          <a:lstStyle/>
          <a:p>
            <a:r>
              <a:rPr lang="zh-CN" altLang="en-US" sz="20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添加标题</a:t>
            </a:r>
            <a:endParaRPr lang="en-US" altLang="zh-CN" sz="20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8" name="矩形 77">
            <a:extLst>
              <a:ext uri="{FF2B5EF4-FFF2-40B4-BE49-F238E27FC236}">
                <a16:creationId xmlns:a16="http://schemas.microsoft.com/office/drawing/2014/main" id="{434DBF9F-456D-4B31-B15D-F8BD189A1A2E}"/>
              </a:ext>
            </a:extLst>
          </p:cNvPr>
          <p:cNvSpPr>
            <a:spLocks noChangeArrowheads="1"/>
          </p:cNvSpPr>
          <p:nvPr/>
        </p:nvSpPr>
        <p:spPr bwMode="auto">
          <a:xfrm>
            <a:off x="3371147" y="5141289"/>
            <a:ext cx="2868911" cy="590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50000"/>
              </a:lnSpc>
              <a:spcBef>
                <a:spcPct val="0"/>
              </a:spcBef>
              <a:buNone/>
            </a:pPr>
            <a:r>
              <a:rPr lang="zh-CN" altLang="en-US" sz="1200" dirty="0">
                <a:solidFill>
                  <a:srgbClr val="404040"/>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在此录入上述图表的描述说明，在此录入上述图表的描述说明。</a:t>
            </a:r>
          </a:p>
        </p:txBody>
      </p:sp>
    </p:spTree>
    <p:extLst>
      <p:ext uri="{BB962C8B-B14F-4D97-AF65-F5344CB8AC3E}">
        <p14:creationId xmlns:p14="http://schemas.microsoft.com/office/powerpoint/2010/main" val="626574023"/>
      </p:ext>
    </p:extLst>
  </p:cSld>
  <p:clrMapOvr>
    <a:masterClrMapping/>
  </p:clrMapOvr>
  <mc:AlternateContent xmlns:mc="http://schemas.openxmlformats.org/markup-compatibility/2006" xmlns:p14="http://schemas.microsoft.com/office/powerpoint/2010/main">
    <mc:Choice Requires="p14">
      <p:transition p14:dur="100" advTm="3000">
        <p:cut/>
      </p:transition>
    </mc:Choice>
    <mc:Fallback xmlns="">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par>
                                <p:cTn id="8" presetID="16" presetClass="entr" presetSubtype="21"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barn(inVertical)">
                                      <p:cBhvr>
                                        <p:cTn id="10" dur="500"/>
                                        <p:tgtEl>
                                          <p:spTgt spid="35"/>
                                        </p:tgtEl>
                                      </p:cBhvr>
                                    </p:animEffect>
                                  </p:childTnLst>
                                </p:cTn>
                              </p:par>
                              <p:par>
                                <p:cTn id="11" presetID="16" presetClass="entr" presetSubtype="21"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barn(inVertical)">
                                      <p:cBhvr>
                                        <p:cTn id="13" dur="500"/>
                                        <p:tgtEl>
                                          <p:spTgt spid="40"/>
                                        </p:tgtEl>
                                      </p:cBhvr>
                                    </p:animEffect>
                                  </p:childTnLst>
                                </p:cTn>
                              </p:par>
                              <p:par>
                                <p:cTn id="14" presetID="16" presetClass="entr" presetSubtype="21"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barn(inVertical)">
                                      <p:cBhvr>
                                        <p:cTn id="16" dur="500"/>
                                        <p:tgtEl>
                                          <p:spTgt spid="45"/>
                                        </p:tgtEl>
                                      </p:cBhvr>
                                    </p:animEffect>
                                  </p:childTnLst>
                                </p:cTn>
                              </p:par>
                              <p:par>
                                <p:cTn id="17" presetID="16" presetClass="entr" presetSubtype="21" fill="hold" nodeType="with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barn(inVertical)">
                                      <p:cBhvr>
                                        <p:cTn id="19" dur="500"/>
                                        <p:tgtEl>
                                          <p:spTgt spid="49"/>
                                        </p:tgtEl>
                                      </p:cBhvr>
                                    </p:animEffect>
                                  </p:childTnLst>
                                </p:cTn>
                              </p:par>
                              <p:par>
                                <p:cTn id="20" presetID="16" presetClass="entr" presetSubtype="21" fill="hold"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barn(inVertical)">
                                      <p:cBhvr>
                                        <p:cTn id="22" dur="500"/>
                                        <p:tgtEl>
                                          <p:spTgt spid="53"/>
                                        </p:tgtEl>
                                      </p:cBhvr>
                                    </p:animEffect>
                                  </p:childTnLst>
                                </p:cTn>
                              </p:par>
                              <p:par>
                                <p:cTn id="23" presetID="16" presetClass="entr" presetSubtype="21" fill="hold" nodeType="with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barn(inVertical)">
                                      <p:cBhvr>
                                        <p:cTn id="25" dur="500"/>
                                        <p:tgtEl>
                                          <p:spTgt spid="6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Effect transition="in" filter="barn(inVertical)">
                                      <p:cBhvr>
                                        <p:cTn id="28" dur="500"/>
                                        <p:tgtEl>
                                          <p:spTgt spid="7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barn(inVertical)">
                                      <p:cBhvr>
                                        <p:cTn id="31" dur="500"/>
                                        <p:tgtEl>
                                          <p:spTgt spid="76"/>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77"/>
                                        </p:tgtEl>
                                        <p:attrNameLst>
                                          <p:attrName>style.visibility</p:attrName>
                                        </p:attrNameLst>
                                      </p:cBhvr>
                                      <p:to>
                                        <p:strVal val="visible"/>
                                      </p:to>
                                    </p:set>
                                    <p:animEffect transition="in" filter="barn(inVertical)">
                                      <p:cBhvr>
                                        <p:cTn id="34" dur="500"/>
                                        <p:tgtEl>
                                          <p:spTgt spid="77"/>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barn(inVertical)">
                                      <p:cBhvr>
                                        <p:cTn id="37" dur="500"/>
                                        <p:tgtEl>
                                          <p:spTgt spid="7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fade">
                                      <p:cBhvr>
                                        <p:cTn id="42" dur="1000"/>
                                        <p:tgtEl>
                                          <p:spTgt spid="69"/>
                                        </p:tgtEl>
                                      </p:cBhvr>
                                    </p:animEffect>
                                    <p:anim calcmode="lin" valueType="num">
                                      <p:cBhvr>
                                        <p:cTn id="43" dur="1000" fill="hold"/>
                                        <p:tgtEl>
                                          <p:spTgt spid="69"/>
                                        </p:tgtEl>
                                        <p:attrNameLst>
                                          <p:attrName>ppt_x</p:attrName>
                                        </p:attrNameLst>
                                      </p:cBhvr>
                                      <p:tavLst>
                                        <p:tav tm="0">
                                          <p:val>
                                            <p:strVal val="#ppt_x"/>
                                          </p:val>
                                        </p:tav>
                                        <p:tav tm="100000">
                                          <p:val>
                                            <p:strVal val="#ppt_x"/>
                                          </p:val>
                                        </p:tav>
                                      </p:tavLst>
                                    </p:anim>
                                    <p:anim calcmode="lin" valueType="num">
                                      <p:cBhvr>
                                        <p:cTn id="44" dur="1000" fill="hold"/>
                                        <p:tgtEl>
                                          <p:spTgt spid="6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1000"/>
                                        <p:tgtEl>
                                          <p:spTgt spid="70"/>
                                        </p:tgtEl>
                                      </p:cBhvr>
                                    </p:animEffect>
                                    <p:anim calcmode="lin" valueType="num">
                                      <p:cBhvr>
                                        <p:cTn id="48" dur="1000" fill="hold"/>
                                        <p:tgtEl>
                                          <p:spTgt spid="70"/>
                                        </p:tgtEl>
                                        <p:attrNameLst>
                                          <p:attrName>ppt_x</p:attrName>
                                        </p:attrNameLst>
                                      </p:cBhvr>
                                      <p:tavLst>
                                        <p:tav tm="0">
                                          <p:val>
                                            <p:strVal val="#ppt_x"/>
                                          </p:val>
                                        </p:tav>
                                        <p:tav tm="100000">
                                          <p:val>
                                            <p:strVal val="#ppt_x"/>
                                          </p:val>
                                        </p:tav>
                                      </p:tavLst>
                                    </p:anim>
                                    <p:anim calcmode="lin" valueType="num">
                                      <p:cBhvr>
                                        <p:cTn id="49" dur="1000" fill="hold"/>
                                        <p:tgtEl>
                                          <p:spTgt spid="70"/>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1000"/>
                                        <p:tgtEl>
                                          <p:spTgt spid="72"/>
                                        </p:tgtEl>
                                      </p:cBhvr>
                                    </p:animEffect>
                                    <p:anim calcmode="lin" valueType="num">
                                      <p:cBhvr>
                                        <p:cTn id="58" dur="1000" fill="hold"/>
                                        <p:tgtEl>
                                          <p:spTgt spid="72"/>
                                        </p:tgtEl>
                                        <p:attrNameLst>
                                          <p:attrName>ppt_x</p:attrName>
                                        </p:attrNameLst>
                                      </p:cBhvr>
                                      <p:tavLst>
                                        <p:tav tm="0">
                                          <p:val>
                                            <p:strVal val="#ppt_x"/>
                                          </p:val>
                                        </p:tav>
                                        <p:tav tm="100000">
                                          <p:val>
                                            <p:strVal val="#ppt_x"/>
                                          </p:val>
                                        </p:tav>
                                      </p:tavLst>
                                    </p:anim>
                                    <p:anim calcmode="lin" valueType="num">
                                      <p:cBhvr>
                                        <p:cTn id="59" dur="1000" fill="hold"/>
                                        <p:tgtEl>
                                          <p:spTgt spid="7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73"/>
                                        </p:tgtEl>
                                        <p:attrNameLst>
                                          <p:attrName>style.visibility</p:attrName>
                                        </p:attrNameLst>
                                      </p:cBhvr>
                                      <p:to>
                                        <p:strVal val="visible"/>
                                      </p:to>
                                    </p:set>
                                    <p:animEffect transition="in" filter="fade">
                                      <p:cBhvr>
                                        <p:cTn id="62" dur="1000"/>
                                        <p:tgtEl>
                                          <p:spTgt spid="73"/>
                                        </p:tgtEl>
                                      </p:cBhvr>
                                    </p:animEffect>
                                    <p:anim calcmode="lin" valueType="num">
                                      <p:cBhvr>
                                        <p:cTn id="63" dur="1000" fill="hold"/>
                                        <p:tgtEl>
                                          <p:spTgt spid="73"/>
                                        </p:tgtEl>
                                        <p:attrNameLst>
                                          <p:attrName>ppt_x</p:attrName>
                                        </p:attrNameLst>
                                      </p:cBhvr>
                                      <p:tavLst>
                                        <p:tav tm="0">
                                          <p:val>
                                            <p:strVal val="#ppt_x"/>
                                          </p:val>
                                        </p:tav>
                                        <p:tav tm="100000">
                                          <p:val>
                                            <p:strVal val="#ppt_x"/>
                                          </p:val>
                                        </p:tav>
                                      </p:tavLst>
                                    </p:anim>
                                    <p:anim calcmode="lin" valueType="num">
                                      <p:cBhvr>
                                        <p:cTn id="64" dur="1000" fill="hold"/>
                                        <p:tgtEl>
                                          <p:spTgt spid="7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1000"/>
                                        <p:tgtEl>
                                          <p:spTgt spid="74"/>
                                        </p:tgtEl>
                                      </p:cBhvr>
                                    </p:animEffect>
                                    <p:anim calcmode="lin" valueType="num">
                                      <p:cBhvr>
                                        <p:cTn id="68" dur="1000" fill="hold"/>
                                        <p:tgtEl>
                                          <p:spTgt spid="74"/>
                                        </p:tgtEl>
                                        <p:attrNameLst>
                                          <p:attrName>ppt_x</p:attrName>
                                        </p:attrNameLst>
                                      </p:cBhvr>
                                      <p:tavLst>
                                        <p:tav tm="0">
                                          <p:val>
                                            <p:strVal val="#ppt_x"/>
                                          </p:val>
                                        </p:tav>
                                        <p:tav tm="100000">
                                          <p:val>
                                            <p:strVal val="#ppt_x"/>
                                          </p:val>
                                        </p:tav>
                                      </p:tavLst>
                                    </p:anim>
                                    <p:anim calcmode="lin" valueType="num">
                                      <p:cBhvr>
                                        <p:cTn id="6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p:bldP spid="74" grpId="0"/>
      <p:bldP spid="75" grpId="0"/>
      <p:bldP spid="76" grpId="0"/>
      <p:bldP spid="77" grpId="0"/>
      <p:bldP spid="7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97B04B-2FDB-4C1F-94B8-41EAAF3731AC}"/>
              </a:ext>
            </a:extLst>
          </p:cNvPr>
          <p:cNvPicPr>
            <a:picLocks noChangeAspect="1"/>
          </p:cNvPicPr>
          <p:nvPr/>
        </p:nvPicPr>
        <p:blipFill rotWithShape="1">
          <a:blip r:embed="rId7">
            <a:extLst>
              <a:ext uri="{28A0092B-C50C-407E-A947-70E740481C1C}">
                <a14:useLocalDpi xmlns:a14="http://schemas.microsoft.com/office/drawing/2010/main" val="0"/>
              </a:ext>
            </a:extLst>
          </a:blip>
          <a:srcRect r="2813"/>
          <a:stretch/>
        </p:blipFill>
        <p:spPr>
          <a:xfrm>
            <a:off x="0" y="0"/>
            <a:ext cx="12192000" cy="6857999"/>
          </a:xfrm>
          <a:prstGeom prst="rect">
            <a:avLst/>
          </a:prstGeom>
        </p:spPr>
      </p:pic>
      <p:sp>
        <p:nvSpPr>
          <p:cNvPr id="8" name="PA-文本框 59">
            <a:extLst>
              <a:ext uri="{FF2B5EF4-FFF2-40B4-BE49-F238E27FC236}">
                <a16:creationId xmlns:a16="http://schemas.microsoft.com/office/drawing/2014/main" id="{7659B96F-391C-4ADB-A2E1-CBBC59CACB75}"/>
              </a:ext>
            </a:extLst>
          </p:cNvPr>
          <p:cNvSpPr txBox="1"/>
          <p:nvPr>
            <p:custDataLst>
              <p:tags r:id="rId1"/>
            </p:custDataLst>
          </p:nvPr>
        </p:nvSpPr>
        <p:spPr>
          <a:xfrm>
            <a:off x="4057599" y="2327361"/>
            <a:ext cx="6294104" cy="1200329"/>
          </a:xfrm>
          <a:prstGeom prst="rect">
            <a:avLst/>
          </a:prstGeom>
          <a:noFill/>
        </p:spPr>
        <p:txBody>
          <a:bodyPr wrap="square" rtlCol="0">
            <a:spAutoFit/>
          </a:bodyPr>
          <a:lstStyle/>
          <a:p>
            <a:pPr algn="dist"/>
            <a:r>
              <a:rPr lang="zh-CN" altLang="en-US" sz="7200" dirty="0">
                <a:solidFill>
                  <a:schemeClr val="tx1">
                    <a:lumMod val="65000"/>
                    <a:lumOff val="35000"/>
                  </a:schemeClr>
                </a:solidFill>
                <a:latin typeface="思源宋体 Heavy" panose="02020900000000000000" pitchFamily="18" charset="-122"/>
                <a:ea typeface="思源宋体 Heavy" panose="02020900000000000000" pitchFamily="18" charset="-122"/>
              </a:rPr>
              <a:t>输入您的内容</a:t>
            </a:r>
            <a:endParaRPr lang="en-US" altLang="zh-CN" sz="72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sp>
        <p:nvSpPr>
          <p:cNvPr id="11" name="文本框 10">
            <a:extLst>
              <a:ext uri="{FF2B5EF4-FFF2-40B4-BE49-F238E27FC236}">
                <a16:creationId xmlns:a16="http://schemas.microsoft.com/office/drawing/2014/main" id="{0C01DB9B-3C5E-4889-9DC3-F7A5F2E662CB}"/>
              </a:ext>
            </a:extLst>
          </p:cNvPr>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3" name="组合 22">
            <a:extLst>
              <a:ext uri="{FF2B5EF4-FFF2-40B4-BE49-F238E27FC236}">
                <a16:creationId xmlns:a16="http://schemas.microsoft.com/office/drawing/2014/main" id="{499E3051-E3B8-4593-A75B-7A95FA705AC7}"/>
              </a:ext>
            </a:extLst>
          </p:cNvPr>
          <p:cNvGrpSpPr/>
          <p:nvPr/>
        </p:nvGrpSpPr>
        <p:grpSpPr>
          <a:xfrm>
            <a:off x="7841795" y="4950185"/>
            <a:ext cx="2405721" cy="562863"/>
            <a:chOff x="8002215" y="4819411"/>
            <a:chExt cx="2405721" cy="562863"/>
          </a:xfrm>
        </p:grpSpPr>
        <p:sp>
          <p:nvSpPr>
            <p:cNvPr id="13" name="矩形: 圆角 12">
              <a:extLst>
                <a:ext uri="{FF2B5EF4-FFF2-40B4-BE49-F238E27FC236}">
                  <a16:creationId xmlns:a16="http://schemas.microsoft.com/office/drawing/2014/main" id="{116CD60A-1F81-4258-B355-A2305B653B5A}"/>
                </a:ext>
              </a:extLst>
            </p:cNvPr>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PA-文本框 59">
              <a:extLst>
                <a:ext uri="{FF2B5EF4-FFF2-40B4-BE49-F238E27FC236}">
                  <a16:creationId xmlns:a16="http://schemas.microsoft.com/office/drawing/2014/main" id="{FE89BB77-3E66-4901-8028-8A5A8B0DAD1B}"/>
                </a:ext>
              </a:extLst>
            </p:cNvPr>
            <p:cNvSpPr txBox="1"/>
            <p:nvPr>
              <p:custDataLst>
                <p:tags r:id="rId4"/>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思源宋体 Heavy" panose="02020900000000000000" pitchFamily="18" charset="-122"/>
                  <a:ea typeface="思源宋体 Heavy" panose="02020900000000000000" pitchFamily="18" charset="-122"/>
                </a:rPr>
                <a:t>ENTER</a:t>
              </a:r>
              <a:r>
                <a:rPr lang="zh-CN" altLang="en-US" sz="1600" dirty="0">
                  <a:solidFill>
                    <a:schemeClr val="bg1"/>
                  </a:solidFill>
                  <a:latin typeface="思源宋体 Heavy" panose="02020900000000000000" pitchFamily="18" charset="-122"/>
                  <a:ea typeface="思源宋体 Heavy" panose="02020900000000000000" pitchFamily="18" charset="-122"/>
                </a:rPr>
                <a:t> </a:t>
              </a:r>
              <a:r>
                <a:rPr lang="en-US" altLang="zh-CN" sz="1600" dirty="0">
                  <a:solidFill>
                    <a:schemeClr val="bg1"/>
                  </a:solidFill>
                  <a:latin typeface="思源宋体 Heavy" panose="02020900000000000000" pitchFamily="18" charset="-122"/>
                  <a:ea typeface="思源宋体 Heavy" panose="02020900000000000000" pitchFamily="18" charset="-122"/>
                </a:rPr>
                <a:t>CONTANT</a:t>
              </a:r>
            </a:p>
          </p:txBody>
        </p:sp>
      </p:grpSp>
      <p:sp>
        <p:nvSpPr>
          <p:cNvPr id="15" name="椭圆 14">
            <a:extLst>
              <a:ext uri="{FF2B5EF4-FFF2-40B4-BE49-F238E27FC236}">
                <a16:creationId xmlns:a16="http://schemas.microsoft.com/office/drawing/2014/main" id="{451550AD-FF8C-458F-9060-6F1AFD98EC4D}"/>
              </a:ext>
            </a:extLst>
          </p:cNvPr>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A074B2D-741C-431E-86DE-77B6707EC21A}"/>
              </a:ext>
            </a:extLst>
          </p:cNvPr>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rPr>
              <a:t>O3</a:t>
            </a:r>
            <a:endParaRPr lang="zh-CN" altLang="en-US"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endParaRPr>
          </a:p>
        </p:txBody>
      </p:sp>
      <p:cxnSp>
        <p:nvCxnSpPr>
          <p:cNvPr id="18" name="直接连接符 17">
            <a:extLst>
              <a:ext uri="{FF2B5EF4-FFF2-40B4-BE49-F238E27FC236}">
                <a16:creationId xmlns:a16="http://schemas.microsoft.com/office/drawing/2014/main" id="{49CC9813-7246-47A7-932F-D4E012535CFA}"/>
              </a:ext>
            </a:extLst>
          </p:cNvPr>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676A178A-BB83-4C42-BB71-91D39B9473C1}"/>
              </a:ext>
            </a:extLst>
          </p:cNvPr>
          <p:cNvGrpSpPr/>
          <p:nvPr/>
        </p:nvGrpSpPr>
        <p:grpSpPr>
          <a:xfrm>
            <a:off x="390407" y="425541"/>
            <a:ext cx="2148108" cy="844524"/>
            <a:chOff x="224148" y="548463"/>
            <a:chExt cx="2148108" cy="844524"/>
          </a:xfrm>
        </p:grpSpPr>
        <p:sp>
          <p:nvSpPr>
            <p:cNvPr id="20" name="矩形 19">
              <a:extLst>
                <a:ext uri="{FF2B5EF4-FFF2-40B4-BE49-F238E27FC236}">
                  <a16:creationId xmlns:a16="http://schemas.microsoft.com/office/drawing/2014/main" id="{BB651838-C98C-4540-B08C-E990A30186D6}"/>
                </a:ext>
              </a:extLst>
            </p:cNvPr>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PA-矩形 44">
              <a:extLst>
                <a:ext uri="{FF2B5EF4-FFF2-40B4-BE49-F238E27FC236}">
                  <a16:creationId xmlns:a16="http://schemas.microsoft.com/office/drawing/2014/main" id="{FD2E7D73-1601-4FE5-8DD0-024957E2403A}"/>
                </a:ext>
              </a:extLst>
            </p:cNvPr>
            <p:cNvSpPr/>
            <p:nvPr>
              <p:custDataLst>
                <p:tags r:id="rId2"/>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熊猫科技有限公司</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PA-矩形 44">
              <a:extLst>
                <a:ext uri="{FF2B5EF4-FFF2-40B4-BE49-F238E27FC236}">
                  <a16:creationId xmlns:a16="http://schemas.microsoft.com/office/drawing/2014/main" id="{32EEC647-E376-45DE-9F37-4EF3EEB28E5F}"/>
                </a:ext>
              </a:extLst>
            </p:cNvPr>
            <p:cNvSpPr/>
            <p:nvPr>
              <p:custDataLst>
                <p:tags r:id="rId3"/>
              </p:custDataLst>
            </p:nvPr>
          </p:nvSpPr>
          <p:spPr>
            <a:xfrm>
              <a:off x="227674" y="901506"/>
              <a:ext cx="2144582" cy="49148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XIONG MAO KE JI YOU XIAN GONG SI  XIONG MAO KE JI YOU XIAN GONG SI </a:t>
              </a:r>
            </a:p>
            <a:p>
              <a:pPr lvl="0">
                <a:lnSpc>
                  <a:spcPct val="150000"/>
                </a:lnSpc>
                <a:defRPr/>
              </a:pPr>
              <a:endPar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3906865648"/>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strVal val="0"/>
                                          </p:val>
                                        </p:tav>
                                        <p:tav tm="100000">
                                          <p:val>
                                            <p:str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B54DA264-31B1-46AC-89E1-97E666C70F13}"/>
              </a:ext>
            </a:extLst>
          </p:cNvPr>
          <p:cNvGrpSpPr/>
          <p:nvPr/>
        </p:nvGrpSpPr>
        <p:grpSpPr>
          <a:xfrm>
            <a:off x="1468601" y="1698229"/>
            <a:ext cx="3986608" cy="968902"/>
            <a:chOff x="3805367" y="1711667"/>
            <a:chExt cx="3390400" cy="824000"/>
          </a:xfrm>
        </p:grpSpPr>
        <p:sp>
          <p:nvSpPr>
            <p:cNvPr id="21" name="Google Shape;1092;p45">
              <a:extLst>
                <a:ext uri="{FF2B5EF4-FFF2-40B4-BE49-F238E27FC236}">
                  <a16:creationId xmlns:a16="http://schemas.microsoft.com/office/drawing/2014/main" id="{CB6C1668-93D9-41FA-B590-8419874E05A2}"/>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22" name="Google Shape;1095;p45">
              <a:extLst>
                <a:ext uri="{FF2B5EF4-FFF2-40B4-BE49-F238E27FC236}">
                  <a16:creationId xmlns:a16="http://schemas.microsoft.com/office/drawing/2014/main" id="{BAFD04D6-6C81-44AE-A76D-F424AFF44D86}"/>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01</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grpSp>
        <p:nvGrpSpPr>
          <p:cNvPr id="24" name="组合 23">
            <a:extLst>
              <a:ext uri="{FF2B5EF4-FFF2-40B4-BE49-F238E27FC236}">
                <a16:creationId xmlns:a16="http://schemas.microsoft.com/office/drawing/2014/main" id="{E09C8D66-207B-46DF-8A3B-AD5C9DD61816}"/>
              </a:ext>
            </a:extLst>
          </p:cNvPr>
          <p:cNvGrpSpPr/>
          <p:nvPr/>
        </p:nvGrpSpPr>
        <p:grpSpPr>
          <a:xfrm>
            <a:off x="1468601" y="3251670"/>
            <a:ext cx="3986608" cy="968902"/>
            <a:chOff x="3805367" y="1711667"/>
            <a:chExt cx="3390400" cy="824000"/>
          </a:xfrm>
        </p:grpSpPr>
        <p:sp>
          <p:nvSpPr>
            <p:cNvPr id="25" name="Google Shape;1092;p45">
              <a:extLst>
                <a:ext uri="{FF2B5EF4-FFF2-40B4-BE49-F238E27FC236}">
                  <a16:creationId xmlns:a16="http://schemas.microsoft.com/office/drawing/2014/main" id="{EC292E94-393C-451C-B2A5-8AC14C34DD13}"/>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26" name="Google Shape;1095;p45">
              <a:extLst>
                <a:ext uri="{FF2B5EF4-FFF2-40B4-BE49-F238E27FC236}">
                  <a16:creationId xmlns:a16="http://schemas.microsoft.com/office/drawing/2014/main" id="{00F12F51-C240-45AA-8322-FA8EE5B08753}"/>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02</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grpSp>
        <p:nvGrpSpPr>
          <p:cNvPr id="29" name="组合 28">
            <a:extLst>
              <a:ext uri="{FF2B5EF4-FFF2-40B4-BE49-F238E27FC236}">
                <a16:creationId xmlns:a16="http://schemas.microsoft.com/office/drawing/2014/main" id="{5045996E-2618-4400-92EE-0AD5E770A638}"/>
              </a:ext>
            </a:extLst>
          </p:cNvPr>
          <p:cNvGrpSpPr/>
          <p:nvPr/>
        </p:nvGrpSpPr>
        <p:grpSpPr>
          <a:xfrm>
            <a:off x="1468601" y="4805111"/>
            <a:ext cx="3986608" cy="968902"/>
            <a:chOff x="3805367" y="1711667"/>
            <a:chExt cx="3390400" cy="824000"/>
          </a:xfrm>
        </p:grpSpPr>
        <p:sp>
          <p:nvSpPr>
            <p:cNvPr id="30" name="Google Shape;1092;p45">
              <a:extLst>
                <a:ext uri="{FF2B5EF4-FFF2-40B4-BE49-F238E27FC236}">
                  <a16:creationId xmlns:a16="http://schemas.microsoft.com/office/drawing/2014/main" id="{148BC73D-E380-4BB6-A717-12CF0C14DF85}"/>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31" name="Google Shape;1095;p45">
              <a:extLst>
                <a:ext uri="{FF2B5EF4-FFF2-40B4-BE49-F238E27FC236}">
                  <a16:creationId xmlns:a16="http://schemas.microsoft.com/office/drawing/2014/main" id="{72E1AB93-C5A1-44AD-A9BC-43080AC95BA4}"/>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03</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grpSp>
        <p:nvGrpSpPr>
          <p:cNvPr id="32" name="组合 31">
            <a:extLst>
              <a:ext uri="{FF2B5EF4-FFF2-40B4-BE49-F238E27FC236}">
                <a16:creationId xmlns:a16="http://schemas.microsoft.com/office/drawing/2014/main" id="{D117A200-938A-4BCC-8079-87F89294032B}"/>
              </a:ext>
            </a:extLst>
          </p:cNvPr>
          <p:cNvGrpSpPr/>
          <p:nvPr/>
        </p:nvGrpSpPr>
        <p:grpSpPr>
          <a:xfrm>
            <a:off x="6736792" y="1698229"/>
            <a:ext cx="3986608" cy="968902"/>
            <a:chOff x="3805367" y="1711667"/>
            <a:chExt cx="3390400" cy="824000"/>
          </a:xfrm>
        </p:grpSpPr>
        <p:sp>
          <p:nvSpPr>
            <p:cNvPr id="33" name="Google Shape;1092;p45">
              <a:extLst>
                <a:ext uri="{FF2B5EF4-FFF2-40B4-BE49-F238E27FC236}">
                  <a16:creationId xmlns:a16="http://schemas.microsoft.com/office/drawing/2014/main" id="{B67839FF-4980-4839-86DC-DD82D1BA9F35}"/>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34" name="Google Shape;1095;p45">
              <a:extLst>
                <a:ext uri="{FF2B5EF4-FFF2-40B4-BE49-F238E27FC236}">
                  <a16:creationId xmlns:a16="http://schemas.microsoft.com/office/drawing/2014/main" id="{9781A007-4337-43B3-A014-2D22973ABF3B}"/>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04</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grpSp>
        <p:nvGrpSpPr>
          <p:cNvPr id="35" name="组合 34">
            <a:extLst>
              <a:ext uri="{FF2B5EF4-FFF2-40B4-BE49-F238E27FC236}">
                <a16:creationId xmlns:a16="http://schemas.microsoft.com/office/drawing/2014/main" id="{42822CB5-0B50-44D6-9D38-B941779ECE23}"/>
              </a:ext>
            </a:extLst>
          </p:cNvPr>
          <p:cNvGrpSpPr/>
          <p:nvPr/>
        </p:nvGrpSpPr>
        <p:grpSpPr>
          <a:xfrm>
            <a:off x="6736792" y="3251670"/>
            <a:ext cx="3986608" cy="968902"/>
            <a:chOff x="3805367" y="1711667"/>
            <a:chExt cx="3390400" cy="824000"/>
          </a:xfrm>
        </p:grpSpPr>
        <p:sp>
          <p:nvSpPr>
            <p:cNvPr id="36" name="Google Shape;1092;p45">
              <a:extLst>
                <a:ext uri="{FF2B5EF4-FFF2-40B4-BE49-F238E27FC236}">
                  <a16:creationId xmlns:a16="http://schemas.microsoft.com/office/drawing/2014/main" id="{BA0C2C18-81E8-4AFE-BA8A-609AC3DA4179}"/>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37" name="Google Shape;1095;p45">
              <a:extLst>
                <a:ext uri="{FF2B5EF4-FFF2-40B4-BE49-F238E27FC236}">
                  <a16:creationId xmlns:a16="http://schemas.microsoft.com/office/drawing/2014/main" id="{F9ABA637-8FC6-49C0-B666-3C2C5FE099FD}"/>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05</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grpSp>
        <p:nvGrpSpPr>
          <p:cNvPr id="38" name="组合 37">
            <a:extLst>
              <a:ext uri="{FF2B5EF4-FFF2-40B4-BE49-F238E27FC236}">
                <a16:creationId xmlns:a16="http://schemas.microsoft.com/office/drawing/2014/main" id="{A86A0318-E98E-4A3C-8A85-9DA661040E8D}"/>
              </a:ext>
            </a:extLst>
          </p:cNvPr>
          <p:cNvGrpSpPr/>
          <p:nvPr/>
        </p:nvGrpSpPr>
        <p:grpSpPr>
          <a:xfrm>
            <a:off x="6736792" y="4805111"/>
            <a:ext cx="3986608" cy="968902"/>
            <a:chOff x="3805367" y="1711667"/>
            <a:chExt cx="3390400" cy="824000"/>
          </a:xfrm>
        </p:grpSpPr>
        <p:sp>
          <p:nvSpPr>
            <p:cNvPr id="39" name="Google Shape;1092;p45">
              <a:extLst>
                <a:ext uri="{FF2B5EF4-FFF2-40B4-BE49-F238E27FC236}">
                  <a16:creationId xmlns:a16="http://schemas.microsoft.com/office/drawing/2014/main" id="{ED933697-1F50-4E67-BF7D-714C92BBE9BF}"/>
                </a:ext>
              </a:extLst>
            </p:cNvPr>
            <p:cNvSpPr/>
            <p:nvPr/>
          </p:nvSpPr>
          <p:spPr>
            <a:xfrm>
              <a:off x="3805367" y="1711667"/>
              <a:ext cx="3390400" cy="824000"/>
            </a:xfrm>
            <a:prstGeom prst="roundRect">
              <a:avLst>
                <a:gd name="adj" fmla="val 50000"/>
              </a:avLst>
            </a:prstGeom>
            <a:noFill/>
            <a:ln w="6350" cap="flat" cmpd="sng">
              <a:solidFill>
                <a:schemeClr val="bg1">
                  <a:lumMod val="85000"/>
                </a:schemeClr>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chemeClr val="bg1"/>
                </a:solidFill>
                <a:effectLst/>
                <a:uLnTx/>
                <a:uFillTx/>
                <a:latin typeface="Arial"/>
                <a:ea typeface="+mn-ea"/>
                <a:cs typeface="Arial"/>
                <a:sym typeface="Arial"/>
              </a:endParaRPr>
            </a:p>
          </p:txBody>
        </p:sp>
        <p:sp>
          <p:nvSpPr>
            <p:cNvPr id="40" name="Google Shape;1095;p45">
              <a:extLst>
                <a:ext uri="{FF2B5EF4-FFF2-40B4-BE49-F238E27FC236}">
                  <a16:creationId xmlns:a16="http://schemas.microsoft.com/office/drawing/2014/main" id="{F9491544-EF87-4E80-82EF-2948AF2463B5}"/>
                </a:ext>
              </a:extLst>
            </p:cNvPr>
            <p:cNvSpPr/>
            <p:nvPr/>
          </p:nvSpPr>
          <p:spPr>
            <a:xfrm>
              <a:off x="3974651" y="1838333"/>
              <a:ext cx="570667" cy="570667"/>
            </a:xfrm>
            <a:custGeom>
              <a:avLst/>
              <a:gdLst/>
              <a:ahLst/>
              <a:cxnLst/>
              <a:rect l="l" t="t" r="r" b="b"/>
              <a:pathLst>
                <a:path w="17120" h="17120" extrusionOk="0">
                  <a:moveTo>
                    <a:pt x="8560" y="1"/>
                  </a:moveTo>
                  <a:cubicBezTo>
                    <a:pt x="3812" y="1"/>
                    <a:pt x="1" y="3904"/>
                    <a:pt x="1" y="8560"/>
                  </a:cubicBezTo>
                  <a:cubicBezTo>
                    <a:pt x="1" y="13331"/>
                    <a:pt x="3812" y="17120"/>
                    <a:pt x="8560" y="17120"/>
                  </a:cubicBezTo>
                  <a:cubicBezTo>
                    <a:pt x="13330" y="17120"/>
                    <a:pt x="17119" y="13331"/>
                    <a:pt x="17119" y="8560"/>
                  </a:cubicBezTo>
                  <a:cubicBezTo>
                    <a:pt x="17119" y="3904"/>
                    <a:pt x="13330" y="1"/>
                    <a:pt x="8560" y="1"/>
                  </a:cubicBezTo>
                  <a:close/>
                </a:path>
              </a:pathLst>
            </a:cu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r>
                <a:rPr lang="en"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rPr>
                <a:t>06</a:t>
              </a:r>
              <a:endParaRPr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sym typeface="Fira Sans Extra Condensed Medium"/>
              </a:endParaRPr>
            </a:p>
          </p:txBody>
        </p:sp>
      </p:grpSp>
      <p:sp>
        <p:nvSpPr>
          <p:cNvPr id="43" name="文本框 42">
            <a:extLst>
              <a:ext uri="{FF2B5EF4-FFF2-40B4-BE49-F238E27FC236}">
                <a16:creationId xmlns:a16="http://schemas.microsoft.com/office/drawing/2014/main" id="{50DF5A74-CDC4-4B2E-BB95-9FAE77E643A5}"/>
              </a:ext>
            </a:extLst>
          </p:cNvPr>
          <p:cNvSpPr txBox="1"/>
          <p:nvPr/>
        </p:nvSpPr>
        <p:spPr>
          <a:xfrm>
            <a:off x="2500462" y="1833014"/>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44" name="文本框 43">
            <a:extLst>
              <a:ext uri="{FF2B5EF4-FFF2-40B4-BE49-F238E27FC236}">
                <a16:creationId xmlns:a16="http://schemas.microsoft.com/office/drawing/2014/main" id="{A890DE78-1AE3-4434-9E0D-BA67D0F3D642}"/>
              </a:ext>
            </a:extLst>
          </p:cNvPr>
          <p:cNvSpPr txBox="1"/>
          <p:nvPr/>
        </p:nvSpPr>
        <p:spPr>
          <a:xfrm>
            <a:off x="2500462" y="3414164"/>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45" name="文本框 44">
            <a:extLst>
              <a:ext uri="{FF2B5EF4-FFF2-40B4-BE49-F238E27FC236}">
                <a16:creationId xmlns:a16="http://schemas.microsoft.com/office/drawing/2014/main" id="{471402A0-BA83-43E7-B3F4-82872CD624D2}"/>
              </a:ext>
            </a:extLst>
          </p:cNvPr>
          <p:cNvSpPr txBox="1"/>
          <p:nvPr/>
        </p:nvSpPr>
        <p:spPr>
          <a:xfrm>
            <a:off x="2500462" y="4947689"/>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46" name="文本框 45">
            <a:extLst>
              <a:ext uri="{FF2B5EF4-FFF2-40B4-BE49-F238E27FC236}">
                <a16:creationId xmlns:a16="http://schemas.microsoft.com/office/drawing/2014/main" id="{CFB7331C-0AA3-4358-B876-1ABE22BD2ED4}"/>
              </a:ext>
            </a:extLst>
          </p:cNvPr>
          <p:cNvSpPr txBox="1"/>
          <p:nvPr/>
        </p:nvSpPr>
        <p:spPr>
          <a:xfrm>
            <a:off x="7853512" y="1833014"/>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47" name="文本框 46">
            <a:extLst>
              <a:ext uri="{FF2B5EF4-FFF2-40B4-BE49-F238E27FC236}">
                <a16:creationId xmlns:a16="http://schemas.microsoft.com/office/drawing/2014/main" id="{44E6F8C0-3C0C-4C11-BCAB-0D5F56E220E6}"/>
              </a:ext>
            </a:extLst>
          </p:cNvPr>
          <p:cNvSpPr txBox="1"/>
          <p:nvPr/>
        </p:nvSpPr>
        <p:spPr>
          <a:xfrm>
            <a:off x="7853512" y="3414164"/>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48" name="文本框 47">
            <a:extLst>
              <a:ext uri="{FF2B5EF4-FFF2-40B4-BE49-F238E27FC236}">
                <a16:creationId xmlns:a16="http://schemas.microsoft.com/office/drawing/2014/main" id="{F8E812FC-D386-470E-AA18-F761ADA2A830}"/>
              </a:ext>
            </a:extLst>
          </p:cNvPr>
          <p:cNvSpPr txBox="1"/>
          <p:nvPr/>
        </p:nvSpPr>
        <p:spPr>
          <a:xfrm>
            <a:off x="7853512" y="4947689"/>
            <a:ext cx="2541438" cy="698461"/>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sp>
        <p:nvSpPr>
          <p:cNvPr id="14" name="等腰三角形 13">
            <a:extLst>
              <a:ext uri="{FF2B5EF4-FFF2-40B4-BE49-F238E27FC236}">
                <a16:creationId xmlns:a16="http://schemas.microsoft.com/office/drawing/2014/main" id="{9267704C-5263-4D9F-8715-A4CCDFA84A27}"/>
              </a:ext>
            </a:extLst>
          </p:cNvPr>
          <p:cNvSpPr/>
          <p:nvPr/>
        </p:nvSpPr>
        <p:spPr>
          <a:xfrm rot="5400000">
            <a:off x="5995555" y="2047010"/>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字魂36号-正文宋楷" panose="02000000000000000000" pitchFamily="2" charset="-122"/>
              <a:ea typeface="字魂36号-正文宋楷" panose="02000000000000000000" pitchFamily="2" charset="-122"/>
            </a:endParaRPr>
          </a:p>
        </p:txBody>
      </p:sp>
      <p:sp>
        <p:nvSpPr>
          <p:cNvPr id="49" name="等腰三角形 48">
            <a:extLst>
              <a:ext uri="{FF2B5EF4-FFF2-40B4-BE49-F238E27FC236}">
                <a16:creationId xmlns:a16="http://schemas.microsoft.com/office/drawing/2014/main" id="{EA8F5DB5-3EF9-4CF8-A8DE-328C43718BED}"/>
              </a:ext>
            </a:extLst>
          </p:cNvPr>
          <p:cNvSpPr/>
          <p:nvPr/>
        </p:nvSpPr>
        <p:spPr>
          <a:xfrm rot="5400000">
            <a:off x="5995555" y="3605646"/>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字魂36号-正文宋楷" panose="02000000000000000000" pitchFamily="2" charset="-122"/>
              <a:ea typeface="字魂36号-正文宋楷" panose="02000000000000000000" pitchFamily="2" charset="-122"/>
            </a:endParaRPr>
          </a:p>
        </p:txBody>
      </p:sp>
      <p:sp>
        <p:nvSpPr>
          <p:cNvPr id="50" name="等腰三角形 49">
            <a:extLst>
              <a:ext uri="{FF2B5EF4-FFF2-40B4-BE49-F238E27FC236}">
                <a16:creationId xmlns:a16="http://schemas.microsoft.com/office/drawing/2014/main" id="{83398624-ABEF-4B45-8DAE-BFEE826625D2}"/>
              </a:ext>
            </a:extLst>
          </p:cNvPr>
          <p:cNvSpPr/>
          <p:nvPr/>
        </p:nvSpPr>
        <p:spPr>
          <a:xfrm rot="5400000">
            <a:off x="5995555" y="5174674"/>
            <a:ext cx="290945" cy="250815"/>
          </a:xfrm>
          <a:prstGeom prst="triangle">
            <a:avLst/>
          </a:prstGeom>
          <a:solidFill>
            <a:srgbClr val="C1F1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fontScale="25000" lnSpcReduction="20000"/>
          </a:bodyPr>
          <a:lstStyle/>
          <a:p>
            <a:pPr algn="ctr"/>
            <a:endParaRPr lang="zh-CN" altLang="en-US" kern="0">
              <a:solidFill>
                <a:prstClr val="black">
                  <a:lumMod val="65000"/>
                  <a:lumOff val="35000"/>
                </a:prstClr>
              </a:solidFill>
              <a:latin typeface="字魂36号-正文宋楷" panose="02000000000000000000" pitchFamily="2" charset="-122"/>
              <a:ea typeface="字魂36号-正文宋楷" panose="02000000000000000000" pitchFamily="2" charset="-122"/>
            </a:endParaRPr>
          </a:p>
        </p:txBody>
      </p:sp>
    </p:spTree>
    <p:extLst>
      <p:ext uri="{BB962C8B-B14F-4D97-AF65-F5344CB8AC3E}">
        <p14:creationId xmlns:p14="http://schemas.microsoft.com/office/powerpoint/2010/main" val="1189980021"/>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fltVal val="0"/>
                                          </p:val>
                                        </p:tav>
                                        <p:tav tm="100000">
                                          <p:val>
                                            <p:strVal val="#ppt_w"/>
                                          </p:val>
                                        </p:tav>
                                      </p:tavLst>
                                    </p:anim>
                                    <p:anim calcmode="lin" valueType="num">
                                      <p:cBhvr>
                                        <p:cTn id="23" dur="500" fill="hold"/>
                                        <p:tgtEl>
                                          <p:spTgt spid="46"/>
                                        </p:tgtEl>
                                        <p:attrNameLst>
                                          <p:attrName>ppt_h</p:attrName>
                                        </p:attrNameLst>
                                      </p:cBhvr>
                                      <p:tavLst>
                                        <p:tav tm="0">
                                          <p:val>
                                            <p:fltVal val="0"/>
                                          </p:val>
                                        </p:tav>
                                        <p:tav tm="100000">
                                          <p:val>
                                            <p:strVal val="#ppt_h"/>
                                          </p:val>
                                        </p:tav>
                                      </p:tavLst>
                                    </p:anim>
                                    <p:animEffect transition="in" filter="fade">
                                      <p:cBhvr>
                                        <p:cTn id="24" dur="500"/>
                                        <p:tgtEl>
                                          <p:spTgt spid="4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Effect transition="in" filter="fade">
                                      <p:cBhvr>
                                        <p:cTn id="36" dur="500"/>
                                        <p:tgtEl>
                                          <p:spTgt spid="24"/>
                                        </p:tgtEl>
                                      </p:cBhvr>
                                    </p:animEffect>
                                  </p:childTnLst>
                                </p:cTn>
                              </p:par>
                              <p:par>
                                <p:cTn id="37" presetID="53" presetClass="entr" presetSubtype="16"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47"/>
                                        </p:tgtEl>
                                        <p:attrNameLst>
                                          <p:attrName>style.visibility</p:attrName>
                                        </p:attrNameLst>
                                      </p:cBhvr>
                                      <p:to>
                                        <p:strVal val="visible"/>
                                      </p:to>
                                    </p:set>
                                    <p:anim calcmode="lin" valueType="num">
                                      <p:cBhvr>
                                        <p:cTn id="49" dur="500" fill="hold"/>
                                        <p:tgtEl>
                                          <p:spTgt spid="47"/>
                                        </p:tgtEl>
                                        <p:attrNameLst>
                                          <p:attrName>ppt_w</p:attrName>
                                        </p:attrNameLst>
                                      </p:cBhvr>
                                      <p:tavLst>
                                        <p:tav tm="0">
                                          <p:val>
                                            <p:fltVal val="0"/>
                                          </p:val>
                                        </p:tav>
                                        <p:tav tm="100000">
                                          <p:val>
                                            <p:strVal val="#ppt_w"/>
                                          </p:val>
                                        </p:tav>
                                      </p:tavLst>
                                    </p:anim>
                                    <p:anim calcmode="lin" valueType="num">
                                      <p:cBhvr>
                                        <p:cTn id="50" dur="500" fill="hold"/>
                                        <p:tgtEl>
                                          <p:spTgt spid="47"/>
                                        </p:tgtEl>
                                        <p:attrNameLst>
                                          <p:attrName>ppt_h</p:attrName>
                                        </p:attrNameLst>
                                      </p:cBhvr>
                                      <p:tavLst>
                                        <p:tav tm="0">
                                          <p:val>
                                            <p:fltVal val="0"/>
                                          </p:val>
                                        </p:tav>
                                        <p:tav tm="100000">
                                          <p:val>
                                            <p:strVal val="#ppt_h"/>
                                          </p:val>
                                        </p:tav>
                                      </p:tavLst>
                                    </p:anim>
                                    <p:animEffect transition="in" filter="fade">
                                      <p:cBhvr>
                                        <p:cTn id="51" dur="500"/>
                                        <p:tgtEl>
                                          <p:spTgt spid="47"/>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p:cTn id="54" dur="500" fill="hold"/>
                                        <p:tgtEl>
                                          <p:spTgt spid="49"/>
                                        </p:tgtEl>
                                        <p:attrNameLst>
                                          <p:attrName>ppt_w</p:attrName>
                                        </p:attrNameLst>
                                      </p:cBhvr>
                                      <p:tavLst>
                                        <p:tav tm="0">
                                          <p:val>
                                            <p:fltVal val="0"/>
                                          </p:val>
                                        </p:tav>
                                        <p:tav tm="100000">
                                          <p:val>
                                            <p:strVal val="#ppt_w"/>
                                          </p:val>
                                        </p:tav>
                                      </p:tavLst>
                                    </p:anim>
                                    <p:anim calcmode="lin" valueType="num">
                                      <p:cBhvr>
                                        <p:cTn id="55" dur="500" fill="hold"/>
                                        <p:tgtEl>
                                          <p:spTgt spid="49"/>
                                        </p:tgtEl>
                                        <p:attrNameLst>
                                          <p:attrName>ppt_h</p:attrName>
                                        </p:attrNameLst>
                                      </p:cBhvr>
                                      <p:tavLst>
                                        <p:tav tm="0">
                                          <p:val>
                                            <p:fltVal val="0"/>
                                          </p:val>
                                        </p:tav>
                                        <p:tav tm="100000">
                                          <p:val>
                                            <p:strVal val="#ppt_h"/>
                                          </p:val>
                                        </p:tav>
                                      </p:tavLst>
                                    </p:anim>
                                    <p:animEffect transition="in" filter="fade">
                                      <p:cBhvr>
                                        <p:cTn id="56" dur="500"/>
                                        <p:tgtEl>
                                          <p:spTgt spid="49"/>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p:cTn id="61" dur="500" fill="hold"/>
                                        <p:tgtEl>
                                          <p:spTgt spid="29"/>
                                        </p:tgtEl>
                                        <p:attrNameLst>
                                          <p:attrName>ppt_w</p:attrName>
                                        </p:attrNameLst>
                                      </p:cBhvr>
                                      <p:tavLst>
                                        <p:tav tm="0">
                                          <p:val>
                                            <p:fltVal val="0"/>
                                          </p:val>
                                        </p:tav>
                                        <p:tav tm="100000">
                                          <p:val>
                                            <p:strVal val="#ppt_w"/>
                                          </p:val>
                                        </p:tav>
                                      </p:tavLst>
                                    </p:anim>
                                    <p:anim calcmode="lin" valueType="num">
                                      <p:cBhvr>
                                        <p:cTn id="62" dur="500" fill="hold"/>
                                        <p:tgtEl>
                                          <p:spTgt spid="29"/>
                                        </p:tgtEl>
                                        <p:attrNameLst>
                                          <p:attrName>ppt_h</p:attrName>
                                        </p:attrNameLst>
                                      </p:cBhvr>
                                      <p:tavLst>
                                        <p:tav tm="0">
                                          <p:val>
                                            <p:fltVal val="0"/>
                                          </p:val>
                                        </p:tav>
                                        <p:tav tm="100000">
                                          <p:val>
                                            <p:strVal val="#ppt_h"/>
                                          </p:val>
                                        </p:tav>
                                      </p:tavLst>
                                    </p:anim>
                                    <p:animEffect transition="in" filter="fade">
                                      <p:cBhvr>
                                        <p:cTn id="63" dur="500"/>
                                        <p:tgtEl>
                                          <p:spTgt spid="29"/>
                                        </p:tgtEl>
                                      </p:cBhvr>
                                    </p:animEffect>
                                  </p:childTnLst>
                                </p:cTn>
                              </p:par>
                              <p:par>
                                <p:cTn id="64" presetID="53" presetClass="entr" presetSubtype="16" fill="hold" nodeType="withEffect">
                                  <p:stCondLst>
                                    <p:cond delay="0"/>
                                  </p:stCondLst>
                                  <p:childTnLst>
                                    <p:set>
                                      <p:cBhvr>
                                        <p:cTn id="65" dur="1" fill="hold">
                                          <p:stCondLst>
                                            <p:cond delay="0"/>
                                          </p:stCondLst>
                                        </p:cTn>
                                        <p:tgtEl>
                                          <p:spTgt spid="38"/>
                                        </p:tgtEl>
                                        <p:attrNameLst>
                                          <p:attrName>style.visibility</p:attrName>
                                        </p:attrNameLst>
                                      </p:cBhvr>
                                      <p:to>
                                        <p:strVal val="visible"/>
                                      </p:to>
                                    </p:set>
                                    <p:anim calcmode="lin" valueType="num">
                                      <p:cBhvr>
                                        <p:cTn id="66" dur="500" fill="hold"/>
                                        <p:tgtEl>
                                          <p:spTgt spid="38"/>
                                        </p:tgtEl>
                                        <p:attrNameLst>
                                          <p:attrName>ppt_w</p:attrName>
                                        </p:attrNameLst>
                                      </p:cBhvr>
                                      <p:tavLst>
                                        <p:tav tm="0">
                                          <p:val>
                                            <p:fltVal val="0"/>
                                          </p:val>
                                        </p:tav>
                                        <p:tav tm="100000">
                                          <p:val>
                                            <p:strVal val="#ppt_w"/>
                                          </p:val>
                                        </p:tav>
                                      </p:tavLst>
                                    </p:anim>
                                    <p:anim calcmode="lin" valueType="num">
                                      <p:cBhvr>
                                        <p:cTn id="67" dur="500" fill="hold"/>
                                        <p:tgtEl>
                                          <p:spTgt spid="38"/>
                                        </p:tgtEl>
                                        <p:attrNameLst>
                                          <p:attrName>ppt_h</p:attrName>
                                        </p:attrNameLst>
                                      </p:cBhvr>
                                      <p:tavLst>
                                        <p:tav tm="0">
                                          <p:val>
                                            <p:fltVal val="0"/>
                                          </p:val>
                                        </p:tav>
                                        <p:tav tm="100000">
                                          <p:val>
                                            <p:strVal val="#ppt_h"/>
                                          </p:val>
                                        </p:tav>
                                      </p:tavLst>
                                    </p:anim>
                                    <p:animEffect transition="in" filter="fade">
                                      <p:cBhvr>
                                        <p:cTn id="68" dur="500"/>
                                        <p:tgtEl>
                                          <p:spTgt spid="38"/>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p:cTn id="71" dur="500" fill="hold"/>
                                        <p:tgtEl>
                                          <p:spTgt spid="45"/>
                                        </p:tgtEl>
                                        <p:attrNameLst>
                                          <p:attrName>ppt_w</p:attrName>
                                        </p:attrNameLst>
                                      </p:cBhvr>
                                      <p:tavLst>
                                        <p:tav tm="0">
                                          <p:val>
                                            <p:fltVal val="0"/>
                                          </p:val>
                                        </p:tav>
                                        <p:tav tm="100000">
                                          <p:val>
                                            <p:strVal val="#ppt_w"/>
                                          </p:val>
                                        </p:tav>
                                      </p:tavLst>
                                    </p:anim>
                                    <p:anim calcmode="lin" valueType="num">
                                      <p:cBhvr>
                                        <p:cTn id="72" dur="500" fill="hold"/>
                                        <p:tgtEl>
                                          <p:spTgt spid="45"/>
                                        </p:tgtEl>
                                        <p:attrNameLst>
                                          <p:attrName>ppt_h</p:attrName>
                                        </p:attrNameLst>
                                      </p:cBhvr>
                                      <p:tavLst>
                                        <p:tav tm="0">
                                          <p:val>
                                            <p:fltVal val="0"/>
                                          </p:val>
                                        </p:tav>
                                        <p:tav tm="100000">
                                          <p:val>
                                            <p:strVal val="#ppt_h"/>
                                          </p:val>
                                        </p:tav>
                                      </p:tavLst>
                                    </p:anim>
                                    <p:animEffect transition="in" filter="fade">
                                      <p:cBhvr>
                                        <p:cTn id="73" dur="500"/>
                                        <p:tgtEl>
                                          <p:spTgt spid="45"/>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p:cTn id="76" dur="500" fill="hold"/>
                                        <p:tgtEl>
                                          <p:spTgt spid="48"/>
                                        </p:tgtEl>
                                        <p:attrNameLst>
                                          <p:attrName>ppt_w</p:attrName>
                                        </p:attrNameLst>
                                      </p:cBhvr>
                                      <p:tavLst>
                                        <p:tav tm="0">
                                          <p:val>
                                            <p:fltVal val="0"/>
                                          </p:val>
                                        </p:tav>
                                        <p:tav tm="100000">
                                          <p:val>
                                            <p:strVal val="#ppt_w"/>
                                          </p:val>
                                        </p:tav>
                                      </p:tavLst>
                                    </p:anim>
                                    <p:anim calcmode="lin" valueType="num">
                                      <p:cBhvr>
                                        <p:cTn id="77" dur="500" fill="hold"/>
                                        <p:tgtEl>
                                          <p:spTgt spid="48"/>
                                        </p:tgtEl>
                                        <p:attrNameLst>
                                          <p:attrName>ppt_h</p:attrName>
                                        </p:attrNameLst>
                                      </p:cBhvr>
                                      <p:tavLst>
                                        <p:tav tm="0">
                                          <p:val>
                                            <p:fltVal val="0"/>
                                          </p:val>
                                        </p:tav>
                                        <p:tav tm="100000">
                                          <p:val>
                                            <p:strVal val="#ppt_h"/>
                                          </p:val>
                                        </p:tav>
                                      </p:tavLst>
                                    </p:anim>
                                    <p:animEffect transition="in" filter="fade">
                                      <p:cBhvr>
                                        <p:cTn id="78" dur="500"/>
                                        <p:tgtEl>
                                          <p:spTgt spid="48"/>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anim calcmode="lin" valueType="num">
                                      <p:cBhvr>
                                        <p:cTn id="81" dur="500" fill="hold"/>
                                        <p:tgtEl>
                                          <p:spTgt spid="50"/>
                                        </p:tgtEl>
                                        <p:attrNameLst>
                                          <p:attrName>ppt_w</p:attrName>
                                        </p:attrNameLst>
                                      </p:cBhvr>
                                      <p:tavLst>
                                        <p:tav tm="0">
                                          <p:val>
                                            <p:fltVal val="0"/>
                                          </p:val>
                                        </p:tav>
                                        <p:tav tm="100000">
                                          <p:val>
                                            <p:strVal val="#ppt_w"/>
                                          </p:val>
                                        </p:tav>
                                      </p:tavLst>
                                    </p:anim>
                                    <p:anim calcmode="lin" valueType="num">
                                      <p:cBhvr>
                                        <p:cTn id="82" dur="500" fill="hold"/>
                                        <p:tgtEl>
                                          <p:spTgt spid="50"/>
                                        </p:tgtEl>
                                        <p:attrNameLst>
                                          <p:attrName>ppt_h</p:attrName>
                                        </p:attrNameLst>
                                      </p:cBhvr>
                                      <p:tavLst>
                                        <p:tav tm="0">
                                          <p:val>
                                            <p:fltVal val="0"/>
                                          </p:val>
                                        </p:tav>
                                        <p:tav tm="100000">
                                          <p:val>
                                            <p:strVal val="#ppt_h"/>
                                          </p:val>
                                        </p:tav>
                                      </p:tavLst>
                                    </p:anim>
                                    <p:animEffect transition="in" filter="fade">
                                      <p:cBhvr>
                                        <p:cTn id="8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14"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a:extLst>
              <a:ext uri="{FF2B5EF4-FFF2-40B4-BE49-F238E27FC236}">
                <a16:creationId xmlns:a16="http://schemas.microsoft.com/office/drawing/2014/main" id="{AC7FC64D-095B-4F0C-9336-C476ADE61A3A}"/>
              </a:ext>
            </a:extLst>
          </p:cNvPr>
          <p:cNvSpPr/>
          <p:nvPr/>
        </p:nvSpPr>
        <p:spPr>
          <a:xfrm>
            <a:off x="1558260" y="1677152"/>
            <a:ext cx="2387600" cy="2387600"/>
          </a:xfrm>
          <a:prstGeom prst="ellipse">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dirty="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2" name="椭圆 21">
            <a:extLst>
              <a:ext uri="{FF2B5EF4-FFF2-40B4-BE49-F238E27FC236}">
                <a16:creationId xmlns:a16="http://schemas.microsoft.com/office/drawing/2014/main" id="{6832B63F-737E-47CE-8AC8-88996F7CB0DC}"/>
              </a:ext>
            </a:extLst>
          </p:cNvPr>
          <p:cNvSpPr/>
          <p:nvPr/>
        </p:nvSpPr>
        <p:spPr>
          <a:xfrm>
            <a:off x="4886158" y="1677152"/>
            <a:ext cx="2387600" cy="2387600"/>
          </a:xfrm>
          <a:prstGeom prst="ellipse">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3" name="椭圆 22">
            <a:extLst>
              <a:ext uri="{FF2B5EF4-FFF2-40B4-BE49-F238E27FC236}">
                <a16:creationId xmlns:a16="http://schemas.microsoft.com/office/drawing/2014/main" id="{BB6DA54E-ABD1-489B-93E3-C7FD0223CCC7}"/>
              </a:ext>
            </a:extLst>
          </p:cNvPr>
          <p:cNvSpPr/>
          <p:nvPr/>
        </p:nvSpPr>
        <p:spPr>
          <a:xfrm>
            <a:off x="8259003" y="1677152"/>
            <a:ext cx="2387600" cy="2387600"/>
          </a:xfrm>
          <a:prstGeom prst="ellipse">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5" name="椭圆 24">
            <a:extLst>
              <a:ext uri="{FF2B5EF4-FFF2-40B4-BE49-F238E27FC236}">
                <a16:creationId xmlns:a16="http://schemas.microsoft.com/office/drawing/2014/main" id="{CBC9730E-4F6D-4F81-9629-9B4063F26738}"/>
              </a:ext>
            </a:extLst>
          </p:cNvPr>
          <p:cNvSpPr/>
          <p:nvPr/>
        </p:nvSpPr>
        <p:spPr>
          <a:xfrm>
            <a:off x="1675735" y="1794627"/>
            <a:ext cx="2152650" cy="2152650"/>
          </a:xfrm>
          <a:prstGeom prst="ellipse">
            <a:avLst/>
          </a:prstGeom>
          <a:blipFill dpi="0" rotWithShape="1">
            <a:blip r:embed="rId2"/>
            <a:srcRect/>
            <a:stretch>
              <a:fillRect l="-25000" r="-25000"/>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6" name="椭圆 25">
            <a:extLst>
              <a:ext uri="{FF2B5EF4-FFF2-40B4-BE49-F238E27FC236}">
                <a16:creationId xmlns:a16="http://schemas.microsoft.com/office/drawing/2014/main" id="{CFC40266-D37F-4EAE-A492-A163C9583BA5}"/>
              </a:ext>
            </a:extLst>
          </p:cNvPr>
          <p:cNvSpPr/>
          <p:nvPr/>
        </p:nvSpPr>
        <p:spPr>
          <a:xfrm>
            <a:off x="5003633" y="1794627"/>
            <a:ext cx="2152650" cy="2152650"/>
          </a:xfrm>
          <a:prstGeom prst="ellipse">
            <a:avLst/>
          </a:prstGeom>
          <a:blipFill>
            <a:blip r:embed="rId3">
              <a:extLst>
                <a:ext uri="{28A0092B-C50C-407E-A947-70E740481C1C}">
                  <a14:useLocalDpi xmlns:a14="http://schemas.microsoft.com/office/drawing/2010/main" val="0"/>
                </a:ext>
              </a:extLst>
            </a:blip>
            <a:stretch>
              <a:fillRect l="-1" r="-45768"/>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29" name="椭圆 28">
            <a:extLst>
              <a:ext uri="{FF2B5EF4-FFF2-40B4-BE49-F238E27FC236}">
                <a16:creationId xmlns:a16="http://schemas.microsoft.com/office/drawing/2014/main" id="{8BD51B83-CDDD-41BA-B2E5-0613A169DC08}"/>
              </a:ext>
            </a:extLst>
          </p:cNvPr>
          <p:cNvSpPr/>
          <p:nvPr/>
        </p:nvSpPr>
        <p:spPr>
          <a:xfrm>
            <a:off x="8376478" y="1794627"/>
            <a:ext cx="2152650" cy="2152650"/>
          </a:xfrm>
          <a:prstGeom prst="ellipse">
            <a:avLst/>
          </a:prstGeom>
          <a:blipFill dpi="0" rotWithShape="1">
            <a:blip r:embed="rId4"/>
            <a:srcRect/>
            <a:stretch>
              <a:fillRect l="-24990" r="-24990"/>
            </a:stretch>
          </a:blipFill>
          <a:ln w="12700" cap="flat" cmpd="sng" algn="ctr">
            <a:noFill/>
            <a:prstDash val="solid"/>
            <a:miter lim="800000"/>
          </a:ln>
          <a:effectLst>
            <a:outerShdw blurRad="749300" dist="38100" dir="2700000" algn="tl" rotWithShape="0">
              <a:prstClr val="black">
                <a:alpha val="10000"/>
              </a:prstClr>
            </a:outerShdw>
          </a:effectLst>
        </p:spPr>
        <p:txBody>
          <a:bodyPr wrap="square" lIns="91440" tIns="45720" rIns="91440" bIns="45720" anchor="ctr">
            <a:normAutofit/>
          </a:bodyPr>
          <a:lstStyle/>
          <a:p>
            <a:pPr algn="ctr"/>
            <a:endParaRPr lang="zh-CN" altLang="en-US" kern="0">
              <a:solidFill>
                <a:schemeClr val="bg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nvGrpSpPr>
          <p:cNvPr id="31" name="组合 30">
            <a:extLst>
              <a:ext uri="{FF2B5EF4-FFF2-40B4-BE49-F238E27FC236}">
                <a16:creationId xmlns:a16="http://schemas.microsoft.com/office/drawing/2014/main" id="{441C8A9F-58BC-4804-ABF3-12C97084E824}"/>
              </a:ext>
            </a:extLst>
          </p:cNvPr>
          <p:cNvGrpSpPr/>
          <p:nvPr/>
        </p:nvGrpSpPr>
        <p:grpSpPr>
          <a:xfrm>
            <a:off x="4953082" y="4293522"/>
            <a:ext cx="2298700" cy="1609337"/>
            <a:chOff x="109915" y="1899961"/>
            <a:chExt cx="3211418" cy="1609337"/>
          </a:xfrm>
        </p:grpSpPr>
        <p:sp>
          <p:nvSpPr>
            <p:cNvPr id="32" name="矩形 3">
              <a:extLst>
                <a:ext uri="{FF2B5EF4-FFF2-40B4-BE49-F238E27FC236}">
                  <a16:creationId xmlns:a16="http://schemas.microsoft.com/office/drawing/2014/main" id="{5E221FEC-76E1-4542-9740-3B8D36A1BD1F}"/>
                </a:ext>
              </a:extLst>
            </p:cNvPr>
            <p:cNvSpPr>
              <a:spLocks noChangeArrowheads="1"/>
            </p:cNvSpPr>
            <p:nvPr/>
          </p:nvSpPr>
          <p:spPr bwMode="auto">
            <a:xfrm>
              <a:off x="1016447" y="1899961"/>
              <a:ext cx="1289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33" name="文本框 32">
              <a:extLst>
                <a:ext uri="{FF2B5EF4-FFF2-40B4-BE49-F238E27FC236}">
                  <a16:creationId xmlns:a16="http://schemas.microsoft.com/office/drawing/2014/main" id="{D95604AA-AA37-49C7-AFF1-E075D5C16B69}"/>
                </a:ext>
              </a:extLst>
            </p:cNvPr>
            <p:cNvSpPr txBox="1"/>
            <p:nvPr/>
          </p:nvSpPr>
          <p:spPr>
            <a:xfrm>
              <a:off x="109915" y="2441505"/>
              <a:ext cx="3211418" cy="1067793"/>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35" name="组合 34">
            <a:extLst>
              <a:ext uri="{FF2B5EF4-FFF2-40B4-BE49-F238E27FC236}">
                <a16:creationId xmlns:a16="http://schemas.microsoft.com/office/drawing/2014/main" id="{0E91A761-2F61-4241-B159-1B4BFF1A814E}"/>
              </a:ext>
            </a:extLst>
          </p:cNvPr>
          <p:cNvGrpSpPr/>
          <p:nvPr/>
        </p:nvGrpSpPr>
        <p:grpSpPr>
          <a:xfrm>
            <a:off x="1602710" y="4293522"/>
            <a:ext cx="2298700" cy="1609337"/>
            <a:chOff x="109915" y="1899961"/>
            <a:chExt cx="3211418" cy="1609337"/>
          </a:xfrm>
        </p:grpSpPr>
        <p:sp>
          <p:nvSpPr>
            <p:cNvPr id="36" name="矩形 3">
              <a:extLst>
                <a:ext uri="{FF2B5EF4-FFF2-40B4-BE49-F238E27FC236}">
                  <a16:creationId xmlns:a16="http://schemas.microsoft.com/office/drawing/2014/main" id="{27B6BDA5-079B-46AD-9A23-4C56E7E13825}"/>
                </a:ext>
              </a:extLst>
            </p:cNvPr>
            <p:cNvSpPr>
              <a:spLocks noChangeArrowheads="1"/>
            </p:cNvSpPr>
            <p:nvPr/>
          </p:nvSpPr>
          <p:spPr bwMode="auto">
            <a:xfrm>
              <a:off x="1016447" y="1899961"/>
              <a:ext cx="1289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37" name="文本框 36">
              <a:extLst>
                <a:ext uri="{FF2B5EF4-FFF2-40B4-BE49-F238E27FC236}">
                  <a16:creationId xmlns:a16="http://schemas.microsoft.com/office/drawing/2014/main" id="{47364560-8D3F-4D28-808D-2971719D9BE9}"/>
                </a:ext>
              </a:extLst>
            </p:cNvPr>
            <p:cNvSpPr txBox="1"/>
            <p:nvPr/>
          </p:nvSpPr>
          <p:spPr>
            <a:xfrm>
              <a:off x="109915" y="2441505"/>
              <a:ext cx="3211418" cy="1067793"/>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38" name="组合 37">
            <a:extLst>
              <a:ext uri="{FF2B5EF4-FFF2-40B4-BE49-F238E27FC236}">
                <a16:creationId xmlns:a16="http://schemas.microsoft.com/office/drawing/2014/main" id="{FA32BDD4-2F32-4D09-935A-36906682B00C}"/>
              </a:ext>
            </a:extLst>
          </p:cNvPr>
          <p:cNvGrpSpPr/>
          <p:nvPr/>
        </p:nvGrpSpPr>
        <p:grpSpPr>
          <a:xfrm>
            <a:off x="8303453" y="4293522"/>
            <a:ext cx="2298700" cy="1609337"/>
            <a:chOff x="109915" y="1899961"/>
            <a:chExt cx="3211418" cy="1609337"/>
          </a:xfrm>
        </p:grpSpPr>
        <p:sp>
          <p:nvSpPr>
            <p:cNvPr id="39" name="矩形 3">
              <a:extLst>
                <a:ext uri="{FF2B5EF4-FFF2-40B4-BE49-F238E27FC236}">
                  <a16:creationId xmlns:a16="http://schemas.microsoft.com/office/drawing/2014/main" id="{31582C78-B05D-418D-A946-203F83E51CE7}"/>
                </a:ext>
              </a:extLst>
            </p:cNvPr>
            <p:cNvSpPr>
              <a:spLocks noChangeArrowheads="1"/>
            </p:cNvSpPr>
            <p:nvPr/>
          </p:nvSpPr>
          <p:spPr bwMode="auto">
            <a:xfrm>
              <a:off x="1016447" y="1899961"/>
              <a:ext cx="1289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40" name="文本框 39">
              <a:extLst>
                <a:ext uri="{FF2B5EF4-FFF2-40B4-BE49-F238E27FC236}">
                  <a16:creationId xmlns:a16="http://schemas.microsoft.com/office/drawing/2014/main" id="{944D4179-BC07-4D13-A4A7-A49F260FD228}"/>
                </a:ext>
              </a:extLst>
            </p:cNvPr>
            <p:cNvSpPr txBox="1"/>
            <p:nvPr/>
          </p:nvSpPr>
          <p:spPr>
            <a:xfrm>
              <a:off x="109915" y="2441505"/>
              <a:ext cx="3211418" cy="1067793"/>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cxnSp>
        <p:nvCxnSpPr>
          <p:cNvPr id="16" name="直接连接符 15">
            <a:extLst>
              <a:ext uri="{FF2B5EF4-FFF2-40B4-BE49-F238E27FC236}">
                <a16:creationId xmlns:a16="http://schemas.microsoft.com/office/drawing/2014/main" id="{328AADD9-7395-4BE1-9C73-E53C93162AF2}"/>
              </a:ext>
            </a:extLst>
          </p:cNvPr>
          <p:cNvCxnSpPr/>
          <p:nvPr/>
        </p:nvCxnSpPr>
        <p:spPr>
          <a:xfrm>
            <a:off x="4427246" y="2078790"/>
            <a:ext cx="0" cy="355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46970649-ECB3-45AA-AC1F-2FE5D5AB2B4B}"/>
              </a:ext>
            </a:extLst>
          </p:cNvPr>
          <p:cNvCxnSpPr/>
          <p:nvPr/>
        </p:nvCxnSpPr>
        <p:spPr>
          <a:xfrm>
            <a:off x="7777618" y="2078790"/>
            <a:ext cx="0" cy="3556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425219"/>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Effect transition="in" filter="fad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1000"/>
                                        <p:tgtEl>
                                          <p:spTgt spid="35"/>
                                        </p:tgtEl>
                                      </p:cBhvr>
                                    </p:animEffect>
                                    <p:anim calcmode="lin" valueType="num">
                                      <p:cBhvr>
                                        <p:cTn id="53" dur="1000" fill="hold"/>
                                        <p:tgtEl>
                                          <p:spTgt spid="35"/>
                                        </p:tgtEl>
                                        <p:attrNameLst>
                                          <p:attrName>ppt_x</p:attrName>
                                        </p:attrNameLst>
                                      </p:cBhvr>
                                      <p:tavLst>
                                        <p:tav tm="0">
                                          <p:val>
                                            <p:strVal val="#ppt_x"/>
                                          </p:val>
                                        </p:tav>
                                        <p:tav tm="100000">
                                          <p:val>
                                            <p:strVal val="#ppt_x"/>
                                          </p:val>
                                        </p:tav>
                                      </p:tavLst>
                                    </p:anim>
                                    <p:anim calcmode="lin" valueType="num">
                                      <p:cBhvr>
                                        <p:cTn id="54" dur="1000" fill="hold"/>
                                        <p:tgtEl>
                                          <p:spTgt spid="3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1000"/>
                                        <p:tgtEl>
                                          <p:spTgt spid="38"/>
                                        </p:tgtEl>
                                      </p:cBhvr>
                                    </p:animEffect>
                                    <p:anim calcmode="lin" valueType="num">
                                      <p:cBhvr>
                                        <p:cTn id="58" dur="1000" fill="hold"/>
                                        <p:tgtEl>
                                          <p:spTgt spid="38"/>
                                        </p:tgtEl>
                                        <p:attrNameLst>
                                          <p:attrName>ppt_x</p:attrName>
                                        </p:attrNameLst>
                                      </p:cBhvr>
                                      <p:tavLst>
                                        <p:tav tm="0">
                                          <p:val>
                                            <p:strVal val="#ppt_x"/>
                                          </p:val>
                                        </p:tav>
                                        <p:tav tm="100000">
                                          <p:val>
                                            <p:strVal val="#ppt_x"/>
                                          </p:val>
                                        </p:tav>
                                      </p:tavLst>
                                    </p:anim>
                                    <p:anim calcmode="lin" valueType="num">
                                      <p:cBhvr>
                                        <p:cTn id="5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P spid="25" grpId="0" animBg="1"/>
      <p:bldP spid="26"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C9971F86-71C1-47A8-B419-4357FCE09A4B}"/>
              </a:ext>
            </a:extLst>
          </p:cNvPr>
          <p:cNvSpPr/>
          <p:nvPr/>
        </p:nvSpPr>
        <p:spPr>
          <a:xfrm>
            <a:off x="6350000" y="1970305"/>
            <a:ext cx="4759004" cy="3770095"/>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nvGrpSpPr>
          <p:cNvPr id="23" name="组合 22">
            <a:extLst>
              <a:ext uri="{FF2B5EF4-FFF2-40B4-BE49-F238E27FC236}">
                <a16:creationId xmlns:a16="http://schemas.microsoft.com/office/drawing/2014/main" id="{680EDE4B-CED6-4352-9E46-A646CCD280DB}"/>
              </a:ext>
            </a:extLst>
          </p:cNvPr>
          <p:cNvGrpSpPr/>
          <p:nvPr/>
        </p:nvGrpSpPr>
        <p:grpSpPr>
          <a:xfrm>
            <a:off x="6562404" y="2635461"/>
            <a:ext cx="4334196" cy="2519026"/>
            <a:chOff x="6577760" y="2597361"/>
            <a:chExt cx="4506685" cy="2519026"/>
          </a:xfrm>
        </p:grpSpPr>
        <p:sp>
          <p:nvSpPr>
            <p:cNvPr id="24" name="文本框 23">
              <a:extLst>
                <a:ext uri="{FF2B5EF4-FFF2-40B4-BE49-F238E27FC236}">
                  <a16:creationId xmlns:a16="http://schemas.microsoft.com/office/drawing/2014/main" id="{D936A179-4E89-4678-892F-1445F4EF149A}"/>
                </a:ext>
              </a:extLst>
            </p:cNvPr>
            <p:cNvSpPr txBox="1"/>
            <p:nvPr/>
          </p:nvSpPr>
          <p:spPr>
            <a:xfrm>
              <a:off x="6577760" y="2597361"/>
              <a:ext cx="4506685" cy="461665"/>
            </a:xfrm>
            <a:prstGeom prst="rect">
              <a:avLst/>
            </a:prstGeom>
            <a:noFill/>
          </p:spPr>
          <p:txBody>
            <a:bodyPr wrap="square" rtlCol="0">
              <a:spAutoFit/>
            </a:bodyPr>
            <a:lstStyle/>
            <a:p>
              <a:pPr algn="ctr"/>
              <a:r>
                <a:rPr lang="zh-CN" altLang="en-US" sz="2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点击添加标题内容</a:t>
              </a:r>
            </a:p>
          </p:txBody>
        </p:sp>
        <p:sp>
          <p:nvSpPr>
            <p:cNvPr id="25" name="标题 3">
              <a:extLst>
                <a:ext uri="{FF2B5EF4-FFF2-40B4-BE49-F238E27FC236}">
                  <a16:creationId xmlns:a16="http://schemas.microsoft.com/office/drawing/2014/main" id="{A07C3B6E-895B-45DF-A628-C3D5AA738C72}"/>
                </a:ext>
              </a:extLst>
            </p:cNvPr>
            <p:cNvSpPr txBox="1">
              <a:spLocks/>
            </p:cNvSpPr>
            <p:nvPr/>
          </p:nvSpPr>
          <p:spPr>
            <a:xfrm>
              <a:off x="7708633" y="3092236"/>
              <a:ext cx="2244938" cy="244682"/>
            </a:xfrm>
            <a:prstGeom prst="rect">
              <a:avLst/>
            </a:prstGeom>
          </p:spPr>
          <p:txBody>
            <a:bodyPr vert="horz" wrap="square" lIns="91440" tIns="45720" rIns="91440" bIns="45720" rtlCol="0" anchor="ctr">
              <a:spAutoFit/>
            </a:bodyPr>
            <a:lstStyle>
              <a:lvl1pPr algn="l" defTabSz="914400" rtl="0" eaLnBrk="1" latinLnBrk="0" hangingPunct="1">
                <a:lnSpc>
                  <a:spcPct val="90000"/>
                </a:lnSpc>
                <a:spcBef>
                  <a:spcPct val="0"/>
                </a:spcBef>
                <a:buNone/>
                <a:defRPr sz="4000" b="0" kern="1200" spc="-150">
                  <a:solidFill>
                    <a:schemeClr val="tx1">
                      <a:lumMod val="75000"/>
                      <a:lumOff val="25000"/>
                    </a:schemeClr>
                  </a:solidFill>
                  <a:latin typeface="Montserrat" panose="00000500000000000000" pitchFamily="50" charset="0"/>
                  <a:ea typeface="+mj-ea"/>
                  <a:cs typeface="+mj-cs"/>
                </a:defRPr>
              </a:lvl1pPr>
            </a:lstStyle>
            <a:p>
              <a:pPr algn="ctr"/>
              <a:r>
                <a:rPr lang="en-US" altLang="zh-CN" sz="1050" spc="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REVIEW OF WORK CONTENT</a:t>
              </a:r>
              <a:endParaRPr lang="zh-CN" altLang="en-US" sz="1100" spc="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6" name="矩形 25">
              <a:extLst>
                <a:ext uri="{FF2B5EF4-FFF2-40B4-BE49-F238E27FC236}">
                  <a16:creationId xmlns:a16="http://schemas.microsoft.com/office/drawing/2014/main" id="{F94737BA-02F8-4103-85FE-8C013BD25A56}"/>
                </a:ext>
              </a:extLst>
            </p:cNvPr>
            <p:cNvSpPr/>
            <p:nvPr/>
          </p:nvSpPr>
          <p:spPr>
            <a:xfrm>
              <a:off x="6740204" y="3408227"/>
              <a:ext cx="4181796" cy="1708160"/>
            </a:xfrm>
            <a:prstGeom prst="rect">
              <a:avLst/>
            </a:prstGeom>
          </p:spPr>
          <p:txBody>
            <a:bodyPr wrap="square">
              <a:spAutoFit/>
            </a:bodyPr>
            <a:lstStyle/>
            <a:p>
              <a:pPr algn="ctr">
                <a:lnSpc>
                  <a:spcPct val="150000"/>
                </a:lnSpc>
              </a:pPr>
              <a:r>
                <a:rPr lang="zh-CN" altLang="en-US" sz="14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添加文本内容点击添加文本内容点击添加文本内容点击添加文本内容点击添加文本内容点击添加文本内容点击添加文本内容点击添加文本内容点击添加文本内容点击添加文本内容点击添加文本内容点击添加文本内容</a:t>
              </a:r>
              <a:endParaRPr lang="zh-CN" altLang="en-US" sz="1400" dirty="0">
                <a:solidFill>
                  <a:schemeClr val="bg1"/>
                </a:solidFill>
                <a:latin typeface="思源黑体 CN Normal" panose="020B0400000000000000" pitchFamily="34" charset="-122"/>
                <a:ea typeface="思源黑体 CN Normal" panose="020B0400000000000000" pitchFamily="34" charset="-122"/>
                <a:cs typeface="Gen Jyuu Gothic P Normal" panose="020B0202020203020207" pitchFamily="34" charset="-128"/>
                <a:sym typeface="思源黑体 CN Normal" panose="020B0400000000000000" pitchFamily="34" charset="-122"/>
              </a:endParaRPr>
            </a:p>
          </p:txBody>
        </p:sp>
      </p:grpSp>
      <p:grpSp>
        <p:nvGrpSpPr>
          <p:cNvPr id="47" name="组合 46">
            <a:extLst>
              <a:ext uri="{FF2B5EF4-FFF2-40B4-BE49-F238E27FC236}">
                <a16:creationId xmlns:a16="http://schemas.microsoft.com/office/drawing/2014/main" id="{0C72593B-822E-4D1D-A4ED-882B1A2858C1}"/>
              </a:ext>
            </a:extLst>
          </p:cNvPr>
          <p:cNvGrpSpPr/>
          <p:nvPr/>
        </p:nvGrpSpPr>
        <p:grpSpPr>
          <a:xfrm>
            <a:off x="665997" y="1559930"/>
            <a:ext cx="5468052" cy="1178704"/>
            <a:chOff x="488197" y="1953630"/>
            <a:chExt cx="5468052" cy="1178704"/>
          </a:xfrm>
        </p:grpSpPr>
        <p:grpSp>
          <p:nvGrpSpPr>
            <p:cNvPr id="48" name="组合 47">
              <a:extLst>
                <a:ext uri="{FF2B5EF4-FFF2-40B4-BE49-F238E27FC236}">
                  <a16:creationId xmlns:a16="http://schemas.microsoft.com/office/drawing/2014/main" id="{AF594375-1595-4DEA-997D-90EC33039471}"/>
                </a:ext>
              </a:extLst>
            </p:cNvPr>
            <p:cNvGrpSpPr/>
            <p:nvPr/>
          </p:nvGrpSpPr>
          <p:grpSpPr>
            <a:xfrm>
              <a:off x="488197" y="2171926"/>
              <a:ext cx="741535" cy="741535"/>
              <a:chOff x="6313273" y="2520778"/>
              <a:chExt cx="741535" cy="741535"/>
            </a:xfrm>
          </p:grpSpPr>
          <p:sp>
            <p:nvSpPr>
              <p:cNvPr id="52" name="椭圆 51">
                <a:extLst>
                  <a:ext uri="{FF2B5EF4-FFF2-40B4-BE49-F238E27FC236}">
                    <a16:creationId xmlns:a16="http://schemas.microsoft.com/office/drawing/2014/main" id="{24011BA8-08F2-4C7A-95EA-0E9B02DD4ED3}"/>
                  </a:ext>
                </a:extLst>
              </p:cNvPr>
              <p:cNvSpPr/>
              <p:nvPr/>
            </p:nvSpPr>
            <p:spPr>
              <a:xfrm>
                <a:off x="6313273" y="2520778"/>
                <a:ext cx="741535" cy="741535"/>
              </a:xfrm>
              <a:prstGeom prst="ellips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53" name="Freeform 501">
                <a:extLst>
                  <a:ext uri="{FF2B5EF4-FFF2-40B4-BE49-F238E27FC236}">
                    <a16:creationId xmlns:a16="http://schemas.microsoft.com/office/drawing/2014/main" id="{DD43D2FB-D79A-4819-883D-0C3B499DC923}"/>
                  </a:ext>
                </a:extLst>
              </p:cNvPr>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49" name="组合 48">
              <a:extLst>
                <a:ext uri="{FF2B5EF4-FFF2-40B4-BE49-F238E27FC236}">
                  <a16:creationId xmlns:a16="http://schemas.microsoft.com/office/drawing/2014/main" id="{EAF176B4-98F5-4B0E-9A31-2057F3C6E2D6}"/>
                </a:ext>
              </a:extLst>
            </p:cNvPr>
            <p:cNvGrpSpPr/>
            <p:nvPr/>
          </p:nvGrpSpPr>
          <p:grpSpPr>
            <a:xfrm>
              <a:off x="1397321" y="1953630"/>
              <a:ext cx="4558928" cy="1178704"/>
              <a:chOff x="1397321" y="1953630"/>
              <a:chExt cx="4558928" cy="1178704"/>
            </a:xfrm>
          </p:grpSpPr>
          <p:sp>
            <p:nvSpPr>
              <p:cNvPr id="50" name="文本框 49">
                <a:extLst>
                  <a:ext uri="{FF2B5EF4-FFF2-40B4-BE49-F238E27FC236}">
                    <a16:creationId xmlns:a16="http://schemas.microsoft.com/office/drawing/2014/main" id="{4709C450-CB9C-429D-A805-8C2FCDA9268C}"/>
                  </a:ext>
                </a:extLst>
              </p:cNvPr>
              <p:cNvSpPr txBox="1"/>
              <p:nvPr/>
            </p:nvSpPr>
            <p:spPr>
              <a:xfrm>
                <a:off x="1397322" y="1953630"/>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输入标题</a:t>
                </a:r>
              </a:p>
            </p:txBody>
          </p:sp>
          <p:sp>
            <p:nvSpPr>
              <p:cNvPr id="51" name="矩形 50">
                <a:extLst>
                  <a:ext uri="{FF2B5EF4-FFF2-40B4-BE49-F238E27FC236}">
                    <a16:creationId xmlns:a16="http://schemas.microsoft.com/office/drawing/2014/main" id="{A58E7927-FBA3-4AAC-B240-6428E09555CF}"/>
                  </a:ext>
                </a:extLst>
              </p:cNvPr>
              <p:cNvSpPr/>
              <p:nvPr/>
            </p:nvSpPr>
            <p:spPr>
              <a:xfrm>
                <a:off x="1397321" y="2344682"/>
                <a:ext cx="4558928" cy="787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点击添加文本内容点击添加文本内容点击添加文本内容点击添加文本内容点击</a:t>
                </a:r>
                <a:endPar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Gen Jyuu Gothic P Normal" panose="020B0202020203020207" pitchFamily="34" charset="-128"/>
                  <a:sym typeface="思源黑体 CN Normal" panose="020B0400000000000000" pitchFamily="34" charset="-122"/>
                </a:endParaRPr>
              </a:p>
            </p:txBody>
          </p:sp>
        </p:grpSp>
      </p:grpSp>
      <p:grpSp>
        <p:nvGrpSpPr>
          <p:cNvPr id="54" name="组合 53">
            <a:extLst>
              <a:ext uri="{FF2B5EF4-FFF2-40B4-BE49-F238E27FC236}">
                <a16:creationId xmlns:a16="http://schemas.microsoft.com/office/drawing/2014/main" id="{87773E15-945C-4CD7-8679-04C16F840AED}"/>
              </a:ext>
            </a:extLst>
          </p:cNvPr>
          <p:cNvGrpSpPr/>
          <p:nvPr/>
        </p:nvGrpSpPr>
        <p:grpSpPr>
          <a:xfrm>
            <a:off x="685033" y="3139217"/>
            <a:ext cx="5449016" cy="1127904"/>
            <a:chOff x="507233" y="3509533"/>
            <a:chExt cx="5449016" cy="1127904"/>
          </a:xfrm>
        </p:grpSpPr>
        <p:grpSp>
          <p:nvGrpSpPr>
            <p:cNvPr id="55" name="组合 54">
              <a:extLst>
                <a:ext uri="{FF2B5EF4-FFF2-40B4-BE49-F238E27FC236}">
                  <a16:creationId xmlns:a16="http://schemas.microsoft.com/office/drawing/2014/main" id="{CEC21C2F-3070-4A66-A061-3E88DF658B3A}"/>
                </a:ext>
              </a:extLst>
            </p:cNvPr>
            <p:cNvGrpSpPr/>
            <p:nvPr/>
          </p:nvGrpSpPr>
          <p:grpSpPr>
            <a:xfrm>
              <a:off x="507233" y="3702429"/>
              <a:ext cx="741535" cy="741535"/>
              <a:chOff x="6313273" y="2520778"/>
              <a:chExt cx="741535" cy="741535"/>
            </a:xfrm>
          </p:grpSpPr>
          <p:sp>
            <p:nvSpPr>
              <p:cNvPr id="59" name="椭圆 58">
                <a:extLst>
                  <a:ext uri="{FF2B5EF4-FFF2-40B4-BE49-F238E27FC236}">
                    <a16:creationId xmlns:a16="http://schemas.microsoft.com/office/drawing/2014/main" id="{2412AF56-85FE-43BA-ABFF-B43C015603FA}"/>
                  </a:ext>
                </a:extLst>
              </p:cNvPr>
              <p:cNvSpPr/>
              <p:nvPr/>
            </p:nvSpPr>
            <p:spPr>
              <a:xfrm>
                <a:off x="6313273" y="2520778"/>
                <a:ext cx="741535" cy="741535"/>
              </a:xfrm>
              <a:prstGeom prst="ellipse">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0" name="Freeform 501">
                <a:extLst>
                  <a:ext uri="{FF2B5EF4-FFF2-40B4-BE49-F238E27FC236}">
                    <a16:creationId xmlns:a16="http://schemas.microsoft.com/office/drawing/2014/main" id="{9A92D336-47CE-487E-B9C3-36946DB04BC5}"/>
                  </a:ext>
                </a:extLst>
              </p:cNvPr>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56" name="组合 55">
              <a:extLst>
                <a:ext uri="{FF2B5EF4-FFF2-40B4-BE49-F238E27FC236}">
                  <a16:creationId xmlns:a16="http://schemas.microsoft.com/office/drawing/2014/main" id="{F422B04C-3D2E-449E-A53C-327ACC2A0C6C}"/>
                </a:ext>
              </a:extLst>
            </p:cNvPr>
            <p:cNvGrpSpPr/>
            <p:nvPr/>
          </p:nvGrpSpPr>
          <p:grpSpPr>
            <a:xfrm>
              <a:off x="1397321" y="3509533"/>
              <a:ext cx="4558928" cy="1127904"/>
              <a:chOff x="1397321" y="3509533"/>
              <a:chExt cx="4558928" cy="1127904"/>
            </a:xfrm>
          </p:grpSpPr>
          <p:sp>
            <p:nvSpPr>
              <p:cNvPr id="57" name="文本框 56">
                <a:extLst>
                  <a:ext uri="{FF2B5EF4-FFF2-40B4-BE49-F238E27FC236}">
                    <a16:creationId xmlns:a16="http://schemas.microsoft.com/office/drawing/2014/main" id="{AF0F08E7-AA9F-41AF-9D38-46CA1CAB68FA}"/>
                  </a:ext>
                </a:extLst>
              </p:cNvPr>
              <p:cNvSpPr txBox="1"/>
              <p:nvPr/>
            </p:nvSpPr>
            <p:spPr>
              <a:xfrm>
                <a:off x="1397322" y="3509533"/>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输入标题</a:t>
                </a:r>
              </a:p>
            </p:txBody>
          </p:sp>
          <p:sp>
            <p:nvSpPr>
              <p:cNvPr id="58" name="矩形 57">
                <a:extLst>
                  <a:ext uri="{FF2B5EF4-FFF2-40B4-BE49-F238E27FC236}">
                    <a16:creationId xmlns:a16="http://schemas.microsoft.com/office/drawing/2014/main" id="{26CC37A7-E9B9-4AA4-9F55-3D5F491E08CD}"/>
                  </a:ext>
                </a:extLst>
              </p:cNvPr>
              <p:cNvSpPr/>
              <p:nvPr/>
            </p:nvSpPr>
            <p:spPr>
              <a:xfrm>
                <a:off x="1397321" y="3849785"/>
                <a:ext cx="4558928" cy="787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点击添加文本内容点击添加文本内容点击添加文本内容点击添加文本内容点击添加文本</a:t>
                </a:r>
                <a:endPar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Gen Jyuu Gothic P Normal" panose="020B0202020203020207" pitchFamily="34" charset="-128"/>
                  <a:sym typeface="思源黑体 CN Normal" panose="020B0400000000000000" pitchFamily="34" charset="-122"/>
                </a:endParaRPr>
              </a:p>
            </p:txBody>
          </p:sp>
        </p:grpSp>
      </p:grpSp>
      <p:grpSp>
        <p:nvGrpSpPr>
          <p:cNvPr id="61" name="组合 60">
            <a:extLst>
              <a:ext uri="{FF2B5EF4-FFF2-40B4-BE49-F238E27FC236}">
                <a16:creationId xmlns:a16="http://schemas.microsoft.com/office/drawing/2014/main" id="{492878A3-A7A7-4338-9BF8-90104245C171}"/>
              </a:ext>
            </a:extLst>
          </p:cNvPr>
          <p:cNvGrpSpPr/>
          <p:nvPr/>
        </p:nvGrpSpPr>
        <p:grpSpPr>
          <a:xfrm>
            <a:off x="685033" y="4667703"/>
            <a:ext cx="5449016" cy="1127904"/>
            <a:chOff x="507233" y="5061403"/>
            <a:chExt cx="5449016" cy="1127904"/>
          </a:xfrm>
        </p:grpSpPr>
        <p:grpSp>
          <p:nvGrpSpPr>
            <p:cNvPr id="62" name="组合 61">
              <a:extLst>
                <a:ext uri="{FF2B5EF4-FFF2-40B4-BE49-F238E27FC236}">
                  <a16:creationId xmlns:a16="http://schemas.microsoft.com/office/drawing/2014/main" id="{6E3BFEF0-86FA-4937-B06E-83C7BD82A9B6}"/>
                </a:ext>
              </a:extLst>
            </p:cNvPr>
            <p:cNvGrpSpPr/>
            <p:nvPr/>
          </p:nvGrpSpPr>
          <p:grpSpPr>
            <a:xfrm>
              <a:off x="507233" y="5254300"/>
              <a:ext cx="741535" cy="741535"/>
              <a:chOff x="6313273" y="2520778"/>
              <a:chExt cx="741535" cy="741535"/>
            </a:xfrm>
          </p:grpSpPr>
          <p:sp>
            <p:nvSpPr>
              <p:cNvPr id="66" name="椭圆 65">
                <a:extLst>
                  <a:ext uri="{FF2B5EF4-FFF2-40B4-BE49-F238E27FC236}">
                    <a16:creationId xmlns:a16="http://schemas.microsoft.com/office/drawing/2014/main" id="{9CA8191E-C7BB-486B-9420-22EEFDAA9D42}"/>
                  </a:ext>
                </a:extLst>
              </p:cNvPr>
              <p:cNvSpPr/>
              <p:nvPr/>
            </p:nvSpPr>
            <p:spPr>
              <a:xfrm>
                <a:off x="6313273" y="2520778"/>
                <a:ext cx="741535" cy="741535"/>
              </a:xfrm>
              <a:prstGeom prst="ellipse">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67" name="Freeform 501">
                <a:extLst>
                  <a:ext uri="{FF2B5EF4-FFF2-40B4-BE49-F238E27FC236}">
                    <a16:creationId xmlns:a16="http://schemas.microsoft.com/office/drawing/2014/main" id="{49EBCE83-7549-4E59-9715-F696BC1A00C7}"/>
                  </a:ext>
                </a:extLst>
              </p:cNvPr>
              <p:cNvSpPr>
                <a:spLocks noEditPoints="1"/>
              </p:cNvSpPr>
              <p:nvPr/>
            </p:nvSpPr>
            <p:spPr bwMode="auto">
              <a:xfrm>
                <a:off x="6498343" y="2723622"/>
                <a:ext cx="371395" cy="335847"/>
              </a:xfrm>
              <a:custGeom>
                <a:avLst/>
                <a:gdLst>
                  <a:gd name="T0" fmla="*/ 1041 w 7648"/>
                  <a:gd name="T1" fmla="*/ 2243 h 6916"/>
                  <a:gd name="T2" fmla="*/ 980 w 7648"/>
                  <a:gd name="T3" fmla="*/ 2746 h 6916"/>
                  <a:gd name="T4" fmla="*/ 1187 w 7648"/>
                  <a:gd name="T5" fmla="*/ 3217 h 6916"/>
                  <a:gd name="T6" fmla="*/ 972 w 7648"/>
                  <a:gd name="T7" fmla="*/ 3314 h 6916"/>
                  <a:gd name="T8" fmla="*/ 818 w 7648"/>
                  <a:gd name="T9" fmla="*/ 3030 h 6916"/>
                  <a:gd name="T10" fmla="*/ 746 w 7648"/>
                  <a:gd name="T11" fmla="*/ 2722 h 6916"/>
                  <a:gd name="T12" fmla="*/ 758 w 7648"/>
                  <a:gd name="T13" fmla="*/ 2406 h 6916"/>
                  <a:gd name="T14" fmla="*/ 852 w 7648"/>
                  <a:gd name="T15" fmla="*/ 2103 h 6916"/>
                  <a:gd name="T16" fmla="*/ 1028 w 7648"/>
                  <a:gd name="T17" fmla="*/ 1829 h 6916"/>
                  <a:gd name="T18" fmla="*/ 1251 w 7648"/>
                  <a:gd name="T19" fmla="*/ 1620 h 6916"/>
                  <a:gd name="T20" fmla="*/ 1532 w 7648"/>
                  <a:gd name="T21" fmla="*/ 1465 h 6916"/>
                  <a:gd name="T22" fmla="*/ 1845 w 7648"/>
                  <a:gd name="T23" fmla="*/ 1390 h 6916"/>
                  <a:gd name="T24" fmla="*/ 1727 w 7648"/>
                  <a:gd name="T25" fmla="*/ 1643 h 6916"/>
                  <a:gd name="T26" fmla="*/ 1279 w 7648"/>
                  <a:gd name="T27" fmla="*/ 1899 h 6916"/>
                  <a:gd name="T28" fmla="*/ 5992 w 7648"/>
                  <a:gd name="T29" fmla="*/ 1064 h 6916"/>
                  <a:gd name="T30" fmla="*/ 7642 w 7648"/>
                  <a:gd name="T31" fmla="*/ 1494 h 6916"/>
                  <a:gd name="T32" fmla="*/ 6892 w 7648"/>
                  <a:gd name="T33" fmla="*/ 2419 h 6916"/>
                  <a:gd name="T34" fmla="*/ 6866 w 7648"/>
                  <a:gd name="T35" fmla="*/ 3062 h 6916"/>
                  <a:gd name="T36" fmla="*/ 6632 w 7648"/>
                  <a:gd name="T37" fmla="*/ 3656 h 6916"/>
                  <a:gd name="T38" fmla="*/ 3222 w 7648"/>
                  <a:gd name="T39" fmla="*/ 6360 h 6916"/>
                  <a:gd name="T40" fmla="*/ 6414 w 7648"/>
                  <a:gd name="T41" fmla="*/ 3571 h 6916"/>
                  <a:gd name="T42" fmla="*/ 6619 w 7648"/>
                  <a:gd name="T43" fmla="*/ 3105 h 6916"/>
                  <a:gd name="T44" fmla="*/ 6677 w 7648"/>
                  <a:gd name="T45" fmla="*/ 2597 h 6916"/>
                  <a:gd name="T46" fmla="*/ 1406 w 7648"/>
                  <a:gd name="T47" fmla="*/ 4708 h 6916"/>
                  <a:gd name="T48" fmla="*/ 4738 w 7648"/>
                  <a:gd name="T49" fmla="*/ 930 h 6916"/>
                  <a:gd name="T50" fmla="*/ 4219 w 7648"/>
                  <a:gd name="T51" fmla="*/ 1078 h 6916"/>
                  <a:gd name="T52" fmla="*/ 3767 w 7648"/>
                  <a:gd name="T53" fmla="*/ 1385 h 6916"/>
                  <a:gd name="T54" fmla="*/ 2949 w 7648"/>
                  <a:gd name="T55" fmla="*/ 1230 h 6916"/>
                  <a:gd name="T56" fmla="*/ 2544 w 7648"/>
                  <a:gd name="T57" fmla="*/ 1019 h 6916"/>
                  <a:gd name="T58" fmla="*/ 2094 w 7648"/>
                  <a:gd name="T59" fmla="*/ 924 h 6916"/>
                  <a:gd name="T60" fmla="*/ 1671 w 7648"/>
                  <a:gd name="T61" fmla="*/ 945 h 6916"/>
                  <a:gd name="T62" fmla="*/ 1234 w 7648"/>
                  <a:gd name="T63" fmla="*/ 1082 h 6916"/>
                  <a:gd name="T64" fmla="*/ 849 w 7648"/>
                  <a:gd name="T65" fmla="*/ 1333 h 6916"/>
                  <a:gd name="T66" fmla="*/ 558 w 7648"/>
                  <a:gd name="T67" fmla="*/ 1645 h 6916"/>
                  <a:gd name="T68" fmla="*/ 339 w 7648"/>
                  <a:gd name="T69" fmla="*/ 2052 h 6916"/>
                  <a:gd name="T70" fmla="*/ 237 w 7648"/>
                  <a:gd name="T71" fmla="*/ 2493 h 6916"/>
                  <a:gd name="T72" fmla="*/ 253 w 7648"/>
                  <a:gd name="T73" fmla="*/ 2944 h 6916"/>
                  <a:gd name="T74" fmla="*/ 388 w 7648"/>
                  <a:gd name="T75" fmla="*/ 3377 h 6916"/>
                  <a:gd name="T76" fmla="*/ 640 w 7648"/>
                  <a:gd name="T77" fmla="*/ 3771 h 6916"/>
                  <a:gd name="T78" fmla="*/ 434 w 7648"/>
                  <a:gd name="T79" fmla="*/ 3882 h 6916"/>
                  <a:gd name="T80" fmla="*/ 160 w 7648"/>
                  <a:gd name="T81" fmla="*/ 3431 h 6916"/>
                  <a:gd name="T82" fmla="*/ 20 w 7648"/>
                  <a:gd name="T83" fmla="*/ 2936 h 6916"/>
                  <a:gd name="T84" fmla="*/ 13 w 7648"/>
                  <a:gd name="T85" fmla="*/ 2424 h 6916"/>
                  <a:gd name="T86" fmla="*/ 141 w 7648"/>
                  <a:gd name="T87" fmla="*/ 1927 h 6916"/>
                  <a:gd name="T88" fmla="*/ 403 w 7648"/>
                  <a:gd name="T89" fmla="*/ 1470 h 6916"/>
                  <a:gd name="T90" fmla="*/ 737 w 7648"/>
                  <a:gd name="T91" fmla="*/ 1129 h 6916"/>
                  <a:gd name="T92" fmla="*/ 1180 w 7648"/>
                  <a:gd name="T93" fmla="*/ 855 h 6916"/>
                  <a:gd name="T94" fmla="*/ 1678 w 7648"/>
                  <a:gd name="T95" fmla="*/ 711 h 6916"/>
                  <a:gd name="T96" fmla="*/ 2159 w 7648"/>
                  <a:gd name="T97" fmla="*/ 699 h 6916"/>
                  <a:gd name="T98" fmla="*/ 2665 w 7648"/>
                  <a:gd name="T99" fmla="*/ 819 h 6916"/>
                  <a:gd name="T100" fmla="*/ 3120 w 7648"/>
                  <a:gd name="T101" fmla="*/ 1069 h 6916"/>
                  <a:gd name="T102" fmla="*/ 3660 w 7648"/>
                  <a:gd name="T103" fmla="*/ 1172 h 6916"/>
                  <a:gd name="T104" fmla="*/ 4234 w 7648"/>
                  <a:gd name="T105" fmla="*/ 821 h 6916"/>
                  <a:gd name="T106" fmla="*/ 4888 w 7648"/>
                  <a:gd name="T107" fmla="*/ 689 h 6916"/>
                  <a:gd name="T108" fmla="*/ 6073 w 7648"/>
                  <a:gd name="T109" fmla="*/ 52 h 6916"/>
                  <a:gd name="T110" fmla="*/ 6233 w 7648"/>
                  <a:gd name="T111" fmla="*/ 4 h 6916"/>
                  <a:gd name="T112" fmla="*/ 6413 w 7648"/>
                  <a:gd name="T113" fmla="*/ 87 h 6916"/>
                  <a:gd name="T114" fmla="*/ 7615 w 7648"/>
                  <a:gd name="T115" fmla="*/ 1317 h 6916"/>
                  <a:gd name="T116" fmla="*/ 7396 w 7648"/>
                  <a:gd name="T117" fmla="*/ 1398 h 6916"/>
                  <a:gd name="T118" fmla="*/ 6231 w 7648"/>
                  <a:gd name="T119" fmla="*/ 242 h 6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648" h="6916">
                    <a:moveTo>
                      <a:pt x="1253" y="1925"/>
                    </a:moveTo>
                    <a:lnTo>
                      <a:pt x="1253" y="1925"/>
                    </a:lnTo>
                    <a:lnTo>
                      <a:pt x="1235" y="1941"/>
                    </a:lnTo>
                    <a:lnTo>
                      <a:pt x="1219" y="1960"/>
                    </a:lnTo>
                    <a:lnTo>
                      <a:pt x="1187" y="1997"/>
                    </a:lnTo>
                    <a:lnTo>
                      <a:pt x="1157" y="2035"/>
                    </a:lnTo>
                    <a:lnTo>
                      <a:pt x="1130" y="2075"/>
                    </a:lnTo>
                    <a:lnTo>
                      <a:pt x="1104" y="2116"/>
                    </a:lnTo>
                    <a:lnTo>
                      <a:pt x="1081" y="2158"/>
                    </a:lnTo>
                    <a:lnTo>
                      <a:pt x="1060" y="2200"/>
                    </a:lnTo>
                    <a:lnTo>
                      <a:pt x="1041" y="2243"/>
                    </a:lnTo>
                    <a:lnTo>
                      <a:pt x="1025" y="2287"/>
                    </a:lnTo>
                    <a:lnTo>
                      <a:pt x="1011" y="2331"/>
                    </a:lnTo>
                    <a:lnTo>
                      <a:pt x="998" y="2377"/>
                    </a:lnTo>
                    <a:lnTo>
                      <a:pt x="989" y="2422"/>
                    </a:lnTo>
                    <a:lnTo>
                      <a:pt x="980" y="2469"/>
                    </a:lnTo>
                    <a:lnTo>
                      <a:pt x="975" y="2514"/>
                    </a:lnTo>
                    <a:lnTo>
                      <a:pt x="972" y="2560"/>
                    </a:lnTo>
                    <a:lnTo>
                      <a:pt x="971" y="2607"/>
                    </a:lnTo>
                    <a:lnTo>
                      <a:pt x="972" y="2653"/>
                    </a:lnTo>
                    <a:lnTo>
                      <a:pt x="975" y="2699"/>
                    </a:lnTo>
                    <a:lnTo>
                      <a:pt x="980" y="2746"/>
                    </a:lnTo>
                    <a:lnTo>
                      <a:pt x="989" y="2791"/>
                    </a:lnTo>
                    <a:lnTo>
                      <a:pt x="998" y="2838"/>
                    </a:lnTo>
                    <a:lnTo>
                      <a:pt x="1011" y="2882"/>
                    </a:lnTo>
                    <a:lnTo>
                      <a:pt x="1025" y="2927"/>
                    </a:lnTo>
                    <a:lnTo>
                      <a:pt x="1041" y="2970"/>
                    </a:lnTo>
                    <a:lnTo>
                      <a:pt x="1060" y="3014"/>
                    </a:lnTo>
                    <a:lnTo>
                      <a:pt x="1081" y="3057"/>
                    </a:lnTo>
                    <a:lnTo>
                      <a:pt x="1104" y="3098"/>
                    </a:lnTo>
                    <a:lnTo>
                      <a:pt x="1130" y="3139"/>
                    </a:lnTo>
                    <a:lnTo>
                      <a:pt x="1157" y="3178"/>
                    </a:lnTo>
                    <a:lnTo>
                      <a:pt x="1187" y="3217"/>
                    </a:lnTo>
                    <a:lnTo>
                      <a:pt x="1219" y="3254"/>
                    </a:lnTo>
                    <a:lnTo>
                      <a:pt x="1235" y="3272"/>
                    </a:lnTo>
                    <a:lnTo>
                      <a:pt x="1253" y="3290"/>
                    </a:lnTo>
                    <a:lnTo>
                      <a:pt x="1091" y="3452"/>
                    </a:lnTo>
                    <a:lnTo>
                      <a:pt x="1091" y="3452"/>
                    </a:lnTo>
                    <a:lnTo>
                      <a:pt x="1069" y="3430"/>
                    </a:lnTo>
                    <a:lnTo>
                      <a:pt x="1048" y="3408"/>
                    </a:lnTo>
                    <a:lnTo>
                      <a:pt x="1028" y="3385"/>
                    </a:lnTo>
                    <a:lnTo>
                      <a:pt x="1009" y="3362"/>
                    </a:lnTo>
                    <a:lnTo>
                      <a:pt x="990" y="3338"/>
                    </a:lnTo>
                    <a:lnTo>
                      <a:pt x="972" y="3314"/>
                    </a:lnTo>
                    <a:lnTo>
                      <a:pt x="954" y="3290"/>
                    </a:lnTo>
                    <a:lnTo>
                      <a:pt x="938" y="3266"/>
                    </a:lnTo>
                    <a:lnTo>
                      <a:pt x="921" y="3240"/>
                    </a:lnTo>
                    <a:lnTo>
                      <a:pt x="906" y="3215"/>
                    </a:lnTo>
                    <a:lnTo>
                      <a:pt x="892" y="3189"/>
                    </a:lnTo>
                    <a:lnTo>
                      <a:pt x="878" y="3163"/>
                    </a:lnTo>
                    <a:lnTo>
                      <a:pt x="864" y="3137"/>
                    </a:lnTo>
                    <a:lnTo>
                      <a:pt x="852" y="3111"/>
                    </a:lnTo>
                    <a:lnTo>
                      <a:pt x="840" y="3084"/>
                    </a:lnTo>
                    <a:lnTo>
                      <a:pt x="828" y="3057"/>
                    </a:lnTo>
                    <a:lnTo>
                      <a:pt x="818" y="3030"/>
                    </a:lnTo>
                    <a:lnTo>
                      <a:pt x="808" y="3003"/>
                    </a:lnTo>
                    <a:lnTo>
                      <a:pt x="799" y="2976"/>
                    </a:lnTo>
                    <a:lnTo>
                      <a:pt x="790" y="2947"/>
                    </a:lnTo>
                    <a:lnTo>
                      <a:pt x="782" y="2920"/>
                    </a:lnTo>
                    <a:lnTo>
                      <a:pt x="776" y="2891"/>
                    </a:lnTo>
                    <a:lnTo>
                      <a:pt x="768" y="2864"/>
                    </a:lnTo>
                    <a:lnTo>
                      <a:pt x="763" y="2835"/>
                    </a:lnTo>
                    <a:lnTo>
                      <a:pt x="758" y="2807"/>
                    </a:lnTo>
                    <a:lnTo>
                      <a:pt x="754" y="2779"/>
                    </a:lnTo>
                    <a:lnTo>
                      <a:pt x="749" y="2750"/>
                    </a:lnTo>
                    <a:lnTo>
                      <a:pt x="746" y="2722"/>
                    </a:lnTo>
                    <a:lnTo>
                      <a:pt x="744" y="2693"/>
                    </a:lnTo>
                    <a:lnTo>
                      <a:pt x="742" y="2665"/>
                    </a:lnTo>
                    <a:lnTo>
                      <a:pt x="742" y="2636"/>
                    </a:lnTo>
                    <a:lnTo>
                      <a:pt x="741" y="2607"/>
                    </a:lnTo>
                    <a:lnTo>
                      <a:pt x="742" y="2578"/>
                    </a:lnTo>
                    <a:lnTo>
                      <a:pt x="742" y="2550"/>
                    </a:lnTo>
                    <a:lnTo>
                      <a:pt x="744" y="2521"/>
                    </a:lnTo>
                    <a:lnTo>
                      <a:pt x="746" y="2492"/>
                    </a:lnTo>
                    <a:lnTo>
                      <a:pt x="749" y="2463"/>
                    </a:lnTo>
                    <a:lnTo>
                      <a:pt x="754" y="2435"/>
                    </a:lnTo>
                    <a:lnTo>
                      <a:pt x="758" y="2406"/>
                    </a:lnTo>
                    <a:lnTo>
                      <a:pt x="763" y="2379"/>
                    </a:lnTo>
                    <a:lnTo>
                      <a:pt x="768" y="2350"/>
                    </a:lnTo>
                    <a:lnTo>
                      <a:pt x="776" y="2322"/>
                    </a:lnTo>
                    <a:lnTo>
                      <a:pt x="782" y="2295"/>
                    </a:lnTo>
                    <a:lnTo>
                      <a:pt x="790" y="2266"/>
                    </a:lnTo>
                    <a:lnTo>
                      <a:pt x="799" y="2239"/>
                    </a:lnTo>
                    <a:lnTo>
                      <a:pt x="808" y="2211"/>
                    </a:lnTo>
                    <a:lnTo>
                      <a:pt x="818" y="2184"/>
                    </a:lnTo>
                    <a:lnTo>
                      <a:pt x="828" y="2156"/>
                    </a:lnTo>
                    <a:lnTo>
                      <a:pt x="840" y="2130"/>
                    </a:lnTo>
                    <a:lnTo>
                      <a:pt x="852" y="2103"/>
                    </a:lnTo>
                    <a:lnTo>
                      <a:pt x="864" y="2076"/>
                    </a:lnTo>
                    <a:lnTo>
                      <a:pt x="878" y="2051"/>
                    </a:lnTo>
                    <a:lnTo>
                      <a:pt x="892" y="2025"/>
                    </a:lnTo>
                    <a:lnTo>
                      <a:pt x="906" y="1999"/>
                    </a:lnTo>
                    <a:lnTo>
                      <a:pt x="921" y="1974"/>
                    </a:lnTo>
                    <a:lnTo>
                      <a:pt x="938" y="1949"/>
                    </a:lnTo>
                    <a:lnTo>
                      <a:pt x="955" y="1925"/>
                    </a:lnTo>
                    <a:lnTo>
                      <a:pt x="972" y="1899"/>
                    </a:lnTo>
                    <a:lnTo>
                      <a:pt x="990" y="1876"/>
                    </a:lnTo>
                    <a:lnTo>
                      <a:pt x="1009" y="1852"/>
                    </a:lnTo>
                    <a:lnTo>
                      <a:pt x="1028" y="1829"/>
                    </a:lnTo>
                    <a:lnTo>
                      <a:pt x="1049" y="1805"/>
                    </a:lnTo>
                    <a:lnTo>
                      <a:pt x="1069" y="1783"/>
                    </a:lnTo>
                    <a:lnTo>
                      <a:pt x="1091" y="1761"/>
                    </a:lnTo>
                    <a:lnTo>
                      <a:pt x="1116" y="1736"/>
                    </a:lnTo>
                    <a:lnTo>
                      <a:pt x="1116" y="1736"/>
                    </a:lnTo>
                    <a:lnTo>
                      <a:pt x="1137" y="1715"/>
                    </a:lnTo>
                    <a:lnTo>
                      <a:pt x="1159" y="1695"/>
                    </a:lnTo>
                    <a:lnTo>
                      <a:pt x="1182" y="1675"/>
                    </a:lnTo>
                    <a:lnTo>
                      <a:pt x="1205" y="1656"/>
                    </a:lnTo>
                    <a:lnTo>
                      <a:pt x="1228" y="1638"/>
                    </a:lnTo>
                    <a:lnTo>
                      <a:pt x="1251" y="1620"/>
                    </a:lnTo>
                    <a:lnTo>
                      <a:pt x="1275" y="1602"/>
                    </a:lnTo>
                    <a:lnTo>
                      <a:pt x="1300" y="1585"/>
                    </a:lnTo>
                    <a:lnTo>
                      <a:pt x="1324" y="1569"/>
                    </a:lnTo>
                    <a:lnTo>
                      <a:pt x="1348" y="1554"/>
                    </a:lnTo>
                    <a:lnTo>
                      <a:pt x="1374" y="1540"/>
                    </a:lnTo>
                    <a:lnTo>
                      <a:pt x="1400" y="1525"/>
                    </a:lnTo>
                    <a:lnTo>
                      <a:pt x="1425" y="1511"/>
                    </a:lnTo>
                    <a:lnTo>
                      <a:pt x="1452" y="1499"/>
                    </a:lnTo>
                    <a:lnTo>
                      <a:pt x="1478" y="1487"/>
                    </a:lnTo>
                    <a:lnTo>
                      <a:pt x="1505" y="1475"/>
                    </a:lnTo>
                    <a:lnTo>
                      <a:pt x="1532" y="1465"/>
                    </a:lnTo>
                    <a:lnTo>
                      <a:pt x="1559" y="1454"/>
                    </a:lnTo>
                    <a:lnTo>
                      <a:pt x="1587" y="1445"/>
                    </a:lnTo>
                    <a:lnTo>
                      <a:pt x="1615" y="1435"/>
                    </a:lnTo>
                    <a:lnTo>
                      <a:pt x="1642" y="1428"/>
                    </a:lnTo>
                    <a:lnTo>
                      <a:pt x="1671" y="1421"/>
                    </a:lnTo>
                    <a:lnTo>
                      <a:pt x="1699" y="1413"/>
                    </a:lnTo>
                    <a:lnTo>
                      <a:pt x="1728" y="1408"/>
                    </a:lnTo>
                    <a:lnTo>
                      <a:pt x="1757" y="1402"/>
                    </a:lnTo>
                    <a:lnTo>
                      <a:pt x="1786" y="1397"/>
                    </a:lnTo>
                    <a:lnTo>
                      <a:pt x="1815" y="1393"/>
                    </a:lnTo>
                    <a:lnTo>
                      <a:pt x="1845" y="1390"/>
                    </a:lnTo>
                    <a:lnTo>
                      <a:pt x="1874" y="1388"/>
                    </a:lnTo>
                    <a:lnTo>
                      <a:pt x="1904" y="1386"/>
                    </a:lnTo>
                    <a:lnTo>
                      <a:pt x="1933" y="1385"/>
                    </a:lnTo>
                    <a:lnTo>
                      <a:pt x="1963" y="1385"/>
                    </a:lnTo>
                    <a:lnTo>
                      <a:pt x="1963" y="1615"/>
                    </a:lnTo>
                    <a:lnTo>
                      <a:pt x="1963" y="1615"/>
                    </a:lnTo>
                    <a:lnTo>
                      <a:pt x="1915" y="1616"/>
                    </a:lnTo>
                    <a:lnTo>
                      <a:pt x="1867" y="1619"/>
                    </a:lnTo>
                    <a:lnTo>
                      <a:pt x="1820" y="1625"/>
                    </a:lnTo>
                    <a:lnTo>
                      <a:pt x="1773" y="1632"/>
                    </a:lnTo>
                    <a:lnTo>
                      <a:pt x="1727" y="1643"/>
                    </a:lnTo>
                    <a:lnTo>
                      <a:pt x="1681" y="1656"/>
                    </a:lnTo>
                    <a:lnTo>
                      <a:pt x="1637" y="1670"/>
                    </a:lnTo>
                    <a:lnTo>
                      <a:pt x="1593" y="1687"/>
                    </a:lnTo>
                    <a:lnTo>
                      <a:pt x="1550" y="1706"/>
                    </a:lnTo>
                    <a:lnTo>
                      <a:pt x="1507" y="1728"/>
                    </a:lnTo>
                    <a:lnTo>
                      <a:pt x="1466" y="1752"/>
                    </a:lnTo>
                    <a:lnTo>
                      <a:pt x="1426" y="1777"/>
                    </a:lnTo>
                    <a:lnTo>
                      <a:pt x="1387" y="1804"/>
                    </a:lnTo>
                    <a:lnTo>
                      <a:pt x="1350" y="1834"/>
                    </a:lnTo>
                    <a:lnTo>
                      <a:pt x="1313" y="1865"/>
                    </a:lnTo>
                    <a:lnTo>
                      <a:pt x="1279" y="1899"/>
                    </a:lnTo>
                    <a:lnTo>
                      <a:pt x="1253" y="1925"/>
                    </a:lnTo>
                    <a:close/>
                    <a:moveTo>
                      <a:pt x="2405" y="5556"/>
                    </a:moveTo>
                    <a:lnTo>
                      <a:pt x="2567" y="5718"/>
                    </a:lnTo>
                    <a:lnTo>
                      <a:pt x="6607" y="1679"/>
                    </a:lnTo>
                    <a:lnTo>
                      <a:pt x="6444" y="1517"/>
                    </a:lnTo>
                    <a:lnTo>
                      <a:pt x="2405" y="5556"/>
                    </a:lnTo>
                    <a:close/>
                    <a:moveTo>
                      <a:pt x="5992" y="1064"/>
                    </a:moveTo>
                    <a:lnTo>
                      <a:pt x="1952" y="5103"/>
                    </a:lnTo>
                    <a:lnTo>
                      <a:pt x="2115" y="5266"/>
                    </a:lnTo>
                    <a:lnTo>
                      <a:pt x="6154" y="1227"/>
                    </a:lnTo>
                    <a:lnTo>
                      <a:pt x="5992" y="1064"/>
                    </a:lnTo>
                    <a:close/>
                    <a:moveTo>
                      <a:pt x="7634" y="1362"/>
                    </a:moveTo>
                    <a:lnTo>
                      <a:pt x="7634" y="1362"/>
                    </a:lnTo>
                    <a:lnTo>
                      <a:pt x="7638" y="1377"/>
                    </a:lnTo>
                    <a:lnTo>
                      <a:pt x="7642" y="1393"/>
                    </a:lnTo>
                    <a:lnTo>
                      <a:pt x="7645" y="1409"/>
                    </a:lnTo>
                    <a:lnTo>
                      <a:pt x="7647" y="1424"/>
                    </a:lnTo>
                    <a:lnTo>
                      <a:pt x="7648" y="1438"/>
                    </a:lnTo>
                    <a:lnTo>
                      <a:pt x="7648" y="1453"/>
                    </a:lnTo>
                    <a:lnTo>
                      <a:pt x="7647" y="1467"/>
                    </a:lnTo>
                    <a:lnTo>
                      <a:pt x="7645" y="1481"/>
                    </a:lnTo>
                    <a:lnTo>
                      <a:pt x="7642" y="1494"/>
                    </a:lnTo>
                    <a:lnTo>
                      <a:pt x="7639" y="1508"/>
                    </a:lnTo>
                    <a:lnTo>
                      <a:pt x="7635" y="1521"/>
                    </a:lnTo>
                    <a:lnTo>
                      <a:pt x="7628" y="1532"/>
                    </a:lnTo>
                    <a:lnTo>
                      <a:pt x="7622" y="1544"/>
                    </a:lnTo>
                    <a:lnTo>
                      <a:pt x="7615" y="1556"/>
                    </a:lnTo>
                    <a:lnTo>
                      <a:pt x="7606" y="1566"/>
                    </a:lnTo>
                    <a:lnTo>
                      <a:pt x="7597" y="1576"/>
                    </a:lnTo>
                    <a:lnTo>
                      <a:pt x="6874" y="2300"/>
                    </a:lnTo>
                    <a:lnTo>
                      <a:pt x="6874" y="2300"/>
                    </a:lnTo>
                    <a:lnTo>
                      <a:pt x="6884" y="2360"/>
                    </a:lnTo>
                    <a:lnTo>
                      <a:pt x="6892" y="2419"/>
                    </a:lnTo>
                    <a:lnTo>
                      <a:pt x="6899" y="2478"/>
                    </a:lnTo>
                    <a:lnTo>
                      <a:pt x="6904" y="2537"/>
                    </a:lnTo>
                    <a:lnTo>
                      <a:pt x="6906" y="2596"/>
                    </a:lnTo>
                    <a:lnTo>
                      <a:pt x="6908" y="2655"/>
                    </a:lnTo>
                    <a:lnTo>
                      <a:pt x="6907" y="2714"/>
                    </a:lnTo>
                    <a:lnTo>
                      <a:pt x="6905" y="2772"/>
                    </a:lnTo>
                    <a:lnTo>
                      <a:pt x="6900" y="2831"/>
                    </a:lnTo>
                    <a:lnTo>
                      <a:pt x="6894" y="2889"/>
                    </a:lnTo>
                    <a:lnTo>
                      <a:pt x="6886" y="2947"/>
                    </a:lnTo>
                    <a:lnTo>
                      <a:pt x="6877" y="3004"/>
                    </a:lnTo>
                    <a:lnTo>
                      <a:pt x="6866" y="3062"/>
                    </a:lnTo>
                    <a:lnTo>
                      <a:pt x="6853" y="3118"/>
                    </a:lnTo>
                    <a:lnTo>
                      <a:pt x="6839" y="3175"/>
                    </a:lnTo>
                    <a:lnTo>
                      <a:pt x="6822" y="3231"/>
                    </a:lnTo>
                    <a:lnTo>
                      <a:pt x="6804" y="3286"/>
                    </a:lnTo>
                    <a:lnTo>
                      <a:pt x="6785" y="3340"/>
                    </a:lnTo>
                    <a:lnTo>
                      <a:pt x="6763" y="3394"/>
                    </a:lnTo>
                    <a:lnTo>
                      <a:pt x="6741" y="3448"/>
                    </a:lnTo>
                    <a:lnTo>
                      <a:pt x="6715" y="3501"/>
                    </a:lnTo>
                    <a:lnTo>
                      <a:pt x="6689" y="3553"/>
                    </a:lnTo>
                    <a:lnTo>
                      <a:pt x="6661" y="3605"/>
                    </a:lnTo>
                    <a:lnTo>
                      <a:pt x="6632" y="3656"/>
                    </a:lnTo>
                    <a:lnTo>
                      <a:pt x="6601" y="3705"/>
                    </a:lnTo>
                    <a:lnTo>
                      <a:pt x="6569" y="3755"/>
                    </a:lnTo>
                    <a:lnTo>
                      <a:pt x="6534" y="3802"/>
                    </a:lnTo>
                    <a:lnTo>
                      <a:pt x="6498" y="3850"/>
                    </a:lnTo>
                    <a:lnTo>
                      <a:pt x="6461" y="3896"/>
                    </a:lnTo>
                    <a:lnTo>
                      <a:pt x="6422" y="3941"/>
                    </a:lnTo>
                    <a:lnTo>
                      <a:pt x="6382" y="3986"/>
                    </a:lnTo>
                    <a:lnTo>
                      <a:pt x="6340" y="4029"/>
                    </a:lnTo>
                    <a:lnTo>
                      <a:pt x="3453" y="6916"/>
                    </a:lnTo>
                    <a:lnTo>
                      <a:pt x="3060" y="6522"/>
                    </a:lnTo>
                    <a:lnTo>
                      <a:pt x="3222" y="6360"/>
                    </a:lnTo>
                    <a:lnTo>
                      <a:pt x="3453" y="6591"/>
                    </a:lnTo>
                    <a:lnTo>
                      <a:pt x="6177" y="3867"/>
                    </a:lnTo>
                    <a:lnTo>
                      <a:pt x="6177" y="3867"/>
                    </a:lnTo>
                    <a:lnTo>
                      <a:pt x="6210" y="3833"/>
                    </a:lnTo>
                    <a:lnTo>
                      <a:pt x="6243" y="3797"/>
                    </a:lnTo>
                    <a:lnTo>
                      <a:pt x="6274" y="3761"/>
                    </a:lnTo>
                    <a:lnTo>
                      <a:pt x="6304" y="3724"/>
                    </a:lnTo>
                    <a:lnTo>
                      <a:pt x="6334" y="3687"/>
                    </a:lnTo>
                    <a:lnTo>
                      <a:pt x="6362" y="3649"/>
                    </a:lnTo>
                    <a:lnTo>
                      <a:pt x="6388" y="3610"/>
                    </a:lnTo>
                    <a:lnTo>
                      <a:pt x="6414" y="3571"/>
                    </a:lnTo>
                    <a:lnTo>
                      <a:pt x="6439" y="3531"/>
                    </a:lnTo>
                    <a:lnTo>
                      <a:pt x="6462" y="3491"/>
                    </a:lnTo>
                    <a:lnTo>
                      <a:pt x="6484" y="3450"/>
                    </a:lnTo>
                    <a:lnTo>
                      <a:pt x="6505" y="3409"/>
                    </a:lnTo>
                    <a:lnTo>
                      <a:pt x="6525" y="3367"/>
                    </a:lnTo>
                    <a:lnTo>
                      <a:pt x="6544" y="3324"/>
                    </a:lnTo>
                    <a:lnTo>
                      <a:pt x="6561" y="3281"/>
                    </a:lnTo>
                    <a:lnTo>
                      <a:pt x="6578" y="3237"/>
                    </a:lnTo>
                    <a:lnTo>
                      <a:pt x="6593" y="3194"/>
                    </a:lnTo>
                    <a:lnTo>
                      <a:pt x="6607" y="3150"/>
                    </a:lnTo>
                    <a:lnTo>
                      <a:pt x="6619" y="3105"/>
                    </a:lnTo>
                    <a:lnTo>
                      <a:pt x="6631" y="3060"/>
                    </a:lnTo>
                    <a:lnTo>
                      <a:pt x="6641" y="3015"/>
                    </a:lnTo>
                    <a:lnTo>
                      <a:pt x="6651" y="2969"/>
                    </a:lnTo>
                    <a:lnTo>
                      <a:pt x="6658" y="2924"/>
                    </a:lnTo>
                    <a:lnTo>
                      <a:pt x="6665" y="2878"/>
                    </a:lnTo>
                    <a:lnTo>
                      <a:pt x="6670" y="2831"/>
                    </a:lnTo>
                    <a:lnTo>
                      <a:pt x="6674" y="2785"/>
                    </a:lnTo>
                    <a:lnTo>
                      <a:pt x="6677" y="2738"/>
                    </a:lnTo>
                    <a:lnTo>
                      <a:pt x="6678" y="2691"/>
                    </a:lnTo>
                    <a:lnTo>
                      <a:pt x="6678" y="2645"/>
                    </a:lnTo>
                    <a:lnTo>
                      <a:pt x="6677" y="2597"/>
                    </a:lnTo>
                    <a:lnTo>
                      <a:pt x="6675" y="2551"/>
                    </a:lnTo>
                    <a:lnTo>
                      <a:pt x="6672" y="2503"/>
                    </a:lnTo>
                    <a:lnTo>
                      <a:pt x="2941" y="6242"/>
                    </a:lnTo>
                    <a:lnTo>
                      <a:pt x="2859" y="6161"/>
                    </a:lnTo>
                    <a:lnTo>
                      <a:pt x="2940" y="6242"/>
                    </a:lnTo>
                    <a:lnTo>
                      <a:pt x="2822" y="6360"/>
                    </a:lnTo>
                    <a:lnTo>
                      <a:pt x="851" y="6691"/>
                    </a:lnTo>
                    <a:lnTo>
                      <a:pt x="1291" y="4823"/>
                    </a:lnTo>
                    <a:lnTo>
                      <a:pt x="1406" y="4708"/>
                    </a:lnTo>
                    <a:lnTo>
                      <a:pt x="1487" y="4789"/>
                    </a:lnTo>
                    <a:lnTo>
                      <a:pt x="1406" y="4708"/>
                    </a:lnTo>
                    <a:lnTo>
                      <a:pt x="5185" y="938"/>
                    </a:lnTo>
                    <a:lnTo>
                      <a:pt x="5185" y="938"/>
                    </a:lnTo>
                    <a:lnTo>
                      <a:pt x="5136" y="931"/>
                    </a:lnTo>
                    <a:lnTo>
                      <a:pt x="5085" y="926"/>
                    </a:lnTo>
                    <a:lnTo>
                      <a:pt x="5036" y="922"/>
                    </a:lnTo>
                    <a:lnTo>
                      <a:pt x="4986" y="920"/>
                    </a:lnTo>
                    <a:lnTo>
                      <a:pt x="4935" y="920"/>
                    </a:lnTo>
                    <a:lnTo>
                      <a:pt x="4886" y="920"/>
                    </a:lnTo>
                    <a:lnTo>
                      <a:pt x="4836" y="922"/>
                    </a:lnTo>
                    <a:lnTo>
                      <a:pt x="4787" y="926"/>
                    </a:lnTo>
                    <a:lnTo>
                      <a:pt x="4738" y="930"/>
                    </a:lnTo>
                    <a:lnTo>
                      <a:pt x="4690" y="938"/>
                    </a:lnTo>
                    <a:lnTo>
                      <a:pt x="4640" y="945"/>
                    </a:lnTo>
                    <a:lnTo>
                      <a:pt x="4593" y="955"/>
                    </a:lnTo>
                    <a:lnTo>
                      <a:pt x="4544" y="965"/>
                    </a:lnTo>
                    <a:lnTo>
                      <a:pt x="4497" y="977"/>
                    </a:lnTo>
                    <a:lnTo>
                      <a:pt x="4449" y="990"/>
                    </a:lnTo>
                    <a:lnTo>
                      <a:pt x="4403" y="1005"/>
                    </a:lnTo>
                    <a:lnTo>
                      <a:pt x="4356" y="1021"/>
                    </a:lnTo>
                    <a:lnTo>
                      <a:pt x="4310" y="1039"/>
                    </a:lnTo>
                    <a:lnTo>
                      <a:pt x="4265" y="1057"/>
                    </a:lnTo>
                    <a:lnTo>
                      <a:pt x="4219" y="1078"/>
                    </a:lnTo>
                    <a:lnTo>
                      <a:pt x="4175" y="1099"/>
                    </a:lnTo>
                    <a:lnTo>
                      <a:pt x="4132" y="1122"/>
                    </a:lnTo>
                    <a:lnTo>
                      <a:pt x="4089" y="1145"/>
                    </a:lnTo>
                    <a:lnTo>
                      <a:pt x="4045" y="1171"/>
                    </a:lnTo>
                    <a:lnTo>
                      <a:pt x="4003" y="1198"/>
                    </a:lnTo>
                    <a:lnTo>
                      <a:pt x="3962" y="1226"/>
                    </a:lnTo>
                    <a:lnTo>
                      <a:pt x="3922" y="1255"/>
                    </a:lnTo>
                    <a:lnTo>
                      <a:pt x="3882" y="1286"/>
                    </a:lnTo>
                    <a:lnTo>
                      <a:pt x="3843" y="1317"/>
                    </a:lnTo>
                    <a:lnTo>
                      <a:pt x="3805" y="1351"/>
                    </a:lnTo>
                    <a:lnTo>
                      <a:pt x="3767" y="1385"/>
                    </a:lnTo>
                    <a:lnTo>
                      <a:pt x="3730" y="1421"/>
                    </a:lnTo>
                    <a:lnTo>
                      <a:pt x="3453" y="1698"/>
                    </a:lnTo>
                    <a:lnTo>
                      <a:pt x="3176" y="1421"/>
                    </a:lnTo>
                    <a:lnTo>
                      <a:pt x="3176" y="1421"/>
                    </a:lnTo>
                    <a:lnTo>
                      <a:pt x="3145" y="1391"/>
                    </a:lnTo>
                    <a:lnTo>
                      <a:pt x="3114" y="1362"/>
                    </a:lnTo>
                    <a:lnTo>
                      <a:pt x="3083" y="1333"/>
                    </a:lnTo>
                    <a:lnTo>
                      <a:pt x="3050" y="1306"/>
                    </a:lnTo>
                    <a:lnTo>
                      <a:pt x="3017" y="1279"/>
                    </a:lnTo>
                    <a:lnTo>
                      <a:pt x="2984" y="1254"/>
                    </a:lnTo>
                    <a:lnTo>
                      <a:pt x="2949" y="1230"/>
                    </a:lnTo>
                    <a:lnTo>
                      <a:pt x="2915" y="1205"/>
                    </a:lnTo>
                    <a:lnTo>
                      <a:pt x="2879" y="1183"/>
                    </a:lnTo>
                    <a:lnTo>
                      <a:pt x="2844" y="1161"/>
                    </a:lnTo>
                    <a:lnTo>
                      <a:pt x="2809" y="1140"/>
                    </a:lnTo>
                    <a:lnTo>
                      <a:pt x="2772" y="1120"/>
                    </a:lnTo>
                    <a:lnTo>
                      <a:pt x="2735" y="1101"/>
                    </a:lnTo>
                    <a:lnTo>
                      <a:pt x="2697" y="1082"/>
                    </a:lnTo>
                    <a:lnTo>
                      <a:pt x="2659" y="1065"/>
                    </a:lnTo>
                    <a:lnTo>
                      <a:pt x="2621" y="1048"/>
                    </a:lnTo>
                    <a:lnTo>
                      <a:pt x="2583" y="1034"/>
                    </a:lnTo>
                    <a:lnTo>
                      <a:pt x="2544" y="1019"/>
                    </a:lnTo>
                    <a:lnTo>
                      <a:pt x="2504" y="1005"/>
                    </a:lnTo>
                    <a:lnTo>
                      <a:pt x="2465" y="993"/>
                    </a:lnTo>
                    <a:lnTo>
                      <a:pt x="2425" y="981"/>
                    </a:lnTo>
                    <a:lnTo>
                      <a:pt x="2384" y="970"/>
                    </a:lnTo>
                    <a:lnTo>
                      <a:pt x="2344" y="961"/>
                    </a:lnTo>
                    <a:lnTo>
                      <a:pt x="2302" y="952"/>
                    </a:lnTo>
                    <a:lnTo>
                      <a:pt x="2261" y="945"/>
                    </a:lnTo>
                    <a:lnTo>
                      <a:pt x="2219" y="938"/>
                    </a:lnTo>
                    <a:lnTo>
                      <a:pt x="2178" y="932"/>
                    </a:lnTo>
                    <a:lnTo>
                      <a:pt x="2136" y="928"/>
                    </a:lnTo>
                    <a:lnTo>
                      <a:pt x="2094" y="924"/>
                    </a:lnTo>
                    <a:lnTo>
                      <a:pt x="2052" y="922"/>
                    </a:lnTo>
                    <a:lnTo>
                      <a:pt x="2008" y="920"/>
                    </a:lnTo>
                    <a:lnTo>
                      <a:pt x="1966" y="920"/>
                    </a:lnTo>
                    <a:lnTo>
                      <a:pt x="1966" y="920"/>
                    </a:lnTo>
                    <a:lnTo>
                      <a:pt x="1923" y="920"/>
                    </a:lnTo>
                    <a:lnTo>
                      <a:pt x="1881" y="922"/>
                    </a:lnTo>
                    <a:lnTo>
                      <a:pt x="1839" y="924"/>
                    </a:lnTo>
                    <a:lnTo>
                      <a:pt x="1796" y="928"/>
                    </a:lnTo>
                    <a:lnTo>
                      <a:pt x="1754" y="932"/>
                    </a:lnTo>
                    <a:lnTo>
                      <a:pt x="1712" y="938"/>
                    </a:lnTo>
                    <a:lnTo>
                      <a:pt x="1671" y="945"/>
                    </a:lnTo>
                    <a:lnTo>
                      <a:pt x="1630" y="952"/>
                    </a:lnTo>
                    <a:lnTo>
                      <a:pt x="1589" y="961"/>
                    </a:lnTo>
                    <a:lnTo>
                      <a:pt x="1548" y="970"/>
                    </a:lnTo>
                    <a:lnTo>
                      <a:pt x="1507" y="981"/>
                    </a:lnTo>
                    <a:lnTo>
                      <a:pt x="1467" y="993"/>
                    </a:lnTo>
                    <a:lnTo>
                      <a:pt x="1427" y="1005"/>
                    </a:lnTo>
                    <a:lnTo>
                      <a:pt x="1388" y="1019"/>
                    </a:lnTo>
                    <a:lnTo>
                      <a:pt x="1349" y="1034"/>
                    </a:lnTo>
                    <a:lnTo>
                      <a:pt x="1311" y="1048"/>
                    </a:lnTo>
                    <a:lnTo>
                      <a:pt x="1272" y="1065"/>
                    </a:lnTo>
                    <a:lnTo>
                      <a:pt x="1234" y="1082"/>
                    </a:lnTo>
                    <a:lnTo>
                      <a:pt x="1197" y="1101"/>
                    </a:lnTo>
                    <a:lnTo>
                      <a:pt x="1161" y="1120"/>
                    </a:lnTo>
                    <a:lnTo>
                      <a:pt x="1124" y="1140"/>
                    </a:lnTo>
                    <a:lnTo>
                      <a:pt x="1088" y="1161"/>
                    </a:lnTo>
                    <a:lnTo>
                      <a:pt x="1052" y="1183"/>
                    </a:lnTo>
                    <a:lnTo>
                      <a:pt x="1017" y="1205"/>
                    </a:lnTo>
                    <a:lnTo>
                      <a:pt x="982" y="1230"/>
                    </a:lnTo>
                    <a:lnTo>
                      <a:pt x="949" y="1254"/>
                    </a:lnTo>
                    <a:lnTo>
                      <a:pt x="915" y="1279"/>
                    </a:lnTo>
                    <a:lnTo>
                      <a:pt x="882" y="1306"/>
                    </a:lnTo>
                    <a:lnTo>
                      <a:pt x="849" y="1333"/>
                    </a:lnTo>
                    <a:lnTo>
                      <a:pt x="818" y="1362"/>
                    </a:lnTo>
                    <a:lnTo>
                      <a:pt x="786" y="1391"/>
                    </a:lnTo>
                    <a:lnTo>
                      <a:pt x="756" y="1421"/>
                    </a:lnTo>
                    <a:lnTo>
                      <a:pt x="728" y="1448"/>
                    </a:lnTo>
                    <a:lnTo>
                      <a:pt x="728" y="1448"/>
                    </a:lnTo>
                    <a:lnTo>
                      <a:pt x="698" y="1480"/>
                    </a:lnTo>
                    <a:lnTo>
                      <a:pt x="668" y="1511"/>
                    </a:lnTo>
                    <a:lnTo>
                      <a:pt x="640" y="1544"/>
                    </a:lnTo>
                    <a:lnTo>
                      <a:pt x="611" y="1578"/>
                    </a:lnTo>
                    <a:lnTo>
                      <a:pt x="585" y="1611"/>
                    </a:lnTo>
                    <a:lnTo>
                      <a:pt x="558" y="1645"/>
                    </a:lnTo>
                    <a:lnTo>
                      <a:pt x="534" y="1680"/>
                    </a:lnTo>
                    <a:lnTo>
                      <a:pt x="510" y="1716"/>
                    </a:lnTo>
                    <a:lnTo>
                      <a:pt x="487" y="1752"/>
                    </a:lnTo>
                    <a:lnTo>
                      <a:pt x="465" y="1787"/>
                    </a:lnTo>
                    <a:lnTo>
                      <a:pt x="445" y="1824"/>
                    </a:lnTo>
                    <a:lnTo>
                      <a:pt x="425" y="1861"/>
                    </a:lnTo>
                    <a:lnTo>
                      <a:pt x="406" y="1899"/>
                    </a:lnTo>
                    <a:lnTo>
                      <a:pt x="387" y="1936"/>
                    </a:lnTo>
                    <a:lnTo>
                      <a:pt x="370" y="1975"/>
                    </a:lnTo>
                    <a:lnTo>
                      <a:pt x="354" y="2013"/>
                    </a:lnTo>
                    <a:lnTo>
                      <a:pt x="339" y="2052"/>
                    </a:lnTo>
                    <a:lnTo>
                      <a:pt x="324" y="2091"/>
                    </a:lnTo>
                    <a:lnTo>
                      <a:pt x="312" y="2130"/>
                    </a:lnTo>
                    <a:lnTo>
                      <a:pt x="299" y="2170"/>
                    </a:lnTo>
                    <a:lnTo>
                      <a:pt x="287" y="2209"/>
                    </a:lnTo>
                    <a:lnTo>
                      <a:pt x="278" y="2249"/>
                    </a:lnTo>
                    <a:lnTo>
                      <a:pt x="268" y="2290"/>
                    </a:lnTo>
                    <a:lnTo>
                      <a:pt x="260" y="2330"/>
                    </a:lnTo>
                    <a:lnTo>
                      <a:pt x="253" y="2370"/>
                    </a:lnTo>
                    <a:lnTo>
                      <a:pt x="246" y="2412"/>
                    </a:lnTo>
                    <a:lnTo>
                      <a:pt x="241" y="2453"/>
                    </a:lnTo>
                    <a:lnTo>
                      <a:pt x="237" y="2493"/>
                    </a:lnTo>
                    <a:lnTo>
                      <a:pt x="234" y="2534"/>
                    </a:lnTo>
                    <a:lnTo>
                      <a:pt x="231" y="2575"/>
                    </a:lnTo>
                    <a:lnTo>
                      <a:pt x="229" y="2616"/>
                    </a:lnTo>
                    <a:lnTo>
                      <a:pt x="228" y="2657"/>
                    </a:lnTo>
                    <a:lnTo>
                      <a:pt x="229" y="2698"/>
                    </a:lnTo>
                    <a:lnTo>
                      <a:pt x="231" y="2739"/>
                    </a:lnTo>
                    <a:lnTo>
                      <a:pt x="234" y="2781"/>
                    </a:lnTo>
                    <a:lnTo>
                      <a:pt x="237" y="2822"/>
                    </a:lnTo>
                    <a:lnTo>
                      <a:pt x="241" y="2862"/>
                    </a:lnTo>
                    <a:lnTo>
                      <a:pt x="246" y="2903"/>
                    </a:lnTo>
                    <a:lnTo>
                      <a:pt x="253" y="2944"/>
                    </a:lnTo>
                    <a:lnTo>
                      <a:pt x="260" y="2984"/>
                    </a:lnTo>
                    <a:lnTo>
                      <a:pt x="268" y="3024"/>
                    </a:lnTo>
                    <a:lnTo>
                      <a:pt x="278" y="3064"/>
                    </a:lnTo>
                    <a:lnTo>
                      <a:pt x="289" y="3104"/>
                    </a:lnTo>
                    <a:lnTo>
                      <a:pt x="299" y="3144"/>
                    </a:lnTo>
                    <a:lnTo>
                      <a:pt x="312" y="3184"/>
                    </a:lnTo>
                    <a:lnTo>
                      <a:pt x="324" y="3223"/>
                    </a:lnTo>
                    <a:lnTo>
                      <a:pt x="339" y="3262"/>
                    </a:lnTo>
                    <a:lnTo>
                      <a:pt x="354" y="3301"/>
                    </a:lnTo>
                    <a:lnTo>
                      <a:pt x="370" y="3339"/>
                    </a:lnTo>
                    <a:lnTo>
                      <a:pt x="388" y="3377"/>
                    </a:lnTo>
                    <a:lnTo>
                      <a:pt x="406" y="3415"/>
                    </a:lnTo>
                    <a:lnTo>
                      <a:pt x="425" y="3453"/>
                    </a:lnTo>
                    <a:lnTo>
                      <a:pt x="445" y="3490"/>
                    </a:lnTo>
                    <a:lnTo>
                      <a:pt x="466" y="3527"/>
                    </a:lnTo>
                    <a:lnTo>
                      <a:pt x="488" y="3563"/>
                    </a:lnTo>
                    <a:lnTo>
                      <a:pt x="510" y="3599"/>
                    </a:lnTo>
                    <a:lnTo>
                      <a:pt x="534" y="3635"/>
                    </a:lnTo>
                    <a:lnTo>
                      <a:pt x="560" y="3669"/>
                    </a:lnTo>
                    <a:lnTo>
                      <a:pt x="585" y="3703"/>
                    </a:lnTo>
                    <a:lnTo>
                      <a:pt x="612" y="3737"/>
                    </a:lnTo>
                    <a:lnTo>
                      <a:pt x="640" y="3771"/>
                    </a:lnTo>
                    <a:lnTo>
                      <a:pt x="668" y="3803"/>
                    </a:lnTo>
                    <a:lnTo>
                      <a:pt x="699" y="3835"/>
                    </a:lnTo>
                    <a:lnTo>
                      <a:pt x="729" y="3867"/>
                    </a:lnTo>
                    <a:lnTo>
                      <a:pt x="1289" y="4426"/>
                    </a:lnTo>
                    <a:lnTo>
                      <a:pt x="1127" y="4589"/>
                    </a:lnTo>
                    <a:lnTo>
                      <a:pt x="567" y="4029"/>
                    </a:lnTo>
                    <a:lnTo>
                      <a:pt x="567" y="4029"/>
                    </a:lnTo>
                    <a:lnTo>
                      <a:pt x="532" y="3993"/>
                    </a:lnTo>
                    <a:lnTo>
                      <a:pt x="498" y="3957"/>
                    </a:lnTo>
                    <a:lnTo>
                      <a:pt x="466" y="3920"/>
                    </a:lnTo>
                    <a:lnTo>
                      <a:pt x="434" y="3882"/>
                    </a:lnTo>
                    <a:lnTo>
                      <a:pt x="403" y="3843"/>
                    </a:lnTo>
                    <a:lnTo>
                      <a:pt x="374" y="3804"/>
                    </a:lnTo>
                    <a:lnTo>
                      <a:pt x="345" y="3765"/>
                    </a:lnTo>
                    <a:lnTo>
                      <a:pt x="318" y="3725"/>
                    </a:lnTo>
                    <a:lnTo>
                      <a:pt x="293" y="3684"/>
                    </a:lnTo>
                    <a:lnTo>
                      <a:pt x="267" y="3643"/>
                    </a:lnTo>
                    <a:lnTo>
                      <a:pt x="243" y="3602"/>
                    </a:lnTo>
                    <a:lnTo>
                      <a:pt x="221" y="3560"/>
                    </a:lnTo>
                    <a:lnTo>
                      <a:pt x="199" y="3518"/>
                    </a:lnTo>
                    <a:lnTo>
                      <a:pt x="179" y="3474"/>
                    </a:lnTo>
                    <a:lnTo>
                      <a:pt x="160" y="3431"/>
                    </a:lnTo>
                    <a:lnTo>
                      <a:pt x="141" y="3388"/>
                    </a:lnTo>
                    <a:lnTo>
                      <a:pt x="124" y="3344"/>
                    </a:lnTo>
                    <a:lnTo>
                      <a:pt x="108" y="3299"/>
                    </a:lnTo>
                    <a:lnTo>
                      <a:pt x="92" y="3255"/>
                    </a:lnTo>
                    <a:lnTo>
                      <a:pt x="79" y="3210"/>
                    </a:lnTo>
                    <a:lnTo>
                      <a:pt x="66" y="3164"/>
                    </a:lnTo>
                    <a:lnTo>
                      <a:pt x="54" y="3119"/>
                    </a:lnTo>
                    <a:lnTo>
                      <a:pt x="44" y="3074"/>
                    </a:lnTo>
                    <a:lnTo>
                      <a:pt x="34" y="3028"/>
                    </a:lnTo>
                    <a:lnTo>
                      <a:pt x="26" y="2982"/>
                    </a:lnTo>
                    <a:lnTo>
                      <a:pt x="20" y="2936"/>
                    </a:lnTo>
                    <a:lnTo>
                      <a:pt x="13" y="2889"/>
                    </a:lnTo>
                    <a:lnTo>
                      <a:pt x="8" y="2843"/>
                    </a:lnTo>
                    <a:lnTo>
                      <a:pt x="4" y="2796"/>
                    </a:lnTo>
                    <a:lnTo>
                      <a:pt x="2" y="2750"/>
                    </a:lnTo>
                    <a:lnTo>
                      <a:pt x="0" y="2704"/>
                    </a:lnTo>
                    <a:lnTo>
                      <a:pt x="0" y="2657"/>
                    </a:lnTo>
                    <a:lnTo>
                      <a:pt x="0" y="2611"/>
                    </a:lnTo>
                    <a:lnTo>
                      <a:pt x="2" y="2564"/>
                    </a:lnTo>
                    <a:lnTo>
                      <a:pt x="4" y="2517"/>
                    </a:lnTo>
                    <a:lnTo>
                      <a:pt x="8" y="2471"/>
                    </a:lnTo>
                    <a:lnTo>
                      <a:pt x="13" y="2424"/>
                    </a:lnTo>
                    <a:lnTo>
                      <a:pt x="20" y="2378"/>
                    </a:lnTo>
                    <a:lnTo>
                      <a:pt x="26" y="2333"/>
                    </a:lnTo>
                    <a:lnTo>
                      <a:pt x="34" y="2286"/>
                    </a:lnTo>
                    <a:lnTo>
                      <a:pt x="44" y="2241"/>
                    </a:lnTo>
                    <a:lnTo>
                      <a:pt x="54" y="2194"/>
                    </a:lnTo>
                    <a:lnTo>
                      <a:pt x="66" y="2149"/>
                    </a:lnTo>
                    <a:lnTo>
                      <a:pt x="79" y="2105"/>
                    </a:lnTo>
                    <a:lnTo>
                      <a:pt x="92" y="2059"/>
                    </a:lnTo>
                    <a:lnTo>
                      <a:pt x="108" y="2015"/>
                    </a:lnTo>
                    <a:lnTo>
                      <a:pt x="124" y="1971"/>
                    </a:lnTo>
                    <a:lnTo>
                      <a:pt x="141" y="1927"/>
                    </a:lnTo>
                    <a:lnTo>
                      <a:pt x="160" y="1883"/>
                    </a:lnTo>
                    <a:lnTo>
                      <a:pt x="179" y="1839"/>
                    </a:lnTo>
                    <a:lnTo>
                      <a:pt x="199" y="1797"/>
                    </a:lnTo>
                    <a:lnTo>
                      <a:pt x="221" y="1755"/>
                    </a:lnTo>
                    <a:lnTo>
                      <a:pt x="243" y="1713"/>
                    </a:lnTo>
                    <a:lnTo>
                      <a:pt x="267" y="1670"/>
                    </a:lnTo>
                    <a:lnTo>
                      <a:pt x="293" y="1629"/>
                    </a:lnTo>
                    <a:lnTo>
                      <a:pt x="318" y="1589"/>
                    </a:lnTo>
                    <a:lnTo>
                      <a:pt x="345" y="1549"/>
                    </a:lnTo>
                    <a:lnTo>
                      <a:pt x="374" y="1509"/>
                    </a:lnTo>
                    <a:lnTo>
                      <a:pt x="403" y="1470"/>
                    </a:lnTo>
                    <a:lnTo>
                      <a:pt x="434" y="1432"/>
                    </a:lnTo>
                    <a:lnTo>
                      <a:pt x="466" y="1394"/>
                    </a:lnTo>
                    <a:lnTo>
                      <a:pt x="498" y="1357"/>
                    </a:lnTo>
                    <a:lnTo>
                      <a:pt x="532" y="1320"/>
                    </a:lnTo>
                    <a:lnTo>
                      <a:pt x="567" y="1285"/>
                    </a:lnTo>
                    <a:lnTo>
                      <a:pt x="594" y="1257"/>
                    </a:lnTo>
                    <a:lnTo>
                      <a:pt x="594" y="1257"/>
                    </a:lnTo>
                    <a:lnTo>
                      <a:pt x="629" y="1223"/>
                    </a:lnTo>
                    <a:lnTo>
                      <a:pt x="664" y="1191"/>
                    </a:lnTo>
                    <a:lnTo>
                      <a:pt x="700" y="1159"/>
                    </a:lnTo>
                    <a:lnTo>
                      <a:pt x="737" y="1129"/>
                    </a:lnTo>
                    <a:lnTo>
                      <a:pt x="775" y="1098"/>
                    </a:lnTo>
                    <a:lnTo>
                      <a:pt x="813" y="1069"/>
                    </a:lnTo>
                    <a:lnTo>
                      <a:pt x="851" y="1041"/>
                    </a:lnTo>
                    <a:lnTo>
                      <a:pt x="890" y="1015"/>
                    </a:lnTo>
                    <a:lnTo>
                      <a:pt x="930" y="988"/>
                    </a:lnTo>
                    <a:lnTo>
                      <a:pt x="970" y="964"/>
                    </a:lnTo>
                    <a:lnTo>
                      <a:pt x="1011" y="940"/>
                    </a:lnTo>
                    <a:lnTo>
                      <a:pt x="1052" y="917"/>
                    </a:lnTo>
                    <a:lnTo>
                      <a:pt x="1094" y="896"/>
                    </a:lnTo>
                    <a:lnTo>
                      <a:pt x="1136" y="874"/>
                    </a:lnTo>
                    <a:lnTo>
                      <a:pt x="1180" y="855"/>
                    </a:lnTo>
                    <a:lnTo>
                      <a:pt x="1223" y="836"/>
                    </a:lnTo>
                    <a:lnTo>
                      <a:pt x="1267" y="819"/>
                    </a:lnTo>
                    <a:lnTo>
                      <a:pt x="1311" y="803"/>
                    </a:lnTo>
                    <a:lnTo>
                      <a:pt x="1356" y="787"/>
                    </a:lnTo>
                    <a:lnTo>
                      <a:pt x="1401" y="773"/>
                    </a:lnTo>
                    <a:lnTo>
                      <a:pt x="1446" y="760"/>
                    </a:lnTo>
                    <a:lnTo>
                      <a:pt x="1492" y="748"/>
                    </a:lnTo>
                    <a:lnTo>
                      <a:pt x="1538" y="736"/>
                    </a:lnTo>
                    <a:lnTo>
                      <a:pt x="1584" y="727"/>
                    </a:lnTo>
                    <a:lnTo>
                      <a:pt x="1631" y="718"/>
                    </a:lnTo>
                    <a:lnTo>
                      <a:pt x="1678" y="711"/>
                    </a:lnTo>
                    <a:lnTo>
                      <a:pt x="1726" y="705"/>
                    </a:lnTo>
                    <a:lnTo>
                      <a:pt x="1773" y="699"/>
                    </a:lnTo>
                    <a:lnTo>
                      <a:pt x="1821" y="695"/>
                    </a:lnTo>
                    <a:lnTo>
                      <a:pt x="1869" y="692"/>
                    </a:lnTo>
                    <a:lnTo>
                      <a:pt x="1918" y="690"/>
                    </a:lnTo>
                    <a:lnTo>
                      <a:pt x="1966" y="690"/>
                    </a:lnTo>
                    <a:lnTo>
                      <a:pt x="1966" y="690"/>
                    </a:lnTo>
                    <a:lnTo>
                      <a:pt x="2015" y="690"/>
                    </a:lnTo>
                    <a:lnTo>
                      <a:pt x="2063" y="692"/>
                    </a:lnTo>
                    <a:lnTo>
                      <a:pt x="2111" y="695"/>
                    </a:lnTo>
                    <a:lnTo>
                      <a:pt x="2159" y="699"/>
                    </a:lnTo>
                    <a:lnTo>
                      <a:pt x="2207" y="705"/>
                    </a:lnTo>
                    <a:lnTo>
                      <a:pt x="2254" y="711"/>
                    </a:lnTo>
                    <a:lnTo>
                      <a:pt x="2300" y="718"/>
                    </a:lnTo>
                    <a:lnTo>
                      <a:pt x="2348" y="727"/>
                    </a:lnTo>
                    <a:lnTo>
                      <a:pt x="2394" y="736"/>
                    </a:lnTo>
                    <a:lnTo>
                      <a:pt x="2441" y="748"/>
                    </a:lnTo>
                    <a:lnTo>
                      <a:pt x="2486" y="760"/>
                    </a:lnTo>
                    <a:lnTo>
                      <a:pt x="2531" y="773"/>
                    </a:lnTo>
                    <a:lnTo>
                      <a:pt x="2577" y="787"/>
                    </a:lnTo>
                    <a:lnTo>
                      <a:pt x="2621" y="803"/>
                    </a:lnTo>
                    <a:lnTo>
                      <a:pt x="2665" y="819"/>
                    </a:lnTo>
                    <a:lnTo>
                      <a:pt x="2709" y="836"/>
                    </a:lnTo>
                    <a:lnTo>
                      <a:pt x="2753" y="855"/>
                    </a:lnTo>
                    <a:lnTo>
                      <a:pt x="2795" y="874"/>
                    </a:lnTo>
                    <a:lnTo>
                      <a:pt x="2838" y="896"/>
                    </a:lnTo>
                    <a:lnTo>
                      <a:pt x="2879" y="917"/>
                    </a:lnTo>
                    <a:lnTo>
                      <a:pt x="2921" y="940"/>
                    </a:lnTo>
                    <a:lnTo>
                      <a:pt x="2963" y="964"/>
                    </a:lnTo>
                    <a:lnTo>
                      <a:pt x="3003" y="988"/>
                    </a:lnTo>
                    <a:lnTo>
                      <a:pt x="3043" y="1015"/>
                    </a:lnTo>
                    <a:lnTo>
                      <a:pt x="3082" y="1041"/>
                    </a:lnTo>
                    <a:lnTo>
                      <a:pt x="3120" y="1069"/>
                    </a:lnTo>
                    <a:lnTo>
                      <a:pt x="3158" y="1098"/>
                    </a:lnTo>
                    <a:lnTo>
                      <a:pt x="3196" y="1129"/>
                    </a:lnTo>
                    <a:lnTo>
                      <a:pt x="3232" y="1159"/>
                    </a:lnTo>
                    <a:lnTo>
                      <a:pt x="3268" y="1192"/>
                    </a:lnTo>
                    <a:lnTo>
                      <a:pt x="3303" y="1224"/>
                    </a:lnTo>
                    <a:lnTo>
                      <a:pt x="3338" y="1258"/>
                    </a:lnTo>
                    <a:lnTo>
                      <a:pt x="3453" y="1373"/>
                    </a:lnTo>
                    <a:lnTo>
                      <a:pt x="3568" y="1258"/>
                    </a:lnTo>
                    <a:lnTo>
                      <a:pt x="3568" y="1258"/>
                    </a:lnTo>
                    <a:lnTo>
                      <a:pt x="3613" y="1214"/>
                    </a:lnTo>
                    <a:lnTo>
                      <a:pt x="3660" y="1172"/>
                    </a:lnTo>
                    <a:lnTo>
                      <a:pt x="3707" y="1132"/>
                    </a:lnTo>
                    <a:lnTo>
                      <a:pt x="3755" y="1093"/>
                    </a:lnTo>
                    <a:lnTo>
                      <a:pt x="3806" y="1056"/>
                    </a:lnTo>
                    <a:lnTo>
                      <a:pt x="3857" y="1020"/>
                    </a:lnTo>
                    <a:lnTo>
                      <a:pt x="3907" y="986"/>
                    </a:lnTo>
                    <a:lnTo>
                      <a:pt x="3960" y="955"/>
                    </a:lnTo>
                    <a:lnTo>
                      <a:pt x="4014" y="924"/>
                    </a:lnTo>
                    <a:lnTo>
                      <a:pt x="4068" y="896"/>
                    </a:lnTo>
                    <a:lnTo>
                      <a:pt x="4122" y="869"/>
                    </a:lnTo>
                    <a:lnTo>
                      <a:pt x="4178" y="844"/>
                    </a:lnTo>
                    <a:lnTo>
                      <a:pt x="4234" y="821"/>
                    </a:lnTo>
                    <a:lnTo>
                      <a:pt x="4291" y="800"/>
                    </a:lnTo>
                    <a:lnTo>
                      <a:pt x="4349" y="781"/>
                    </a:lnTo>
                    <a:lnTo>
                      <a:pt x="4407" y="763"/>
                    </a:lnTo>
                    <a:lnTo>
                      <a:pt x="4466" y="747"/>
                    </a:lnTo>
                    <a:lnTo>
                      <a:pt x="4525" y="733"/>
                    </a:lnTo>
                    <a:lnTo>
                      <a:pt x="4584" y="721"/>
                    </a:lnTo>
                    <a:lnTo>
                      <a:pt x="4644" y="711"/>
                    </a:lnTo>
                    <a:lnTo>
                      <a:pt x="4704" y="703"/>
                    </a:lnTo>
                    <a:lnTo>
                      <a:pt x="4766" y="696"/>
                    </a:lnTo>
                    <a:lnTo>
                      <a:pt x="4827" y="692"/>
                    </a:lnTo>
                    <a:lnTo>
                      <a:pt x="4888" y="689"/>
                    </a:lnTo>
                    <a:lnTo>
                      <a:pt x="4949" y="689"/>
                    </a:lnTo>
                    <a:lnTo>
                      <a:pt x="5011" y="690"/>
                    </a:lnTo>
                    <a:lnTo>
                      <a:pt x="5072" y="693"/>
                    </a:lnTo>
                    <a:lnTo>
                      <a:pt x="5135" y="698"/>
                    </a:lnTo>
                    <a:lnTo>
                      <a:pt x="5196" y="706"/>
                    </a:lnTo>
                    <a:lnTo>
                      <a:pt x="5258" y="715"/>
                    </a:lnTo>
                    <a:lnTo>
                      <a:pt x="5320" y="727"/>
                    </a:lnTo>
                    <a:lnTo>
                      <a:pt x="5381" y="741"/>
                    </a:lnTo>
                    <a:lnTo>
                      <a:pt x="5381" y="742"/>
                    </a:lnTo>
                    <a:lnTo>
                      <a:pt x="6073" y="52"/>
                    </a:lnTo>
                    <a:lnTo>
                      <a:pt x="6073" y="52"/>
                    </a:lnTo>
                    <a:lnTo>
                      <a:pt x="6086" y="40"/>
                    </a:lnTo>
                    <a:lnTo>
                      <a:pt x="6100" y="30"/>
                    </a:lnTo>
                    <a:lnTo>
                      <a:pt x="6115" y="22"/>
                    </a:lnTo>
                    <a:lnTo>
                      <a:pt x="6131" y="14"/>
                    </a:lnTo>
                    <a:lnTo>
                      <a:pt x="6148" y="8"/>
                    </a:lnTo>
                    <a:lnTo>
                      <a:pt x="6165" y="5"/>
                    </a:lnTo>
                    <a:lnTo>
                      <a:pt x="6184" y="1"/>
                    </a:lnTo>
                    <a:lnTo>
                      <a:pt x="6202" y="0"/>
                    </a:lnTo>
                    <a:lnTo>
                      <a:pt x="6202" y="0"/>
                    </a:lnTo>
                    <a:lnTo>
                      <a:pt x="6218" y="1"/>
                    </a:lnTo>
                    <a:lnTo>
                      <a:pt x="6233" y="4"/>
                    </a:lnTo>
                    <a:lnTo>
                      <a:pt x="6249" y="6"/>
                    </a:lnTo>
                    <a:lnTo>
                      <a:pt x="6265" y="10"/>
                    </a:lnTo>
                    <a:lnTo>
                      <a:pt x="6282" y="14"/>
                    </a:lnTo>
                    <a:lnTo>
                      <a:pt x="6298" y="20"/>
                    </a:lnTo>
                    <a:lnTo>
                      <a:pt x="6315" y="27"/>
                    </a:lnTo>
                    <a:lnTo>
                      <a:pt x="6331" y="35"/>
                    </a:lnTo>
                    <a:lnTo>
                      <a:pt x="6348" y="44"/>
                    </a:lnTo>
                    <a:lnTo>
                      <a:pt x="6364" y="53"/>
                    </a:lnTo>
                    <a:lnTo>
                      <a:pt x="6381" y="64"/>
                    </a:lnTo>
                    <a:lnTo>
                      <a:pt x="6397" y="75"/>
                    </a:lnTo>
                    <a:lnTo>
                      <a:pt x="6413" y="87"/>
                    </a:lnTo>
                    <a:lnTo>
                      <a:pt x="6428" y="101"/>
                    </a:lnTo>
                    <a:lnTo>
                      <a:pt x="6444" y="114"/>
                    </a:lnTo>
                    <a:lnTo>
                      <a:pt x="6459" y="129"/>
                    </a:lnTo>
                    <a:lnTo>
                      <a:pt x="7522" y="1191"/>
                    </a:lnTo>
                    <a:lnTo>
                      <a:pt x="7522" y="1191"/>
                    </a:lnTo>
                    <a:lnTo>
                      <a:pt x="7541" y="1211"/>
                    </a:lnTo>
                    <a:lnTo>
                      <a:pt x="7558" y="1231"/>
                    </a:lnTo>
                    <a:lnTo>
                      <a:pt x="7575" y="1252"/>
                    </a:lnTo>
                    <a:lnTo>
                      <a:pt x="7589" y="1274"/>
                    </a:lnTo>
                    <a:lnTo>
                      <a:pt x="7603" y="1296"/>
                    </a:lnTo>
                    <a:lnTo>
                      <a:pt x="7615" y="1317"/>
                    </a:lnTo>
                    <a:lnTo>
                      <a:pt x="7625" y="1339"/>
                    </a:lnTo>
                    <a:lnTo>
                      <a:pt x="7634" y="1362"/>
                    </a:lnTo>
                    <a:lnTo>
                      <a:pt x="7634" y="1362"/>
                    </a:lnTo>
                    <a:close/>
                    <a:moveTo>
                      <a:pt x="1287" y="6385"/>
                    </a:moveTo>
                    <a:lnTo>
                      <a:pt x="1183" y="6281"/>
                    </a:lnTo>
                    <a:lnTo>
                      <a:pt x="1153" y="6407"/>
                    </a:lnTo>
                    <a:lnTo>
                      <a:pt x="1287" y="6385"/>
                    </a:lnTo>
                    <a:close/>
                    <a:moveTo>
                      <a:pt x="7415" y="1433"/>
                    </a:moveTo>
                    <a:lnTo>
                      <a:pt x="7415" y="1433"/>
                    </a:lnTo>
                    <a:lnTo>
                      <a:pt x="7408" y="1417"/>
                    </a:lnTo>
                    <a:lnTo>
                      <a:pt x="7396" y="1398"/>
                    </a:lnTo>
                    <a:lnTo>
                      <a:pt x="7389" y="1388"/>
                    </a:lnTo>
                    <a:lnTo>
                      <a:pt x="7381" y="1376"/>
                    </a:lnTo>
                    <a:lnTo>
                      <a:pt x="7370" y="1365"/>
                    </a:lnTo>
                    <a:lnTo>
                      <a:pt x="7358" y="1353"/>
                    </a:lnTo>
                    <a:lnTo>
                      <a:pt x="6297" y="291"/>
                    </a:lnTo>
                    <a:lnTo>
                      <a:pt x="6297" y="291"/>
                    </a:lnTo>
                    <a:lnTo>
                      <a:pt x="6285" y="280"/>
                    </a:lnTo>
                    <a:lnTo>
                      <a:pt x="6273" y="269"/>
                    </a:lnTo>
                    <a:lnTo>
                      <a:pt x="6262" y="261"/>
                    </a:lnTo>
                    <a:lnTo>
                      <a:pt x="6251" y="253"/>
                    </a:lnTo>
                    <a:lnTo>
                      <a:pt x="6231" y="242"/>
                    </a:lnTo>
                    <a:lnTo>
                      <a:pt x="6215" y="234"/>
                    </a:lnTo>
                    <a:lnTo>
                      <a:pt x="1569" y="4870"/>
                    </a:lnTo>
                    <a:lnTo>
                      <a:pt x="1500" y="4940"/>
                    </a:lnTo>
                    <a:lnTo>
                      <a:pt x="1245" y="6018"/>
                    </a:lnTo>
                    <a:lnTo>
                      <a:pt x="1565" y="6338"/>
                    </a:lnTo>
                    <a:lnTo>
                      <a:pt x="2712" y="6146"/>
                    </a:lnTo>
                    <a:lnTo>
                      <a:pt x="2778" y="6080"/>
                    </a:lnTo>
                    <a:lnTo>
                      <a:pt x="7415" y="14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63" name="组合 62">
              <a:extLst>
                <a:ext uri="{FF2B5EF4-FFF2-40B4-BE49-F238E27FC236}">
                  <a16:creationId xmlns:a16="http://schemas.microsoft.com/office/drawing/2014/main" id="{C117B49D-5A9D-468C-9973-73B1A48FD07B}"/>
                </a:ext>
              </a:extLst>
            </p:cNvPr>
            <p:cNvGrpSpPr/>
            <p:nvPr/>
          </p:nvGrpSpPr>
          <p:grpSpPr>
            <a:xfrm>
              <a:off x="1397321" y="5061403"/>
              <a:ext cx="4558928" cy="1127904"/>
              <a:chOff x="1397321" y="5061404"/>
              <a:chExt cx="4558928" cy="1127904"/>
            </a:xfrm>
          </p:grpSpPr>
          <p:sp>
            <p:nvSpPr>
              <p:cNvPr id="64" name="文本框 63">
                <a:extLst>
                  <a:ext uri="{FF2B5EF4-FFF2-40B4-BE49-F238E27FC236}">
                    <a16:creationId xmlns:a16="http://schemas.microsoft.com/office/drawing/2014/main" id="{548F6920-B022-463C-9FFD-E94A8221A654}"/>
                  </a:ext>
                </a:extLst>
              </p:cNvPr>
              <p:cNvSpPr txBox="1"/>
              <p:nvPr/>
            </p:nvSpPr>
            <p:spPr>
              <a:xfrm>
                <a:off x="1397322" y="5061404"/>
                <a:ext cx="1782431" cy="461665"/>
              </a:xfrm>
              <a:prstGeom prst="rect">
                <a:avLst/>
              </a:prstGeom>
              <a:noFill/>
            </p:spPr>
            <p:txBody>
              <a:bodyPr wrap="square" rtlCol="0">
                <a:spAutoFit/>
              </a:bodyPr>
              <a:lstStyle/>
              <a:p>
                <a:r>
                  <a:rPr lang="zh-CN" altLang="en-US" sz="2400" b="1" dirty="0">
                    <a:solidFill>
                      <a:schemeClr val="tx1">
                        <a:lumMod val="85000"/>
                        <a:lumOff val="1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输入标题</a:t>
                </a:r>
              </a:p>
            </p:txBody>
          </p:sp>
          <p:sp>
            <p:nvSpPr>
              <p:cNvPr id="65" name="矩形 64">
                <a:extLst>
                  <a:ext uri="{FF2B5EF4-FFF2-40B4-BE49-F238E27FC236}">
                    <a16:creationId xmlns:a16="http://schemas.microsoft.com/office/drawing/2014/main" id="{3756DFAD-6B6F-4ECC-8C4E-6EC09E6079CD}"/>
                  </a:ext>
                </a:extLst>
              </p:cNvPr>
              <p:cNvSpPr/>
              <p:nvPr/>
            </p:nvSpPr>
            <p:spPr>
              <a:xfrm>
                <a:off x="1397321" y="5401656"/>
                <a:ext cx="4558928" cy="787652"/>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点击添加文本内容点击添加文本内容点击添加文本内容点击添加文本内容点击添加文本内容</a:t>
                </a:r>
                <a:endPar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Gen Jyuu Gothic P Normal" panose="020B0202020203020207" pitchFamily="34" charset="-128"/>
                  <a:sym typeface="思源黑体 CN Normal" panose="020B0400000000000000" pitchFamily="34" charset="-122"/>
                </a:endParaRPr>
              </a:p>
            </p:txBody>
          </p:sp>
        </p:grpSp>
      </p:grpSp>
      <p:cxnSp>
        <p:nvCxnSpPr>
          <p:cNvPr id="68" name="直接连接符 67">
            <a:extLst>
              <a:ext uri="{FF2B5EF4-FFF2-40B4-BE49-F238E27FC236}">
                <a16:creationId xmlns:a16="http://schemas.microsoft.com/office/drawing/2014/main" id="{9587BCCB-465F-4099-B355-3850F0866272}"/>
              </a:ext>
            </a:extLst>
          </p:cNvPr>
          <p:cNvCxnSpPr>
            <a:cxnSpLocks/>
          </p:cNvCxnSpPr>
          <p:nvPr/>
        </p:nvCxnSpPr>
        <p:spPr>
          <a:xfrm>
            <a:off x="685033" y="2938637"/>
            <a:ext cx="524196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4DE9D1AB-72BB-4B9D-9132-0B7445CD5BA5}"/>
              </a:ext>
            </a:extLst>
          </p:cNvPr>
          <p:cNvCxnSpPr>
            <a:cxnSpLocks/>
          </p:cNvCxnSpPr>
          <p:nvPr/>
        </p:nvCxnSpPr>
        <p:spPr>
          <a:xfrm>
            <a:off x="892081" y="4467124"/>
            <a:ext cx="524196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2788740"/>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7"/>
                                        </p:tgtEl>
                                        <p:attrNameLst>
                                          <p:attrName>style.visibility</p:attrName>
                                        </p:attrNameLst>
                                      </p:cBhvr>
                                      <p:to>
                                        <p:strVal val="visible"/>
                                      </p:to>
                                    </p:set>
                                    <p:anim calcmode="lin" valueType="num">
                                      <p:cBhvr>
                                        <p:cTn id="14" dur="500" fill="hold"/>
                                        <p:tgtEl>
                                          <p:spTgt spid="47"/>
                                        </p:tgtEl>
                                        <p:attrNameLst>
                                          <p:attrName>ppt_w</p:attrName>
                                        </p:attrNameLst>
                                      </p:cBhvr>
                                      <p:tavLst>
                                        <p:tav tm="0">
                                          <p:val>
                                            <p:fltVal val="0"/>
                                          </p:val>
                                        </p:tav>
                                        <p:tav tm="100000">
                                          <p:val>
                                            <p:strVal val="#ppt_w"/>
                                          </p:val>
                                        </p:tav>
                                      </p:tavLst>
                                    </p:anim>
                                    <p:anim calcmode="lin" valueType="num">
                                      <p:cBhvr>
                                        <p:cTn id="15" dur="500" fill="hold"/>
                                        <p:tgtEl>
                                          <p:spTgt spid="47"/>
                                        </p:tgtEl>
                                        <p:attrNameLst>
                                          <p:attrName>ppt_h</p:attrName>
                                        </p:attrNameLst>
                                      </p:cBhvr>
                                      <p:tavLst>
                                        <p:tav tm="0">
                                          <p:val>
                                            <p:fltVal val="0"/>
                                          </p:val>
                                        </p:tav>
                                        <p:tav tm="100000">
                                          <p:val>
                                            <p:strVal val="#ppt_h"/>
                                          </p:val>
                                        </p:tav>
                                      </p:tavLst>
                                    </p:anim>
                                    <p:animEffect transition="in" filter="fade">
                                      <p:cBhvr>
                                        <p:cTn id="16" dur="500"/>
                                        <p:tgtEl>
                                          <p:spTgt spid="47"/>
                                        </p:tgtEl>
                                      </p:cBhvr>
                                    </p:animEffect>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p:cTn id="20" dur="500" fill="hold"/>
                                        <p:tgtEl>
                                          <p:spTgt spid="54"/>
                                        </p:tgtEl>
                                        <p:attrNameLst>
                                          <p:attrName>ppt_w</p:attrName>
                                        </p:attrNameLst>
                                      </p:cBhvr>
                                      <p:tavLst>
                                        <p:tav tm="0">
                                          <p:val>
                                            <p:fltVal val="0"/>
                                          </p:val>
                                        </p:tav>
                                        <p:tav tm="100000">
                                          <p:val>
                                            <p:strVal val="#ppt_w"/>
                                          </p:val>
                                        </p:tav>
                                      </p:tavLst>
                                    </p:anim>
                                    <p:anim calcmode="lin" valueType="num">
                                      <p:cBhvr>
                                        <p:cTn id="21" dur="500" fill="hold"/>
                                        <p:tgtEl>
                                          <p:spTgt spid="54"/>
                                        </p:tgtEl>
                                        <p:attrNameLst>
                                          <p:attrName>ppt_h</p:attrName>
                                        </p:attrNameLst>
                                      </p:cBhvr>
                                      <p:tavLst>
                                        <p:tav tm="0">
                                          <p:val>
                                            <p:fltVal val="0"/>
                                          </p:val>
                                        </p:tav>
                                        <p:tav tm="100000">
                                          <p:val>
                                            <p:strVal val="#ppt_h"/>
                                          </p:val>
                                        </p:tav>
                                      </p:tavLst>
                                    </p:anim>
                                    <p:animEffect transition="in" filter="fade">
                                      <p:cBhvr>
                                        <p:cTn id="22" dur="500"/>
                                        <p:tgtEl>
                                          <p:spTgt spid="54"/>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1"/>
                                        </p:tgtEl>
                                        <p:attrNameLst>
                                          <p:attrName>style.visibility</p:attrName>
                                        </p:attrNameLst>
                                      </p:cBhvr>
                                      <p:to>
                                        <p:strVal val="visible"/>
                                      </p:to>
                                    </p:set>
                                    <p:anim calcmode="lin" valueType="num">
                                      <p:cBhvr>
                                        <p:cTn id="26" dur="500" fill="hold"/>
                                        <p:tgtEl>
                                          <p:spTgt spid="61"/>
                                        </p:tgtEl>
                                        <p:attrNameLst>
                                          <p:attrName>ppt_w</p:attrName>
                                        </p:attrNameLst>
                                      </p:cBhvr>
                                      <p:tavLst>
                                        <p:tav tm="0">
                                          <p:val>
                                            <p:fltVal val="0"/>
                                          </p:val>
                                        </p:tav>
                                        <p:tav tm="100000">
                                          <p:val>
                                            <p:strVal val="#ppt_w"/>
                                          </p:val>
                                        </p:tav>
                                      </p:tavLst>
                                    </p:anim>
                                    <p:anim calcmode="lin" valueType="num">
                                      <p:cBhvr>
                                        <p:cTn id="27" dur="500" fill="hold"/>
                                        <p:tgtEl>
                                          <p:spTgt spid="61"/>
                                        </p:tgtEl>
                                        <p:attrNameLst>
                                          <p:attrName>ppt_h</p:attrName>
                                        </p:attrNameLst>
                                      </p:cBhvr>
                                      <p:tavLst>
                                        <p:tav tm="0">
                                          <p:val>
                                            <p:fltVal val="0"/>
                                          </p:val>
                                        </p:tav>
                                        <p:tav tm="100000">
                                          <p:val>
                                            <p:strVal val="#ppt_h"/>
                                          </p:val>
                                        </p:tav>
                                      </p:tavLst>
                                    </p:anim>
                                    <p:animEffect transition="in" filter="fade">
                                      <p:cBhvr>
                                        <p:cTn id="28" dur="500"/>
                                        <p:tgtEl>
                                          <p:spTgt spid="61"/>
                                        </p:tgtEl>
                                      </p:cBhvr>
                                    </p:animEffect>
                                  </p:childTnLst>
                                </p:cTn>
                              </p:par>
                            </p:childTnLst>
                          </p:cTn>
                        </p:par>
                        <p:par>
                          <p:cTn id="29" fill="hold">
                            <p:stCondLst>
                              <p:cond delay="2000"/>
                            </p:stCondLst>
                            <p:childTnLst>
                              <p:par>
                                <p:cTn id="30" presetID="53" presetClass="entr" presetSubtype="16"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ppt_w</p:attrName>
                                        </p:attrNameLst>
                                      </p:cBhvr>
                                      <p:tavLst>
                                        <p:tav tm="0">
                                          <p:val>
                                            <p:fltVal val="0"/>
                                          </p:val>
                                        </p:tav>
                                        <p:tav tm="100000">
                                          <p:val>
                                            <p:strVal val="#ppt_w"/>
                                          </p:val>
                                        </p:tav>
                                      </p:tavLst>
                                    </p:anim>
                                    <p:anim calcmode="lin" valueType="num">
                                      <p:cBhvr>
                                        <p:cTn id="33" dur="500" fill="hold"/>
                                        <p:tgtEl>
                                          <p:spTgt spid="68"/>
                                        </p:tgtEl>
                                        <p:attrNameLst>
                                          <p:attrName>ppt_h</p:attrName>
                                        </p:attrNameLst>
                                      </p:cBhvr>
                                      <p:tavLst>
                                        <p:tav tm="0">
                                          <p:val>
                                            <p:fltVal val="0"/>
                                          </p:val>
                                        </p:tav>
                                        <p:tav tm="100000">
                                          <p:val>
                                            <p:strVal val="#ppt_h"/>
                                          </p:val>
                                        </p:tav>
                                      </p:tavLst>
                                    </p:anim>
                                    <p:animEffect transition="in" filter="fade">
                                      <p:cBhvr>
                                        <p:cTn id="34" dur="500"/>
                                        <p:tgtEl>
                                          <p:spTgt spid="68"/>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p:cTn id="38" dur="500" fill="hold"/>
                                        <p:tgtEl>
                                          <p:spTgt spid="69"/>
                                        </p:tgtEl>
                                        <p:attrNameLst>
                                          <p:attrName>ppt_w</p:attrName>
                                        </p:attrNameLst>
                                      </p:cBhvr>
                                      <p:tavLst>
                                        <p:tav tm="0">
                                          <p:val>
                                            <p:fltVal val="0"/>
                                          </p:val>
                                        </p:tav>
                                        <p:tav tm="100000">
                                          <p:val>
                                            <p:strVal val="#ppt_w"/>
                                          </p:val>
                                        </p:tav>
                                      </p:tavLst>
                                    </p:anim>
                                    <p:anim calcmode="lin" valueType="num">
                                      <p:cBhvr>
                                        <p:cTn id="39" dur="500" fill="hold"/>
                                        <p:tgtEl>
                                          <p:spTgt spid="69"/>
                                        </p:tgtEl>
                                        <p:attrNameLst>
                                          <p:attrName>ppt_h</p:attrName>
                                        </p:attrNameLst>
                                      </p:cBhvr>
                                      <p:tavLst>
                                        <p:tav tm="0">
                                          <p:val>
                                            <p:fltVal val="0"/>
                                          </p:val>
                                        </p:tav>
                                        <p:tav tm="100000">
                                          <p:val>
                                            <p:strVal val="#ppt_h"/>
                                          </p:val>
                                        </p:tav>
                                      </p:tavLst>
                                    </p:anim>
                                    <p:animEffect transition="in" filter="fade">
                                      <p:cBhvr>
                                        <p:cTn id="4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AD72D7B7-38A7-47E3-BCD2-9849FF782F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32240" y="1604578"/>
            <a:ext cx="2748509" cy="4122764"/>
          </a:xfrm>
          <a:prstGeom prst="rect">
            <a:avLst/>
          </a:prstGeom>
        </p:spPr>
      </p:pic>
      <p:sp>
        <p:nvSpPr>
          <p:cNvPr id="35" name="矩形 34">
            <a:extLst>
              <a:ext uri="{FF2B5EF4-FFF2-40B4-BE49-F238E27FC236}">
                <a16:creationId xmlns:a16="http://schemas.microsoft.com/office/drawing/2014/main" id="{C2681F8D-3BA2-440B-9005-C027BF93858E}"/>
              </a:ext>
            </a:extLst>
          </p:cNvPr>
          <p:cNvSpPr/>
          <p:nvPr/>
        </p:nvSpPr>
        <p:spPr>
          <a:xfrm>
            <a:off x="8172776" y="1604578"/>
            <a:ext cx="3404605" cy="4122764"/>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6" name="文本框 35">
            <a:extLst>
              <a:ext uri="{FF2B5EF4-FFF2-40B4-BE49-F238E27FC236}">
                <a16:creationId xmlns:a16="http://schemas.microsoft.com/office/drawing/2014/main" id="{A812E4C3-E268-4C61-8A48-E14521D2E28A}"/>
              </a:ext>
            </a:extLst>
          </p:cNvPr>
          <p:cNvSpPr txBox="1"/>
          <p:nvPr/>
        </p:nvSpPr>
        <p:spPr>
          <a:xfrm>
            <a:off x="8713430" y="3234784"/>
            <a:ext cx="2339218" cy="400110"/>
          </a:xfrm>
          <a:prstGeom prst="rect">
            <a:avLst/>
          </a:prstGeom>
          <a:noFill/>
          <a:effectLst/>
        </p:spPr>
        <p:txBody>
          <a:bodyPr wrap="square" numCol="1" rtlCol="0">
            <a:spAutoFit/>
          </a:bodyPr>
          <a:lstStyle/>
          <a:p>
            <a:r>
              <a:rPr lang="en-US" altLang="zh-CN" sz="2000" b="1" dirty="0">
                <a:solidFill>
                  <a:schemeClr val="bg1"/>
                </a:solidFill>
                <a:latin typeface="思源黑体 CN Normal" panose="020B0400000000000000" pitchFamily="34" charset="-122"/>
                <a:ea typeface="思源黑体 CN Normal" panose="020B0400000000000000" pitchFamily="34" charset="-122"/>
                <a:cs typeface="字魂59号-创粗黑" panose="00000500000000000000" charset="-122"/>
                <a:sym typeface="思源黑体 CN Normal" panose="020B0400000000000000" pitchFamily="34" charset="-122"/>
              </a:rPr>
              <a:t>OUR  SUPER WAY</a:t>
            </a:r>
            <a:endParaRPr lang="zh-CN" altLang="en-US" sz="2000" b="1" dirty="0">
              <a:solidFill>
                <a:schemeClr val="bg1"/>
              </a:solidFill>
              <a:latin typeface="思源黑体 CN Normal" panose="020B0400000000000000" pitchFamily="34" charset="-122"/>
              <a:ea typeface="思源黑体 CN Normal" panose="020B0400000000000000" pitchFamily="34" charset="-122"/>
              <a:cs typeface="字魂59号-创粗黑" panose="00000500000000000000" charset="-122"/>
              <a:sym typeface="思源黑体 CN Normal" panose="020B0400000000000000" pitchFamily="34" charset="-122"/>
            </a:endParaRPr>
          </a:p>
        </p:txBody>
      </p:sp>
      <p:sp>
        <p:nvSpPr>
          <p:cNvPr id="37" name="矩形 36">
            <a:extLst>
              <a:ext uri="{FF2B5EF4-FFF2-40B4-BE49-F238E27FC236}">
                <a16:creationId xmlns:a16="http://schemas.microsoft.com/office/drawing/2014/main" id="{3FD4D8D5-9EFA-4082-ABEC-14FC3F141B64}"/>
              </a:ext>
            </a:extLst>
          </p:cNvPr>
          <p:cNvSpPr/>
          <p:nvPr/>
        </p:nvSpPr>
        <p:spPr>
          <a:xfrm>
            <a:off x="8512303" y="3953786"/>
            <a:ext cx="2741472" cy="1361911"/>
          </a:xfrm>
          <a:prstGeom prst="rect">
            <a:avLst/>
          </a:prstGeom>
        </p:spPr>
        <p:txBody>
          <a:bodyPr wrap="square" numCol="1">
            <a:spAutoFit/>
          </a:bodyPr>
          <a:lstStyle/>
          <a:p>
            <a:pPr algn="ctr">
              <a:lnSpc>
                <a:spcPct val="150000"/>
              </a:lnSpc>
            </a:pPr>
            <a:r>
              <a:rPr lang="zh-CN" altLang="en-US" sz="11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a:t>
            </a:r>
            <a:r>
              <a:rPr lang="en-US" altLang="zh-CN" sz="11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zh-CN" altLang="en-US" sz="11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a:t>
            </a:r>
            <a:endParaRPr lang="en-US" altLang="zh-CN" sz="1100" dirty="0">
              <a:solidFill>
                <a:schemeClr val="bg1"/>
              </a:solidFill>
              <a:latin typeface="思源黑体 CN Normal" panose="020B0400000000000000" pitchFamily="34" charset="-122"/>
              <a:ea typeface="思源黑体 CN Normal" panose="020B0400000000000000" pitchFamily="34" charset="-122"/>
              <a:cs typeface="字魂59号-创粗黑" panose="00000500000000000000" charset="-122"/>
              <a:sym typeface="思源黑体 CN Normal" panose="020B0400000000000000" pitchFamily="34" charset="-122"/>
            </a:endParaRPr>
          </a:p>
        </p:txBody>
      </p:sp>
      <p:sp>
        <p:nvSpPr>
          <p:cNvPr id="38" name="Shape 4778">
            <a:extLst>
              <a:ext uri="{FF2B5EF4-FFF2-40B4-BE49-F238E27FC236}">
                <a16:creationId xmlns:a16="http://schemas.microsoft.com/office/drawing/2014/main" id="{669190A9-9A12-4056-A8D7-B71620EBABC3}"/>
              </a:ext>
            </a:extLst>
          </p:cNvPr>
          <p:cNvSpPr/>
          <p:nvPr/>
        </p:nvSpPr>
        <p:spPr>
          <a:xfrm>
            <a:off x="9387043" y="1966899"/>
            <a:ext cx="702268" cy="588305"/>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905"/>
                </a:lnTo>
                <a:lnTo>
                  <a:pt x="20084" y="905"/>
                </a:lnTo>
                <a:lnTo>
                  <a:pt x="20084" y="18207"/>
                </a:lnTo>
                <a:lnTo>
                  <a:pt x="11179" y="18207"/>
                </a:lnTo>
                <a:lnTo>
                  <a:pt x="11179" y="20582"/>
                </a:lnTo>
                <a:lnTo>
                  <a:pt x="17621" y="20582"/>
                </a:lnTo>
                <a:lnTo>
                  <a:pt x="17621" y="21600"/>
                </a:lnTo>
                <a:lnTo>
                  <a:pt x="3979" y="21600"/>
                </a:lnTo>
                <a:lnTo>
                  <a:pt x="3979" y="20582"/>
                </a:lnTo>
                <a:lnTo>
                  <a:pt x="10421" y="20582"/>
                </a:lnTo>
                <a:lnTo>
                  <a:pt x="10421" y="18207"/>
                </a:lnTo>
                <a:lnTo>
                  <a:pt x="1516" y="18207"/>
                </a:lnTo>
                <a:lnTo>
                  <a:pt x="1516" y="905"/>
                </a:lnTo>
                <a:lnTo>
                  <a:pt x="0" y="905"/>
                </a:lnTo>
                <a:lnTo>
                  <a:pt x="0" y="0"/>
                </a:lnTo>
                <a:lnTo>
                  <a:pt x="21600" y="0"/>
                </a:lnTo>
                <a:close/>
                <a:moveTo>
                  <a:pt x="19232" y="17190"/>
                </a:moveTo>
                <a:lnTo>
                  <a:pt x="19232" y="905"/>
                </a:lnTo>
                <a:lnTo>
                  <a:pt x="2368" y="905"/>
                </a:lnTo>
                <a:lnTo>
                  <a:pt x="2368" y="17190"/>
                </a:lnTo>
                <a:lnTo>
                  <a:pt x="19232" y="17190"/>
                </a:lnTo>
                <a:close/>
                <a:moveTo>
                  <a:pt x="9568" y="3845"/>
                </a:moveTo>
                <a:lnTo>
                  <a:pt x="9568" y="9613"/>
                </a:lnTo>
                <a:lnTo>
                  <a:pt x="4737" y="9613"/>
                </a:lnTo>
                <a:lnTo>
                  <a:pt x="4737" y="3845"/>
                </a:lnTo>
                <a:lnTo>
                  <a:pt x="9568" y="3845"/>
                </a:lnTo>
                <a:close/>
                <a:moveTo>
                  <a:pt x="4737" y="11535"/>
                </a:moveTo>
                <a:lnTo>
                  <a:pt x="4737" y="12440"/>
                </a:lnTo>
                <a:lnTo>
                  <a:pt x="16863" y="12440"/>
                </a:lnTo>
                <a:lnTo>
                  <a:pt x="16863" y="11535"/>
                </a:lnTo>
                <a:lnTo>
                  <a:pt x="4737" y="11535"/>
                </a:lnTo>
                <a:close/>
                <a:moveTo>
                  <a:pt x="4737" y="14362"/>
                </a:moveTo>
                <a:lnTo>
                  <a:pt x="4737" y="15380"/>
                </a:lnTo>
                <a:lnTo>
                  <a:pt x="16863" y="15380"/>
                </a:lnTo>
                <a:lnTo>
                  <a:pt x="16863" y="14362"/>
                </a:lnTo>
                <a:lnTo>
                  <a:pt x="4737" y="14362"/>
                </a:lnTo>
                <a:close/>
                <a:moveTo>
                  <a:pt x="8811" y="8595"/>
                </a:moveTo>
                <a:lnTo>
                  <a:pt x="8811" y="4750"/>
                </a:lnTo>
                <a:lnTo>
                  <a:pt x="5589" y="4750"/>
                </a:lnTo>
                <a:lnTo>
                  <a:pt x="5589" y="8595"/>
                </a:lnTo>
                <a:lnTo>
                  <a:pt x="8811" y="8595"/>
                </a:lnTo>
                <a:close/>
                <a:moveTo>
                  <a:pt x="11179" y="3845"/>
                </a:moveTo>
                <a:lnTo>
                  <a:pt x="11179" y="4750"/>
                </a:lnTo>
                <a:lnTo>
                  <a:pt x="16863" y="4750"/>
                </a:lnTo>
                <a:lnTo>
                  <a:pt x="16863" y="3845"/>
                </a:lnTo>
                <a:lnTo>
                  <a:pt x="11179" y="3845"/>
                </a:lnTo>
                <a:close/>
                <a:moveTo>
                  <a:pt x="11179" y="6220"/>
                </a:moveTo>
                <a:lnTo>
                  <a:pt x="11179" y="7125"/>
                </a:lnTo>
                <a:lnTo>
                  <a:pt x="16863" y="7125"/>
                </a:lnTo>
                <a:lnTo>
                  <a:pt x="16863" y="6220"/>
                </a:lnTo>
                <a:lnTo>
                  <a:pt x="11179" y="6220"/>
                </a:lnTo>
                <a:close/>
                <a:moveTo>
                  <a:pt x="11179" y="8595"/>
                </a:moveTo>
                <a:lnTo>
                  <a:pt x="11179" y="9613"/>
                </a:lnTo>
                <a:lnTo>
                  <a:pt x="16863" y="9613"/>
                </a:lnTo>
                <a:lnTo>
                  <a:pt x="16863" y="8595"/>
                </a:lnTo>
                <a:lnTo>
                  <a:pt x="11179" y="8595"/>
                </a:lnTo>
                <a:close/>
              </a:path>
            </a:pathLst>
          </a:custGeom>
          <a:solidFill>
            <a:schemeClr val="bg1">
              <a:alpha val="99000"/>
            </a:schemeClr>
          </a:solidFill>
          <a:ln w="73025">
            <a:noFill/>
            <a:miter lim="400000"/>
          </a:ln>
        </p:spPr>
        <p:txBody>
          <a:bodyPr lIns="22860" rIns="22860"/>
          <a:lstStyle/>
          <a:p>
            <a:pPr algn="ctr" defTabSz="457200">
              <a:defRPr sz="1800">
                <a:solidFill>
                  <a:schemeClr val="accent6">
                    <a:hueOff val="-2214564"/>
                    <a:satOff val="-18454"/>
                    <a:lumOff val="-82929"/>
                  </a:schemeClr>
                </a:solidFill>
                <a:latin typeface="Calibri" panose="020F0502020204030204"/>
                <a:ea typeface="Calibri" panose="020F0502020204030204"/>
                <a:cs typeface="Calibri" panose="020F0502020204030204"/>
                <a:sym typeface="Calibri" panose="020F0502020204030204"/>
              </a:defRPr>
            </a:pPr>
            <a:endParaRPr sz="900">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9" name="矩形 38">
            <a:extLst>
              <a:ext uri="{FF2B5EF4-FFF2-40B4-BE49-F238E27FC236}">
                <a16:creationId xmlns:a16="http://schemas.microsoft.com/office/drawing/2014/main" id="{5ABFAAA0-500D-4BE8-9565-FD4FBA881954}"/>
              </a:ext>
            </a:extLst>
          </p:cNvPr>
          <p:cNvSpPr/>
          <p:nvPr/>
        </p:nvSpPr>
        <p:spPr>
          <a:xfrm>
            <a:off x="640896" y="2648982"/>
            <a:ext cx="3540297" cy="1526315"/>
          </a:xfrm>
          <a:prstGeom prst="rect">
            <a:avLst/>
          </a:prstGeom>
        </p:spPr>
        <p:txBody>
          <a:bodyPr wrap="square" numCol="1">
            <a:spAutoFit/>
          </a:bodyPr>
          <a:lstStyle/>
          <a:p>
            <a:pPr algn="just">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a:t>
            </a:r>
            <a:r>
              <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a:t>
            </a:r>
            <a:endPar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字魂59号-创粗黑" panose="00000500000000000000" charset="-122"/>
              <a:sym typeface="思源黑体 CN Normal" panose="020B0400000000000000" pitchFamily="34" charset="-122"/>
            </a:endParaRPr>
          </a:p>
        </p:txBody>
      </p:sp>
      <p:sp>
        <p:nvSpPr>
          <p:cNvPr id="40" name="矩形 39">
            <a:extLst>
              <a:ext uri="{FF2B5EF4-FFF2-40B4-BE49-F238E27FC236}">
                <a16:creationId xmlns:a16="http://schemas.microsoft.com/office/drawing/2014/main" id="{3524174E-74AF-483B-B1FF-A1E5F052E60B}"/>
              </a:ext>
            </a:extLst>
          </p:cNvPr>
          <p:cNvSpPr/>
          <p:nvPr/>
        </p:nvSpPr>
        <p:spPr>
          <a:xfrm>
            <a:off x="640896" y="4558951"/>
            <a:ext cx="3540297" cy="1156983"/>
          </a:xfrm>
          <a:prstGeom prst="rect">
            <a:avLst/>
          </a:prstGeom>
        </p:spPr>
        <p:txBody>
          <a:bodyPr wrap="square" numCol="1">
            <a:spAutoFit/>
          </a:bodyPr>
          <a:lstStyle/>
          <a:p>
            <a:pPr algn="just">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a:t>
            </a:r>
            <a:r>
              <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a:t>
            </a:r>
            <a:r>
              <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 </a:t>
            </a: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a:t>
            </a:r>
            <a:endParaRPr lang="en-US" altLang="zh-CN"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字魂59号-创粗黑" panose="00000500000000000000" charset="-122"/>
              <a:sym typeface="思源黑体 CN Normal" panose="020B0400000000000000" pitchFamily="34" charset="-122"/>
            </a:endParaRPr>
          </a:p>
        </p:txBody>
      </p:sp>
      <p:sp>
        <p:nvSpPr>
          <p:cNvPr id="41" name="文本框 40">
            <a:extLst>
              <a:ext uri="{FF2B5EF4-FFF2-40B4-BE49-F238E27FC236}">
                <a16:creationId xmlns:a16="http://schemas.microsoft.com/office/drawing/2014/main" id="{91E4FF97-B290-447D-B4A6-DE045DF0D244}"/>
              </a:ext>
            </a:extLst>
          </p:cNvPr>
          <p:cNvSpPr txBox="1"/>
          <p:nvPr/>
        </p:nvSpPr>
        <p:spPr>
          <a:xfrm>
            <a:off x="695583" y="1935811"/>
            <a:ext cx="3166218" cy="461665"/>
          </a:xfrm>
          <a:prstGeom prst="rect">
            <a:avLst/>
          </a:prstGeom>
          <a:noFill/>
          <a:effectLst/>
        </p:spPr>
        <p:txBody>
          <a:bodyPr wrap="square" numCol="1" rtlCol="0">
            <a:spAutoFit/>
          </a:bodyPr>
          <a:lstStyle/>
          <a:p>
            <a:pPr algn="just"/>
            <a:r>
              <a:rPr lang="zh-CN" altLang="en-US" sz="2400" b="1" dirty="0">
                <a:latin typeface="思源宋体 Heavy" panose="02020900000000000000" pitchFamily="18" charset="-122"/>
                <a:ea typeface="思源宋体 Heavy" panose="02020900000000000000" pitchFamily="18" charset="-122"/>
                <a:cs typeface="字魂59号-创粗黑" panose="00000500000000000000" charset="-122"/>
                <a:sym typeface="思源黑体 CN Normal" panose="020B0400000000000000" pitchFamily="34" charset="-122"/>
              </a:rPr>
              <a:t>输入标题</a:t>
            </a:r>
          </a:p>
        </p:txBody>
      </p:sp>
    </p:spTree>
    <p:extLst>
      <p:ext uri="{BB962C8B-B14F-4D97-AF65-F5344CB8AC3E}">
        <p14:creationId xmlns:p14="http://schemas.microsoft.com/office/powerpoint/2010/main" val="2074361394"/>
      </p:ext>
    </p:extLst>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fade">
                                      <p:cBhvr>
                                        <p:cTn id="12" dur="1000"/>
                                        <p:tgtEl>
                                          <p:spTgt spid="40"/>
                                        </p:tgtEl>
                                      </p:cBhvr>
                                    </p:animEffect>
                                    <p:anim calcmode="lin" valueType="num">
                                      <p:cBhvr>
                                        <p:cTn id="13" dur="1000" fill="hold"/>
                                        <p:tgtEl>
                                          <p:spTgt spid="40"/>
                                        </p:tgtEl>
                                        <p:attrNameLst>
                                          <p:attrName>ppt_x</p:attrName>
                                        </p:attrNameLst>
                                      </p:cBhvr>
                                      <p:tavLst>
                                        <p:tav tm="0">
                                          <p:val>
                                            <p:strVal val="#ppt_x"/>
                                          </p:val>
                                        </p:tav>
                                        <p:tav tm="100000">
                                          <p:val>
                                            <p:strVal val="#ppt_x"/>
                                          </p:val>
                                        </p:tav>
                                      </p:tavLst>
                                    </p:anim>
                                    <p:anim calcmode="lin" valueType="num">
                                      <p:cBhvr>
                                        <p:cTn id="14" dur="1000" fill="hold"/>
                                        <p:tgtEl>
                                          <p:spTgt spid="4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down)">
                                      <p:cBhvr>
                                        <p:cTn id="30" dur="500"/>
                                        <p:tgtEl>
                                          <p:spTgt spid="36"/>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down)">
                                      <p:cBhvr>
                                        <p:cTn id="33" dur="500"/>
                                        <p:tgtEl>
                                          <p:spTgt spid="37"/>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down)">
                                      <p:cBhvr>
                                        <p:cTn id="3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p:bldP spid="37" grpId="0"/>
      <p:bldP spid="38" grpId="0" animBg="1"/>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97B04B-2FDB-4C1F-94B8-41EAAF3731AC}"/>
              </a:ext>
            </a:extLst>
          </p:cNvPr>
          <p:cNvPicPr>
            <a:picLocks noChangeAspect="1"/>
          </p:cNvPicPr>
          <p:nvPr/>
        </p:nvPicPr>
        <p:blipFill rotWithShape="1">
          <a:blip r:embed="rId7">
            <a:extLst>
              <a:ext uri="{28A0092B-C50C-407E-A947-70E740481C1C}">
                <a14:useLocalDpi xmlns:a14="http://schemas.microsoft.com/office/drawing/2010/main" val="0"/>
              </a:ext>
            </a:extLst>
          </a:blip>
          <a:srcRect r="2813"/>
          <a:stretch/>
        </p:blipFill>
        <p:spPr>
          <a:xfrm>
            <a:off x="0" y="0"/>
            <a:ext cx="12192000" cy="6857999"/>
          </a:xfrm>
          <a:prstGeom prst="rect">
            <a:avLst/>
          </a:prstGeom>
        </p:spPr>
      </p:pic>
      <p:sp>
        <p:nvSpPr>
          <p:cNvPr id="8" name="PA-文本框 59">
            <a:extLst>
              <a:ext uri="{FF2B5EF4-FFF2-40B4-BE49-F238E27FC236}">
                <a16:creationId xmlns:a16="http://schemas.microsoft.com/office/drawing/2014/main" id="{7659B96F-391C-4ADB-A2E1-CBBC59CACB75}"/>
              </a:ext>
            </a:extLst>
          </p:cNvPr>
          <p:cNvSpPr txBox="1"/>
          <p:nvPr>
            <p:custDataLst>
              <p:tags r:id="rId1"/>
            </p:custDataLst>
          </p:nvPr>
        </p:nvSpPr>
        <p:spPr>
          <a:xfrm>
            <a:off x="4057599" y="2327361"/>
            <a:ext cx="6294104" cy="1200329"/>
          </a:xfrm>
          <a:prstGeom prst="rect">
            <a:avLst/>
          </a:prstGeom>
          <a:noFill/>
        </p:spPr>
        <p:txBody>
          <a:bodyPr wrap="square" rtlCol="0">
            <a:spAutoFit/>
          </a:bodyPr>
          <a:lstStyle/>
          <a:p>
            <a:pPr algn="dist"/>
            <a:r>
              <a:rPr lang="zh-CN" altLang="en-US" sz="7200" dirty="0">
                <a:solidFill>
                  <a:schemeClr val="tx1">
                    <a:lumMod val="65000"/>
                    <a:lumOff val="35000"/>
                  </a:schemeClr>
                </a:solidFill>
                <a:latin typeface="思源宋体 Heavy" panose="02020900000000000000" pitchFamily="18" charset="-122"/>
                <a:ea typeface="思源宋体 Heavy" panose="02020900000000000000" pitchFamily="18" charset="-122"/>
              </a:rPr>
              <a:t>输入您的内容</a:t>
            </a:r>
            <a:endParaRPr lang="en-US" altLang="zh-CN" sz="72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sp>
        <p:nvSpPr>
          <p:cNvPr id="11" name="文本框 10">
            <a:extLst>
              <a:ext uri="{FF2B5EF4-FFF2-40B4-BE49-F238E27FC236}">
                <a16:creationId xmlns:a16="http://schemas.microsoft.com/office/drawing/2014/main" id="{0C01DB9B-3C5E-4889-9DC3-F7A5F2E662CB}"/>
              </a:ext>
            </a:extLst>
          </p:cNvPr>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3" name="组合 22">
            <a:extLst>
              <a:ext uri="{FF2B5EF4-FFF2-40B4-BE49-F238E27FC236}">
                <a16:creationId xmlns:a16="http://schemas.microsoft.com/office/drawing/2014/main" id="{499E3051-E3B8-4593-A75B-7A95FA705AC7}"/>
              </a:ext>
            </a:extLst>
          </p:cNvPr>
          <p:cNvGrpSpPr/>
          <p:nvPr/>
        </p:nvGrpSpPr>
        <p:grpSpPr>
          <a:xfrm>
            <a:off x="7841795" y="4950185"/>
            <a:ext cx="2405721" cy="562863"/>
            <a:chOff x="8002215" y="4819411"/>
            <a:chExt cx="2405721" cy="562863"/>
          </a:xfrm>
        </p:grpSpPr>
        <p:sp>
          <p:nvSpPr>
            <p:cNvPr id="13" name="矩形: 圆角 12">
              <a:extLst>
                <a:ext uri="{FF2B5EF4-FFF2-40B4-BE49-F238E27FC236}">
                  <a16:creationId xmlns:a16="http://schemas.microsoft.com/office/drawing/2014/main" id="{116CD60A-1F81-4258-B355-A2305B653B5A}"/>
                </a:ext>
              </a:extLst>
            </p:cNvPr>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PA-文本框 59">
              <a:extLst>
                <a:ext uri="{FF2B5EF4-FFF2-40B4-BE49-F238E27FC236}">
                  <a16:creationId xmlns:a16="http://schemas.microsoft.com/office/drawing/2014/main" id="{FE89BB77-3E66-4901-8028-8A5A8B0DAD1B}"/>
                </a:ext>
              </a:extLst>
            </p:cNvPr>
            <p:cNvSpPr txBox="1"/>
            <p:nvPr>
              <p:custDataLst>
                <p:tags r:id="rId4"/>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思源宋体 Heavy" panose="02020900000000000000" pitchFamily="18" charset="-122"/>
                  <a:ea typeface="思源宋体 Heavy" panose="02020900000000000000" pitchFamily="18" charset="-122"/>
                </a:rPr>
                <a:t>ENTER</a:t>
              </a:r>
              <a:r>
                <a:rPr lang="zh-CN" altLang="en-US" sz="1600" dirty="0">
                  <a:solidFill>
                    <a:schemeClr val="bg1"/>
                  </a:solidFill>
                  <a:latin typeface="思源宋体 Heavy" panose="02020900000000000000" pitchFamily="18" charset="-122"/>
                  <a:ea typeface="思源宋体 Heavy" panose="02020900000000000000" pitchFamily="18" charset="-122"/>
                </a:rPr>
                <a:t> </a:t>
              </a:r>
              <a:r>
                <a:rPr lang="en-US" altLang="zh-CN" sz="1600" dirty="0">
                  <a:solidFill>
                    <a:schemeClr val="bg1"/>
                  </a:solidFill>
                  <a:latin typeface="思源宋体 Heavy" panose="02020900000000000000" pitchFamily="18" charset="-122"/>
                  <a:ea typeface="思源宋体 Heavy" panose="02020900000000000000" pitchFamily="18" charset="-122"/>
                </a:rPr>
                <a:t>CONTANT</a:t>
              </a:r>
            </a:p>
          </p:txBody>
        </p:sp>
      </p:grpSp>
      <p:sp>
        <p:nvSpPr>
          <p:cNvPr id="15" name="椭圆 14">
            <a:extLst>
              <a:ext uri="{FF2B5EF4-FFF2-40B4-BE49-F238E27FC236}">
                <a16:creationId xmlns:a16="http://schemas.microsoft.com/office/drawing/2014/main" id="{451550AD-FF8C-458F-9060-6F1AFD98EC4D}"/>
              </a:ext>
            </a:extLst>
          </p:cNvPr>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A074B2D-741C-431E-86DE-77B6707EC21A}"/>
              </a:ext>
            </a:extLst>
          </p:cNvPr>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rPr>
              <a:t>O4</a:t>
            </a:r>
            <a:endParaRPr lang="zh-CN" altLang="en-US"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endParaRPr>
          </a:p>
        </p:txBody>
      </p:sp>
      <p:cxnSp>
        <p:nvCxnSpPr>
          <p:cNvPr id="18" name="直接连接符 17">
            <a:extLst>
              <a:ext uri="{FF2B5EF4-FFF2-40B4-BE49-F238E27FC236}">
                <a16:creationId xmlns:a16="http://schemas.microsoft.com/office/drawing/2014/main" id="{49CC9813-7246-47A7-932F-D4E012535CFA}"/>
              </a:ext>
            </a:extLst>
          </p:cNvPr>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676A178A-BB83-4C42-BB71-91D39B9473C1}"/>
              </a:ext>
            </a:extLst>
          </p:cNvPr>
          <p:cNvGrpSpPr/>
          <p:nvPr/>
        </p:nvGrpSpPr>
        <p:grpSpPr>
          <a:xfrm>
            <a:off x="390407" y="425541"/>
            <a:ext cx="2148108" cy="844524"/>
            <a:chOff x="224148" y="548463"/>
            <a:chExt cx="2148108" cy="844524"/>
          </a:xfrm>
        </p:grpSpPr>
        <p:sp>
          <p:nvSpPr>
            <p:cNvPr id="20" name="矩形 19">
              <a:extLst>
                <a:ext uri="{FF2B5EF4-FFF2-40B4-BE49-F238E27FC236}">
                  <a16:creationId xmlns:a16="http://schemas.microsoft.com/office/drawing/2014/main" id="{BB651838-C98C-4540-B08C-E990A30186D6}"/>
                </a:ext>
              </a:extLst>
            </p:cNvPr>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PA-矩形 44">
              <a:extLst>
                <a:ext uri="{FF2B5EF4-FFF2-40B4-BE49-F238E27FC236}">
                  <a16:creationId xmlns:a16="http://schemas.microsoft.com/office/drawing/2014/main" id="{FD2E7D73-1601-4FE5-8DD0-024957E2403A}"/>
                </a:ext>
              </a:extLst>
            </p:cNvPr>
            <p:cNvSpPr/>
            <p:nvPr>
              <p:custDataLst>
                <p:tags r:id="rId2"/>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熊猫科技有限公司</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PA-矩形 44">
              <a:extLst>
                <a:ext uri="{FF2B5EF4-FFF2-40B4-BE49-F238E27FC236}">
                  <a16:creationId xmlns:a16="http://schemas.microsoft.com/office/drawing/2014/main" id="{32EEC647-E376-45DE-9F37-4EF3EEB28E5F}"/>
                </a:ext>
              </a:extLst>
            </p:cNvPr>
            <p:cNvSpPr/>
            <p:nvPr>
              <p:custDataLst>
                <p:tags r:id="rId3"/>
              </p:custDataLst>
            </p:nvPr>
          </p:nvSpPr>
          <p:spPr>
            <a:xfrm>
              <a:off x="227674" y="901506"/>
              <a:ext cx="2144582" cy="49148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XIONG MAO KE JI YOU XIAN GONG SI  XIONG MAO KE JI YOU XIAN GONG SI </a:t>
              </a:r>
            </a:p>
            <a:p>
              <a:pPr lvl="0">
                <a:lnSpc>
                  <a:spcPct val="150000"/>
                </a:lnSpc>
                <a:defRPr/>
              </a:pPr>
              <a:endPar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1978433917"/>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strVal val="0"/>
                                          </p:val>
                                        </p:tav>
                                        <p:tav tm="100000">
                                          <p:val>
                                            <p:str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id="{E19C5BED-F7D9-4D94-AF41-8934797AC9F9}"/>
              </a:ext>
            </a:extLst>
          </p:cNvPr>
          <p:cNvGrpSpPr/>
          <p:nvPr/>
        </p:nvGrpSpPr>
        <p:grpSpPr>
          <a:xfrm>
            <a:off x="2703453" y="2462335"/>
            <a:ext cx="3482724" cy="1142053"/>
            <a:chOff x="2598762" y="2462335"/>
            <a:chExt cx="3482724" cy="1142053"/>
          </a:xfrm>
        </p:grpSpPr>
        <p:sp>
          <p:nvSpPr>
            <p:cNvPr id="37" name="矩形 3">
              <a:extLst>
                <a:ext uri="{FF2B5EF4-FFF2-40B4-BE49-F238E27FC236}">
                  <a16:creationId xmlns:a16="http://schemas.microsoft.com/office/drawing/2014/main" id="{2C6F38CF-E68C-48D8-B58C-CEE549D1A1C0}"/>
                </a:ext>
              </a:extLst>
            </p:cNvPr>
            <p:cNvSpPr>
              <a:spLocks noChangeArrowheads="1"/>
            </p:cNvSpPr>
            <p:nvPr/>
          </p:nvSpPr>
          <p:spPr bwMode="auto">
            <a:xfrm>
              <a:off x="2598762"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输入标题</a:t>
              </a:r>
            </a:p>
          </p:txBody>
        </p:sp>
        <p:sp>
          <p:nvSpPr>
            <p:cNvPr id="38" name="文本框 37">
              <a:extLst>
                <a:ext uri="{FF2B5EF4-FFF2-40B4-BE49-F238E27FC236}">
                  <a16:creationId xmlns:a16="http://schemas.microsoft.com/office/drawing/2014/main" id="{BB00AC84-CE50-44DD-9D1E-B0D2D20711DC}"/>
                </a:ext>
              </a:extLst>
            </p:cNvPr>
            <p:cNvSpPr txBox="1"/>
            <p:nvPr/>
          </p:nvSpPr>
          <p:spPr>
            <a:xfrm>
              <a:off x="2598762" y="2900028"/>
              <a:ext cx="3482724" cy="70436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endParaRPr>
            </a:p>
          </p:txBody>
        </p:sp>
      </p:grpSp>
      <p:grpSp>
        <p:nvGrpSpPr>
          <p:cNvPr id="20" name="组合 19">
            <a:extLst>
              <a:ext uri="{FF2B5EF4-FFF2-40B4-BE49-F238E27FC236}">
                <a16:creationId xmlns:a16="http://schemas.microsoft.com/office/drawing/2014/main" id="{86A96053-35D4-4D3A-9091-EB7B196F9A1F}"/>
              </a:ext>
            </a:extLst>
          </p:cNvPr>
          <p:cNvGrpSpPr/>
          <p:nvPr/>
        </p:nvGrpSpPr>
        <p:grpSpPr>
          <a:xfrm>
            <a:off x="8060670" y="2462335"/>
            <a:ext cx="3482724" cy="1142053"/>
            <a:chOff x="8099677" y="2462335"/>
            <a:chExt cx="3482724" cy="1142053"/>
          </a:xfrm>
        </p:grpSpPr>
        <p:sp>
          <p:nvSpPr>
            <p:cNvPr id="56" name="矩形 3">
              <a:extLst>
                <a:ext uri="{FF2B5EF4-FFF2-40B4-BE49-F238E27FC236}">
                  <a16:creationId xmlns:a16="http://schemas.microsoft.com/office/drawing/2014/main" id="{7F6BD4FD-F532-436D-9AAE-450EA4B8E259}"/>
                </a:ext>
              </a:extLst>
            </p:cNvPr>
            <p:cNvSpPr>
              <a:spLocks noChangeArrowheads="1"/>
            </p:cNvSpPr>
            <p:nvPr/>
          </p:nvSpPr>
          <p:spPr bwMode="auto">
            <a:xfrm>
              <a:off x="8099677"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输入标题</a:t>
              </a:r>
            </a:p>
          </p:txBody>
        </p:sp>
        <p:sp>
          <p:nvSpPr>
            <p:cNvPr id="57" name="文本框 56">
              <a:extLst>
                <a:ext uri="{FF2B5EF4-FFF2-40B4-BE49-F238E27FC236}">
                  <a16:creationId xmlns:a16="http://schemas.microsoft.com/office/drawing/2014/main" id="{736262DA-5A22-4797-8A9E-9CD987D7EBA1}"/>
                </a:ext>
              </a:extLst>
            </p:cNvPr>
            <p:cNvSpPr txBox="1"/>
            <p:nvPr/>
          </p:nvSpPr>
          <p:spPr>
            <a:xfrm>
              <a:off x="8099677" y="2900028"/>
              <a:ext cx="3482724" cy="70436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endParaRPr>
            </a:p>
          </p:txBody>
        </p:sp>
      </p:grpSp>
      <p:sp>
        <p:nvSpPr>
          <p:cNvPr id="12" name="矩形: 圆角 11">
            <a:extLst>
              <a:ext uri="{FF2B5EF4-FFF2-40B4-BE49-F238E27FC236}">
                <a16:creationId xmlns:a16="http://schemas.microsoft.com/office/drawing/2014/main" id="{6C36668C-2008-43DD-A282-6BF17F948F0B}"/>
              </a:ext>
            </a:extLst>
          </p:cNvPr>
          <p:cNvSpPr/>
          <p:nvPr/>
        </p:nvSpPr>
        <p:spPr>
          <a:xfrm>
            <a:off x="6597819" y="2507756"/>
            <a:ext cx="1051210" cy="1051210"/>
          </a:xfrm>
          <a:prstGeom prst="roundRect">
            <a:avLst>
              <a:gd name="adj" fmla="val 50000"/>
            </a:avLst>
          </a:prstGeom>
          <a:solidFill>
            <a:srgbClr val="F2CD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63" name="矩形: 圆角 62">
            <a:extLst>
              <a:ext uri="{FF2B5EF4-FFF2-40B4-BE49-F238E27FC236}">
                <a16:creationId xmlns:a16="http://schemas.microsoft.com/office/drawing/2014/main" id="{E28D267A-5EC5-472E-9650-059A2188E837}"/>
              </a:ext>
            </a:extLst>
          </p:cNvPr>
          <p:cNvSpPr/>
          <p:nvPr/>
        </p:nvSpPr>
        <p:spPr>
          <a:xfrm>
            <a:off x="1240601" y="2507756"/>
            <a:ext cx="1051210" cy="1051210"/>
          </a:xfrm>
          <a:prstGeom prst="roundRect">
            <a:avLst>
              <a:gd name="adj" fmla="val 50000"/>
            </a:avLst>
          </a:prstGeom>
          <a:solidFill>
            <a:srgbClr val="BEBF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67" name="组合 66">
            <a:extLst>
              <a:ext uri="{FF2B5EF4-FFF2-40B4-BE49-F238E27FC236}">
                <a16:creationId xmlns:a16="http://schemas.microsoft.com/office/drawing/2014/main" id="{FCAADF57-AE98-4A38-B8C5-760B23D83F11}"/>
              </a:ext>
            </a:extLst>
          </p:cNvPr>
          <p:cNvGrpSpPr/>
          <p:nvPr/>
        </p:nvGrpSpPr>
        <p:grpSpPr>
          <a:xfrm>
            <a:off x="2703453" y="4421764"/>
            <a:ext cx="3482724" cy="1142053"/>
            <a:chOff x="2598762" y="2462335"/>
            <a:chExt cx="3482724" cy="1142053"/>
          </a:xfrm>
        </p:grpSpPr>
        <p:sp>
          <p:nvSpPr>
            <p:cNvPr id="78" name="矩形 3">
              <a:extLst>
                <a:ext uri="{FF2B5EF4-FFF2-40B4-BE49-F238E27FC236}">
                  <a16:creationId xmlns:a16="http://schemas.microsoft.com/office/drawing/2014/main" id="{E09FEA6D-1C95-4C6B-A00F-8FB0E08127B4}"/>
                </a:ext>
              </a:extLst>
            </p:cNvPr>
            <p:cNvSpPr>
              <a:spLocks noChangeArrowheads="1"/>
            </p:cNvSpPr>
            <p:nvPr/>
          </p:nvSpPr>
          <p:spPr bwMode="auto">
            <a:xfrm>
              <a:off x="2598762"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输入标题</a:t>
              </a:r>
            </a:p>
          </p:txBody>
        </p:sp>
        <p:sp>
          <p:nvSpPr>
            <p:cNvPr id="79" name="文本框 78">
              <a:extLst>
                <a:ext uri="{FF2B5EF4-FFF2-40B4-BE49-F238E27FC236}">
                  <a16:creationId xmlns:a16="http://schemas.microsoft.com/office/drawing/2014/main" id="{2CAAD549-0635-40D2-B3D4-3A02294268BD}"/>
                </a:ext>
              </a:extLst>
            </p:cNvPr>
            <p:cNvSpPr txBox="1"/>
            <p:nvPr/>
          </p:nvSpPr>
          <p:spPr>
            <a:xfrm>
              <a:off x="2598762" y="2900028"/>
              <a:ext cx="3482724" cy="70436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endParaRPr>
            </a:p>
          </p:txBody>
        </p:sp>
      </p:grpSp>
      <p:grpSp>
        <p:nvGrpSpPr>
          <p:cNvPr id="72" name="组合 71">
            <a:extLst>
              <a:ext uri="{FF2B5EF4-FFF2-40B4-BE49-F238E27FC236}">
                <a16:creationId xmlns:a16="http://schemas.microsoft.com/office/drawing/2014/main" id="{5B09260E-D85B-46E5-8E50-BFBFDEE2524E}"/>
              </a:ext>
            </a:extLst>
          </p:cNvPr>
          <p:cNvGrpSpPr/>
          <p:nvPr/>
        </p:nvGrpSpPr>
        <p:grpSpPr>
          <a:xfrm>
            <a:off x="8060670" y="4421764"/>
            <a:ext cx="3482724" cy="1142053"/>
            <a:chOff x="8099677" y="2462335"/>
            <a:chExt cx="3482724" cy="1142053"/>
          </a:xfrm>
        </p:grpSpPr>
        <p:sp>
          <p:nvSpPr>
            <p:cNvPr id="76" name="矩形 3">
              <a:extLst>
                <a:ext uri="{FF2B5EF4-FFF2-40B4-BE49-F238E27FC236}">
                  <a16:creationId xmlns:a16="http://schemas.microsoft.com/office/drawing/2014/main" id="{62F48D64-CB65-451C-B4B8-C4F73232B603}"/>
                </a:ext>
              </a:extLst>
            </p:cNvPr>
            <p:cNvSpPr>
              <a:spLocks noChangeArrowheads="1"/>
            </p:cNvSpPr>
            <p:nvPr/>
          </p:nvSpPr>
          <p:spPr bwMode="auto">
            <a:xfrm>
              <a:off x="8099677" y="2462335"/>
              <a:ext cx="15378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输入标题</a:t>
              </a:r>
            </a:p>
          </p:txBody>
        </p:sp>
        <p:sp>
          <p:nvSpPr>
            <p:cNvPr id="77" name="文本框 76">
              <a:extLst>
                <a:ext uri="{FF2B5EF4-FFF2-40B4-BE49-F238E27FC236}">
                  <a16:creationId xmlns:a16="http://schemas.microsoft.com/office/drawing/2014/main" id="{1CFAE87C-B340-4A4C-B240-7D5415C6B998}"/>
                </a:ext>
              </a:extLst>
            </p:cNvPr>
            <p:cNvSpPr txBox="1"/>
            <p:nvPr/>
          </p:nvSpPr>
          <p:spPr>
            <a:xfrm>
              <a:off x="8099677" y="2900028"/>
              <a:ext cx="3482724" cy="70436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Open Sans" panose="020B0606030504020204" pitchFamily="34" charset="0"/>
                <a:ea typeface="OPPOSans M" panose="00020600040101010101" pitchFamily="18" charset="-122"/>
                <a:cs typeface="Open Sans" panose="020B0606030504020204" pitchFamily="34" charset="0"/>
                <a:sym typeface="+mn-lt"/>
              </a:endParaRPr>
            </a:p>
          </p:txBody>
        </p:sp>
      </p:grpSp>
      <p:sp>
        <p:nvSpPr>
          <p:cNvPr id="73" name="矩形: 圆角 72">
            <a:extLst>
              <a:ext uri="{FF2B5EF4-FFF2-40B4-BE49-F238E27FC236}">
                <a16:creationId xmlns:a16="http://schemas.microsoft.com/office/drawing/2014/main" id="{99F39645-9918-4CD8-A229-5FE0166BD919}"/>
              </a:ext>
            </a:extLst>
          </p:cNvPr>
          <p:cNvSpPr/>
          <p:nvPr/>
        </p:nvSpPr>
        <p:spPr>
          <a:xfrm>
            <a:off x="6597819" y="4467185"/>
            <a:ext cx="1051210" cy="1051210"/>
          </a:xfrm>
          <a:prstGeom prst="roundRect">
            <a:avLst>
              <a:gd name="adj" fmla="val 50000"/>
            </a:avLst>
          </a:prstGeom>
          <a:solidFill>
            <a:srgbClr val="BEBF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75" name="矩形: 圆角 74">
            <a:extLst>
              <a:ext uri="{FF2B5EF4-FFF2-40B4-BE49-F238E27FC236}">
                <a16:creationId xmlns:a16="http://schemas.microsoft.com/office/drawing/2014/main" id="{2439A883-3D4A-451B-9123-CCC1F5027C9E}"/>
              </a:ext>
            </a:extLst>
          </p:cNvPr>
          <p:cNvSpPr/>
          <p:nvPr/>
        </p:nvSpPr>
        <p:spPr>
          <a:xfrm>
            <a:off x="1240601" y="4467185"/>
            <a:ext cx="1051210" cy="1051210"/>
          </a:xfrm>
          <a:prstGeom prst="roundRect">
            <a:avLst>
              <a:gd name="adj" fmla="val 50000"/>
            </a:avLst>
          </a:prstGeom>
          <a:solidFill>
            <a:srgbClr val="F2CDFF"/>
          </a:solidFill>
          <a:ln>
            <a:noFill/>
          </a:ln>
          <a:effectLst>
            <a:outerShdw blurRad="1524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nvGrpSpPr>
          <p:cNvPr id="80" name="组合 79">
            <a:extLst>
              <a:ext uri="{FF2B5EF4-FFF2-40B4-BE49-F238E27FC236}">
                <a16:creationId xmlns:a16="http://schemas.microsoft.com/office/drawing/2014/main" id="{3145BCE8-6E14-4995-A852-C2F5A371735D}"/>
              </a:ext>
            </a:extLst>
          </p:cNvPr>
          <p:cNvGrpSpPr/>
          <p:nvPr/>
        </p:nvGrpSpPr>
        <p:grpSpPr>
          <a:xfrm>
            <a:off x="6864463" y="2760892"/>
            <a:ext cx="541267" cy="546100"/>
            <a:chOff x="5238863" y="3152777"/>
            <a:chExt cx="541267" cy="546100"/>
          </a:xfrm>
          <a:solidFill>
            <a:schemeClr val="bg1"/>
          </a:solidFill>
        </p:grpSpPr>
        <p:sp>
          <p:nvSpPr>
            <p:cNvPr id="81" name="Freeform 74">
              <a:extLst>
                <a:ext uri="{FF2B5EF4-FFF2-40B4-BE49-F238E27FC236}">
                  <a16:creationId xmlns:a16="http://schemas.microsoft.com/office/drawing/2014/main" id="{7DEF2EE9-EB90-41D4-A64D-240800FAD68B}"/>
                </a:ext>
              </a:extLst>
            </p:cNvPr>
            <p:cNvSpPr>
              <a:spLocks/>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75">
              <a:extLst>
                <a:ext uri="{FF2B5EF4-FFF2-40B4-BE49-F238E27FC236}">
                  <a16:creationId xmlns:a16="http://schemas.microsoft.com/office/drawing/2014/main" id="{8C03BDAF-49E9-4A57-96C8-050F9A4C1757}"/>
                </a:ext>
              </a:extLst>
            </p:cNvPr>
            <p:cNvSpPr>
              <a:spLocks/>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76">
              <a:extLst>
                <a:ext uri="{FF2B5EF4-FFF2-40B4-BE49-F238E27FC236}">
                  <a16:creationId xmlns:a16="http://schemas.microsoft.com/office/drawing/2014/main" id="{E9D55CFB-239E-4C5A-B093-5803E1BDB18A}"/>
                </a:ext>
              </a:extLst>
            </p:cNvPr>
            <p:cNvSpPr>
              <a:spLocks/>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77">
              <a:extLst>
                <a:ext uri="{FF2B5EF4-FFF2-40B4-BE49-F238E27FC236}">
                  <a16:creationId xmlns:a16="http://schemas.microsoft.com/office/drawing/2014/main" id="{3AC08E35-4847-43FE-81DA-B91F5FBCBD87}"/>
                </a:ext>
              </a:extLst>
            </p:cNvPr>
            <p:cNvSpPr>
              <a:spLocks/>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78">
              <a:extLst>
                <a:ext uri="{FF2B5EF4-FFF2-40B4-BE49-F238E27FC236}">
                  <a16:creationId xmlns:a16="http://schemas.microsoft.com/office/drawing/2014/main" id="{32E6E79F-F4F9-4E8F-B06C-33C34C61CCA8}"/>
                </a:ext>
              </a:extLst>
            </p:cNvPr>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86" name="组合 85">
            <a:extLst>
              <a:ext uri="{FF2B5EF4-FFF2-40B4-BE49-F238E27FC236}">
                <a16:creationId xmlns:a16="http://schemas.microsoft.com/office/drawing/2014/main" id="{1EAB9DB3-B416-4132-9DFD-936E2D6ECC03}"/>
              </a:ext>
            </a:extLst>
          </p:cNvPr>
          <p:cNvGrpSpPr/>
          <p:nvPr/>
        </p:nvGrpSpPr>
        <p:grpSpPr>
          <a:xfrm>
            <a:off x="6878977" y="4647749"/>
            <a:ext cx="541267" cy="546100"/>
            <a:chOff x="5238863" y="3152777"/>
            <a:chExt cx="541267" cy="546100"/>
          </a:xfrm>
          <a:solidFill>
            <a:schemeClr val="bg1"/>
          </a:solidFill>
        </p:grpSpPr>
        <p:sp>
          <p:nvSpPr>
            <p:cNvPr id="87" name="Freeform 74">
              <a:extLst>
                <a:ext uri="{FF2B5EF4-FFF2-40B4-BE49-F238E27FC236}">
                  <a16:creationId xmlns:a16="http://schemas.microsoft.com/office/drawing/2014/main" id="{D24E40E6-A9E8-4007-B46B-1CC0702C1379}"/>
                </a:ext>
              </a:extLst>
            </p:cNvPr>
            <p:cNvSpPr>
              <a:spLocks/>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75">
              <a:extLst>
                <a:ext uri="{FF2B5EF4-FFF2-40B4-BE49-F238E27FC236}">
                  <a16:creationId xmlns:a16="http://schemas.microsoft.com/office/drawing/2014/main" id="{2AB7833B-A1CF-49F8-9510-3B3AB4765055}"/>
                </a:ext>
              </a:extLst>
            </p:cNvPr>
            <p:cNvSpPr>
              <a:spLocks/>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76">
              <a:extLst>
                <a:ext uri="{FF2B5EF4-FFF2-40B4-BE49-F238E27FC236}">
                  <a16:creationId xmlns:a16="http://schemas.microsoft.com/office/drawing/2014/main" id="{C50FA04B-450E-4A47-8585-77362625FE0E}"/>
                </a:ext>
              </a:extLst>
            </p:cNvPr>
            <p:cNvSpPr>
              <a:spLocks/>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77">
              <a:extLst>
                <a:ext uri="{FF2B5EF4-FFF2-40B4-BE49-F238E27FC236}">
                  <a16:creationId xmlns:a16="http://schemas.microsoft.com/office/drawing/2014/main" id="{687328AD-F0AE-4B5A-A775-1AE7119BFCD9}"/>
                </a:ext>
              </a:extLst>
            </p:cNvPr>
            <p:cNvSpPr>
              <a:spLocks/>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78">
              <a:extLst>
                <a:ext uri="{FF2B5EF4-FFF2-40B4-BE49-F238E27FC236}">
                  <a16:creationId xmlns:a16="http://schemas.microsoft.com/office/drawing/2014/main" id="{6B1B5A14-17C8-4F98-B6C8-08AE5BC35E58}"/>
                </a:ext>
              </a:extLst>
            </p:cNvPr>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92" name="组合 91">
            <a:extLst>
              <a:ext uri="{FF2B5EF4-FFF2-40B4-BE49-F238E27FC236}">
                <a16:creationId xmlns:a16="http://schemas.microsoft.com/office/drawing/2014/main" id="{914C631F-9CB2-497D-84CD-070CA8345A1F}"/>
              </a:ext>
            </a:extLst>
          </p:cNvPr>
          <p:cNvGrpSpPr/>
          <p:nvPr/>
        </p:nvGrpSpPr>
        <p:grpSpPr>
          <a:xfrm>
            <a:off x="1508692" y="2760892"/>
            <a:ext cx="541267" cy="546100"/>
            <a:chOff x="5238863" y="3152777"/>
            <a:chExt cx="541267" cy="546100"/>
          </a:xfrm>
          <a:solidFill>
            <a:schemeClr val="bg1"/>
          </a:solidFill>
        </p:grpSpPr>
        <p:sp>
          <p:nvSpPr>
            <p:cNvPr id="93" name="Freeform 74">
              <a:extLst>
                <a:ext uri="{FF2B5EF4-FFF2-40B4-BE49-F238E27FC236}">
                  <a16:creationId xmlns:a16="http://schemas.microsoft.com/office/drawing/2014/main" id="{38E5BEF3-BCAF-4010-8D60-A504B885623E}"/>
                </a:ext>
              </a:extLst>
            </p:cNvPr>
            <p:cNvSpPr>
              <a:spLocks/>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75">
              <a:extLst>
                <a:ext uri="{FF2B5EF4-FFF2-40B4-BE49-F238E27FC236}">
                  <a16:creationId xmlns:a16="http://schemas.microsoft.com/office/drawing/2014/main" id="{9F8C4127-28E7-425C-99DC-EEA8A4EA9D13}"/>
                </a:ext>
              </a:extLst>
            </p:cNvPr>
            <p:cNvSpPr>
              <a:spLocks/>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76">
              <a:extLst>
                <a:ext uri="{FF2B5EF4-FFF2-40B4-BE49-F238E27FC236}">
                  <a16:creationId xmlns:a16="http://schemas.microsoft.com/office/drawing/2014/main" id="{EB179803-262D-4182-B809-DDD5268DB7F9}"/>
                </a:ext>
              </a:extLst>
            </p:cNvPr>
            <p:cNvSpPr>
              <a:spLocks/>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77">
              <a:extLst>
                <a:ext uri="{FF2B5EF4-FFF2-40B4-BE49-F238E27FC236}">
                  <a16:creationId xmlns:a16="http://schemas.microsoft.com/office/drawing/2014/main" id="{518D84A4-A56C-4EB0-9229-E2778BD7AE60}"/>
                </a:ext>
              </a:extLst>
            </p:cNvPr>
            <p:cNvSpPr>
              <a:spLocks/>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78">
              <a:extLst>
                <a:ext uri="{FF2B5EF4-FFF2-40B4-BE49-F238E27FC236}">
                  <a16:creationId xmlns:a16="http://schemas.microsoft.com/office/drawing/2014/main" id="{B38030C9-02B9-494D-9785-0B3BB39A14B8}"/>
                </a:ext>
              </a:extLst>
            </p:cNvPr>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98" name="组合 97">
            <a:extLst>
              <a:ext uri="{FF2B5EF4-FFF2-40B4-BE49-F238E27FC236}">
                <a16:creationId xmlns:a16="http://schemas.microsoft.com/office/drawing/2014/main" id="{6E15BC72-7A9E-4596-AD98-8A51A4CA5BFC}"/>
              </a:ext>
            </a:extLst>
          </p:cNvPr>
          <p:cNvGrpSpPr/>
          <p:nvPr/>
        </p:nvGrpSpPr>
        <p:grpSpPr>
          <a:xfrm>
            <a:off x="1523206" y="4647749"/>
            <a:ext cx="541267" cy="546100"/>
            <a:chOff x="5238863" y="3152777"/>
            <a:chExt cx="541267" cy="546100"/>
          </a:xfrm>
          <a:solidFill>
            <a:schemeClr val="bg1"/>
          </a:solidFill>
        </p:grpSpPr>
        <p:sp>
          <p:nvSpPr>
            <p:cNvPr id="99" name="Freeform 74">
              <a:extLst>
                <a:ext uri="{FF2B5EF4-FFF2-40B4-BE49-F238E27FC236}">
                  <a16:creationId xmlns:a16="http://schemas.microsoft.com/office/drawing/2014/main" id="{21CE5075-0598-4285-B811-015A45CFC3FA}"/>
                </a:ext>
              </a:extLst>
            </p:cNvPr>
            <p:cNvSpPr>
              <a:spLocks/>
            </p:cNvSpPr>
            <p:nvPr/>
          </p:nvSpPr>
          <p:spPr bwMode="auto">
            <a:xfrm>
              <a:off x="5548385" y="3454402"/>
              <a:ext cx="231745" cy="244475"/>
            </a:xfrm>
            <a:custGeom>
              <a:avLst/>
              <a:gdLst>
                <a:gd name="T0" fmla="*/ 82 w 82"/>
                <a:gd name="T1" fmla="*/ 86 h 86"/>
                <a:gd name="T2" fmla="*/ 82 w 82"/>
                <a:gd name="T3" fmla="*/ 85 h 86"/>
                <a:gd name="T4" fmla="*/ 9 w 82"/>
                <a:gd name="T5" fmla="*/ 0 h 86"/>
                <a:gd name="T6" fmla="*/ 8 w 82"/>
                <a:gd name="T7" fmla="*/ 2 h 86"/>
                <a:gd name="T8" fmla="*/ 0 w 82"/>
                <a:gd name="T9" fmla="*/ 26 h 86"/>
                <a:gd name="T10" fmla="*/ 11 w 82"/>
                <a:gd name="T11" fmla="*/ 85 h 86"/>
                <a:gd name="T12" fmla="*/ 11 w 82"/>
                <a:gd name="T13" fmla="*/ 86 h 86"/>
                <a:gd name="T14" fmla="*/ 82 w 82"/>
                <a:gd name="T15" fmla="*/ 86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82" y="86"/>
                  </a:moveTo>
                  <a:cubicBezTo>
                    <a:pt x="82" y="85"/>
                    <a:pt x="82" y="85"/>
                    <a:pt x="82" y="85"/>
                  </a:cubicBezTo>
                  <a:cubicBezTo>
                    <a:pt x="75" y="43"/>
                    <a:pt x="46" y="10"/>
                    <a:pt x="9" y="0"/>
                  </a:cubicBezTo>
                  <a:cubicBezTo>
                    <a:pt x="9" y="1"/>
                    <a:pt x="8" y="1"/>
                    <a:pt x="8" y="2"/>
                  </a:cubicBezTo>
                  <a:cubicBezTo>
                    <a:pt x="0" y="26"/>
                    <a:pt x="0" y="26"/>
                    <a:pt x="0" y="26"/>
                  </a:cubicBezTo>
                  <a:cubicBezTo>
                    <a:pt x="11" y="85"/>
                    <a:pt x="11" y="85"/>
                    <a:pt x="11" y="85"/>
                  </a:cubicBezTo>
                  <a:cubicBezTo>
                    <a:pt x="11" y="85"/>
                    <a:pt x="11" y="86"/>
                    <a:pt x="11" y="86"/>
                  </a:cubicBezTo>
                  <a:lnTo>
                    <a:pt x="82"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75">
              <a:extLst>
                <a:ext uri="{FF2B5EF4-FFF2-40B4-BE49-F238E27FC236}">
                  <a16:creationId xmlns:a16="http://schemas.microsoft.com/office/drawing/2014/main" id="{B7A3D29F-ECA3-43FF-ABB4-4558C839A9E1}"/>
                </a:ext>
              </a:extLst>
            </p:cNvPr>
            <p:cNvSpPr>
              <a:spLocks/>
            </p:cNvSpPr>
            <p:nvPr/>
          </p:nvSpPr>
          <p:spPr bwMode="auto">
            <a:xfrm>
              <a:off x="5238863" y="3454402"/>
              <a:ext cx="231745" cy="244475"/>
            </a:xfrm>
            <a:custGeom>
              <a:avLst/>
              <a:gdLst>
                <a:gd name="T0" fmla="*/ 71 w 82"/>
                <a:gd name="T1" fmla="*/ 85 h 86"/>
                <a:gd name="T2" fmla="*/ 82 w 82"/>
                <a:gd name="T3" fmla="*/ 26 h 86"/>
                <a:gd name="T4" fmla="*/ 74 w 82"/>
                <a:gd name="T5" fmla="*/ 2 h 86"/>
                <a:gd name="T6" fmla="*/ 74 w 82"/>
                <a:gd name="T7" fmla="*/ 0 h 86"/>
                <a:gd name="T8" fmla="*/ 0 w 82"/>
                <a:gd name="T9" fmla="*/ 85 h 86"/>
                <a:gd name="T10" fmla="*/ 0 w 82"/>
                <a:gd name="T11" fmla="*/ 86 h 86"/>
                <a:gd name="T12" fmla="*/ 71 w 82"/>
                <a:gd name="T13" fmla="*/ 86 h 86"/>
                <a:gd name="T14" fmla="*/ 71 w 82"/>
                <a:gd name="T15" fmla="*/ 8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86">
                  <a:moveTo>
                    <a:pt x="71" y="85"/>
                  </a:moveTo>
                  <a:cubicBezTo>
                    <a:pt x="82" y="26"/>
                    <a:pt x="82" y="26"/>
                    <a:pt x="82" y="26"/>
                  </a:cubicBezTo>
                  <a:cubicBezTo>
                    <a:pt x="74" y="2"/>
                    <a:pt x="74" y="2"/>
                    <a:pt x="74" y="2"/>
                  </a:cubicBezTo>
                  <a:cubicBezTo>
                    <a:pt x="74" y="1"/>
                    <a:pt x="74" y="1"/>
                    <a:pt x="74" y="0"/>
                  </a:cubicBezTo>
                  <a:cubicBezTo>
                    <a:pt x="36" y="10"/>
                    <a:pt x="7" y="43"/>
                    <a:pt x="0" y="85"/>
                  </a:cubicBezTo>
                  <a:cubicBezTo>
                    <a:pt x="0" y="86"/>
                    <a:pt x="0" y="86"/>
                    <a:pt x="0" y="86"/>
                  </a:cubicBezTo>
                  <a:cubicBezTo>
                    <a:pt x="71" y="86"/>
                    <a:pt x="71" y="86"/>
                    <a:pt x="71" y="86"/>
                  </a:cubicBezTo>
                  <a:cubicBezTo>
                    <a:pt x="71" y="86"/>
                    <a:pt x="71" y="85"/>
                    <a:pt x="71" y="8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76">
              <a:extLst>
                <a:ext uri="{FF2B5EF4-FFF2-40B4-BE49-F238E27FC236}">
                  <a16:creationId xmlns:a16="http://schemas.microsoft.com/office/drawing/2014/main" id="{AFFA3273-6207-49C5-9144-EBF2AA6CD99C}"/>
                </a:ext>
              </a:extLst>
            </p:cNvPr>
            <p:cNvSpPr>
              <a:spLocks/>
            </p:cNvSpPr>
            <p:nvPr/>
          </p:nvSpPr>
          <p:spPr bwMode="auto">
            <a:xfrm>
              <a:off x="5462670" y="3540126"/>
              <a:ext cx="93650" cy="158750"/>
            </a:xfrm>
            <a:custGeom>
              <a:avLst/>
              <a:gdLst>
                <a:gd name="T0" fmla="*/ 23 w 33"/>
                <a:gd name="T1" fmla="*/ 0 h 56"/>
                <a:gd name="T2" fmla="*/ 21 w 33"/>
                <a:gd name="T3" fmla="*/ 0 h 56"/>
                <a:gd name="T4" fmla="*/ 12 w 33"/>
                <a:gd name="T5" fmla="*/ 0 h 56"/>
                <a:gd name="T6" fmla="*/ 11 w 33"/>
                <a:gd name="T7" fmla="*/ 0 h 56"/>
                <a:gd name="T8" fmla="*/ 0 w 33"/>
                <a:gd name="T9" fmla="*/ 56 h 56"/>
                <a:gd name="T10" fmla="*/ 0 w 33"/>
                <a:gd name="T11" fmla="*/ 56 h 56"/>
                <a:gd name="T12" fmla="*/ 33 w 33"/>
                <a:gd name="T13" fmla="*/ 56 h 56"/>
                <a:gd name="T14" fmla="*/ 33 w 33"/>
                <a:gd name="T15" fmla="*/ 56 h 56"/>
                <a:gd name="T16" fmla="*/ 23 w 33"/>
                <a:gd name="T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6">
                  <a:moveTo>
                    <a:pt x="23" y="0"/>
                  </a:moveTo>
                  <a:cubicBezTo>
                    <a:pt x="21" y="0"/>
                    <a:pt x="21" y="0"/>
                    <a:pt x="21" y="0"/>
                  </a:cubicBezTo>
                  <a:cubicBezTo>
                    <a:pt x="12" y="0"/>
                    <a:pt x="12" y="0"/>
                    <a:pt x="12" y="0"/>
                  </a:cubicBezTo>
                  <a:cubicBezTo>
                    <a:pt x="11" y="0"/>
                    <a:pt x="11" y="0"/>
                    <a:pt x="11" y="0"/>
                  </a:cubicBezTo>
                  <a:cubicBezTo>
                    <a:pt x="0" y="56"/>
                    <a:pt x="0" y="56"/>
                    <a:pt x="0" y="56"/>
                  </a:cubicBezTo>
                  <a:cubicBezTo>
                    <a:pt x="0" y="56"/>
                    <a:pt x="0" y="56"/>
                    <a:pt x="0" y="56"/>
                  </a:cubicBezTo>
                  <a:cubicBezTo>
                    <a:pt x="33" y="56"/>
                    <a:pt x="33" y="56"/>
                    <a:pt x="33" y="56"/>
                  </a:cubicBezTo>
                  <a:cubicBezTo>
                    <a:pt x="33" y="56"/>
                    <a:pt x="33" y="56"/>
                    <a:pt x="33" y="56"/>
                  </a:cubicBezTo>
                  <a:lnTo>
                    <a:pt x="23"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77">
              <a:extLst>
                <a:ext uri="{FF2B5EF4-FFF2-40B4-BE49-F238E27FC236}">
                  <a16:creationId xmlns:a16="http://schemas.microsoft.com/office/drawing/2014/main" id="{DC6FD599-AD49-4DA7-8E93-4E55787A06E9}"/>
                </a:ext>
              </a:extLst>
            </p:cNvPr>
            <p:cNvSpPr>
              <a:spLocks/>
            </p:cNvSpPr>
            <p:nvPr/>
          </p:nvSpPr>
          <p:spPr bwMode="auto">
            <a:xfrm>
              <a:off x="5469019" y="3449639"/>
              <a:ext cx="80952" cy="68263"/>
            </a:xfrm>
            <a:custGeom>
              <a:avLst/>
              <a:gdLst>
                <a:gd name="T0" fmla="*/ 0 w 29"/>
                <a:gd name="T1" fmla="*/ 1 h 24"/>
                <a:gd name="T2" fmla="*/ 0 w 29"/>
                <a:gd name="T3" fmla="*/ 1 h 24"/>
                <a:gd name="T4" fmla="*/ 8 w 29"/>
                <a:gd name="T5" fmla="*/ 24 h 24"/>
                <a:gd name="T6" fmla="*/ 10 w 29"/>
                <a:gd name="T7" fmla="*/ 24 h 24"/>
                <a:gd name="T8" fmla="*/ 19 w 29"/>
                <a:gd name="T9" fmla="*/ 24 h 24"/>
                <a:gd name="T10" fmla="*/ 21 w 29"/>
                <a:gd name="T11" fmla="*/ 24 h 24"/>
                <a:gd name="T12" fmla="*/ 29 w 29"/>
                <a:gd name="T13" fmla="*/ 1 h 24"/>
                <a:gd name="T14" fmla="*/ 29 w 29"/>
                <a:gd name="T15" fmla="*/ 1 h 24"/>
                <a:gd name="T16" fmla="*/ 15 w 29"/>
                <a:gd name="T17" fmla="*/ 0 h 24"/>
                <a:gd name="T18" fmla="*/ 0 w 29"/>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4">
                  <a:moveTo>
                    <a:pt x="0" y="1"/>
                  </a:moveTo>
                  <a:cubicBezTo>
                    <a:pt x="0" y="1"/>
                    <a:pt x="0" y="1"/>
                    <a:pt x="0" y="1"/>
                  </a:cubicBezTo>
                  <a:cubicBezTo>
                    <a:pt x="8" y="24"/>
                    <a:pt x="8" y="24"/>
                    <a:pt x="8" y="24"/>
                  </a:cubicBezTo>
                  <a:cubicBezTo>
                    <a:pt x="10" y="24"/>
                    <a:pt x="10" y="24"/>
                    <a:pt x="10" y="24"/>
                  </a:cubicBezTo>
                  <a:cubicBezTo>
                    <a:pt x="19" y="24"/>
                    <a:pt x="19" y="24"/>
                    <a:pt x="19" y="24"/>
                  </a:cubicBezTo>
                  <a:cubicBezTo>
                    <a:pt x="21" y="24"/>
                    <a:pt x="21" y="24"/>
                    <a:pt x="21" y="24"/>
                  </a:cubicBezTo>
                  <a:cubicBezTo>
                    <a:pt x="29" y="1"/>
                    <a:pt x="29" y="1"/>
                    <a:pt x="29" y="1"/>
                  </a:cubicBezTo>
                  <a:cubicBezTo>
                    <a:pt x="29" y="1"/>
                    <a:pt x="29" y="1"/>
                    <a:pt x="29" y="1"/>
                  </a:cubicBezTo>
                  <a:cubicBezTo>
                    <a:pt x="24" y="0"/>
                    <a:pt x="19" y="0"/>
                    <a:pt x="15" y="0"/>
                  </a:cubicBezTo>
                  <a:cubicBezTo>
                    <a:pt x="10" y="0"/>
                    <a:pt x="5" y="0"/>
                    <a:pt x="0" y="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78">
              <a:extLst>
                <a:ext uri="{FF2B5EF4-FFF2-40B4-BE49-F238E27FC236}">
                  <a16:creationId xmlns:a16="http://schemas.microsoft.com/office/drawing/2014/main" id="{FD948B1B-E91B-4B58-BB99-8B8E477480AF}"/>
                </a:ext>
              </a:extLst>
            </p:cNvPr>
            <p:cNvSpPr>
              <a:spLocks noEditPoints="1"/>
            </p:cNvSpPr>
            <p:nvPr/>
          </p:nvSpPr>
          <p:spPr bwMode="auto">
            <a:xfrm>
              <a:off x="5402354" y="3152777"/>
              <a:ext cx="214285" cy="276225"/>
            </a:xfrm>
            <a:custGeom>
              <a:avLst/>
              <a:gdLst>
                <a:gd name="T0" fmla="*/ 38 w 75"/>
                <a:gd name="T1" fmla="*/ 97 h 97"/>
                <a:gd name="T2" fmla="*/ 75 w 75"/>
                <a:gd name="T3" fmla="*/ 49 h 97"/>
                <a:gd name="T4" fmla="*/ 38 w 75"/>
                <a:gd name="T5" fmla="*/ 0 h 97"/>
                <a:gd name="T6" fmla="*/ 0 w 75"/>
                <a:gd name="T7" fmla="*/ 49 h 97"/>
                <a:gd name="T8" fmla="*/ 38 w 75"/>
                <a:gd name="T9" fmla="*/ 97 h 97"/>
                <a:gd name="T10" fmla="*/ 23 w 75"/>
                <a:gd name="T11" fmla="*/ 19 h 97"/>
                <a:gd name="T12" fmla="*/ 29 w 75"/>
                <a:gd name="T13" fmla="*/ 19 h 97"/>
                <a:gd name="T14" fmla="*/ 29 w 75"/>
                <a:gd name="T15" fmla="*/ 24 h 97"/>
                <a:gd name="T16" fmla="*/ 24 w 75"/>
                <a:gd name="T17" fmla="*/ 69 h 97"/>
                <a:gd name="T18" fmla="*/ 22 w 75"/>
                <a:gd name="T19" fmla="*/ 74 h 97"/>
                <a:gd name="T20" fmla="*/ 20 w 75"/>
                <a:gd name="T21" fmla="*/ 74 h 97"/>
                <a:gd name="T22" fmla="*/ 17 w 75"/>
                <a:gd name="T23" fmla="*/ 72 h 97"/>
                <a:gd name="T24" fmla="*/ 23 w 75"/>
                <a:gd name="T25" fmla="*/ 1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 h="97">
                  <a:moveTo>
                    <a:pt x="38" y="97"/>
                  </a:moveTo>
                  <a:cubicBezTo>
                    <a:pt x="58" y="97"/>
                    <a:pt x="75" y="75"/>
                    <a:pt x="75" y="49"/>
                  </a:cubicBezTo>
                  <a:cubicBezTo>
                    <a:pt x="75" y="22"/>
                    <a:pt x="58" y="0"/>
                    <a:pt x="38" y="0"/>
                  </a:cubicBezTo>
                  <a:cubicBezTo>
                    <a:pt x="17" y="0"/>
                    <a:pt x="0" y="22"/>
                    <a:pt x="0" y="49"/>
                  </a:cubicBezTo>
                  <a:cubicBezTo>
                    <a:pt x="0" y="75"/>
                    <a:pt x="17" y="97"/>
                    <a:pt x="38" y="97"/>
                  </a:cubicBezTo>
                  <a:close/>
                  <a:moveTo>
                    <a:pt x="23" y="19"/>
                  </a:moveTo>
                  <a:cubicBezTo>
                    <a:pt x="25" y="17"/>
                    <a:pt x="27" y="17"/>
                    <a:pt x="29" y="19"/>
                  </a:cubicBezTo>
                  <a:cubicBezTo>
                    <a:pt x="30" y="20"/>
                    <a:pt x="31" y="23"/>
                    <a:pt x="29" y="24"/>
                  </a:cubicBezTo>
                  <a:cubicBezTo>
                    <a:pt x="28" y="25"/>
                    <a:pt x="12" y="43"/>
                    <a:pt x="24" y="69"/>
                  </a:cubicBezTo>
                  <a:cubicBezTo>
                    <a:pt x="25" y="71"/>
                    <a:pt x="24" y="73"/>
                    <a:pt x="22" y="74"/>
                  </a:cubicBezTo>
                  <a:cubicBezTo>
                    <a:pt x="21" y="74"/>
                    <a:pt x="21" y="74"/>
                    <a:pt x="20" y="74"/>
                  </a:cubicBezTo>
                  <a:cubicBezTo>
                    <a:pt x="19" y="74"/>
                    <a:pt x="17" y="74"/>
                    <a:pt x="17" y="72"/>
                  </a:cubicBezTo>
                  <a:cubicBezTo>
                    <a:pt x="3" y="41"/>
                    <a:pt x="22" y="20"/>
                    <a:pt x="23"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Tree>
    <p:custDataLst>
      <p:tags r:id="rId1"/>
    </p:custDataLst>
    <p:extLst>
      <p:ext uri="{BB962C8B-B14F-4D97-AF65-F5344CB8AC3E}">
        <p14:creationId xmlns:p14="http://schemas.microsoft.com/office/powerpoint/2010/main" val="3042468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1000" fill="hold"/>
                                        <p:tgtEl>
                                          <p:spTgt spid="63"/>
                                        </p:tgtEl>
                                        <p:attrNameLst>
                                          <p:attrName>ppt_w</p:attrName>
                                        </p:attrNameLst>
                                      </p:cBhvr>
                                      <p:tavLst>
                                        <p:tav tm="0">
                                          <p:val>
                                            <p:fltVal val="0"/>
                                          </p:val>
                                        </p:tav>
                                        <p:tav tm="100000">
                                          <p:val>
                                            <p:strVal val="#ppt_w"/>
                                          </p:val>
                                        </p:tav>
                                      </p:tavLst>
                                    </p:anim>
                                    <p:anim calcmode="lin" valueType="num">
                                      <p:cBhvr>
                                        <p:cTn id="8" dur="1000" fill="hold"/>
                                        <p:tgtEl>
                                          <p:spTgt spid="63"/>
                                        </p:tgtEl>
                                        <p:attrNameLst>
                                          <p:attrName>ppt_h</p:attrName>
                                        </p:attrNameLst>
                                      </p:cBhvr>
                                      <p:tavLst>
                                        <p:tav tm="0">
                                          <p:val>
                                            <p:fltVal val="0"/>
                                          </p:val>
                                        </p:tav>
                                        <p:tav tm="100000">
                                          <p:val>
                                            <p:strVal val="#ppt_h"/>
                                          </p:val>
                                        </p:tav>
                                      </p:tavLst>
                                    </p:anim>
                                    <p:anim calcmode="lin" valueType="num">
                                      <p:cBhvr>
                                        <p:cTn id="9" dur="1000" fill="hold"/>
                                        <p:tgtEl>
                                          <p:spTgt spid="63"/>
                                        </p:tgtEl>
                                        <p:attrNameLst>
                                          <p:attrName>style.rotation</p:attrName>
                                        </p:attrNameLst>
                                      </p:cBhvr>
                                      <p:tavLst>
                                        <p:tav tm="0">
                                          <p:val>
                                            <p:fltVal val="90"/>
                                          </p:val>
                                        </p:tav>
                                        <p:tav tm="100000">
                                          <p:val>
                                            <p:fltVal val="0"/>
                                          </p:val>
                                        </p:tav>
                                      </p:tavLst>
                                    </p:anim>
                                    <p:animEffect transition="in" filter="fade">
                                      <p:cBhvr>
                                        <p:cTn id="10" dur="1000"/>
                                        <p:tgtEl>
                                          <p:spTgt spid="63"/>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5"/>
                                        </p:tgtEl>
                                        <p:attrNameLst>
                                          <p:attrName>style.visibility</p:attrName>
                                        </p:attrNameLst>
                                      </p:cBhvr>
                                      <p:to>
                                        <p:strVal val="visible"/>
                                      </p:to>
                                    </p:set>
                                    <p:anim calcmode="lin" valueType="num">
                                      <p:cBhvr>
                                        <p:cTn id="13" dur="1000" fill="hold"/>
                                        <p:tgtEl>
                                          <p:spTgt spid="75"/>
                                        </p:tgtEl>
                                        <p:attrNameLst>
                                          <p:attrName>ppt_w</p:attrName>
                                        </p:attrNameLst>
                                      </p:cBhvr>
                                      <p:tavLst>
                                        <p:tav tm="0">
                                          <p:val>
                                            <p:fltVal val="0"/>
                                          </p:val>
                                        </p:tav>
                                        <p:tav tm="100000">
                                          <p:val>
                                            <p:strVal val="#ppt_w"/>
                                          </p:val>
                                        </p:tav>
                                      </p:tavLst>
                                    </p:anim>
                                    <p:anim calcmode="lin" valueType="num">
                                      <p:cBhvr>
                                        <p:cTn id="14" dur="1000" fill="hold"/>
                                        <p:tgtEl>
                                          <p:spTgt spid="75"/>
                                        </p:tgtEl>
                                        <p:attrNameLst>
                                          <p:attrName>ppt_h</p:attrName>
                                        </p:attrNameLst>
                                      </p:cBhvr>
                                      <p:tavLst>
                                        <p:tav tm="0">
                                          <p:val>
                                            <p:fltVal val="0"/>
                                          </p:val>
                                        </p:tav>
                                        <p:tav tm="100000">
                                          <p:val>
                                            <p:strVal val="#ppt_h"/>
                                          </p:val>
                                        </p:tav>
                                      </p:tavLst>
                                    </p:anim>
                                    <p:anim calcmode="lin" valueType="num">
                                      <p:cBhvr>
                                        <p:cTn id="15" dur="1000" fill="hold"/>
                                        <p:tgtEl>
                                          <p:spTgt spid="75"/>
                                        </p:tgtEl>
                                        <p:attrNameLst>
                                          <p:attrName>style.rotation</p:attrName>
                                        </p:attrNameLst>
                                      </p:cBhvr>
                                      <p:tavLst>
                                        <p:tav tm="0">
                                          <p:val>
                                            <p:fltVal val="90"/>
                                          </p:val>
                                        </p:tav>
                                        <p:tav tm="100000">
                                          <p:val>
                                            <p:fltVal val="0"/>
                                          </p:val>
                                        </p:tav>
                                      </p:tavLst>
                                    </p:anim>
                                    <p:animEffect transition="in" filter="fade">
                                      <p:cBhvr>
                                        <p:cTn id="16" dur="1000"/>
                                        <p:tgtEl>
                                          <p:spTgt spid="75"/>
                                        </p:tgtEl>
                                      </p:cBhvr>
                                    </p:animEffect>
                                  </p:childTnLst>
                                </p:cTn>
                              </p:par>
                              <p:par>
                                <p:cTn id="17" presetID="31" presetClass="entr" presetSubtype="0" fill="hold" nodeType="withEffect">
                                  <p:stCondLst>
                                    <p:cond delay="0"/>
                                  </p:stCondLst>
                                  <p:childTnLst>
                                    <p:set>
                                      <p:cBhvr>
                                        <p:cTn id="18" dur="1" fill="hold">
                                          <p:stCondLst>
                                            <p:cond delay="0"/>
                                          </p:stCondLst>
                                        </p:cTn>
                                        <p:tgtEl>
                                          <p:spTgt spid="92"/>
                                        </p:tgtEl>
                                        <p:attrNameLst>
                                          <p:attrName>style.visibility</p:attrName>
                                        </p:attrNameLst>
                                      </p:cBhvr>
                                      <p:to>
                                        <p:strVal val="visible"/>
                                      </p:to>
                                    </p:set>
                                    <p:anim calcmode="lin" valueType="num">
                                      <p:cBhvr>
                                        <p:cTn id="19" dur="1000" fill="hold"/>
                                        <p:tgtEl>
                                          <p:spTgt spid="92"/>
                                        </p:tgtEl>
                                        <p:attrNameLst>
                                          <p:attrName>ppt_w</p:attrName>
                                        </p:attrNameLst>
                                      </p:cBhvr>
                                      <p:tavLst>
                                        <p:tav tm="0">
                                          <p:val>
                                            <p:fltVal val="0"/>
                                          </p:val>
                                        </p:tav>
                                        <p:tav tm="100000">
                                          <p:val>
                                            <p:strVal val="#ppt_w"/>
                                          </p:val>
                                        </p:tav>
                                      </p:tavLst>
                                    </p:anim>
                                    <p:anim calcmode="lin" valueType="num">
                                      <p:cBhvr>
                                        <p:cTn id="20" dur="1000" fill="hold"/>
                                        <p:tgtEl>
                                          <p:spTgt spid="92"/>
                                        </p:tgtEl>
                                        <p:attrNameLst>
                                          <p:attrName>ppt_h</p:attrName>
                                        </p:attrNameLst>
                                      </p:cBhvr>
                                      <p:tavLst>
                                        <p:tav tm="0">
                                          <p:val>
                                            <p:fltVal val="0"/>
                                          </p:val>
                                        </p:tav>
                                        <p:tav tm="100000">
                                          <p:val>
                                            <p:strVal val="#ppt_h"/>
                                          </p:val>
                                        </p:tav>
                                      </p:tavLst>
                                    </p:anim>
                                    <p:anim calcmode="lin" valueType="num">
                                      <p:cBhvr>
                                        <p:cTn id="21" dur="1000" fill="hold"/>
                                        <p:tgtEl>
                                          <p:spTgt spid="92"/>
                                        </p:tgtEl>
                                        <p:attrNameLst>
                                          <p:attrName>style.rotation</p:attrName>
                                        </p:attrNameLst>
                                      </p:cBhvr>
                                      <p:tavLst>
                                        <p:tav tm="0">
                                          <p:val>
                                            <p:fltVal val="90"/>
                                          </p:val>
                                        </p:tav>
                                        <p:tav tm="100000">
                                          <p:val>
                                            <p:fltVal val="0"/>
                                          </p:val>
                                        </p:tav>
                                      </p:tavLst>
                                    </p:anim>
                                    <p:animEffect transition="in" filter="fade">
                                      <p:cBhvr>
                                        <p:cTn id="22" dur="1000"/>
                                        <p:tgtEl>
                                          <p:spTgt spid="92"/>
                                        </p:tgtEl>
                                      </p:cBhvr>
                                    </p:animEffect>
                                  </p:childTnLst>
                                </p:cTn>
                              </p:par>
                              <p:par>
                                <p:cTn id="23" presetID="31" presetClass="entr" presetSubtype="0" fill="hold" nodeType="withEffect">
                                  <p:stCondLst>
                                    <p:cond delay="0"/>
                                  </p:stCondLst>
                                  <p:childTnLst>
                                    <p:set>
                                      <p:cBhvr>
                                        <p:cTn id="24" dur="1" fill="hold">
                                          <p:stCondLst>
                                            <p:cond delay="0"/>
                                          </p:stCondLst>
                                        </p:cTn>
                                        <p:tgtEl>
                                          <p:spTgt spid="98"/>
                                        </p:tgtEl>
                                        <p:attrNameLst>
                                          <p:attrName>style.visibility</p:attrName>
                                        </p:attrNameLst>
                                      </p:cBhvr>
                                      <p:to>
                                        <p:strVal val="visible"/>
                                      </p:to>
                                    </p:set>
                                    <p:anim calcmode="lin" valueType="num">
                                      <p:cBhvr>
                                        <p:cTn id="25" dur="1000" fill="hold"/>
                                        <p:tgtEl>
                                          <p:spTgt spid="98"/>
                                        </p:tgtEl>
                                        <p:attrNameLst>
                                          <p:attrName>ppt_w</p:attrName>
                                        </p:attrNameLst>
                                      </p:cBhvr>
                                      <p:tavLst>
                                        <p:tav tm="0">
                                          <p:val>
                                            <p:fltVal val="0"/>
                                          </p:val>
                                        </p:tav>
                                        <p:tav tm="100000">
                                          <p:val>
                                            <p:strVal val="#ppt_w"/>
                                          </p:val>
                                        </p:tav>
                                      </p:tavLst>
                                    </p:anim>
                                    <p:anim calcmode="lin" valueType="num">
                                      <p:cBhvr>
                                        <p:cTn id="26" dur="1000" fill="hold"/>
                                        <p:tgtEl>
                                          <p:spTgt spid="98"/>
                                        </p:tgtEl>
                                        <p:attrNameLst>
                                          <p:attrName>ppt_h</p:attrName>
                                        </p:attrNameLst>
                                      </p:cBhvr>
                                      <p:tavLst>
                                        <p:tav tm="0">
                                          <p:val>
                                            <p:fltVal val="0"/>
                                          </p:val>
                                        </p:tav>
                                        <p:tav tm="100000">
                                          <p:val>
                                            <p:strVal val="#ppt_h"/>
                                          </p:val>
                                        </p:tav>
                                      </p:tavLst>
                                    </p:anim>
                                    <p:anim calcmode="lin" valueType="num">
                                      <p:cBhvr>
                                        <p:cTn id="27" dur="1000" fill="hold"/>
                                        <p:tgtEl>
                                          <p:spTgt spid="98"/>
                                        </p:tgtEl>
                                        <p:attrNameLst>
                                          <p:attrName>style.rotation</p:attrName>
                                        </p:attrNameLst>
                                      </p:cBhvr>
                                      <p:tavLst>
                                        <p:tav tm="0">
                                          <p:val>
                                            <p:fltVal val="90"/>
                                          </p:val>
                                        </p:tav>
                                        <p:tav tm="100000">
                                          <p:val>
                                            <p:fltVal val="0"/>
                                          </p:val>
                                        </p:tav>
                                      </p:tavLst>
                                    </p:anim>
                                    <p:animEffect transition="in" filter="fade">
                                      <p:cBhvr>
                                        <p:cTn id="28" dur="1000"/>
                                        <p:tgtEl>
                                          <p:spTgt spid="98"/>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 calcmode="lin" valueType="num">
                                      <p:cBhvr>
                                        <p:cTn id="37" dur="1000" fill="hold"/>
                                        <p:tgtEl>
                                          <p:spTgt spid="73"/>
                                        </p:tgtEl>
                                        <p:attrNameLst>
                                          <p:attrName>ppt_w</p:attrName>
                                        </p:attrNameLst>
                                      </p:cBhvr>
                                      <p:tavLst>
                                        <p:tav tm="0">
                                          <p:val>
                                            <p:fltVal val="0"/>
                                          </p:val>
                                        </p:tav>
                                        <p:tav tm="100000">
                                          <p:val>
                                            <p:strVal val="#ppt_w"/>
                                          </p:val>
                                        </p:tav>
                                      </p:tavLst>
                                    </p:anim>
                                    <p:anim calcmode="lin" valueType="num">
                                      <p:cBhvr>
                                        <p:cTn id="38" dur="1000" fill="hold"/>
                                        <p:tgtEl>
                                          <p:spTgt spid="73"/>
                                        </p:tgtEl>
                                        <p:attrNameLst>
                                          <p:attrName>ppt_h</p:attrName>
                                        </p:attrNameLst>
                                      </p:cBhvr>
                                      <p:tavLst>
                                        <p:tav tm="0">
                                          <p:val>
                                            <p:fltVal val="0"/>
                                          </p:val>
                                        </p:tav>
                                        <p:tav tm="100000">
                                          <p:val>
                                            <p:strVal val="#ppt_h"/>
                                          </p:val>
                                        </p:tav>
                                      </p:tavLst>
                                    </p:anim>
                                    <p:anim calcmode="lin" valueType="num">
                                      <p:cBhvr>
                                        <p:cTn id="39" dur="1000" fill="hold"/>
                                        <p:tgtEl>
                                          <p:spTgt spid="73"/>
                                        </p:tgtEl>
                                        <p:attrNameLst>
                                          <p:attrName>style.rotation</p:attrName>
                                        </p:attrNameLst>
                                      </p:cBhvr>
                                      <p:tavLst>
                                        <p:tav tm="0">
                                          <p:val>
                                            <p:fltVal val="90"/>
                                          </p:val>
                                        </p:tav>
                                        <p:tav tm="100000">
                                          <p:val>
                                            <p:fltVal val="0"/>
                                          </p:val>
                                        </p:tav>
                                      </p:tavLst>
                                    </p:anim>
                                    <p:animEffect transition="in" filter="fade">
                                      <p:cBhvr>
                                        <p:cTn id="40" dur="1000"/>
                                        <p:tgtEl>
                                          <p:spTgt spid="73"/>
                                        </p:tgtEl>
                                      </p:cBhvr>
                                    </p:animEffect>
                                  </p:childTnLst>
                                </p:cTn>
                              </p:par>
                              <p:par>
                                <p:cTn id="41" presetID="31" presetClass="entr" presetSubtype="0" fill="hold" nodeType="with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1000" fill="hold"/>
                                        <p:tgtEl>
                                          <p:spTgt spid="80"/>
                                        </p:tgtEl>
                                        <p:attrNameLst>
                                          <p:attrName>ppt_w</p:attrName>
                                        </p:attrNameLst>
                                      </p:cBhvr>
                                      <p:tavLst>
                                        <p:tav tm="0">
                                          <p:val>
                                            <p:fltVal val="0"/>
                                          </p:val>
                                        </p:tav>
                                        <p:tav tm="100000">
                                          <p:val>
                                            <p:strVal val="#ppt_w"/>
                                          </p:val>
                                        </p:tav>
                                      </p:tavLst>
                                    </p:anim>
                                    <p:anim calcmode="lin" valueType="num">
                                      <p:cBhvr>
                                        <p:cTn id="44" dur="1000" fill="hold"/>
                                        <p:tgtEl>
                                          <p:spTgt spid="80"/>
                                        </p:tgtEl>
                                        <p:attrNameLst>
                                          <p:attrName>ppt_h</p:attrName>
                                        </p:attrNameLst>
                                      </p:cBhvr>
                                      <p:tavLst>
                                        <p:tav tm="0">
                                          <p:val>
                                            <p:fltVal val="0"/>
                                          </p:val>
                                        </p:tav>
                                        <p:tav tm="100000">
                                          <p:val>
                                            <p:strVal val="#ppt_h"/>
                                          </p:val>
                                        </p:tav>
                                      </p:tavLst>
                                    </p:anim>
                                    <p:anim calcmode="lin" valueType="num">
                                      <p:cBhvr>
                                        <p:cTn id="45" dur="1000" fill="hold"/>
                                        <p:tgtEl>
                                          <p:spTgt spid="80"/>
                                        </p:tgtEl>
                                        <p:attrNameLst>
                                          <p:attrName>style.rotation</p:attrName>
                                        </p:attrNameLst>
                                      </p:cBhvr>
                                      <p:tavLst>
                                        <p:tav tm="0">
                                          <p:val>
                                            <p:fltVal val="90"/>
                                          </p:val>
                                        </p:tav>
                                        <p:tav tm="100000">
                                          <p:val>
                                            <p:fltVal val="0"/>
                                          </p:val>
                                        </p:tav>
                                      </p:tavLst>
                                    </p:anim>
                                    <p:animEffect transition="in" filter="fade">
                                      <p:cBhvr>
                                        <p:cTn id="46" dur="1000"/>
                                        <p:tgtEl>
                                          <p:spTgt spid="80"/>
                                        </p:tgtEl>
                                      </p:cBhvr>
                                    </p:animEffect>
                                  </p:childTnLst>
                                </p:cTn>
                              </p:par>
                              <p:par>
                                <p:cTn id="47" presetID="31" presetClass="entr" presetSubtype="0" fill="hold" nodeType="withEffect">
                                  <p:stCondLst>
                                    <p:cond delay="0"/>
                                  </p:stCondLst>
                                  <p:childTnLst>
                                    <p:set>
                                      <p:cBhvr>
                                        <p:cTn id="48" dur="1" fill="hold">
                                          <p:stCondLst>
                                            <p:cond delay="0"/>
                                          </p:stCondLst>
                                        </p:cTn>
                                        <p:tgtEl>
                                          <p:spTgt spid="86"/>
                                        </p:tgtEl>
                                        <p:attrNameLst>
                                          <p:attrName>style.visibility</p:attrName>
                                        </p:attrNameLst>
                                      </p:cBhvr>
                                      <p:to>
                                        <p:strVal val="visible"/>
                                      </p:to>
                                    </p:set>
                                    <p:anim calcmode="lin" valueType="num">
                                      <p:cBhvr>
                                        <p:cTn id="49" dur="1000" fill="hold"/>
                                        <p:tgtEl>
                                          <p:spTgt spid="86"/>
                                        </p:tgtEl>
                                        <p:attrNameLst>
                                          <p:attrName>ppt_w</p:attrName>
                                        </p:attrNameLst>
                                      </p:cBhvr>
                                      <p:tavLst>
                                        <p:tav tm="0">
                                          <p:val>
                                            <p:fltVal val="0"/>
                                          </p:val>
                                        </p:tav>
                                        <p:tav tm="100000">
                                          <p:val>
                                            <p:strVal val="#ppt_w"/>
                                          </p:val>
                                        </p:tav>
                                      </p:tavLst>
                                    </p:anim>
                                    <p:anim calcmode="lin" valueType="num">
                                      <p:cBhvr>
                                        <p:cTn id="50" dur="1000" fill="hold"/>
                                        <p:tgtEl>
                                          <p:spTgt spid="86"/>
                                        </p:tgtEl>
                                        <p:attrNameLst>
                                          <p:attrName>ppt_h</p:attrName>
                                        </p:attrNameLst>
                                      </p:cBhvr>
                                      <p:tavLst>
                                        <p:tav tm="0">
                                          <p:val>
                                            <p:fltVal val="0"/>
                                          </p:val>
                                        </p:tav>
                                        <p:tav tm="100000">
                                          <p:val>
                                            <p:strVal val="#ppt_h"/>
                                          </p:val>
                                        </p:tav>
                                      </p:tavLst>
                                    </p:anim>
                                    <p:anim calcmode="lin" valueType="num">
                                      <p:cBhvr>
                                        <p:cTn id="51" dur="1000" fill="hold"/>
                                        <p:tgtEl>
                                          <p:spTgt spid="86"/>
                                        </p:tgtEl>
                                        <p:attrNameLst>
                                          <p:attrName>style.rotation</p:attrName>
                                        </p:attrNameLst>
                                      </p:cBhvr>
                                      <p:tavLst>
                                        <p:tav tm="0">
                                          <p:val>
                                            <p:fltVal val="90"/>
                                          </p:val>
                                        </p:tav>
                                        <p:tav tm="100000">
                                          <p:val>
                                            <p:fltVal val="0"/>
                                          </p:val>
                                        </p:tav>
                                      </p:tavLst>
                                    </p:anim>
                                    <p:animEffect transition="in" filter="fade">
                                      <p:cBhvr>
                                        <p:cTn id="52" dur="1000"/>
                                        <p:tgtEl>
                                          <p:spTgt spid="86"/>
                                        </p:tgtEl>
                                      </p:cBhvr>
                                    </p:animEffect>
                                  </p:childTnLst>
                                </p:cTn>
                              </p:par>
                            </p:childTnLst>
                          </p:cTn>
                        </p:par>
                        <p:par>
                          <p:cTn id="53" fill="hold">
                            <p:stCondLst>
                              <p:cond delay="1000"/>
                            </p:stCondLst>
                            <p:childTnLst>
                              <p:par>
                                <p:cTn id="54" presetID="22" presetClass="entr" presetSubtype="4"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par>
                          <p:cTn id="57" fill="hold">
                            <p:stCondLst>
                              <p:cond delay="1500"/>
                            </p:stCondLst>
                            <p:childTnLst>
                              <p:par>
                                <p:cTn id="58" presetID="22" presetClass="entr" presetSubtype="4"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childTnLst>
                          </p:cTn>
                        </p:par>
                        <p:par>
                          <p:cTn id="61" fill="hold">
                            <p:stCondLst>
                              <p:cond delay="2000"/>
                            </p:stCondLst>
                            <p:childTnLst>
                              <p:par>
                                <p:cTn id="62" presetID="22" presetClass="entr" presetSubtype="4" fill="hold" nodeType="afterEffect">
                                  <p:stCondLst>
                                    <p:cond delay="0"/>
                                  </p:stCondLst>
                                  <p:childTnLst>
                                    <p:set>
                                      <p:cBhvr>
                                        <p:cTn id="63" dur="1" fill="hold">
                                          <p:stCondLst>
                                            <p:cond delay="0"/>
                                          </p:stCondLst>
                                        </p:cTn>
                                        <p:tgtEl>
                                          <p:spTgt spid="67"/>
                                        </p:tgtEl>
                                        <p:attrNameLst>
                                          <p:attrName>style.visibility</p:attrName>
                                        </p:attrNameLst>
                                      </p:cBhvr>
                                      <p:to>
                                        <p:strVal val="visible"/>
                                      </p:to>
                                    </p:set>
                                    <p:animEffect transition="in" filter="wipe(down)">
                                      <p:cBhvr>
                                        <p:cTn id="64" dur="500"/>
                                        <p:tgtEl>
                                          <p:spTgt spid="67"/>
                                        </p:tgtEl>
                                      </p:cBhvr>
                                    </p:animEffect>
                                  </p:childTnLst>
                                </p:cTn>
                              </p:par>
                            </p:childTnLst>
                          </p:cTn>
                        </p:par>
                        <p:par>
                          <p:cTn id="65" fill="hold">
                            <p:stCondLst>
                              <p:cond delay="2500"/>
                            </p:stCondLst>
                            <p:childTnLst>
                              <p:par>
                                <p:cTn id="66" presetID="22" presetClass="entr" presetSubtype="4" fill="hold" nodeType="after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wipe(down)">
                                      <p:cBhvr>
                                        <p:cTn id="68"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3" grpId="0" animBg="1"/>
      <p:bldP spid="73" grpId="0" animBg="1"/>
      <p:bldP spid="7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A53E108-0C36-4F30-8C0F-B465513601EA}"/>
              </a:ext>
            </a:extLst>
          </p:cNvPr>
          <p:cNvGrpSpPr/>
          <p:nvPr/>
        </p:nvGrpSpPr>
        <p:grpSpPr>
          <a:xfrm>
            <a:off x="1340325" y="2848550"/>
            <a:ext cx="4594983" cy="1064305"/>
            <a:chOff x="1211988" y="2599723"/>
            <a:chExt cx="4594983" cy="1064305"/>
          </a:xfrm>
        </p:grpSpPr>
        <p:sp>
          <p:nvSpPr>
            <p:cNvPr id="21" name="矩形: 圆角 20">
              <a:extLst>
                <a:ext uri="{FF2B5EF4-FFF2-40B4-BE49-F238E27FC236}">
                  <a16:creationId xmlns:a16="http://schemas.microsoft.com/office/drawing/2014/main" id="{3BA780CC-E979-46F5-A3E2-72D1F1E4C9AB}"/>
                </a:ext>
              </a:extLst>
            </p:cNvPr>
            <p:cNvSpPr/>
            <p:nvPr/>
          </p:nvSpPr>
          <p:spPr>
            <a:xfrm>
              <a:off x="2122330" y="2599723"/>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dirty="0">
                  <a:solidFill>
                    <a:schemeClr val="tx1">
                      <a:lumMod val="65000"/>
                      <a:lumOff val="3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请添加您的标题</a:t>
              </a:r>
            </a:p>
          </p:txBody>
        </p:sp>
        <p:sp>
          <p:nvSpPr>
            <p:cNvPr id="22" name="矩形: 圆角 21">
              <a:extLst>
                <a:ext uri="{FF2B5EF4-FFF2-40B4-BE49-F238E27FC236}">
                  <a16:creationId xmlns:a16="http://schemas.microsoft.com/office/drawing/2014/main" id="{28358178-6D8E-4932-830B-DE26736AC9E4}"/>
                </a:ext>
              </a:extLst>
            </p:cNvPr>
            <p:cNvSpPr/>
            <p:nvPr/>
          </p:nvSpPr>
          <p:spPr>
            <a:xfrm>
              <a:off x="1211988" y="2825966"/>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01</a:t>
              </a:r>
              <a:endParaRPr lang="zh-CN" altLang="en-US"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7" name="文本框 6">
              <a:extLst>
                <a:ext uri="{FF2B5EF4-FFF2-40B4-BE49-F238E27FC236}">
                  <a16:creationId xmlns:a16="http://schemas.microsoft.com/office/drawing/2014/main" id="{AB33702D-2660-4808-A1B1-CE5AE3E4F42B}"/>
                </a:ext>
              </a:extLst>
            </p:cNvPr>
            <p:cNvSpPr txBox="1"/>
            <p:nvPr/>
          </p:nvSpPr>
          <p:spPr>
            <a:xfrm>
              <a:off x="2122330" y="3202363"/>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Strong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a:t>
              </a:r>
            </a:p>
          </p:txBody>
        </p:sp>
      </p:grpSp>
      <p:grpSp>
        <p:nvGrpSpPr>
          <p:cNvPr id="2" name="组合 1">
            <a:extLst>
              <a:ext uri="{FF2B5EF4-FFF2-40B4-BE49-F238E27FC236}">
                <a16:creationId xmlns:a16="http://schemas.microsoft.com/office/drawing/2014/main" id="{A1EEADB3-7146-4726-B28F-0FC575B4B640}"/>
              </a:ext>
            </a:extLst>
          </p:cNvPr>
          <p:cNvGrpSpPr/>
          <p:nvPr/>
        </p:nvGrpSpPr>
        <p:grpSpPr>
          <a:xfrm>
            <a:off x="4631334" y="1026471"/>
            <a:ext cx="2875540" cy="1012306"/>
            <a:chOff x="4631334" y="1058555"/>
            <a:chExt cx="2875540" cy="1012306"/>
          </a:xfrm>
        </p:grpSpPr>
        <p:sp>
          <p:nvSpPr>
            <p:cNvPr id="20" name="Rectangle 4">
              <a:extLst>
                <a:ext uri="{FF2B5EF4-FFF2-40B4-BE49-F238E27FC236}">
                  <a16:creationId xmlns:a16="http://schemas.microsoft.com/office/drawing/2014/main" id="{D2C8F579-A053-47BA-89CF-27AF0C907435}"/>
                </a:ext>
              </a:extLst>
            </p:cNvPr>
            <p:cNvSpPr txBox="1">
              <a:spLocks noChangeArrowheads="1"/>
            </p:cNvSpPr>
            <p:nvPr/>
          </p:nvSpPr>
          <p:spPr>
            <a:xfrm>
              <a:off x="5180952" y="1058555"/>
              <a:ext cx="1776304" cy="101230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lnSpc>
                  <a:spcPct val="100000"/>
                </a:lnSpc>
                <a:defRPr/>
              </a:pPr>
              <a:r>
                <a:rPr lang="zh-CN" altLang="en-US" sz="7200" b="1" i="1" dirty="0">
                  <a:solidFill>
                    <a:srgbClr val="4754FF"/>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rPr>
                <a:t>目 录</a:t>
              </a:r>
              <a:endParaRPr lang="en-US" altLang="zh-CN" sz="7200" b="1" i="1" dirty="0">
                <a:solidFill>
                  <a:srgbClr val="4754FF"/>
                </a:solidFill>
                <a:latin typeface="思源宋体 CN Heavy" panose="02020900000000000000" pitchFamily="18" charset="-122"/>
                <a:ea typeface="思源宋体 CN Heavy" panose="02020900000000000000" pitchFamily="18" charset="-122"/>
                <a:cs typeface="+mn-ea"/>
                <a:sym typeface="思源黑体 CN Normal" panose="020B0400000000000000" pitchFamily="34" charset="-122"/>
              </a:endParaRPr>
            </a:p>
          </p:txBody>
        </p:sp>
        <p:sp>
          <p:nvSpPr>
            <p:cNvPr id="15" name="PA-文本框 59">
              <a:extLst>
                <a:ext uri="{FF2B5EF4-FFF2-40B4-BE49-F238E27FC236}">
                  <a16:creationId xmlns:a16="http://schemas.microsoft.com/office/drawing/2014/main" id="{1BEF300F-4BCE-4C6A-9C48-E175B7F21CA8}"/>
                </a:ext>
              </a:extLst>
            </p:cNvPr>
            <p:cNvSpPr txBox="1"/>
            <p:nvPr>
              <p:custDataLst>
                <p:tags r:id="rId1"/>
              </p:custDataLst>
            </p:nvPr>
          </p:nvSpPr>
          <p:spPr>
            <a:xfrm>
              <a:off x="4631334" y="1414463"/>
              <a:ext cx="2875540" cy="307777"/>
            </a:xfrm>
            <a:prstGeom prst="rect">
              <a:avLst/>
            </a:prstGeom>
            <a:noFill/>
          </p:spPr>
          <p:txBody>
            <a:bodyPr wrap="square" rtlCol="0">
              <a:spAutoFit/>
            </a:bodyPr>
            <a:lstStyle/>
            <a:p>
              <a:pPr algn="dist"/>
              <a:r>
                <a:rPr lang="en-US" altLang="zh-CN" sz="1400" dirty="0">
                  <a:solidFill>
                    <a:srgbClr val="F558FF"/>
                  </a:solidFill>
                  <a:latin typeface="微软雅黑" panose="020B0503020204020204" pitchFamily="34" charset="-122"/>
                  <a:ea typeface="微软雅黑" panose="020B0503020204020204" pitchFamily="34" charset="-122"/>
                </a:rPr>
                <a:t>CONTANTS</a:t>
              </a:r>
            </a:p>
          </p:txBody>
        </p:sp>
      </p:grpSp>
      <p:grpSp>
        <p:nvGrpSpPr>
          <p:cNvPr id="31" name="组合 30">
            <a:extLst>
              <a:ext uri="{FF2B5EF4-FFF2-40B4-BE49-F238E27FC236}">
                <a16:creationId xmlns:a16="http://schemas.microsoft.com/office/drawing/2014/main" id="{B5E50EEA-CA90-46F6-9B02-74AF77B85636}"/>
              </a:ext>
            </a:extLst>
          </p:cNvPr>
          <p:cNvGrpSpPr/>
          <p:nvPr/>
        </p:nvGrpSpPr>
        <p:grpSpPr>
          <a:xfrm>
            <a:off x="6273272" y="2848550"/>
            <a:ext cx="4594983" cy="1064305"/>
            <a:chOff x="1211988" y="2599723"/>
            <a:chExt cx="4594983" cy="1064305"/>
          </a:xfrm>
        </p:grpSpPr>
        <p:sp>
          <p:nvSpPr>
            <p:cNvPr id="32" name="矩形: 圆角 20">
              <a:extLst>
                <a:ext uri="{FF2B5EF4-FFF2-40B4-BE49-F238E27FC236}">
                  <a16:creationId xmlns:a16="http://schemas.microsoft.com/office/drawing/2014/main" id="{BF2B0FA8-1BC2-4A8F-A732-218BEC116D59}"/>
                </a:ext>
              </a:extLst>
            </p:cNvPr>
            <p:cNvSpPr/>
            <p:nvPr/>
          </p:nvSpPr>
          <p:spPr>
            <a:xfrm>
              <a:off x="2122330" y="2599723"/>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dirty="0">
                  <a:solidFill>
                    <a:schemeClr val="tx1">
                      <a:lumMod val="65000"/>
                      <a:lumOff val="3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请添加您的标题</a:t>
              </a:r>
            </a:p>
          </p:txBody>
        </p:sp>
        <p:sp>
          <p:nvSpPr>
            <p:cNvPr id="33" name="矩形: 圆角 21">
              <a:extLst>
                <a:ext uri="{FF2B5EF4-FFF2-40B4-BE49-F238E27FC236}">
                  <a16:creationId xmlns:a16="http://schemas.microsoft.com/office/drawing/2014/main" id="{CEFC3C16-ABC8-4C23-9661-FD5162BCA3FB}"/>
                </a:ext>
              </a:extLst>
            </p:cNvPr>
            <p:cNvSpPr/>
            <p:nvPr/>
          </p:nvSpPr>
          <p:spPr>
            <a:xfrm>
              <a:off x="1211988" y="2825966"/>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02</a:t>
              </a:r>
              <a:endParaRPr lang="zh-CN" altLang="en-US"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4" name="文本框 33">
              <a:extLst>
                <a:ext uri="{FF2B5EF4-FFF2-40B4-BE49-F238E27FC236}">
                  <a16:creationId xmlns:a16="http://schemas.microsoft.com/office/drawing/2014/main" id="{F955EF77-A0C3-4D46-B3DF-7E26EFD8A12D}"/>
                </a:ext>
              </a:extLst>
            </p:cNvPr>
            <p:cNvSpPr txBox="1"/>
            <p:nvPr/>
          </p:nvSpPr>
          <p:spPr>
            <a:xfrm>
              <a:off x="2122330" y="3202363"/>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Strong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a:t>
              </a:r>
            </a:p>
          </p:txBody>
        </p:sp>
      </p:grpSp>
      <p:grpSp>
        <p:nvGrpSpPr>
          <p:cNvPr id="35" name="组合 34">
            <a:extLst>
              <a:ext uri="{FF2B5EF4-FFF2-40B4-BE49-F238E27FC236}">
                <a16:creationId xmlns:a16="http://schemas.microsoft.com/office/drawing/2014/main" id="{1EE345A2-DE0A-421C-9CDD-7B07871F7ECC}"/>
              </a:ext>
            </a:extLst>
          </p:cNvPr>
          <p:cNvGrpSpPr/>
          <p:nvPr/>
        </p:nvGrpSpPr>
        <p:grpSpPr>
          <a:xfrm>
            <a:off x="1340325" y="4448664"/>
            <a:ext cx="4594983" cy="1064305"/>
            <a:chOff x="1211988" y="2599723"/>
            <a:chExt cx="4594983" cy="1064305"/>
          </a:xfrm>
        </p:grpSpPr>
        <p:sp>
          <p:nvSpPr>
            <p:cNvPr id="36" name="矩形: 圆角 20">
              <a:extLst>
                <a:ext uri="{FF2B5EF4-FFF2-40B4-BE49-F238E27FC236}">
                  <a16:creationId xmlns:a16="http://schemas.microsoft.com/office/drawing/2014/main" id="{942E1F90-203F-4D23-AA06-C16C1ED05E09}"/>
                </a:ext>
              </a:extLst>
            </p:cNvPr>
            <p:cNvSpPr/>
            <p:nvPr/>
          </p:nvSpPr>
          <p:spPr>
            <a:xfrm>
              <a:off x="2122330" y="2599723"/>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dirty="0">
                  <a:solidFill>
                    <a:schemeClr val="tx1">
                      <a:lumMod val="65000"/>
                      <a:lumOff val="3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请添加您的标题</a:t>
              </a:r>
            </a:p>
          </p:txBody>
        </p:sp>
        <p:sp>
          <p:nvSpPr>
            <p:cNvPr id="37" name="矩形: 圆角 21">
              <a:extLst>
                <a:ext uri="{FF2B5EF4-FFF2-40B4-BE49-F238E27FC236}">
                  <a16:creationId xmlns:a16="http://schemas.microsoft.com/office/drawing/2014/main" id="{AB5DB4C4-E7A6-44DA-8F0C-B27DAB204F88}"/>
                </a:ext>
              </a:extLst>
            </p:cNvPr>
            <p:cNvSpPr/>
            <p:nvPr/>
          </p:nvSpPr>
          <p:spPr>
            <a:xfrm>
              <a:off x="1211988" y="2825966"/>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03</a:t>
              </a:r>
              <a:endParaRPr lang="zh-CN" altLang="en-US"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38" name="文本框 37">
              <a:extLst>
                <a:ext uri="{FF2B5EF4-FFF2-40B4-BE49-F238E27FC236}">
                  <a16:creationId xmlns:a16="http://schemas.microsoft.com/office/drawing/2014/main" id="{69C30F30-3F10-4F79-BBAB-DA80D3E7122F}"/>
                </a:ext>
              </a:extLst>
            </p:cNvPr>
            <p:cNvSpPr txBox="1"/>
            <p:nvPr/>
          </p:nvSpPr>
          <p:spPr>
            <a:xfrm>
              <a:off x="2122330" y="3202363"/>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Strong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a:t>
              </a:r>
            </a:p>
          </p:txBody>
        </p:sp>
      </p:grpSp>
      <p:grpSp>
        <p:nvGrpSpPr>
          <p:cNvPr id="39" name="组合 38">
            <a:extLst>
              <a:ext uri="{FF2B5EF4-FFF2-40B4-BE49-F238E27FC236}">
                <a16:creationId xmlns:a16="http://schemas.microsoft.com/office/drawing/2014/main" id="{19B53AD3-52F5-49A1-98D4-2668D8A16BBF}"/>
              </a:ext>
            </a:extLst>
          </p:cNvPr>
          <p:cNvGrpSpPr/>
          <p:nvPr/>
        </p:nvGrpSpPr>
        <p:grpSpPr>
          <a:xfrm>
            <a:off x="6273272" y="4448664"/>
            <a:ext cx="4594983" cy="1064305"/>
            <a:chOff x="1211988" y="2599723"/>
            <a:chExt cx="4594983" cy="1064305"/>
          </a:xfrm>
        </p:grpSpPr>
        <p:sp>
          <p:nvSpPr>
            <p:cNvPr id="40" name="矩形: 圆角 20">
              <a:extLst>
                <a:ext uri="{FF2B5EF4-FFF2-40B4-BE49-F238E27FC236}">
                  <a16:creationId xmlns:a16="http://schemas.microsoft.com/office/drawing/2014/main" id="{01357DDB-6DD9-4DB0-8D42-5CA350B8A550}"/>
                </a:ext>
              </a:extLst>
            </p:cNvPr>
            <p:cNvSpPr/>
            <p:nvPr/>
          </p:nvSpPr>
          <p:spPr>
            <a:xfrm>
              <a:off x="2122330" y="2599723"/>
              <a:ext cx="3364069" cy="756000"/>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200" dirty="0">
                  <a:solidFill>
                    <a:schemeClr val="tx1">
                      <a:lumMod val="65000"/>
                      <a:lumOff val="35000"/>
                    </a:schemeClr>
                  </a:solidFill>
                  <a:latin typeface="思源宋体 Heavy" panose="02020900000000000000" pitchFamily="18" charset="-122"/>
                  <a:ea typeface="思源宋体 Heavy" panose="02020900000000000000" pitchFamily="18" charset="-122"/>
                  <a:sym typeface="思源黑体 CN Normal" panose="020B0400000000000000" pitchFamily="34" charset="-122"/>
                </a:rPr>
                <a:t>请添加您的标题</a:t>
              </a:r>
            </a:p>
          </p:txBody>
        </p:sp>
        <p:sp>
          <p:nvSpPr>
            <p:cNvPr id="41" name="矩形: 圆角 21">
              <a:extLst>
                <a:ext uri="{FF2B5EF4-FFF2-40B4-BE49-F238E27FC236}">
                  <a16:creationId xmlns:a16="http://schemas.microsoft.com/office/drawing/2014/main" id="{9C60DF85-B770-41BC-A577-D4F29E69A938}"/>
                </a:ext>
              </a:extLst>
            </p:cNvPr>
            <p:cNvSpPr/>
            <p:nvPr/>
          </p:nvSpPr>
          <p:spPr>
            <a:xfrm>
              <a:off x="1211988" y="2825966"/>
              <a:ext cx="910341" cy="752794"/>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4400"/>
                </a:lnSpc>
              </a:pPr>
              <a:r>
                <a:rPr lang="en-US" altLang="zh-CN"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04</a:t>
              </a:r>
              <a:endParaRPr lang="zh-CN" altLang="en-US" sz="4000" b="1" i="1"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42" name="文本框 41">
              <a:extLst>
                <a:ext uri="{FF2B5EF4-FFF2-40B4-BE49-F238E27FC236}">
                  <a16:creationId xmlns:a16="http://schemas.microsoft.com/office/drawing/2014/main" id="{A8D9D7FE-D533-4773-B295-194ACE073751}"/>
                </a:ext>
              </a:extLst>
            </p:cNvPr>
            <p:cNvSpPr txBox="1"/>
            <p:nvPr/>
          </p:nvSpPr>
          <p:spPr>
            <a:xfrm>
              <a:off x="2122330" y="3202363"/>
              <a:ext cx="3684641" cy="461665"/>
            </a:xfrm>
            <a:prstGeom prst="rect">
              <a:avLst/>
            </a:prstGeom>
            <a:noFill/>
          </p:spPr>
          <p:txBody>
            <a:bodyPr wrap="square" rtlCol="0">
              <a:spAutoFit/>
            </a:bodyPr>
            <a:lstStyle/>
            <a:p>
              <a:pP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思源黑体 CN Regular" panose="020B0500000000000000" pitchFamily="34" charset="-122"/>
                  <a:ea typeface="思源黑体 CN Regular" panose="020B0500000000000000" pitchFamily="34" charset="-122"/>
                </a:rPr>
                <a:t>Strong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 can separate the </a:t>
              </a:r>
              <a:r>
                <a:rPr lang="en-US" altLang="zh-CN" sz="1200" dirty="0" err="1">
                  <a:solidFill>
                    <a:schemeClr val="tx1">
                      <a:lumMod val="65000"/>
                      <a:lumOff val="35000"/>
                    </a:schemeClr>
                  </a:solidFill>
                  <a:latin typeface="思源黑体 CN Regular" panose="020B0500000000000000" pitchFamily="34" charset="-122"/>
                  <a:ea typeface="思源黑体 CN Regular" panose="020B0500000000000000" pitchFamily="34" charset="-122"/>
                </a:rPr>
                <a:t>bodyStrong</a:t>
              </a:r>
              <a:r>
                <a:rPr lang="en-US" altLang="zh-CN" sz="1200" dirty="0">
                  <a:solidFill>
                    <a:schemeClr val="tx1">
                      <a:lumMod val="65000"/>
                      <a:lumOff val="35000"/>
                    </a:schemeClr>
                  </a:solidFill>
                  <a:latin typeface="思源黑体 CN Regular" panose="020B0500000000000000" pitchFamily="34" charset="-122"/>
                  <a:ea typeface="思源黑体 CN Regular" panose="020B0500000000000000" pitchFamily="34" charset="-122"/>
                </a:rPr>
                <a:t> mind</a:t>
              </a:r>
            </a:p>
          </p:txBody>
        </p:sp>
      </p:grpSp>
    </p:spTree>
    <p:extLst>
      <p:ext uri="{BB962C8B-B14F-4D97-AF65-F5344CB8AC3E}">
        <p14:creationId xmlns:p14="http://schemas.microsoft.com/office/powerpoint/2010/main" val="516889422"/>
      </p:ext>
    </p:extLst>
  </p:cSld>
  <p:clrMapOvr>
    <a:masterClrMapping/>
  </p:clrMapOvr>
  <p:transition spd="slow" advTm="3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down)">
                                      <p:cBhvr>
                                        <p:cTn id="15" dur="500"/>
                                        <p:tgtEl>
                                          <p:spTgt spid="3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down)">
                                      <p:cBhvr>
                                        <p:cTn id="19" dur="500"/>
                                        <p:tgtEl>
                                          <p:spTgt spid="35"/>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down)">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B63A981-DEC0-48E3-A8C2-B9F058225D69}"/>
              </a:ext>
            </a:extLst>
          </p:cNvPr>
          <p:cNvGrpSpPr/>
          <p:nvPr/>
        </p:nvGrpSpPr>
        <p:grpSpPr>
          <a:xfrm>
            <a:off x="5828290" y="1607179"/>
            <a:ext cx="4879746" cy="3800730"/>
            <a:chOff x="6096000" y="1615809"/>
            <a:chExt cx="4879746" cy="3800730"/>
          </a:xfrm>
        </p:grpSpPr>
        <p:sp>
          <p:nvSpPr>
            <p:cNvPr id="3" name="Rectangle 14">
              <a:extLst>
                <a:ext uri="{FF2B5EF4-FFF2-40B4-BE49-F238E27FC236}">
                  <a16:creationId xmlns:a16="http://schemas.microsoft.com/office/drawing/2014/main" id="{E50ACA80-7585-49BE-B72F-39291967CF94}"/>
                </a:ext>
              </a:extLst>
            </p:cNvPr>
            <p:cNvSpPr>
              <a:spLocks noChangeArrowheads="1"/>
            </p:cNvSpPr>
            <p:nvPr/>
          </p:nvSpPr>
          <p:spPr bwMode="auto">
            <a:xfrm>
              <a:off x="9047544" y="2059651"/>
              <a:ext cx="457295" cy="2847691"/>
            </a:xfrm>
            <a:prstGeom prst="rect">
              <a:avLst/>
            </a:prstGeom>
            <a:solidFill>
              <a:srgbClr val="BEBF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4" name="Rectangle 16">
              <a:extLst>
                <a:ext uri="{FF2B5EF4-FFF2-40B4-BE49-F238E27FC236}">
                  <a16:creationId xmlns:a16="http://schemas.microsoft.com/office/drawing/2014/main" id="{5B27E98E-AEDB-4664-8DB0-55011C223B48}"/>
                </a:ext>
              </a:extLst>
            </p:cNvPr>
            <p:cNvSpPr>
              <a:spLocks noChangeArrowheads="1"/>
            </p:cNvSpPr>
            <p:nvPr/>
          </p:nvSpPr>
          <p:spPr bwMode="auto">
            <a:xfrm>
              <a:off x="8347836" y="3083177"/>
              <a:ext cx="462551" cy="1824165"/>
            </a:xfrm>
            <a:prstGeom prst="rect">
              <a:avLst/>
            </a:prstGeom>
            <a:solidFill>
              <a:srgbClr val="F2CD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5" name="Rectangle 19">
              <a:extLst>
                <a:ext uri="{FF2B5EF4-FFF2-40B4-BE49-F238E27FC236}">
                  <a16:creationId xmlns:a16="http://schemas.microsoft.com/office/drawing/2014/main" id="{C957B610-D897-44B3-9F0F-270BFD886615}"/>
                </a:ext>
              </a:extLst>
            </p:cNvPr>
            <p:cNvSpPr>
              <a:spLocks noChangeArrowheads="1"/>
            </p:cNvSpPr>
            <p:nvPr/>
          </p:nvSpPr>
          <p:spPr bwMode="auto">
            <a:xfrm>
              <a:off x="7663896" y="2367427"/>
              <a:ext cx="446783" cy="2539915"/>
            </a:xfrm>
            <a:prstGeom prst="rect">
              <a:avLst/>
            </a:prstGeom>
            <a:solidFill>
              <a:srgbClr val="BEBF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6" name="Rectangle 21">
              <a:extLst>
                <a:ext uri="{FF2B5EF4-FFF2-40B4-BE49-F238E27FC236}">
                  <a16:creationId xmlns:a16="http://schemas.microsoft.com/office/drawing/2014/main" id="{6D45878D-A9CF-4C76-84AA-69A0B9E03EFA}"/>
                </a:ext>
              </a:extLst>
            </p:cNvPr>
            <p:cNvSpPr>
              <a:spLocks noChangeArrowheads="1"/>
            </p:cNvSpPr>
            <p:nvPr/>
          </p:nvSpPr>
          <p:spPr bwMode="auto">
            <a:xfrm>
              <a:off x="6964188" y="2811266"/>
              <a:ext cx="462551" cy="2096076"/>
            </a:xfrm>
            <a:prstGeom prst="rect">
              <a:avLst/>
            </a:prstGeom>
            <a:solidFill>
              <a:srgbClr val="F2CD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7" name="TextBox 38">
              <a:extLst>
                <a:ext uri="{FF2B5EF4-FFF2-40B4-BE49-F238E27FC236}">
                  <a16:creationId xmlns:a16="http://schemas.microsoft.com/office/drawing/2014/main" id="{011FB92B-2AE5-4E71-83A2-E96821660696}"/>
                </a:ext>
              </a:extLst>
            </p:cNvPr>
            <p:cNvSpPr txBox="1"/>
            <p:nvPr/>
          </p:nvSpPr>
          <p:spPr>
            <a:xfrm>
              <a:off x="6330009" y="4722672"/>
              <a:ext cx="351993"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8" name="TextBox 39">
              <a:extLst>
                <a:ext uri="{FF2B5EF4-FFF2-40B4-BE49-F238E27FC236}">
                  <a16:creationId xmlns:a16="http://schemas.microsoft.com/office/drawing/2014/main" id="{44846946-A56E-47A2-88FF-B33B30D7ABFA}"/>
                </a:ext>
              </a:extLst>
            </p:cNvPr>
            <p:cNvSpPr txBox="1"/>
            <p:nvPr/>
          </p:nvSpPr>
          <p:spPr>
            <a:xfrm>
              <a:off x="6096000" y="4278839"/>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100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9" name="TextBox 40">
              <a:extLst>
                <a:ext uri="{FF2B5EF4-FFF2-40B4-BE49-F238E27FC236}">
                  <a16:creationId xmlns:a16="http://schemas.microsoft.com/office/drawing/2014/main" id="{92AF5889-A418-428B-B5E6-28C47314EB7E}"/>
                </a:ext>
              </a:extLst>
            </p:cNvPr>
            <p:cNvSpPr txBox="1"/>
            <p:nvPr/>
          </p:nvSpPr>
          <p:spPr>
            <a:xfrm>
              <a:off x="6096000" y="3835000"/>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200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0" name="TextBox 41">
              <a:extLst>
                <a:ext uri="{FF2B5EF4-FFF2-40B4-BE49-F238E27FC236}">
                  <a16:creationId xmlns:a16="http://schemas.microsoft.com/office/drawing/2014/main" id="{52E87085-CBE5-4D1E-943A-5D96813FA5EC}"/>
                </a:ext>
              </a:extLst>
            </p:cNvPr>
            <p:cNvSpPr txBox="1"/>
            <p:nvPr/>
          </p:nvSpPr>
          <p:spPr>
            <a:xfrm>
              <a:off x="6096000" y="3391161"/>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300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1" name="TextBox 42">
              <a:extLst>
                <a:ext uri="{FF2B5EF4-FFF2-40B4-BE49-F238E27FC236}">
                  <a16:creationId xmlns:a16="http://schemas.microsoft.com/office/drawing/2014/main" id="{DDBA244B-8840-4684-A473-09F5784ABD03}"/>
                </a:ext>
              </a:extLst>
            </p:cNvPr>
            <p:cNvSpPr txBox="1"/>
            <p:nvPr/>
          </p:nvSpPr>
          <p:spPr>
            <a:xfrm>
              <a:off x="6096000" y="2947323"/>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400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2" name="TextBox 43">
              <a:extLst>
                <a:ext uri="{FF2B5EF4-FFF2-40B4-BE49-F238E27FC236}">
                  <a16:creationId xmlns:a16="http://schemas.microsoft.com/office/drawing/2014/main" id="{DA09AF51-F8B1-465A-BAC5-3F70783C2562}"/>
                </a:ext>
              </a:extLst>
            </p:cNvPr>
            <p:cNvSpPr txBox="1"/>
            <p:nvPr/>
          </p:nvSpPr>
          <p:spPr>
            <a:xfrm>
              <a:off x="6096000" y="2503487"/>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500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3" name="TextBox 44">
              <a:extLst>
                <a:ext uri="{FF2B5EF4-FFF2-40B4-BE49-F238E27FC236}">
                  <a16:creationId xmlns:a16="http://schemas.microsoft.com/office/drawing/2014/main" id="{E1E4D3AE-7574-4847-853A-8CC97DD4A4CE}"/>
                </a:ext>
              </a:extLst>
            </p:cNvPr>
            <p:cNvSpPr txBox="1"/>
            <p:nvPr/>
          </p:nvSpPr>
          <p:spPr>
            <a:xfrm>
              <a:off x="6096000" y="2059648"/>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600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4" name="TextBox 45">
              <a:extLst>
                <a:ext uri="{FF2B5EF4-FFF2-40B4-BE49-F238E27FC236}">
                  <a16:creationId xmlns:a16="http://schemas.microsoft.com/office/drawing/2014/main" id="{6E6AA196-C591-4D1C-ADF9-1CD1D01D70D6}"/>
                </a:ext>
              </a:extLst>
            </p:cNvPr>
            <p:cNvSpPr txBox="1"/>
            <p:nvPr/>
          </p:nvSpPr>
          <p:spPr>
            <a:xfrm>
              <a:off x="6096000" y="1615809"/>
              <a:ext cx="563590" cy="338540"/>
            </a:xfrm>
            <a:prstGeom prst="rect">
              <a:avLst/>
            </a:prstGeom>
            <a:noFill/>
          </p:spPr>
          <p:txBody>
            <a:bodyPr wrap="none" lIns="121907" tIns="60953" rIns="121907" bIns="60953" rtlCol="0">
              <a:spAutoFit/>
            </a:bodyPr>
            <a:lstStyle/>
            <a:p>
              <a:r>
                <a:rPr lang="en-US" altLang="zh-CN" sz="1400" dirty="0">
                  <a:solidFill>
                    <a:srgbClr val="404040"/>
                  </a:solidFill>
                  <a:latin typeface="微软雅黑" panose="020B0503020204020204" pitchFamily="34" charset="-122"/>
                  <a:ea typeface="微软雅黑" panose="020B0503020204020204" pitchFamily="34" charset="-122"/>
                  <a:cs typeface="+mn-ea"/>
                  <a:sym typeface="+mn-lt"/>
                </a:rPr>
                <a:t>700</a:t>
              </a:r>
              <a:endParaRPr lang="zh-CN" altLang="en-US" sz="14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15" name="TextBox 46">
              <a:extLst>
                <a:ext uri="{FF2B5EF4-FFF2-40B4-BE49-F238E27FC236}">
                  <a16:creationId xmlns:a16="http://schemas.microsoft.com/office/drawing/2014/main" id="{2FBB7978-0976-4F09-8E74-0DFB35A3EB66}"/>
                </a:ext>
              </a:extLst>
            </p:cNvPr>
            <p:cNvSpPr txBox="1"/>
            <p:nvPr/>
          </p:nvSpPr>
          <p:spPr>
            <a:xfrm>
              <a:off x="6884814"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sp>
          <p:nvSpPr>
            <p:cNvPr id="16" name="TextBox 47">
              <a:extLst>
                <a:ext uri="{FF2B5EF4-FFF2-40B4-BE49-F238E27FC236}">
                  <a16:creationId xmlns:a16="http://schemas.microsoft.com/office/drawing/2014/main" id="{CDC23299-371D-4443-B668-DAF9C6C8A411}"/>
                </a:ext>
              </a:extLst>
            </p:cNvPr>
            <p:cNvSpPr txBox="1"/>
            <p:nvPr/>
          </p:nvSpPr>
          <p:spPr>
            <a:xfrm>
              <a:off x="7578741"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sp>
          <p:nvSpPr>
            <p:cNvPr id="17" name="TextBox 48">
              <a:extLst>
                <a:ext uri="{FF2B5EF4-FFF2-40B4-BE49-F238E27FC236}">
                  <a16:creationId xmlns:a16="http://schemas.microsoft.com/office/drawing/2014/main" id="{4E258A2C-E67D-42CF-8435-51CA6E90EC35}"/>
                </a:ext>
              </a:extLst>
            </p:cNvPr>
            <p:cNvSpPr txBox="1"/>
            <p:nvPr/>
          </p:nvSpPr>
          <p:spPr>
            <a:xfrm>
              <a:off x="8272668"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sp>
          <p:nvSpPr>
            <p:cNvPr id="18" name="TextBox 49">
              <a:extLst>
                <a:ext uri="{FF2B5EF4-FFF2-40B4-BE49-F238E27FC236}">
                  <a16:creationId xmlns:a16="http://schemas.microsoft.com/office/drawing/2014/main" id="{A4994FB2-7FBA-45FD-AD12-D8F64A22D9D0}"/>
                </a:ext>
              </a:extLst>
            </p:cNvPr>
            <p:cNvSpPr txBox="1"/>
            <p:nvPr/>
          </p:nvSpPr>
          <p:spPr>
            <a:xfrm>
              <a:off x="8966595"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sp>
          <p:nvSpPr>
            <p:cNvPr id="19" name="Rectangle 14">
              <a:extLst>
                <a:ext uri="{FF2B5EF4-FFF2-40B4-BE49-F238E27FC236}">
                  <a16:creationId xmlns:a16="http://schemas.microsoft.com/office/drawing/2014/main" id="{C3063D5B-59B0-4539-93EA-EE028B4FCFBE}"/>
                </a:ext>
              </a:extLst>
            </p:cNvPr>
            <p:cNvSpPr>
              <a:spLocks noChangeArrowheads="1"/>
            </p:cNvSpPr>
            <p:nvPr/>
          </p:nvSpPr>
          <p:spPr bwMode="auto">
            <a:xfrm>
              <a:off x="9741996" y="2947327"/>
              <a:ext cx="457295" cy="1960015"/>
            </a:xfrm>
            <a:prstGeom prst="rect">
              <a:avLst/>
            </a:prstGeom>
            <a:solidFill>
              <a:srgbClr val="F2CD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20" name="TextBox 51">
              <a:extLst>
                <a:ext uri="{FF2B5EF4-FFF2-40B4-BE49-F238E27FC236}">
                  <a16:creationId xmlns:a16="http://schemas.microsoft.com/office/drawing/2014/main" id="{F9639170-A9C5-4FE5-9C04-A5EB7DB62ADD}"/>
                </a:ext>
              </a:extLst>
            </p:cNvPr>
            <p:cNvSpPr txBox="1"/>
            <p:nvPr/>
          </p:nvSpPr>
          <p:spPr>
            <a:xfrm>
              <a:off x="9660522"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sp>
          <p:nvSpPr>
            <p:cNvPr id="21" name="Rectangle 14">
              <a:extLst>
                <a:ext uri="{FF2B5EF4-FFF2-40B4-BE49-F238E27FC236}">
                  <a16:creationId xmlns:a16="http://schemas.microsoft.com/office/drawing/2014/main" id="{C415BF70-2DC4-4990-AE04-E3604DFCE2D6}"/>
                </a:ext>
              </a:extLst>
            </p:cNvPr>
            <p:cNvSpPr>
              <a:spLocks noChangeArrowheads="1"/>
            </p:cNvSpPr>
            <p:nvPr/>
          </p:nvSpPr>
          <p:spPr bwMode="auto">
            <a:xfrm>
              <a:off x="10436450" y="2503487"/>
              <a:ext cx="457295" cy="2403855"/>
            </a:xfrm>
            <a:prstGeom prst="rect">
              <a:avLst/>
            </a:prstGeom>
            <a:solidFill>
              <a:srgbClr val="BEBFFF"/>
            </a:solidFill>
            <a:ln>
              <a:noFill/>
            </a:ln>
          </p:spPr>
          <p:txBody>
            <a:bodyPr vert="horz" wrap="square" lIns="91431" tIns="45715" rIns="91431" bIns="45715" numCol="1" anchor="t" anchorCtr="0" compatLnSpc="1">
              <a:prstTxWarp prst="textNoShape">
                <a:avLst/>
              </a:prstTxWarp>
            </a:bodyPr>
            <a:lstStyle/>
            <a:p>
              <a:endParaRPr lang="zh-CN" altLang="en-US" sz="1200" dirty="0">
                <a:solidFill>
                  <a:srgbClr val="404040"/>
                </a:solidFill>
                <a:latin typeface="微软雅黑" panose="020B0503020204020204" pitchFamily="34" charset="-122"/>
                <a:ea typeface="微软雅黑" panose="020B0503020204020204" pitchFamily="34" charset="-122"/>
                <a:cs typeface="+mn-ea"/>
                <a:sym typeface="+mn-lt"/>
              </a:endParaRPr>
            </a:p>
          </p:txBody>
        </p:sp>
        <p:sp>
          <p:nvSpPr>
            <p:cNvPr id="22" name="TextBox 53">
              <a:extLst>
                <a:ext uri="{FF2B5EF4-FFF2-40B4-BE49-F238E27FC236}">
                  <a16:creationId xmlns:a16="http://schemas.microsoft.com/office/drawing/2014/main" id="{B4D33009-D1CD-4763-9938-30EAE3386CA9}"/>
                </a:ext>
              </a:extLst>
            </p:cNvPr>
            <p:cNvSpPr txBox="1"/>
            <p:nvPr/>
          </p:nvSpPr>
          <p:spPr>
            <a:xfrm>
              <a:off x="10354448" y="5067675"/>
              <a:ext cx="621298" cy="348864"/>
            </a:xfrm>
            <a:prstGeom prst="rect">
              <a:avLst/>
            </a:prstGeom>
            <a:noFill/>
          </p:spPr>
          <p:txBody>
            <a:bodyPr wrap="none" lIns="121907" tIns="60953" rIns="121907" bIns="60953" rtlCol="0">
              <a:spAutoFit/>
            </a:bodyPr>
            <a:lstStyle/>
            <a:p>
              <a:r>
                <a:rPr lang="zh-CN" altLang="en-US" sz="1400" dirty="0">
                  <a:solidFill>
                    <a:srgbClr val="404040"/>
                  </a:solidFill>
                  <a:latin typeface="微软雅黑" panose="020B0503020204020204" pitchFamily="34" charset="-122"/>
                  <a:ea typeface="微软雅黑" panose="020B0503020204020204" pitchFamily="34" charset="-122"/>
                  <a:cs typeface="+mn-ea"/>
                  <a:sym typeface="+mn-lt"/>
                </a:rPr>
                <a:t>标题</a:t>
              </a:r>
            </a:p>
          </p:txBody>
        </p:sp>
      </p:grpSp>
      <p:grpSp>
        <p:nvGrpSpPr>
          <p:cNvPr id="23" name="组合 22">
            <a:extLst>
              <a:ext uri="{FF2B5EF4-FFF2-40B4-BE49-F238E27FC236}">
                <a16:creationId xmlns:a16="http://schemas.microsoft.com/office/drawing/2014/main" id="{114EC716-0589-4EB1-9B2E-CBE644F8D47D}"/>
              </a:ext>
            </a:extLst>
          </p:cNvPr>
          <p:cNvGrpSpPr/>
          <p:nvPr/>
        </p:nvGrpSpPr>
        <p:grpSpPr>
          <a:xfrm>
            <a:off x="1389597" y="1607179"/>
            <a:ext cx="3434473" cy="4377437"/>
            <a:chOff x="1503897" y="1615809"/>
            <a:chExt cx="3434473" cy="4377437"/>
          </a:xfrm>
        </p:grpSpPr>
        <p:pic>
          <p:nvPicPr>
            <p:cNvPr id="24" name="图片 23">
              <a:extLst>
                <a:ext uri="{FF2B5EF4-FFF2-40B4-BE49-F238E27FC236}">
                  <a16:creationId xmlns:a16="http://schemas.microsoft.com/office/drawing/2014/main" id="{5BE55132-5BDC-4558-B927-5362C28D6A8A}"/>
                </a:ext>
              </a:extLst>
            </p:cNvPr>
            <p:cNvPicPr>
              <a:picLocks noChangeAspect="1"/>
            </p:cNvPicPr>
            <p:nvPr/>
          </p:nvPicPr>
          <p:blipFill>
            <a:blip r:embed="rId2">
              <a:extLst>
                <a:ext uri="{28A0092B-C50C-407E-A947-70E740481C1C}">
                  <a14:useLocalDpi xmlns:a14="http://schemas.microsoft.com/office/drawing/2010/main" val="0"/>
                </a:ext>
              </a:extLst>
            </a:blip>
            <a:srcRect l="11575" r="11575"/>
            <a:stretch/>
          </p:blipFill>
          <p:spPr>
            <a:xfrm>
              <a:off x="1503897" y="1615809"/>
              <a:ext cx="3434473" cy="3001570"/>
            </a:xfrm>
            <a:custGeom>
              <a:avLst/>
              <a:gdLst>
                <a:gd name="connsiteX0" fmla="*/ 176432 w 3434473"/>
                <a:gd name="connsiteY0" fmla="*/ 0 h 3001570"/>
                <a:gd name="connsiteX1" fmla="*/ 3258041 w 3434473"/>
                <a:gd name="connsiteY1" fmla="*/ 0 h 3001570"/>
                <a:gd name="connsiteX2" fmla="*/ 3434473 w 3434473"/>
                <a:gd name="connsiteY2" fmla="*/ 176432 h 3001570"/>
                <a:gd name="connsiteX3" fmla="*/ 3434473 w 3434473"/>
                <a:gd name="connsiteY3" fmla="*/ 2825138 h 3001570"/>
                <a:gd name="connsiteX4" fmla="*/ 3258041 w 3434473"/>
                <a:gd name="connsiteY4" fmla="*/ 3001570 h 3001570"/>
                <a:gd name="connsiteX5" fmla="*/ 176432 w 3434473"/>
                <a:gd name="connsiteY5" fmla="*/ 3001570 h 3001570"/>
                <a:gd name="connsiteX6" fmla="*/ 0 w 3434473"/>
                <a:gd name="connsiteY6" fmla="*/ 2825138 h 3001570"/>
                <a:gd name="connsiteX7" fmla="*/ 0 w 3434473"/>
                <a:gd name="connsiteY7" fmla="*/ 176432 h 3001570"/>
                <a:gd name="connsiteX8" fmla="*/ 176432 w 3434473"/>
                <a:gd name="connsiteY8" fmla="*/ 0 h 300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34473" h="3001570">
                  <a:moveTo>
                    <a:pt x="176432" y="0"/>
                  </a:moveTo>
                  <a:lnTo>
                    <a:pt x="3258041" y="0"/>
                  </a:lnTo>
                  <a:cubicBezTo>
                    <a:pt x="3355482" y="0"/>
                    <a:pt x="3434473" y="78991"/>
                    <a:pt x="3434473" y="176432"/>
                  </a:cubicBezTo>
                  <a:lnTo>
                    <a:pt x="3434473" y="2825138"/>
                  </a:lnTo>
                  <a:cubicBezTo>
                    <a:pt x="3434473" y="2922579"/>
                    <a:pt x="3355482" y="3001570"/>
                    <a:pt x="3258041" y="3001570"/>
                  </a:cubicBezTo>
                  <a:lnTo>
                    <a:pt x="176432" y="3001570"/>
                  </a:lnTo>
                  <a:cubicBezTo>
                    <a:pt x="78991" y="3001570"/>
                    <a:pt x="0" y="2922579"/>
                    <a:pt x="0" y="2825138"/>
                  </a:cubicBezTo>
                  <a:lnTo>
                    <a:pt x="0" y="176432"/>
                  </a:lnTo>
                  <a:cubicBezTo>
                    <a:pt x="0" y="78991"/>
                    <a:pt x="78991" y="0"/>
                    <a:pt x="176432" y="0"/>
                  </a:cubicBezTo>
                  <a:close/>
                </a:path>
              </a:pathLst>
            </a:custGeom>
          </p:spPr>
        </p:pic>
        <p:sp>
          <p:nvSpPr>
            <p:cNvPr id="25" name="矩形 24">
              <a:extLst>
                <a:ext uri="{FF2B5EF4-FFF2-40B4-BE49-F238E27FC236}">
                  <a16:creationId xmlns:a16="http://schemas.microsoft.com/office/drawing/2014/main" id="{2B7794E3-EF05-44F6-849E-E0EBDB3EB645}"/>
                </a:ext>
              </a:extLst>
            </p:cNvPr>
            <p:cNvSpPr/>
            <p:nvPr/>
          </p:nvSpPr>
          <p:spPr>
            <a:xfrm>
              <a:off x="1598264" y="4836391"/>
              <a:ext cx="3262494" cy="1156855"/>
            </a:xfrm>
            <a:prstGeom prst="rect">
              <a:avLst/>
            </a:prstGeom>
          </p:spPr>
          <p:txBody>
            <a:bodyPr wrap="square">
              <a:spAutoFit/>
            </a:bodyPr>
            <a:lstStyle/>
            <a:p>
              <a:pPr lvl="0" algn="ctr">
                <a:lnSpc>
                  <a:spcPct val="150000"/>
                </a:lnSpc>
                <a:defRPr/>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请替换文字内容，点击添加相关内容文字，修改文字内容，也可以直接复制你的内容到此。</a:t>
              </a:r>
            </a:p>
          </p:txBody>
        </p:sp>
      </p:grpSp>
    </p:spTree>
    <p:extLst>
      <p:ext uri="{BB962C8B-B14F-4D97-AF65-F5344CB8AC3E}">
        <p14:creationId xmlns:p14="http://schemas.microsoft.com/office/powerpoint/2010/main" val="15078045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1+#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id="{978090FF-79E7-443A-A3F4-B7E6B4305F9A}"/>
              </a:ext>
            </a:extLst>
          </p:cNvPr>
          <p:cNvGrpSpPr/>
          <p:nvPr/>
        </p:nvGrpSpPr>
        <p:grpSpPr>
          <a:xfrm>
            <a:off x="1218998" y="4062534"/>
            <a:ext cx="2553104" cy="1511385"/>
            <a:chOff x="8916605" y="4037938"/>
            <a:chExt cx="2553104" cy="1511385"/>
          </a:xfrm>
        </p:grpSpPr>
        <p:sp>
          <p:nvSpPr>
            <p:cNvPr id="26" name="矩形 3">
              <a:extLst>
                <a:ext uri="{FF2B5EF4-FFF2-40B4-BE49-F238E27FC236}">
                  <a16:creationId xmlns:a16="http://schemas.microsoft.com/office/drawing/2014/main" id="{DF7CD5D8-21FC-4D31-BD55-E4A6ED6E4F6E}"/>
                </a:ext>
              </a:extLst>
            </p:cNvPr>
            <p:cNvSpPr>
              <a:spLocks noChangeArrowheads="1"/>
            </p:cNvSpPr>
            <p:nvPr/>
          </p:nvSpPr>
          <p:spPr bwMode="auto">
            <a:xfrm>
              <a:off x="9577603" y="4037938"/>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合作伙伴</a:t>
              </a:r>
            </a:p>
          </p:txBody>
        </p:sp>
        <p:sp>
          <p:nvSpPr>
            <p:cNvPr id="27" name="文本框 26">
              <a:extLst>
                <a:ext uri="{FF2B5EF4-FFF2-40B4-BE49-F238E27FC236}">
                  <a16:creationId xmlns:a16="http://schemas.microsoft.com/office/drawing/2014/main" id="{7E8222BC-1539-40D3-954F-2764893F5F6F}"/>
                </a:ext>
              </a:extLst>
            </p:cNvPr>
            <p:cNvSpPr txBox="1"/>
            <p:nvPr/>
          </p:nvSpPr>
          <p:spPr>
            <a:xfrm>
              <a:off x="8916605" y="4475631"/>
              <a:ext cx="2553104" cy="107369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39" name="组合 38">
            <a:extLst>
              <a:ext uri="{FF2B5EF4-FFF2-40B4-BE49-F238E27FC236}">
                <a16:creationId xmlns:a16="http://schemas.microsoft.com/office/drawing/2014/main" id="{4532013E-B904-4A81-B3C0-AA30CD64A210}"/>
              </a:ext>
            </a:extLst>
          </p:cNvPr>
          <p:cNvGrpSpPr/>
          <p:nvPr/>
        </p:nvGrpSpPr>
        <p:grpSpPr>
          <a:xfrm>
            <a:off x="8356398" y="4062534"/>
            <a:ext cx="2553104" cy="1511385"/>
            <a:chOff x="8916605" y="4037938"/>
            <a:chExt cx="2553104" cy="1511385"/>
          </a:xfrm>
        </p:grpSpPr>
        <p:sp>
          <p:nvSpPr>
            <p:cNvPr id="40" name="矩形 3">
              <a:extLst>
                <a:ext uri="{FF2B5EF4-FFF2-40B4-BE49-F238E27FC236}">
                  <a16:creationId xmlns:a16="http://schemas.microsoft.com/office/drawing/2014/main" id="{FA1F334F-DC57-483B-82BB-266F9BD2FF8C}"/>
                </a:ext>
              </a:extLst>
            </p:cNvPr>
            <p:cNvSpPr>
              <a:spLocks noChangeArrowheads="1"/>
            </p:cNvSpPr>
            <p:nvPr/>
          </p:nvSpPr>
          <p:spPr bwMode="auto">
            <a:xfrm>
              <a:off x="9577603" y="4037938"/>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合作伙伴</a:t>
              </a:r>
            </a:p>
          </p:txBody>
        </p:sp>
        <p:sp>
          <p:nvSpPr>
            <p:cNvPr id="41" name="文本框 40">
              <a:extLst>
                <a:ext uri="{FF2B5EF4-FFF2-40B4-BE49-F238E27FC236}">
                  <a16:creationId xmlns:a16="http://schemas.microsoft.com/office/drawing/2014/main" id="{40131A1A-8712-4662-99A5-838B6E93ECB1}"/>
                </a:ext>
              </a:extLst>
            </p:cNvPr>
            <p:cNvSpPr txBox="1"/>
            <p:nvPr/>
          </p:nvSpPr>
          <p:spPr>
            <a:xfrm>
              <a:off x="8916605" y="4475631"/>
              <a:ext cx="2553104" cy="107369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35" name="组合 34">
            <a:extLst>
              <a:ext uri="{FF2B5EF4-FFF2-40B4-BE49-F238E27FC236}">
                <a16:creationId xmlns:a16="http://schemas.microsoft.com/office/drawing/2014/main" id="{C1B63AB1-6702-403E-9D36-A5E1C2918DFC}"/>
              </a:ext>
            </a:extLst>
          </p:cNvPr>
          <p:cNvGrpSpPr/>
          <p:nvPr/>
        </p:nvGrpSpPr>
        <p:grpSpPr>
          <a:xfrm>
            <a:off x="4819448" y="2157534"/>
            <a:ext cx="2553104" cy="1511385"/>
            <a:chOff x="8916605" y="4037938"/>
            <a:chExt cx="2553104" cy="1511385"/>
          </a:xfrm>
        </p:grpSpPr>
        <p:sp>
          <p:nvSpPr>
            <p:cNvPr id="37" name="矩形 3">
              <a:extLst>
                <a:ext uri="{FF2B5EF4-FFF2-40B4-BE49-F238E27FC236}">
                  <a16:creationId xmlns:a16="http://schemas.microsoft.com/office/drawing/2014/main" id="{2C6F38CF-E68C-48D8-B58C-CEE549D1A1C0}"/>
                </a:ext>
              </a:extLst>
            </p:cNvPr>
            <p:cNvSpPr>
              <a:spLocks noChangeArrowheads="1"/>
            </p:cNvSpPr>
            <p:nvPr/>
          </p:nvSpPr>
          <p:spPr bwMode="auto">
            <a:xfrm>
              <a:off x="9577603" y="4037938"/>
              <a:ext cx="12311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457200">
                <a:spcBef>
                  <a:spcPct val="0"/>
                </a:spcBef>
              </a:pPr>
              <a:r>
                <a:rPr lang="zh-CN" altLang="en-US" sz="2400" dirty="0">
                  <a:solidFill>
                    <a:schemeClr val="tx1">
                      <a:lumMod val="65000"/>
                      <a:lumOff val="3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合作伙伴</a:t>
              </a:r>
            </a:p>
          </p:txBody>
        </p:sp>
        <p:sp>
          <p:nvSpPr>
            <p:cNvPr id="38" name="文本框 37">
              <a:extLst>
                <a:ext uri="{FF2B5EF4-FFF2-40B4-BE49-F238E27FC236}">
                  <a16:creationId xmlns:a16="http://schemas.microsoft.com/office/drawing/2014/main" id="{BB00AC84-CE50-44DD-9D1E-B0D2D20711DC}"/>
                </a:ext>
              </a:extLst>
            </p:cNvPr>
            <p:cNvSpPr txBox="1"/>
            <p:nvPr/>
          </p:nvSpPr>
          <p:spPr>
            <a:xfrm>
              <a:off x="8916605" y="4475631"/>
              <a:ext cx="2553104" cy="107369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50000"/>
                    <a:lumOff val="50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sp>
        <p:nvSpPr>
          <p:cNvPr id="13" name="椭圆 12">
            <a:extLst>
              <a:ext uri="{FF2B5EF4-FFF2-40B4-BE49-F238E27FC236}">
                <a16:creationId xmlns:a16="http://schemas.microsoft.com/office/drawing/2014/main" id="{B5F828C2-E873-4C1C-9775-64F4FF62B0DA}"/>
              </a:ext>
            </a:extLst>
          </p:cNvPr>
          <p:cNvSpPr/>
          <p:nvPr/>
        </p:nvSpPr>
        <p:spPr>
          <a:xfrm>
            <a:off x="1746250" y="1917700"/>
            <a:ext cx="1663700" cy="1663700"/>
          </a:xfrm>
          <a:prstGeom prst="ellipse">
            <a:avLst/>
          </a:prstGeom>
          <a:solidFill>
            <a:srgbClr val="BEBF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LOGO</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4" name="椭圆 43">
            <a:extLst>
              <a:ext uri="{FF2B5EF4-FFF2-40B4-BE49-F238E27FC236}">
                <a16:creationId xmlns:a16="http://schemas.microsoft.com/office/drawing/2014/main" id="{617D01E7-6C04-475A-A271-72B21860A351}"/>
              </a:ext>
            </a:extLst>
          </p:cNvPr>
          <p:cNvSpPr/>
          <p:nvPr/>
        </p:nvSpPr>
        <p:spPr>
          <a:xfrm>
            <a:off x="8782050" y="1917700"/>
            <a:ext cx="1663700" cy="1663700"/>
          </a:xfrm>
          <a:prstGeom prst="ellipse">
            <a:avLst/>
          </a:prstGeom>
          <a:solidFill>
            <a:srgbClr val="BEBF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LOGO</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45" name="椭圆 44">
            <a:extLst>
              <a:ext uri="{FF2B5EF4-FFF2-40B4-BE49-F238E27FC236}">
                <a16:creationId xmlns:a16="http://schemas.microsoft.com/office/drawing/2014/main" id="{9907218C-260E-4E56-9FBD-B88743F6CB9F}"/>
              </a:ext>
            </a:extLst>
          </p:cNvPr>
          <p:cNvSpPr/>
          <p:nvPr/>
        </p:nvSpPr>
        <p:spPr>
          <a:xfrm>
            <a:off x="5264150" y="4025900"/>
            <a:ext cx="1663700" cy="1663700"/>
          </a:xfrm>
          <a:prstGeom prst="ellipse">
            <a:avLst/>
          </a:prstGeom>
          <a:solidFill>
            <a:srgbClr val="F2CDFF"/>
          </a:solidFill>
          <a:ln>
            <a:noFill/>
          </a:ln>
          <a:effectLst>
            <a:outerShdw blurRad="177800" dist="38100" dir="5400000" algn="t" rotWithShape="0">
              <a:srgbClr val="A6ABFF">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4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LOGO</a:t>
            </a:r>
            <a:endPar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9" name="直接连接符 18">
            <a:extLst>
              <a:ext uri="{FF2B5EF4-FFF2-40B4-BE49-F238E27FC236}">
                <a16:creationId xmlns:a16="http://schemas.microsoft.com/office/drawing/2014/main" id="{B1AE519F-B275-4902-A1A1-26840A25BF7F}"/>
              </a:ext>
            </a:extLst>
          </p:cNvPr>
          <p:cNvCxnSpPr/>
          <p:nvPr/>
        </p:nvCxnSpPr>
        <p:spPr>
          <a:xfrm>
            <a:off x="3822700" y="3454400"/>
            <a:ext cx="1028700" cy="8382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A5744531-82C3-4499-9F2D-D7D143D175FE}"/>
              </a:ext>
            </a:extLst>
          </p:cNvPr>
          <p:cNvCxnSpPr>
            <a:cxnSpLocks/>
          </p:cNvCxnSpPr>
          <p:nvPr/>
        </p:nvCxnSpPr>
        <p:spPr>
          <a:xfrm flipH="1">
            <a:off x="7340600" y="3454400"/>
            <a:ext cx="1028700" cy="83820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3138985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lef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wipe(left)">
                                      <p:cBhvr>
                                        <p:cTn id="19" dur="500"/>
                                        <p:tgtEl>
                                          <p:spTgt spid="4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wipe(left)">
                                      <p:cBhvr>
                                        <p:cTn id="23" dur="500"/>
                                        <p:tgtEl>
                                          <p:spTgt spid="3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left)">
                                      <p:cBhvr>
                                        <p:cTn id="27" dur="500"/>
                                        <p:tgtEl>
                                          <p:spTgt spid="4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left)">
                                      <p:cBhvr>
                                        <p:cTn id="31" dur="500"/>
                                        <p:tgtEl>
                                          <p:spTgt spid="19"/>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4" grpId="0" animBg="1"/>
      <p:bldP spid="4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FC34B829-33B9-43CA-9B65-239A0F6D8075}"/>
              </a:ext>
            </a:extLst>
          </p:cNvPr>
          <p:cNvGrpSpPr/>
          <p:nvPr/>
        </p:nvGrpSpPr>
        <p:grpSpPr>
          <a:xfrm>
            <a:off x="2534855" y="2060295"/>
            <a:ext cx="4027989" cy="1684999"/>
            <a:chOff x="1539433" y="2152891"/>
            <a:chExt cx="4027989" cy="1684999"/>
          </a:xfrm>
        </p:grpSpPr>
        <p:sp>
          <p:nvSpPr>
            <p:cNvPr id="12" name="矩形: 圆角 11">
              <a:extLst>
                <a:ext uri="{FF2B5EF4-FFF2-40B4-BE49-F238E27FC236}">
                  <a16:creationId xmlns:a16="http://schemas.microsoft.com/office/drawing/2014/main" id="{C449167F-B78C-4D40-AFC6-8C17F3B97D90}"/>
                </a:ext>
              </a:extLst>
            </p:cNvPr>
            <p:cNvSpPr/>
            <p:nvPr/>
          </p:nvSpPr>
          <p:spPr>
            <a:xfrm>
              <a:off x="1539433" y="2152891"/>
              <a:ext cx="1562582" cy="451413"/>
            </a:xfrm>
            <a:prstGeom prst="roundRect">
              <a:avLst>
                <a:gd name="adj" fmla="val 50000"/>
              </a:avLst>
            </a:prstGeom>
            <a:solidFill>
              <a:srgbClr val="F2CD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输入标题</a:t>
              </a:r>
            </a:p>
          </p:txBody>
        </p:sp>
        <p:sp>
          <p:nvSpPr>
            <p:cNvPr id="34" name="文本框 33">
              <a:extLst>
                <a:ext uri="{FF2B5EF4-FFF2-40B4-BE49-F238E27FC236}">
                  <a16:creationId xmlns:a16="http://schemas.microsoft.com/office/drawing/2014/main" id="{D85C1B05-73E1-426C-9BE7-BD755C89F67B}"/>
                </a:ext>
              </a:extLst>
            </p:cNvPr>
            <p:cNvSpPr txBox="1"/>
            <p:nvPr/>
          </p:nvSpPr>
          <p:spPr>
            <a:xfrm>
              <a:off x="1608881" y="2764198"/>
              <a:ext cx="3958541" cy="1073692"/>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35" name="组合 34">
            <a:extLst>
              <a:ext uri="{FF2B5EF4-FFF2-40B4-BE49-F238E27FC236}">
                <a16:creationId xmlns:a16="http://schemas.microsoft.com/office/drawing/2014/main" id="{E18D0C3B-78EA-4C50-841B-BD2743F8E725}"/>
              </a:ext>
            </a:extLst>
          </p:cNvPr>
          <p:cNvGrpSpPr/>
          <p:nvPr/>
        </p:nvGrpSpPr>
        <p:grpSpPr>
          <a:xfrm>
            <a:off x="2534855" y="4282636"/>
            <a:ext cx="4027989" cy="1315667"/>
            <a:chOff x="1539433" y="2152891"/>
            <a:chExt cx="4027989" cy="1315667"/>
          </a:xfrm>
        </p:grpSpPr>
        <p:sp>
          <p:nvSpPr>
            <p:cNvPr id="37" name="矩形: 圆角 36">
              <a:extLst>
                <a:ext uri="{FF2B5EF4-FFF2-40B4-BE49-F238E27FC236}">
                  <a16:creationId xmlns:a16="http://schemas.microsoft.com/office/drawing/2014/main" id="{7C4FDDC5-3850-48F9-9005-FA1C9A6866DE}"/>
                </a:ext>
              </a:extLst>
            </p:cNvPr>
            <p:cNvSpPr/>
            <p:nvPr/>
          </p:nvSpPr>
          <p:spPr>
            <a:xfrm>
              <a:off x="1539433" y="2152891"/>
              <a:ext cx="1562582" cy="451413"/>
            </a:xfrm>
            <a:prstGeom prst="roundRect">
              <a:avLst>
                <a:gd name="adj" fmla="val 50000"/>
              </a:avLst>
            </a:prstGeom>
            <a:solidFill>
              <a:srgbClr val="BEB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4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rPr>
                <a:t>输入标题</a:t>
              </a:r>
            </a:p>
          </p:txBody>
        </p:sp>
        <p:sp>
          <p:nvSpPr>
            <p:cNvPr id="38" name="文本框 37">
              <a:extLst>
                <a:ext uri="{FF2B5EF4-FFF2-40B4-BE49-F238E27FC236}">
                  <a16:creationId xmlns:a16="http://schemas.microsoft.com/office/drawing/2014/main" id="{9845559D-6A93-43B4-9E48-00323DC0525D}"/>
                </a:ext>
              </a:extLst>
            </p:cNvPr>
            <p:cNvSpPr txBox="1"/>
            <p:nvPr/>
          </p:nvSpPr>
          <p:spPr>
            <a:xfrm>
              <a:off x="1608881" y="2764198"/>
              <a:ext cx="3958541" cy="704360"/>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sp>
        <p:nvSpPr>
          <p:cNvPr id="45" name="文本框 44">
            <a:extLst>
              <a:ext uri="{FF2B5EF4-FFF2-40B4-BE49-F238E27FC236}">
                <a16:creationId xmlns:a16="http://schemas.microsoft.com/office/drawing/2014/main" id="{46C94D7B-6122-42F9-B3B9-B430BDA69521}"/>
              </a:ext>
            </a:extLst>
          </p:cNvPr>
          <p:cNvSpPr txBox="1"/>
          <p:nvPr/>
        </p:nvSpPr>
        <p:spPr>
          <a:xfrm flipH="1">
            <a:off x="1209117" y="2403234"/>
            <a:ext cx="1231105" cy="769441"/>
          </a:xfrm>
          <a:prstGeom prst="rect">
            <a:avLst/>
          </a:prstGeom>
          <a:noFill/>
        </p:spPr>
        <p:txBody>
          <a:bodyPr wrap="square">
            <a:spAutoFit/>
          </a:bodyPr>
          <a:lstStyle/>
          <a:p>
            <a:r>
              <a:rPr lang="en-US" altLang="zh-CN" sz="4400" dirty="0">
                <a:solidFill>
                  <a:schemeClr val="tx1">
                    <a:lumMod val="65000"/>
                    <a:lumOff val="35000"/>
                  </a:schemeClr>
                </a:solidFill>
                <a:latin typeface="思源宋体 Heavy" panose="02020900000000000000" pitchFamily="18" charset="-122"/>
                <a:ea typeface="思源宋体 Heavy" panose="02020900000000000000" pitchFamily="18" charset="-122"/>
              </a:rPr>
              <a:t>01.</a:t>
            </a:r>
            <a:endParaRPr lang="zh-CN" altLang="en-US" sz="44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sp>
        <p:nvSpPr>
          <p:cNvPr id="46" name="文本框 45">
            <a:extLst>
              <a:ext uri="{FF2B5EF4-FFF2-40B4-BE49-F238E27FC236}">
                <a16:creationId xmlns:a16="http://schemas.microsoft.com/office/drawing/2014/main" id="{0EAFD50B-8A68-4F4D-B53D-809303F5ADC4}"/>
              </a:ext>
            </a:extLst>
          </p:cNvPr>
          <p:cNvSpPr txBox="1"/>
          <p:nvPr/>
        </p:nvSpPr>
        <p:spPr>
          <a:xfrm flipH="1">
            <a:off x="1209117" y="4498251"/>
            <a:ext cx="1231105" cy="769441"/>
          </a:xfrm>
          <a:prstGeom prst="rect">
            <a:avLst/>
          </a:prstGeom>
          <a:noFill/>
        </p:spPr>
        <p:txBody>
          <a:bodyPr wrap="square">
            <a:spAutoFit/>
          </a:bodyPr>
          <a:lstStyle/>
          <a:p>
            <a:r>
              <a:rPr lang="en-US" altLang="zh-CN" sz="4400" dirty="0">
                <a:solidFill>
                  <a:schemeClr val="tx1">
                    <a:lumMod val="65000"/>
                    <a:lumOff val="35000"/>
                  </a:schemeClr>
                </a:solidFill>
                <a:latin typeface="思源宋体 Heavy" panose="02020900000000000000" pitchFamily="18" charset="-122"/>
                <a:ea typeface="思源宋体 Heavy" panose="02020900000000000000" pitchFamily="18" charset="-122"/>
              </a:rPr>
              <a:t>02.</a:t>
            </a:r>
            <a:endParaRPr lang="zh-CN" altLang="en-US" sz="44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grpSp>
        <p:nvGrpSpPr>
          <p:cNvPr id="47" name="组合 46">
            <a:extLst>
              <a:ext uri="{FF2B5EF4-FFF2-40B4-BE49-F238E27FC236}">
                <a16:creationId xmlns:a16="http://schemas.microsoft.com/office/drawing/2014/main" id="{4841420E-D2DA-4262-919D-DC8F1C9FA42D}"/>
              </a:ext>
            </a:extLst>
          </p:cNvPr>
          <p:cNvGrpSpPr/>
          <p:nvPr/>
        </p:nvGrpSpPr>
        <p:grpSpPr>
          <a:xfrm>
            <a:off x="7394508" y="2012200"/>
            <a:ext cx="3651382" cy="3651382"/>
            <a:chOff x="1298294" y="2187615"/>
            <a:chExt cx="2523281" cy="2523281"/>
          </a:xfrm>
        </p:grpSpPr>
        <p:sp>
          <p:nvSpPr>
            <p:cNvPr id="49" name="椭圆 48">
              <a:extLst>
                <a:ext uri="{FF2B5EF4-FFF2-40B4-BE49-F238E27FC236}">
                  <a16:creationId xmlns:a16="http://schemas.microsoft.com/office/drawing/2014/main" id="{44A8C94C-3CFA-4D71-8F99-4FDCE2E4E0B1}"/>
                </a:ext>
              </a:extLst>
            </p:cNvPr>
            <p:cNvSpPr/>
            <p:nvPr/>
          </p:nvSpPr>
          <p:spPr>
            <a:xfrm>
              <a:off x="1298294" y="2187615"/>
              <a:ext cx="2523281" cy="2523281"/>
            </a:xfrm>
            <a:prstGeom prst="ellipse">
              <a:avLst/>
            </a:prstGeom>
            <a:solidFill>
              <a:srgbClr val="F2CDFF"/>
            </a:solidFill>
            <a:ln>
              <a:noFill/>
            </a:ln>
            <a:effectLst>
              <a:outerShdw blurRad="228600" dist="38100" dir="5400000" algn="t" rotWithShape="0">
                <a:srgbClr val="E3422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51" name="椭圆 50">
              <a:extLst>
                <a:ext uri="{FF2B5EF4-FFF2-40B4-BE49-F238E27FC236}">
                  <a16:creationId xmlns:a16="http://schemas.microsoft.com/office/drawing/2014/main" id="{915BBBB0-5DBA-4F4A-A63E-6031A2499E09}"/>
                </a:ext>
              </a:extLst>
            </p:cNvPr>
            <p:cNvSpPr/>
            <p:nvPr/>
          </p:nvSpPr>
          <p:spPr>
            <a:xfrm>
              <a:off x="1483488" y="2372809"/>
              <a:ext cx="2152892" cy="2152892"/>
            </a:xfrm>
            <a:prstGeom prst="ellipse">
              <a:avLst/>
            </a:prstGeom>
            <a:blipFill>
              <a:blip r:embed="rId4">
                <a:extLst>
                  <a:ext uri="{28A0092B-C50C-407E-A947-70E740481C1C}">
                    <a14:useLocalDpi xmlns:a14="http://schemas.microsoft.com/office/drawing/2010/main" val="0"/>
                  </a:ext>
                </a:extLst>
              </a:blip>
              <a:stretch>
                <a:fillRect l="-22991"/>
              </a:stretch>
            </a:blipFill>
            <a:ln>
              <a:solidFill>
                <a:schemeClr val="bg1">
                  <a:alpha val="83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zh-CN" altLang="en-US" sz="3600" dirty="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grpSp>
    </p:spTree>
    <p:custDataLst>
      <p:tags r:id="rId1"/>
    </p:custDataLst>
    <p:extLst>
      <p:ext uri="{BB962C8B-B14F-4D97-AF65-F5344CB8AC3E}">
        <p14:creationId xmlns:p14="http://schemas.microsoft.com/office/powerpoint/2010/main" val="11866976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left)">
                                      <p:cBhvr>
                                        <p:cTn id="17" dur="500"/>
                                        <p:tgtEl>
                                          <p:spTgt spid="35"/>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Effect transition="in" filter="wipe(left)">
                                      <p:cBhvr>
                                        <p:cTn id="21" dur="500"/>
                                        <p:tgtEl>
                                          <p:spTgt spid="45"/>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97B04B-2FDB-4C1F-94B8-41EAAF3731AC}"/>
              </a:ext>
            </a:extLst>
          </p:cNvPr>
          <p:cNvPicPr>
            <a:picLocks noChangeAspect="1"/>
          </p:cNvPicPr>
          <p:nvPr/>
        </p:nvPicPr>
        <p:blipFill rotWithShape="1">
          <a:blip r:embed="rId7">
            <a:extLst>
              <a:ext uri="{28A0092B-C50C-407E-A947-70E740481C1C}">
                <a14:useLocalDpi xmlns:a14="http://schemas.microsoft.com/office/drawing/2010/main" val="0"/>
              </a:ext>
            </a:extLst>
          </a:blip>
          <a:srcRect r="2813"/>
          <a:stretch/>
        </p:blipFill>
        <p:spPr>
          <a:xfrm>
            <a:off x="0" y="0"/>
            <a:ext cx="12192000" cy="6857999"/>
          </a:xfrm>
          <a:prstGeom prst="rect">
            <a:avLst/>
          </a:prstGeom>
        </p:spPr>
      </p:pic>
      <p:sp>
        <p:nvSpPr>
          <p:cNvPr id="8" name="PA-文本框 59">
            <a:extLst>
              <a:ext uri="{FF2B5EF4-FFF2-40B4-BE49-F238E27FC236}">
                <a16:creationId xmlns:a16="http://schemas.microsoft.com/office/drawing/2014/main" id="{7659B96F-391C-4ADB-A2E1-CBBC59CACB75}"/>
              </a:ext>
            </a:extLst>
          </p:cNvPr>
          <p:cNvSpPr txBox="1"/>
          <p:nvPr>
            <p:custDataLst>
              <p:tags r:id="rId1"/>
            </p:custDataLst>
          </p:nvPr>
        </p:nvSpPr>
        <p:spPr>
          <a:xfrm>
            <a:off x="4057599" y="2327361"/>
            <a:ext cx="6294104" cy="1200329"/>
          </a:xfrm>
          <a:prstGeom prst="rect">
            <a:avLst/>
          </a:prstGeom>
          <a:noFill/>
        </p:spPr>
        <p:txBody>
          <a:bodyPr wrap="square" rtlCol="0">
            <a:spAutoFit/>
          </a:bodyPr>
          <a:lstStyle/>
          <a:p>
            <a:pPr algn="dist"/>
            <a:r>
              <a:rPr lang="zh-CN" altLang="en-US" sz="7200" dirty="0">
                <a:solidFill>
                  <a:schemeClr val="tx1">
                    <a:lumMod val="65000"/>
                    <a:lumOff val="35000"/>
                  </a:schemeClr>
                </a:solidFill>
                <a:latin typeface="思源宋体 Heavy" panose="02020900000000000000" pitchFamily="18" charset="-122"/>
                <a:ea typeface="思源宋体 Heavy" panose="02020900000000000000" pitchFamily="18" charset="-122"/>
              </a:rPr>
              <a:t>输入您的内容</a:t>
            </a:r>
            <a:endParaRPr lang="en-US" altLang="zh-CN" sz="72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sp>
        <p:nvSpPr>
          <p:cNvPr id="11" name="文本框 10">
            <a:extLst>
              <a:ext uri="{FF2B5EF4-FFF2-40B4-BE49-F238E27FC236}">
                <a16:creationId xmlns:a16="http://schemas.microsoft.com/office/drawing/2014/main" id="{0C01DB9B-3C5E-4889-9DC3-F7A5F2E662CB}"/>
              </a:ext>
            </a:extLst>
          </p:cNvPr>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3" name="组合 22">
            <a:extLst>
              <a:ext uri="{FF2B5EF4-FFF2-40B4-BE49-F238E27FC236}">
                <a16:creationId xmlns:a16="http://schemas.microsoft.com/office/drawing/2014/main" id="{499E3051-E3B8-4593-A75B-7A95FA705AC7}"/>
              </a:ext>
            </a:extLst>
          </p:cNvPr>
          <p:cNvGrpSpPr/>
          <p:nvPr/>
        </p:nvGrpSpPr>
        <p:grpSpPr>
          <a:xfrm>
            <a:off x="7841795" y="4950185"/>
            <a:ext cx="2405721" cy="562863"/>
            <a:chOff x="8002215" y="4819411"/>
            <a:chExt cx="2405721" cy="562863"/>
          </a:xfrm>
        </p:grpSpPr>
        <p:sp>
          <p:nvSpPr>
            <p:cNvPr id="13" name="矩形: 圆角 12">
              <a:extLst>
                <a:ext uri="{FF2B5EF4-FFF2-40B4-BE49-F238E27FC236}">
                  <a16:creationId xmlns:a16="http://schemas.microsoft.com/office/drawing/2014/main" id="{116CD60A-1F81-4258-B355-A2305B653B5A}"/>
                </a:ext>
              </a:extLst>
            </p:cNvPr>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PA-文本框 59">
              <a:extLst>
                <a:ext uri="{FF2B5EF4-FFF2-40B4-BE49-F238E27FC236}">
                  <a16:creationId xmlns:a16="http://schemas.microsoft.com/office/drawing/2014/main" id="{FE89BB77-3E66-4901-8028-8A5A8B0DAD1B}"/>
                </a:ext>
              </a:extLst>
            </p:cNvPr>
            <p:cNvSpPr txBox="1"/>
            <p:nvPr>
              <p:custDataLst>
                <p:tags r:id="rId4"/>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思源宋体 Heavy" panose="02020900000000000000" pitchFamily="18" charset="-122"/>
                  <a:ea typeface="思源宋体 Heavy" panose="02020900000000000000" pitchFamily="18" charset="-122"/>
                </a:rPr>
                <a:t>ENTER</a:t>
              </a:r>
              <a:r>
                <a:rPr lang="zh-CN" altLang="en-US" sz="1600" dirty="0">
                  <a:solidFill>
                    <a:schemeClr val="bg1"/>
                  </a:solidFill>
                  <a:latin typeface="思源宋体 Heavy" panose="02020900000000000000" pitchFamily="18" charset="-122"/>
                  <a:ea typeface="思源宋体 Heavy" panose="02020900000000000000" pitchFamily="18" charset="-122"/>
                </a:rPr>
                <a:t> </a:t>
              </a:r>
              <a:r>
                <a:rPr lang="en-US" altLang="zh-CN" sz="1600" dirty="0">
                  <a:solidFill>
                    <a:schemeClr val="bg1"/>
                  </a:solidFill>
                  <a:latin typeface="思源宋体 Heavy" panose="02020900000000000000" pitchFamily="18" charset="-122"/>
                  <a:ea typeface="思源宋体 Heavy" panose="02020900000000000000" pitchFamily="18" charset="-122"/>
                </a:rPr>
                <a:t>CONTANT</a:t>
              </a:r>
            </a:p>
          </p:txBody>
        </p:sp>
      </p:grpSp>
      <p:sp>
        <p:nvSpPr>
          <p:cNvPr id="15" name="椭圆 14">
            <a:extLst>
              <a:ext uri="{FF2B5EF4-FFF2-40B4-BE49-F238E27FC236}">
                <a16:creationId xmlns:a16="http://schemas.microsoft.com/office/drawing/2014/main" id="{451550AD-FF8C-458F-9060-6F1AFD98EC4D}"/>
              </a:ext>
            </a:extLst>
          </p:cNvPr>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A074B2D-741C-431E-86DE-77B6707EC21A}"/>
              </a:ext>
            </a:extLst>
          </p:cNvPr>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rPr>
              <a:t>O1</a:t>
            </a:r>
            <a:endParaRPr lang="zh-CN" altLang="en-US"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endParaRPr>
          </a:p>
        </p:txBody>
      </p:sp>
      <p:cxnSp>
        <p:nvCxnSpPr>
          <p:cNvPr id="18" name="直接连接符 17">
            <a:extLst>
              <a:ext uri="{FF2B5EF4-FFF2-40B4-BE49-F238E27FC236}">
                <a16:creationId xmlns:a16="http://schemas.microsoft.com/office/drawing/2014/main" id="{49CC9813-7246-47A7-932F-D4E012535CFA}"/>
              </a:ext>
            </a:extLst>
          </p:cNvPr>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676A178A-BB83-4C42-BB71-91D39B9473C1}"/>
              </a:ext>
            </a:extLst>
          </p:cNvPr>
          <p:cNvGrpSpPr/>
          <p:nvPr/>
        </p:nvGrpSpPr>
        <p:grpSpPr>
          <a:xfrm>
            <a:off x="390407" y="425541"/>
            <a:ext cx="2148108" cy="844524"/>
            <a:chOff x="224148" y="548463"/>
            <a:chExt cx="2148108" cy="844524"/>
          </a:xfrm>
        </p:grpSpPr>
        <p:sp>
          <p:nvSpPr>
            <p:cNvPr id="20" name="矩形 19">
              <a:extLst>
                <a:ext uri="{FF2B5EF4-FFF2-40B4-BE49-F238E27FC236}">
                  <a16:creationId xmlns:a16="http://schemas.microsoft.com/office/drawing/2014/main" id="{BB651838-C98C-4540-B08C-E990A30186D6}"/>
                </a:ext>
              </a:extLst>
            </p:cNvPr>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PA-矩形 44">
              <a:extLst>
                <a:ext uri="{FF2B5EF4-FFF2-40B4-BE49-F238E27FC236}">
                  <a16:creationId xmlns:a16="http://schemas.microsoft.com/office/drawing/2014/main" id="{FD2E7D73-1601-4FE5-8DD0-024957E2403A}"/>
                </a:ext>
              </a:extLst>
            </p:cNvPr>
            <p:cNvSpPr/>
            <p:nvPr>
              <p:custDataLst>
                <p:tags r:id="rId2"/>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熊猫科技有限公司</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PA-矩形 44">
              <a:extLst>
                <a:ext uri="{FF2B5EF4-FFF2-40B4-BE49-F238E27FC236}">
                  <a16:creationId xmlns:a16="http://schemas.microsoft.com/office/drawing/2014/main" id="{32EEC647-E376-45DE-9F37-4EF3EEB28E5F}"/>
                </a:ext>
              </a:extLst>
            </p:cNvPr>
            <p:cNvSpPr/>
            <p:nvPr>
              <p:custDataLst>
                <p:tags r:id="rId3"/>
              </p:custDataLst>
            </p:nvPr>
          </p:nvSpPr>
          <p:spPr>
            <a:xfrm>
              <a:off x="227674" y="901506"/>
              <a:ext cx="2144582" cy="49148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XIONG MAO KE JI YOU XIAN GONG SI  XIONG MAO KE JI YOU XIAN GONG SI </a:t>
              </a:r>
            </a:p>
            <a:p>
              <a:pPr lvl="0">
                <a:lnSpc>
                  <a:spcPct val="150000"/>
                </a:lnSpc>
                <a:defRPr/>
              </a:pPr>
              <a:endPar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270570887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strVal val="0"/>
                                          </p:val>
                                        </p:tav>
                                        <p:tav tm="100000">
                                          <p:val>
                                            <p:str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201480" y="1613557"/>
            <a:ext cx="3794823" cy="4416485"/>
            <a:chOff x="297712" y="1323036"/>
            <a:chExt cx="4554875" cy="5301047"/>
          </a:xfrm>
        </p:grpSpPr>
        <p:sp>
          <p:nvSpPr>
            <p:cNvPr id="12" name="矩形 11">
              <a:extLst>
                <a:ext uri="{FF2B5EF4-FFF2-40B4-BE49-F238E27FC236}">
                  <a16:creationId xmlns:a16="http://schemas.microsoft.com/office/drawing/2014/main" id="{88780A45-7E87-49D7-A6D2-1B23236F6148}"/>
                </a:ext>
              </a:extLst>
            </p:cNvPr>
            <p:cNvSpPr/>
            <p:nvPr/>
          </p:nvSpPr>
          <p:spPr>
            <a:xfrm>
              <a:off x="297712" y="1323036"/>
              <a:ext cx="3763925" cy="5301047"/>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pic>
          <p:nvPicPr>
            <p:cNvPr id="13" name="图片占位符 8">
              <a:extLst>
                <a:ext uri="{FF2B5EF4-FFF2-40B4-BE49-F238E27FC236}">
                  <a16:creationId xmlns:a16="http://schemas.microsoft.com/office/drawing/2014/main" id="{EC322EE2-01BE-4442-8C4E-75FB788F10C7}"/>
                </a:ext>
              </a:extLst>
            </p:cNvPr>
            <p:cNvPicPr>
              <a:picLocks noChangeAspect="1"/>
            </p:cNvPicPr>
            <p:nvPr/>
          </p:nvPicPr>
          <p:blipFill rotWithShape="1">
            <a:blip r:embed="rId3">
              <a:extLst>
                <a:ext uri="{28A0092B-C50C-407E-A947-70E740481C1C}">
                  <a14:useLocalDpi xmlns:a14="http://schemas.microsoft.com/office/drawing/2010/main" val="0"/>
                </a:ext>
              </a:extLst>
            </a:blip>
            <a:srcRect l="13133" t="3896" r="47514" b="11894"/>
            <a:stretch/>
          </p:blipFill>
          <p:spPr>
            <a:xfrm>
              <a:off x="1023935" y="1716177"/>
              <a:ext cx="3381829" cy="4582718"/>
            </a:xfrm>
            <a:custGeom>
              <a:avLst/>
              <a:gdLst>
                <a:gd name="connsiteX0" fmla="*/ 0 w 3381829"/>
                <a:gd name="connsiteY0" fmla="*/ 0 h 6858000"/>
                <a:gd name="connsiteX1" fmla="*/ 3381829 w 3381829"/>
                <a:gd name="connsiteY1" fmla="*/ 0 h 6858000"/>
                <a:gd name="connsiteX2" fmla="*/ 3381829 w 3381829"/>
                <a:gd name="connsiteY2" fmla="*/ 6858000 h 6858000"/>
                <a:gd name="connsiteX3" fmla="*/ 0 w 33818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81829" h="6858000">
                  <a:moveTo>
                    <a:pt x="0" y="0"/>
                  </a:moveTo>
                  <a:lnTo>
                    <a:pt x="3381829" y="0"/>
                  </a:lnTo>
                  <a:lnTo>
                    <a:pt x="3381829" y="6858000"/>
                  </a:lnTo>
                  <a:lnTo>
                    <a:pt x="0" y="6858000"/>
                  </a:lnTo>
                  <a:close/>
                </a:path>
              </a:pathLst>
            </a:custGeom>
          </p:spPr>
        </p:pic>
        <p:sp>
          <p:nvSpPr>
            <p:cNvPr id="14" name="矩形 13">
              <a:extLst>
                <a:ext uri="{FF2B5EF4-FFF2-40B4-BE49-F238E27FC236}">
                  <a16:creationId xmlns:a16="http://schemas.microsoft.com/office/drawing/2014/main" id="{88780A45-7E87-49D7-A6D2-1B23236F6148}"/>
                </a:ext>
              </a:extLst>
            </p:cNvPr>
            <p:cNvSpPr/>
            <p:nvPr/>
          </p:nvSpPr>
          <p:spPr>
            <a:xfrm>
              <a:off x="4184668" y="2657942"/>
              <a:ext cx="667919" cy="2760229"/>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15" name="Rectangle 6">
            <a:extLst>
              <a:ext uri="{FF2B5EF4-FFF2-40B4-BE49-F238E27FC236}">
                <a16:creationId xmlns:a16="http://schemas.microsoft.com/office/drawing/2014/main" id="{C48762D9-C9D9-4C2B-B2B4-A2B80222DCB0}"/>
              </a:ext>
            </a:extLst>
          </p:cNvPr>
          <p:cNvSpPr/>
          <p:nvPr/>
        </p:nvSpPr>
        <p:spPr>
          <a:xfrm>
            <a:off x="5368568" y="2494881"/>
            <a:ext cx="2331643" cy="461665"/>
          </a:xfrm>
          <a:prstGeom prst="rect">
            <a:avLst/>
          </a:prstGeom>
        </p:spPr>
        <p:txBody>
          <a:bodyPr wrap="square">
            <a:spAutoFit/>
          </a:bodyPr>
          <a:lstStyle/>
          <a:p>
            <a:r>
              <a:rPr lang="zh-CN" altLang="en-US" sz="2400" b="1" spc="300" dirty="0">
                <a:solidFill>
                  <a:schemeClr val="tx1">
                    <a:lumMod val="85000"/>
                    <a:lumOff val="15000"/>
                  </a:schemeClr>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点击添加标题</a:t>
            </a:r>
          </a:p>
        </p:txBody>
      </p:sp>
      <p:sp>
        <p:nvSpPr>
          <p:cNvPr id="16" name="TextBox 7">
            <a:extLst>
              <a:ext uri="{FF2B5EF4-FFF2-40B4-BE49-F238E27FC236}">
                <a16:creationId xmlns:a16="http://schemas.microsoft.com/office/drawing/2014/main" id="{471C7331-8C44-48AA-9B76-3E8A99EDC2FD}"/>
              </a:ext>
            </a:extLst>
          </p:cNvPr>
          <p:cNvSpPr txBox="1">
            <a:spLocks noChangeArrowheads="1"/>
          </p:cNvSpPr>
          <p:nvPr/>
        </p:nvSpPr>
        <p:spPr bwMode="auto">
          <a:xfrm>
            <a:off x="5368567" y="1374351"/>
            <a:ext cx="3360762" cy="84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a:lnSpc>
                <a:spcPts val="6500"/>
              </a:lnSpc>
              <a:spcBef>
                <a:spcPct val="0"/>
              </a:spcBef>
              <a:buNone/>
            </a:pPr>
            <a:r>
              <a:rPr lang="zh-CN" altLang="en-US" sz="4000" b="1" dirty="0">
                <a:solidFill>
                  <a:srgbClr val="222729"/>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点击添加标题</a:t>
            </a:r>
          </a:p>
        </p:txBody>
      </p:sp>
      <p:sp>
        <p:nvSpPr>
          <p:cNvPr id="17" name="矩形 16">
            <a:extLst>
              <a:ext uri="{FF2B5EF4-FFF2-40B4-BE49-F238E27FC236}">
                <a16:creationId xmlns:a16="http://schemas.microsoft.com/office/drawing/2014/main" id="{46553401-A2B5-4E9E-8C90-49DD247F50EB}"/>
              </a:ext>
            </a:extLst>
          </p:cNvPr>
          <p:cNvSpPr/>
          <p:nvPr/>
        </p:nvSpPr>
        <p:spPr>
          <a:xfrm>
            <a:off x="5368568" y="4222246"/>
            <a:ext cx="2542902" cy="461665"/>
          </a:xfrm>
          <a:prstGeom prst="rect">
            <a:avLst/>
          </a:prstGeom>
        </p:spPr>
        <p:txBody>
          <a:bodyPr wrap="square">
            <a:spAutoFit/>
          </a:bodyPr>
          <a:lstStyle/>
          <a:p>
            <a:r>
              <a:rPr lang="zh-CN" altLang="en-US" sz="2400" b="1" spc="300" dirty="0">
                <a:solidFill>
                  <a:schemeClr val="tx1">
                    <a:lumMod val="85000"/>
                    <a:lumOff val="15000"/>
                  </a:schemeClr>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点击添加标题</a:t>
            </a:r>
          </a:p>
        </p:txBody>
      </p:sp>
      <p:sp>
        <p:nvSpPr>
          <p:cNvPr id="18" name="矩形 17">
            <a:extLst>
              <a:ext uri="{FF2B5EF4-FFF2-40B4-BE49-F238E27FC236}">
                <a16:creationId xmlns:a16="http://schemas.microsoft.com/office/drawing/2014/main" id="{D7EB0E11-2A96-4475-A498-5ACB9B3FAF13}"/>
              </a:ext>
            </a:extLst>
          </p:cNvPr>
          <p:cNvSpPr/>
          <p:nvPr/>
        </p:nvSpPr>
        <p:spPr>
          <a:xfrm>
            <a:off x="5368567" y="4617668"/>
            <a:ext cx="5391581" cy="115698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点击输入文本内容点击输入文本内容点击输入文本内容点击输入文本内容点击输入文本内容点击输入文本内容点击输入文本内容点击输入文本内容点击</a:t>
            </a:r>
          </a:p>
        </p:txBody>
      </p:sp>
      <p:sp>
        <p:nvSpPr>
          <p:cNvPr id="19" name="矩形 18">
            <a:extLst>
              <a:ext uri="{FF2B5EF4-FFF2-40B4-BE49-F238E27FC236}">
                <a16:creationId xmlns:a16="http://schemas.microsoft.com/office/drawing/2014/main" id="{CA4083AC-4F0A-48CB-A8CE-0EFBDB9BDEC9}"/>
              </a:ext>
            </a:extLst>
          </p:cNvPr>
          <p:cNvSpPr/>
          <p:nvPr/>
        </p:nvSpPr>
        <p:spPr>
          <a:xfrm>
            <a:off x="5368568" y="2885110"/>
            <a:ext cx="5484210" cy="115698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a:t>
            </a:r>
          </a:p>
        </p:txBody>
      </p:sp>
    </p:spTree>
    <p:extLst>
      <p:ext uri="{BB962C8B-B14F-4D97-AF65-F5344CB8AC3E}">
        <p14:creationId xmlns:p14="http://schemas.microsoft.com/office/powerpoint/2010/main" val="76799543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down)">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F6198A7-7D1C-412E-A2EA-164261DD1456}"/>
              </a:ext>
            </a:extLst>
          </p:cNvPr>
          <p:cNvGrpSpPr/>
          <p:nvPr/>
        </p:nvGrpSpPr>
        <p:grpSpPr>
          <a:xfrm>
            <a:off x="1061919" y="1846987"/>
            <a:ext cx="4859909" cy="1541102"/>
            <a:chOff x="1061919" y="1846987"/>
            <a:chExt cx="4859909" cy="1541102"/>
          </a:xfrm>
        </p:grpSpPr>
        <p:grpSp>
          <p:nvGrpSpPr>
            <p:cNvPr id="3" name="组合 2">
              <a:extLst>
                <a:ext uri="{FF2B5EF4-FFF2-40B4-BE49-F238E27FC236}">
                  <a16:creationId xmlns:a16="http://schemas.microsoft.com/office/drawing/2014/main" id="{B6BE8984-1ABF-415A-8FBB-52E6F6E1F190}"/>
                </a:ext>
              </a:extLst>
            </p:cNvPr>
            <p:cNvGrpSpPr/>
            <p:nvPr/>
          </p:nvGrpSpPr>
          <p:grpSpPr>
            <a:xfrm>
              <a:off x="1061919" y="1868484"/>
              <a:ext cx="828794" cy="828794"/>
              <a:chOff x="5767769" y="2815110"/>
              <a:chExt cx="828794" cy="828794"/>
            </a:xfrm>
          </p:grpSpPr>
          <p:sp>
            <p:nvSpPr>
              <p:cNvPr id="7" name="椭圆 6">
                <a:extLst>
                  <a:ext uri="{FF2B5EF4-FFF2-40B4-BE49-F238E27FC236}">
                    <a16:creationId xmlns:a16="http://schemas.microsoft.com/office/drawing/2014/main" id="{B0E0FF5A-9230-46B3-B970-06EE39893D57}"/>
                  </a:ext>
                </a:extLst>
              </p:cNvPr>
              <p:cNvSpPr/>
              <p:nvPr/>
            </p:nvSpPr>
            <p:spPr>
              <a:xfrm>
                <a:off x="5767769" y="2815110"/>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8" name="图形 18" descr="条形图">
                <a:extLst>
                  <a:ext uri="{FF2B5EF4-FFF2-40B4-BE49-F238E27FC236}">
                    <a16:creationId xmlns:a16="http://schemas.microsoft.com/office/drawing/2014/main" id="{75172AA4-4BB6-4C83-8A29-F84385FE6179}"/>
                  </a:ext>
                </a:extLst>
              </p:cNvPr>
              <p:cNvGrpSpPr>
                <a:grpSpLocks/>
              </p:cNvGrpSpPr>
              <p:nvPr/>
            </p:nvGrpSpPr>
            <p:grpSpPr>
              <a:xfrm>
                <a:off x="6030972" y="3063770"/>
                <a:ext cx="302387" cy="331473"/>
                <a:chOff x="5772150" y="3105150"/>
                <a:chExt cx="647700" cy="647701"/>
              </a:xfrm>
              <a:solidFill>
                <a:sysClr val="window" lastClr="FFFFFF"/>
              </a:solidFill>
            </p:grpSpPr>
            <p:sp>
              <p:nvSpPr>
                <p:cNvPr id="9" name="任意多边形: 形状 37">
                  <a:extLst>
                    <a:ext uri="{FF2B5EF4-FFF2-40B4-BE49-F238E27FC236}">
                      <a16:creationId xmlns:a16="http://schemas.microsoft.com/office/drawing/2014/main" id="{661F914B-F060-4937-8BC4-39932E9F58A6}"/>
                    </a:ext>
                  </a:extLst>
                </p:cNvPr>
                <p:cNvSpPr/>
                <p:nvPr/>
              </p:nvSpPr>
              <p:spPr>
                <a:xfrm>
                  <a:off x="5772150" y="3105150"/>
                  <a:ext cx="647700" cy="647701"/>
                </a:xfrm>
                <a:custGeom>
                  <a:avLst/>
                  <a:gdLst>
                    <a:gd name="connsiteX0" fmla="*/ 57150 w 647700"/>
                    <a:gd name="connsiteY0" fmla="*/ 0 h 647700"/>
                    <a:gd name="connsiteX1" fmla="*/ 0 w 647700"/>
                    <a:gd name="connsiteY1" fmla="*/ 0 h 647700"/>
                    <a:gd name="connsiteX2" fmla="*/ 0 w 647700"/>
                    <a:gd name="connsiteY2" fmla="*/ 647700 h 647700"/>
                    <a:gd name="connsiteX3" fmla="*/ 647700 w 647700"/>
                    <a:gd name="connsiteY3" fmla="*/ 647700 h 647700"/>
                    <a:gd name="connsiteX4" fmla="*/ 647700 w 647700"/>
                    <a:gd name="connsiteY4" fmla="*/ 590550 h 647700"/>
                    <a:gd name="connsiteX5" fmla="*/ 57150 w 647700"/>
                    <a:gd name="connsiteY5" fmla="*/ 5905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647700">
                      <a:moveTo>
                        <a:pt x="57150" y="0"/>
                      </a:moveTo>
                      <a:lnTo>
                        <a:pt x="0" y="0"/>
                      </a:lnTo>
                      <a:lnTo>
                        <a:pt x="0" y="647700"/>
                      </a:lnTo>
                      <a:lnTo>
                        <a:pt x="647700" y="647700"/>
                      </a:lnTo>
                      <a:lnTo>
                        <a:pt x="647700" y="590550"/>
                      </a:lnTo>
                      <a:lnTo>
                        <a:pt x="57150" y="59055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0" name="任意多边形: 形状 38">
                  <a:extLst>
                    <a:ext uri="{FF2B5EF4-FFF2-40B4-BE49-F238E27FC236}">
                      <a16:creationId xmlns:a16="http://schemas.microsoft.com/office/drawing/2014/main" id="{74A00C53-DB81-40CA-A84B-32A47573EDD0}"/>
                    </a:ext>
                  </a:extLst>
                </p:cNvPr>
                <p:cNvSpPr/>
                <p:nvPr/>
              </p:nvSpPr>
              <p:spPr>
                <a:xfrm>
                  <a:off x="5886450" y="3305175"/>
                  <a:ext cx="104775" cy="333375"/>
                </a:xfrm>
                <a:custGeom>
                  <a:avLst/>
                  <a:gdLst>
                    <a:gd name="connsiteX0" fmla="*/ 0 w 104775"/>
                    <a:gd name="connsiteY0" fmla="*/ 0 h 333375"/>
                    <a:gd name="connsiteX1" fmla="*/ 104775 w 104775"/>
                    <a:gd name="connsiteY1" fmla="*/ 0 h 333375"/>
                    <a:gd name="connsiteX2" fmla="*/ 104775 w 104775"/>
                    <a:gd name="connsiteY2" fmla="*/ 333375 h 333375"/>
                    <a:gd name="connsiteX3" fmla="*/ 0 w 104775"/>
                    <a:gd name="connsiteY3" fmla="*/ 333375 h 333375"/>
                  </a:gdLst>
                  <a:ahLst/>
                  <a:cxnLst>
                    <a:cxn ang="0">
                      <a:pos x="connsiteX0" y="connsiteY0"/>
                    </a:cxn>
                    <a:cxn ang="0">
                      <a:pos x="connsiteX1" y="connsiteY1"/>
                    </a:cxn>
                    <a:cxn ang="0">
                      <a:pos x="connsiteX2" y="connsiteY2"/>
                    </a:cxn>
                    <a:cxn ang="0">
                      <a:pos x="connsiteX3" y="connsiteY3"/>
                    </a:cxn>
                  </a:cxnLst>
                  <a:rect l="l" t="t" r="r" b="b"/>
                  <a:pathLst>
                    <a:path w="104775" h="333375">
                      <a:moveTo>
                        <a:pt x="0" y="0"/>
                      </a:moveTo>
                      <a:lnTo>
                        <a:pt x="104775" y="0"/>
                      </a:lnTo>
                      <a:lnTo>
                        <a:pt x="104775" y="333375"/>
                      </a:lnTo>
                      <a:lnTo>
                        <a:pt x="0" y="33337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1" name="任意多边形: 形状 39">
                  <a:extLst>
                    <a:ext uri="{FF2B5EF4-FFF2-40B4-BE49-F238E27FC236}">
                      <a16:creationId xmlns:a16="http://schemas.microsoft.com/office/drawing/2014/main" id="{2E268B94-FDD2-4982-8DE5-DB7C4FD9A476}"/>
                    </a:ext>
                  </a:extLst>
                </p:cNvPr>
                <p:cNvSpPr/>
                <p:nvPr/>
              </p:nvSpPr>
              <p:spPr>
                <a:xfrm>
                  <a:off x="6029325" y="3105150"/>
                  <a:ext cx="104775" cy="533400"/>
                </a:xfrm>
                <a:custGeom>
                  <a:avLst/>
                  <a:gdLst>
                    <a:gd name="connsiteX0" fmla="*/ 0 w 104775"/>
                    <a:gd name="connsiteY0" fmla="*/ 0 h 533400"/>
                    <a:gd name="connsiteX1" fmla="*/ 104775 w 104775"/>
                    <a:gd name="connsiteY1" fmla="*/ 0 h 533400"/>
                    <a:gd name="connsiteX2" fmla="*/ 104775 w 104775"/>
                    <a:gd name="connsiteY2" fmla="*/ 533400 h 533400"/>
                    <a:gd name="connsiteX3" fmla="*/ 0 w 104775"/>
                    <a:gd name="connsiteY3" fmla="*/ 533400 h 533400"/>
                  </a:gdLst>
                  <a:ahLst/>
                  <a:cxnLst>
                    <a:cxn ang="0">
                      <a:pos x="connsiteX0" y="connsiteY0"/>
                    </a:cxn>
                    <a:cxn ang="0">
                      <a:pos x="connsiteX1" y="connsiteY1"/>
                    </a:cxn>
                    <a:cxn ang="0">
                      <a:pos x="connsiteX2" y="connsiteY2"/>
                    </a:cxn>
                    <a:cxn ang="0">
                      <a:pos x="connsiteX3" y="connsiteY3"/>
                    </a:cxn>
                  </a:cxnLst>
                  <a:rect l="l" t="t" r="r" b="b"/>
                  <a:pathLst>
                    <a:path w="104775" h="533400">
                      <a:moveTo>
                        <a:pt x="0" y="0"/>
                      </a:moveTo>
                      <a:lnTo>
                        <a:pt x="104775" y="0"/>
                      </a:lnTo>
                      <a:lnTo>
                        <a:pt x="104775" y="533400"/>
                      </a:lnTo>
                      <a:lnTo>
                        <a:pt x="0" y="53340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2" name="任意多边形: 形状 40">
                  <a:extLst>
                    <a:ext uri="{FF2B5EF4-FFF2-40B4-BE49-F238E27FC236}">
                      <a16:creationId xmlns:a16="http://schemas.microsoft.com/office/drawing/2014/main" id="{9BE48FA3-FF52-42D2-A715-2B90DDCC65B2}"/>
                    </a:ext>
                  </a:extLst>
                </p:cNvPr>
                <p:cNvSpPr/>
                <p:nvPr/>
              </p:nvSpPr>
              <p:spPr>
                <a:xfrm>
                  <a:off x="6172200" y="3305175"/>
                  <a:ext cx="104775" cy="333375"/>
                </a:xfrm>
                <a:custGeom>
                  <a:avLst/>
                  <a:gdLst>
                    <a:gd name="connsiteX0" fmla="*/ 0 w 104775"/>
                    <a:gd name="connsiteY0" fmla="*/ 0 h 333375"/>
                    <a:gd name="connsiteX1" fmla="*/ 104775 w 104775"/>
                    <a:gd name="connsiteY1" fmla="*/ 0 h 333375"/>
                    <a:gd name="connsiteX2" fmla="*/ 104775 w 104775"/>
                    <a:gd name="connsiteY2" fmla="*/ 333375 h 333375"/>
                    <a:gd name="connsiteX3" fmla="*/ 0 w 104775"/>
                    <a:gd name="connsiteY3" fmla="*/ 333375 h 333375"/>
                  </a:gdLst>
                  <a:ahLst/>
                  <a:cxnLst>
                    <a:cxn ang="0">
                      <a:pos x="connsiteX0" y="connsiteY0"/>
                    </a:cxn>
                    <a:cxn ang="0">
                      <a:pos x="connsiteX1" y="connsiteY1"/>
                    </a:cxn>
                    <a:cxn ang="0">
                      <a:pos x="connsiteX2" y="connsiteY2"/>
                    </a:cxn>
                    <a:cxn ang="0">
                      <a:pos x="connsiteX3" y="connsiteY3"/>
                    </a:cxn>
                  </a:cxnLst>
                  <a:rect l="l" t="t" r="r" b="b"/>
                  <a:pathLst>
                    <a:path w="104775" h="333375">
                      <a:moveTo>
                        <a:pt x="0" y="0"/>
                      </a:moveTo>
                      <a:lnTo>
                        <a:pt x="104775" y="0"/>
                      </a:lnTo>
                      <a:lnTo>
                        <a:pt x="104775" y="333375"/>
                      </a:lnTo>
                      <a:lnTo>
                        <a:pt x="0" y="33337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3" name="任意多边形: 形状 41">
                  <a:extLst>
                    <a:ext uri="{FF2B5EF4-FFF2-40B4-BE49-F238E27FC236}">
                      <a16:creationId xmlns:a16="http://schemas.microsoft.com/office/drawing/2014/main" id="{23975571-E6AC-44E7-B84E-7E38AE86F3BA}"/>
                    </a:ext>
                  </a:extLst>
                </p:cNvPr>
                <p:cNvSpPr/>
                <p:nvPr/>
              </p:nvSpPr>
              <p:spPr>
                <a:xfrm>
                  <a:off x="6315075" y="3467100"/>
                  <a:ext cx="104775" cy="171450"/>
                </a:xfrm>
                <a:custGeom>
                  <a:avLst/>
                  <a:gdLst>
                    <a:gd name="connsiteX0" fmla="*/ 0 w 104775"/>
                    <a:gd name="connsiteY0" fmla="*/ 0 h 171450"/>
                    <a:gd name="connsiteX1" fmla="*/ 104775 w 104775"/>
                    <a:gd name="connsiteY1" fmla="*/ 0 h 171450"/>
                    <a:gd name="connsiteX2" fmla="*/ 104775 w 104775"/>
                    <a:gd name="connsiteY2" fmla="*/ 171450 h 171450"/>
                    <a:gd name="connsiteX3" fmla="*/ 0 w 104775"/>
                    <a:gd name="connsiteY3" fmla="*/ 171450 h 171450"/>
                  </a:gdLst>
                  <a:ahLst/>
                  <a:cxnLst>
                    <a:cxn ang="0">
                      <a:pos x="connsiteX0" y="connsiteY0"/>
                    </a:cxn>
                    <a:cxn ang="0">
                      <a:pos x="connsiteX1" y="connsiteY1"/>
                    </a:cxn>
                    <a:cxn ang="0">
                      <a:pos x="connsiteX2" y="connsiteY2"/>
                    </a:cxn>
                    <a:cxn ang="0">
                      <a:pos x="connsiteX3" y="connsiteY3"/>
                    </a:cxn>
                  </a:cxnLst>
                  <a:rect l="l" t="t" r="r" b="b"/>
                  <a:pathLst>
                    <a:path w="104775" h="171450">
                      <a:moveTo>
                        <a:pt x="0" y="0"/>
                      </a:moveTo>
                      <a:lnTo>
                        <a:pt x="104775" y="0"/>
                      </a:lnTo>
                      <a:lnTo>
                        <a:pt x="104775" y="171450"/>
                      </a:lnTo>
                      <a:lnTo>
                        <a:pt x="0" y="17145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grpSp>
          <p:nvGrpSpPr>
            <p:cNvPr id="4" name="组合 3">
              <a:extLst>
                <a:ext uri="{FF2B5EF4-FFF2-40B4-BE49-F238E27FC236}">
                  <a16:creationId xmlns:a16="http://schemas.microsoft.com/office/drawing/2014/main" id="{CFAEBE13-C73B-4C94-8CC6-39D0D798B414}"/>
                </a:ext>
              </a:extLst>
            </p:cNvPr>
            <p:cNvGrpSpPr/>
            <p:nvPr/>
          </p:nvGrpSpPr>
          <p:grpSpPr>
            <a:xfrm>
              <a:off x="2125013" y="1846987"/>
              <a:ext cx="3796815" cy="1541102"/>
              <a:chOff x="640354" y="2447662"/>
              <a:chExt cx="3796815" cy="1541102"/>
            </a:xfrm>
          </p:grpSpPr>
          <p:sp>
            <p:nvSpPr>
              <p:cNvPr id="5" name="文本框 4">
                <a:extLst>
                  <a:ext uri="{FF2B5EF4-FFF2-40B4-BE49-F238E27FC236}">
                    <a16:creationId xmlns:a16="http://schemas.microsoft.com/office/drawing/2014/main" id="{F343B795-E563-44B5-A79B-2C64CEAF131E}"/>
                  </a:ext>
                </a:extLst>
              </p:cNvPr>
              <p:cNvSpPr txBox="1"/>
              <p:nvPr/>
            </p:nvSpPr>
            <p:spPr>
              <a:xfrm>
                <a:off x="640355" y="2447662"/>
                <a:ext cx="1482810"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tx1">
                        <a:lumMod val="85000"/>
                        <a:lumOff val="15000"/>
                      </a:schemeClr>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6" name="文本框 5">
                <a:extLst>
                  <a:ext uri="{FF2B5EF4-FFF2-40B4-BE49-F238E27FC236}">
                    <a16:creationId xmlns:a16="http://schemas.microsoft.com/office/drawing/2014/main" id="{318AFA58-EFBA-472D-B5E5-C6D4ED4D0F29}"/>
                  </a:ext>
                </a:extLst>
              </p:cNvPr>
              <p:cNvSpPr txBox="1"/>
              <p:nvPr/>
            </p:nvSpPr>
            <p:spPr>
              <a:xfrm>
                <a:off x="640354" y="2831781"/>
                <a:ext cx="3796815" cy="1156983"/>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a:t>
                </a:r>
              </a:p>
            </p:txBody>
          </p:sp>
        </p:grpSp>
      </p:grpSp>
      <p:grpSp>
        <p:nvGrpSpPr>
          <p:cNvPr id="14" name="组合 13">
            <a:extLst>
              <a:ext uri="{FF2B5EF4-FFF2-40B4-BE49-F238E27FC236}">
                <a16:creationId xmlns:a16="http://schemas.microsoft.com/office/drawing/2014/main" id="{DB22E739-13E8-4C95-8A64-0E8376BF3993}"/>
              </a:ext>
            </a:extLst>
          </p:cNvPr>
          <p:cNvGrpSpPr/>
          <p:nvPr/>
        </p:nvGrpSpPr>
        <p:grpSpPr>
          <a:xfrm>
            <a:off x="1061919" y="3997895"/>
            <a:ext cx="4743795" cy="1575997"/>
            <a:chOff x="1061919" y="3997895"/>
            <a:chExt cx="4743795" cy="1575997"/>
          </a:xfrm>
        </p:grpSpPr>
        <p:grpSp>
          <p:nvGrpSpPr>
            <p:cNvPr id="15" name="组合 14">
              <a:extLst>
                <a:ext uri="{FF2B5EF4-FFF2-40B4-BE49-F238E27FC236}">
                  <a16:creationId xmlns:a16="http://schemas.microsoft.com/office/drawing/2014/main" id="{CF5434B6-FBFA-45A5-9FF2-62CBC031FB19}"/>
                </a:ext>
              </a:extLst>
            </p:cNvPr>
            <p:cNvGrpSpPr/>
            <p:nvPr/>
          </p:nvGrpSpPr>
          <p:grpSpPr>
            <a:xfrm>
              <a:off x="1061919" y="3997895"/>
              <a:ext cx="828794" cy="828794"/>
              <a:chOff x="7823932" y="4142516"/>
              <a:chExt cx="828794" cy="828794"/>
            </a:xfrm>
          </p:grpSpPr>
          <p:sp>
            <p:nvSpPr>
              <p:cNvPr id="19" name="椭圆 18">
                <a:extLst>
                  <a:ext uri="{FF2B5EF4-FFF2-40B4-BE49-F238E27FC236}">
                    <a16:creationId xmlns:a16="http://schemas.microsoft.com/office/drawing/2014/main" id="{9F07758B-4F01-452E-8BD8-1D8C566162A8}"/>
                  </a:ext>
                </a:extLst>
              </p:cNvPr>
              <p:cNvSpPr/>
              <p:nvPr/>
            </p:nvSpPr>
            <p:spPr>
              <a:xfrm>
                <a:off x="7823932" y="4142516"/>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0" name="图形 71" descr="聊天气泡">
                <a:extLst>
                  <a:ext uri="{FF2B5EF4-FFF2-40B4-BE49-F238E27FC236}">
                    <a16:creationId xmlns:a16="http://schemas.microsoft.com/office/drawing/2014/main" id="{99DD65B5-7AA0-4B6E-86F1-E0E43C2E316B}"/>
                  </a:ext>
                </a:extLst>
              </p:cNvPr>
              <p:cNvSpPr>
                <a:spLocks/>
              </p:cNvSpPr>
              <p:nvPr/>
            </p:nvSpPr>
            <p:spPr>
              <a:xfrm>
                <a:off x="8072796" y="4433901"/>
                <a:ext cx="331065" cy="296128"/>
              </a:xfrm>
              <a:custGeom>
                <a:avLst/>
                <a:gdLst>
                  <a:gd name="connsiteX0" fmla="*/ 615316 w 647701"/>
                  <a:gd name="connsiteY0" fmla="*/ 0 h 590550"/>
                  <a:gd name="connsiteX1" fmla="*/ 32386 w 647701"/>
                  <a:gd name="connsiteY1" fmla="*/ 0 h 590550"/>
                  <a:gd name="connsiteX2" fmla="*/ 1 w 647701"/>
                  <a:gd name="connsiteY2" fmla="*/ 32765 h 590550"/>
                  <a:gd name="connsiteX3" fmla="*/ 1 w 647701"/>
                  <a:gd name="connsiteY3" fmla="*/ 32766 h 590550"/>
                  <a:gd name="connsiteX4" fmla="*/ 1 w 647701"/>
                  <a:gd name="connsiteY4" fmla="*/ 426530 h 590550"/>
                  <a:gd name="connsiteX5" fmla="*/ 32385 w 647701"/>
                  <a:gd name="connsiteY5" fmla="*/ 459296 h 590550"/>
                  <a:gd name="connsiteX6" fmla="*/ 32386 w 647701"/>
                  <a:gd name="connsiteY6" fmla="*/ 459296 h 590550"/>
                  <a:gd name="connsiteX7" fmla="*/ 388621 w 647701"/>
                  <a:gd name="connsiteY7" fmla="*/ 459296 h 590550"/>
                  <a:gd name="connsiteX8" fmla="*/ 518161 w 647701"/>
                  <a:gd name="connsiteY8" fmla="*/ 590550 h 590550"/>
                  <a:gd name="connsiteX9" fmla="*/ 518161 w 647701"/>
                  <a:gd name="connsiteY9" fmla="*/ 459296 h 590550"/>
                  <a:gd name="connsiteX10" fmla="*/ 615316 w 647701"/>
                  <a:gd name="connsiteY10" fmla="*/ 459296 h 590550"/>
                  <a:gd name="connsiteX11" fmla="*/ 647701 w 647701"/>
                  <a:gd name="connsiteY11" fmla="*/ 426530 h 590550"/>
                  <a:gd name="connsiteX12" fmla="*/ 647701 w 647701"/>
                  <a:gd name="connsiteY12" fmla="*/ 426530 h 590550"/>
                  <a:gd name="connsiteX13" fmla="*/ 647701 w 647701"/>
                  <a:gd name="connsiteY13" fmla="*/ 32766 h 590550"/>
                  <a:gd name="connsiteX14" fmla="*/ 615317 w 647701"/>
                  <a:gd name="connsiteY14" fmla="*/ 0 h 590550"/>
                  <a:gd name="connsiteX15" fmla="*/ 615316 w 647701"/>
                  <a:gd name="connsiteY15" fmla="*/ 0 h 590550"/>
                  <a:gd name="connsiteX16" fmla="*/ 171451 w 647701"/>
                  <a:gd name="connsiteY16" fmla="*/ 276225 h 590550"/>
                  <a:gd name="connsiteX17" fmla="*/ 123826 w 647701"/>
                  <a:gd name="connsiteY17" fmla="*/ 228600 h 590550"/>
                  <a:gd name="connsiteX18" fmla="*/ 171451 w 647701"/>
                  <a:gd name="connsiteY18" fmla="*/ 180975 h 590550"/>
                  <a:gd name="connsiteX19" fmla="*/ 219076 w 647701"/>
                  <a:gd name="connsiteY19" fmla="*/ 228600 h 590550"/>
                  <a:gd name="connsiteX20" fmla="*/ 171451 w 647701"/>
                  <a:gd name="connsiteY20" fmla="*/ 276225 h 590550"/>
                  <a:gd name="connsiteX21" fmla="*/ 323851 w 647701"/>
                  <a:gd name="connsiteY21" fmla="*/ 276225 h 590550"/>
                  <a:gd name="connsiteX22" fmla="*/ 276226 w 647701"/>
                  <a:gd name="connsiteY22" fmla="*/ 228600 h 590550"/>
                  <a:gd name="connsiteX23" fmla="*/ 323851 w 647701"/>
                  <a:gd name="connsiteY23" fmla="*/ 180975 h 590550"/>
                  <a:gd name="connsiteX24" fmla="*/ 371476 w 647701"/>
                  <a:gd name="connsiteY24" fmla="*/ 228600 h 590550"/>
                  <a:gd name="connsiteX25" fmla="*/ 323851 w 647701"/>
                  <a:gd name="connsiteY25" fmla="*/ 276225 h 590550"/>
                  <a:gd name="connsiteX26" fmla="*/ 476251 w 647701"/>
                  <a:gd name="connsiteY26" fmla="*/ 276225 h 590550"/>
                  <a:gd name="connsiteX27" fmla="*/ 428626 w 647701"/>
                  <a:gd name="connsiteY27" fmla="*/ 228600 h 590550"/>
                  <a:gd name="connsiteX28" fmla="*/ 476251 w 647701"/>
                  <a:gd name="connsiteY28" fmla="*/ 180975 h 590550"/>
                  <a:gd name="connsiteX29" fmla="*/ 523876 w 647701"/>
                  <a:gd name="connsiteY29" fmla="*/ 228600 h 590550"/>
                  <a:gd name="connsiteX30" fmla="*/ 476251 w 647701"/>
                  <a:gd name="connsiteY30" fmla="*/ 276225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47701" h="590550">
                    <a:moveTo>
                      <a:pt x="615316" y="0"/>
                    </a:moveTo>
                    <a:lnTo>
                      <a:pt x="32386" y="0"/>
                    </a:lnTo>
                    <a:cubicBezTo>
                      <a:pt x="14395" y="105"/>
                      <a:pt x="-104" y="14774"/>
                      <a:pt x="1" y="32765"/>
                    </a:cubicBezTo>
                    <a:cubicBezTo>
                      <a:pt x="1" y="32765"/>
                      <a:pt x="1" y="32766"/>
                      <a:pt x="1" y="32766"/>
                    </a:cubicBezTo>
                    <a:lnTo>
                      <a:pt x="1" y="426530"/>
                    </a:lnTo>
                    <a:cubicBezTo>
                      <a:pt x="-105" y="444520"/>
                      <a:pt x="14394" y="459190"/>
                      <a:pt x="32385" y="459296"/>
                    </a:cubicBezTo>
                    <a:cubicBezTo>
                      <a:pt x="32385" y="459296"/>
                      <a:pt x="32386" y="459296"/>
                      <a:pt x="32386" y="459296"/>
                    </a:cubicBezTo>
                    <a:lnTo>
                      <a:pt x="388621" y="459296"/>
                    </a:lnTo>
                    <a:lnTo>
                      <a:pt x="518161" y="590550"/>
                    </a:lnTo>
                    <a:lnTo>
                      <a:pt x="518161" y="459296"/>
                    </a:lnTo>
                    <a:lnTo>
                      <a:pt x="615316" y="459296"/>
                    </a:lnTo>
                    <a:cubicBezTo>
                      <a:pt x="633306" y="459191"/>
                      <a:pt x="647805" y="444521"/>
                      <a:pt x="647701" y="426530"/>
                    </a:cubicBezTo>
                    <a:cubicBezTo>
                      <a:pt x="647701" y="426530"/>
                      <a:pt x="647701" y="426530"/>
                      <a:pt x="647701" y="426530"/>
                    </a:cubicBezTo>
                    <a:lnTo>
                      <a:pt x="647701" y="32766"/>
                    </a:lnTo>
                    <a:cubicBezTo>
                      <a:pt x="647806" y="14775"/>
                      <a:pt x="633307" y="106"/>
                      <a:pt x="615317" y="0"/>
                    </a:cubicBezTo>
                    <a:cubicBezTo>
                      <a:pt x="615317" y="0"/>
                      <a:pt x="615316" y="0"/>
                      <a:pt x="615316" y="0"/>
                    </a:cubicBezTo>
                    <a:close/>
                    <a:moveTo>
                      <a:pt x="171451" y="276225"/>
                    </a:moveTo>
                    <a:cubicBezTo>
                      <a:pt x="145148" y="276225"/>
                      <a:pt x="123826" y="254902"/>
                      <a:pt x="123826" y="228600"/>
                    </a:cubicBezTo>
                    <a:cubicBezTo>
                      <a:pt x="123826" y="202298"/>
                      <a:pt x="145148" y="180975"/>
                      <a:pt x="171451" y="180975"/>
                    </a:cubicBezTo>
                    <a:cubicBezTo>
                      <a:pt x="197753" y="180975"/>
                      <a:pt x="219076" y="202298"/>
                      <a:pt x="219076" y="228600"/>
                    </a:cubicBezTo>
                    <a:cubicBezTo>
                      <a:pt x="219076" y="254902"/>
                      <a:pt x="197753" y="276225"/>
                      <a:pt x="171451" y="276225"/>
                    </a:cubicBezTo>
                    <a:close/>
                    <a:moveTo>
                      <a:pt x="323851" y="276225"/>
                    </a:moveTo>
                    <a:cubicBezTo>
                      <a:pt x="297548" y="276225"/>
                      <a:pt x="276226" y="254902"/>
                      <a:pt x="276226" y="228600"/>
                    </a:cubicBezTo>
                    <a:cubicBezTo>
                      <a:pt x="276226" y="202298"/>
                      <a:pt x="297548" y="180975"/>
                      <a:pt x="323851" y="180975"/>
                    </a:cubicBezTo>
                    <a:cubicBezTo>
                      <a:pt x="350153" y="180975"/>
                      <a:pt x="371476" y="202298"/>
                      <a:pt x="371476" y="228600"/>
                    </a:cubicBezTo>
                    <a:cubicBezTo>
                      <a:pt x="371476" y="254902"/>
                      <a:pt x="350153" y="276225"/>
                      <a:pt x="323851" y="276225"/>
                    </a:cubicBezTo>
                    <a:close/>
                    <a:moveTo>
                      <a:pt x="476251" y="276225"/>
                    </a:moveTo>
                    <a:cubicBezTo>
                      <a:pt x="449948" y="276225"/>
                      <a:pt x="428626" y="254902"/>
                      <a:pt x="428626" y="228600"/>
                    </a:cubicBezTo>
                    <a:cubicBezTo>
                      <a:pt x="428626" y="202298"/>
                      <a:pt x="449948" y="180975"/>
                      <a:pt x="476251" y="180975"/>
                    </a:cubicBezTo>
                    <a:cubicBezTo>
                      <a:pt x="502553" y="180975"/>
                      <a:pt x="523876" y="202298"/>
                      <a:pt x="523876" y="228600"/>
                    </a:cubicBezTo>
                    <a:cubicBezTo>
                      <a:pt x="523876" y="254902"/>
                      <a:pt x="502553" y="276225"/>
                      <a:pt x="476251" y="276225"/>
                    </a:cubicBezTo>
                    <a:close/>
                  </a:path>
                </a:pathLst>
              </a:custGeom>
              <a:solidFill>
                <a:sysClr val="window" lastClr="FFFFFF"/>
              </a:solid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nvGrpSpPr>
            <p:cNvPr id="16" name="组合 15">
              <a:extLst>
                <a:ext uri="{FF2B5EF4-FFF2-40B4-BE49-F238E27FC236}">
                  <a16:creationId xmlns:a16="http://schemas.microsoft.com/office/drawing/2014/main" id="{5ECE640D-AFEC-40BB-B7B9-D2F706FBD7E1}"/>
                </a:ext>
              </a:extLst>
            </p:cNvPr>
            <p:cNvGrpSpPr/>
            <p:nvPr/>
          </p:nvGrpSpPr>
          <p:grpSpPr>
            <a:xfrm>
              <a:off x="2125014" y="4032790"/>
              <a:ext cx="3680700" cy="1541102"/>
              <a:chOff x="640355" y="2447662"/>
              <a:chExt cx="3680700" cy="1541102"/>
            </a:xfrm>
          </p:grpSpPr>
          <p:sp>
            <p:nvSpPr>
              <p:cNvPr id="17" name="文本框 16">
                <a:extLst>
                  <a:ext uri="{FF2B5EF4-FFF2-40B4-BE49-F238E27FC236}">
                    <a16:creationId xmlns:a16="http://schemas.microsoft.com/office/drawing/2014/main" id="{841EB238-901C-40D5-8269-67CBB5E6D476}"/>
                  </a:ext>
                </a:extLst>
              </p:cNvPr>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18" name="文本框 17">
                <a:extLst>
                  <a:ext uri="{FF2B5EF4-FFF2-40B4-BE49-F238E27FC236}">
                    <a16:creationId xmlns:a16="http://schemas.microsoft.com/office/drawing/2014/main" id="{393B6E78-18C6-424A-B8F0-5C1D994255D5}"/>
                  </a:ext>
                </a:extLst>
              </p:cNvPr>
              <p:cNvSpPr txBox="1"/>
              <p:nvPr/>
            </p:nvSpPr>
            <p:spPr>
              <a:xfrm>
                <a:off x="640355" y="2831781"/>
                <a:ext cx="3680700" cy="1156983"/>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a:t>
                </a:r>
              </a:p>
            </p:txBody>
          </p:sp>
        </p:grpSp>
      </p:grpSp>
      <p:grpSp>
        <p:nvGrpSpPr>
          <p:cNvPr id="21" name="组合 20">
            <a:extLst>
              <a:ext uri="{FF2B5EF4-FFF2-40B4-BE49-F238E27FC236}">
                <a16:creationId xmlns:a16="http://schemas.microsoft.com/office/drawing/2014/main" id="{44A2C2D3-6905-4F0B-A264-EB796B0AA9B8}"/>
              </a:ext>
            </a:extLst>
          </p:cNvPr>
          <p:cNvGrpSpPr/>
          <p:nvPr/>
        </p:nvGrpSpPr>
        <p:grpSpPr>
          <a:xfrm>
            <a:off x="6466966" y="1846987"/>
            <a:ext cx="4767091" cy="1171771"/>
            <a:chOff x="6466966" y="1846987"/>
            <a:chExt cx="4767091" cy="1171771"/>
          </a:xfrm>
        </p:grpSpPr>
        <p:grpSp>
          <p:nvGrpSpPr>
            <p:cNvPr id="22" name="组合 21">
              <a:extLst>
                <a:ext uri="{FF2B5EF4-FFF2-40B4-BE49-F238E27FC236}">
                  <a16:creationId xmlns:a16="http://schemas.microsoft.com/office/drawing/2014/main" id="{1C254833-C4E9-456D-B199-8F920004608E}"/>
                </a:ext>
              </a:extLst>
            </p:cNvPr>
            <p:cNvGrpSpPr/>
            <p:nvPr/>
          </p:nvGrpSpPr>
          <p:grpSpPr>
            <a:xfrm>
              <a:off x="6466966" y="1868484"/>
              <a:ext cx="828794" cy="828794"/>
              <a:chOff x="5595128" y="4093161"/>
              <a:chExt cx="828794" cy="828794"/>
            </a:xfrm>
          </p:grpSpPr>
          <p:sp>
            <p:nvSpPr>
              <p:cNvPr id="26" name="椭圆 25">
                <a:extLst>
                  <a:ext uri="{FF2B5EF4-FFF2-40B4-BE49-F238E27FC236}">
                    <a16:creationId xmlns:a16="http://schemas.microsoft.com/office/drawing/2014/main" id="{9AECAB7A-BB93-4786-9BB4-1CD0CF436D85}"/>
                  </a:ext>
                </a:extLst>
              </p:cNvPr>
              <p:cNvSpPr/>
              <p:nvPr/>
            </p:nvSpPr>
            <p:spPr>
              <a:xfrm>
                <a:off x="5595128" y="4093161"/>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27" name="图形 38" descr="盒子">
                <a:extLst>
                  <a:ext uri="{FF2B5EF4-FFF2-40B4-BE49-F238E27FC236}">
                    <a16:creationId xmlns:a16="http://schemas.microsoft.com/office/drawing/2014/main" id="{918A51A7-6D9D-4A1A-8360-13F55E3D89EA}"/>
                  </a:ext>
                </a:extLst>
              </p:cNvPr>
              <p:cNvGrpSpPr>
                <a:grpSpLocks/>
              </p:cNvGrpSpPr>
              <p:nvPr/>
            </p:nvGrpSpPr>
            <p:grpSpPr>
              <a:xfrm>
                <a:off x="5829429" y="4310139"/>
                <a:ext cx="360192" cy="394838"/>
                <a:chOff x="5931675" y="3203715"/>
                <a:chExt cx="628650" cy="750570"/>
              </a:xfrm>
              <a:solidFill>
                <a:sysClr val="window" lastClr="FFFFFF"/>
              </a:solidFill>
            </p:grpSpPr>
            <p:sp>
              <p:nvSpPr>
                <p:cNvPr id="28" name="任意多边形: 形状 25">
                  <a:extLst>
                    <a:ext uri="{FF2B5EF4-FFF2-40B4-BE49-F238E27FC236}">
                      <a16:creationId xmlns:a16="http://schemas.microsoft.com/office/drawing/2014/main" id="{83195155-4DF4-4456-AADB-7F28E3C5F665}"/>
                    </a:ext>
                  </a:extLst>
                </p:cNvPr>
                <p:cNvSpPr/>
                <p:nvPr/>
              </p:nvSpPr>
              <p:spPr>
                <a:xfrm>
                  <a:off x="5931675" y="3307537"/>
                  <a:ext cx="457200" cy="277177"/>
                </a:xfrm>
                <a:custGeom>
                  <a:avLst/>
                  <a:gdLst>
                    <a:gd name="connsiteX0" fmla="*/ 142875 w 457200"/>
                    <a:gd name="connsiteY0" fmla="*/ 0 h 277177"/>
                    <a:gd name="connsiteX1" fmla="*/ 0 w 457200"/>
                    <a:gd name="connsiteY1" fmla="*/ 86678 h 277177"/>
                    <a:gd name="connsiteX2" fmla="*/ 314325 w 457200"/>
                    <a:gd name="connsiteY2" fmla="*/ 277178 h 277177"/>
                    <a:gd name="connsiteX3" fmla="*/ 457200 w 457200"/>
                    <a:gd name="connsiteY3" fmla="*/ 190500 h 277177"/>
                  </a:gdLst>
                  <a:ahLst/>
                  <a:cxnLst>
                    <a:cxn ang="0">
                      <a:pos x="connsiteX0" y="connsiteY0"/>
                    </a:cxn>
                    <a:cxn ang="0">
                      <a:pos x="connsiteX1" y="connsiteY1"/>
                    </a:cxn>
                    <a:cxn ang="0">
                      <a:pos x="connsiteX2" y="connsiteY2"/>
                    </a:cxn>
                    <a:cxn ang="0">
                      <a:pos x="connsiteX3" y="connsiteY3"/>
                    </a:cxn>
                  </a:cxnLst>
                  <a:rect l="l" t="t" r="r" b="b"/>
                  <a:pathLst>
                    <a:path w="457200" h="277177">
                      <a:moveTo>
                        <a:pt x="142875" y="0"/>
                      </a:moveTo>
                      <a:lnTo>
                        <a:pt x="0" y="86678"/>
                      </a:lnTo>
                      <a:lnTo>
                        <a:pt x="314325" y="277178"/>
                      </a:lnTo>
                      <a:lnTo>
                        <a:pt x="457200" y="19050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9" name="任意多边形: 形状 26">
                  <a:extLst>
                    <a:ext uri="{FF2B5EF4-FFF2-40B4-BE49-F238E27FC236}">
                      <a16:creationId xmlns:a16="http://schemas.microsoft.com/office/drawing/2014/main" id="{735D74FB-8743-46C7-B0DF-5313D88FB8E7}"/>
                    </a:ext>
                  </a:extLst>
                </p:cNvPr>
                <p:cNvSpPr/>
                <p:nvPr/>
              </p:nvSpPr>
              <p:spPr>
                <a:xfrm>
                  <a:off x="6110744" y="3203715"/>
                  <a:ext cx="449580" cy="272415"/>
                </a:xfrm>
                <a:custGeom>
                  <a:avLst/>
                  <a:gdLst>
                    <a:gd name="connsiteX0" fmla="*/ 449580 w 449580"/>
                    <a:gd name="connsiteY0" fmla="*/ 190500 h 272415"/>
                    <a:gd name="connsiteX1" fmla="*/ 135255 w 449580"/>
                    <a:gd name="connsiteY1" fmla="*/ 0 h 272415"/>
                    <a:gd name="connsiteX2" fmla="*/ 0 w 449580"/>
                    <a:gd name="connsiteY2" fmla="*/ 81915 h 272415"/>
                    <a:gd name="connsiteX3" fmla="*/ 314325 w 449580"/>
                    <a:gd name="connsiteY3" fmla="*/ 272415 h 272415"/>
                  </a:gdLst>
                  <a:ahLst/>
                  <a:cxnLst>
                    <a:cxn ang="0">
                      <a:pos x="connsiteX0" y="connsiteY0"/>
                    </a:cxn>
                    <a:cxn ang="0">
                      <a:pos x="connsiteX1" y="connsiteY1"/>
                    </a:cxn>
                    <a:cxn ang="0">
                      <a:pos x="connsiteX2" y="connsiteY2"/>
                    </a:cxn>
                    <a:cxn ang="0">
                      <a:pos x="connsiteX3" y="connsiteY3"/>
                    </a:cxn>
                  </a:cxnLst>
                  <a:rect l="l" t="t" r="r" b="b"/>
                  <a:pathLst>
                    <a:path w="449580" h="272415">
                      <a:moveTo>
                        <a:pt x="449580" y="190500"/>
                      </a:moveTo>
                      <a:lnTo>
                        <a:pt x="135255" y="0"/>
                      </a:lnTo>
                      <a:lnTo>
                        <a:pt x="0" y="81915"/>
                      </a:lnTo>
                      <a:lnTo>
                        <a:pt x="314325" y="272415"/>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0" name="任意多边形: 形状 27">
                  <a:extLst>
                    <a:ext uri="{FF2B5EF4-FFF2-40B4-BE49-F238E27FC236}">
                      <a16:creationId xmlns:a16="http://schemas.microsoft.com/office/drawing/2014/main" id="{FCDC310A-C559-499E-8075-F3AEB158A252}"/>
                    </a:ext>
                  </a:extLst>
                </p:cNvPr>
                <p:cNvSpPr/>
                <p:nvPr/>
              </p:nvSpPr>
              <p:spPr>
                <a:xfrm>
                  <a:off x="5931675" y="3438982"/>
                  <a:ext cx="295275" cy="515302"/>
                </a:xfrm>
                <a:custGeom>
                  <a:avLst/>
                  <a:gdLst>
                    <a:gd name="connsiteX0" fmla="*/ 0 w 295275"/>
                    <a:gd name="connsiteY0" fmla="*/ 31432 h 515302"/>
                    <a:gd name="connsiteX1" fmla="*/ 0 w 295275"/>
                    <a:gd name="connsiteY1" fmla="*/ 336233 h 515302"/>
                    <a:gd name="connsiteX2" fmla="*/ 295275 w 295275"/>
                    <a:gd name="connsiteY2" fmla="*/ 515303 h 515302"/>
                    <a:gd name="connsiteX3" fmla="*/ 295275 w 295275"/>
                    <a:gd name="connsiteY3" fmla="*/ 179070 h 515302"/>
                    <a:gd name="connsiteX4" fmla="*/ 0 w 295275"/>
                    <a:gd name="connsiteY4" fmla="*/ 0 h 51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275" h="515302">
                      <a:moveTo>
                        <a:pt x="0" y="31432"/>
                      </a:moveTo>
                      <a:lnTo>
                        <a:pt x="0" y="336233"/>
                      </a:lnTo>
                      <a:lnTo>
                        <a:pt x="295275" y="515303"/>
                      </a:lnTo>
                      <a:lnTo>
                        <a:pt x="295275" y="179070"/>
                      </a:lnTo>
                      <a:lnTo>
                        <a:pt x="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31" name="任意多边形: 形状 28">
                  <a:extLst>
                    <a:ext uri="{FF2B5EF4-FFF2-40B4-BE49-F238E27FC236}">
                      <a16:creationId xmlns:a16="http://schemas.microsoft.com/office/drawing/2014/main" id="{9AD9BA9C-0B95-4CCA-AAA6-73A61438B059}"/>
                    </a:ext>
                  </a:extLst>
                </p:cNvPr>
                <p:cNvSpPr/>
                <p:nvPr/>
              </p:nvSpPr>
              <p:spPr>
                <a:xfrm>
                  <a:off x="6265050" y="3438982"/>
                  <a:ext cx="295275" cy="515302"/>
                </a:xfrm>
                <a:custGeom>
                  <a:avLst/>
                  <a:gdLst>
                    <a:gd name="connsiteX0" fmla="*/ 104775 w 295275"/>
                    <a:gd name="connsiteY0" fmla="*/ 231458 h 515302"/>
                    <a:gd name="connsiteX1" fmla="*/ 38100 w 295275"/>
                    <a:gd name="connsiteY1" fmla="*/ 269558 h 515302"/>
                    <a:gd name="connsiteX2" fmla="*/ 38100 w 295275"/>
                    <a:gd name="connsiteY2" fmla="*/ 202883 h 515302"/>
                    <a:gd name="connsiteX3" fmla="*/ 104775 w 295275"/>
                    <a:gd name="connsiteY3" fmla="*/ 164783 h 515302"/>
                    <a:gd name="connsiteX4" fmla="*/ 104775 w 295275"/>
                    <a:gd name="connsiteY4" fmla="*/ 231458 h 515302"/>
                    <a:gd name="connsiteX5" fmla="*/ 0 w 295275"/>
                    <a:gd name="connsiteY5" fmla="*/ 179070 h 515302"/>
                    <a:gd name="connsiteX6" fmla="*/ 0 w 295275"/>
                    <a:gd name="connsiteY6" fmla="*/ 515303 h 515302"/>
                    <a:gd name="connsiteX7" fmla="*/ 295275 w 295275"/>
                    <a:gd name="connsiteY7" fmla="*/ 336233 h 515302"/>
                    <a:gd name="connsiteX8" fmla="*/ 295275 w 295275"/>
                    <a:gd name="connsiteY8" fmla="*/ 0 h 515302"/>
                    <a:gd name="connsiteX9" fmla="*/ 0 w 295275"/>
                    <a:gd name="connsiteY9" fmla="*/ 179070 h 51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275" h="515302">
                      <a:moveTo>
                        <a:pt x="104775" y="231458"/>
                      </a:moveTo>
                      <a:lnTo>
                        <a:pt x="38100" y="269558"/>
                      </a:lnTo>
                      <a:lnTo>
                        <a:pt x="38100" y="202883"/>
                      </a:lnTo>
                      <a:lnTo>
                        <a:pt x="104775" y="164783"/>
                      </a:lnTo>
                      <a:lnTo>
                        <a:pt x="104775" y="231458"/>
                      </a:lnTo>
                      <a:close/>
                      <a:moveTo>
                        <a:pt x="0" y="179070"/>
                      </a:moveTo>
                      <a:lnTo>
                        <a:pt x="0" y="515303"/>
                      </a:lnTo>
                      <a:lnTo>
                        <a:pt x="295275" y="336233"/>
                      </a:lnTo>
                      <a:lnTo>
                        <a:pt x="295275" y="0"/>
                      </a:lnTo>
                      <a:lnTo>
                        <a:pt x="0" y="17907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grpSp>
          <p:nvGrpSpPr>
            <p:cNvPr id="23" name="组合 22">
              <a:extLst>
                <a:ext uri="{FF2B5EF4-FFF2-40B4-BE49-F238E27FC236}">
                  <a16:creationId xmlns:a16="http://schemas.microsoft.com/office/drawing/2014/main" id="{94BF5AEE-4459-4CD2-851A-9C1D91624D53}"/>
                </a:ext>
              </a:extLst>
            </p:cNvPr>
            <p:cNvGrpSpPr/>
            <p:nvPr/>
          </p:nvGrpSpPr>
          <p:grpSpPr>
            <a:xfrm>
              <a:off x="7513265" y="1846987"/>
              <a:ext cx="3720792" cy="1171771"/>
              <a:chOff x="640354" y="2447662"/>
              <a:chExt cx="3720792" cy="1171771"/>
            </a:xfrm>
          </p:grpSpPr>
          <p:sp>
            <p:nvSpPr>
              <p:cNvPr id="24" name="文本框 23">
                <a:extLst>
                  <a:ext uri="{FF2B5EF4-FFF2-40B4-BE49-F238E27FC236}">
                    <a16:creationId xmlns:a16="http://schemas.microsoft.com/office/drawing/2014/main" id="{64367495-5146-46DE-8BC2-D66F92AFE6FE}"/>
                  </a:ext>
                </a:extLst>
              </p:cNvPr>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25" name="文本框 24">
                <a:extLst>
                  <a:ext uri="{FF2B5EF4-FFF2-40B4-BE49-F238E27FC236}">
                    <a16:creationId xmlns:a16="http://schemas.microsoft.com/office/drawing/2014/main" id="{E2F74DF1-59D2-46FE-A8EB-FBBC10E34A51}"/>
                  </a:ext>
                </a:extLst>
              </p:cNvPr>
              <p:cNvSpPr txBox="1"/>
              <p:nvPr/>
            </p:nvSpPr>
            <p:spPr>
              <a:xfrm>
                <a:off x="640354" y="2831781"/>
                <a:ext cx="3720792" cy="787652"/>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a:t>
                </a:r>
              </a:p>
            </p:txBody>
          </p:sp>
        </p:grpSp>
      </p:grpSp>
      <p:grpSp>
        <p:nvGrpSpPr>
          <p:cNvPr id="32" name="组合 31">
            <a:extLst>
              <a:ext uri="{FF2B5EF4-FFF2-40B4-BE49-F238E27FC236}">
                <a16:creationId xmlns:a16="http://schemas.microsoft.com/office/drawing/2014/main" id="{0478BC19-0122-4869-870C-C5738523AAA8}"/>
              </a:ext>
            </a:extLst>
          </p:cNvPr>
          <p:cNvGrpSpPr/>
          <p:nvPr/>
        </p:nvGrpSpPr>
        <p:grpSpPr>
          <a:xfrm>
            <a:off x="6466966" y="3997895"/>
            <a:ext cx="4781604" cy="1945329"/>
            <a:chOff x="6466966" y="3997895"/>
            <a:chExt cx="4781604" cy="1945329"/>
          </a:xfrm>
        </p:grpSpPr>
        <p:grpSp>
          <p:nvGrpSpPr>
            <p:cNvPr id="33" name="组合 32">
              <a:extLst>
                <a:ext uri="{FF2B5EF4-FFF2-40B4-BE49-F238E27FC236}">
                  <a16:creationId xmlns:a16="http://schemas.microsoft.com/office/drawing/2014/main" id="{B423C9C7-6799-4BFE-95C5-0E8F72D043C1}"/>
                </a:ext>
              </a:extLst>
            </p:cNvPr>
            <p:cNvGrpSpPr/>
            <p:nvPr/>
          </p:nvGrpSpPr>
          <p:grpSpPr>
            <a:xfrm>
              <a:off x="6466966" y="3997895"/>
              <a:ext cx="828794" cy="828794"/>
              <a:chOff x="10052736" y="4093161"/>
              <a:chExt cx="828794" cy="828794"/>
            </a:xfrm>
          </p:grpSpPr>
          <p:sp>
            <p:nvSpPr>
              <p:cNvPr id="37" name="椭圆 36">
                <a:extLst>
                  <a:ext uri="{FF2B5EF4-FFF2-40B4-BE49-F238E27FC236}">
                    <a16:creationId xmlns:a16="http://schemas.microsoft.com/office/drawing/2014/main" id="{5294EA87-D471-41DC-B200-C8FF8EEFB453}"/>
                  </a:ext>
                </a:extLst>
              </p:cNvPr>
              <p:cNvSpPr/>
              <p:nvPr/>
            </p:nvSpPr>
            <p:spPr>
              <a:xfrm>
                <a:off x="10052736" y="4093161"/>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38" name="图形 73" descr="毕业帽">
                <a:extLst>
                  <a:ext uri="{FF2B5EF4-FFF2-40B4-BE49-F238E27FC236}">
                    <a16:creationId xmlns:a16="http://schemas.microsoft.com/office/drawing/2014/main" id="{ED486E61-2235-4063-AAB6-705A9EFC4B27}"/>
                  </a:ext>
                </a:extLst>
              </p:cNvPr>
              <p:cNvGrpSpPr>
                <a:grpSpLocks/>
              </p:cNvGrpSpPr>
              <p:nvPr/>
            </p:nvGrpSpPr>
            <p:grpSpPr>
              <a:xfrm>
                <a:off x="10250372" y="4269948"/>
                <a:ext cx="433522" cy="475221"/>
                <a:chOff x="6088800" y="3421800"/>
                <a:chExt cx="914400" cy="914400"/>
              </a:xfrm>
              <a:solidFill>
                <a:sysClr val="window" lastClr="FFFFFF"/>
              </a:solidFill>
            </p:grpSpPr>
            <p:sp>
              <p:nvSpPr>
                <p:cNvPr id="39" name="任意多边形: 形状 19">
                  <a:extLst>
                    <a:ext uri="{FF2B5EF4-FFF2-40B4-BE49-F238E27FC236}">
                      <a16:creationId xmlns:a16="http://schemas.microsoft.com/office/drawing/2014/main" id="{09DFF88C-6B36-4E3B-A6BB-4F2AA95B9682}"/>
                    </a:ext>
                  </a:extLst>
                </p:cNvPr>
                <p:cNvSpPr/>
                <p:nvPr/>
              </p:nvSpPr>
              <p:spPr>
                <a:xfrm>
                  <a:off x="6279300" y="3891382"/>
                  <a:ext cx="533400" cy="216217"/>
                </a:xfrm>
                <a:custGeom>
                  <a:avLst/>
                  <a:gdLst>
                    <a:gd name="connsiteX0" fmla="*/ 0 w 533400"/>
                    <a:gd name="connsiteY0" fmla="*/ 0 h 216217"/>
                    <a:gd name="connsiteX1" fmla="*/ 0 w 533400"/>
                    <a:gd name="connsiteY1" fmla="*/ 111443 h 216217"/>
                    <a:gd name="connsiteX2" fmla="*/ 266700 w 533400"/>
                    <a:gd name="connsiteY2" fmla="*/ 216218 h 216217"/>
                    <a:gd name="connsiteX3" fmla="*/ 533400 w 533400"/>
                    <a:gd name="connsiteY3" fmla="*/ 111443 h 216217"/>
                    <a:gd name="connsiteX4" fmla="*/ 533400 w 533400"/>
                    <a:gd name="connsiteY4" fmla="*/ 0 h 216217"/>
                    <a:gd name="connsiteX5" fmla="*/ 266700 w 533400"/>
                    <a:gd name="connsiteY5" fmla="*/ 94298 h 216217"/>
                    <a:gd name="connsiteX6" fmla="*/ 0 w 533400"/>
                    <a:gd name="connsiteY6" fmla="*/ 0 h 21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400" h="216217">
                      <a:moveTo>
                        <a:pt x="0" y="0"/>
                      </a:moveTo>
                      <a:lnTo>
                        <a:pt x="0" y="111443"/>
                      </a:lnTo>
                      <a:cubicBezTo>
                        <a:pt x="0" y="163830"/>
                        <a:pt x="119063" y="216218"/>
                        <a:pt x="266700" y="216218"/>
                      </a:cubicBezTo>
                      <a:cubicBezTo>
                        <a:pt x="414338" y="216218"/>
                        <a:pt x="533400" y="163830"/>
                        <a:pt x="533400" y="111443"/>
                      </a:cubicBezTo>
                      <a:lnTo>
                        <a:pt x="533400" y="0"/>
                      </a:lnTo>
                      <a:lnTo>
                        <a:pt x="266700" y="94298"/>
                      </a:lnTo>
                      <a:lnTo>
                        <a:pt x="0" y="0"/>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40" name="任意多边形: 形状 20">
                  <a:extLst>
                    <a:ext uri="{FF2B5EF4-FFF2-40B4-BE49-F238E27FC236}">
                      <a16:creationId xmlns:a16="http://schemas.microsoft.com/office/drawing/2014/main" id="{5023107A-AC14-4BA2-BA11-5FE346CA4ACE}"/>
                    </a:ext>
                  </a:extLst>
                </p:cNvPr>
                <p:cNvSpPr/>
                <p:nvPr/>
              </p:nvSpPr>
              <p:spPr>
                <a:xfrm>
                  <a:off x="6130710" y="3650400"/>
                  <a:ext cx="830579" cy="361950"/>
                </a:xfrm>
                <a:custGeom>
                  <a:avLst/>
                  <a:gdLst>
                    <a:gd name="connsiteX0" fmla="*/ 415290 w 830579"/>
                    <a:gd name="connsiteY0" fmla="*/ 294323 h 361950"/>
                    <a:gd name="connsiteX1" fmla="*/ 830580 w 830579"/>
                    <a:gd name="connsiteY1" fmla="*/ 148590 h 361950"/>
                    <a:gd name="connsiteX2" fmla="*/ 415290 w 830579"/>
                    <a:gd name="connsiteY2" fmla="*/ 0 h 361950"/>
                    <a:gd name="connsiteX3" fmla="*/ 0 w 830579"/>
                    <a:gd name="connsiteY3" fmla="*/ 148590 h 361950"/>
                    <a:gd name="connsiteX4" fmla="*/ 53340 w 830579"/>
                    <a:gd name="connsiteY4" fmla="*/ 167640 h 361950"/>
                    <a:gd name="connsiteX5" fmla="*/ 53340 w 830579"/>
                    <a:gd name="connsiteY5" fmla="*/ 342900 h 361950"/>
                    <a:gd name="connsiteX6" fmla="*/ 72390 w 830579"/>
                    <a:gd name="connsiteY6" fmla="*/ 361950 h 361950"/>
                    <a:gd name="connsiteX7" fmla="*/ 91440 w 830579"/>
                    <a:gd name="connsiteY7" fmla="*/ 342900 h 361950"/>
                    <a:gd name="connsiteX8" fmla="*/ 91440 w 830579"/>
                    <a:gd name="connsiteY8" fmla="*/ 180975 h 361950"/>
                    <a:gd name="connsiteX9" fmla="*/ 415290 w 830579"/>
                    <a:gd name="connsiteY9" fmla="*/ 294323 h 361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0579" h="361950">
                      <a:moveTo>
                        <a:pt x="415290" y="294323"/>
                      </a:moveTo>
                      <a:lnTo>
                        <a:pt x="830580" y="148590"/>
                      </a:lnTo>
                      <a:lnTo>
                        <a:pt x="415290" y="0"/>
                      </a:lnTo>
                      <a:lnTo>
                        <a:pt x="0" y="148590"/>
                      </a:lnTo>
                      <a:lnTo>
                        <a:pt x="53340" y="167640"/>
                      </a:lnTo>
                      <a:lnTo>
                        <a:pt x="53340" y="342900"/>
                      </a:lnTo>
                      <a:cubicBezTo>
                        <a:pt x="53340" y="353378"/>
                        <a:pt x="61912" y="361950"/>
                        <a:pt x="72390" y="361950"/>
                      </a:cubicBezTo>
                      <a:cubicBezTo>
                        <a:pt x="82868" y="361950"/>
                        <a:pt x="91440" y="353378"/>
                        <a:pt x="91440" y="342900"/>
                      </a:cubicBezTo>
                      <a:lnTo>
                        <a:pt x="91440" y="180975"/>
                      </a:lnTo>
                      <a:lnTo>
                        <a:pt x="415290" y="294323"/>
                      </a:lnTo>
                      <a:close/>
                    </a:path>
                  </a:pathLst>
                </a:custGeom>
                <a:grp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grpSp>
          <p:nvGrpSpPr>
            <p:cNvPr id="34" name="组合 33">
              <a:extLst>
                <a:ext uri="{FF2B5EF4-FFF2-40B4-BE49-F238E27FC236}">
                  <a16:creationId xmlns:a16="http://schemas.microsoft.com/office/drawing/2014/main" id="{B6CAF8B2-17B4-4095-80AB-37BB25146732}"/>
                </a:ext>
              </a:extLst>
            </p:cNvPr>
            <p:cNvGrpSpPr/>
            <p:nvPr/>
          </p:nvGrpSpPr>
          <p:grpSpPr>
            <a:xfrm>
              <a:off x="7513265" y="4032790"/>
              <a:ext cx="3735305" cy="1910434"/>
              <a:chOff x="640354" y="2447662"/>
              <a:chExt cx="3735305" cy="1910434"/>
            </a:xfrm>
          </p:grpSpPr>
          <p:sp>
            <p:nvSpPr>
              <p:cNvPr id="35" name="文本框 34">
                <a:extLst>
                  <a:ext uri="{FF2B5EF4-FFF2-40B4-BE49-F238E27FC236}">
                    <a16:creationId xmlns:a16="http://schemas.microsoft.com/office/drawing/2014/main" id="{F2ED3D9A-9A62-46DD-887F-E708160B2755}"/>
                  </a:ext>
                </a:extLst>
              </p:cNvPr>
              <p:cNvSpPr txBox="1"/>
              <p:nvPr/>
            </p:nvSpPr>
            <p:spPr>
              <a:xfrm>
                <a:off x="640355" y="2447662"/>
                <a:ext cx="1482810" cy="461665"/>
              </a:xfrm>
              <a:prstGeom prst="rect">
                <a:avLst/>
              </a:prstGeom>
              <a:noFill/>
            </p:spPr>
            <p:txBody>
              <a:bodyPr wrap="square" rtlCol="0">
                <a:spAutoFit/>
              </a:bodyPr>
              <a:lstStyle/>
              <a:p>
                <a:pPr lvl="0">
                  <a:defRPr/>
                </a:pPr>
                <a:r>
                  <a:rPr lang="zh-CN" altLang="en-US" sz="2400" b="1" kern="0" dirty="0">
                    <a:solidFill>
                      <a:schemeClr val="tx1">
                        <a:lumMod val="85000"/>
                        <a:lumOff val="15000"/>
                      </a:schemeClr>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36" name="文本框 35">
                <a:extLst>
                  <a:ext uri="{FF2B5EF4-FFF2-40B4-BE49-F238E27FC236}">
                    <a16:creationId xmlns:a16="http://schemas.microsoft.com/office/drawing/2014/main" id="{94DDEA7A-7300-43D0-AD69-754494A36CDD}"/>
                  </a:ext>
                </a:extLst>
              </p:cNvPr>
              <p:cNvSpPr txBox="1"/>
              <p:nvPr/>
            </p:nvSpPr>
            <p:spPr>
              <a:xfrm>
                <a:off x="640354" y="2831781"/>
                <a:ext cx="3735305" cy="1526315"/>
              </a:xfrm>
              <a:prstGeom prst="rect">
                <a:avLst/>
              </a:prstGeom>
              <a:noFill/>
            </p:spPr>
            <p:txBody>
              <a:bodyPr wrap="square" rtlCol="0">
                <a:spAutoFit/>
              </a:bodyPr>
              <a:lstStyle/>
              <a:p>
                <a:pPr>
                  <a:lnSpc>
                    <a:spcPct val="150000"/>
                  </a:lnSpc>
                  <a:defRPr/>
                </a:pPr>
                <a:r>
                  <a:rPr lang="zh-CN" altLang="en-US" sz="1600"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点击输入文本内容点击输入文本内容点击输入文本内容点击输入文本内容点击输入文本内容点击输入文本内容点击输入文本内容</a:t>
                </a:r>
              </a:p>
            </p:txBody>
          </p:sp>
        </p:grpSp>
      </p:grpSp>
    </p:spTree>
    <p:extLst>
      <p:ext uri="{BB962C8B-B14F-4D97-AF65-F5344CB8AC3E}">
        <p14:creationId xmlns:p14="http://schemas.microsoft.com/office/powerpoint/2010/main" val="53187371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1+#ppt_w/2"/>
                                          </p:val>
                                        </p:tav>
                                        <p:tav tm="100000">
                                          <p:val>
                                            <p:strVal val="#ppt_x"/>
                                          </p:val>
                                        </p:tav>
                                      </p:tavLst>
                                    </p:anim>
                                    <p:anim calcmode="lin" valueType="num">
                                      <p:cBhvr additive="base">
                                        <p:cTn id="8" dur="1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500" fill="hold"/>
                                        <p:tgtEl>
                                          <p:spTgt spid="14"/>
                                        </p:tgtEl>
                                        <p:attrNameLst>
                                          <p:attrName>ppt_x</p:attrName>
                                        </p:attrNameLst>
                                      </p:cBhvr>
                                      <p:tavLst>
                                        <p:tav tm="0">
                                          <p:val>
                                            <p:strVal val="1+#ppt_w/2"/>
                                          </p:val>
                                        </p:tav>
                                        <p:tav tm="100000">
                                          <p:val>
                                            <p:strVal val="#ppt_x"/>
                                          </p:val>
                                        </p:tav>
                                      </p:tavLst>
                                    </p:anim>
                                    <p:anim calcmode="lin" valueType="num">
                                      <p:cBhvr additive="base">
                                        <p:cTn id="12" dur="15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1500" fill="hold"/>
                                        <p:tgtEl>
                                          <p:spTgt spid="21"/>
                                        </p:tgtEl>
                                        <p:attrNameLst>
                                          <p:attrName>ppt_x</p:attrName>
                                        </p:attrNameLst>
                                      </p:cBhvr>
                                      <p:tavLst>
                                        <p:tav tm="0">
                                          <p:val>
                                            <p:strVal val="0-#ppt_w/2"/>
                                          </p:val>
                                        </p:tav>
                                        <p:tav tm="100000">
                                          <p:val>
                                            <p:strVal val="#ppt_x"/>
                                          </p:val>
                                        </p:tav>
                                      </p:tavLst>
                                    </p:anim>
                                    <p:anim calcmode="lin" valueType="num">
                                      <p:cBhvr additive="base">
                                        <p:cTn id="16" dur="1500" fill="hold"/>
                                        <p:tgtEl>
                                          <p:spTgt spid="21"/>
                                        </p:tgtEl>
                                        <p:attrNameLst>
                                          <p:attrName>ppt_y</p:attrName>
                                        </p:attrNameLst>
                                      </p:cBhvr>
                                      <p:tavLst>
                                        <p:tav tm="0">
                                          <p:val>
                                            <p:strVal val="#ppt_y"/>
                                          </p:val>
                                        </p:tav>
                                        <p:tav tm="100000">
                                          <p:val>
                                            <p:strVal val="#ppt_y"/>
                                          </p:val>
                                        </p:tav>
                                      </p:tavLst>
                                    </p:anim>
                                  </p:childTnLst>
                                </p:cTn>
                              </p:par>
                              <p:par>
                                <p:cTn id="17" presetID="2" presetClass="entr" presetSubtype="8" decel="10000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1500" fill="hold"/>
                                        <p:tgtEl>
                                          <p:spTgt spid="32"/>
                                        </p:tgtEl>
                                        <p:attrNameLst>
                                          <p:attrName>ppt_x</p:attrName>
                                        </p:attrNameLst>
                                      </p:cBhvr>
                                      <p:tavLst>
                                        <p:tav tm="0">
                                          <p:val>
                                            <p:strVal val="0-#ppt_w/2"/>
                                          </p:val>
                                        </p:tav>
                                        <p:tav tm="100000">
                                          <p:val>
                                            <p:strVal val="#ppt_x"/>
                                          </p:val>
                                        </p:tav>
                                      </p:tavLst>
                                    </p:anim>
                                    <p:anim calcmode="lin" valueType="num">
                                      <p:cBhvr additive="base">
                                        <p:cTn id="20"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3">
            <a:extLst>
              <a:ext uri="{FF2B5EF4-FFF2-40B4-BE49-F238E27FC236}">
                <a16:creationId xmlns:a16="http://schemas.microsoft.com/office/drawing/2014/main" id="{3325C572-8843-4158-9417-2CBA36181723}"/>
              </a:ext>
            </a:extLst>
          </p:cNvPr>
          <p:cNvSpPr/>
          <p:nvPr/>
        </p:nvSpPr>
        <p:spPr>
          <a:xfrm>
            <a:off x="1057776" y="1941207"/>
            <a:ext cx="1733826" cy="1617263"/>
          </a:xfrm>
          <a:prstGeom prst="rect">
            <a:avLst/>
          </a:prstGeom>
          <a:solidFill>
            <a:srgbClr val="F2C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8" name="Rectangle 29">
            <a:extLst>
              <a:ext uri="{FF2B5EF4-FFF2-40B4-BE49-F238E27FC236}">
                <a16:creationId xmlns:a16="http://schemas.microsoft.com/office/drawing/2014/main" id="{A6C4BDAF-A076-487D-8E6D-6D1CFD0EB1DF}"/>
              </a:ext>
            </a:extLst>
          </p:cNvPr>
          <p:cNvSpPr/>
          <p:nvPr/>
        </p:nvSpPr>
        <p:spPr>
          <a:xfrm>
            <a:off x="2921909" y="2392938"/>
            <a:ext cx="3631824" cy="1103122"/>
          </a:xfrm>
          <a:prstGeom prst="rect">
            <a:avLst/>
          </a:prstGeom>
        </p:spPr>
        <p:txBody>
          <a:bodyPr wrap="square">
            <a:spAutoFit/>
          </a:bodyPr>
          <a:lstStyle/>
          <a:p>
            <a:pPr lvl="0">
              <a:lnSpc>
                <a:spcPts val="2000"/>
              </a:lnSpc>
              <a:defRPr/>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点击输入文本内容点击输入文本内容点击输入文本内容点击输入文本内容点击输入文本内容点击输入文本内容点击输入文本内容</a:t>
            </a:r>
            <a:endPar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19" name="Rectangle 30">
            <a:extLst>
              <a:ext uri="{FF2B5EF4-FFF2-40B4-BE49-F238E27FC236}">
                <a16:creationId xmlns:a16="http://schemas.microsoft.com/office/drawing/2014/main" id="{61855038-8313-4937-8128-55C8AE1D95D9}"/>
              </a:ext>
            </a:extLst>
          </p:cNvPr>
          <p:cNvSpPr/>
          <p:nvPr/>
        </p:nvSpPr>
        <p:spPr>
          <a:xfrm>
            <a:off x="2921909" y="1931273"/>
            <a:ext cx="247302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chemeClr val="tx1">
                    <a:lumMod val="75000"/>
                    <a:lumOff val="25000"/>
                  </a:schemeClr>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endParaRPr>
          </a:p>
        </p:txBody>
      </p:sp>
      <p:sp>
        <p:nvSpPr>
          <p:cNvPr id="20" name="Rectangle 29">
            <a:extLst>
              <a:ext uri="{FF2B5EF4-FFF2-40B4-BE49-F238E27FC236}">
                <a16:creationId xmlns:a16="http://schemas.microsoft.com/office/drawing/2014/main" id="{4B5B477F-AE84-4B6F-B5A1-2308CFEFA680}"/>
              </a:ext>
            </a:extLst>
          </p:cNvPr>
          <p:cNvSpPr/>
          <p:nvPr/>
        </p:nvSpPr>
        <p:spPr>
          <a:xfrm>
            <a:off x="5294712" y="4831674"/>
            <a:ext cx="3631824" cy="1103122"/>
          </a:xfrm>
          <a:prstGeom prst="rect">
            <a:avLst/>
          </a:prstGeom>
        </p:spPr>
        <p:txBody>
          <a:bodyPr wrap="square">
            <a:spAutoFit/>
          </a:bodyPr>
          <a:lstStyle/>
          <a:p>
            <a:pPr lvl="0" algn="r">
              <a:lnSpc>
                <a:spcPts val="2000"/>
              </a:lnSpc>
              <a:defRPr/>
            </a:pPr>
            <a:r>
              <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点击输入文本内容点击输入文本内容点击输入文本内容点击输入文本内容点击输入文本内容点击输入文本内容点击输入文本内容文本内容</a:t>
            </a:r>
            <a:endParaRPr lang="zh-CN" altLang="en-US" sz="1600" dirty="0">
              <a:solidFill>
                <a:schemeClr val="tx1">
                  <a:lumMod val="65000"/>
                  <a:lumOff val="3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1" name="Rectangle 30">
            <a:extLst>
              <a:ext uri="{FF2B5EF4-FFF2-40B4-BE49-F238E27FC236}">
                <a16:creationId xmlns:a16="http://schemas.microsoft.com/office/drawing/2014/main" id="{69596FE3-2574-4E22-8B41-AA3B0FDE6386}"/>
              </a:ext>
            </a:extLst>
          </p:cNvPr>
          <p:cNvSpPr/>
          <p:nvPr/>
        </p:nvSpPr>
        <p:spPr>
          <a:xfrm>
            <a:off x="7430321" y="4360533"/>
            <a:ext cx="2473028" cy="461665"/>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chemeClr val="tx1">
                    <a:lumMod val="75000"/>
                    <a:lumOff val="25000"/>
                  </a:schemeClr>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endParaRPr kumimoji="0" lang="zh-CN" altLang="en-US" sz="2400" b="1" i="0" u="none" strike="noStrike" kern="1200" cap="none" spc="0" normalizeH="0" baseline="0" noProof="0" dirty="0">
              <a:ln>
                <a:noFill/>
              </a:ln>
              <a:solidFill>
                <a:schemeClr val="tx1">
                  <a:lumMod val="75000"/>
                  <a:lumOff val="25000"/>
                </a:schemeClr>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endParaRPr>
          </a:p>
        </p:txBody>
      </p:sp>
      <p:sp>
        <p:nvSpPr>
          <p:cNvPr id="22" name="Rectangle 13">
            <a:extLst>
              <a:ext uri="{FF2B5EF4-FFF2-40B4-BE49-F238E27FC236}">
                <a16:creationId xmlns:a16="http://schemas.microsoft.com/office/drawing/2014/main" id="{F72E03A6-2EF5-402C-BEBC-55CC28DA1C24}"/>
              </a:ext>
            </a:extLst>
          </p:cNvPr>
          <p:cNvSpPr/>
          <p:nvPr/>
        </p:nvSpPr>
        <p:spPr>
          <a:xfrm>
            <a:off x="8926536" y="4288855"/>
            <a:ext cx="1733826" cy="1617263"/>
          </a:xfrm>
          <a:prstGeom prst="rect">
            <a:avLst/>
          </a:prstGeom>
          <a:solidFill>
            <a:srgbClr val="BEB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nvGrpSpPr>
          <p:cNvPr id="23" name="Group 47">
            <a:extLst>
              <a:ext uri="{FF2B5EF4-FFF2-40B4-BE49-F238E27FC236}">
                <a16:creationId xmlns:a16="http://schemas.microsoft.com/office/drawing/2014/main" id="{9090F104-A90A-4870-A6F1-FE08341B47E9}"/>
              </a:ext>
            </a:extLst>
          </p:cNvPr>
          <p:cNvGrpSpPr/>
          <p:nvPr/>
        </p:nvGrpSpPr>
        <p:grpSpPr>
          <a:xfrm>
            <a:off x="1431793" y="2259588"/>
            <a:ext cx="996062" cy="993470"/>
            <a:chOff x="101600" y="1588"/>
            <a:chExt cx="1220787" cy="1217612"/>
          </a:xfrm>
          <a:solidFill>
            <a:schemeClr val="bg1"/>
          </a:solidFill>
        </p:grpSpPr>
        <p:sp>
          <p:nvSpPr>
            <p:cNvPr id="24" name="Freeform 9">
              <a:extLst>
                <a:ext uri="{FF2B5EF4-FFF2-40B4-BE49-F238E27FC236}">
                  <a16:creationId xmlns:a16="http://schemas.microsoft.com/office/drawing/2014/main" id="{507BC224-33D6-454A-8364-B3A838C9D8EE}"/>
                </a:ext>
              </a:extLst>
            </p:cNvPr>
            <p:cNvSpPr>
              <a:spLocks noEditPoints="1"/>
            </p:cNvSpPr>
            <p:nvPr/>
          </p:nvSpPr>
          <p:spPr bwMode="auto">
            <a:xfrm>
              <a:off x="101600" y="1588"/>
              <a:ext cx="1220787" cy="1217612"/>
            </a:xfrm>
            <a:custGeom>
              <a:avLst/>
              <a:gdLst>
                <a:gd name="T0" fmla="*/ 245 w 392"/>
                <a:gd name="T1" fmla="*/ 0 h 391"/>
                <a:gd name="T2" fmla="*/ 98 w 392"/>
                <a:gd name="T3" fmla="*/ 147 h 391"/>
                <a:gd name="T4" fmla="*/ 115 w 392"/>
                <a:gd name="T5" fmla="*/ 215 h 391"/>
                <a:gd name="T6" fmla="*/ 13 w 392"/>
                <a:gd name="T7" fmla="*/ 317 h 391"/>
                <a:gd name="T8" fmla="*/ 13 w 392"/>
                <a:gd name="T9" fmla="*/ 317 h 391"/>
                <a:gd name="T10" fmla="*/ 0 w 392"/>
                <a:gd name="T11" fmla="*/ 348 h 391"/>
                <a:gd name="T12" fmla="*/ 43 w 392"/>
                <a:gd name="T13" fmla="*/ 391 h 391"/>
                <a:gd name="T14" fmla="*/ 74 w 392"/>
                <a:gd name="T15" fmla="*/ 379 h 391"/>
                <a:gd name="T16" fmla="*/ 74 w 392"/>
                <a:gd name="T17" fmla="*/ 379 h 391"/>
                <a:gd name="T18" fmla="*/ 176 w 392"/>
                <a:gd name="T19" fmla="*/ 276 h 391"/>
                <a:gd name="T20" fmla="*/ 245 w 392"/>
                <a:gd name="T21" fmla="*/ 294 h 391"/>
                <a:gd name="T22" fmla="*/ 392 w 392"/>
                <a:gd name="T23" fmla="*/ 147 h 391"/>
                <a:gd name="T24" fmla="*/ 245 w 392"/>
                <a:gd name="T25" fmla="*/ 0 h 391"/>
                <a:gd name="T26" fmla="*/ 59 w 392"/>
                <a:gd name="T27" fmla="*/ 363 h 391"/>
                <a:gd name="T28" fmla="*/ 43 w 392"/>
                <a:gd name="T29" fmla="*/ 370 h 391"/>
                <a:gd name="T30" fmla="*/ 22 w 392"/>
                <a:gd name="T31" fmla="*/ 348 h 391"/>
                <a:gd name="T32" fmla="*/ 28 w 392"/>
                <a:gd name="T33" fmla="*/ 333 h 391"/>
                <a:gd name="T34" fmla="*/ 28 w 392"/>
                <a:gd name="T35" fmla="*/ 333 h 391"/>
                <a:gd name="T36" fmla="*/ 127 w 392"/>
                <a:gd name="T37" fmla="*/ 234 h 391"/>
                <a:gd name="T38" fmla="*/ 158 w 392"/>
                <a:gd name="T39" fmla="*/ 264 h 391"/>
                <a:gd name="T40" fmla="*/ 59 w 392"/>
                <a:gd name="T41" fmla="*/ 363 h 391"/>
                <a:gd name="T42" fmla="*/ 245 w 392"/>
                <a:gd name="T43" fmla="*/ 269 h 391"/>
                <a:gd name="T44" fmla="*/ 123 w 392"/>
                <a:gd name="T45" fmla="*/ 147 h 391"/>
                <a:gd name="T46" fmla="*/ 245 w 392"/>
                <a:gd name="T47" fmla="*/ 24 h 391"/>
                <a:gd name="T48" fmla="*/ 367 w 392"/>
                <a:gd name="T49" fmla="*/ 147 h 391"/>
                <a:gd name="T50" fmla="*/ 245 w 392"/>
                <a:gd name="T51" fmla="*/ 269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92" h="391">
                  <a:moveTo>
                    <a:pt x="245" y="0"/>
                  </a:moveTo>
                  <a:cubicBezTo>
                    <a:pt x="164" y="0"/>
                    <a:pt x="98" y="65"/>
                    <a:pt x="98" y="147"/>
                  </a:cubicBezTo>
                  <a:cubicBezTo>
                    <a:pt x="98" y="171"/>
                    <a:pt x="104" y="195"/>
                    <a:pt x="115" y="215"/>
                  </a:cubicBezTo>
                  <a:cubicBezTo>
                    <a:pt x="13" y="317"/>
                    <a:pt x="13" y="317"/>
                    <a:pt x="13" y="317"/>
                  </a:cubicBezTo>
                  <a:cubicBezTo>
                    <a:pt x="13" y="317"/>
                    <a:pt x="13" y="317"/>
                    <a:pt x="13" y="317"/>
                  </a:cubicBezTo>
                  <a:cubicBezTo>
                    <a:pt x="5" y="325"/>
                    <a:pt x="0" y="336"/>
                    <a:pt x="0" y="348"/>
                  </a:cubicBezTo>
                  <a:cubicBezTo>
                    <a:pt x="0" y="372"/>
                    <a:pt x="19" y="391"/>
                    <a:pt x="43" y="391"/>
                  </a:cubicBezTo>
                  <a:cubicBezTo>
                    <a:pt x="55" y="391"/>
                    <a:pt x="66" y="387"/>
                    <a:pt x="74" y="379"/>
                  </a:cubicBezTo>
                  <a:cubicBezTo>
                    <a:pt x="74" y="379"/>
                    <a:pt x="74" y="379"/>
                    <a:pt x="74" y="379"/>
                  </a:cubicBezTo>
                  <a:cubicBezTo>
                    <a:pt x="176" y="276"/>
                    <a:pt x="176" y="276"/>
                    <a:pt x="176" y="276"/>
                  </a:cubicBezTo>
                  <a:cubicBezTo>
                    <a:pt x="197" y="287"/>
                    <a:pt x="220" y="294"/>
                    <a:pt x="245" y="294"/>
                  </a:cubicBezTo>
                  <a:cubicBezTo>
                    <a:pt x="326" y="294"/>
                    <a:pt x="392" y="228"/>
                    <a:pt x="392" y="147"/>
                  </a:cubicBezTo>
                  <a:cubicBezTo>
                    <a:pt x="392" y="65"/>
                    <a:pt x="326" y="0"/>
                    <a:pt x="245" y="0"/>
                  </a:cubicBezTo>
                  <a:close/>
                  <a:moveTo>
                    <a:pt x="59" y="363"/>
                  </a:moveTo>
                  <a:cubicBezTo>
                    <a:pt x="55" y="367"/>
                    <a:pt x="49" y="370"/>
                    <a:pt x="43" y="370"/>
                  </a:cubicBezTo>
                  <a:cubicBezTo>
                    <a:pt x="31" y="370"/>
                    <a:pt x="22" y="360"/>
                    <a:pt x="22" y="348"/>
                  </a:cubicBezTo>
                  <a:cubicBezTo>
                    <a:pt x="22" y="342"/>
                    <a:pt x="24" y="337"/>
                    <a:pt x="28" y="333"/>
                  </a:cubicBezTo>
                  <a:cubicBezTo>
                    <a:pt x="28" y="333"/>
                    <a:pt x="28" y="333"/>
                    <a:pt x="28" y="333"/>
                  </a:cubicBezTo>
                  <a:cubicBezTo>
                    <a:pt x="127" y="234"/>
                    <a:pt x="127" y="234"/>
                    <a:pt x="127" y="234"/>
                  </a:cubicBezTo>
                  <a:cubicBezTo>
                    <a:pt x="136" y="246"/>
                    <a:pt x="146" y="256"/>
                    <a:pt x="158" y="264"/>
                  </a:cubicBezTo>
                  <a:lnTo>
                    <a:pt x="59" y="363"/>
                  </a:lnTo>
                  <a:close/>
                  <a:moveTo>
                    <a:pt x="245" y="269"/>
                  </a:moveTo>
                  <a:cubicBezTo>
                    <a:pt x="177" y="269"/>
                    <a:pt x="123" y="214"/>
                    <a:pt x="123" y="147"/>
                  </a:cubicBezTo>
                  <a:cubicBezTo>
                    <a:pt x="123" y="79"/>
                    <a:pt x="177" y="24"/>
                    <a:pt x="245" y="24"/>
                  </a:cubicBezTo>
                  <a:cubicBezTo>
                    <a:pt x="313" y="24"/>
                    <a:pt x="367" y="79"/>
                    <a:pt x="367" y="147"/>
                  </a:cubicBezTo>
                  <a:cubicBezTo>
                    <a:pt x="367" y="214"/>
                    <a:pt x="313" y="269"/>
                    <a:pt x="245" y="269"/>
                  </a:cubicBezTo>
                  <a:close/>
                </a:path>
              </a:pathLst>
            </a:custGeom>
            <a:grpFill/>
            <a:ln>
              <a:noFill/>
            </a:ln>
          </p:spPr>
          <p:txBody>
            <a:bodyPr vert="horz" wrap="square" lIns="91440" tIns="45720" rIns="91440" bIns="45720" numCol="1" anchor="t" anchorCtr="0" compatLnSpc="1"/>
            <a:lstStyle/>
            <a:p>
              <a:endParaRPr lang="id-ID">
                <a:solidFill>
                  <a:schemeClr val="bg1">
                    <a:lumMod val="9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25" name="Freeform 10">
              <a:extLst>
                <a:ext uri="{FF2B5EF4-FFF2-40B4-BE49-F238E27FC236}">
                  <a16:creationId xmlns:a16="http://schemas.microsoft.com/office/drawing/2014/main" id="{11050F70-5A5A-429F-8BE4-3EA9046F85AB}"/>
                </a:ext>
              </a:extLst>
            </p:cNvPr>
            <p:cNvSpPr/>
            <p:nvPr/>
          </p:nvSpPr>
          <p:spPr bwMode="auto">
            <a:xfrm>
              <a:off x="596900" y="192088"/>
              <a:ext cx="285750" cy="285750"/>
            </a:xfrm>
            <a:custGeom>
              <a:avLst/>
              <a:gdLst>
                <a:gd name="T0" fmla="*/ 86 w 92"/>
                <a:gd name="T1" fmla="*/ 0 h 92"/>
                <a:gd name="T2" fmla="*/ 0 w 92"/>
                <a:gd name="T3" fmla="*/ 86 h 92"/>
                <a:gd name="T4" fmla="*/ 6 w 92"/>
                <a:gd name="T5" fmla="*/ 92 h 92"/>
                <a:gd name="T6" fmla="*/ 13 w 92"/>
                <a:gd name="T7" fmla="*/ 86 h 92"/>
                <a:gd name="T8" fmla="*/ 86 w 92"/>
                <a:gd name="T9" fmla="*/ 12 h 92"/>
                <a:gd name="T10" fmla="*/ 92 w 92"/>
                <a:gd name="T11" fmla="*/ 6 h 92"/>
                <a:gd name="T12" fmla="*/ 86 w 92"/>
                <a:gd name="T13" fmla="*/ 0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86" y="0"/>
                  </a:moveTo>
                  <a:cubicBezTo>
                    <a:pt x="39" y="0"/>
                    <a:pt x="0" y="38"/>
                    <a:pt x="0" y="86"/>
                  </a:cubicBezTo>
                  <a:cubicBezTo>
                    <a:pt x="0" y="89"/>
                    <a:pt x="3" y="92"/>
                    <a:pt x="6" y="92"/>
                  </a:cubicBezTo>
                  <a:cubicBezTo>
                    <a:pt x="10" y="92"/>
                    <a:pt x="13" y="89"/>
                    <a:pt x="13" y="86"/>
                  </a:cubicBezTo>
                  <a:cubicBezTo>
                    <a:pt x="13" y="45"/>
                    <a:pt x="45" y="12"/>
                    <a:pt x="86" y="12"/>
                  </a:cubicBezTo>
                  <a:cubicBezTo>
                    <a:pt x="89" y="12"/>
                    <a:pt x="92" y="9"/>
                    <a:pt x="92" y="6"/>
                  </a:cubicBezTo>
                  <a:cubicBezTo>
                    <a:pt x="92" y="3"/>
                    <a:pt x="89" y="0"/>
                    <a:pt x="86" y="0"/>
                  </a:cubicBezTo>
                  <a:close/>
                </a:path>
              </a:pathLst>
            </a:custGeom>
            <a:grpFill/>
            <a:ln>
              <a:noFill/>
            </a:ln>
          </p:spPr>
          <p:txBody>
            <a:bodyPr vert="horz" wrap="square" lIns="91440" tIns="45720" rIns="91440" bIns="45720" numCol="1" anchor="t" anchorCtr="0" compatLnSpc="1"/>
            <a:lstStyle/>
            <a:p>
              <a:endParaRPr lang="id-ID">
                <a:solidFill>
                  <a:schemeClr val="bg1">
                    <a:lumMod val="95000"/>
                  </a:scheme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grpSp>
        <p:nvGrpSpPr>
          <p:cNvPr id="26" name="组合 25">
            <a:extLst>
              <a:ext uri="{FF2B5EF4-FFF2-40B4-BE49-F238E27FC236}">
                <a16:creationId xmlns:a16="http://schemas.microsoft.com/office/drawing/2014/main" id="{3B4CC45D-9EBD-4B87-9075-7DF16FBB82E0}"/>
              </a:ext>
            </a:extLst>
          </p:cNvPr>
          <p:cNvGrpSpPr/>
          <p:nvPr/>
        </p:nvGrpSpPr>
        <p:grpSpPr>
          <a:xfrm>
            <a:off x="9357878" y="4622744"/>
            <a:ext cx="923978" cy="914642"/>
            <a:chOff x="3373438" y="4559300"/>
            <a:chExt cx="314326" cy="311150"/>
          </a:xfrm>
          <a:solidFill>
            <a:schemeClr val="bg1"/>
          </a:solidFill>
        </p:grpSpPr>
        <p:sp>
          <p:nvSpPr>
            <p:cNvPr id="27" name="Freeform 71">
              <a:extLst>
                <a:ext uri="{FF2B5EF4-FFF2-40B4-BE49-F238E27FC236}">
                  <a16:creationId xmlns:a16="http://schemas.microsoft.com/office/drawing/2014/main" id="{E002836E-C680-4E05-83CC-87DD4E26868E}"/>
                </a:ext>
              </a:extLst>
            </p:cNvPr>
            <p:cNvSpPr>
              <a:spLocks noEditPoints="1"/>
            </p:cNvSpPr>
            <p:nvPr/>
          </p:nvSpPr>
          <p:spPr bwMode="auto">
            <a:xfrm>
              <a:off x="3373438" y="4559300"/>
              <a:ext cx="314325" cy="311150"/>
            </a:xfrm>
            <a:custGeom>
              <a:avLst/>
              <a:gdLst>
                <a:gd name="T0" fmla="*/ 74 w 74"/>
                <a:gd name="T1" fmla="*/ 40 h 73"/>
                <a:gd name="T2" fmla="*/ 74 w 74"/>
                <a:gd name="T3" fmla="*/ 40 h 73"/>
                <a:gd name="T4" fmla="*/ 70 w 74"/>
                <a:gd name="T5" fmla="*/ 37 h 73"/>
                <a:gd name="T6" fmla="*/ 37 w 74"/>
                <a:gd name="T7" fmla="*/ 37 h 73"/>
                <a:gd name="T8" fmla="*/ 37 w 74"/>
                <a:gd name="T9" fmla="*/ 4 h 73"/>
                <a:gd name="T10" fmla="*/ 33 w 74"/>
                <a:gd name="T11" fmla="*/ 0 h 73"/>
                <a:gd name="T12" fmla="*/ 33 w 74"/>
                <a:gd name="T13" fmla="*/ 0 h 73"/>
                <a:gd name="T14" fmla="*/ 33 w 74"/>
                <a:gd name="T15" fmla="*/ 0 h 73"/>
                <a:gd name="T16" fmla="*/ 0 w 74"/>
                <a:gd name="T17" fmla="*/ 37 h 73"/>
                <a:gd name="T18" fmla="*/ 37 w 74"/>
                <a:gd name="T19" fmla="*/ 73 h 73"/>
                <a:gd name="T20" fmla="*/ 74 w 74"/>
                <a:gd name="T21" fmla="*/ 40 h 73"/>
                <a:gd name="T22" fmla="*/ 37 w 74"/>
                <a:gd name="T23" fmla="*/ 66 h 73"/>
                <a:gd name="T24" fmla="*/ 8 w 74"/>
                <a:gd name="T25" fmla="*/ 37 h 73"/>
                <a:gd name="T26" fmla="*/ 30 w 74"/>
                <a:gd name="T27" fmla="*/ 8 h 73"/>
                <a:gd name="T28" fmla="*/ 30 w 74"/>
                <a:gd name="T29" fmla="*/ 40 h 73"/>
                <a:gd name="T30" fmla="*/ 33 w 74"/>
                <a:gd name="T31" fmla="*/ 44 h 73"/>
                <a:gd name="T32" fmla="*/ 66 w 74"/>
                <a:gd name="T33" fmla="*/ 44 h 73"/>
                <a:gd name="T34" fmla="*/ 37 w 74"/>
                <a:gd name="T35" fmla="*/ 66 h 73"/>
                <a:gd name="T36" fmla="*/ 37 w 74"/>
                <a:gd name="T37" fmla="*/ 66 h 73"/>
                <a:gd name="T38" fmla="*/ 37 w 74"/>
                <a:gd name="T3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73">
                  <a:moveTo>
                    <a:pt x="74" y="40"/>
                  </a:moveTo>
                  <a:cubicBezTo>
                    <a:pt x="74" y="40"/>
                    <a:pt x="74" y="40"/>
                    <a:pt x="74" y="40"/>
                  </a:cubicBezTo>
                  <a:cubicBezTo>
                    <a:pt x="74" y="38"/>
                    <a:pt x="72" y="37"/>
                    <a:pt x="70" y="37"/>
                  </a:cubicBezTo>
                  <a:cubicBezTo>
                    <a:pt x="37" y="37"/>
                    <a:pt x="37" y="37"/>
                    <a:pt x="37" y="37"/>
                  </a:cubicBezTo>
                  <a:cubicBezTo>
                    <a:pt x="37" y="4"/>
                    <a:pt x="37" y="4"/>
                    <a:pt x="37" y="4"/>
                  </a:cubicBezTo>
                  <a:cubicBezTo>
                    <a:pt x="37" y="2"/>
                    <a:pt x="35" y="0"/>
                    <a:pt x="33" y="0"/>
                  </a:cubicBezTo>
                  <a:cubicBezTo>
                    <a:pt x="33" y="0"/>
                    <a:pt x="33" y="0"/>
                    <a:pt x="33" y="0"/>
                  </a:cubicBezTo>
                  <a:cubicBezTo>
                    <a:pt x="33" y="0"/>
                    <a:pt x="33" y="0"/>
                    <a:pt x="33" y="0"/>
                  </a:cubicBezTo>
                  <a:cubicBezTo>
                    <a:pt x="14" y="2"/>
                    <a:pt x="0" y="18"/>
                    <a:pt x="0" y="37"/>
                  </a:cubicBezTo>
                  <a:cubicBezTo>
                    <a:pt x="0" y="57"/>
                    <a:pt x="17" y="73"/>
                    <a:pt x="37" y="73"/>
                  </a:cubicBezTo>
                  <a:cubicBezTo>
                    <a:pt x="56" y="73"/>
                    <a:pt x="72" y="59"/>
                    <a:pt x="74" y="40"/>
                  </a:cubicBezTo>
                  <a:close/>
                  <a:moveTo>
                    <a:pt x="37" y="66"/>
                  </a:moveTo>
                  <a:cubicBezTo>
                    <a:pt x="21" y="66"/>
                    <a:pt x="8" y="53"/>
                    <a:pt x="8" y="37"/>
                  </a:cubicBezTo>
                  <a:cubicBezTo>
                    <a:pt x="8" y="23"/>
                    <a:pt x="17" y="11"/>
                    <a:pt x="30" y="8"/>
                  </a:cubicBezTo>
                  <a:cubicBezTo>
                    <a:pt x="30" y="40"/>
                    <a:pt x="30" y="40"/>
                    <a:pt x="30" y="40"/>
                  </a:cubicBezTo>
                  <a:cubicBezTo>
                    <a:pt x="30" y="42"/>
                    <a:pt x="31" y="44"/>
                    <a:pt x="33" y="44"/>
                  </a:cubicBezTo>
                  <a:cubicBezTo>
                    <a:pt x="66" y="44"/>
                    <a:pt x="66" y="44"/>
                    <a:pt x="66" y="44"/>
                  </a:cubicBezTo>
                  <a:cubicBezTo>
                    <a:pt x="62" y="57"/>
                    <a:pt x="51" y="66"/>
                    <a:pt x="37" y="66"/>
                  </a:cubicBezTo>
                  <a:close/>
                  <a:moveTo>
                    <a:pt x="37" y="66"/>
                  </a:moveTo>
                  <a:cubicBezTo>
                    <a:pt x="37" y="66"/>
                    <a:pt x="37" y="66"/>
                    <a:pt x="37" y="66"/>
                  </a:cubicBezTo>
                </a:path>
              </a:pathLst>
            </a:custGeom>
            <a:grpFill/>
            <a:ln>
              <a:noFill/>
            </a:ln>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8" name="Freeform 72">
              <a:extLst>
                <a:ext uri="{FF2B5EF4-FFF2-40B4-BE49-F238E27FC236}">
                  <a16:creationId xmlns:a16="http://schemas.microsoft.com/office/drawing/2014/main" id="{5A373E55-DD3F-4161-84A8-98D7DB7CD58C}"/>
                </a:ext>
              </a:extLst>
            </p:cNvPr>
            <p:cNvSpPr>
              <a:spLocks noEditPoints="1"/>
            </p:cNvSpPr>
            <p:nvPr/>
          </p:nvSpPr>
          <p:spPr bwMode="auto">
            <a:xfrm>
              <a:off x="3556001" y="4559300"/>
              <a:ext cx="131763" cy="128588"/>
            </a:xfrm>
            <a:custGeom>
              <a:avLst/>
              <a:gdLst>
                <a:gd name="T0" fmla="*/ 3 w 31"/>
                <a:gd name="T1" fmla="*/ 30 h 30"/>
                <a:gd name="T2" fmla="*/ 27 w 31"/>
                <a:gd name="T3" fmla="*/ 30 h 30"/>
                <a:gd name="T4" fmla="*/ 30 w 31"/>
                <a:gd name="T5" fmla="*/ 27 h 30"/>
                <a:gd name="T6" fmla="*/ 30 w 31"/>
                <a:gd name="T7" fmla="*/ 27 h 30"/>
                <a:gd name="T8" fmla="*/ 31 w 31"/>
                <a:gd name="T9" fmla="*/ 27 h 30"/>
                <a:gd name="T10" fmla="*/ 31 w 31"/>
                <a:gd name="T11" fmla="*/ 26 h 30"/>
                <a:gd name="T12" fmla="*/ 31 w 31"/>
                <a:gd name="T13" fmla="*/ 26 h 30"/>
                <a:gd name="T14" fmla="*/ 31 w 31"/>
                <a:gd name="T15" fmla="*/ 25 h 30"/>
                <a:gd name="T16" fmla="*/ 6 w 31"/>
                <a:gd name="T17" fmla="*/ 0 h 30"/>
                <a:gd name="T18" fmla="*/ 3 w 31"/>
                <a:gd name="T19" fmla="*/ 0 h 30"/>
                <a:gd name="T20" fmla="*/ 3 w 31"/>
                <a:gd name="T21" fmla="*/ 0 h 30"/>
                <a:gd name="T22" fmla="*/ 0 w 31"/>
                <a:gd name="T23" fmla="*/ 4 h 30"/>
                <a:gd name="T24" fmla="*/ 0 w 31"/>
                <a:gd name="T25" fmla="*/ 26 h 30"/>
                <a:gd name="T26" fmla="*/ 0 w 31"/>
                <a:gd name="T27" fmla="*/ 26 h 30"/>
                <a:gd name="T28" fmla="*/ 0 w 31"/>
                <a:gd name="T29" fmla="*/ 26 h 30"/>
                <a:gd name="T30" fmla="*/ 3 w 31"/>
                <a:gd name="T31" fmla="*/ 30 h 30"/>
                <a:gd name="T32" fmla="*/ 7 w 31"/>
                <a:gd name="T33" fmla="*/ 7 h 30"/>
                <a:gd name="T34" fmla="*/ 23 w 31"/>
                <a:gd name="T35" fmla="*/ 23 h 30"/>
                <a:gd name="T36" fmla="*/ 7 w 31"/>
                <a:gd name="T37" fmla="*/ 23 h 30"/>
                <a:gd name="T38" fmla="*/ 7 w 31"/>
                <a:gd name="T39" fmla="*/ 7 h 30"/>
                <a:gd name="T40" fmla="*/ 7 w 31"/>
                <a:gd name="T41" fmla="*/ 7 h 30"/>
                <a:gd name="T42" fmla="*/ 7 w 31"/>
                <a:gd name="T4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30">
                  <a:moveTo>
                    <a:pt x="3" y="30"/>
                  </a:moveTo>
                  <a:cubicBezTo>
                    <a:pt x="27" y="30"/>
                    <a:pt x="27" y="30"/>
                    <a:pt x="27" y="30"/>
                  </a:cubicBezTo>
                  <a:cubicBezTo>
                    <a:pt x="29" y="30"/>
                    <a:pt x="30" y="29"/>
                    <a:pt x="30" y="27"/>
                  </a:cubicBezTo>
                  <a:cubicBezTo>
                    <a:pt x="30" y="27"/>
                    <a:pt x="30" y="27"/>
                    <a:pt x="30" y="27"/>
                  </a:cubicBezTo>
                  <a:cubicBezTo>
                    <a:pt x="31" y="27"/>
                    <a:pt x="31" y="27"/>
                    <a:pt x="31" y="27"/>
                  </a:cubicBezTo>
                  <a:cubicBezTo>
                    <a:pt x="31" y="26"/>
                    <a:pt x="31" y="26"/>
                    <a:pt x="31" y="26"/>
                  </a:cubicBezTo>
                  <a:cubicBezTo>
                    <a:pt x="31" y="26"/>
                    <a:pt x="31" y="26"/>
                    <a:pt x="31" y="26"/>
                  </a:cubicBezTo>
                  <a:cubicBezTo>
                    <a:pt x="31" y="26"/>
                    <a:pt x="31" y="25"/>
                    <a:pt x="31" y="25"/>
                  </a:cubicBezTo>
                  <a:cubicBezTo>
                    <a:pt x="31" y="11"/>
                    <a:pt x="20" y="0"/>
                    <a:pt x="6" y="0"/>
                  </a:cubicBezTo>
                  <a:cubicBezTo>
                    <a:pt x="5" y="0"/>
                    <a:pt x="4" y="0"/>
                    <a:pt x="3" y="0"/>
                  </a:cubicBezTo>
                  <a:cubicBezTo>
                    <a:pt x="3" y="0"/>
                    <a:pt x="3" y="0"/>
                    <a:pt x="3" y="0"/>
                  </a:cubicBezTo>
                  <a:cubicBezTo>
                    <a:pt x="1" y="0"/>
                    <a:pt x="0" y="2"/>
                    <a:pt x="0" y="4"/>
                  </a:cubicBezTo>
                  <a:cubicBezTo>
                    <a:pt x="0" y="26"/>
                    <a:pt x="0" y="26"/>
                    <a:pt x="0" y="26"/>
                  </a:cubicBezTo>
                  <a:cubicBezTo>
                    <a:pt x="0" y="26"/>
                    <a:pt x="0" y="26"/>
                    <a:pt x="0" y="26"/>
                  </a:cubicBezTo>
                  <a:cubicBezTo>
                    <a:pt x="0" y="26"/>
                    <a:pt x="0" y="26"/>
                    <a:pt x="0" y="26"/>
                  </a:cubicBezTo>
                  <a:cubicBezTo>
                    <a:pt x="0" y="28"/>
                    <a:pt x="1" y="30"/>
                    <a:pt x="3" y="30"/>
                  </a:cubicBezTo>
                  <a:close/>
                  <a:moveTo>
                    <a:pt x="7" y="7"/>
                  </a:moveTo>
                  <a:cubicBezTo>
                    <a:pt x="15" y="8"/>
                    <a:pt x="22" y="15"/>
                    <a:pt x="23" y="23"/>
                  </a:cubicBezTo>
                  <a:cubicBezTo>
                    <a:pt x="7" y="23"/>
                    <a:pt x="7" y="23"/>
                    <a:pt x="7" y="23"/>
                  </a:cubicBezTo>
                  <a:lnTo>
                    <a:pt x="7" y="7"/>
                  </a:lnTo>
                  <a:close/>
                  <a:moveTo>
                    <a:pt x="7" y="7"/>
                  </a:moveTo>
                  <a:cubicBezTo>
                    <a:pt x="7" y="7"/>
                    <a:pt x="7" y="7"/>
                    <a:pt x="7" y="7"/>
                  </a:cubicBezTo>
                </a:path>
              </a:pathLst>
            </a:custGeom>
            <a:grpFill/>
            <a:ln>
              <a:noFill/>
            </a:ln>
          </p:spPr>
          <p:txBody>
            <a:bodyPr vert="horz" wrap="square" lIns="91440" tIns="45720" rIns="91440" bIns="45720" numCol="1" anchor="t" anchorCtr="0" compatLnSpc="1"/>
            <a:lstStyle/>
            <a:p>
              <a:endParaRPr lang="zh-CN" altLang="en-US">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pic>
        <p:nvPicPr>
          <p:cNvPr id="29" name="图片 28">
            <a:extLst>
              <a:ext uri="{FF2B5EF4-FFF2-40B4-BE49-F238E27FC236}">
                <a16:creationId xmlns:a16="http://schemas.microsoft.com/office/drawing/2014/main" id="{12FD2B43-018B-4B8C-B055-457DBC2B753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16307" y="1560096"/>
            <a:ext cx="3735699" cy="2360028"/>
          </a:xfrm>
          <a:prstGeom prst="rect">
            <a:avLst/>
          </a:prstGeom>
        </p:spPr>
      </p:pic>
      <p:pic>
        <p:nvPicPr>
          <p:cNvPr id="30" name="图片 29">
            <a:extLst>
              <a:ext uri="{FF2B5EF4-FFF2-40B4-BE49-F238E27FC236}">
                <a16:creationId xmlns:a16="http://schemas.microsoft.com/office/drawing/2014/main" id="{8F069973-38A1-4E79-8F83-9667E1E80200}"/>
              </a:ext>
            </a:extLst>
          </p:cNvPr>
          <p:cNvPicPr>
            <a:picLocks noChangeAspect="1"/>
          </p:cNvPicPr>
          <p:nvPr/>
        </p:nvPicPr>
        <p:blipFill rotWithShape="1">
          <a:blip r:embed="rId3">
            <a:extLst>
              <a:ext uri="{28A0092B-C50C-407E-A947-70E740481C1C}">
                <a14:useLocalDpi xmlns:a14="http://schemas.microsoft.com/office/drawing/2010/main" val="0"/>
              </a:ext>
            </a:extLst>
          </a:blip>
          <a:srcRect l="9163" r="-1" b="21047"/>
          <a:stretch/>
        </p:blipFill>
        <p:spPr>
          <a:xfrm>
            <a:off x="1057777" y="3870053"/>
            <a:ext cx="3595074" cy="2099429"/>
          </a:xfrm>
          <a:prstGeom prst="rect">
            <a:avLst/>
          </a:prstGeom>
        </p:spPr>
      </p:pic>
    </p:spTree>
    <p:extLst>
      <p:ext uri="{BB962C8B-B14F-4D97-AF65-F5344CB8AC3E}">
        <p14:creationId xmlns:p14="http://schemas.microsoft.com/office/powerpoint/2010/main" val="285896044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par>
                                <p:cTn id="14" presetID="22" presetClass="entr" presetSubtype="4" fill="hold" nodeType="with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ipe(down)">
                                      <p:cBhvr>
                                        <p:cTn id="16" dur="500"/>
                                        <p:tgtEl>
                                          <p:spTgt spid="23"/>
                                        </p:tgtEl>
                                      </p:cBhvr>
                                    </p:animEffect>
                                  </p:childTnLst>
                                </p:cTn>
                              </p:par>
                              <p:par>
                                <p:cTn id="17" presetID="22" presetClass="entr" presetSubtype="4"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dow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down)">
                                      <p:cBhvr>
                                        <p:cTn id="33" dur="500"/>
                                        <p:tgtEl>
                                          <p:spTgt spid="26"/>
                                        </p:tgtEl>
                                      </p:cBhvr>
                                    </p:animEffect>
                                  </p:childTnLst>
                                </p:cTn>
                              </p:par>
                              <p:par>
                                <p:cTn id="34" presetID="2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down)">
                                      <p:cBhvr>
                                        <p:cTn id="3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114">
            <a:extLst>
              <a:ext uri="{FF2B5EF4-FFF2-40B4-BE49-F238E27FC236}">
                <a16:creationId xmlns:a16="http://schemas.microsoft.com/office/drawing/2014/main" id="{D0871668-0432-4F99-A2C0-5A557532915D}"/>
              </a:ext>
            </a:extLst>
          </p:cNvPr>
          <p:cNvGrpSpPr/>
          <p:nvPr/>
        </p:nvGrpSpPr>
        <p:grpSpPr>
          <a:xfrm>
            <a:off x="9846379" y="1839299"/>
            <a:ext cx="1146233" cy="1146233"/>
            <a:chOff x="5778674" y="2410782"/>
            <a:chExt cx="1282536" cy="1282536"/>
          </a:xfrm>
        </p:grpSpPr>
        <p:sp>
          <p:nvSpPr>
            <p:cNvPr id="61" name="弧形 60">
              <a:extLst>
                <a:ext uri="{FF2B5EF4-FFF2-40B4-BE49-F238E27FC236}">
                  <a16:creationId xmlns:a16="http://schemas.microsoft.com/office/drawing/2014/main" id="{D546D26C-F0D3-4133-86DA-AE76FE873C7D}"/>
                </a:ext>
              </a:extLst>
            </p:cNvPr>
            <p:cNvSpPr/>
            <p:nvPr/>
          </p:nvSpPr>
          <p:spPr>
            <a:xfrm rot="12256011" flipH="1">
              <a:off x="5778674" y="2410782"/>
              <a:ext cx="1282536" cy="1282536"/>
            </a:xfrm>
            <a:prstGeom prst="arc">
              <a:avLst>
                <a:gd name="adj1" fmla="val 8011347"/>
                <a:gd name="adj2" fmla="val 7470536"/>
              </a:avLst>
            </a:prstGeom>
            <a:noFill/>
            <a:ln w="88900" cap="rnd"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62" name="弧形 1">
              <a:extLst>
                <a:ext uri="{FF2B5EF4-FFF2-40B4-BE49-F238E27FC236}">
                  <a16:creationId xmlns:a16="http://schemas.microsoft.com/office/drawing/2014/main" id="{8DFCE583-34FD-4238-B1CE-CCE18A11B082}"/>
                </a:ext>
              </a:extLst>
            </p:cNvPr>
            <p:cNvSpPr/>
            <p:nvPr/>
          </p:nvSpPr>
          <p:spPr>
            <a:xfrm flipH="1">
              <a:off x="5778674" y="2410782"/>
              <a:ext cx="1282536" cy="1282536"/>
            </a:xfrm>
            <a:prstGeom prst="arc">
              <a:avLst>
                <a:gd name="adj1" fmla="val 16113500"/>
                <a:gd name="adj2" fmla="val 8786391"/>
              </a:avLst>
            </a:prstGeom>
            <a:noFill/>
            <a:ln w="88900" cap="rnd" cmpd="sng" algn="ctr">
              <a:solidFill>
                <a:srgbClr val="BEB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63" name="文本框6">
              <a:extLst>
                <a:ext uri="{FF2B5EF4-FFF2-40B4-BE49-F238E27FC236}">
                  <a16:creationId xmlns:a16="http://schemas.microsoft.com/office/drawing/2014/main" id="{41DA4DA8-1D1B-4325-BE70-A0D56BDE298F}"/>
                </a:ext>
              </a:extLst>
            </p:cNvPr>
            <p:cNvSpPr txBox="1"/>
            <p:nvPr/>
          </p:nvSpPr>
          <p:spPr>
            <a:xfrm>
              <a:off x="5930464" y="2829566"/>
              <a:ext cx="978955" cy="523220"/>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64%</a:t>
              </a:r>
            </a:p>
          </p:txBody>
        </p:sp>
      </p:grpSp>
      <p:grpSp>
        <p:nvGrpSpPr>
          <p:cNvPr id="64" name="组合 63">
            <a:extLst>
              <a:ext uri="{FF2B5EF4-FFF2-40B4-BE49-F238E27FC236}">
                <a16:creationId xmlns:a16="http://schemas.microsoft.com/office/drawing/2014/main" id="{7D9294F1-FC42-4B5F-A35B-3EE2CCB91D7F}"/>
              </a:ext>
            </a:extLst>
          </p:cNvPr>
          <p:cNvGrpSpPr/>
          <p:nvPr/>
        </p:nvGrpSpPr>
        <p:grpSpPr>
          <a:xfrm>
            <a:off x="9823998" y="4140965"/>
            <a:ext cx="1146233" cy="1146233"/>
            <a:chOff x="9807955" y="4888073"/>
            <a:chExt cx="1146233" cy="1146233"/>
          </a:xfrm>
        </p:grpSpPr>
        <p:sp>
          <p:nvSpPr>
            <p:cNvPr id="65" name="弧形 2">
              <a:extLst>
                <a:ext uri="{FF2B5EF4-FFF2-40B4-BE49-F238E27FC236}">
                  <a16:creationId xmlns:a16="http://schemas.microsoft.com/office/drawing/2014/main" id="{E6D2BB17-351C-4B02-A87E-27F6B7991449}"/>
                </a:ext>
              </a:extLst>
            </p:cNvPr>
            <p:cNvSpPr/>
            <p:nvPr/>
          </p:nvSpPr>
          <p:spPr>
            <a:xfrm rot="12256011" flipH="1">
              <a:off x="9807955" y="4888073"/>
              <a:ext cx="1146233" cy="1146233"/>
            </a:xfrm>
            <a:prstGeom prst="arc">
              <a:avLst>
                <a:gd name="adj1" fmla="val 15026240"/>
                <a:gd name="adj2" fmla="val 7470536"/>
              </a:avLst>
            </a:prstGeom>
            <a:noFill/>
            <a:ln w="88900" cap="rnd"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66" name="弧形 1">
              <a:extLst>
                <a:ext uri="{FF2B5EF4-FFF2-40B4-BE49-F238E27FC236}">
                  <a16:creationId xmlns:a16="http://schemas.microsoft.com/office/drawing/2014/main" id="{7D44FA70-9278-4208-AF41-9AE5AF76DBE6}"/>
                </a:ext>
              </a:extLst>
            </p:cNvPr>
            <p:cNvSpPr/>
            <p:nvPr/>
          </p:nvSpPr>
          <p:spPr>
            <a:xfrm flipH="1">
              <a:off x="9807955" y="4888073"/>
              <a:ext cx="1146233" cy="1146233"/>
            </a:xfrm>
            <a:prstGeom prst="arc">
              <a:avLst>
                <a:gd name="adj1" fmla="val 16113500"/>
                <a:gd name="adj2" fmla="val 10678446"/>
              </a:avLst>
            </a:prstGeom>
            <a:noFill/>
            <a:ln w="88900" cap="rnd" cmpd="sng" algn="ctr">
              <a:solidFill>
                <a:srgbClr val="F2CD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67" name="文本框6">
              <a:extLst>
                <a:ext uri="{FF2B5EF4-FFF2-40B4-BE49-F238E27FC236}">
                  <a16:creationId xmlns:a16="http://schemas.microsoft.com/office/drawing/2014/main" id="{E48253F9-6CFE-4845-8BBE-354D1B7E8BF3}"/>
                </a:ext>
              </a:extLst>
            </p:cNvPr>
            <p:cNvSpPr txBox="1"/>
            <p:nvPr/>
          </p:nvSpPr>
          <p:spPr>
            <a:xfrm>
              <a:off x="9943613" y="5262350"/>
              <a:ext cx="874915" cy="467614"/>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chemeClr val="tx1">
                      <a:lumMod val="65000"/>
                      <a:lumOff val="35000"/>
                    </a:schemeClr>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75%</a:t>
              </a:r>
            </a:p>
          </p:txBody>
        </p:sp>
      </p:grpSp>
      <p:grpSp>
        <p:nvGrpSpPr>
          <p:cNvPr id="68" name="组合 67">
            <a:extLst>
              <a:ext uri="{FF2B5EF4-FFF2-40B4-BE49-F238E27FC236}">
                <a16:creationId xmlns:a16="http://schemas.microsoft.com/office/drawing/2014/main" id="{1DB6844A-0BFE-45D1-96E6-F515F5831946}"/>
              </a:ext>
            </a:extLst>
          </p:cNvPr>
          <p:cNvGrpSpPr/>
          <p:nvPr/>
        </p:nvGrpSpPr>
        <p:grpSpPr>
          <a:xfrm>
            <a:off x="1168664" y="3911666"/>
            <a:ext cx="7730742" cy="1718993"/>
            <a:chOff x="1248874" y="3767288"/>
            <a:chExt cx="7730742" cy="1718993"/>
          </a:xfrm>
        </p:grpSpPr>
        <p:grpSp>
          <p:nvGrpSpPr>
            <p:cNvPr id="69" name="组合 68">
              <a:extLst>
                <a:ext uri="{FF2B5EF4-FFF2-40B4-BE49-F238E27FC236}">
                  <a16:creationId xmlns:a16="http://schemas.microsoft.com/office/drawing/2014/main" id="{000EE493-6CAD-419F-9063-32F03371E910}"/>
                </a:ext>
              </a:extLst>
            </p:cNvPr>
            <p:cNvGrpSpPr/>
            <p:nvPr/>
          </p:nvGrpSpPr>
          <p:grpSpPr>
            <a:xfrm>
              <a:off x="1248874" y="3767288"/>
              <a:ext cx="828794" cy="828794"/>
              <a:chOff x="1152621" y="4982624"/>
              <a:chExt cx="828794" cy="828794"/>
            </a:xfrm>
          </p:grpSpPr>
          <p:sp>
            <p:nvSpPr>
              <p:cNvPr id="72" name="椭圆 71">
                <a:extLst>
                  <a:ext uri="{FF2B5EF4-FFF2-40B4-BE49-F238E27FC236}">
                    <a16:creationId xmlns:a16="http://schemas.microsoft.com/office/drawing/2014/main" id="{F0DCA2C4-BF72-414D-BFCC-1CEFE214224E}"/>
                  </a:ext>
                </a:extLst>
              </p:cNvPr>
              <p:cNvSpPr/>
              <p:nvPr/>
            </p:nvSpPr>
            <p:spPr>
              <a:xfrm>
                <a:off x="1152621" y="4982624"/>
                <a:ext cx="828794" cy="828794"/>
              </a:xfrm>
              <a:prstGeom prst="ellipse">
                <a:avLst/>
              </a:prstGeom>
              <a:solidFill>
                <a:srgbClr val="F2CD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73" name="任意多边形: 形状 19">
                <a:extLst>
                  <a:ext uri="{FF2B5EF4-FFF2-40B4-BE49-F238E27FC236}">
                    <a16:creationId xmlns:a16="http://schemas.microsoft.com/office/drawing/2014/main" id="{969BC8A1-369E-41C6-92B3-5B4606A6E78F}"/>
                  </a:ext>
                </a:extLst>
              </p:cNvPr>
              <p:cNvSpPr>
                <a:spLocks/>
              </p:cNvSpPr>
              <p:nvPr/>
            </p:nvSpPr>
            <p:spPr bwMode="auto">
              <a:xfrm>
                <a:off x="1386922" y="5199602"/>
                <a:ext cx="360192" cy="394838"/>
              </a:xfrm>
              <a:custGeom>
                <a:avLst/>
                <a:gdLst>
                  <a:gd name="T0" fmla="*/ 1160 w 1187"/>
                  <a:gd name="T1" fmla="*/ 0 h 1303"/>
                  <a:gd name="T2" fmla="*/ 1098 w 1187"/>
                  <a:gd name="T3" fmla="*/ 0 h 1303"/>
                  <a:gd name="T4" fmla="*/ 1071 w 1187"/>
                  <a:gd name="T5" fmla="*/ 27 h 1303"/>
                  <a:gd name="T6" fmla="*/ 1071 w 1187"/>
                  <a:gd name="T7" fmla="*/ 1187 h 1303"/>
                  <a:gd name="T8" fmla="*/ 342 w 1187"/>
                  <a:gd name="T9" fmla="*/ 1187 h 1303"/>
                  <a:gd name="T10" fmla="*/ 246 w 1187"/>
                  <a:gd name="T11" fmla="*/ 1091 h 1303"/>
                  <a:gd name="T12" fmla="*/ 342 w 1187"/>
                  <a:gd name="T13" fmla="*/ 994 h 1303"/>
                  <a:gd name="T14" fmla="*/ 911 w 1187"/>
                  <a:gd name="T15" fmla="*/ 994 h 1303"/>
                  <a:gd name="T16" fmla="*/ 938 w 1187"/>
                  <a:gd name="T17" fmla="*/ 968 h 1303"/>
                  <a:gd name="T18" fmla="*/ 938 w 1187"/>
                  <a:gd name="T19" fmla="*/ 27 h 1303"/>
                  <a:gd name="T20" fmla="*/ 911 w 1187"/>
                  <a:gd name="T21" fmla="*/ 0 h 1303"/>
                  <a:gd name="T22" fmla="*/ 306 w 1187"/>
                  <a:gd name="T23" fmla="*/ 0 h 1303"/>
                  <a:gd name="T24" fmla="*/ 0 w 1187"/>
                  <a:gd name="T25" fmla="*/ 306 h 1303"/>
                  <a:gd name="T26" fmla="*/ 0 w 1187"/>
                  <a:gd name="T27" fmla="*/ 996 h 1303"/>
                  <a:gd name="T28" fmla="*/ 307 w 1187"/>
                  <a:gd name="T29" fmla="*/ 1303 h 1303"/>
                  <a:gd name="T30" fmla="*/ 1160 w 1187"/>
                  <a:gd name="T31" fmla="*/ 1303 h 1303"/>
                  <a:gd name="T32" fmla="*/ 1187 w 1187"/>
                  <a:gd name="T33" fmla="*/ 1276 h 1303"/>
                  <a:gd name="T34" fmla="*/ 1187 w 1187"/>
                  <a:gd name="T35" fmla="*/ 27 h 1303"/>
                  <a:gd name="T36" fmla="*/ 1160 w 1187"/>
                  <a:gd name="T37" fmla="*/ 0 h 1303"/>
                  <a:gd name="T38" fmla="*/ 331 w 1187"/>
                  <a:gd name="T39" fmla="*/ 134 h 1303"/>
                  <a:gd name="T40" fmla="*/ 378 w 1187"/>
                  <a:gd name="T41" fmla="*/ 87 h 1303"/>
                  <a:gd name="T42" fmla="*/ 425 w 1187"/>
                  <a:gd name="T43" fmla="*/ 134 h 1303"/>
                  <a:gd name="T44" fmla="*/ 425 w 1187"/>
                  <a:gd name="T45" fmla="*/ 860 h 1303"/>
                  <a:gd name="T46" fmla="*/ 378 w 1187"/>
                  <a:gd name="T47" fmla="*/ 907 h 1303"/>
                  <a:gd name="T48" fmla="*/ 331 w 1187"/>
                  <a:gd name="T49" fmla="*/ 860 h 1303"/>
                  <a:gd name="T50" fmla="*/ 331 w 1187"/>
                  <a:gd name="T51" fmla="*/ 134 h 1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7" h="1303">
                    <a:moveTo>
                      <a:pt x="1160" y="0"/>
                    </a:moveTo>
                    <a:lnTo>
                      <a:pt x="1098" y="0"/>
                    </a:lnTo>
                    <a:cubicBezTo>
                      <a:pt x="1083" y="0"/>
                      <a:pt x="1071" y="12"/>
                      <a:pt x="1071" y="27"/>
                    </a:cubicBezTo>
                    <a:lnTo>
                      <a:pt x="1071" y="1187"/>
                    </a:lnTo>
                    <a:lnTo>
                      <a:pt x="342" y="1187"/>
                    </a:lnTo>
                    <a:cubicBezTo>
                      <a:pt x="289" y="1187"/>
                      <a:pt x="246" y="1144"/>
                      <a:pt x="246" y="1091"/>
                    </a:cubicBezTo>
                    <a:cubicBezTo>
                      <a:pt x="246" y="1037"/>
                      <a:pt x="289" y="994"/>
                      <a:pt x="342" y="994"/>
                    </a:cubicBezTo>
                    <a:lnTo>
                      <a:pt x="911" y="994"/>
                    </a:lnTo>
                    <a:cubicBezTo>
                      <a:pt x="926" y="994"/>
                      <a:pt x="938" y="982"/>
                      <a:pt x="938" y="968"/>
                    </a:cubicBezTo>
                    <a:lnTo>
                      <a:pt x="938" y="27"/>
                    </a:lnTo>
                    <a:cubicBezTo>
                      <a:pt x="938" y="12"/>
                      <a:pt x="926" y="0"/>
                      <a:pt x="911" y="0"/>
                    </a:cubicBezTo>
                    <a:lnTo>
                      <a:pt x="306" y="0"/>
                    </a:lnTo>
                    <a:cubicBezTo>
                      <a:pt x="138" y="0"/>
                      <a:pt x="0" y="137"/>
                      <a:pt x="0" y="306"/>
                    </a:cubicBezTo>
                    <a:lnTo>
                      <a:pt x="0" y="996"/>
                    </a:lnTo>
                    <a:cubicBezTo>
                      <a:pt x="0" y="1165"/>
                      <a:pt x="138" y="1303"/>
                      <a:pt x="307" y="1303"/>
                    </a:cubicBezTo>
                    <a:lnTo>
                      <a:pt x="1160" y="1303"/>
                    </a:lnTo>
                    <a:cubicBezTo>
                      <a:pt x="1175" y="1303"/>
                      <a:pt x="1187" y="1291"/>
                      <a:pt x="1187" y="1276"/>
                    </a:cubicBezTo>
                    <a:lnTo>
                      <a:pt x="1187" y="27"/>
                    </a:lnTo>
                    <a:cubicBezTo>
                      <a:pt x="1187" y="12"/>
                      <a:pt x="1175" y="0"/>
                      <a:pt x="1160" y="0"/>
                    </a:cubicBezTo>
                    <a:close/>
                    <a:moveTo>
                      <a:pt x="331" y="134"/>
                    </a:moveTo>
                    <a:cubicBezTo>
                      <a:pt x="331" y="108"/>
                      <a:pt x="352" y="87"/>
                      <a:pt x="378" y="87"/>
                    </a:cubicBezTo>
                    <a:cubicBezTo>
                      <a:pt x="404" y="87"/>
                      <a:pt x="425" y="108"/>
                      <a:pt x="425" y="134"/>
                    </a:cubicBezTo>
                    <a:lnTo>
                      <a:pt x="425" y="860"/>
                    </a:lnTo>
                    <a:cubicBezTo>
                      <a:pt x="425" y="886"/>
                      <a:pt x="404" y="907"/>
                      <a:pt x="378" y="907"/>
                    </a:cubicBezTo>
                    <a:cubicBezTo>
                      <a:pt x="352" y="907"/>
                      <a:pt x="331" y="886"/>
                      <a:pt x="331" y="860"/>
                    </a:cubicBezTo>
                    <a:lnTo>
                      <a:pt x="331" y="134"/>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70" name="矩形: 圆角 16">
              <a:extLst>
                <a:ext uri="{FF2B5EF4-FFF2-40B4-BE49-F238E27FC236}">
                  <a16:creationId xmlns:a16="http://schemas.microsoft.com/office/drawing/2014/main" id="{2D226602-0924-4E99-A41E-57D7F270A0CC}"/>
                </a:ext>
              </a:extLst>
            </p:cNvPr>
            <p:cNvSpPr/>
            <p:nvPr/>
          </p:nvSpPr>
          <p:spPr>
            <a:xfrm>
              <a:off x="2496073" y="3812794"/>
              <a:ext cx="1584000" cy="504000"/>
            </a:xfrm>
            <a:prstGeom prst="roundRect">
              <a:avLst>
                <a:gd name="adj" fmla="val 50000"/>
              </a:avLst>
            </a:prstGeom>
            <a:solidFill>
              <a:srgbClr val="F2CDFF"/>
            </a:solidFill>
            <a:ln w="19050" cap="flat" cmpd="sng" algn="ctr">
              <a:solidFill>
                <a:sysClr val="window" lastClr="FFFFFF"/>
              </a:solidFill>
              <a:prstDash val="solid"/>
              <a:miter lim="800000"/>
            </a:ln>
            <a:effectLst/>
          </p:spPr>
          <p:txBody>
            <a:bodyPr rtlCol="0" anchor="ctr"/>
            <a:lstStyle/>
            <a:p>
              <a:pPr algn="ctr">
                <a:defRPr/>
              </a:pPr>
              <a:r>
                <a:rPr lang="zh-CN" altLang="en-US" sz="2000" b="1" kern="0" dirty="0">
                  <a:solidFill>
                    <a:prstClr val="white"/>
                  </a:solidFill>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71" name="文本框 70">
              <a:extLst>
                <a:ext uri="{FF2B5EF4-FFF2-40B4-BE49-F238E27FC236}">
                  <a16:creationId xmlns:a16="http://schemas.microsoft.com/office/drawing/2014/main" id="{41A913A8-6FA4-4E01-BC6A-69D344A53544}"/>
                </a:ext>
              </a:extLst>
            </p:cNvPr>
            <p:cNvSpPr txBox="1"/>
            <p:nvPr/>
          </p:nvSpPr>
          <p:spPr>
            <a:xfrm>
              <a:off x="2496074" y="4329298"/>
              <a:ext cx="6483542" cy="1156983"/>
            </a:xfrm>
            <a:prstGeom prst="rect">
              <a:avLst/>
            </a:prstGeom>
            <a:noFill/>
          </p:spPr>
          <p:txBody>
            <a:bodyPr wrap="square">
              <a:spAutoFit/>
            </a:bodyPr>
            <a:lstStyle/>
            <a:p>
              <a:pPr hangingPunct="0">
                <a:lnSpc>
                  <a:spcPct val="150000"/>
                </a:lnSpc>
                <a:defRPr/>
              </a:pPr>
              <a:r>
                <a:rPr lang="zh-CN" altLang="en-US" sz="1600" kern="0" dirty="0">
                  <a:solidFill>
                    <a:prstClr val="black">
                      <a:lumMod val="65000"/>
                      <a:lumOff val="35000"/>
                    </a:prst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a:t>
              </a:r>
            </a:p>
          </p:txBody>
        </p:sp>
      </p:grpSp>
      <p:grpSp>
        <p:nvGrpSpPr>
          <p:cNvPr id="74" name="组合 73">
            <a:extLst>
              <a:ext uri="{FF2B5EF4-FFF2-40B4-BE49-F238E27FC236}">
                <a16:creationId xmlns:a16="http://schemas.microsoft.com/office/drawing/2014/main" id="{62A926D9-3846-41A9-88D2-345434C88269}"/>
              </a:ext>
            </a:extLst>
          </p:cNvPr>
          <p:cNvGrpSpPr/>
          <p:nvPr/>
        </p:nvGrpSpPr>
        <p:grpSpPr>
          <a:xfrm>
            <a:off x="1168664" y="1834588"/>
            <a:ext cx="7730742" cy="1718993"/>
            <a:chOff x="1248874" y="1690210"/>
            <a:chExt cx="7730742" cy="1718993"/>
          </a:xfrm>
        </p:grpSpPr>
        <p:grpSp>
          <p:nvGrpSpPr>
            <p:cNvPr id="75" name="组合 74">
              <a:extLst>
                <a:ext uri="{FF2B5EF4-FFF2-40B4-BE49-F238E27FC236}">
                  <a16:creationId xmlns:a16="http://schemas.microsoft.com/office/drawing/2014/main" id="{25244C97-56C7-42DB-8C74-14B802987965}"/>
                </a:ext>
              </a:extLst>
            </p:cNvPr>
            <p:cNvGrpSpPr/>
            <p:nvPr/>
          </p:nvGrpSpPr>
          <p:grpSpPr>
            <a:xfrm>
              <a:off x="1248874" y="1690210"/>
              <a:ext cx="828794" cy="828794"/>
              <a:chOff x="1152621" y="2919289"/>
              <a:chExt cx="828794" cy="828794"/>
            </a:xfrm>
          </p:grpSpPr>
          <p:sp>
            <p:nvSpPr>
              <p:cNvPr id="78" name="椭圆 77">
                <a:extLst>
                  <a:ext uri="{FF2B5EF4-FFF2-40B4-BE49-F238E27FC236}">
                    <a16:creationId xmlns:a16="http://schemas.microsoft.com/office/drawing/2014/main" id="{BAFAEE82-2DB2-4C34-B192-E967AE136026}"/>
                  </a:ext>
                </a:extLst>
              </p:cNvPr>
              <p:cNvSpPr/>
              <p:nvPr/>
            </p:nvSpPr>
            <p:spPr>
              <a:xfrm>
                <a:off x="1152621" y="2919289"/>
                <a:ext cx="828794" cy="828794"/>
              </a:xfrm>
              <a:prstGeom prst="ellipse">
                <a:avLst/>
              </a:prstGeom>
              <a:solidFill>
                <a:srgbClr val="BEBFFF"/>
              </a:solidFill>
              <a:ln w="12700" cap="flat" cmpd="sng" algn="ctr">
                <a:noFill/>
                <a:prstDash val="solid"/>
                <a:miter lim="800000"/>
              </a:ln>
              <a:effectLst>
                <a:outerShdw blurRad="50800" dist="381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sp>
            <p:nvSpPr>
              <p:cNvPr id="79" name="任意多边形: 形状 98">
                <a:extLst>
                  <a:ext uri="{FF2B5EF4-FFF2-40B4-BE49-F238E27FC236}">
                    <a16:creationId xmlns:a16="http://schemas.microsoft.com/office/drawing/2014/main" id="{A13C69F0-51A5-4EB4-B695-3B0B4A29BB24}"/>
                  </a:ext>
                </a:extLst>
              </p:cNvPr>
              <p:cNvSpPr>
                <a:spLocks/>
              </p:cNvSpPr>
              <p:nvPr/>
            </p:nvSpPr>
            <p:spPr bwMode="auto">
              <a:xfrm>
                <a:off x="1386922" y="3136267"/>
                <a:ext cx="360192" cy="394838"/>
              </a:xfrm>
              <a:custGeom>
                <a:avLst/>
                <a:gdLst>
                  <a:gd name="T0" fmla="*/ 334 w 4334"/>
                  <a:gd name="T1" fmla="*/ 0 h 5200"/>
                  <a:gd name="T2" fmla="*/ 334 w 4334"/>
                  <a:gd name="T3" fmla="*/ 400 h 5200"/>
                  <a:gd name="T4" fmla="*/ 0 w 4334"/>
                  <a:gd name="T5" fmla="*/ 400 h 5200"/>
                  <a:gd name="T6" fmla="*/ 0 w 4334"/>
                  <a:gd name="T7" fmla="*/ 800 h 5200"/>
                  <a:gd name="T8" fmla="*/ 334 w 4334"/>
                  <a:gd name="T9" fmla="*/ 800 h 5200"/>
                  <a:gd name="T10" fmla="*/ 334 w 4334"/>
                  <a:gd name="T11" fmla="*/ 1733 h 5200"/>
                  <a:gd name="T12" fmla="*/ 0 w 4334"/>
                  <a:gd name="T13" fmla="*/ 1733 h 5200"/>
                  <a:gd name="T14" fmla="*/ 0 w 4334"/>
                  <a:gd name="T15" fmla="*/ 2133 h 5200"/>
                  <a:gd name="T16" fmla="*/ 334 w 4334"/>
                  <a:gd name="T17" fmla="*/ 2133 h 5200"/>
                  <a:gd name="T18" fmla="*/ 334 w 4334"/>
                  <a:gd name="T19" fmla="*/ 3067 h 5200"/>
                  <a:gd name="T20" fmla="*/ 0 w 4334"/>
                  <a:gd name="T21" fmla="*/ 3067 h 5200"/>
                  <a:gd name="T22" fmla="*/ 0 w 4334"/>
                  <a:gd name="T23" fmla="*/ 3467 h 5200"/>
                  <a:gd name="T24" fmla="*/ 334 w 4334"/>
                  <a:gd name="T25" fmla="*/ 3467 h 5200"/>
                  <a:gd name="T26" fmla="*/ 334 w 4334"/>
                  <a:gd name="T27" fmla="*/ 4400 h 5200"/>
                  <a:gd name="T28" fmla="*/ 0 w 4334"/>
                  <a:gd name="T29" fmla="*/ 4400 h 5200"/>
                  <a:gd name="T30" fmla="*/ 0 w 4334"/>
                  <a:gd name="T31" fmla="*/ 4800 h 5200"/>
                  <a:gd name="T32" fmla="*/ 334 w 4334"/>
                  <a:gd name="T33" fmla="*/ 4800 h 5200"/>
                  <a:gd name="T34" fmla="*/ 334 w 4334"/>
                  <a:gd name="T35" fmla="*/ 5200 h 5200"/>
                  <a:gd name="T36" fmla="*/ 4334 w 4334"/>
                  <a:gd name="T37" fmla="*/ 5200 h 5200"/>
                  <a:gd name="T38" fmla="*/ 4334 w 4334"/>
                  <a:gd name="T39" fmla="*/ 0 h 5200"/>
                  <a:gd name="T40" fmla="*/ 334 w 4334"/>
                  <a:gd name="T41" fmla="*/ 0 h 5200"/>
                  <a:gd name="T42" fmla="*/ 2663 w 4334"/>
                  <a:gd name="T43" fmla="*/ 1800 h 5200"/>
                  <a:gd name="T44" fmla="*/ 2334 w 4334"/>
                  <a:gd name="T45" fmla="*/ 1627 h 5200"/>
                  <a:gd name="T46" fmla="*/ 2004 w 4334"/>
                  <a:gd name="T47" fmla="*/ 1800 h 5200"/>
                  <a:gd name="T48" fmla="*/ 2067 w 4334"/>
                  <a:gd name="T49" fmla="*/ 1433 h 5200"/>
                  <a:gd name="T50" fmla="*/ 1800 w 4334"/>
                  <a:gd name="T51" fmla="*/ 1173 h 5200"/>
                  <a:gd name="T52" fmla="*/ 2169 w 4334"/>
                  <a:gd name="T53" fmla="*/ 1119 h 5200"/>
                  <a:gd name="T54" fmla="*/ 2334 w 4334"/>
                  <a:gd name="T55" fmla="*/ 786 h 5200"/>
                  <a:gd name="T56" fmla="*/ 2498 w 4334"/>
                  <a:gd name="T57" fmla="*/ 1119 h 5200"/>
                  <a:gd name="T58" fmla="*/ 2867 w 4334"/>
                  <a:gd name="T59" fmla="*/ 1173 h 5200"/>
                  <a:gd name="T60" fmla="*/ 2600 w 4334"/>
                  <a:gd name="T61" fmla="*/ 1433 h 5200"/>
                  <a:gd name="T62" fmla="*/ 2663 w 4334"/>
                  <a:gd name="T63" fmla="*/ 1800 h 5200"/>
                  <a:gd name="T64" fmla="*/ 3534 w 4334"/>
                  <a:gd name="T65" fmla="*/ 2200 h 5200"/>
                  <a:gd name="T66" fmla="*/ 3534 w 4334"/>
                  <a:gd name="T67" fmla="*/ 2600 h 5200"/>
                  <a:gd name="T68" fmla="*/ 1134 w 4334"/>
                  <a:gd name="T69" fmla="*/ 2600 h 5200"/>
                  <a:gd name="T70" fmla="*/ 1134 w 4334"/>
                  <a:gd name="T71" fmla="*/ 2200 h 5200"/>
                  <a:gd name="T72" fmla="*/ 3534 w 4334"/>
                  <a:gd name="T73" fmla="*/ 2200 h 5200"/>
                  <a:gd name="T74" fmla="*/ 3534 w 4334"/>
                  <a:gd name="T75" fmla="*/ 3000 h 5200"/>
                  <a:gd name="T76" fmla="*/ 3534 w 4334"/>
                  <a:gd name="T77" fmla="*/ 3400 h 5200"/>
                  <a:gd name="T78" fmla="*/ 1134 w 4334"/>
                  <a:gd name="T79" fmla="*/ 3400 h 5200"/>
                  <a:gd name="T80" fmla="*/ 1134 w 4334"/>
                  <a:gd name="T81" fmla="*/ 3000 h 5200"/>
                  <a:gd name="T82" fmla="*/ 3534 w 4334"/>
                  <a:gd name="T83" fmla="*/ 3000 h 5200"/>
                  <a:gd name="T84" fmla="*/ 3534 w 4334"/>
                  <a:gd name="T85" fmla="*/ 3800 h 5200"/>
                  <a:gd name="T86" fmla="*/ 3534 w 4334"/>
                  <a:gd name="T87" fmla="*/ 4200 h 5200"/>
                  <a:gd name="T88" fmla="*/ 1134 w 4334"/>
                  <a:gd name="T89" fmla="*/ 4200 h 5200"/>
                  <a:gd name="T90" fmla="*/ 1134 w 4334"/>
                  <a:gd name="T91" fmla="*/ 3800 h 5200"/>
                  <a:gd name="T92" fmla="*/ 3534 w 4334"/>
                  <a:gd name="T93" fmla="*/ 3800 h 5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4" h="5200">
                    <a:moveTo>
                      <a:pt x="334" y="0"/>
                    </a:moveTo>
                    <a:lnTo>
                      <a:pt x="334" y="400"/>
                    </a:lnTo>
                    <a:lnTo>
                      <a:pt x="0" y="400"/>
                    </a:lnTo>
                    <a:lnTo>
                      <a:pt x="0" y="800"/>
                    </a:lnTo>
                    <a:lnTo>
                      <a:pt x="334" y="800"/>
                    </a:lnTo>
                    <a:lnTo>
                      <a:pt x="334" y="1733"/>
                    </a:lnTo>
                    <a:lnTo>
                      <a:pt x="0" y="1733"/>
                    </a:lnTo>
                    <a:lnTo>
                      <a:pt x="0" y="2133"/>
                    </a:lnTo>
                    <a:lnTo>
                      <a:pt x="334" y="2133"/>
                    </a:lnTo>
                    <a:lnTo>
                      <a:pt x="334" y="3067"/>
                    </a:lnTo>
                    <a:lnTo>
                      <a:pt x="0" y="3067"/>
                    </a:lnTo>
                    <a:lnTo>
                      <a:pt x="0" y="3467"/>
                    </a:lnTo>
                    <a:lnTo>
                      <a:pt x="334" y="3467"/>
                    </a:lnTo>
                    <a:lnTo>
                      <a:pt x="334" y="4400"/>
                    </a:lnTo>
                    <a:lnTo>
                      <a:pt x="0" y="4400"/>
                    </a:lnTo>
                    <a:lnTo>
                      <a:pt x="0" y="4800"/>
                    </a:lnTo>
                    <a:lnTo>
                      <a:pt x="334" y="4800"/>
                    </a:lnTo>
                    <a:lnTo>
                      <a:pt x="334" y="5200"/>
                    </a:lnTo>
                    <a:lnTo>
                      <a:pt x="4334" y="5200"/>
                    </a:lnTo>
                    <a:lnTo>
                      <a:pt x="4334" y="0"/>
                    </a:lnTo>
                    <a:lnTo>
                      <a:pt x="334" y="0"/>
                    </a:lnTo>
                    <a:close/>
                    <a:moveTo>
                      <a:pt x="2663" y="1800"/>
                    </a:moveTo>
                    <a:lnTo>
                      <a:pt x="2334" y="1627"/>
                    </a:lnTo>
                    <a:lnTo>
                      <a:pt x="2004" y="1800"/>
                    </a:lnTo>
                    <a:lnTo>
                      <a:pt x="2067" y="1433"/>
                    </a:lnTo>
                    <a:lnTo>
                      <a:pt x="1800" y="1173"/>
                    </a:lnTo>
                    <a:lnTo>
                      <a:pt x="2169" y="1119"/>
                    </a:lnTo>
                    <a:lnTo>
                      <a:pt x="2334" y="786"/>
                    </a:lnTo>
                    <a:lnTo>
                      <a:pt x="2498" y="1119"/>
                    </a:lnTo>
                    <a:lnTo>
                      <a:pt x="2867" y="1173"/>
                    </a:lnTo>
                    <a:lnTo>
                      <a:pt x="2600" y="1433"/>
                    </a:lnTo>
                    <a:lnTo>
                      <a:pt x="2663" y="1800"/>
                    </a:lnTo>
                    <a:close/>
                    <a:moveTo>
                      <a:pt x="3534" y="2200"/>
                    </a:moveTo>
                    <a:lnTo>
                      <a:pt x="3534" y="2600"/>
                    </a:lnTo>
                    <a:lnTo>
                      <a:pt x="1134" y="2600"/>
                    </a:lnTo>
                    <a:lnTo>
                      <a:pt x="1134" y="2200"/>
                    </a:lnTo>
                    <a:lnTo>
                      <a:pt x="3534" y="2200"/>
                    </a:lnTo>
                    <a:close/>
                    <a:moveTo>
                      <a:pt x="3534" y="3000"/>
                    </a:moveTo>
                    <a:lnTo>
                      <a:pt x="3534" y="3400"/>
                    </a:lnTo>
                    <a:lnTo>
                      <a:pt x="1134" y="3400"/>
                    </a:lnTo>
                    <a:lnTo>
                      <a:pt x="1134" y="3000"/>
                    </a:lnTo>
                    <a:lnTo>
                      <a:pt x="3534" y="3000"/>
                    </a:lnTo>
                    <a:close/>
                    <a:moveTo>
                      <a:pt x="3534" y="3800"/>
                    </a:moveTo>
                    <a:lnTo>
                      <a:pt x="3534" y="4200"/>
                    </a:lnTo>
                    <a:lnTo>
                      <a:pt x="1134" y="4200"/>
                    </a:lnTo>
                    <a:lnTo>
                      <a:pt x="1134" y="3800"/>
                    </a:lnTo>
                    <a:lnTo>
                      <a:pt x="3534" y="3800"/>
                    </a:lnTo>
                    <a:close/>
                  </a:path>
                </a:pathLst>
              </a:custGeom>
              <a:solidFill>
                <a:sysClr val="window" lastClr="FFFFFF"/>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endParaRPr>
              </a:p>
            </p:txBody>
          </p:sp>
        </p:grpSp>
        <p:sp>
          <p:nvSpPr>
            <p:cNvPr id="76" name="矩形: 圆角 22">
              <a:extLst>
                <a:ext uri="{FF2B5EF4-FFF2-40B4-BE49-F238E27FC236}">
                  <a16:creationId xmlns:a16="http://schemas.microsoft.com/office/drawing/2014/main" id="{EF431242-D0BD-417A-B54D-C994220F1462}"/>
                </a:ext>
              </a:extLst>
            </p:cNvPr>
            <p:cNvSpPr/>
            <p:nvPr/>
          </p:nvSpPr>
          <p:spPr>
            <a:xfrm>
              <a:off x="2496073" y="1735716"/>
              <a:ext cx="1584000" cy="504000"/>
            </a:xfrm>
            <a:prstGeom prst="roundRect">
              <a:avLst>
                <a:gd name="adj" fmla="val 50000"/>
              </a:avLst>
            </a:prstGeom>
            <a:solidFill>
              <a:srgbClr val="BEBFFF"/>
            </a:solidFill>
            <a:ln w="190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思源宋体 Heavy" panose="02020900000000000000" pitchFamily="18" charset="-122"/>
                  <a:ea typeface="思源宋体 Heavy" panose="02020900000000000000" pitchFamily="18" charset="-122"/>
                  <a:cs typeface="+mn-ea"/>
                  <a:sym typeface="思源黑体 CN Normal" panose="020B0400000000000000" pitchFamily="34" charset="-122"/>
                </a:rPr>
                <a:t>添加标题</a:t>
              </a:r>
            </a:p>
          </p:txBody>
        </p:sp>
        <p:sp>
          <p:nvSpPr>
            <p:cNvPr id="77" name="文本框 76">
              <a:extLst>
                <a:ext uri="{FF2B5EF4-FFF2-40B4-BE49-F238E27FC236}">
                  <a16:creationId xmlns:a16="http://schemas.microsoft.com/office/drawing/2014/main" id="{D993BDD5-35BF-490F-9561-B4063A7C1470}"/>
                </a:ext>
              </a:extLst>
            </p:cNvPr>
            <p:cNvSpPr txBox="1"/>
            <p:nvPr/>
          </p:nvSpPr>
          <p:spPr>
            <a:xfrm>
              <a:off x="2496074" y="2252220"/>
              <a:ext cx="6483542" cy="1156983"/>
            </a:xfrm>
            <a:prstGeom prst="rect">
              <a:avLst/>
            </a:prstGeom>
            <a:noFill/>
          </p:spPr>
          <p:txBody>
            <a:bodyPr wrap="square">
              <a:spAutoFit/>
            </a:bodyPr>
            <a:lstStyle/>
            <a:p>
              <a:pPr hangingPunct="0">
                <a:lnSpc>
                  <a:spcPct val="150000"/>
                </a:lnSpc>
                <a:defRPr/>
              </a:pPr>
              <a:r>
                <a:rPr lang="zh-CN" altLang="en-US" sz="1600" kern="0" dirty="0">
                  <a:solidFill>
                    <a:prstClr val="black">
                      <a:lumMod val="65000"/>
                      <a:lumOff val="35000"/>
                    </a:prstClr>
                  </a:solidFill>
                  <a:latin typeface="思源黑体 CN Normal" panose="020B0400000000000000" pitchFamily="34" charset="-122"/>
                  <a:ea typeface="思源黑体 CN Normal" panose="020B0400000000000000" pitchFamily="34" charset="-122"/>
                  <a:cs typeface="+mn-ea"/>
                  <a:sym typeface="思源黑体 CN Normal" panose="020B0400000000000000" pitchFamily="34" charset="-122"/>
                </a:rPr>
                <a:t>点击输入文本内容点击输入文本内容点击输入文本内容点击输入文本内容点击输入文本内容点击输入文本内容点击输入文本内容点击输入文本内容点击输入文本内容点击输入文本内容点击输入文本内容</a:t>
              </a:r>
            </a:p>
          </p:txBody>
        </p:sp>
      </p:grpSp>
    </p:spTree>
    <p:extLst>
      <p:ext uri="{BB962C8B-B14F-4D97-AF65-F5344CB8AC3E}">
        <p14:creationId xmlns:p14="http://schemas.microsoft.com/office/powerpoint/2010/main" val="3623759127"/>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1500" fill="hold"/>
                                        <p:tgtEl>
                                          <p:spTgt spid="74"/>
                                        </p:tgtEl>
                                        <p:attrNameLst>
                                          <p:attrName>ppt_x</p:attrName>
                                        </p:attrNameLst>
                                      </p:cBhvr>
                                      <p:tavLst>
                                        <p:tav tm="0">
                                          <p:val>
                                            <p:strVal val="0-#ppt_w/2"/>
                                          </p:val>
                                        </p:tav>
                                        <p:tav tm="100000">
                                          <p:val>
                                            <p:strVal val="#ppt_x"/>
                                          </p:val>
                                        </p:tav>
                                      </p:tavLst>
                                    </p:anim>
                                    <p:anim calcmode="lin" valueType="num">
                                      <p:cBhvr additive="base">
                                        <p:cTn id="8" dur="1500" fill="hold"/>
                                        <p:tgtEl>
                                          <p:spTgt spid="74"/>
                                        </p:tgtEl>
                                        <p:attrNameLst>
                                          <p:attrName>ppt_y</p:attrName>
                                        </p:attrNameLst>
                                      </p:cBhvr>
                                      <p:tavLst>
                                        <p:tav tm="0">
                                          <p:val>
                                            <p:strVal val="#ppt_y"/>
                                          </p:val>
                                        </p:tav>
                                        <p:tav tm="100000">
                                          <p:val>
                                            <p:strVal val="#ppt_y"/>
                                          </p:val>
                                        </p:tav>
                                      </p:tavLst>
                                    </p:anim>
                                  </p:childTnLst>
                                </p:cTn>
                              </p:par>
                              <p:par>
                                <p:cTn id="9" presetID="2" presetClass="entr" presetSubtype="8" decel="100000"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1500" fill="hold"/>
                                        <p:tgtEl>
                                          <p:spTgt spid="68"/>
                                        </p:tgtEl>
                                        <p:attrNameLst>
                                          <p:attrName>ppt_x</p:attrName>
                                        </p:attrNameLst>
                                      </p:cBhvr>
                                      <p:tavLst>
                                        <p:tav tm="0">
                                          <p:val>
                                            <p:strVal val="0-#ppt_w/2"/>
                                          </p:val>
                                        </p:tav>
                                        <p:tav tm="100000">
                                          <p:val>
                                            <p:strVal val="#ppt_x"/>
                                          </p:val>
                                        </p:tav>
                                      </p:tavLst>
                                    </p:anim>
                                    <p:anim calcmode="lin" valueType="num">
                                      <p:cBhvr additive="base">
                                        <p:cTn id="12" dur="1500" fill="hold"/>
                                        <p:tgtEl>
                                          <p:spTgt spid="68"/>
                                        </p:tgtEl>
                                        <p:attrNameLst>
                                          <p:attrName>ppt_y</p:attrName>
                                        </p:attrNameLst>
                                      </p:cBhvr>
                                      <p:tavLst>
                                        <p:tav tm="0">
                                          <p:val>
                                            <p:strVal val="#ppt_y"/>
                                          </p:val>
                                        </p:tav>
                                        <p:tav tm="100000">
                                          <p:val>
                                            <p:strVal val="#ppt_y"/>
                                          </p:val>
                                        </p:tav>
                                      </p:tavLst>
                                    </p:anim>
                                  </p:childTnLst>
                                </p:cTn>
                              </p:par>
                              <p:par>
                                <p:cTn id="13" presetID="21" presetClass="entr" presetSubtype="1"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heel(1)">
                                      <p:cBhvr>
                                        <p:cTn id="15" dur="1250"/>
                                        <p:tgtEl>
                                          <p:spTgt spid="60"/>
                                        </p:tgtEl>
                                      </p:cBhvr>
                                    </p:animEffect>
                                  </p:childTnLst>
                                </p:cTn>
                              </p:par>
                              <p:par>
                                <p:cTn id="16" presetID="21" presetClass="entr" presetSubtype="1" fill="hold"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heel(1)">
                                      <p:cBhvr>
                                        <p:cTn id="18" dur="125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097B04B-2FDB-4C1F-94B8-41EAAF3731AC}"/>
              </a:ext>
            </a:extLst>
          </p:cNvPr>
          <p:cNvPicPr>
            <a:picLocks noChangeAspect="1"/>
          </p:cNvPicPr>
          <p:nvPr/>
        </p:nvPicPr>
        <p:blipFill rotWithShape="1">
          <a:blip r:embed="rId7">
            <a:extLst>
              <a:ext uri="{28A0092B-C50C-407E-A947-70E740481C1C}">
                <a14:useLocalDpi xmlns:a14="http://schemas.microsoft.com/office/drawing/2010/main" val="0"/>
              </a:ext>
            </a:extLst>
          </a:blip>
          <a:srcRect r="2813"/>
          <a:stretch/>
        </p:blipFill>
        <p:spPr>
          <a:xfrm>
            <a:off x="0" y="0"/>
            <a:ext cx="12192000" cy="6857999"/>
          </a:xfrm>
          <a:prstGeom prst="rect">
            <a:avLst/>
          </a:prstGeom>
        </p:spPr>
      </p:pic>
      <p:sp>
        <p:nvSpPr>
          <p:cNvPr id="8" name="PA-文本框 59">
            <a:extLst>
              <a:ext uri="{FF2B5EF4-FFF2-40B4-BE49-F238E27FC236}">
                <a16:creationId xmlns:a16="http://schemas.microsoft.com/office/drawing/2014/main" id="{7659B96F-391C-4ADB-A2E1-CBBC59CACB75}"/>
              </a:ext>
            </a:extLst>
          </p:cNvPr>
          <p:cNvSpPr txBox="1"/>
          <p:nvPr>
            <p:custDataLst>
              <p:tags r:id="rId1"/>
            </p:custDataLst>
          </p:nvPr>
        </p:nvSpPr>
        <p:spPr>
          <a:xfrm>
            <a:off x="4057599" y="2327361"/>
            <a:ext cx="6294104" cy="1200329"/>
          </a:xfrm>
          <a:prstGeom prst="rect">
            <a:avLst/>
          </a:prstGeom>
          <a:noFill/>
        </p:spPr>
        <p:txBody>
          <a:bodyPr wrap="square" rtlCol="0">
            <a:spAutoFit/>
          </a:bodyPr>
          <a:lstStyle/>
          <a:p>
            <a:pPr algn="dist"/>
            <a:r>
              <a:rPr lang="zh-CN" altLang="en-US" sz="7200" dirty="0">
                <a:solidFill>
                  <a:schemeClr val="tx1">
                    <a:lumMod val="65000"/>
                    <a:lumOff val="35000"/>
                  </a:schemeClr>
                </a:solidFill>
                <a:latin typeface="思源宋体 Heavy" panose="02020900000000000000" pitchFamily="18" charset="-122"/>
                <a:ea typeface="思源宋体 Heavy" panose="02020900000000000000" pitchFamily="18" charset="-122"/>
              </a:rPr>
              <a:t>输入您的内容</a:t>
            </a:r>
            <a:endParaRPr lang="en-US" altLang="zh-CN" sz="7200" dirty="0">
              <a:solidFill>
                <a:schemeClr val="tx1">
                  <a:lumMod val="65000"/>
                  <a:lumOff val="35000"/>
                </a:schemeClr>
              </a:solidFill>
              <a:latin typeface="思源宋体 Heavy" panose="02020900000000000000" pitchFamily="18" charset="-122"/>
              <a:ea typeface="思源宋体 Heavy" panose="02020900000000000000" pitchFamily="18" charset="-122"/>
            </a:endParaRPr>
          </a:p>
        </p:txBody>
      </p:sp>
      <p:sp>
        <p:nvSpPr>
          <p:cNvPr id="11" name="文本框 10">
            <a:extLst>
              <a:ext uri="{FF2B5EF4-FFF2-40B4-BE49-F238E27FC236}">
                <a16:creationId xmlns:a16="http://schemas.microsoft.com/office/drawing/2014/main" id="{0C01DB9B-3C5E-4889-9DC3-F7A5F2E662CB}"/>
              </a:ext>
            </a:extLst>
          </p:cNvPr>
          <p:cNvSpPr txBox="1"/>
          <p:nvPr/>
        </p:nvSpPr>
        <p:spPr>
          <a:xfrm>
            <a:off x="4110788" y="3608569"/>
            <a:ext cx="6172199" cy="1013098"/>
          </a:xfrm>
          <a:prstGeom prst="rect">
            <a:avLst/>
          </a:prstGeom>
          <a:noFill/>
        </p:spPr>
        <p:txBody>
          <a:bodyPr wrap="square" rtlCol="0">
            <a:spAutoFit/>
          </a:bodyPr>
          <a:lstStyle/>
          <a:p>
            <a:pPr>
              <a:lnSpc>
                <a:spcPct val="200000"/>
              </a:lnSpc>
            </a:pPr>
            <a:r>
              <a:rPr lang="en-US" altLang="zh-CN"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rPr>
              <a:t>The average person is always waiting for an opportunity to come The average person is always waiting for an The average person is always waiting for an The average always waiting for an The average</a:t>
            </a:r>
            <a:endParaRPr lang="zh-CN" altLang="en-US" sz="1050" dirty="0">
              <a:solidFill>
                <a:schemeClr val="tx1">
                  <a:lumMod val="75000"/>
                  <a:lumOff val="25000"/>
                </a:schemeClr>
              </a:solidFill>
              <a:latin typeface="思源黑体" panose="020B0500000000000000" pitchFamily="34" charset="-122"/>
              <a:ea typeface="思源黑体" panose="020B0500000000000000" pitchFamily="34" charset="-122"/>
              <a:sym typeface="思源黑体" panose="020B0500000000000000" pitchFamily="34" charset="-122"/>
            </a:endParaRPr>
          </a:p>
        </p:txBody>
      </p:sp>
      <p:grpSp>
        <p:nvGrpSpPr>
          <p:cNvPr id="23" name="组合 22">
            <a:extLst>
              <a:ext uri="{FF2B5EF4-FFF2-40B4-BE49-F238E27FC236}">
                <a16:creationId xmlns:a16="http://schemas.microsoft.com/office/drawing/2014/main" id="{499E3051-E3B8-4593-A75B-7A95FA705AC7}"/>
              </a:ext>
            </a:extLst>
          </p:cNvPr>
          <p:cNvGrpSpPr/>
          <p:nvPr/>
        </p:nvGrpSpPr>
        <p:grpSpPr>
          <a:xfrm>
            <a:off x="7841795" y="4950185"/>
            <a:ext cx="2405721" cy="562863"/>
            <a:chOff x="8002215" y="4819411"/>
            <a:chExt cx="2405721" cy="562863"/>
          </a:xfrm>
        </p:grpSpPr>
        <p:sp>
          <p:nvSpPr>
            <p:cNvPr id="13" name="矩形: 圆角 12">
              <a:extLst>
                <a:ext uri="{FF2B5EF4-FFF2-40B4-BE49-F238E27FC236}">
                  <a16:creationId xmlns:a16="http://schemas.microsoft.com/office/drawing/2014/main" id="{116CD60A-1F81-4258-B355-A2305B653B5A}"/>
                </a:ext>
              </a:extLst>
            </p:cNvPr>
            <p:cNvSpPr/>
            <p:nvPr/>
          </p:nvSpPr>
          <p:spPr>
            <a:xfrm>
              <a:off x="8002215" y="4819411"/>
              <a:ext cx="2405721" cy="562863"/>
            </a:xfrm>
            <a:prstGeom prst="roundRect">
              <a:avLst>
                <a:gd name="adj" fmla="val 50000"/>
              </a:avLst>
            </a:prstGeom>
            <a:solidFill>
              <a:srgbClr val="A6ABFF"/>
            </a:solidFill>
            <a:ln>
              <a:noFill/>
            </a:ln>
            <a:effectLst>
              <a:outerShdw blurRad="152400" dist="76200" dir="8100000" sx="101000" sy="101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PA-文本框 59">
              <a:extLst>
                <a:ext uri="{FF2B5EF4-FFF2-40B4-BE49-F238E27FC236}">
                  <a16:creationId xmlns:a16="http://schemas.microsoft.com/office/drawing/2014/main" id="{FE89BB77-3E66-4901-8028-8A5A8B0DAD1B}"/>
                </a:ext>
              </a:extLst>
            </p:cNvPr>
            <p:cNvSpPr txBox="1"/>
            <p:nvPr>
              <p:custDataLst>
                <p:tags r:id="rId4"/>
              </p:custDataLst>
            </p:nvPr>
          </p:nvSpPr>
          <p:spPr>
            <a:xfrm>
              <a:off x="8183517" y="4947607"/>
              <a:ext cx="2043116" cy="338554"/>
            </a:xfrm>
            <a:prstGeom prst="rect">
              <a:avLst/>
            </a:prstGeom>
            <a:solidFill>
              <a:srgbClr val="A6ABFF"/>
            </a:solidFill>
          </p:spPr>
          <p:txBody>
            <a:bodyPr wrap="square" rtlCol="0">
              <a:spAutoFit/>
            </a:bodyPr>
            <a:lstStyle/>
            <a:p>
              <a:pPr algn="dist"/>
              <a:r>
                <a:rPr lang="en-US" altLang="zh-CN" sz="1600" dirty="0">
                  <a:solidFill>
                    <a:schemeClr val="bg1"/>
                  </a:solidFill>
                  <a:latin typeface="思源宋体 Heavy" panose="02020900000000000000" pitchFamily="18" charset="-122"/>
                  <a:ea typeface="思源宋体 Heavy" panose="02020900000000000000" pitchFamily="18" charset="-122"/>
                </a:rPr>
                <a:t>ENTER</a:t>
              </a:r>
              <a:r>
                <a:rPr lang="zh-CN" altLang="en-US" sz="1600" dirty="0">
                  <a:solidFill>
                    <a:schemeClr val="bg1"/>
                  </a:solidFill>
                  <a:latin typeface="思源宋体 Heavy" panose="02020900000000000000" pitchFamily="18" charset="-122"/>
                  <a:ea typeface="思源宋体 Heavy" panose="02020900000000000000" pitchFamily="18" charset="-122"/>
                </a:rPr>
                <a:t> </a:t>
              </a:r>
              <a:r>
                <a:rPr lang="en-US" altLang="zh-CN" sz="1600" dirty="0">
                  <a:solidFill>
                    <a:schemeClr val="bg1"/>
                  </a:solidFill>
                  <a:latin typeface="思源宋体 Heavy" panose="02020900000000000000" pitchFamily="18" charset="-122"/>
                  <a:ea typeface="思源宋体 Heavy" panose="02020900000000000000" pitchFamily="18" charset="-122"/>
                </a:rPr>
                <a:t>CONTANT</a:t>
              </a:r>
            </a:p>
          </p:txBody>
        </p:sp>
      </p:grpSp>
      <p:sp>
        <p:nvSpPr>
          <p:cNvPr id="15" name="椭圆 14">
            <a:extLst>
              <a:ext uri="{FF2B5EF4-FFF2-40B4-BE49-F238E27FC236}">
                <a16:creationId xmlns:a16="http://schemas.microsoft.com/office/drawing/2014/main" id="{451550AD-FF8C-458F-9060-6F1AFD98EC4D}"/>
              </a:ext>
            </a:extLst>
          </p:cNvPr>
          <p:cNvSpPr/>
          <p:nvPr/>
        </p:nvSpPr>
        <p:spPr>
          <a:xfrm rot="19800000">
            <a:off x="1147345" y="2052024"/>
            <a:ext cx="2722315" cy="2722315"/>
          </a:xfrm>
          <a:prstGeom prst="ellipse">
            <a:avLst/>
          </a:prstGeom>
          <a:gradFill>
            <a:gsLst>
              <a:gs pos="0">
                <a:schemeClr val="bg1"/>
              </a:gs>
              <a:gs pos="100000">
                <a:srgbClr val="A6ABFF">
                  <a:alpha val="89000"/>
                </a:srgbClr>
              </a:gs>
            </a:gsLst>
            <a:lin ang="5400000" scaled="1"/>
          </a:gradFill>
          <a:ln>
            <a:noFill/>
          </a:ln>
          <a:effectLst>
            <a:outerShdw blurRad="114300" dist="38100" dir="2700000" algn="tl" rotWithShape="0">
              <a:srgbClr val="A6ABFF">
                <a:alpha val="30000"/>
              </a:srgbClr>
            </a:outerShdw>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0A074B2D-741C-431E-86DE-77B6707EC21A}"/>
              </a:ext>
            </a:extLst>
          </p:cNvPr>
          <p:cNvSpPr txBox="1"/>
          <p:nvPr/>
        </p:nvSpPr>
        <p:spPr>
          <a:xfrm>
            <a:off x="1406677" y="2507689"/>
            <a:ext cx="2318395" cy="1862048"/>
          </a:xfrm>
          <a:prstGeom prst="rect">
            <a:avLst/>
          </a:prstGeom>
          <a:noFill/>
        </p:spPr>
        <p:txBody>
          <a:bodyPr wrap="square" rtlCol="0">
            <a:spAutoFit/>
          </a:bodyPr>
          <a:lstStyle/>
          <a:p>
            <a:pPr algn="ctr"/>
            <a:r>
              <a:rPr lang="en-US" altLang="zh-CN"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rPr>
              <a:t>O2</a:t>
            </a:r>
            <a:endParaRPr lang="zh-CN" altLang="en-US" sz="11500" dirty="0">
              <a:gradFill>
                <a:gsLst>
                  <a:gs pos="100000">
                    <a:schemeClr val="bg1"/>
                  </a:gs>
                  <a:gs pos="40000">
                    <a:srgbClr val="A6ABFF">
                      <a:alpha val="89000"/>
                    </a:srgbClr>
                  </a:gs>
                </a:gsLst>
                <a:lin ang="5400000" scaled="0"/>
              </a:gradFill>
              <a:latin typeface="思源宋体 Heavy" panose="02020900000000000000" pitchFamily="18" charset="-122"/>
              <a:ea typeface="思源宋体 Heavy" panose="02020900000000000000" pitchFamily="18" charset="-122"/>
            </a:endParaRPr>
          </a:p>
        </p:txBody>
      </p:sp>
      <p:cxnSp>
        <p:nvCxnSpPr>
          <p:cNvPr id="18" name="直接连接符 17">
            <a:extLst>
              <a:ext uri="{FF2B5EF4-FFF2-40B4-BE49-F238E27FC236}">
                <a16:creationId xmlns:a16="http://schemas.microsoft.com/office/drawing/2014/main" id="{49CC9813-7246-47A7-932F-D4E012535CFA}"/>
              </a:ext>
            </a:extLst>
          </p:cNvPr>
          <p:cNvCxnSpPr/>
          <p:nvPr/>
        </p:nvCxnSpPr>
        <p:spPr>
          <a:xfrm>
            <a:off x="4190998" y="3543732"/>
            <a:ext cx="5899485" cy="0"/>
          </a:xfrm>
          <a:prstGeom prst="line">
            <a:avLst/>
          </a:prstGeom>
          <a:ln>
            <a:gradFill>
              <a:gsLst>
                <a:gs pos="0">
                  <a:schemeClr val="bg1">
                    <a:alpha val="86000"/>
                  </a:schemeClr>
                </a:gs>
                <a:gs pos="41000">
                  <a:srgbClr val="A6ABFF"/>
                </a:gs>
                <a:gs pos="100000">
                  <a:srgbClr val="FE76F3">
                    <a:alpha val="46000"/>
                  </a:srgbClr>
                </a:gs>
              </a:gsLst>
              <a:lin ang="4800000" scaled="0"/>
            </a:gra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676A178A-BB83-4C42-BB71-91D39B9473C1}"/>
              </a:ext>
            </a:extLst>
          </p:cNvPr>
          <p:cNvGrpSpPr/>
          <p:nvPr/>
        </p:nvGrpSpPr>
        <p:grpSpPr>
          <a:xfrm>
            <a:off x="390407" y="425541"/>
            <a:ext cx="2148108" cy="844524"/>
            <a:chOff x="224148" y="548463"/>
            <a:chExt cx="2148108" cy="844524"/>
          </a:xfrm>
        </p:grpSpPr>
        <p:sp>
          <p:nvSpPr>
            <p:cNvPr id="20" name="矩形 19">
              <a:extLst>
                <a:ext uri="{FF2B5EF4-FFF2-40B4-BE49-F238E27FC236}">
                  <a16:creationId xmlns:a16="http://schemas.microsoft.com/office/drawing/2014/main" id="{BB651838-C98C-4540-B08C-E990A30186D6}"/>
                </a:ext>
              </a:extLst>
            </p:cNvPr>
            <p:cNvSpPr/>
            <p:nvPr/>
          </p:nvSpPr>
          <p:spPr>
            <a:xfrm rot="16200000" flipV="1">
              <a:off x="469557" y="411826"/>
              <a:ext cx="45719" cy="318994"/>
            </a:xfrm>
            <a:prstGeom prst="rect">
              <a:avLst/>
            </a:prstGeom>
            <a:solidFill>
              <a:schemeClr val="tx1">
                <a:lumMod val="50000"/>
                <a:lumOff val="50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1" name="PA-矩形 44">
              <a:extLst>
                <a:ext uri="{FF2B5EF4-FFF2-40B4-BE49-F238E27FC236}">
                  <a16:creationId xmlns:a16="http://schemas.microsoft.com/office/drawing/2014/main" id="{FD2E7D73-1601-4FE5-8DD0-024957E2403A}"/>
                </a:ext>
              </a:extLst>
            </p:cNvPr>
            <p:cNvSpPr/>
            <p:nvPr>
              <p:custDataLst>
                <p:tags r:id="rId2"/>
              </p:custDataLst>
            </p:nvPr>
          </p:nvSpPr>
          <p:spPr>
            <a:xfrm>
              <a:off x="224148" y="649849"/>
              <a:ext cx="1653814" cy="275070"/>
            </a:xfrm>
            <a:prstGeom prst="rect">
              <a:avLst/>
            </a:prstGeom>
          </p:spPr>
          <p:txBody>
            <a:bodyPr wrap="square">
              <a:spAutoFit/>
            </a:bodyPr>
            <a:lstStyle/>
            <a:p>
              <a:pPr lvl="0" algn="dist">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熊猫科技有限公司</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2" name="PA-矩形 44">
              <a:extLst>
                <a:ext uri="{FF2B5EF4-FFF2-40B4-BE49-F238E27FC236}">
                  <a16:creationId xmlns:a16="http://schemas.microsoft.com/office/drawing/2014/main" id="{32EEC647-E376-45DE-9F37-4EF3EEB28E5F}"/>
                </a:ext>
              </a:extLst>
            </p:cNvPr>
            <p:cNvSpPr/>
            <p:nvPr>
              <p:custDataLst>
                <p:tags r:id="rId3"/>
              </p:custDataLst>
            </p:nvPr>
          </p:nvSpPr>
          <p:spPr>
            <a:xfrm>
              <a:off x="227674" y="901506"/>
              <a:ext cx="2144582" cy="491481"/>
            </a:xfrm>
            <a:prstGeom prst="rect">
              <a:avLst/>
            </a:prstGeom>
          </p:spPr>
          <p:txBody>
            <a:bodyPr wrap="square">
              <a:spAutoFit/>
            </a:bodyPr>
            <a:lstStyle/>
            <a:p>
              <a:pPr>
                <a:lnSpc>
                  <a:spcPct val="150000"/>
                </a:lnSpc>
                <a:defRPr/>
              </a:pPr>
              <a:r>
                <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XIONG MAO KE JI YOU XIAN GONG SI  XIONG MAO KE JI YOU XIAN GONG SI </a:t>
              </a:r>
            </a:p>
            <a:p>
              <a:pPr lvl="0">
                <a:lnSpc>
                  <a:spcPct val="150000"/>
                </a:lnSpc>
                <a:defRPr/>
              </a:pPr>
              <a:endParaRPr lang="en-US" altLang="zh-CN" sz="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719516453"/>
      </p:ext>
    </p:extLst>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par>
                          <p:cTn id="11" fill="hold">
                            <p:stCondLst>
                              <p:cond delay="500"/>
                            </p:stCondLst>
                            <p:childTnLst>
                              <p:par>
                                <p:cTn id="12" presetID="0" presetClass="entr" presetSubtype="0" decel="70000" fill="hold" grpId="0" nodeType="afterEffect">
                                  <p:stCondLst>
                                    <p:cond delay="0"/>
                                  </p:stCondLst>
                                  <p:iterate type="lt">
                                    <p:tmPct val="10000"/>
                                  </p:iterate>
                                  <p:childTnLst>
                                    <p:set>
                                      <p:cBhvr>
                                        <p:cTn id="13" dur="641" fill="hold">
                                          <p:stCondLst>
                                            <p:cond delay="1"/>
                                          </p:stCondLst>
                                        </p:cTn>
                                        <p:tgtEl>
                                          <p:spTgt spid="8"/>
                                        </p:tgtEl>
                                        <p:attrNameLst>
                                          <p:attrName>style.visibility</p:attrName>
                                        </p:attrNameLst>
                                      </p:cBhvr>
                                      <p:to>
                                        <p:strVal val="visible"/>
                                      </p:to>
                                    </p:set>
                                    <p:anim to="" calcmode="lin" valueType="num">
                                      <p:cBhvr>
                                        <p:cTn id="14" dur="1" fill="hold">
                                          <p:stCondLst>
                                            <p:cond delay="0"/>
                                          </p:stCondLst>
                                        </p:cTn>
                                        <p:tgtEl>
                                          <p:spTgt spid="8"/>
                                        </p:tgtEl>
                                        <p:attrNameLst>
                                          <p:attrName>ppt_x</p:attrName>
                                        </p:attrNameLst>
                                      </p:cBhvr>
                                      <p:tavLst>
                                        <p:tav tm="0">
                                          <p:val>
                                            <p:strVal val="#ppt_x"/>
                                          </p:val>
                                        </p:tav>
                                        <p:tav tm="100000">
                                          <p:val>
                                            <p:strVal val="#ppt_x+0.15*sin(rand(0-360)+0)+2"/>
                                          </p:val>
                                        </p:tav>
                                      </p:tavLst>
                                    </p:anim>
                                    <p:anim to="" calcmode="lin" valueType="num">
                                      <p:cBhvr>
                                        <p:cTn id="15" dur="1" fill="hold">
                                          <p:stCondLst>
                                            <p:cond delay="0"/>
                                          </p:stCondLst>
                                        </p:cTn>
                                        <p:tgtEl>
                                          <p:spTgt spid="8"/>
                                        </p:tgtEl>
                                        <p:attrNameLst>
                                          <p:attrName>ppt_y</p:attrName>
                                        </p:attrNameLst>
                                      </p:cBhvr>
                                      <p:tavLst>
                                        <p:tav tm="0">
                                          <p:val>
                                            <p:strVal val="#ppt_y"/>
                                          </p:val>
                                        </p:tav>
                                        <p:tav tm="100000">
                                          <p:val>
                                            <p:strVal val="#ppt_y+0.15*sin(rand(0-360)+0)+2"/>
                                          </p:val>
                                        </p:tav>
                                      </p:tavLst>
                                    </p:anim>
                                    <p:anim to="" calcmode="lin" valueType="num">
                                      <p:cBhvr>
                                        <p:cTn id="16" dur="748" fill="hold">
                                          <p:stCondLst>
                                            <p:cond delay="2"/>
                                          </p:stCondLst>
                                        </p:cTn>
                                        <p:tgtEl>
                                          <p:spTgt spid="8"/>
                                        </p:tgtEl>
                                        <p:attrNameLst>
                                          <p:attrName>style.opacity</p:attrName>
                                        </p:attrNameLst>
                                      </p:cBhvr>
                                      <p:tavLst>
                                        <p:tav tm="0">
                                          <p:val>
                                            <p:strVal val="0"/>
                                          </p:val>
                                        </p:tav>
                                        <p:tav tm="100000">
                                          <p:val>
                                            <p:strVal val="1"/>
                                          </p:val>
                                        </p:tav>
                                      </p:tavLst>
                                    </p:anim>
                                    <p:animScale>
                                      <p:cBhvr>
                                        <p:cTn id="17" dur="748" fill="hold">
                                          <p:stCondLst>
                                            <p:cond delay="1"/>
                                          </p:stCondLst>
                                        </p:cTn>
                                        <p:tgtEl>
                                          <p:spTgt spid="8"/>
                                        </p:tgtEl>
                                      </p:cBhvr>
                                      <p:from x="500000" y="500000"/>
                                      <p:to x="100000" y="100000"/>
                                    </p:animScale>
                                    <p:anim to="" calcmode="lin" valueType="num">
                                      <p:cBhvr>
                                        <p:cTn id="18" dur="535" fill="hold">
                                          <p:stCondLst>
                                            <p:cond delay="215"/>
                                          </p:stCondLst>
                                        </p:cTn>
                                        <p:tgtEl>
                                          <p:spTgt spid="8"/>
                                        </p:tgtEl>
                                        <p:attrNameLst>
                                          <p:attrName>ppt_x</p:attrName>
                                        </p:attrNameLst>
                                      </p:cBhvr>
                                      <p:tavLst>
                                        <p:tav tm="0">
                                          <p:val>
                                            <p:strVal val="ppt_x-2"/>
                                          </p:val>
                                        </p:tav>
                                        <p:tav tm="100000">
                                          <p:val>
                                            <p:strVal val="#ppt_x"/>
                                          </p:val>
                                        </p:tav>
                                      </p:tavLst>
                                    </p:anim>
                                    <p:anim to="" calcmode="lin" valueType="num">
                                      <p:cBhvr>
                                        <p:cTn id="19" dur="535" fill="hold">
                                          <p:stCondLst>
                                            <p:cond delay="215"/>
                                          </p:stCondLst>
                                        </p:cTn>
                                        <p:tgtEl>
                                          <p:spTgt spid="8"/>
                                        </p:tgtEl>
                                        <p:attrNameLst>
                                          <p:attrName>ppt_y</p:attrName>
                                        </p:attrNameLst>
                                      </p:cBhvr>
                                      <p:tavLst>
                                        <p:tav tm="0">
                                          <p:val>
                                            <p:strVal val="ppt_y-2"/>
                                          </p:val>
                                        </p:tav>
                                        <p:tav tm="100000">
                                          <p:val>
                                            <p:strVal val="#ppt_y"/>
                                          </p:val>
                                        </p:tav>
                                      </p:tavLst>
                                    </p:anim>
                                  </p:childTnLst>
                                </p:cTn>
                              </p:par>
                            </p:childTnLst>
                          </p:cTn>
                        </p:par>
                        <p:par>
                          <p:cTn id="20" fill="hold">
                            <p:stCondLst>
                              <p:cond delay="1625"/>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2125"/>
                            </p:stCondLst>
                            <p:childTnLst>
                              <p:par>
                                <p:cTn id="25" presetID="42"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750"/>
                                        <p:tgtEl>
                                          <p:spTgt spid="11"/>
                                        </p:tgtEl>
                                      </p:cBhvr>
                                    </p:animEffect>
                                    <p:anim calcmode="lin" valueType="num">
                                      <p:cBhvr>
                                        <p:cTn id="28" dur="750" fill="hold"/>
                                        <p:tgtEl>
                                          <p:spTgt spid="11"/>
                                        </p:tgtEl>
                                        <p:attrNameLst>
                                          <p:attrName>ppt_x</p:attrName>
                                        </p:attrNameLst>
                                      </p:cBhvr>
                                      <p:tavLst>
                                        <p:tav tm="0">
                                          <p:val>
                                            <p:strVal val="#ppt_x"/>
                                          </p:val>
                                        </p:tav>
                                        <p:tav tm="100000">
                                          <p:val>
                                            <p:strVal val="#ppt_x"/>
                                          </p:val>
                                        </p:tav>
                                      </p:tavLst>
                                    </p:anim>
                                    <p:anim calcmode="lin" valueType="num">
                                      <p:cBhvr>
                                        <p:cTn id="29" dur="75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par>
                                <p:cTn id="37" presetID="10"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a:extLst>
              <a:ext uri="{FF2B5EF4-FFF2-40B4-BE49-F238E27FC236}">
                <a16:creationId xmlns:a16="http://schemas.microsoft.com/office/drawing/2014/main" id="{E60871BB-6ED3-4C50-9E97-0C687ED5F430}"/>
              </a:ext>
            </a:extLst>
          </p:cNvPr>
          <p:cNvCxnSpPr>
            <a:cxnSpLocks/>
          </p:cNvCxnSpPr>
          <p:nvPr/>
        </p:nvCxnSpPr>
        <p:spPr>
          <a:xfrm>
            <a:off x="3546764"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687B13B-AABF-4F89-926F-C13FD6773CBC}"/>
              </a:ext>
            </a:extLst>
          </p:cNvPr>
          <p:cNvCxnSpPr>
            <a:cxnSpLocks/>
          </p:cNvCxnSpPr>
          <p:nvPr/>
        </p:nvCxnSpPr>
        <p:spPr>
          <a:xfrm>
            <a:off x="6096000"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67DBDE33-13F7-413A-9D2C-8EB18E7FB090}"/>
              </a:ext>
            </a:extLst>
          </p:cNvPr>
          <p:cNvCxnSpPr>
            <a:cxnSpLocks/>
          </p:cNvCxnSpPr>
          <p:nvPr/>
        </p:nvCxnSpPr>
        <p:spPr>
          <a:xfrm>
            <a:off x="8645236" y="1902145"/>
            <a:ext cx="0" cy="93518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id="{8468104D-4C5B-4597-86EE-44B9ACE767A1}"/>
              </a:ext>
            </a:extLst>
          </p:cNvPr>
          <p:cNvGrpSpPr/>
          <p:nvPr/>
        </p:nvGrpSpPr>
        <p:grpSpPr>
          <a:xfrm>
            <a:off x="9379527" y="1829409"/>
            <a:ext cx="1080654" cy="1080654"/>
            <a:chOff x="9379527" y="2112819"/>
            <a:chExt cx="1080654" cy="1080654"/>
          </a:xfrm>
        </p:grpSpPr>
        <p:sp>
          <p:nvSpPr>
            <p:cNvPr id="25" name="Rectangle: Rounded Corners 1">
              <a:extLst>
                <a:ext uri="{FF2B5EF4-FFF2-40B4-BE49-F238E27FC236}">
                  <a16:creationId xmlns:a16="http://schemas.microsoft.com/office/drawing/2014/main" id="{ED4A1E40-EE67-42E3-85AB-D9FCF0B55A09}"/>
                </a:ext>
              </a:extLst>
            </p:cNvPr>
            <p:cNvSpPr/>
            <p:nvPr/>
          </p:nvSpPr>
          <p:spPr>
            <a:xfrm>
              <a:off x="9379527" y="2112819"/>
              <a:ext cx="1080654" cy="1080654"/>
            </a:xfrm>
            <a:prstGeom prst="roundRect">
              <a:avLst>
                <a:gd name="adj" fmla="val 15377"/>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Freeform 98">
              <a:extLst>
                <a:ext uri="{FF2B5EF4-FFF2-40B4-BE49-F238E27FC236}">
                  <a16:creationId xmlns:a16="http://schemas.microsoft.com/office/drawing/2014/main" id="{656D1796-3B03-43DF-9D6F-058C88AB50A9}"/>
                </a:ext>
              </a:extLst>
            </p:cNvPr>
            <p:cNvSpPr>
              <a:spLocks noChangeArrowheads="1"/>
            </p:cNvSpPr>
            <p:nvPr/>
          </p:nvSpPr>
          <p:spPr bwMode="auto">
            <a:xfrm>
              <a:off x="9694431" y="2463110"/>
              <a:ext cx="478738" cy="446344"/>
            </a:xfrm>
            <a:custGeom>
              <a:avLst/>
              <a:gdLst>
                <a:gd name="T0" fmla="*/ 2147483646 w 588"/>
                <a:gd name="T1" fmla="*/ 2147483646 h 545"/>
                <a:gd name="T2" fmla="*/ 2147483646 w 588"/>
                <a:gd name="T3" fmla="*/ 2147483646 h 545"/>
                <a:gd name="T4" fmla="*/ 2147483646 w 588"/>
                <a:gd name="T5" fmla="*/ 2147483646 h 545"/>
                <a:gd name="T6" fmla="*/ 2147483646 w 588"/>
                <a:gd name="T7" fmla="*/ 2147483646 h 545"/>
                <a:gd name="T8" fmla="*/ 2147483646 w 588"/>
                <a:gd name="T9" fmla="*/ 2147483646 h 545"/>
                <a:gd name="T10" fmla="*/ 2147483646 w 588"/>
                <a:gd name="T11" fmla="*/ 2147483646 h 545"/>
                <a:gd name="T12" fmla="*/ 2147483646 w 588"/>
                <a:gd name="T13" fmla="*/ 2147483646 h 545"/>
                <a:gd name="T14" fmla="*/ 2147483646 w 588"/>
                <a:gd name="T15" fmla="*/ 2147483646 h 545"/>
                <a:gd name="T16" fmla="*/ 0 w 588"/>
                <a:gd name="T17" fmla="*/ 2147483646 h 545"/>
                <a:gd name="T18" fmla="*/ 2147483646 w 588"/>
                <a:gd name="T19" fmla="*/ 2147483646 h 545"/>
                <a:gd name="T20" fmla="*/ 2147483646 w 588"/>
                <a:gd name="T21" fmla="*/ 2147483646 h 545"/>
                <a:gd name="T22" fmla="*/ 2147483646 w 588"/>
                <a:gd name="T23" fmla="*/ 0 h 545"/>
                <a:gd name="T24" fmla="*/ 2147483646 w 588"/>
                <a:gd name="T25" fmla="*/ 2147483646 h 545"/>
                <a:gd name="T26" fmla="*/ 2147483646 w 588"/>
                <a:gd name="T27" fmla="*/ 2147483646 h 545"/>
                <a:gd name="T28" fmla="*/ 2147483646 w 588"/>
                <a:gd name="T29" fmla="*/ 2147483646 h 545"/>
                <a:gd name="T30" fmla="*/ 2147483646 w 588"/>
                <a:gd name="T31" fmla="*/ 2147483646 h 545"/>
                <a:gd name="T32" fmla="*/ 2147483646 w 588"/>
                <a:gd name="T33" fmla="*/ 2147483646 h 545"/>
                <a:gd name="T34" fmla="*/ 2147483646 w 588"/>
                <a:gd name="T35" fmla="*/ 2147483646 h 545"/>
                <a:gd name="T36" fmla="*/ 2147483646 w 588"/>
                <a:gd name="T37" fmla="*/ 2147483646 h 545"/>
                <a:gd name="T38" fmla="*/ 2147483646 w 588"/>
                <a:gd name="T39" fmla="*/ 2147483646 h 545"/>
                <a:gd name="T40" fmla="*/ 2147483646 w 588"/>
                <a:gd name="T41" fmla="*/ 2147483646 h 545"/>
                <a:gd name="T42" fmla="*/ 2147483646 w 588"/>
                <a:gd name="T43" fmla="*/ 2147483646 h 545"/>
                <a:gd name="T44" fmla="*/ 2147483646 w 588"/>
                <a:gd name="T45" fmla="*/ 2147483646 h 545"/>
                <a:gd name="T46" fmla="*/ 2147483646 w 588"/>
                <a:gd name="T47" fmla="*/ 2147483646 h 545"/>
                <a:gd name="T48" fmla="*/ 2147483646 w 588"/>
                <a:gd name="T49" fmla="*/ 2147483646 h 545"/>
                <a:gd name="T50" fmla="*/ 2147483646 w 588"/>
                <a:gd name="T51" fmla="*/ 2147483646 h 545"/>
                <a:gd name="T52" fmla="*/ 2147483646 w 588"/>
                <a:gd name="T53" fmla="*/ 2147483646 h 545"/>
                <a:gd name="T54" fmla="*/ 2147483646 w 588"/>
                <a:gd name="T55" fmla="*/ 2147483646 h 545"/>
                <a:gd name="T56" fmla="*/ 2147483646 w 588"/>
                <a:gd name="T57" fmla="*/ 2147483646 h 545"/>
                <a:gd name="T58" fmla="*/ 2147483646 w 588"/>
                <a:gd name="T59" fmla="*/ 2147483646 h 545"/>
                <a:gd name="T60" fmla="*/ 2147483646 w 588"/>
                <a:gd name="T61" fmla="*/ 2147483646 h 545"/>
                <a:gd name="T62" fmla="*/ 2147483646 w 588"/>
                <a:gd name="T63" fmla="*/ 2147483646 h 545"/>
                <a:gd name="T64" fmla="*/ 2147483646 w 588"/>
                <a:gd name="T65" fmla="*/ 2147483646 h 545"/>
                <a:gd name="T66" fmla="*/ 2147483646 w 588"/>
                <a:gd name="T67" fmla="*/ 2147483646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sym typeface="+mn-lt"/>
              </a:endParaRPr>
            </a:p>
          </p:txBody>
        </p:sp>
      </p:grpSp>
      <p:grpSp>
        <p:nvGrpSpPr>
          <p:cNvPr id="20" name="组合 19">
            <a:extLst>
              <a:ext uri="{FF2B5EF4-FFF2-40B4-BE49-F238E27FC236}">
                <a16:creationId xmlns:a16="http://schemas.microsoft.com/office/drawing/2014/main" id="{827CF127-3D2C-46F5-BB70-7B6C6EE51573}"/>
              </a:ext>
            </a:extLst>
          </p:cNvPr>
          <p:cNvGrpSpPr/>
          <p:nvPr/>
        </p:nvGrpSpPr>
        <p:grpSpPr>
          <a:xfrm>
            <a:off x="6830291" y="1829409"/>
            <a:ext cx="1080654" cy="1080654"/>
            <a:chOff x="6830291" y="2112819"/>
            <a:chExt cx="1080654" cy="1080654"/>
          </a:xfrm>
        </p:grpSpPr>
        <p:sp>
          <p:nvSpPr>
            <p:cNvPr id="24" name="Rectangle: Rounded Corners 1">
              <a:extLst>
                <a:ext uri="{FF2B5EF4-FFF2-40B4-BE49-F238E27FC236}">
                  <a16:creationId xmlns:a16="http://schemas.microsoft.com/office/drawing/2014/main" id="{CD9267EF-B827-4899-B64B-1C2418CCC3AF}"/>
                </a:ext>
              </a:extLst>
            </p:cNvPr>
            <p:cNvSpPr/>
            <p:nvPr/>
          </p:nvSpPr>
          <p:spPr>
            <a:xfrm>
              <a:off x="6830291" y="2112819"/>
              <a:ext cx="1080654" cy="1080654"/>
            </a:xfrm>
            <a:prstGeom prst="roundRect">
              <a:avLst>
                <a:gd name="adj" fmla="val 15377"/>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Freeform 99">
              <a:extLst>
                <a:ext uri="{FF2B5EF4-FFF2-40B4-BE49-F238E27FC236}">
                  <a16:creationId xmlns:a16="http://schemas.microsoft.com/office/drawing/2014/main" id="{08906718-3364-43EB-A251-46D7A6912250}"/>
                </a:ext>
              </a:extLst>
            </p:cNvPr>
            <p:cNvSpPr>
              <a:spLocks noChangeArrowheads="1"/>
            </p:cNvSpPr>
            <p:nvPr/>
          </p:nvSpPr>
          <p:spPr bwMode="auto">
            <a:xfrm>
              <a:off x="7140424" y="2463110"/>
              <a:ext cx="475139" cy="446344"/>
            </a:xfrm>
            <a:custGeom>
              <a:avLst/>
              <a:gdLst>
                <a:gd name="T0" fmla="*/ 2147483646 w 581"/>
                <a:gd name="T1" fmla="*/ 2147483646 h 545"/>
                <a:gd name="T2" fmla="*/ 2147483646 w 581"/>
                <a:gd name="T3" fmla="*/ 2147483646 h 545"/>
                <a:gd name="T4" fmla="*/ 2147483646 w 581"/>
                <a:gd name="T5" fmla="*/ 2147483646 h 545"/>
                <a:gd name="T6" fmla="*/ 2147483646 w 581"/>
                <a:gd name="T7" fmla="*/ 2147483646 h 545"/>
                <a:gd name="T8" fmla="*/ 2147483646 w 581"/>
                <a:gd name="T9" fmla="*/ 2147483646 h 545"/>
                <a:gd name="T10" fmla="*/ 2147483646 w 581"/>
                <a:gd name="T11" fmla="*/ 2147483646 h 545"/>
                <a:gd name="T12" fmla="*/ 2147483646 w 581"/>
                <a:gd name="T13" fmla="*/ 2147483646 h 545"/>
                <a:gd name="T14" fmla="*/ 2147483646 w 581"/>
                <a:gd name="T15" fmla="*/ 2147483646 h 545"/>
                <a:gd name="T16" fmla="*/ 2147483646 w 581"/>
                <a:gd name="T17" fmla="*/ 2147483646 h 545"/>
                <a:gd name="T18" fmla="*/ 2147483646 w 581"/>
                <a:gd name="T19" fmla="*/ 2147483646 h 545"/>
                <a:gd name="T20" fmla="*/ 2147483646 w 581"/>
                <a:gd name="T21" fmla="*/ 2147483646 h 545"/>
                <a:gd name="T22" fmla="*/ 2147483646 w 581"/>
                <a:gd name="T23" fmla="*/ 2147483646 h 545"/>
                <a:gd name="T24" fmla="*/ 2147483646 w 581"/>
                <a:gd name="T25" fmla="*/ 2147483646 h 545"/>
                <a:gd name="T26" fmla="*/ 2147483646 w 581"/>
                <a:gd name="T27" fmla="*/ 2147483646 h 545"/>
                <a:gd name="T28" fmla="*/ 2147483646 w 581"/>
                <a:gd name="T29" fmla="*/ 2147483646 h 545"/>
                <a:gd name="T30" fmla="*/ 2147483646 w 581"/>
                <a:gd name="T31" fmla="*/ 2147483646 h 545"/>
                <a:gd name="T32" fmla="*/ 0 w 581"/>
                <a:gd name="T33" fmla="*/ 2147483646 h 545"/>
                <a:gd name="T34" fmla="*/ 0 w 581"/>
                <a:gd name="T35" fmla="*/ 2147483646 h 545"/>
                <a:gd name="T36" fmla="*/ 2147483646 w 581"/>
                <a:gd name="T37" fmla="*/ 0 h 545"/>
                <a:gd name="T38" fmla="*/ 2147483646 w 581"/>
                <a:gd name="T39" fmla="*/ 2147483646 h 545"/>
                <a:gd name="T40" fmla="*/ 2147483646 w 581"/>
                <a:gd name="T41" fmla="*/ 2147483646 h 545"/>
                <a:gd name="T42" fmla="*/ 2147483646 w 581"/>
                <a:gd name="T43" fmla="*/ 2147483646 h 545"/>
                <a:gd name="T44" fmla="*/ 2147483646 w 581"/>
                <a:gd name="T45" fmla="*/ 0 h 545"/>
                <a:gd name="T46" fmla="*/ 2147483646 w 581"/>
                <a:gd name="T47" fmla="*/ 0 h 545"/>
                <a:gd name="T48" fmla="*/ 2147483646 w 581"/>
                <a:gd name="T49" fmla="*/ 0 h 545"/>
                <a:gd name="T50" fmla="*/ 2147483646 w 581"/>
                <a:gd name="T51" fmla="*/ 2147483646 h 545"/>
                <a:gd name="T52" fmla="*/ 2147483646 w 581"/>
                <a:gd name="T53" fmla="*/ 2147483646 h 545"/>
                <a:gd name="T54" fmla="*/ 2147483646 w 581"/>
                <a:gd name="T55" fmla="*/ 2147483646 h 545"/>
                <a:gd name="T56" fmla="*/ 2147483646 w 581"/>
                <a:gd name="T57" fmla="*/ 2147483646 h 545"/>
                <a:gd name="T58" fmla="*/ 2147483646 w 581"/>
                <a:gd name="T59" fmla="*/ 2147483646 h 545"/>
                <a:gd name="T60" fmla="*/ 2147483646 w 581"/>
                <a:gd name="T61" fmla="*/ 2147483646 h 545"/>
                <a:gd name="T62" fmla="*/ 2147483646 w 581"/>
                <a:gd name="T63" fmla="*/ 2147483646 h 545"/>
                <a:gd name="T64" fmla="*/ 2147483646 w 581"/>
                <a:gd name="T65" fmla="*/ 2147483646 h 545"/>
                <a:gd name="T66" fmla="*/ 2147483646 w 581"/>
                <a:gd name="T67" fmla="*/ 2147483646 h 545"/>
                <a:gd name="T68" fmla="*/ 2147483646 w 581"/>
                <a:gd name="T69" fmla="*/ 2147483646 h 545"/>
                <a:gd name="T70" fmla="*/ 2147483646 w 581"/>
                <a:gd name="T71" fmla="*/ 2147483646 h 545"/>
                <a:gd name="T72" fmla="*/ 2147483646 w 581"/>
                <a:gd name="T73" fmla="*/ 2147483646 h 545"/>
                <a:gd name="T74" fmla="*/ 2147483646 w 581"/>
                <a:gd name="T75" fmla="*/ 2147483646 h 545"/>
                <a:gd name="T76" fmla="*/ 2147483646 w 581"/>
                <a:gd name="T77" fmla="*/ 2147483646 h 545"/>
                <a:gd name="T78" fmla="*/ 2147483646 w 581"/>
                <a:gd name="T79" fmla="*/ 2147483646 h 545"/>
                <a:gd name="T80" fmla="*/ 2147483646 w 581"/>
                <a:gd name="T81" fmla="*/ 2147483646 h 545"/>
                <a:gd name="T82" fmla="*/ 2147483646 w 581"/>
                <a:gd name="T83" fmla="*/ 2147483646 h 545"/>
                <a:gd name="T84" fmla="*/ 2147483646 w 581"/>
                <a:gd name="T85" fmla="*/ 2147483646 h 545"/>
                <a:gd name="T86" fmla="*/ 2147483646 w 581"/>
                <a:gd name="T87" fmla="*/ 2147483646 h 545"/>
                <a:gd name="T88" fmla="*/ 2147483646 w 581"/>
                <a:gd name="T89" fmla="*/ 2147483646 h 545"/>
                <a:gd name="T90" fmla="*/ 2147483646 w 581"/>
                <a:gd name="T91" fmla="*/ 2147483646 h 545"/>
                <a:gd name="T92" fmla="*/ 2147483646 w 581"/>
                <a:gd name="T93" fmla="*/ 2147483646 h 545"/>
                <a:gd name="T94" fmla="*/ 2147483646 w 581"/>
                <a:gd name="T95" fmla="*/ 2147483646 h 545"/>
                <a:gd name="T96" fmla="*/ 2147483646 w 581"/>
                <a:gd name="T97" fmla="*/ 2147483646 h 545"/>
                <a:gd name="T98" fmla="*/ 2147483646 w 581"/>
                <a:gd name="T99" fmla="*/ 2147483646 h 545"/>
                <a:gd name="T100" fmla="*/ 2147483646 w 581"/>
                <a:gd name="T101" fmla="*/ 2147483646 h 545"/>
                <a:gd name="T102" fmla="*/ 2147483646 w 581"/>
                <a:gd name="T103" fmla="*/ 2147483646 h 545"/>
                <a:gd name="T104" fmla="*/ 2147483646 w 581"/>
                <a:gd name="T105" fmla="*/ 2147483646 h 545"/>
                <a:gd name="T106" fmla="*/ 2147483646 w 581"/>
                <a:gd name="T107" fmla="*/ 2147483646 h 545"/>
                <a:gd name="T108" fmla="*/ 2147483646 w 581"/>
                <a:gd name="T109" fmla="*/ 2147483646 h 545"/>
                <a:gd name="T110" fmla="*/ 2147483646 w 581"/>
                <a:gd name="T111" fmla="*/ 2147483646 h 545"/>
                <a:gd name="T112" fmla="*/ 2147483646 w 581"/>
                <a:gd name="T113" fmla="*/ 2147483646 h 545"/>
                <a:gd name="T114" fmla="*/ 2147483646 w 581"/>
                <a:gd name="T115" fmla="*/ 2147483646 h 545"/>
                <a:gd name="T116" fmla="*/ 2147483646 w 581"/>
                <a:gd name="T117" fmla="*/ 2147483646 h 545"/>
                <a:gd name="T118" fmla="*/ 2147483646 w 581"/>
                <a:gd name="T119" fmla="*/ 2147483646 h 545"/>
                <a:gd name="T120" fmla="*/ 2147483646 w 581"/>
                <a:gd name="T121" fmla="*/ 2147483646 h 5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81" h="545">
                  <a:moveTo>
                    <a:pt x="509" y="155"/>
                  </a:moveTo>
                  <a:lnTo>
                    <a:pt x="509" y="155"/>
                  </a:lnTo>
                  <a:cubicBezTo>
                    <a:pt x="410" y="84"/>
                    <a:pt x="410" y="84"/>
                    <a:pt x="410" y="84"/>
                  </a:cubicBezTo>
                  <a:cubicBezTo>
                    <a:pt x="410" y="282"/>
                    <a:pt x="410" y="282"/>
                    <a:pt x="410" y="282"/>
                  </a:cubicBezTo>
                  <a:cubicBezTo>
                    <a:pt x="389" y="289"/>
                    <a:pt x="375" y="297"/>
                    <a:pt x="353" y="318"/>
                  </a:cubicBezTo>
                  <a:cubicBezTo>
                    <a:pt x="353" y="77"/>
                    <a:pt x="353" y="77"/>
                    <a:pt x="353"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84" y="544"/>
                    <a:pt x="184" y="544"/>
                    <a:pt x="177" y="544"/>
                  </a:cubicBezTo>
                  <a:cubicBezTo>
                    <a:pt x="170" y="544"/>
                    <a:pt x="163" y="544"/>
                    <a:pt x="163" y="544"/>
                  </a:cubicBezTo>
                  <a:cubicBezTo>
                    <a:pt x="7" y="431"/>
                    <a:pt x="7" y="431"/>
                    <a:pt x="7" y="431"/>
                  </a:cubicBezTo>
                  <a:cubicBezTo>
                    <a:pt x="0" y="424"/>
                    <a:pt x="0" y="417"/>
                    <a:pt x="0" y="402"/>
                  </a:cubicBezTo>
                  <a:cubicBezTo>
                    <a:pt x="0" y="28"/>
                    <a:pt x="0" y="28"/>
                    <a:pt x="0" y="28"/>
                  </a:cubicBezTo>
                  <a:cubicBezTo>
                    <a:pt x="0" y="14"/>
                    <a:pt x="7" y="0"/>
                    <a:pt x="28" y="0"/>
                  </a:cubicBezTo>
                  <a:cubicBezTo>
                    <a:pt x="35" y="0"/>
                    <a:pt x="35" y="0"/>
                    <a:pt x="42" y="7"/>
                  </a:cubicBezTo>
                  <a:cubicBezTo>
                    <a:pt x="177" y="106"/>
                    <a:pt x="177" y="106"/>
                    <a:pt x="177" y="106"/>
                  </a:cubicBezTo>
                  <a:cubicBezTo>
                    <a:pt x="375" y="0"/>
                    <a:pt x="375" y="0"/>
                    <a:pt x="375" y="0"/>
                  </a:cubicBezTo>
                  <a:lnTo>
                    <a:pt x="382" y="0"/>
                  </a:lnTo>
                  <a:cubicBezTo>
                    <a:pt x="389" y="0"/>
                    <a:pt x="396" y="0"/>
                    <a:pt x="403" y="7"/>
                  </a:cubicBezTo>
                  <a:cubicBezTo>
                    <a:pt x="551" y="120"/>
                    <a:pt x="551" y="120"/>
                    <a:pt x="551" y="120"/>
                  </a:cubicBezTo>
                  <a:cubicBezTo>
                    <a:pt x="558" y="127"/>
                    <a:pt x="565" y="134"/>
                    <a:pt x="565" y="141"/>
                  </a:cubicBezTo>
                  <a:cubicBezTo>
                    <a:pt x="565" y="318"/>
                    <a:pt x="565" y="318"/>
                    <a:pt x="565" y="318"/>
                  </a:cubicBezTo>
                  <a:cubicBezTo>
                    <a:pt x="544"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0" y="353"/>
                    <a:pt x="580" y="424"/>
                  </a:cubicBezTo>
                  <a:cubicBezTo>
                    <a:pt x="580" y="495"/>
                    <a:pt x="530" y="544"/>
                    <a:pt x="459" y="544"/>
                  </a:cubicBezTo>
                  <a:cubicBezTo>
                    <a:pt x="389" y="544"/>
                    <a:pt x="339" y="495"/>
                    <a:pt x="339" y="424"/>
                  </a:cubicBezTo>
                  <a:cubicBezTo>
                    <a:pt x="339" y="353"/>
                    <a:pt x="389" y="304"/>
                    <a:pt x="459" y="304"/>
                  </a:cubicBezTo>
                  <a:close/>
                  <a:moveTo>
                    <a:pt x="382" y="452"/>
                  </a:moveTo>
                  <a:lnTo>
                    <a:pt x="382" y="452"/>
                  </a:lnTo>
                  <a:cubicBezTo>
                    <a:pt x="424" y="487"/>
                    <a:pt x="424" y="487"/>
                    <a:pt x="424" y="487"/>
                  </a:cubicBezTo>
                  <a:cubicBezTo>
                    <a:pt x="424" y="495"/>
                    <a:pt x="431" y="502"/>
                    <a:pt x="438" y="502"/>
                  </a:cubicBezTo>
                  <a:cubicBezTo>
                    <a:pt x="445" y="502"/>
                    <a:pt x="452" y="495"/>
                    <a:pt x="459" y="487"/>
                  </a:cubicBezTo>
                  <a:cubicBezTo>
                    <a:pt x="537" y="417"/>
                    <a:pt x="537" y="417"/>
                    <a:pt x="537" y="417"/>
                  </a:cubicBezTo>
                  <a:cubicBezTo>
                    <a:pt x="544" y="410"/>
                    <a:pt x="544" y="402"/>
                    <a:pt x="544" y="395"/>
                  </a:cubicBezTo>
                  <a:cubicBezTo>
                    <a:pt x="544" y="381"/>
                    <a:pt x="530" y="367"/>
                    <a:pt x="516" y="367"/>
                  </a:cubicBezTo>
                  <a:cubicBezTo>
                    <a:pt x="509" y="367"/>
                    <a:pt x="502" y="367"/>
                    <a:pt x="495" y="374"/>
                  </a:cubicBezTo>
                  <a:cubicBezTo>
                    <a:pt x="438" y="431"/>
                    <a:pt x="438" y="431"/>
                    <a:pt x="438" y="431"/>
                  </a:cubicBezTo>
                  <a:cubicBezTo>
                    <a:pt x="424" y="417"/>
                    <a:pt x="424" y="417"/>
                    <a:pt x="424" y="417"/>
                  </a:cubicBezTo>
                  <a:cubicBezTo>
                    <a:pt x="417" y="410"/>
                    <a:pt x="410" y="402"/>
                    <a:pt x="403" y="402"/>
                  </a:cubicBezTo>
                  <a:cubicBezTo>
                    <a:pt x="389" y="402"/>
                    <a:pt x="375" y="417"/>
                    <a:pt x="375" y="431"/>
                  </a:cubicBezTo>
                  <a:cubicBezTo>
                    <a:pt x="375" y="438"/>
                    <a:pt x="375" y="445"/>
                    <a:pt x="382" y="4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sym typeface="+mn-lt"/>
              </a:endParaRPr>
            </a:p>
          </p:txBody>
        </p:sp>
      </p:grpSp>
      <p:grpSp>
        <p:nvGrpSpPr>
          <p:cNvPr id="26" name="组合 25">
            <a:extLst>
              <a:ext uri="{FF2B5EF4-FFF2-40B4-BE49-F238E27FC236}">
                <a16:creationId xmlns:a16="http://schemas.microsoft.com/office/drawing/2014/main" id="{715BA250-8C19-4D6D-A44B-FAF20B078070}"/>
              </a:ext>
            </a:extLst>
          </p:cNvPr>
          <p:cNvGrpSpPr/>
          <p:nvPr/>
        </p:nvGrpSpPr>
        <p:grpSpPr>
          <a:xfrm>
            <a:off x="4281055" y="1829409"/>
            <a:ext cx="1080654" cy="1080654"/>
            <a:chOff x="4281055" y="2112819"/>
            <a:chExt cx="1080654" cy="1080654"/>
          </a:xfrm>
        </p:grpSpPr>
        <p:sp>
          <p:nvSpPr>
            <p:cNvPr id="23" name="Rectangle: Rounded Corners 1">
              <a:extLst>
                <a:ext uri="{FF2B5EF4-FFF2-40B4-BE49-F238E27FC236}">
                  <a16:creationId xmlns:a16="http://schemas.microsoft.com/office/drawing/2014/main" id="{D531DEC3-D78A-49DA-B4F0-7847C0875A26}"/>
                </a:ext>
              </a:extLst>
            </p:cNvPr>
            <p:cNvSpPr/>
            <p:nvPr/>
          </p:nvSpPr>
          <p:spPr>
            <a:xfrm>
              <a:off x="4281055" y="2112819"/>
              <a:ext cx="1080654" cy="1080654"/>
            </a:xfrm>
            <a:prstGeom prst="roundRect">
              <a:avLst>
                <a:gd name="adj" fmla="val 15377"/>
              </a:avLst>
            </a:prstGeom>
            <a:solidFill>
              <a:srgbClr val="F2CD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Freeform 100">
              <a:extLst>
                <a:ext uri="{FF2B5EF4-FFF2-40B4-BE49-F238E27FC236}">
                  <a16:creationId xmlns:a16="http://schemas.microsoft.com/office/drawing/2014/main" id="{BB79BFF2-BB14-46E4-9C0B-052122E77C1C}"/>
                </a:ext>
              </a:extLst>
            </p:cNvPr>
            <p:cNvSpPr>
              <a:spLocks noChangeArrowheads="1"/>
            </p:cNvSpPr>
            <p:nvPr/>
          </p:nvSpPr>
          <p:spPr bwMode="auto">
            <a:xfrm>
              <a:off x="4613987" y="2463110"/>
              <a:ext cx="478740" cy="446344"/>
            </a:xfrm>
            <a:custGeom>
              <a:avLst/>
              <a:gdLst>
                <a:gd name="T0" fmla="*/ 2147483646 w 587"/>
                <a:gd name="T1" fmla="*/ 2147483646 h 545"/>
                <a:gd name="T2" fmla="*/ 2147483646 w 587"/>
                <a:gd name="T3" fmla="*/ 2147483646 h 545"/>
                <a:gd name="T4" fmla="*/ 2147483646 w 587"/>
                <a:gd name="T5" fmla="*/ 2147483646 h 545"/>
                <a:gd name="T6" fmla="*/ 2147483646 w 587"/>
                <a:gd name="T7" fmla="*/ 2147483646 h 545"/>
                <a:gd name="T8" fmla="*/ 2147483646 w 587"/>
                <a:gd name="T9" fmla="*/ 2147483646 h 545"/>
                <a:gd name="T10" fmla="*/ 2147483646 w 587"/>
                <a:gd name="T11" fmla="*/ 2147483646 h 545"/>
                <a:gd name="T12" fmla="*/ 2147483646 w 587"/>
                <a:gd name="T13" fmla="*/ 2147483646 h 545"/>
                <a:gd name="T14" fmla="*/ 2147483646 w 587"/>
                <a:gd name="T15" fmla="*/ 2147483646 h 545"/>
                <a:gd name="T16" fmla="*/ 2147483646 w 587"/>
                <a:gd name="T17" fmla="*/ 2147483646 h 545"/>
                <a:gd name="T18" fmla="*/ 2147483646 w 587"/>
                <a:gd name="T19" fmla="*/ 2147483646 h 545"/>
                <a:gd name="T20" fmla="*/ 2147483646 w 587"/>
                <a:gd name="T21" fmla="*/ 2147483646 h 545"/>
                <a:gd name="T22" fmla="*/ 2147483646 w 587"/>
                <a:gd name="T23" fmla="*/ 2147483646 h 545"/>
                <a:gd name="T24" fmla="*/ 2147483646 w 587"/>
                <a:gd name="T25" fmla="*/ 2147483646 h 545"/>
                <a:gd name="T26" fmla="*/ 2147483646 w 587"/>
                <a:gd name="T27" fmla="*/ 2147483646 h 545"/>
                <a:gd name="T28" fmla="*/ 2147483646 w 587"/>
                <a:gd name="T29" fmla="*/ 2147483646 h 545"/>
                <a:gd name="T30" fmla="*/ 2147483646 w 587"/>
                <a:gd name="T31" fmla="*/ 2147483646 h 545"/>
                <a:gd name="T32" fmla="*/ 0 w 587"/>
                <a:gd name="T33" fmla="*/ 2147483646 h 545"/>
                <a:gd name="T34" fmla="*/ 0 w 587"/>
                <a:gd name="T35" fmla="*/ 2147483646 h 545"/>
                <a:gd name="T36" fmla="*/ 2147483646 w 587"/>
                <a:gd name="T37" fmla="*/ 0 h 545"/>
                <a:gd name="T38" fmla="*/ 2147483646 w 587"/>
                <a:gd name="T39" fmla="*/ 2147483646 h 545"/>
                <a:gd name="T40" fmla="*/ 2147483646 w 587"/>
                <a:gd name="T41" fmla="*/ 2147483646 h 545"/>
                <a:gd name="T42" fmla="*/ 2147483646 w 587"/>
                <a:gd name="T43" fmla="*/ 2147483646 h 545"/>
                <a:gd name="T44" fmla="*/ 2147483646 w 587"/>
                <a:gd name="T45" fmla="*/ 0 h 545"/>
                <a:gd name="T46" fmla="*/ 2147483646 w 587"/>
                <a:gd name="T47" fmla="*/ 0 h 545"/>
                <a:gd name="T48" fmla="*/ 2147483646 w 587"/>
                <a:gd name="T49" fmla="*/ 0 h 545"/>
                <a:gd name="T50" fmla="*/ 2147483646 w 587"/>
                <a:gd name="T51" fmla="*/ 2147483646 h 545"/>
                <a:gd name="T52" fmla="*/ 2147483646 w 587"/>
                <a:gd name="T53" fmla="*/ 2147483646 h 545"/>
                <a:gd name="T54" fmla="*/ 2147483646 w 587"/>
                <a:gd name="T55" fmla="*/ 2147483646 h 545"/>
                <a:gd name="T56" fmla="*/ 2147483646 w 587"/>
                <a:gd name="T57" fmla="*/ 2147483646 h 545"/>
                <a:gd name="T58" fmla="*/ 2147483646 w 587"/>
                <a:gd name="T59" fmla="*/ 2147483646 h 545"/>
                <a:gd name="T60" fmla="*/ 2147483646 w 587"/>
                <a:gd name="T61" fmla="*/ 2147483646 h 545"/>
                <a:gd name="T62" fmla="*/ 2147483646 w 587"/>
                <a:gd name="T63" fmla="*/ 2147483646 h 545"/>
                <a:gd name="T64" fmla="*/ 2147483646 w 587"/>
                <a:gd name="T65" fmla="*/ 2147483646 h 545"/>
                <a:gd name="T66" fmla="*/ 2147483646 w 587"/>
                <a:gd name="T67" fmla="*/ 2147483646 h 545"/>
                <a:gd name="T68" fmla="*/ 2147483646 w 587"/>
                <a:gd name="T69" fmla="*/ 2147483646 h 545"/>
                <a:gd name="T70" fmla="*/ 2147483646 w 587"/>
                <a:gd name="T71" fmla="*/ 2147483646 h 545"/>
                <a:gd name="T72" fmla="*/ 2147483646 w 587"/>
                <a:gd name="T73" fmla="*/ 2147483646 h 545"/>
                <a:gd name="T74" fmla="*/ 2147483646 w 587"/>
                <a:gd name="T75" fmla="*/ 2147483646 h 545"/>
                <a:gd name="T76" fmla="*/ 2147483646 w 587"/>
                <a:gd name="T77" fmla="*/ 2147483646 h 545"/>
                <a:gd name="T78" fmla="*/ 2147483646 w 587"/>
                <a:gd name="T79" fmla="*/ 2147483646 h 545"/>
                <a:gd name="T80" fmla="*/ 2147483646 w 587"/>
                <a:gd name="T81" fmla="*/ 2147483646 h 545"/>
                <a:gd name="T82" fmla="*/ 2147483646 w 587"/>
                <a:gd name="T83" fmla="*/ 2147483646 h 545"/>
                <a:gd name="T84" fmla="*/ 2147483646 w 587"/>
                <a:gd name="T85" fmla="*/ 2147483646 h 545"/>
                <a:gd name="T86" fmla="*/ 2147483646 w 587"/>
                <a:gd name="T87" fmla="*/ 2147483646 h 545"/>
                <a:gd name="T88" fmla="*/ 2147483646 w 587"/>
                <a:gd name="T89" fmla="*/ 2147483646 h 545"/>
                <a:gd name="T90" fmla="*/ 2147483646 w 587"/>
                <a:gd name="T91" fmla="*/ 2147483646 h 545"/>
                <a:gd name="T92" fmla="*/ 2147483646 w 587"/>
                <a:gd name="T93" fmla="*/ 2147483646 h 545"/>
                <a:gd name="T94" fmla="*/ 2147483646 w 587"/>
                <a:gd name="T95" fmla="*/ 2147483646 h 545"/>
                <a:gd name="T96" fmla="*/ 2147483646 w 587"/>
                <a:gd name="T97" fmla="*/ 2147483646 h 545"/>
                <a:gd name="T98" fmla="*/ 2147483646 w 587"/>
                <a:gd name="T99" fmla="*/ 2147483646 h 545"/>
                <a:gd name="T100" fmla="*/ 2147483646 w 587"/>
                <a:gd name="T101" fmla="*/ 2147483646 h 545"/>
                <a:gd name="T102" fmla="*/ 2147483646 w 587"/>
                <a:gd name="T103" fmla="*/ 2147483646 h 545"/>
                <a:gd name="T104" fmla="*/ 2147483646 w 587"/>
                <a:gd name="T105" fmla="*/ 2147483646 h 545"/>
                <a:gd name="T106" fmla="*/ 2147483646 w 587"/>
                <a:gd name="T107" fmla="*/ 2147483646 h 545"/>
                <a:gd name="T108" fmla="*/ 2147483646 w 587"/>
                <a:gd name="T109" fmla="*/ 2147483646 h 54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87" h="545">
                  <a:moveTo>
                    <a:pt x="509" y="155"/>
                  </a:moveTo>
                  <a:lnTo>
                    <a:pt x="509" y="155"/>
                  </a:lnTo>
                  <a:cubicBezTo>
                    <a:pt x="417" y="84"/>
                    <a:pt x="417" y="84"/>
                    <a:pt x="417" y="84"/>
                  </a:cubicBezTo>
                  <a:cubicBezTo>
                    <a:pt x="417" y="282"/>
                    <a:pt x="417" y="282"/>
                    <a:pt x="417" y="282"/>
                  </a:cubicBezTo>
                  <a:cubicBezTo>
                    <a:pt x="396" y="289"/>
                    <a:pt x="375" y="297"/>
                    <a:pt x="360" y="318"/>
                  </a:cubicBezTo>
                  <a:cubicBezTo>
                    <a:pt x="360" y="77"/>
                    <a:pt x="360" y="77"/>
                    <a:pt x="360" y="77"/>
                  </a:cubicBezTo>
                  <a:cubicBezTo>
                    <a:pt x="212" y="155"/>
                    <a:pt x="212" y="155"/>
                    <a:pt x="212" y="155"/>
                  </a:cubicBezTo>
                  <a:cubicBezTo>
                    <a:pt x="212" y="473"/>
                    <a:pt x="212" y="473"/>
                    <a:pt x="212" y="473"/>
                  </a:cubicBezTo>
                  <a:cubicBezTo>
                    <a:pt x="311" y="417"/>
                    <a:pt x="311" y="417"/>
                    <a:pt x="311" y="417"/>
                  </a:cubicBezTo>
                  <a:lnTo>
                    <a:pt x="311" y="424"/>
                  </a:lnTo>
                  <a:cubicBezTo>
                    <a:pt x="311" y="438"/>
                    <a:pt x="318" y="459"/>
                    <a:pt x="325" y="473"/>
                  </a:cubicBezTo>
                  <a:cubicBezTo>
                    <a:pt x="198" y="544"/>
                    <a:pt x="198" y="544"/>
                    <a:pt x="198" y="544"/>
                  </a:cubicBezTo>
                  <a:cubicBezTo>
                    <a:pt x="191" y="544"/>
                    <a:pt x="184" y="544"/>
                    <a:pt x="184" y="544"/>
                  </a:cubicBezTo>
                  <a:cubicBezTo>
                    <a:pt x="177"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9" y="7"/>
                  </a:cubicBezTo>
                  <a:cubicBezTo>
                    <a:pt x="184" y="106"/>
                    <a:pt x="184" y="106"/>
                    <a:pt x="184" y="106"/>
                  </a:cubicBezTo>
                  <a:cubicBezTo>
                    <a:pt x="375" y="0"/>
                    <a:pt x="375" y="0"/>
                    <a:pt x="375" y="0"/>
                  </a:cubicBezTo>
                  <a:cubicBezTo>
                    <a:pt x="382" y="0"/>
                    <a:pt x="382" y="0"/>
                    <a:pt x="389" y="0"/>
                  </a:cubicBezTo>
                  <a:cubicBezTo>
                    <a:pt x="396" y="0"/>
                    <a:pt x="403" y="0"/>
                    <a:pt x="403" y="7"/>
                  </a:cubicBezTo>
                  <a:cubicBezTo>
                    <a:pt x="551" y="120"/>
                    <a:pt x="551" y="120"/>
                    <a:pt x="551" y="120"/>
                  </a:cubicBezTo>
                  <a:cubicBezTo>
                    <a:pt x="558" y="120"/>
                    <a:pt x="558" y="120"/>
                    <a:pt x="558" y="120"/>
                  </a:cubicBezTo>
                  <a:cubicBezTo>
                    <a:pt x="565" y="127"/>
                    <a:pt x="565" y="134"/>
                    <a:pt x="565" y="141"/>
                  </a:cubicBezTo>
                  <a:cubicBezTo>
                    <a:pt x="565" y="318"/>
                    <a:pt x="565" y="318"/>
                    <a:pt x="565" y="318"/>
                  </a:cubicBezTo>
                  <a:cubicBezTo>
                    <a:pt x="551" y="297"/>
                    <a:pt x="530" y="289"/>
                    <a:pt x="509" y="282"/>
                  </a:cubicBezTo>
                  <a:lnTo>
                    <a:pt x="509" y="155"/>
                  </a:lnTo>
                  <a:close/>
                  <a:moveTo>
                    <a:pt x="155" y="155"/>
                  </a:moveTo>
                  <a:lnTo>
                    <a:pt x="155" y="155"/>
                  </a:lnTo>
                  <a:cubicBezTo>
                    <a:pt x="56" y="84"/>
                    <a:pt x="56" y="84"/>
                    <a:pt x="56" y="84"/>
                  </a:cubicBezTo>
                  <a:cubicBezTo>
                    <a:pt x="56" y="388"/>
                    <a:pt x="56" y="388"/>
                    <a:pt x="56" y="388"/>
                  </a:cubicBezTo>
                  <a:cubicBezTo>
                    <a:pt x="155" y="459"/>
                    <a:pt x="155" y="459"/>
                    <a:pt x="155" y="459"/>
                  </a:cubicBezTo>
                  <a:lnTo>
                    <a:pt x="155" y="155"/>
                  </a:lnTo>
                  <a:close/>
                  <a:moveTo>
                    <a:pt x="466" y="304"/>
                  </a:moveTo>
                  <a:lnTo>
                    <a:pt x="466" y="304"/>
                  </a:lnTo>
                  <a:cubicBezTo>
                    <a:pt x="530" y="304"/>
                    <a:pt x="586" y="353"/>
                    <a:pt x="586" y="424"/>
                  </a:cubicBezTo>
                  <a:cubicBezTo>
                    <a:pt x="586" y="495"/>
                    <a:pt x="530" y="544"/>
                    <a:pt x="466" y="544"/>
                  </a:cubicBezTo>
                  <a:cubicBezTo>
                    <a:pt x="396" y="544"/>
                    <a:pt x="339" y="495"/>
                    <a:pt x="339" y="424"/>
                  </a:cubicBezTo>
                  <a:cubicBezTo>
                    <a:pt x="339" y="353"/>
                    <a:pt x="396" y="304"/>
                    <a:pt x="466" y="304"/>
                  </a:cubicBezTo>
                  <a:close/>
                  <a:moveTo>
                    <a:pt x="410" y="452"/>
                  </a:moveTo>
                  <a:lnTo>
                    <a:pt x="410" y="452"/>
                  </a:lnTo>
                  <a:cubicBezTo>
                    <a:pt x="523" y="452"/>
                    <a:pt x="523" y="452"/>
                    <a:pt x="523" y="452"/>
                  </a:cubicBezTo>
                  <a:cubicBezTo>
                    <a:pt x="537" y="452"/>
                    <a:pt x="551" y="438"/>
                    <a:pt x="551" y="424"/>
                  </a:cubicBezTo>
                  <a:cubicBezTo>
                    <a:pt x="551" y="410"/>
                    <a:pt x="537" y="395"/>
                    <a:pt x="523" y="395"/>
                  </a:cubicBezTo>
                  <a:cubicBezTo>
                    <a:pt x="410" y="395"/>
                    <a:pt x="410" y="395"/>
                    <a:pt x="410" y="395"/>
                  </a:cubicBezTo>
                  <a:cubicBezTo>
                    <a:pt x="389" y="395"/>
                    <a:pt x="382" y="410"/>
                    <a:pt x="382" y="424"/>
                  </a:cubicBezTo>
                  <a:cubicBezTo>
                    <a:pt x="382" y="438"/>
                    <a:pt x="389" y="452"/>
                    <a:pt x="410" y="4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sym typeface="+mn-lt"/>
              </a:endParaRPr>
            </a:p>
          </p:txBody>
        </p:sp>
      </p:grpSp>
      <p:grpSp>
        <p:nvGrpSpPr>
          <p:cNvPr id="31" name="组合 30">
            <a:extLst>
              <a:ext uri="{FF2B5EF4-FFF2-40B4-BE49-F238E27FC236}">
                <a16:creationId xmlns:a16="http://schemas.microsoft.com/office/drawing/2014/main" id="{E52676C6-53AD-47C6-82B9-F8A0CD006704}"/>
              </a:ext>
            </a:extLst>
          </p:cNvPr>
          <p:cNvGrpSpPr/>
          <p:nvPr/>
        </p:nvGrpSpPr>
        <p:grpSpPr>
          <a:xfrm>
            <a:off x="1731819" y="1829409"/>
            <a:ext cx="1080654" cy="1080654"/>
            <a:chOff x="1731819" y="2112819"/>
            <a:chExt cx="1080654" cy="1080654"/>
          </a:xfrm>
        </p:grpSpPr>
        <p:sp>
          <p:nvSpPr>
            <p:cNvPr id="21" name="Rectangle: Rounded Corners 1">
              <a:extLst>
                <a:ext uri="{FF2B5EF4-FFF2-40B4-BE49-F238E27FC236}">
                  <a16:creationId xmlns:a16="http://schemas.microsoft.com/office/drawing/2014/main" id="{AC3ECC83-C590-4F36-921A-F99EBAB7C9E4}"/>
                </a:ext>
              </a:extLst>
            </p:cNvPr>
            <p:cNvSpPr/>
            <p:nvPr/>
          </p:nvSpPr>
          <p:spPr>
            <a:xfrm>
              <a:off x="1731819" y="2112819"/>
              <a:ext cx="1080654" cy="1080654"/>
            </a:xfrm>
            <a:prstGeom prst="roundRect">
              <a:avLst>
                <a:gd name="adj" fmla="val 15377"/>
              </a:avLst>
            </a:prstGeom>
            <a:solidFill>
              <a:srgbClr val="BEBFFF"/>
            </a:solidFill>
            <a:ln w="12700" cap="flat" cmpd="sng" algn="ctr">
              <a:noFill/>
              <a:prstDash val="solid"/>
              <a:miter lim="800000"/>
            </a:ln>
            <a:effectLst>
              <a:outerShdw blurRad="749300" dist="38100" dir="2700000" algn="tl" rotWithShape="0">
                <a:prstClr val="black">
                  <a:alpha val="1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101">
              <a:extLst>
                <a:ext uri="{FF2B5EF4-FFF2-40B4-BE49-F238E27FC236}">
                  <a16:creationId xmlns:a16="http://schemas.microsoft.com/office/drawing/2014/main" id="{2661D450-57C6-46AA-BB36-94CC9FD22CCD}"/>
                </a:ext>
              </a:extLst>
            </p:cNvPr>
            <p:cNvSpPr>
              <a:spLocks noChangeArrowheads="1"/>
            </p:cNvSpPr>
            <p:nvPr/>
          </p:nvSpPr>
          <p:spPr bwMode="auto">
            <a:xfrm>
              <a:off x="2035597" y="2463110"/>
              <a:ext cx="478738" cy="446344"/>
            </a:xfrm>
            <a:custGeom>
              <a:avLst/>
              <a:gdLst>
                <a:gd name="T0" fmla="*/ 2147483646 w 587"/>
                <a:gd name="T1" fmla="*/ 2147483646 h 545"/>
                <a:gd name="T2" fmla="*/ 2147483646 w 587"/>
                <a:gd name="T3" fmla="*/ 2147483646 h 545"/>
                <a:gd name="T4" fmla="*/ 2147483646 w 587"/>
                <a:gd name="T5" fmla="*/ 2147483646 h 545"/>
                <a:gd name="T6" fmla="*/ 2147483646 w 587"/>
                <a:gd name="T7" fmla="*/ 2147483646 h 545"/>
                <a:gd name="T8" fmla="*/ 2147483646 w 587"/>
                <a:gd name="T9" fmla="*/ 2147483646 h 545"/>
                <a:gd name="T10" fmla="*/ 2147483646 w 587"/>
                <a:gd name="T11" fmla="*/ 2147483646 h 545"/>
                <a:gd name="T12" fmla="*/ 2147483646 w 587"/>
                <a:gd name="T13" fmla="*/ 2147483646 h 545"/>
                <a:gd name="T14" fmla="*/ 2147483646 w 587"/>
                <a:gd name="T15" fmla="*/ 2147483646 h 545"/>
                <a:gd name="T16" fmla="*/ 0 w 587"/>
                <a:gd name="T17" fmla="*/ 2147483646 h 545"/>
                <a:gd name="T18" fmla="*/ 2147483646 w 587"/>
                <a:gd name="T19" fmla="*/ 2147483646 h 545"/>
                <a:gd name="T20" fmla="*/ 2147483646 w 587"/>
                <a:gd name="T21" fmla="*/ 2147483646 h 545"/>
                <a:gd name="T22" fmla="*/ 2147483646 w 587"/>
                <a:gd name="T23" fmla="*/ 0 h 545"/>
                <a:gd name="T24" fmla="*/ 2147483646 w 587"/>
                <a:gd name="T25" fmla="*/ 2147483646 h 545"/>
                <a:gd name="T26" fmla="*/ 2147483646 w 587"/>
                <a:gd name="T27" fmla="*/ 2147483646 h 545"/>
                <a:gd name="T28" fmla="*/ 2147483646 w 587"/>
                <a:gd name="T29" fmla="*/ 2147483646 h 545"/>
                <a:gd name="T30" fmla="*/ 2147483646 w 587"/>
                <a:gd name="T31" fmla="*/ 2147483646 h 545"/>
                <a:gd name="T32" fmla="*/ 2147483646 w 587"/>
                <a:gd name="T33" fmla="*/ 2147483646 h 545"/>
                <a:gd name="T34" fmla="*/ 2147483646 w 587"/>
                <a:gd name="T35" fmla="*/ 2147483646 h 545"/>
                <a:gd name="T36" fmla="*/ 2147483646 w 587"/>
                <a:gd name="T37" fmla="*/ 2147483646 h 545"/>
                <a:gd name="T38" fmla="*/ 2147483646 w 587"/>
                <a:gd name="T39" fmla="*/ 2147483646 h 545"/>
                <a:gd name="T40" fmla="*/ 2147483646 w 587"/>
                <a:gd name="T41" fmla="*/ 2147483646 h 545"/>
                <a:gd name="T42" fmla="*/ 2147483646 w 587"/>
                <a:gd name="T43" fmla="*/ 2147483646 h 545"/>
                <a:gd name="T44" fmla="*/ 2147483646 w 587"/>
                <a:gd name="T45" fmla="*/ 2147483646 h 545"/>
                <a:gd name="T46" fmla="*/ 2147483646 w 587"/>
                <a:gd name="T47" fmla="*/ 2147483646 h 545"/>
                <a:gd name="T48" fmla="*/ 2147483646 w 587"/>
                <a:gd name="T49" fmla="*/ 2147483646 h 545"/>
                <a:gd name="T50" fmla="*/ 2147483646 w 587"/>
                <a:gd name="T51" fmla="*/ 2147483646 h 545"/>
                <a:gd name="T52" fmla="*/ 2147483646 w 587"/>
                <a:gd name="T53" fmla="*/ 2147483646 h 545"/>
                <a:gd name="T54" fmla="*/ 2147483646 w 587"/>
                <a:gd name="T55" fmla="*/ 2147483646 h 545"/>
                <a:gd name="T56" fmla="*/ 2147483646 w 587"/>
                <a:gd name="T57" fmla="*/ 2147483646 h 545"/>
                <a:gd name="T58" fmla="*/ 2147483646 w 587"/>
                <a:gd name="T59" fmla="*/ 2147483646 h 545"/>
                <a:gd name="T60" fmla="*/ 2147483646 w 587"/>
                <a:gd name="T61" fmla="*/ 2147483646 h 545"/>
                <a:gd name="T62" fmla="*/ 2147483646 w 587"/>
                <a:gd name="T63" fmla="*/ 2147483646 h 54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87" h="545">
                  <a:moveTo>
                    <a:pt x="509" y="155"/>
                  </a:moveTo>
                  <a:lnTo>
                    <a:pt x="509" y="155"/>
                  </a:lnTo>
                  <a:cubicBezTo>
                    <a:pt x="417" y="84"/>
                    <a:pt x="417" y="84"/>
                    <a:pt x="417" y="84"/>
                  </a:cubicBezTo>
                  <a:cubicBezTo>
                    <a:pt x="417" y="282"/>
                    <a:pt x="417" y="282"/>
                    <a:pt x="417" y="282"/>
                  </a:cubicBezTo>
                  <a:cubicBezTo>
                    <a:pt x="396" y="289"/>
                    <a:pt x="374" y="297"/>
                    <a:pt x="360" y="318"/>
                  </a:cubicBezTo>
                  <a:cubicBezTo>
                    <a:pt x="360" y="77"/>
                    <a:pt x="360" y="77"/>
                    <a:pt x="360"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6" y="544"/>
                  </a:cubicBezTo>
                  <a:cubicBezTo>
                    <a:pt x="169" y="544"/>
                    <a:pt x="169" y="544"/>
                    <a:pt x="162"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2" y="0"/>
                    <a:pt x="42" y="7"/>
                  </a:cubicBezTo>
                  <a:cubicBezTo>
                    <a:pt x="184" y="106"/>
                    <a:pt x="184" y="106"/>
                    <a:pt x="184" y="106"/>
                  </a:cubicBezTo>
                  <a:cubicBezTo>
                    <a:pt x="374" y="0"/>
                    <a:pt x="374" y="0"/>
                    <a:pt x="374" y="0"/>
                  </a:cubicBezTo>
                  <a:cubicBezTo>
                    <a:pt x="374" y="0"/>
                    <a:pt x="382" y="0"/>
                    <a:pt x="389" y="0"/>
                  </a:cubicBezTo>
                  <a:cubicBezTo>
                    <a:pt x="396" y="0"/>
                    <a:pt x="396" y="0"/>
                    <a:pt x="403" y="7"/>
                  </a:cubicBezTo>
                  <a:cubicBezTo>
                    <a:pt x="551" y="120"/>
                    <a:pt x="551" y="120"/>
                    <a:pt x="551" y="120"/>
                  </a:cubicBezTo>
                  <a:cubicBezTo>
                    <a:pt x="558" y="127"/>
                    <a:pt x="565" y="134"/>
                    <a:pt x="565" y="141"/>
                  </a:cubicBezTo>
                  <a:cubicBezTo>
                    <a:pt x="565" y="318"/>
                    <a:pt x="565" y="318"/>
                    <a:pt x="565" y="318"/>
                  </a:cubicBezTo>
                  <a:cubicBezTo>
                    <a:pt x="551" y="297"/>
                    <a:pt x="530" y="289"/>
                    <a:pt x="509" y="282"/>
                  </a:cubicBezTo>
                  <a:lnTo>
                    <a:pt x="509" y="155"/>
                  </a:lnTo>
                  <a:close/>
                  <a:moveTo>
                    <a:pt x="148" y="155"/>
                  </a:moveTo>
                  <a:lnTo>
                    <a:pt x="148" y="155"/>
                  </a:lnTo>
                  <a:cubicBezTo>
                    <a:pt x="56" y="84"/>
                    <a:pt x="56" y="84"/>
                    <a:pt x="56" y="84"/>
                  </a:cubicBezTo>
                  <a:cubicBezTo>
                    <a:pt x="56" y="388"/>
                    <a:pt x="56" y="388"/>
                    <a:pt x="56" y="388"/>
                  </a:cubicBezTo>
                  <a:cubicBezTo>
                    <a:pt x="148" y="459"/>
                    <a:pt x="148" y="459"/>
                    <a:pt x="148" y="459"/>
                  </a:cubicBezTo>
                  <a:lnTo>
                    <a:pt x="148" y="155"/>
                  </a:lnTo>
                  <a:close/>
                  <a:moveTo>
                    <a:pt x="459" y="304"/>
                  </a:moveTo>
                  <a:lnTo>
                    <a:pt x="459" y="304"/>
                  </a:lnTo>
                  <a:cubicBezTo>
                    <a:pt x="530" y="304"/>
                    <a:pt x="586" y="353"/>
                    <a:pt x="586" y="424"/>
                  </a:cubicBezTo>
                  <a:cubicBezTo>
                    <a:pt x="586" y="495"/>
                    <a:pt x="530" y="544"/>
                    <a:pt x="459" y="544"/>
                  </a:cubicBezTo>
                  <a:cubicBezTo>
                    <a:pt x="396" y="544"/>
                    <a:pt x="339" y="495"/>
                    <a:pt x="339" y="424"/>
                  </a:cubicBezTo>
                  <a:cubicBezTo>
                    <a:pt x="339" y="353"/>
                    <a:pt x="396" y="304"/>
                    <a:pt x="459" y="304"/>
                  </a:cubicBezTo>
                  <a:close/>
                  <a:moveTo>
                    <a:pt x="403" y="452"/>
                  </a:moveTo>
                  <a:lnTo>
                    <a:pt x="403" y="452"/>
                  </a:lnTo>
                  <a:cubicBezTo>
                    <a:pt x="431" y="452"/>
                    <a:pt x="431" y="452"/>
                    <a:pt x="431" y="452"/>
                  </a:cubicBezTo>
                  <a:cubicBezTo>
                    <a:pt x="431" y="480"/>
                    <a:pt x="431" y="480"/>
                    <a:pt x="431" y="480"/>
                  </a:cubicBezTo>
                  <a:cubicBezTo>
                    <a:pt x="431" y="495"/>
                    <a:pt x="445" y="509"/>
                    <a:pt x="459" y="509"/>
                  </a:cubicBezTo>
                  <a:cubicBezTo>
                    <a:pt x="480" y="509"/>
                    <a:pt x="487" y="495"/>
                    <a:pt x="487" y="480"/>
                  </a:cubicBezTo>
                  <a:cubicBezTo>
                    <a:pt x="487" y="452"/>
                    <a:pt x="487" y="452"/>
                    <a:pt x="487" y="452"/>
                  </a:cubicBezTo>
                  <a:cubicBezTo>
                    <a:pt x="516" y="452"/>
                    <a:pt x="516" y="452"/>
                    <a:pt x="516" y="452"/>
                  </a:cubicBezTo>
                  <a:cubicBezTo>
                    <a:pt x="537" y="452"/>
                    <a:pt x="544" y="438"/>
                    <a:pt x="544" y="424"/>
                  </a:cubicBezTo>
                  <a:cubicBezTo>
                    <a:pt x="544" y="410"/>
                    <a:pt x="537" y="395"/>
                    <a:pt x="516" y="395"/>
                  </a:cubicBezTo>
                  <a:cubicBezTo>
                    <a:pt x="487" y="395"/>
                    <a:pt x="487" y="395"/>
                    <a:pt x="487" y="395"/>
                  </a:cubicBezTo>
                  <a:cubicBezTo>
                    <a:pt x="487" y="367"/>
                    <a:pt x="487" y="367"/>
                    <a:pt x="487" y="367"/>
                  </a:cubicBezTo>
                  <a:cubicBezTo>
                    <a:pt x="487" y="353"/>
                    <a:pt x="480" y="339"/>
                    <a:pt x="459" y="339"/>
                  </a:cubicBezTo>
                  <a:cubicBezTo>
                    <a:pt x="445" y="339"/>
                    <a:pt x="431" y="353"/>
                    <a:pt x="431" y="367"/>
                  </a:cubicBezTo>
                  <a:cubicBezTo>
                    <a:pt x="431" y="395"/>
                    <a:pt x="431" y="395"/>
                    <a:pt x="431" y="395"/>
                  </a:cubicBezTo>
                  <a:cubicBezTo>
                    <a:pt x="403" y="395"/>
                    <a:pt x="403" y="395"/>
                    <a:pt x="403" y="395"/>
                  </a:cubicBezTo>
                  <a:cubicBezTo>
                    <a:pt x="389" y="395"/>
                    <a:pt x="374" y="410"/>
                    <a:pt x="374" y="424"/>
                  </a:cubicBezTo>
                  <a:cubicBezTo>
                    <a:pt x="374" y="438"/>
                    <a:pt x="389" y="452"/>
                    <a:pt x="403" y="4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2400">
                <a:cs typeface="+mn-ea"/>
                <a:sym typeface="+mn-lt"/>
              </a:endParaRPr>
            </a:p>
          </p:txBody>
        </p:sp>
      </p:grpSp>
      <p:grpSp>
        <p:nvGrpSpPr>
          <p:cNvPr id="36" name="组合 35">
            <a:extLst>
              <a:ext uri="{FF2B5EF4-FFF2-40B4-BE49-F238E27FC236}">
                <a16:creationId xmlns:a16="http://schemas.microsoft.com/office/drawing/2014/main" id="{C107A78D-E48C-44D4-A148-254EFC219D3B}"/>
              </a:ext>
            </a:extLst>
          </p:cNvPr>
          <p:cNvGrpSpPr/>
          <p:nvPr/>
        </p:nvGrpSpPr>
        <p:grpSpPr>
          <a:xfrm>
            <a:off x="1239982" y="3290642"/>
            <a:ext cx="2001980" cy="2641132"/>
            <a:chOff x="410735" y="1874561"/>
            <a:chExt cx="2166211" cy="2641132"/>
          </a:xfrm>
        </p:grpSpPr>
        <p:sp>
          <p:nvSpPr>
            <p:cNvPr id="41" name="矩形 3">
              <a:extLst>
                <a:ext uri="{FF2B5EF4-FFF2-40B4-BE49-F238E27FC236}">
                  <a16:creationId xmlns:a16="http://schemas.microsoft.com/office/drawing/2014/main" id="{C0996B14-543D-4043-9442-22801E601B76}"/>
                </a:ext>
              </a:extLst>
            </p:cNvPr>
            <p:cNvSpPr>
              <a:spLocks noChangeArrowheads="1"/>
            </p:cNvSpPr>
            <p:nvPr/>
          </p:nvSpPr>
          <p:spPr bwMode="auto">
            <a:xfrm>
              <a:off x="1034190" y="1874561"/>
              <a:ext cx="99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42" name="文本框 41">
              <a:extLst>
                <a:ext uri="{FF2B5EF4-FFF2-40B4-BE49-F238E27FC236}">
                  <a16:creationId xmlns:a16="http://schemas.microsoft.com/office/drawing/2014/main" id="{B61B3158-7E2C-49F9-9C2C-D19B9EF099C9}"/>
                </a:ext>
              </a:extLst>
            </p:cNvPr>
            <p:cNvSpPr txBox="1"/>
            <p:nvPr/>
          </p:nvSpPr>
          <p:spPr>
            <a:xfrm>
              <a:off x="410735" y="2339905"/>
              <a:ext cx="2166211" cy="2175788"/>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44" name="组合 43">
            <a:extLst>
              <a:ext uri="{FF2B5EF4-FFF2-40B4-BE49-F238E27FC236}">
                <a16:creationId xmlns:a16="http://schemas.microsoft.com/office/drawing/2014/main" id="{84C0E8B1-CB65-4A5B-A651-C76E00327825}"/>
              </a:ext>
            </a:extLst>
          </p:cNvPr>
          <p:cNvGrpSpPr/>
          <p:nvPr/>
        </p:nvGrpSpPr>
        <p:grpSpPr>
          <a:xfrm>
            <a:off x="3810001" y="3290642"/>
            <a:ext cx="2001980" cy="2273660"/>
            <a:chOff x="410735" y="1874561"/>
            <a:chExt cx="2166211" cy="2273660"/>
          </a:xfrm>
        </p:grpSpPr>
        <p:sp>
          <p:nvSpPr>
            <p:cNvPr id="45" name="矩形 3">
              <a:extLst>
                <a:ext uri="{FF2B5EF4-FFF2-40B4-BE49-F238E27FC236}">
                  <a16:creationId xmlns:a16="http://schemas.microsoft.com/office/drawing/2014/main" id="{866E862A-BE5F-4219-8477-D4EE5C8836B1}"/>
                </a:ext>
              </a:extLst>
            </p:cNvPr>
            <p:cNvSpPr>
              <a:spLocks noChangeArrowheads="1"/>
            </p:cNvSpPr>
            <p:nvPr/>
          </p:nvSpPr>
          <p:spPr bwMode="auto">
            <a:xfrm>
              <a:off x="1034190" y="1874561"/>
              <a:ext cx="99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46" name="文本框 45">
              <a:extLst>
                <a:ext uri="{FF2B5EF4-FFF2-40B4-BE49-F238E27FC236}">
                  <a16:creationId xmlns:a16="http://schemas.microsoft.com/office/drawing/2014/main" id="{CF101C62-B75E-49EB-ACDD-0677416342F3}"/>
                </a:ext>
              </a:extLst>
            </p:cNvPr>
            <p:cNvSpPr txBox="1"/>
            <p:nvPr/>
          </p:nvSpPr>
          <p:spPr>
            <a:xfrm>
              <a:off x="410735" y="2339905"/>
              <a:ext cx="2166211" cy="1808316"/>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47" name="组合 46">
            <a:extLst>
              <a:ext uri="{FF2B5EF4-FFF2-40B4-BE49-F238E27FC236}">
                <a16:creationId xmlns:a16="http://schemas.microsoft.com/office/drawing/2014/main" id="{786127E7-EEFE-4566-A79A-44D195370545}"/>
              </a:ext>
            </a:extLst>
          </p:cNvPr>
          <p:cNvGrpSpPr/>
          <p:nvPr/>
        </p:nvGrpSpPr>
        <p:grpSpPr>
          <a:xfrm>
            <a:off x="6380020" y="3290642"/>
            <a:ext cx="2001980" cy="2641132"/>
            <a:chOff x="410735" y="1874561"/>
            <a:chExt cx="2166211" cy="2641132"/>
          </a:xfrm>
        </p:grpSpPr>
        <p:sp>
          <p:nvSpPr>
            <p:cNvPr id="48" name="矩形 3">
              <a:extLst>
                <a:ext uri="{FF2B5EF4-FFF2-40B4-BE49-F238E27FC236}">
                  <a16:creationId xmlns:a16="http://schemas.microsoft.com/office/drawing/2014/main" id="{8A86540A-7097-4299-B61A-06BD7F205005}"/>
                </a:ext>
              </a:extLst>
            </p:cNvPr>
            <p:cNvSpPr>
              <a:spLocks noChangeArrowheads="1"/>
            </p:cNvSpPr>
            <p:nvPr/>
          </p:nvSpPr>
          <p:spPr bwMode="auto">
            <a:xfrm>
              <a:off x="1034190" y="1874561"/>
              <a:ext cx="99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49" name="文本框 48">
              <a:extLst>
                <a:ext uri="{FF2B5EF4-FFF2-40B4-BE49-F238E27FC236}">
                  <a16:creationId xmlns:a16="http://schemas.microsoft.com/office/drawing/2014/main" id="{D9868CD4-8922-478D-9CCF-120A8B0CCBF0}"/>
                </a:ext>
              </a:extLst>
            </p:cNvPr>
            <p:cNvSpPr txBox="1"/>
            <p:nvPr/>
          </p:nvSpPr>
          <p:spPr>
            <a:xfrm>
              <a:off x="410735" y="2339905"/>
              <a:ext cx="2166211" cy="2175788"/>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可根据实际情况调整文本框大小，或者字体的大小。语言尽可能精炼，可根据实际情况调整文本框大小，或者字体的大小。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grpSp>
        <p:nvGrpSpPr>
          <p:cNvPr id="50" name="组合 49">
            <a:extLst>
              <a:ext uri="{FF2B5EF4-FFF2-40B4-BE49-F238E27FC236}">
                <a16:creationId xmlns:a16="http://schemas.microsoft.com/office/drawing/2014/main" id="{8D5E39B4-775A-4C35-9186-A4DECB05511E}"/>
              </a:ext>
            </a:extLst>
          </p:cNvPr>
          <p:cNvGrpSpPr/>
          <p:nvPr/>
        </p:nvGrpSpPr>
        <p:grpSpPr>
          <a:xfrm>
            <a:off x="8950038" y="3290642"/>
            <a:ext cx="2001980" cy="2271801"/>
            <a:chOff x="410735" y="1874561"/>
            <a:chExt cx="2166211" cy="2271801"/>
          </a:xfrm>
        </p:grpSpPr>
        <p:sp>
          <p:nvSpPr>
            <p:cNvPr id="51" name="矩形 3">
              <a:extLst>
                <a:ext uri="{FF2B5EF4-FFF2-40B4-BE49-F238E27FC236}">
                  <a16:creationId xmlns:a16="http://schemas.microsoft.com/office/drawing/2014/main" id="{A92248AB-2533-4846-AFDA-E1A09D01B528}"/>
                </a:ext>
              </a:extLst>
            </p:cNvPr>
            <p:cNvSpPr>
              <a:spLocks noChangeArrowheads="1"/>
            </p:cNvSpPr>
            <p:nvPr/>
          </p:nvSpPr>
          <p:spPr bwMode="auto">
            <a:xfrm>
              <a:off x="1034190" y="1874561"/>
              <a:ext cx="9990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defTabSz="457200">
                <a:spcBef>
                  <a:spcPct val="0"/>
                </a:spcBef>
              </a:pPr>
              <a:r>
                <a:rPr lang="zh-CN" altLang="en-US" sz="2400" dirty="0">
                  <a:solidFill>
                    <a:schemeClr val="tx1">
                      <a:lumMod val="75000"/>
                      <a:lumOff val="25000"/>
                    </a:schemeClr>
                  </a:solidFill>
                  <a:latin typeface="思源宋体 Heavy" panose="02020900000000000000" pitchFamily="18" charset="-122"/>
                  <a:ea typeface="思源宋体 Heavy" panose="02020900000000000000" pitchFamily="18" charset="-122"/>
                  <a:cs typeface="OPPOSans B" panose="00020600040101010101" pitchFamily="18" charset="-122"/>
                  <a:sym typeface="+mn-lt"/>
                </a:rPr>
                <a:t>小标题</a:t>
              </a:r>
            </a:p>
          </p:txBody>
        </p:sp>
        <p:sp>
          <p:nvSpPr>
            <p:cNvPr id="57" name="文本框 56">
              <a:extLst>
                <a:ext uri="{FF2B5EF4-FFF2-40B4-BE49-F238E27FC236}">
                  <a16:creationId xmlns:a16="http://schemas.microsoft.com/office/drawing/2014/main" id="{80EA8647-1AE9-4E0D-ADF8-5D26B86FBDAA}"/>
                </a:ext>
              </a:extLst>
            </p:cNvPr>
            <p:cNvSpPr txBox="1"/>
            <p:nvPr/>
          </p:nvSpPr>
          <p:spPr>
            <a:xfrm>
              <a:off x="410735" y="2339905"/>
              <a:ext cx="2166211" cy="1806457"/>
            </a:xfrm>
            <a:prstGeom prst="rect">
              <a:avLst/>
            </a:prstGeom>
            <a:noFill/>
          </p:spPr>
          <p:txBody>
            <a:bodyPr wrap="square" lIns="0" tIns="0" rIns="0" bIns="0">
              <a:spAutoFit/>
            </a:bodyPr>
            <a:lstStyle/>
            <a:p>
              <a:pPr algn="just" defTabSz="987425" fontAlgn="base">
                <a:lnSpc>
                  <a:spcPct val="150000"/>
                </a:lnSpc>
                <a:spcBef>
                  <a:spcPct val="0"/>
                </a:spcBef>
                <a:spcAft>
                  <a:spcPct val="0"/>
                </a:spcAft>
                <a:defRPr/>
              </a:pPr>
              <a:r>
                <a:rPr lang="zh-CN" altLang="en-US"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rPr>
                <a:t>或者字体的大小。语言尽可能精炼，可根据实际情况调整文本框大小，或者字体的大小。</a:t>
              </a:r>
              <a:endParaRPr lang="en-US" altLang="zh-CN" sz="1600" dirty="0">
                <a:solidFill>
                  <a:schemeClr val="tx1">
                    <a:lumMod val="65000"/>
                    <a:lumOff val="35000"/>
                  </a:schemeClr>
                </a:solidFill>
                <a:latin typeface="思源黑体 CN Regular" panose="020B0500000000000000" pitchFamily="34" charset="-122"/>
                <a:ea typeface="思源黑体 CN Regular" panose="020B0500000000000000" pitchFamily="34" charset="-122"/>
                <a:cs typeface="Open Sans" panose="020B0606030504020204" pitchFamily="34" charset="0"/>
                <a:sym typeface="+mn-lt"/>
              </a:endParaRPr>
            </a:p>
          </p:txBody>
        </p:sp>
      </p:grpSp>
    </p:spTree>
    <p:extLst>
      <p:ext uri="{BB962C8B-B14F-4D97-AF65-F5344CB8AC3E}">
        <p14:creationId xmlns:p14="http://schemas.microsoft.com/office/powerpoint/2010/main" val="3166808827"/>
      </p:ext>
    </p:extLst>
  </p:cSld>
  <p:clrMapOvr>
    <a:masterClrMapping/>
  </p:clrMapOvr>
  <mc:AlternateContent xmlns:mc="http://schemas.openxmlformats.org/markup-compatibility/2006" xmlns:p14="http://schemas.microsoft.com/office/powerpoint/2010/main">
    <mc:Choice Requires="p14">
      <p:transition p14:dur="100" advTm="3000">
        <p:cut/>
      </p:transition>
    </mc:Choice>
    <mc:Fallback xmlns="">
      <p:transition advTm="3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par>
                                <p:cTn id="15" presetID="53" presetClass="entr" presetSubtype="16"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animEffect transition="in" filter="fade">
                                      <p:cBhvr>
                                        <p:cTn id="19" dur="500"/>
                                        <p:tgtEl>
                                          <p:spTgt spid="30"/>
                                        </p:tgtEl>
                                      </p:cBhvr>
                                    </p:animEffect>
                                  </p:childTnLst>
                                </p:cTn>
                              </p:par>
                              <p:par>
                                <p:cTn id="20" presetID="53" presetClass="entr" presetSubtype="16"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nodeType="with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500"/>
                            </p:stCondLst>
                            <p:childTnLst>
                              <p:par>
                                <p:cTn id="41" presetID="42"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fade">
                                      <p:cBhvr>
                                        <p:cTn id="43" dur="1000"/>
                                        <p:tgtEl>
                                          <p:spTgt spid="36"/>
                                        </p:tgtEl>
                                      </p:cBhvr>
                                    </p:animEffect>
                                    <p:anim calcmode="lin" valueType="num">
                                      <p:cBhvr>
                                        <p:cTn id="44" dur="1000" fill="hold"/>
                                        <p:tgtEl>
                                          <p:spTgt spid="36"/>
                                        </p:tgtEl>
                                        <p:attrNameLst>
                                          <p:attrName>ppt_x</p:attrName>
                                        </p:attrNameLst>
                                      </p:cBhvr>
                                      <p:tavLst>
                                        <p:tav tm="0">
                                          <p:val>
                                            <p:strVal val="#ppt_x"/>
                                          </p:val>
                                        </p:tav>
                                        <p:tav tm="100000">
                                          <p:val>
                                            <p:strVal val="#ppt_x"/>
                                          </p:val>
                                        </p:tav>
                                      </p:tavLst>
                                    </p:anim>
                                    <p:anim calcmode="lin" valueType="num">
                                      <p:cBhvr>
                                        <p:cTn id="45" dur="1000" fill="hold"/>
                                        <p:tgtEl>
                                          <p:spTgt spid="36"/>
                                        </p:tgtEl>
                                        <p:attrNameLst>
                                          <p:attrName>ppt_y</p:attrName>
                                        </p:attrNameLst>
                                      </p:cBhvr>
                                      <p:tavLst>
                                        <p:tav tm="0">
                                          <p:val>
                                            <p:strVal val="#ppt_y+.1"/>
                                          </p:val>
                                        </p:tav>
                                        <p:tav tm="100000">
                                          <p:val>
                                            <p:strVal val="#ppt_y"/>
                                          </p:val>
                                        </p:tav>
                                      </p:tavLst>
                                    </p:anim>
                                  </p:childTnLst>
                                </p:cTn>
                              </p:par>
                            </p:childTnLst>
                          </p:cTn>
                        </p:par>
                        <p:par>
                          <p:cTn id="46" fill="hold">
                            <p:stCondLst>
                              <p:cond delay="1500"/>
                            </p:stCondLst>
                            <p:childTnLst>
                              <p:par>
                                <p:cTn id="47" presetID="42"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fade">
                                      <p:cBhvr>
                                        <p:cTn id="55" dur="1000"/>
                                        <p:tgtEl>
                                          <p:spTgt spid="47"/>
                                        </p:tgtEl>
                                      </p:cBhvr>
                                    </p:animEffect>
                                    <p:anim calcmode="lin" valueType="num">
                                      <p:cBhvr>
                                        <p:cTn id="56" dur="1000" fill="hold"/>
                                        <p:tgtEl>
                                          <p:spTgt spid="47"/>
                                        </p:tgtEl>
                                        <p:attrNameLst>
                                          <p:attrName>ppt_x</p:attrName>
                                        </p:attrNameLst>
                                      </p:cBhvr>
                                      <p:tavLst>
                                        <p:tav tm="0">
                                          <p:val>
                                            <p:strVal val="#ppt_x"/>
                                          </p:val>
                                        </p:tav>
                                        <p:tav tm="100000">
                                          <p:val>
                                            <p:strVal val="#ppt_x"/>
                                          </p:val>
                                        </p:tav>
                                      </p:tavLst>
                                    </p:anim>
                                    <p:anim calcmode="lin" valueType="num">
                                      <p:cBhvr>
                                        <p:cTn id="57" dur="1000" fill="hold"/>
                                        <p:tgtEl>
                                          <p:spTgt spid="47"/>
                                        </p:tgtEl>
                                        <p:attrNameLst>
                                          <p:attrName>ppt_y</p:attrName>
                                        </p:attrNameLst>
                                      </p:cBhvr>
                                      <p:tavLst>
                                        <p:tav tm="0">
                                          <p:val>
                                            <p:strVal val="#ppt_y+.1"/>
                                          </p:val>
                                        </p:tav>
                                        <p:tav tm="100000">
                                          <p:val>
                                            <p:strVal val="#ppt_y"/>
                                          </p:val>
                                        </p:tav>
                                      </p:tavLst>
                                    </p:anim>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Effect transition="in" filter="fade">
                                      <p:cBhvr>
                                        <p:cTn id="61" dur="1000"/>
                                        <p:tgtEl>
                                          <p:spTgt spid="50"/>
                                        </p:tgtEl>
                                      </p:cBhvr>
                                    </p:animEffect>
                                    <p:anim calcmode="lin" valueType="num">
                                      <p:cBhvr>
                                        <p:cTn id="62" dur="1000" fill="hold"/>
                                        <p:tgtEl>
                                          <p:spTgt spid="50"/>
                                        </p:tgtEl>
                                        <p:attrNameLst>
                                          <p:attrName>ppt_x</p:attrName>
                                        </p:attrNameLst>
                                      </p:cBhvr>
                                      <p:tavLst>
                                        <p:tav tm="0">
                                          <p:val>
                                            <p:strVal val="#ppt_x"/>
                                          </p:val>
                                        </p:tav>
                                        <p:tav tm="100000">
                                          <p:val>
                                            <p:strVal val="#ppt_x"/>
                                          </p:val>
                                        </p:tav>
                                      </p:tavLst>
                                    </p:anim>
                                    <p:anim calcmode="lin" valueType="num">
                                      <p:cBhvr>
                                        <p:cTn id="63"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ags/tag10.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11.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12.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13.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14.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15.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3"/>
</p:tagLst>
</file>

<file path=ppt/tags/tag19.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4"/>
</p:tagLst>
</file>

<file path=ppt/tags/tag2.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20.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5"/>
</p:tagLst>
</file>

<file path=ppt/tags/tag22.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6"/>
</p:tagLst>
</file>

<file path=ppt/tags/tag23.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SubTitle"/>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7"/>
</p:tagLst>
</file>

<file path=ppt/tags/tag25.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8"/>
</p:tagLst>
</file>

<file path=ppt/tags/tag26.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SubTitle"/>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9"/>
</p:tagLst>
</file>

<file path=ppt/tags/tag28.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Other"/>
  <p:tag name="MH_ORDER" val="10"/>
</p:tagLst>
</file>

<file path=ppt/tags/tag29.xml><?xml version="1.0" encoding="utf-8"?>
<p:tagLst xmlns:a="http://schemas.openxmlformats.org/drawingml/2006/main" xmlns:r="http://schemas.openxmlformats.org/officeDocument/2006/relationships" xmlns:p="http://schemas.openxmlformats.org/presentationml/2006/main">
  <p:tag name="MH" val="20180109163404"/>
  <p:tag name="MH_LIBRARY" val="GRAPHIC"/>
  <p:tag name="MH_TYPE" val="SubTitle"/>
  <p:tag name="MH_ORDER" val="5"/>
</p:tagLst>
</file>

<file path=ppt/tags/tag3.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0.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1.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2.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3.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34.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5.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6.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37.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38.xml><?xml version="1.0" encoding="utf-8"?>
<p:tagLst xmlns:a="http://schemas.openxmlformats.org/drawingml/2006/main" xmlns:r="http://schemas.openxmlformats.org/officeDocument/2006/relationships" xmlns:p="http://schemas.openxmlformats.org/presentationml/2006/main">
  <p:tag name="ISLIDE.ICON" val="#398660;"/>
</p:tagLst>
</file>

<file path=ppt/tags/tag39.xml><?xml version="1.0" encoding="utf-8"?>
<p:tagLst xmlns:a="http://schemas.openxmlformats.org/drawingml/2006/main" xmlns:r="http://schemas.openxmlformats.org/officeDocument/2006/relationships" xmlns:p="http://schemas.openxmlformats.org/presentationml/2006/main">
  <p:tag name="ISLIDE.ICON" val="#398660;"/>
</p:tagLst>
</file>

<file path=ppt/tags/tag4.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40.xml><?xml version="1.0" encoding="utf-8"?>
<p:tagLst xmlns:a="http://schemas.openxmlformats.org/drawingml/2006/main" xmlns:r="http://schemas.openxmlformats.org/officeDocument/2006/relationships" xmlns:p="http://schemas.openxmlformats.org/presentationml/2006/main">
  <p:tag name="ISLIDE.ICON" val="#398660;"/>
</p:tagLst>
</file>

<file path=ppt/tags/tag5.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6.xml><?xml version="1.0" encoding="utf-8"?>
<p:tagLst xmlns:a="http://schemas.openxmlformats.org/drawingml/2006/main" xmlns:r="http://schemas.openxmlformats.org/officeDocument/2006/relationships" xmlns:p="http://schemas.openxmlformats.org/presentationml/2006/main">
  <p:tag name="PA" val="v5.2.10"/>
  <p:tag name="RESOURCELIBID_ANIM" val="451"/>
</p:tagLst>
</file>

<file path=ppt/tags/tag7.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8.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ags/tag9.xml><?xml version="1.0" encoding="utf-8"?>
<p:tagLst xmlns:a="http://schemas.openxmlformats.org/drawingml/2006/main" xmlns:r="http://schemas.openxmlformats.org/officeDocument/2006/relationships" xmlns:p="http://schemas.openxmlformats.org/presentationml/2006/main">
  <p:tag name="PA" val="v5.2.10"/>
  <p:tag name="RESOURCELIBID_ANIM" val="462"/>
</p:tagLst>
</file>

<file path=ppt/theme/theme1.xml><?xml version="1.0" encoding="utf-8"?>
<a:theme xmlns:a="http://schemas.openxmlformats.org/drawingml/2006/main" name="主题">
  <a:themeElements>
    <a:clrScheme name="自定义 313">
      <a:dk1>
        <a:srgbClr val="000000"/>
      </a:dk1>
      <a:lt1>
        <a:srgbClr val="FFFFFF"/>
      </a:lt1>
      <a:dk2>
        <a:srgbClr val="000000"/>
      </a:dk2>
      <a:lt2>
        <a:srgbClr val="FFFFFF"/>
      </a:lt2>
      <a:accent1>
        <a:srgbClr val="41A54D"/>
      </a:accent1>
      <a:accent2>
        <a:srgbClr val="62C06D"/>
      </a:accent2>
      <a:accent3>
        <a:srgbClr val="41A54D"/>
      </a:accent3>
      <a:accent4>
        <a:srgbClr val="62C06D"/>
      </a:accent4>
      <a:accent5>
        <a:srgbClr val="41A54D"/>
      </a:accent5>
      <a:accent6>
        <a:srgbClr val="62C06D"/>
      </a:accent6>
      <a:hlink>
        <a:srgbClr val="41A54D"/>
      </a:hlink>
      <a:folHlink>
        <a:srgbClr val="62C06D"/>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506</TotalTime>
  <Words>1712</Words>
  <Application>Microsoft Office PowerPoint</Application>
  <PresentationFormat>宽屏</PresentationFormat>
  <Paragraphs>200</Paragraphs>
  <Slides>22</Slides>
  <Notes>10</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阿里巴巴普惠体 B</vt:lpstr>
      <vt:lpstr>阿里巴巴普惠体 R</vt:lpstr>
      <vt:lpstr>思源黑体</vt:lpstr>
      <vt:lpstr>思源黑体 CN Normal</vt:lpstr>
      <vt:lpstr>思源黑体 CN Regular</vt:lpstr>
      <vt:lpstr>思源宋体 CN Heavy</vt:lpstr>
      <vt:lpstr>思源宋体 Heavy</vt:lpstr>
      <vt:lpstr>微软雅黑</vt:lpstr>
      <vt:lpstr>优设标题黑</vt:lpstr>
      <vt:lpstr>字魂36号-正文宋楷</vt:lpstr>
      <vt:lpstr>Arial</vt:lpstr>
      <vt:lpstr>Calibri</vt:lpstr>
      <vt:lpstr>Open Sans</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2</dc:creator>
  <cp:lastModifiedBy>1122</cp:lastModifiedBy>
  <cp:revision>145</cp:revision>
  <dcterms:created xsi:type="dcterms:W3CDTF">2020-08-12T08:16:54Z</dcterms:created>
  <dcterms:modified xsi:type="dcterms:W3CDTF">2022-08-26T09:10:48Z</dcterms:modified>
</cp:coreProperties>
</file>