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autoCompressPictures="0">
  <p:sldMasterIdLst>
    <p:sldMasterId id="2147483648" r:id="rId4"/>
    <p:sldMasterId id="2147483650" r:id="rId5"/>
    <p:sldMasterId id="2147483652" r:id="rId6"/>
    <p:sldMasterId id="2147483654" r:id="rId7"/>
  </p:sldMasterIdLst>
  <p:notesMasterIdLst>
    <p:notesMasterId r:id="rId8"/>
  </p:notesMasterIdLst>
  <p:sldIdLst>
    <p:sldId id="265" r:id="rId9"/>
    <p:sldId id="270" r:id="rId10"/>
    <p:sldId id="271" r:id="rId11"/>
    <p:sldId id="273" r:id="rId12"/>
    <p:sldId id="274" r:id="rId13"/>
  </p:sldIdLst>
  <p:sldSz cx="12193270" cy="6858000"/>
  <p:notesSz cx="6858000" cy="9144000"/>
  <p:custDataLst>
    <p:tags r:id="rId14"/>
  </p:custDataLst>
  <p:defaultTextStyle>
    <a:defPPr>
      <a:defRPr lang="en-US"/>
    </a:defPPr>
    <a:lvl1pPr marL="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6096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620"/>
  </p:normalViewPr>
  <p:slideViewPr>
    <p:cSldViewPr snapToGrid="0" snapToObjects="1" showGuides="1">
      <p:cViewPr varScale="1">
        <p:scale>
          <a:sx n="66" d="100"/>
          <a:sy n="66" d="100"/>
        </p:scale>
        <p:origin x="102" y="11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2.xml" /><Relationship Id="rId11" Type="http://schemas.openxmlformats.org/officeDocument/2006/relationships/slide" Target="slides/slide3.xml" /><Relationship Id="rId12" Type="http://schemas.openxmlformats.org/officeDocument/2006/relationships/slide" Target="slides/slide4.xml" /><Relationship Id="rId13" Type="http://schemas.openxmlformats.org/officeDocument/2006/relationships/slide" Target="slides/slide5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customXml" Target="../customXml/item2.xml" /><Relationship Id="rId3" Type="http://schemas.openxmlformats.org/officeDocument/2006/relationships/customXml" Target="../customXml/item3.xml" /><Relationship Id="rId4" Type="http://schemas.openxmlformats.org/officeDocument/2006/relationships/slideMaster" Target="slideMasters/slideMaster1.xml" /><Relationship Id="rId5" Type="http://schemas.openxmlformats.org/officeDocument/2006/relationships/slideMaster" Target="slideMasters/slideMaster2.xml" /><Relationship Id="rId6" Type="http://schemas.openxmlformats.org/officeDocument/2006/relationships/slideMaster" Target="slideMasters/slideMaster3.xml" /><Relationship Id="rId7" Type="http://schemas.openxmlformats.org/officeDocument/2006/relationships/slideMaster" Target="slideMasters/slideMaster4.xml" /><Relationship Id="rId8" Type="http://schemas.openxmlformats.org/officeDocument/2006/relationships/notesMaster" Target="notesMasters/notesMaster1.xml" /><Relationship Id="rId9" Type="http://schemas.openxmlformats.org/officeDocument/2006/relationships/slide" Target="slides/slide1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989D0-6693-AB4A-B8FE-3759D0114BB0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297C1-A74A-FD46-BC6F-6A351C93524F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6096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5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image" Target="../media/image7.png" /><Relationship Id="rId3" Type="http://schemas.microsoft.com/office/2007/relationships/hdphoto" Target="../media/image8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slideMaster" Target="../slideMasters/slideMaster4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png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7.png" /><Relationship Id="rId5" Type="http://schemas.microsoft.com/office/2007/relationships/hdphoto" Target="../media/image8.wdp" /><Relationship Id="rId6" Type="http://schemas.openxmlformats.org/officeDocument/2006/relationships/hyperlink" Target="http://www.officeplus.cn/Template/Home.shtml" TargetMode="External" /><Relationship Id="rId7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/>
              <a:t>CLICK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HERE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TO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ADD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YOUR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/>
              <a:t>CLICK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HERE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TO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ADD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YOUR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/>
              <a:t>CLICK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HERE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TO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ADD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YOUR</a:t>
            </a:r>
            <a:r>
              <a:rPr kumimoji="1" lang="zh-CN" altLang="en-US" sz="2400" b="1"/>
              <a:t> </a:t>
            </a:r>
            <a:r>
              <a:rPr kumimoji="1" lang="en-US" altLang="zh-CN" sz="2400" b="1"/>
              <a:t>TITLE</a:t>
            </a:r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宋体" panose="02010600030101010101" pitchFamily="2" charset="-122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宋体" panose="02010600030101010101" pitchFamily="2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61" y="759873"/>
            <a:ext cx="171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 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56" y="1174235"/>
            <a:ext cx="3468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一键调整模板颜色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57" y="2138896"/>
            <a:ext cx="529658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5142" y="2138895"/>
            <a:ext cx="529659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521" y="6061003"/>
            <a:ext cx="3184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选择“设计”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“变体”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“颜色”；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1480" y="6061003"/>
            <a:ext cx="4563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选择你喜欢的颜色搭配，模板一秒调整为你选颜色。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6320" y="2609334"/>
            <a:ext cx="819774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9258" y="4257159"/>
            <a:ext cx="819774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60" y="759873"/>
            <a:ext cx="1751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 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57" y="2138896"/>
            <a:ext cx="529658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5143" y="2138895"/>
            <a:ext cx="529659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56" y="1174235"/>
            <a:ext cx="3468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随时添加模板样式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521" y="6061003"/>
            <a:ext cx="3011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选择“开始”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“新建幻灯片”；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1480" y="6061003"/>
            <a:ext cx="525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选择你需要的页面，如封面页，目录页，副标题页，内容页等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…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970" y="2428359"/>
            <a:ext cx="819774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3588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606" y="1527629"/>
            <a:ext cx="3803237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235" y="1756229"/>
            <a:ext cx="3345978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40340" y="1566507"/>
            <a:ext cx="6013968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办公模板更新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微软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微信扫码关注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「 微软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Office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文档 」服务号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340" y="6345797"/>
            <a:ext cx="1712909" cy="22607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3588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8"/>
            <a:ext cx="12193588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476" y="1362836"/>
            <a:ext cx="3462791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5037" y="1362836"/>
            <a:ext cx="3462791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543" y="286129"/>
            <a:ext cx="8880511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 微信扫描小程序码，使用微软移动办公黑科技 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287" y="369629"/>
            <a:ext cx="266495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3798" y="369629"/>
            <a:ext cx="266495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60814" y="1362836"/>
            <a:ext cx="3462791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>
            <a:fillRect/>
          </a:stretch>
        </p:blipFill>
        <p:spPr>
          <a:xfrm>
            <a:off x="4705743" y="1673081"/>
            <a:ext cx="2743557" cy="2743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>
            <a:fillRect/>
          </a:stretch>
        </p:blipFill>
        <p:spPr>
          <a:xfrm>
            <a:off x="8520431" y="1673081"/>
            <a:ext cx="2743557" cy="2743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093" y="1673081"/>
            <a:ext cx="2743557" cy="2743200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987576" y="5138740"/>
            <a:ext cx="2730591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在微信访问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OneDrive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 「 微软</a:t>
            </a: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Office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文档 」</a:t>
            </a: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961" y="5138740"/>
            <a:ext cx="2467663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让你的文档会说话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 「 微软听听文档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5551" y="5138740"/>
            <a:ext cx="249331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你的文档创作小助手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 「 微软小蜜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582" y="5330651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7254" y="5330651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6"/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340" y="6345797"/>
            <a:ext cx="1712909" cy="226074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slideLayout" Target="../slideLayouts/slideLayout5.xml" /><Relationship Id="rId3" Type="http://schemas.openxmlformats.org/officeDocument/2006/relationships/slideLayout" Target="../slideLayouts/slideLayout6.xml" /><Relationship Id="rId4" Type="http://schemas.openxmlformats.org/officeDocument/2006/relationships/slideLayout" Target="../slideLayouts/slideLayout7.xml" /><Relationship Id="rId5" Type="http://schemas.openxmlformats.org/officeDocument/2006/relationships/slideLayout" Target="../slideLayouts/slideLayout8.xml" /><Relationship Id="rId6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ctr" defTabSz="6096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609600" rtl="0" eaLnBrk="1" latinLnBrk="0" hangingPunct="1">
        <a:spcBef>
          <a:spcPct val="20000"/>
        </a:spcBef>
        <a:buFont typeface="Arial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eaLnBrk="1" latinLnBrk="0" hangingPunct="1">
        <a:spcBef>
          <a:spcPct val="20000"/>
        </a:spcBef>
        <a:buFont typeface="Arial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eaLnBrk="1" latinLnBrk="0" hangingPunct="1">
        <a:spcBef>
          <a:spcPct val="20000"/>
        </a:spcBef>
        <a:buFont typeface="Arial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eaLnBrk="1" latinLnBrk="0" hangingPunct="1">
        <a:spcBef>
          <a:spcPct val="20000"/>
        </a:spcBef>
        <a:buFont typeface="Arial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iming/>
  <p:txStyles>
    <p:titleStyle>
      <a:lvl1pPr algn="ctr" defTabSz="6096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609600" rtl="0" eaLnBrk="1" latinLnBrk="0" hangingPunct="1">
        <a:spcBef>
          <a:spcPct val="20000"/>
        </a:spcBef>
        <a:buFont typeface="Arial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eaLnBrk="1" latinLnBrk="0" hangingPunct="1">
        <a:spcBef>
          <a:spcPct val="20000"/>
        </a:spcBef>
        <a:buFont typeface="Arial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eaLnBrk="1" latinLnBrk="0" hangingPunct="1">
        <a:spcBef>
          <a:spcPct val="20000"/>
        </a:spcBef>
        <a:buFont typeface="Arial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eaLnBrk="1" latinLnBrk="0" hangingPunct="1">
        <a:spcBef>
          <a:spcPct val="20000"/>
        </a:spcBef>
        <a:buFont typeface="Arial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iming/>
  <p:txStyles>
    <p:titleStyle>
      <a:lvl1pPr algn="ctr" defTabSz="6096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609600" rtl="0" eaLnBrk="1" latinLnBrk="0" hangingPunct="1">
        <a:spcBef>
          <a:spcPct val="20000"/>
        </a:spcBef>
        <a:buFont typeface="Arial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eaLnBrk="1" latinLnBrk="0" hangingPunct="1">
        <a:spcBef>
          <a:spcPct val="20000"/>
        </a:spcBef>
        <a:buFont typeface="Arial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eaLnBrk="1" latinLnBrk="0" hangingPunct="1">
        <a:spcBef>
          <a:spcPct val="20000"/>
        </a:spcBef>
        <a:buFont typeface="Arial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eaLnBrk="1" latinLnBrk="0" hangingPunct="1">
        <a:spcBef>
          <a:spcPct val="20000"/>
        </a:spcBef>
        <a:buFont typeface="Arial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/>
              <a:t>PYRAMID WITH FOUR POINTS</a:t>
            </a:r>
            <a:endParaRPr kumimoji="1" lang="zh-CN" altLang="en-US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gdLst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28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2"/>
                </a:solidFill>
              </a:rPr>
              <a:t>点击此处添加标题</a:t>
            </a:r>
            <a:endParaRPr lang="zh-CN" altLang="en-US" sz="1600" b="1">
              <a:solidFill>
                <a:schemeClr val="tx2"/>
              </a:solidFill>
            </a:endParaRP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2"/>
                </a:solidFill>
              </a:rPr>
              <a:t>点击此处添加标题</a:t>
            </a:r>
            <a:endParaRPr lang="zh-CN" altLang="en-US" sz="1600" b="1">
              <a:solidFill>
                <a:schemeClr val="accent2"/>
              </a:solidFill>
            </a:endParaRP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3"/>
                </a:solidFill>
              </a:rPr>
              <a:t>点击此处添加标题</a:t>
            </a:r>
            <a:endParaRPr lang="zh-CN" altLang="en-US" sz="1600" b="1">
              <a:solidFill>
                <a:schemeClr val="accent3"/>
              </a:solidFill>
            </a:endParaRP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1"/>
                </a:solidFill>
              </a:rPr>
              <a:t>点击此处添加标题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/>
              <a:t>PYRAMID WITH FOUR POINTS</a:t>
            </a:r>
            <a:endParaRPr kumimoji="1" lang="zh-CN" altLang="en-US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gdLst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28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2"/>
                </a:solidFill>
              </a:rPr>
              <a:t>点击此处添加标题</a:t>
            </a:r>
            <a:endParaRPr lang="zh-CN" altLang="en-US" sz="1600" b="1">
              <a:solidFill>
                <a:schemeClr val="tx2"/>
              </a:solidFill>
            </a:endParaRP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2"/>
                </a:solidFill>
              </a:rPr>
              <a:t>点击此处添加标题</a:t>
            </a:r>
            <a:endParaRPr lang="zh-CN" altLang="en-US" sz="1600" b="1">
              <a:solidFill>
                <a:schemeClr val="accent2"/>
              </a:solidFill>
            </a:endParaRP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3"/>
                </a:solidFill>
              </a:rPr>
              <a:t>点击此处添加标题</a:t>
            </a:r>
            <a:endParaRPr lang="zh-CN" altLang="en-US" sz="1600" b="1">
              <a:solidFill>
                <a:schemeClr val="accent3"/>
              </a:solidFill>
            </a:endParaRP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1"/>
                </a:solidFill>
              </a:rPr>
              <a:t>点击此处添加标题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/>
              <a:t>PYRAMID WITH FOUR POINTS</a:t>
            </a:r>
            <a:endParaRPr kumimoji="1" lang="zh-CN" altLang="en-US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gdLst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28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tx2"/>
                </a:solidFill>
              </a:rPr>
              <a:t>点击此处添加标题</a:t>
            </a:r>
            <a:endParaRPr lang="zh-CN" altLang="en-US" sz="1600" b="1">
              <a:solidFill>
                <a:schemeClr val="tx2"/>
              </a:solidFill>
            </a:endParaRP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2"/>
                </a:solidFill>
              </a:rPr>
              <a:t>点击此处添加标题</a:t>
            </a:r>
            <a:endParaRPr lang="zh-CN" altLang="en-US" sz="1600" b="1">
              <a:solidFill>
                <a:schemeClr val="accent2"/>
              </a:solidFill>
            </a:endParaRP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3"/>
                </a:solidFill>
              </a:rPr>
              <a:t>点击此处添加标题</a:t>
            </a:r>
            <a:endParaRPr lang="zh-CN" altLang="en-US" sz="1600" b="1">
              <a:solidFill>
                <a:schemeClr val="accent3"/>
              </a:solidFill>
            </a:endParaRP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5"/>
              <a:t>建议正文</a:t>
            </a:r>
            <a:r>
              <a:rPr lang="en-US" altLang="zh-CN" sz="1065"/>
              <a:t>8-10</a:t>
            </a:r>
            <a:r>
              <a:rPr lang="zh-CN" altLang="en-US" sz="1065"/>
              <a:t>号字，</a:t>
            </a:r>
            <a:r>
              <a:rPr lang="en-US" altLang="zh-CN" sz="1065"/>
              <a:t>1.3</a:t>
            </a:r>
            <a:r>
              <a:rPr lang="zh-CN" altLang="en-US" sz="1065"/>
              <a:t>倍字间距。</a:t>
            </a:r>
            <a:endParaRPr lang="zh-CN" altLang="en-US" sz="1065"/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>
                <a:solidFill>
                  <a:schemeClr val="accent1"/>
                </a:solidFill>
              </a:rPr>
              <a:t>点击此处添加标题</a:t>
            </a:r>
            <a:endParaRPr lang="zh-CN" altLang="en-US" sz="1600" b="1">
              <a:solidFill>
                <a:schemeClr val="accent1"/>
              </a:solidFill>
            </a:endParaRP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奥斯汀">
      <a:maj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奥斯汀">
      <a:maj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2.xml>��< ? x m l   v e r s i o n = " 1 . 0 " ? > < c t : c o n t e n t T y p e S c h e m a   c t : _ = " "   m a : _ = " "   m a : c o n t e n t T y p e N a m e = " D o c u m e n t "   m a : c o n t e n t T y p e I D = " 0 x 0 1 0 1 0 0 0 D E 6 4 A E E D D 9 B 7 A 4 D 9 3 5 4 5 A C B E 9 7 D 4 6 1 5 "   m a : c o n t e n t T y p e V e r s i o n = " 2 "   m a : c o n t e n t T y p e D e s c r i p t i o n = " C r e a t e   a   n e w   d o c u m e n t . "   m a : c o n t e n t T y p e S c o p e = " "   m a : v e r s i o n I D = " f 4 9 0 0 2 b 7 8 e 3 a 4 a 7 1 b 8 1 4 e e f 4 6 a 9 8 3 8 1 6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3 8 f 6 d b 2 d d 0 d 9 a 0 c f 6 a 8 d c 3 7 b e 3 2 b 3 6 5 b "   n s 2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h t t p : / / s c h e m a s . m i c r o s o f t . c o m / s h a r e p o i n t / v 3 / f i e l d s " >  
 < x s d : i m p o r t   n a m e s p a c e = " h t t p : / / s c h e m a s . m i c r o s o f t . c o m / s h a r e p o i n t / v 3 / f i e l d s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_ S t a t u s "   m i n O c c u r s = " 0 " / >  
 < x s d : e l e m e n t   r e f = " n s 2 : _ V e r s i o n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h t t p : / / s c h e m a s . m i c r o s o f t . c o m / s h a r e p o i n t / v 3 / f i e l d s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_ S t a t u s "   m a : i n d e x = " 8 "   n i l l a b l e = " t r u e "   m a : d i s p l a y N a m e = " S t a t u s "   m a : d e f a u l t = " N o t   S t a r t e d "   m a : i n t e r n a l N a m e = " _ S t a t u s " >  
 < x s d : s i m p l e T y p e >  
 < x s d : u n i o n   m e m b e r T y p e s = " d m s : T e x t " >  
 < x s d : s i m p l e T y p e >  
 < x s d : r e s t r i c t i o n   b a s e = " d m s : C h o i c e " >  
 < x s d : e n u m e r a t i o n   v a l u e = " N o t   S t a r t e d " / >  
 < x s d : e n u m e r a t i o n   v a l u e = " D r a f t " / >  
 < x s d : e n u m e r a t i o n   v a l u e = " R e v i e w e d " / >  
 < x s d : e n u m e r a t i o n   v a l u e = " S c h e d u l e d " / >  
 < x s d : e n u m e r a t i o n   v a l u e = " P u b l i s h e d " / >  
 < x s d : e n u m e r a t i o n   v a l u e = " F i n a l " / >  
 < x s d : e n u m e r a t i o n   v a l u e = " E x p i r e d " / >  
 < / x s d : r e s t r i c t i o n >  
 < / x s d : s i m p l e T y p e >  
 < / x s d : u n i o n >  
 < / x s d : s i m p l e T y p e >  
 < / x s d : e l e m e n t >  
 < x s d : e l e m e n t   n a m e = " _ V e r s i o n "   m a : i n d e x = " 9 "   n i l l a b l e = " t r u e "   m a : d i s p l a y N a m e = " V e r s i o n "   m a : i n t e r n a l N a m e = " _ V e r s i o n " >  
 < x s d : s i m p l e T y p e >  
 < x s d : r e s t r i c t i o n   b a s e = " d m s : T e x t " /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C o n t e n t   T y p e 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  m a : d i s p l a y N a m e = " S t a t u s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3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> < _ V e r s i o n   x m l n s = " h t t p : / / s c h e m a s . m i c r o s o f t . c o m / s h a r e p o i n t / v 3 / f i e l d s "   x s i : n i l = " t r u e " > < / _ V e r s i o n > < _ S t a t u s   x m l n s = " h t t p : / / s c h e m a s . m i c r o s o f t . c o m / s h a r e p o i n t / v 3 / f i e l d s " > N o t   S t a r t e d < / _ S t a t u s > < / d o c u m e n t M a n a g e m e n t > < / p : p r o p e r t i e s > 
</file>

<file path=customXml/itemProps1.xml><?xml version="1.0" encoding="utf-8"?>
<ds:datastoreItem xmlns:ds="http://schemas.openxmlformats.org/officeDocument/2006/customXml" ds:itemID="{87D2A1B0-FF3E-4009-940D-AED0EB70AA20}">
  <ds:schemaRefs/>
</ds:datastoreItem>
</file>

<file path=customXml/itemProps2.xml><?xml version="1.0" encoding="utf-8"?>
<ds:datastoreItem xmlns:ds="http://schemas.openxmlformats.org/officeDocument/2006/customXml" ds:itemID="{E4214858-785C-42F7-BE66-6D0E79395FC8}">
  <ds:schemaRefs/>
</ds:datastoreItem>
</file>

<file path=customXml/itemProps3.xml><?xml version="1.0" encoding="utf-8"?>
<ds:datastoreItem xmlns:ds="http://schemas.openxmlformats.org/officeDocument/2006/customXml" ds:itemID="{7B6F2769-7194-4217-93D3-3AF3A4742282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Template>FNEMasterTemplateForThemePreview.pptx</Template>
  <Company/>
  <PresentationFormat>自定义</PresentationFormat>
  <Paragraphs>27</Paragraphs>
  <Slides>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2">
      <vt:lpstr>Arial</vt:lpstr>
      <vt:lpstr>Century Gothic</vt:lpstr>
      <vt:lpstr>Segoe UI Light</vt:lpstr>
      <vt:lpstr>微软雅黑</vt:lpstr>
      <vt:lpstr>宋体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Template</dc:title>
  <dc:creator>Office PLUS</dc:creator>
  <cp:lastModifiedBy>明天 </cp:lastModifiedBy>
  <cp:revision>82</cp:revision>
  <dcterms:created xsi:type="dcterms:W3CDTF">2010-04-12T23:12:00Z</dcterms:created>
  <dcterms:modified xsi:type="dcterms:W3CDTF">2023-10-16T15:57:24Z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0x0101000DE64AEEDD9B7A4D93545ACBE97D4615</vt:lpwstr>
  </property>
  <property fmtid="{D5CDD505-2E9C-101B-9397-08002B2CF9AE}" pid="3" name="ICV">
    <vt:lpwstr>EDA98FB460C54B7783A9CC4187C48328_12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pplication">
    <vt:lpwstr>Microsoft Azure Information Protection</vt:lpwstr>
  </property>
  <property fmtid="{D5CDD505-2E9C-101B-9397-08002B2CF9AE}" pid="6" name="MSIP_Label_f42aa342-8706-4288-bd11-ebb85995028c_Enabled">
    <vt:lpwstr>True</vt:lpwstr>
  </property>
  <property fmtid="{D5CDD505-2E9C-101B-9397-08002B2CF9AE}" pid="7" name="MSIP_Label_f42aa342-8706-4288-bd11-ebb85995028c_Extended_MSFT_Method">
    <vt:lpwstr>Automatic</vt:lpwstr>
  </property>
  <property fmtid="{D5CDD505-2E9C-101B-9397-08002B2CF9AE}" pid="8" name="MSIP_Label_f42aa342-8706-4288-bd11-ebb85995028c_Name">
    <vt:lpwstr>General</vt:lpwstr>
  </property>
  <property fmtid="{D5CDD505-2E9C-101B-9397-08002B2CF9AE}" pid="9" name="MSIP_Label_f42aa342-8706-4288-bd11-ebb85995028c_Owner">
    <vt:lpwstr>v-yunxl@microsoft.com</vt:lpwstr>
  </property>
  <property fmtid="{D5CDD505-2E9C-101B-9397-08002B2CF9AE}" pid="10" name="MSIP_Label_f42aa342-8706-4288-bd11-ebb85995028c_SetDate">
    <vt:lpwstr>2017-12-20T13:15:37.5161125Z</vt:lpwstr>
  </property>
  <property fmtid="{D5CDD505-2E9C-101B-9397-08002B2CF9AE}" pid="11" name="MSIP_Label_f42aa342-8706-4288-bd11-ebb85995028c_SiteId">
    <vt:lpwstr>72f988bf-86f1-41af-91ab-2d7cd011db47</vt:lpwstr>
  </property>
  <property fmtid="{D5CDD505-2E9C-101B-9397-08002B2CF9AE}" pid="12" name="Sensitivity">
    <vt:lpwstr>General</vt:lpwstr>
  </property>
</Properties>
</file>