
<file path=[Content_Types].xml><?xml version="1.0" encoding="utf-8"?>
<Types xmlns="http://schemas.openxmlformats.org/package/2006/content-types">
  <Default Extension="dat" ContentType="text/plain"/>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notesSlides/notesSlide2.xml" ContentType="application/vnd.openxmlformats-officedocument.presentationml.notesSlide+xml"/>
  <Override PartName="/ppt/tags/tag7.xml" ContentType="application/vnd.openxmlformats-officedocument.presentationml.tags+xml"/>
  <Override PartName="/ppt/tags/tag8.xml" ContentType="application/vnd.openxmlformats-officedocument.presentationml.tags+xml"/>
  <Override PartName="/ppt/notesSlides/notesSlide3.xml" ContentType="application/vnd.openxmlformats-officedocument.presentationml.notesSlide+xml"/>
  <Override PartName="/ppt/tags/tag9.xml" ContentType="application/vnd.openxmlformats-officedocument.presentationml.tags+xml"/>
  <Override PartName="/ppt/tags/tag10.xml" ContentType="application/vnd.openxmlformats-officedocument.presentationml.tags+xml"/>
  <Override PartName="/ppt/notesSlides/notesSlide4.xml" ContentType="application/vnd.openxmlformats-officedocument.presentationml.notesSlide+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notesSlides/notesSlide5.xml" ContentType="application/vnd.openxmlformats-officedocument.presentationml.notesSlide+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notesSlides/notesSlide6.xml" ContentType="application/vnd.openxmlformats-officedocument.presentationml.notesSlide+xml"/>
  <Override PartName="/ppt/tags/tag22.xml" ContentType="application/vnd.openxmlformats-officedocument.presentationml.tags+xml"/>
  <Override PartName="/ppt/tags/tag23.xml" ContentType="application/vnd.openxmlformats-officedocument.presentationml.tags+xml"/>
  <Override PartName="/ppt/notesSlides/notesSlide7.xml" ContentType="application/vnd.openxmlformats-officedocument.presentationml.notesSlide+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notesSlides/notesSlide8.xml" ContentType="application/vnd.openxmlformats-officedocument.presentationml.notesSlide+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notesSlides/notesSlide9.xml" ContentType="application/vnd.openxmlformats-officedocument.presentationml.notesSlide+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notesSlides/notesSlide10.xml" ContentType="application/vnd.openxmlformats-officedocument.presentationml.notesSlide+xml"/>
  <Override PartName="/ppt/tags/tag38.xml" ContentType="application/vnd.openxmlformats-officedocument.presentationml.tags+xml"/>
  <Override PartName="/ppt/tags/tag39.xml" ContentType="application/vnd.openxmlformats-officedocument.presentationml.tags+xml"/>
  <Override PartName="/ppt/notesSlides/notesSlide11.xml" ContentType="application/vnd.openxmlformats-officedocument.presentationml.notesSlide+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notesSlides/notesSlide12.xml" ContentType="application/vnd.openxmlformats-officedocument.presentationml.notesSlide+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notesSlides/notesSlide13.xml" ContentType="application/vnd.openxmlformats-officedocument.presentationml.notesSlide+xml"/>
  <Override PartName="/ppt/tags/tag47.xml" ContentType="application/vnd.openxmlformats-officedocument.presentationml.tags+xml"/>
  <Override PartName="/ppt/tags/tag48.xml" ContentType="application/vnd.openxmlformats-officedocument.presentationml.tags+xml"/>
  <Override PartName="/ppt/notesSlides/notesSlide14.xml" ContentType="application/vnd.openxmlformats-officedocument.presentationml.notesSlide+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notesSlides/notesSlide15.xml" ContentType="application/vnd.openxmlformats-officedocument.presentationml.notesSlide+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notesSlides/notesSlide16.xml" ContentType="application/vnd.openxmlformats-officedocument.presentationml.notesSlide+xml"/>
  <Override PartName="/ppt/tags/tag60.xml" ContentType="application/vnd.openxmlformats-officedocument.presentationml.tags+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 Id="Rac6b11ec578f4939" Type="http://schemas.microsoft.com/office/2006/relationships/txt" Target="udata/data.dat"/></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9"/>
  </p:notesMasterIdLst>
  <p:sldIdLst>
    <p:sldId id="356" r:id="rId2"/>
    <p:sldId id="377" r:id="rId3"/>
    <p:sldId id="380" r:id="rId4"/>
    <p:sldId id="382" r:id="rId5"/>
    <p:sldId id="383" r:id="rId6"/>
    <p:sldId id="385" r:id="rId7"/>
    <p:sldId id="381" r:id="rId8"/>
    <p:sldId id="384" r:id="rId9"/>
    <p:sldId id="386" r:id="rId10"/>
    <p:sldId id="390" r:id="rId11"/>
    <p:sldId id="378" r:id="rId12"/>
    <p:sldId id="387" r:id="rId13"/>
    <p:sldId id="391" r:id="rId14"/>
    <p:sldId id="379" r:id="rId15"/>
    <p:sldId id="388" r:id="rId16"/>
    <p:sldId id="389" r:id="rId17"/>
    <p:sldId id="392" r:id="rId1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孔 融" initials="孔" lastIdx="1" clrIdx="0"/>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553538"/>
    <a:srgbClr val="643E42"/>
    <a:srgbClr val="835B5E"/>
    <a:srgbClr val="A57E7E"/>
    <a:srgbClr val="282828"/>
    <a:srgbClr val="C68E84"/>
    <a:srgbClr val="CA857A"/>
    <a:srgbClr val="1B4040"/>
    <a:srgbClr val="FED9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240" autoAdjust="0"/>
    <p:restoredTop sz="94660"/>
  </p:normalViewPr>
  <p:slideViewPr>
    <p:cSldViewPr snapToGrid="0">
      <p:cViewPr varScale="1">
        <p:scale>
          <a:sx n="82" d="100"/>
          <a:sy n="82" d="100"/>
        </p:scale>
        <p:origin x="96" y="40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2020/6/8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DACA1967-D206-41B1-91B6-8254B355A8C6}" type="datetimeFigureOut">
              <a:rPr lang="zh-CN" altLang="en-US" smtClean="0"/>
              <a:t>2020/6/8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D629BAA-4250-4949-BC65-12F8084EA21D}"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DACA1967-D206-41B1-91B6-8254B355A8C6}" type="datetimeFigureOut">
              <a:rPr lang="zh-CN" altLang="en-US" smtClean="0"/>
              <a:t>2020/6/8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D629BAA-4250-4949-BC65-12F8084EA21D}"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DACA1967-D206-41B1-91B6-8254B355A8C6}" type="datetimeFigureOut">
              <a:rPr lang="zh-CN" altLang="en-US" smtClean="0"/>
              <a:t>2020/6/8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D629BAA-4250-4949-BC65-12F8084EA21D}"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DACA1967-D206-41B1-91B6-8254B355A8C6}" type="datetimeFigureOut">
              <a:rPr lang="zh-CN" altLang="en-US" smtClean="0"/>
              <a:t>2020/6/8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D629BAA-4250-4949-BC65-12F8084EA21D}"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DACA1967-D206-41B1-91B6-8254B355A8C6}" type="datetimeFigureOut">
              <a:rPr lang="zh-CN" altLang="en-US" smtClean="0"/>
              <a:t>2020/6/8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D629BAA-4250-4949-BC65-12F8084EA21D}"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p:cNvSpPr>
            <a:spLocks noGrp="1"/>
          </p:cNvSpPr>
          <p:nvPr>
            <p:ph type="dt" sz="half" idx="10"/>
          </p:nvPr>
        </p:nvSpPr>
        <p:spPr/>
        <p:txBody>
          <a:bodyPr/>
          <a:lstStyle/>
          <a:p>
            <a:fld id="{DACA1967-D206-41B1-91B6-8254B355A8C6}" type="datetimeFigureOut">
              <a:rPr lang="zh-CN" altLang="en-US" smtClean="0"/>
              <a:t>2020/6/8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D629BAA-4250-4949-BC65-12F8084EA21D}"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p:cNvSpPr>
            <a:spLocks noGrp="1"/>
          </p:cNvSpPr>
          <p:nvPr>
            <p:ph type="dt" sz="half" idx="10"/>
          </p:nvPr>
        </p:nvSpPr>
        <p:spPr/>
        <p:txBody>
          <a:bodyPr/>
          <a:lstStyle/>
          <a:p>
            <a:fld id="{DACA1967-D206-41B1-91B6-8254B355A8C6}" type="datetimeFigureOut">
              <a:rPr lang="zh-CN" altLang="en-US" smtClean="0"/>
              <a:t>2020/6/8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D629BAA-4250-4949-BC65-12F8084EA21D}"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DACA1967-D206-41B1-91B6-8254B355A8C6}" type="datetimeFigureOut">
              <a:rPr lang="zh-CN" altLang="en-US" smtClean="0"/>
              <a:t>2020/6/8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AD629BAA-4250-4949-BC65-12F8084EA21D}"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ACA1967-D206-41B1-91B6-8254B355A8C6}" type="datetimeFigureOut">
              <a:rPr lang="zh-CN" altLang="en-US" smtClean="0"/>
              <a:t>2020/6/8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AD629BAA-4250-4949-BC65-12F8084EA21D}"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ACA1967-D206-41B1-91B6-8254B355A8C6}" type="datetimeFigureOut">
              <a:rPr lang="zh-CN" altLang="en-US" smtClean="0"/>
              <a:t>2020/6/8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D629BAA-4250-4949-BC65-12F8084EA21D}"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ACA1967-D206-41B1-91B6-8254B355A8C6}" type="datetimeFigureOut">
              <a:rPr lang="zh-CN" altLang="en-US" smtClean="0"/>
              <a:t>2020/6/8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D629BAA-4250-4949-BC65-12F8084EA21D}"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0F1F3"/>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ACA1967-D206-41B1-91B6-8254B355A8C6}" type="datetimeFigureOut">
              <a:rPr lang="zh-CN" altLang="en-US" smtClean="0"/>
              <a:t>2020/6/8</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D629BAA-4250-4949-BC65-12F8084EA21D}"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1.xml"/><Relationship Id="rId5" Type="http://schemas.openxmlformats.org/officeDocument/2006/relationships/image" Target="../media/image2.png"/><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8" Type="http://schemas.openxmlformats.org/officeDocument/2006/relationships/notesSlide" Target="../notesSlides/notesSlide10.xml"/><Relationship Id="rId3" Type="http://schemas.openxmlformats.org/officeDocument/2006/relationships/tags" Target="../tags/tag34.xml"/><Relationship Id="rId7" Type="http://schemas.openxmlformats.org/officeDocument/2006/relationships/slideLayout" Target="../slideLayouts/slideLayout1.xml"/><Relationship Id="rId2" Type="http://schemas.openxmlformats.org/officeDocument/2006/relationships/tags" Target="../tags/tag33.xml"/><Relationship Id="rId1" Type="http://schemas.openxmlformats.org/officeDocument/2006/relationships/tags" Target="../tags/tag32.xml"/><Relationship Id="rId6" Type="http://schemas.openxmlformats.org/officeDocument/2006/relationships/tags" Target="../tags/tag37.xml"/><Relationship Id="rId5" Type="http://schemas.openxmlformats.org/officeDocument/2006/relationships/tags" Target="../tags/tag36.xml"/><Relationship Id="rId4" Type="http://schemas.openxmlformats.org/officeDocument/2006/relationships/tags" Target="../tags/tag35.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39.xml"/><Relationship Id="rId1" Type="http://schemas.openxmlformats.org/officeDocument/2006/relationships/tags" Target="../tags/tag38.xml"/><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3" Type="http://schemas.openxmlformats.org/officeDocument/2006/relationships/tags" Target="../tags/tag42.xml"/><Relationship Id="rId7" Type="http://schemas.openxmlformats.org/officeDocument/2006/relationships/image" Target="../media/image10.png"/><Relationship Id="rId2" Type="http://schemas.openxmlformats.org/officeDocument/2006/relationships/tags" Target="../tags/tag41.xml"/><Relationship Id="rId1" Type="http://schemas.openxmlformats.org/officeDocument/2006/relationships/tags" Target="../tags/tag40.xml"/><Relationship Id="rId6" Type="http://schemas.openxmlformats.org/officeDocument/2006/relationships/image" Target="../media/image9.png"/><Relationship Id="rId5" Type="http://schemas.openxmlformats.org/officeDocument/2006/relationships/notesSlide" Target="../notesSlides/notesSlide12.xml"/><Relationship Id="rId4"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tags" Target="../tags/tag45.xml"/><Relationship Id="rId7" Type="http://schemas.openxmlformats.org/officeDocument/2006/relationships/image" Target="../media/image11.png"/><Relationship Id="rId2" Type="http://schemas.openxmlformats.org/officeDocument/2006/relationships/tags" Target="../tags/tag44.xml"/><Relationship Id="rId1" Type="http://schemas.openxmlformats.org/officeDocument/2006/relationships/tags" Target="../tags/tag43.xml"/><Relationship Id="rId6" Type="http://schemas.openxmlformats.org/officeDocument/2006/relationships/notesSlide" Target="../notesSlides/notesSlide13.xml"/><Relationship Id="rId5" Type="http://schemas.openxmlformats.org/officeDocument/2006/relationships/slideLayout" Target="../slideLayouts/slideLayout1.xml"/><Relationship Id="rId4" Type="http://schemas.openxmlformats.org/officeDocument/2006/relationships/tags" Target="../tags/tag46.xml"/><Relationship Id="rId9" Type="http://schemas.openxmlformats.org/officeDocument/2006/relationships/image" Target="../media/image13.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14.png"/><Relationship Id="rId2" Type="http://schemas.openxmlformats.org/officeDocument/2006/relationships/tags" Target="../tags/tag48.xml"/><Relationship Id="rId1" Type="http://schemas.openxmlformats.org/officeDocument/2006/relationships/tags" Target="../tags/tag47.xml"/><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tags" Target="../tags/tag51.xml"/><Relationship Id="rId7" Type="http://schemas.openxmlformats.org/officeDocument/2006/relationships/notesSlide" Target="../notesSlides/notesSlide15.xml"/><Relationship Id="rId2" Type="http://schemas.openxmlformats.org/officeDocument/2006/relationships/tags" Target="../tags/tag50.xml"/><Relationship Id="rId1" Type="http://schemas.openxmlformats.org/officeDocument/2006/relationships/tags" Target="../tags/tag49.xml"/><Relationship Id="rId6" Type="http://schemas.openxmlformats.org/officeDocument/2006/relationships/slideLayout" Target="../slideLayouts/slideLayout1.xml"/><Relationship Id="rId5" Type="http://schemas.openxmlformats.org/officeDocument/2006/relationships/tags" Target="../tags/tag53.xml"/><Relationship Id="rId4" Type="http://schemas.openxmlformats.org/officeDocument/2006/relationships/tags" Target="../tags/tag52.xml"/></Relationships>
</file>

<file path=ppt/slides/_rels/slide16.xml.rels><?xml version="1.0" encoding="UTF-8" standalone="yes"?>
<Relationships xmlns="http://schemas.openxmlformats.org/package/2006/relationships"><Relationship Id="rId8" Type="http://schemas.openxmlformats.org/officeDocument/2006/relationships/notesSlide" Target="../notesSlides/notesSlide16.xml"/><Relationship Id="rId3" Type="http://schemas.openxmlformats.org/officeDocument/2006/relationships/tags" Target="../tags/tag56.xml"/><Relationship Id="rId7" Type="http://schemas.openxmlformats.org/officeDocument/2006/relationships/slideLayout" Target="../slideLayouts/slideLayout1.xml"/><Relationship Id="rId2" Type="http://schemas.openxmlformats.org/officeDocument/2006/relationships/tags" Target="../tags/tag55.xml"/><Relationship Id="rId1" Type="http://schemas.openxmlformats.org/officeDocument/2006/relationships/tags" Target="../tags/tag54.xml"/><Relationship Id="rId6" Type="http://schemas.openxmlformats.org/officeDocument/2006/relationships/tags" Target="../tags/tag59.xml"/><Relationship Id="rId5" Type="http://schemas.openxmlformats.org/officeDocument/2006/relationships/tags" Target="../tags/tag58.xml"/><Relationship Id="rId4" Type="http://schemas.openxmlformats.org/officeDocument/2006/relationships/tags" Target="../tags/tag57.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1.xml"/><Relationship Id="rId1" Type="http://schemas.openxmlformats.org/officeDocument/2006/relationships/tags" Target="../tags/tag60.xml"/><Relationship Id="rId5" Type="http://schemas.openxmlformats.org/officeDocument/2006/relationships/image" Target="../media/image2.png"/><Relationship Id="rId4" Type="http://schemas.openxmlformats.org/officeDocument/2006/relationships/image" Target="../media/image1.png"/></Relationships>
</file>

<file path=ppt/slides/_rels/slide2.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tags" Target="../tags/tag4.xml"/><Relationship Id="rId7" Type="http://schemas.openxmlformats.org/officeDocument/2006/relationships/notesSlide" Target="../notesSlides/notesSlide2.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slideLayout" Target="../slideLayouts/slideLayout1.xml"/><Relationship Id="rId5" Type="http://schemas.openxmlformats.org/officeDocument/2006/relationships/tags" Target="../tags/tag6.xml"/><Relationship Id="rId4" Type="http://schemas.openxmlformats.org/officeDocument/2006/relationships/tags" Target="../tags/tag5.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8.xml"/><Relationship Id="rId1" Type="http://schemas.openxmlformats.org/officeDocument/2006/relationships/tags" Target="../tags/tag7.xml"/><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0.xml"/><Relationship Id="rId1" Type="http://schemas.openxmlformats.org/officeDocument/2006/relationships/tags" Target="../tags/tag9.xml"/><Relationship Id="rId5" Type="http://schemas.openxmlformats.org/officeDocument/2006/relationships/image" Target="../media/image4.png"/><Relationship Id="rId4"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3" Type="http://schemas.openxmlformats.org/officeDocument/2006/relationships/tags" Target="../tags/tag13.xml"/><Relationship Id="rId7" Type="http://schemas.openxmlformats.org/officeDocument/2006/relationships/image" Target="../media/image5.png"/><Relationship Id="rId2" Type="http://schemas.openxmlformats.org/officeDocument/2006/relationships/tags" Target="../tags/tag12.xml"/><Relationship Id="rId1" Type="http://schemas.openxmlformats.org/officeDocument/2006/relationships/tags" Target="../tags/tag11.xml"/><Relationship Id="rId6" Type="http://schemas.openxmlformats.org/officeDocument/2006/relationships/notesSlide" Target="../notesSlides/notesSlide5.xml"/><Relationship Id="rId5" Type="http://schemas.openxmlformats.org/officeDocument/2006/relationships/slideLayout" Target="../slideLayouts/slideLayout1.xml"/><Relationship Id="rId4" Type="http://schemas.openxmlformats.org/officeDocument/2006/relationships/tags" Target="../tags/tag14.xml"/></Relationships>
</file>

<file path=ppt/slides/_rels/slide6.xml.rels><?xml version="1.0" encoding="UTF-8" standalone="yes"?>
<Relationships xmlns="http://schemas.openxmlformats.org/package/2006/relationships"><Relationship Id="rId8" Type="http://schemas.openxmlformats.org/officeDocument/2006/relationships/slideLayout" Target="../slideLayouts/slideLayout1.xml"/><Relationship Id="rId3" Type="http://schemas.openxmlformats.org/officeDocument/2006/relationships/tags" Target="../tags/tag17.xml"/><Relationship Id="rId7" Type="http://schemas.openxmlformats.org/officeDocument/2006/relationships/tags" Target="../tags/tag21.xml"/><Relationship Id="rId2" Type="http://schemas.openxmlformats.org/officeDocument/2006/relationships/tags" Target="../tags/tag16.xml"/><Relationship Id="rId1" Type="http://schemas.openxmlformats.org/officeDocument/2006/relationships/tags" Target="../tags/tag15.xml"/><Relationship Id="rId6" Type="http://schemas.openxmlformats.org/officeDocument/2006/relationships/tags" Target="../tags/tag20.xml"/><Relationship Id="rId5" Type="http://schemas.openxmlformats.org/officeDocument/2006/relationships/tags" Target="../tags/tag19.xml"/><Relationship Id="rId10" Type="http://schemas.openxmlformats.org/officeDocument/2006/relationships/image" Target="../media/image6.png"/><Relationship Id="rId4" Type="http://schemas.openxmlformats.org/officeDocument/2006/relationships/tags" Target="../tags/tag18.xml"/><Relationship Id="rId9"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23.xml"/><Relationship Id="rId1" Type="http://schemas.openxmlformats.org/officeDocument/2006/relationships/tags" Target="../tags/tag22.xml"/><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tags" Target="../tags/tag26.xml"/><Relationship Id="rId7" Type="http://schemas.openxmlformats.org/officeDocument/2006/relationships/image" Target="../media/image7.png"/><Relationship Id="rId2" Type="http://schemas.openxmlformats.org/officeDocument/2006/relationships/tags" Target="../tags/tag25.xml"/><Relationship Id="rId1" Type="http://schemas.openxmlformats.org/officeDocument/2006/relationships/tags" Target="../tags/tag24.xml"/><Relationship Id="rId6" Type="http://schemas.openxmlformats.org/officeDocument/2006/relationships/notesSlide" Target="../notesSlides/notesSlide8.xml"/><Relationship Id="rId5" Type="http://schemas.openxmlformats.org/officeDocument/2006/relationships/slideLayout" Target="../slideLayouts/slideLayout1.xml"/><Relationship Id="rId4" Type="http://schemas.openxmlformats.org/officeDocument/2006/relationships/tags" Target="../tags/tag27.xml"/></Relationships>
</file>

<file path=ppt/slides/_rels/slide9.xml.rels><?xml version="1.0" encoding="UTF-8" standalone="yes"?>
<Relationships xmlns="http://schemas.openxmlformats.org/package/2006/relationships"><Relationship Id="rId3" Type="http://schemas.openxmlformats.org/officeDocument/2006/relationships/tags" Target="../tags/tag30.xml"/><Relationship Id="rId7" Type="http://schemas.openxmlformats.org/officeDocument/2006/relationships/image" Target="../media/image8.png"/><Relationship Id="rId2" Type="http://schemas.openxmlformats.org/officeDocument/2006/relationships/tags" Target="../tags/tag29.xml"/><Relationship Id="rId1" Type="http://schemas.openxmlformats.org/officeDocument/2006/relationships/tags" Target="../tags/tag28.xml"/><Relationship Id="rId6" Type="http://schemas.openxmlformats.org/officeDocument/2006/relationships/notesSlide" Target="../notesSlides/notesSlide9.xml"/><Relationship Id="rId5" Type="http://schemas.openxmlformats.org/officeDocument/2006/relationships/slideLayout" Target="../slideLayouts/slideLayout1.xml"/><Relationship Id="rId4" Type="http://schemas.openxmlformats.org/officeDocument/2006/relationships/tags" Target="../tags/tag3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643E42"/>
        </a:solidFill>
        <a:effectLst/>
      </p:bgPr>
    </p:bg>
    <p:spTree>
      <p:nvGrpSpPr>
        <p:cNvPr id="1" name=""/>
        <p:cNvGrpSpPr/>
        <p:nvPr/>
      </p:nvGrpSpPr>
      <p:grpSpPr>
        <a:xfrm>
          <a:off x="0" y="0"/>
          <a:ext cx="0" cy="0"/>
          <a:chOff x="0" y="0"/>
          <a:chExt cx="0" cy="0"/>
        </a:xfrm>
      </p:grpSpPr>
      <p:pic>
        <p:nvPicPr>
          <p:cNvPr id="2" name="图片 1" descr="背景"/>
          <p:cNvPicPr>
            <a:picLocks noChangeAspect="1"/>
          </p:cNvPicPr>
          <p:nvPr/>
        </p:nvPicPr>
        <p:blipFill>
          <a:blip r:embed="rId4"/>
          <a:stretch>
            <a:fillRect/>
          </a:stretch>
        </p:blipFill>
        <p:spPr>
          <a:xfrm>
            <a:off x="394335" y="-5080"/>
            <a:ext cx="10863580" cy="6111240"/>
          </a:xfrm>
          <a:prstGeom prst="rect">
            <a:avLst/>
          </a:prstGeom>
        </p:spPr>
      </p:pic>
      <p:sp>
        <p:nvSpPr>
          <p:cNvPr id="4" name="文本框 3"/>
          <p:cNvSpPr txBox="1"/>
          <p:nvPr/>
        </p:nvSpPr>
        <p:spPr>
          <a:xfrm>
            <a:off x="4589145" y="2012315"/>
            <a:ext cx="5010150" cy="1753235"/>
          </a:xfrm>
          <a:prstGeom prst="rect">
            <a:avLst/>
          </a:prstGeom>
          <a:noFill/>
        </p:spPr>
        <p:txBody>
          <a:bodyPr wrap="square" rtlCol="0">
            <a:spAutoFit/>
          </a:bodyPr>
          <a:lstStyle/>
          <a:p>
            <a:pPr algn="l"/>
            <a:r>
              <a:rPr lang="zh-CN" altLang="en-US" sz="5400" b="1">
                <a:solidFill>
                  <a:schemeClr val="bg1"/>
                </a:solidFill>
                <a:latin typeface="华文楷体" panose="02010600040101010101" charset="-122"/>
                <a:ea typeface="华文楷体" panose="02010600040101010101" charset="-122"/>
              </a:rPr>
              <a:t>莫兰迪色</a:t>
            </a:r>
          </a:p>
          <a:p>
            <a:pPr algn="l"/>
            <a:r>
              <a:rPr lang="zh-CN" altLang="en-US" sz="5400" b="1">
                <a:solidFill>
                  <a:schemeClr val="bg1"/>
                </a:solidFill>
                <a:latin typeface="华文楷体" panose="02010600040101010101" charset="-122"/>
                <a:ea typeface="华文楷体" panose="02010600040101010101" charset="-122"/>
              </a:rPr>
              <a:t>工作总结汇报</a:t>
            </a:r>
          </a:p>
        </p:txBody>
      </p:sp>
      <p:sp>
        <p:nvSpPr>
          <p:cNvPr id="37" name="文本框 36"/>
          <p:cNvSpPr txBox="1"/>
          <p:nvPr/>
        </p:nvSpPr>
        <p:spPr>
          <a:xfrm>
            <a:off x="4727575" y="3996055"/>
            <a:ext cx="4436110" cy="398780"/>
          </a:xfrm>
          <a:prstGeom prst="rect">
            <a:avLst/>
          </a:prstGeom>
          <a:noFill/>
        </p:spPr>
        <p:txBody>
          <a:bodyPr wrap="square" rtlCol="0">
            <a:spAutoFit/>
          </a:bodyPr>
          <a:lstStyle/>
          <a:p>
            <a:pPr algn="l">
              <a:lnSpc>
                <a:spcPct val="100000"/>
              </a:lnSpc>
            </a:pPr>
            <a:r>
              <a:rPr lang="en-US" altLang="zh-CN" sz="1000">
                <a:solidFill>
                  <a:schemeClr val="bg1"/>
                </a:solidFill>
                <a:latin typeface="Adobe Myungjo Std M" panose="02020600000000000000" charset="-128"/>
                <a:ea typeface="Adobe Myungjo Std M" panose="02020600000000000000" charset="-128"/>
                <a:cs typeface="+mn-lt"/>
                <a:sym typeface="+mn-ea"/>
              </a:rPr>
              <a:t>Add your relevant content here.Add your relevant content here.Add your relevant content here.Add your relevant content here.</a:t>
            </a:r>
          </a:p>
        </p:txBody>
      </p:sp>
      <p:sp>
        <p:nvSpPr>
          <p:cNvPr id="6" name="文本框 5"/>
          <p:cNvSpPr txBox="1"/>
          <p:nvPr/>
        </p:nvSpPr>
        <p:spPr>
          <a:xfrm>
            <a:off x="4651375" y="5800725"/>
            <a:ext cx="5439410" cy="426720"/>
          </a:xfrm>
          <a:prstGeom prst="rect">
            <a:avLst/>
          </a:prstGeom>
          <a:noFill/>
        </p:spPr>
        <p:txBody>
          <a:bodyPr wrap="square" rtlCol="0">
            <a:spAutoFit/>
          </a:bodyPr>
          <a:lstStyle/>
          <a:p>
            <a:pPr algn="l">
              <a:lnSpc>
                <a:spcPct val="130000"/>
              </a:lnSpc>
              <a:spcBef>
                <a:spcPts val="0"/>
              </a:spcBef>
              <a:spcAft>
                <a:spcPts val="0"/>
              </a:spcAft>
            </a:pPr>
            <a:r>
              <a:rPr lang="zh-CN" altLang="en-US" b="1" dirty="0">
                <a:solidFill>
                  <a:schemeClr val="bg1"/>
                </a:solidFill>
                <a:latin typeface="华文楷体" panose="02010600040101010101" charset="-122"/>
                <a:ea typeface="华文楷体" panose="02010600040101010101" charset="-122"/>
                <a:cs typeface="华文楷体" panose="02010600040101010101" charset="-122"/>
                <a:sym typeface="+mn-ea"/>
              </a:rPr>
              <a:t>总结人：</a:t>
            </a:r>
            <a:r>
              <a:rPr lang="en-US" altLang="zh-CN" b="1" dirty="0">
                <a:solidFill>
                  <a:schemeClr val="bg1"/>
                </a:solidFill>
                <a:latin typeface="华文楷体" panose="02010600040101010101" charset="-122"/>
                <a:ea typeface="华文楷体" panose="02010600040101010101" charset="-122"/>
                <a:cs typeface="华文楷体" panose="02010600040101010101" charset="-122"/>
                <a:sym typeface="+mn-ea"/>
              </a:rPr>
              <a:t>1</a:t>
            </a:r>
            <a:r>
              <a:rPr lang="zh-CN" altLang="en-US" b="1" dirty="0">
                <a:solidFill>
                  <a:schemeClr val="bg1"/>
                </a:solidFill>
                <a:latin typeface="华文楷体" panose="02010600040101010101" charset="-122"/>
                <a:ea typeface="华文楷体" panose="02010600040101010101" charset="-122"/>
                <a:cs typeface="华文楷体" panose="02010600040101010101" charset="-122"/>
                <a:sym typeface="+mn-ea"/>
              </a:rPr>
              <a:t>宝宝          时间：</a:t>
            </a:r>
            <a:r>
              <a:rPr lang="en-US" altLang="zh-CN" b="1" dirty="0">
                <a:solidFill>
                  <a:schemeClr val="bg1"/>
                </a:solidFill>
                <a:latin typeface="华文楷体" panose="02010600040101010101" charset="-122"/>
                <a:ea typeface="华文楷体" panose="02010600040101010101" charset="-122"/>
                <a:cs typeface="华文楷体" panose="02010600040101010101" charset="-122"/>
                <a:sym typeface="+mn-ea"/>
              </a:rPr>
              <a:t>2020</a:t>
            </a:r>
            <a:r>
              <a:rPr lang="zh-CN" altLang="en-US" b="1" dirty="0">
                <a:solidFill>
                  <a:schemeClr val="bg1"/>
                </a:solidFill>
                <a:latin typeface="华文楷体" panose="02010600040101010101" charset="-122"/>
                <a:ea typeface="华文楷体" panose="02010600040101010101" charset="-122"/>
                <a:cs typeface="华文楷体" panose="02010600040101010101" charset="-122"/>
                <a:sym typeface="+mn-ea"/>
              </a:rPr>
              <a:t>年</a:t>
            </a:r>
            <a:r>
              <a:rPr lang="en-US" altLang="zh-CN" b="1" dirty="0">
                <a:solidFill>
                  <a:schemeClr val="bg1"/>
                </a:solidFill>
                <a:latin typeface="华文楷体" panose="02010600040101010101" charset="-122"/>
                <a:ea typeface="华文楷体" panose="02010600040101010101" charset="-122"/>
                <a:cs typeface="华文楷体" panose="02010600040101010101" charset="-122"/>
                <a:sym typeface="+mn-ea"/>
              </a:rPr>
              <a:t>01</a:t>
            </a:r>
            <a:r>
              <a:rPr lang="zh-CN" altLang="en-US" b="1" dirty="0">
                <a:solidFill>
                  <a:schemeClr val="bg1"/>
                </a:solidFill>
                <a:latin typeface="华文楷体" panose="02010600040101010101" charset="-122"/>
                <a:ea typeface="华文楷体" panose="02010600040101010101" charset="-122"/>
                <a:cs typeface="华文楷体" panose="02010600040101010101" charset="-122"/>
                <a:sym typeface="+mn-ea"/>
              </a:rPr>
              <a:t>月</a:t>
            </a:r>
            <a:r>
              <a:rPr lang="en-US" altLang="zh-CN" b="1" dirty="0">
                <a:solidFill>
                  <a:schemeClr val="bg1"/>
                </a:solidFill>
                <a:latin typeface="华文楷体" panose="02010600040101010101" charset="-122"/>
                <a:ea typeface="华文楷体" panose="02010600040101010101" charset="-122"/>
                <a:cs typeface="华文楷体" panose="02010600040101010101" charset="-122"/>
                <a:sym typeface="+mn-ea"/>
              </a:rPr>
              <a:t>01</a:t>
            </a:r>
            <a:r>
              <a:rPr lang="zh-CN" altLang="en-US" b="1" dirty="0">
                <a:solidFill>
                  <a:schemeClr val="bg1"/>
                </a:solidFill>
                <a:latin typeface="华文楷体" panose="02010600040101010101" charset="-122"/>
                <a:ea typeface="华文楷体" panose="02010600040101010101" charset="-122"/>
                <a:cs typeface="华文楷体" panose="02010600040101010101" charset="-122"/>
                <a:sym typeface="+mn-ea"/>
              </a:rPr>
              <a:t>日</a:t>
            </a:r>
          </a:p>
        </p:txBody>
      </p:sp>
      <p:pic>
        <p:nvPicPr>
          <p:cNvPr id="21" name="图片 20" descr="背景"/>
          <p:cNvPicPr>
            <a:picLocks noChangeAspect="1"/>
          </p:cNvPicPr>
          <p:nvPr/>
        </p:nvPicPr>
        <p:blipFill>
          <a:blip r:embed="rId5"/>
          <a:srcRect l="51894" t="33446" r="16540" b="16162"/>
          <a:stretch>
            <a:fillRect/>
          </a:stretch>
        </p:blipFill>
        <p:spPr>
          <a:xfrm>
            <a:off x="8569325" y="3775710"/>
            <a:ext cx="3175000" cy="2851150"/>
          </a:xfrm>
          <a:prstGeom prst="rect">
            <a:avLst/>
          </a:prstGeom>
        </p:spPr>
      </p:pic>
    </p:spTree>
    <p:custDataLst>
      <p:tags r:id="rId1"/>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643E42"/>
        </a:solidFill>
        <a:effectLst/>
      </p:bgPr>
    </p:bg>
    <p:spTree>
      <p:nvGrpSpPr>
        <p:cNvPr id="1" name=""/>
        <p:cNvGrpSpPr/>
        <p:nvPr/>
      </p:nvGrpSpPr>
      <p:grpSpPr>
        <a:xfrm>
          <a:off x="0" y="0"/>
          <a:ext cx="0" cy="0"/>
          <a:chOff x="0" y="0"/>
          <a:chExt cx="0" cy="0"/>
        </a:xfrm>
      </p:grpSpPr>
      <p:sp>
        <p:nvSpPr>
          <p:cNvPr id="5" name="矩形 4"/>
          <p:cNvSpPr/>
          <p:nvPr/>
        </p:nvSpPr>
        <p:spPr>
          <a:xfrm>
            <a:off x="466090" y="407670"/>
            <a:ext cx="11259185" cy="6043295"/>
          </a:xfrm>
          <a:prstGeom prst="rect">
            <a:avLst/>
          </a:prstGeom>
          <a:solidFill>
            <a:srgbClr val="A57E7E"/>
          </a:solidFill>
          <a:ln>
            <a:noFill/>
          </a:ln>
          <a:effectLst>
            <a:outerShdw dist="114300" dir="2700000" algn="tl" rotWithShape="0">
              <a:srgbClr val="835B5E">
                <a:alpha val="7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43" name="组合 42"/>
          <p:cNvGrpSpPr/>
          <p:nvPr/>
        </p:nvGrpSpPr>
        <p:grpSpPr>
          <a:xfrm>
            <a:off x="753745" y="3098165"/>
            <a:ext cx="10654665" cy="2477770"/>
            <a:chOff x="1187" y="3811"/>
            <a:chExt cx="16779" cy="3902"/>
          </a:xfrm>
        </p:grpSpPr>
        <p:cxnSp>
          <p:nvCxnSpPr>
            <p:cNvPr id="42" name="直接连接符 41"/>
            <p:cNvCxnSpPr/>
            <p:nvPr/>
          </p:nvCxnSpPr>
          <p:spPr>
            <a:xfrm>
              <a:off x="3210" y="4398"/>
              <a:ext cx="12857" cy="10"/>
            </a:xfrm>
            <a:prstGeom prst="line">
              <a:avLst/>
            </a:prstGeom>
            <a:ln w="25400">
              <a:solidFill>
                <a:srgbClr val="553538"/>
              </a:solidFill>
            </a:ln>
          </p:spPr>
          <p:style>
            <a:lnRef idx="1">
              <a:schemeClr val="accent1"/>
            </a:lnRef>
            <a:fillRef idx="0">
              <a:schemeClr val="accent1"/>
            </a:fillRef>
            <a:effectRef idx="0">
              <a:schemeClr val="accent1"/>
            </a:effectRef>
            <a:fontRef idx="minor">
              <a:schemeClr val="tx1"/>
            </a:fontRef>
          </p:style>
        </p:cxnSp>
        <p:grpSp>
          <p:nvGrpSpPr>
            <p:cNvPr id="11" name="组合 10"/>
            <p:cNvGrpSpPr/>
            <p:nvPr/>
          </p:nvGrpSpPr>
          <p:grpSpPr>
            <a:xfrm>
              <a:off x="1187" y="3893"/>
              <a:ext cx="4050" cy="3821"/>
              <a:chOff x="1959" y="4438"/>
              <a:chExt cx="4050" cy="3821"/>
            </a:xfrm>
          </p:grpSpPr>
          <p:sp>
            <p:nvSpPr>
              <p:cNvPr id="28" name="副标题 53"/>
              <p:cNvSpPr>
                <a:spLocks noGrp="1"/>
              </p:cNvSpPr>
              <p:nvPr>
                <p:custDataLst>
                  <p:tags r:id="rId6"/>
                </p:custDataLst>
              </p:nvPr>
            </p:nvSpPr>
            <p:spPr>
              <a:xfrm>
                <a:off x="1959" y="6675"/>
                <a:ext cx="4050" cy="1585"/>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ctr">
                  <a:lnSpc>
                    <a:spcPct val="150000"/>
                  </a:lnSpc>
                </a:pPr>
                <a:r>
                  <a:rPr lang="en-US" altLang="zh-CN" sz="1000">
                    <a:solidFill>
                      <a:schemeClr val="bg1"/>
                    </a:solidFill>
                    <a:latin typeface="Adobe Myungjo Std M" panose="02020600000000000000" charset="-128"/>
                    <a:ea typeface="Adobe Myungjo Std M" panose="02020600000000000000" charset="-128"/>
                    <a:cs typeface="+mn-lt"/>
                  </a:rPr>
                  <a:t>Add your relevant content here.Add your relevant content here.Add your relevant content here.</a:t>
                </a:r>
                <a:r>
                  <a:rPr lang="en-US" altLang="zh-CN" sz="1000">
                    <a:solidFill>
                      <a:schemeClr val="bg1"/>
                    </a:solidFill>
                    <a:latin typeface="Adobe Myungjo Std M" panose="02020600000000000000" charset="-128"/>
                    <a:ea typeface="Adobe Myungjo Std M" panose="02020600000000000000" charset="-128"/>
                    <a:cs typeface="+mn-lt"/>
                    <a:sym typeface="+mn-ea"/>
                  </a:rPr>
                  <a:t>Add your relevant content here.</a:t>
                </a:r>
              </a:p>
            </p:txBody>
          </p:sp>
          <p:sp>
            <p:nvSpPr>
              <p:cNvPr id="29" name="文本框 28"/>
              <p:cNvSpPr txBox="1"/>
              <p:nvPr/>
            </p:nvSpPr>
            <p:spPr>
              <a:xfrm>
                <a:off x="2105" y="5952"/>
                <a:ext cx="3758" cy="628"/>
              </a:xfrm>
              <a:prstGeom prst="rect">
                <a:avLst/>
              </a:prstGeom>
              <a:noFill/>
            </p:spPr>
            <p:txBody>
              <a:bodyPr wrap="square" rtlCol="0">
                <a:spAutoFit/>
              </a:bodyPr>
              <a:lstStyle/>
              <a:p>
                <a:pPr algn="ctr"/>
                <a:r>
                  <a:rPr lang="en-US" altLang="zh-CN" sz="2000">
                    <a:solidFill>
                      <a:schemeClr val="bg1"/>
                    </a:solidFill>
                    <a:latin typeface="Kozuka Gothic Pro M" panose="020B0700000000000000" charset="-128"/>
                    <a:ea typeface="Kozuka Gothic Pro M" panose="020B0700000000000000" charset="-128"/>
                  </a:rPr>
                  <a:t>Add the title here</a:t>
                </a:r>
              </a:p>
            </p:txBody>
          </p:sp>
          <p:grpSp>
            <p:nvGrpSpPr>
              <p:cNvPr id="4" name="组合 3"/>
              <p:cNvGrpSpPr/>
              <p:nvPr/>
            </p:nvGrpSpPr>
            <p:grpSpPr>
              <a:xfrm>
                <a:off x="3464" y="4438"/>
                <a:ext cx="1040" cy="1040"/>
                <a:chOff x="8136" y="6120"/>
                <a:chExt cx="1040" cy="1040"/>
              </a:xfrm>
            </p:grpSpPr>
            <p:sp>
              <p:nvSpPr>
                <p:cNvPr id="13" name="椭圆 12"/>
                <p:cNvSpPr/>
                <p:nvPr/>
              </p:nvSpPr>
              <p:spPr>
                <a:xfrm>
                  <a:off x="8136" y="6120"/>
                  <a:ext cx="1040" cy="104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83" name="AutoShape 130"/>
                <p:cNvSpPr/>
                <p:nvPr/>
              </p:nvSpPr>
              <p:spPr bwMode="auto">
                <a:xfrm>
                  <a:off x="8370" y="6364"/>
                  <a:ext cx="568" cy="565"/>
                </a:xfrm>
                <a:custGeom>
                  <a:avLst/>
                  <a:gdLst>
                    <a:gd name="T0" fmla="+- 0 10799 113"/>
                    <a:gd name="T1" fmla="*/ T0 w 21373"/>
                    <a:gd name="T2" fmla="*/ 10800 h 21600"/>
                    <a:gd name="T3" fmla="+- 0 10799 113"/>
                    <a:gd name="T4" fmla="*/ T3 w 21373"/>
                    <a:gd name="T5" fmla="*/ 10800 h 21600"/>
                    <a:gd name="T6" fmla="+- 0 10799 113"/>
                    <a:gd name="T7" fmla="*/ T6 w 21373"/>
                    <a:gd name="T8" fmla="*/ 10800 h 21600"/>
                    <a:gd name="T9" fmla="+- 0 10799 113"/>
                    <a:gd name="T10" fmla="*/ T9 w 21373"/>
                    <a:gd name="T11" fmla="*/ 10800 h 21600"/>
                  </a:gdLst>
                  <a:ahLst/>
                  <a:cxnLst>
                    <a:cxn ang="0">
                      <a:pos x="T1" y="T2"/>
                    </a:cxn>
                    <a:cxn ang="0">
                      <a:pos x="T4" y="T5"/>
                    </a:cxn>
                    <a:cxn ang="0">
                      <a:pos x="T7" y="T8"/>
                    </a:cxn>
                    <a:cxn ang="0">
                      <a:pos x="T10" y="T11"/>
                    </a:cxn>
                  </a:cxnLst>
                  <a:rect l="0" t="0" r="r" b="b"/>
                  <a:pathLst>
                    <a:path w="21373" h="21600">
                      <a:moveTo>
                        <a:pt x="1336" y="20249"/>
                      </a:moveTo>
                      <a:cubicBezTo>
                        <a:pt x="1428" y="20188"/>
                        <a:pt x="3691" y="18688"/>
                        <a:pt x="7070" y="17950"/>
                      </a:cubicBezTo>
                      <a:lnTo>
                        <a:pt x="8729" y="17587"/>
                      </a:lnTo>
                      <a:cubicBezTo>
                        <a:pt x="9321" y="17980"/>
                        <a:pt x="9972" y="18225"/>
                        <a:pt x="10686" y="18225"/>
                      </a:cubicBezTo>
                      <a:cubicBezTo>
                        <a:pt x="11401" y="18225"/>
                        <a:pt x="12052" y="17980"/>
                        <a:pt x="12644" y="17587"/>
                      </a:cubicBezTo>
                      <a:lnTo>
                        <a:pt x="14303" y="17950"/>
                      </a:lnTo>
                      <a:cubicBezTo>
                        <a:pt x="17656" y="18682"/>
                        <a:pt x="19911" y="20165"/>
                        <a:pt x="20037" y="20249"/>
                      </a:cubicBezTo>
                      <a:cubicBezTo>
                        <a:pt x="20037" y="20249"/>
                        <a:pt x="1336" y="20249"/>
                        <a:pt x="1336" y="20249"/>
                      </a:cubicBezTo>
                      <a:close/>
                      <a:moveTo>
                        <a:pt x="13537" y="15793"/>
                      </a:moveTo>
                      <a:lnTo>
                        <a:pt x="13317" y="16073"/>
                      </a:lnTo>
                      <a:cubicBezTo>
                        <a:pt x="11725" y="17923"/>
                        <a:pt x="9648" y="17923"/>
                        <a:pt x="8056" y="16073"/>
                      </a:cubicBezTo>
                      <a:lnTo>
                        <a:pt x="7836" y="15793"/>
                      </a:lnTo>
                      <a:cubicBezTo>
                        <a:pt x="5977" y="13411"/>
                        <a:pt x="5053" y="10261"/>
                        <a:pt x="5451" y="7255"/>
                      </a:cubicBezTo>
                      <a:cubicBezTo>
                        <a:pt x="5815" y="4367"/>
                        <a:pt x="7453" y="1350"/>
                        <a:pt x="10686" y="1350"/>
                      </a:cubicBezTo>
                      <a:cubicBezTo>
                        <a:pt x="13920" y="1350"/>
                        <a:pt x="15558" y="4367"/>
                        <a:pt x="15922" y="7255"/>
                      </a:cubicBezTo>
                      <a:cubicBezTo>
                        <a:pt x="16318" y="10262"/>
                        <a:pt x="15398" y="13411"/>
                        <a:pt x="13537" y="15793"/>
                      </a:cubicBezTo>
                      <a:moveTo>
                        <a:pt x="20778" y="19126"/>
                      </a:moveTo>
                      <a:cubicBezTo>
                        <a:pt x="20644" y="19037"/>
                        <a:pt x="18209" y="17422"/>
                        <a:pt x="14585" y="16630"/>
                      </a:cubicBezTo>
                      <a:cubicBezTo>
                        <a:pt x="15914" y="14927"/>
                        <a:pt x="16767" y="12639"/>
                        <a:pt x="17130" y="11115"/>
                      </a:cubicBezTo>
                      <a:cubicBezTo>
                        <a:pt x="17633" y="9004"/>
                        <a:pt x="17438" y="4873"/>
                        <a:pt x="15431" y="2299"/>
                      </a:cubicBezTo>
                      <a:cubicBezTo>
                        <a:pt x="14259" y="795"/>
                        <a:pt x="12618" y="0"/>
                        <a:pt x="10686" y="0"/>
                      </a:cubicBezTo>
                      <a:cubicBezTo>
                        <a:pt x="8755" y="0"/>
                        <a:pt x="7114" y="795"/>
                        <a:pt x="5942" y="2299"/>
                      </a:cubicBezTo>
                      <a:cubicBezTo>
                        <a:pt x="3935" y="4873"/>
                        <a:pt x="3740" y="9004"/>
                        <a:pt x="4243" y="11115"/>
                      </a:cubicBezTo>
                      <a:cubicBezTo>
                        <a:pt x="4606" y="12639"/>
                        <a:pt x="5459" y="14927"/>
                        <a:pt x="6788" y="16630"/>
                      </a:cubicBezTo>
                      <a:cubicBezTo>
                        <a:pt x="3164" y="17422"/>
                        <a:pt x="729" y="19037"/>
                        <a:pt x="595" y="19126"/>
                      </a:cubicBezTo>
                      <a:cubicBezTo>
                        <a:pt x="105" y="19457"/>
                        <a:pt x="-113" y="20071"/>
                        <a:pt x="57" y="20640"/>
                      </a:cubicBezTo>
                      <a:cubicBezTo>
                        <a:pt x="228" y="21210"/>
                        <a:pt x="747" y="21599"/>
                        <a:pt x="1336" y="21599"/>
                      </a:cubicBezTo>
                      <a:lnTo>
                        <a:pt x="20037" y="21599"/>
                      </a:lnTo>
                      <a:cubicBezTo>
                        <a:pt x="20626" y="21599"/>
                        <a:pt x="21145" y="21210"/>
                        <a:pt x="21316" y="20640"/>
                      </a:cubicBezTo>
                      <a:cubicBezTo>
                        <a:pt x="21487" y="20071"/>
                        <a:pt x="21268" y="19457"/>
                        <a:pt x="20778" y="19126"/>
                      </a:cubicBezTo>
                    </a:path>
                  </a:pathLst>
                </a:custGeom>
                <a:solidFill>
                  <a:srgbClr val="553538"/>
                </a:solidFill>
                <a:ln>
                  <a:noFill/>
                </a:ln>
                <a:effectLst/>
              </p:spPr>
              <p:txBody>
                <a:bodyPr lIns="19050" tIns="19050" rIns="19050" bIns="19050" anchor="ctr"/>
                <a:lstStyle/>
                <a:p>
                  <a:pPr algn="ctr" defTabSz="228600" fontAlgn="base" hangingPunct="0">
                    <a:spcBef>
                      <a:spcPct val="0"/>
                    </a:spcBef>
                    <a:spcAft>
                      <a:spcPct val="0"/>
                    </a:spcAft>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grpSp>
        </p:grpSp>
        <p:grpSp>
          <p:nvGrpSpPr>
            <p:cNvPr id="10" name="组合 9"/>
            <p:cNvGrpSpPr/>
            <p:nvPr/>
          </p:nvGrpSpPr>
          <p:grpSpPr>
            <a:xfrm>
              <a:off x="5430" y="3893"/>
              <a:ext cx="4050" cy="3821"/>
              <a:chOff x="7006" y="4438"/>
              <a:chExt cx="4050" cy="3821"/>
            </a:xfrm>
          </p:grpSpPr>
          <p:grpSp>
            <p:nvGrpSpPr>
              <p:cNvPr id="3" name="组合 2"/>
              <p:cNvGrpSpPr/>
              <p:nvPr/>
            </p:nvGrpSpPr>
            <p:grpSpPr>
              <a:xfrm>
                <a:off x="8511" y="4438"/>
                <a:ext cx="1040" cy="1040"/>
                <a:chOff x="13183" y="6120"/>
                <a:chExt cx="1040" cy="1040"/>
              </a:xfrm>
            </p:grpSpPr>
            <p:sp>
              <p:nvSpPr>
                <p:cNvPr id="21" name="椭圆 20"/>
                <p:cNvSpPr/>
                <p:nvPr/>
              </p:nvSpPr>
              <p:spPr>
                <a:xfrm>
                  <a:off x="13183" y="6120"/>
                  <a:ext cx="1040" cy="104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57" name="Group 112"/>
                <p:cNvGrpSpPr/>
                <p:nvPr/>
              </p:nvGrpSpPr>
              <p:grpSpPr>
                <a:xfrm>
                  <a:off x="13437" y="6398"/>
                  <a:ext cx="567" cy="531"/>
                  <a:chOff x="5368132" y="3540125"/>
                  <a:chExt cx="465138" cy="435769"/>
                </a:xfrm>
                <a:solidFill>
                  <a:srgbClr val="553538"/>
                </a:solidFill>
              </p:grpSpPr>
              <p:sp>
                <p:nvSpPr>
                  <p:cNvPr id="158" name="AutoShape 110"/>
                  <p:cNvSpPr/>
                  <p:nvPr/>
                </p:nvSpPr>
                <p:spPr bwMode="auto">
                  <a:xfrm>
                    <a:off x="5426869" y="3598069"/>
                    <a:ext cx="347663" cy="2325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99" y="20255"/>
                        </a:moveTo>
                        <a:lnTo>
                          <a:pt x="899" y="20255"/>
                        </a:lnTo>
                        <a:lnTo>
                          <a:pt x="899" y="1350"/>
                        </a:lnTo>
                        <a:lnTo>
                          <a:pt x="20699" y="1350"/>
                        </a:lnTo>
                        <a:cubicBezTo>
                          <a:pt x="20699" y="1350"/>
                          <a:pt x="20699" y="20255"/>
                          <a:pt x="20699" y="20255"/>
                        </a:cubicBezTo>
                        <a:close/>
                        <a:moveTo>
                          <a:pt x="20699" y="0"/>
                        </a:moveTo>
                        <a:lnTo>
                          <a:pt x="899" y="5"/>
                        </a:lnTo>
                        <a:cubicBezTo>
                          <a:pt x="402" y="5"/>
                          <a:pt x="0" y="603"/>
                          <a:pt x="0" y="1350"/>
                        </a:cubicBezTo>
                        <a:lnTo>
                          <a:pt x="0" y="20249"/>
                        </a:lnTo>
                        <a:cubicBezTo>
                          <a:pt x="0" y="20996"/>
                          <a:pt x="402" y="21599"/>
                          <a:pt x="899" y="21599"/>
                        </a:cubicBezTo>
                        <a:lnTo>
                          <a:pt x="20699" y="21599"/>
                        </a:lnTo>
                        <a:cubicBezTo>
                          <a:pt x="21197" y="21599"/>
                          <a:pt x="21600" y="20996"/>
                          <a:pt x="21600" y="20249"/>
                        </a:cubicBezTo>
                        <a:lnTo>
                          <a:pt x="21600" y="1350"/>
                        </a:lnTo>
                        <a:cubicBezTo>
                          <a:pt x="21600" y="603"/>
                          <a:pt x="21197" y="0"/>
                          <a:pt x="20699" y="0"/>
                        </a:cubicBezTo>
                      </a:path>
                    </a:pathLst>
                  </a:custGeom>
                  <a:grpFill/>
                  <a:ln>
                    <a:noFill/>
                  </a:ln>
                  <a:effectLst/>
                </p:spPr>
                <p:txBody>
                  <a:bodyPr lIns="19050" tIns="19050" rIns="19050" bIns="19050" anchor="ctr"/>
                  <a:lstStyle/>
                  <a:p>
                    <a:pPr algn="ctr" defTabSz="228600" fontAlgn="base" hangingPunct="0">
                      <a:spcBef>
                        <a:spcPct val="0"/>
                      </a:spcBef>
                      <a:spcAft>
                        <a:spcPct val="0"/>
                      </a:spcAft>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159" name="AutoShape 111"/>
                  <p:cNvSpPr/>
                  <p:nvPr/>
                </p:nvSpPr>
                <p:spPr bwMode="auto">
                  <a:xfrm>
                    <a:off x="5368132" y="3540125"/>
                    <a:ext cx="465138"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grpFill/>
                  <a:ln>
                    <a:noFill/>
                  </a:ln>
                  <a:effectLst/>
                </p:spPr>
                <p:txBody>
                  <a:bodyPr lIns="19050" tIns="19050" rIns="19050" bIns="19050" anchor="ctr"/>
                  <a:lstStyle/>
                  <a:p>
                    <a:pPr algn="ctr" defTabSz="228600" fontAlgn="base" hangingPunct="0">
                      <a:spcBef>
                        <a:spcPct val="0"/>
                      </a:spcBef>
                      <a:spcAft>
                        <a:spcPct val="0"/>
                      </a:spcAft>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grpSp>
          </p:grpSp>
          <p:sp>
            <p:nvSpPr>
              <p:cNvPr id="8" name="副标题 53"/>
              <p:cNvSpPr>
                <a:spLocks noGrp="1"/>
              </p:cNvSpPr>
              <p:nvPr>
                <p:custDataLst>
                  <p:tags r:id="rId5"/>
                </p:custDataLst>
              </p:nvPr>
            </p:nvSpPr>
            <p:spPr>
              <a:xfrm>
                <a:off x="7006" y="6675"/>
                <a:ext cx="4050" cy="1585"/>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ctr">
                  <a:lnSpc>
                    <a:spcPct val="150000"/>
                  </a:lnSpc>
                </a:pPr>
                <a:r>
                  <a:rPr lang="en-US" altLang="zh-CN" sz="1000">
                    <a:solidFill>
                      <a:schemeClr val="bg1"/>
                    </a:solidFill>
                    <a:latin typeface="Adobe Myungjo Std M" panose="02020600000000000000" charset="-128"/>
                    <a:ea typeface="Adobe Myungjo Std M" panose="02020600000000000000" charset="-128"/>
                    <a:cs typeface="+mn-lt"/>
                  </a:rPr>
                  <a:t>Add your relevant content here.Add your relevant content here.Add your relevant content here.</a:t>
                </a:r>
                <a:r>
                  <a:rPr lang="en-US" altLang="zh-CN" sz="1000">
                    <a:solidFill>
                      <a:schemeClr val="bg1"/>
                    </a:solidFill>
                    <a:latin typeface="Adobe Myungjo Std M" panose="02020600000000000000" charset="-128"/>
                    <a:ea typeface="Adobe Myungjo Std M" panose="02020600000000000000" charset="-128"/>
                    <a:cs typeface="+mn-lt"/>
                    <a:sym typeface="+mn-ea"/>
                  </a:rPr>
                  <a:t>Add your relevant content here.</a:t>
                </a:r>
              </a:p>
            </p:txBody>
          </p:sp>
          <p:sp>
            <p:nvSpPr>
              <p:cNvPr id="9" name="文本框 8"/>
              <p:cNvSpPr txBox="1"/>
              <p:nvPr/>
            </p:nvSpPr>
            <p:spPr>
              <a:xfrm>
                <a:off x="7152" y="5952"/>
                <a:ext cx="3758" cy="628"/>
              </a:xfrm>
              <a:prstGeom prst="rect">
                <a:avLst/>
              </a:prstGeom>
              <a:noFill/>
            </p:spPr>
            <p:txBody>
              <a:bodyPr wrap="square" rtlCol="0">
                <a:spAutoFit/>
              </a:bodyPr>
              <a:lstStyle/>
              <a:p>
                <a:pPr algn="ctr"/>
                <a:r>
                  <a:rPr lang="en-US" altLang="zh-CN" sz="2000">
                    <a:solidFill>
                      <a:schemeClr val="bg1"/>
                    </a:solidFill>
                    <a:latin typeface="Kozuka Gothic Pro M" panose="020B0700000000000000" charset="-128"/>
                    <a:ea typeface="Kozuka Gothic Pro M" panose="020B0700000000000000" charset="-128"/>
                  </a:rPr>
                  <a:t>Add the title here</a:t>
                </a:r>
              </a:p>
            </p:txBody>
          </p:sp>
        </p:grpSp>
        <p:grpSp>
          <p:nvGrpSpPr>
            <p:cNvPr id="18" name="组合 17"/>
            <p:cNvGrpSpPr/>
            <p:nvPr/>
          </p:nvGrpSpPr>
          <p:grpSpPr>
            <a:xfrm>
              <a:off x="9673" y="3811"/>
              <a:ext cx="4050" cy="3822"/>
              <a:chOff x="1959" y="4438"/>
              <a:chExt cx="4050" cy="3822"/>
            </a:xfrm>
          </p:grpSpPr>
          <p:sp>
            <p:nvSpPr>
              <p:cNvPr id="19" name="副标题 53"/>
              <p:cNvSpPr>
                <a:spLocks noGrp="1"/>
              </p:cNvSpPr>
              <p:nvPr>
                <p:custDataLst>
                  <p:tags r:id="rId4"/>
                </p:custDataLst>
              </p:nvPr>
            </p:nvSpPr>
            <p:spPr>
              <a:xfrm>
                <a:off x="1959" y="6675"/>
                <a:ext cx="4050" cy="1585"/>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ctr">
                  <a:lnSpc>
                    <a:spcPct val="150000"/>
                  </a:lnSpc>
                </a:pPr>
                <a:r>
                  <a:rPr lang="en-US" altLang="zh-CN" sz="1000">
                    <a:solidFill>
                      <a:schemeClr val="bg1"/>
                    </a:solidFill>
                    <a:latin typeface="Adobe Myungjo Std M" panose="02020600000000000000" charset="-128"/>
                    <a:ea typeface="Adobe Myungjo Std M" panose="02020600000000000000" charset="-128"/>
                    <a:cs typeface="+mn-lt"/>
                  </a:rPr>
                  <a:t>Add your relevant content here.Add your relevant content here.Add your relevant content here.</a:t>
                </a:r>
                <a:r>
                  <a:rPr lang="en-US" altLang="zh-CN" sz="1000">
                    <a:solidFill>
                      <a:schemeClr val="bg1"/>
                    </a:solidFill>
                    <a:latin typeface="Adobe Myungjo Std M" panose="02020600000000000000" charset="-128"/>
                    <a:ea typeface="Adobe Myungjo Std M" panose="02020600000000000000" charset="-128"/>
                    <a:cs typeface="+mn-lt"/>
                    <a:sym typeface="+mn-ea"/>
                  </a:rPr>
                  <a:t>Add your relevant content here.</a:t>
                </a:r>
              </a:p>
            </p:txBody>
          </p:sp>
          <p:sp>
            <p:nvSpPr>
              <p:cNvPr id="20" name="文本框 19"/>
              <p:cNvSpPr txBox="1"/>
              <p:nvPr/>
            </p:nvSpPr>
            <p:spPr>
              <a:xfrm>
                <a:off x="2105" y="5952"/>
                <a:ext cx="3758" cy="628"/>
              </a:xfrm>
              <a:prstGeom prst="rect">
                <a:avLst/>
              </a:prstGeom>
              <a:noFill/>
            </p:spPr>
            <p:txBody>
              <a:bodyPr wrap="square" rtlCol="0">
                <a:spAutoFit/>
              </a:bodyPr>
              <a:lstStyle/>
              <a:p>
                <a:pPr algn="ctr"/>
                <a:r>
                  <a:rPr lang="en-US" altLang="zh-CN" sz="2000">
                    <a:solidFill>
                      <a:schemeClr val="bg1"/>
                    </a:solidFill>
                    <a:latin typeface="Kozuka Gothic Pro M" panose="020B0700000000000000" charset="-128"/>
                    <a:ea typeface="Kozuka Gothic Pro M" panose="020B0700000000000000" charset="-128"/>
                  </a:rPr>
                  <a:t>Add the title here</a:t>
                </a:r>
              </a:p>
            </p:txBody>
          </p:sp>
          <p:sp>
            <p:nvSpPr>
              <p:cNvPr id="26" name="椭圆 25"/>
              <p:cNvSpPr/>
              <p:nvPr/>
            </p:nvSpPr>
            <p:spPr>
              <a:xfrm>
                <a:off x="3464" y="4438"/>
                <a:ext cx="1040" cy="104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30" name="组合 29"/>
            <p:cNvGrpSpPr/>
            <p:nvPr/>
          </p:nvGrpSpPr>
          <p:grpSpPr>
            <a:xfrm>
              <a:off x="13916" y="3811"/>
              <a:ext cx="4050" cy="3822"/>
              <a:chOff x="7006" y="4438"/>
              <a:chExt cx="4050" cy="3822"/>
            </a:xfrm>
          </p:grpSpPr>
          <p:sp>
            <p:nvSpPr>
              <p:cNvPr id="32" name="椭圆 31"/>
              <p:cNvSpPr/>
              <p:nvPr/>
            </p:nvSpPr>
            <p:spPr>
              <a:xfrm>
                <a:off x="8511" y="4438"/>
                <a:ext cx="1040" cy="104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6" name="副标题 53"/>
              <p:cNvSpPr>
                <a:spLocks noGrp="1"/>
              </p:cNvSpPr>
              <p:nvPr>
                <p:custDataLst>
                  <p:tags r:id="rId3"/>
                </p:custDataLst>
              </p:nvPr>
            </p:nvSpPr>
            <p:spPr>
              <a:xfrm>
                <a:off x="7006" y="6675"/>
                <a:ext cx="4050" cy="1585"/>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ctr">
                  <a:lnSpc>
                    <a:spcPct val="150000"/>
                  </a:lnSpc>
                </a:pPr>
                <a:r>
                  <a:rPr lang="en-US" altLang="zh-CN" sz="1000">
                    <a:solidFill>
                      <a:schemeClr val="bg1"/>
                    </a:solidFill>
                    <a:latin typeface="Adobe Myungjo Std M" panose="02020600000000000000" charset="-128"/>
                    <a:ea typeface="Adobe Myungjo Std M" panose="02020600000000000000" charset="-128"/>
                    <a:cs typeface="+mn-lt"/>
                  </a:rPr>
                  <a:t>Add your relevant content here.Add your relevant content here.Add your relevant content here.</a:t>
                </a:r>
                <a:r>
                  <a:rPr lang="en-US" altLang="zh-CN" sz="1000">
                    <a:solidFill>
                      <a:schemeClr val="bg1"/>
                    </a:solidFill>
                    <a:latin typeface="Adobe Myungjo Std M" panose="02020600000000000000" charset="-128"/>
                    <a:ea typeface="Adobe Myungjo Std M" panose="02020600000000000000" charset="-128"/>
                    <a:cs typeface="+mn-lt"/>
                    <a:sym typeface="+mn-ea"/>
                  </a:rPr>
                  <a:t>Add your relevant content here.</a:t>
                </a:r>
              </a:p>
            </p:txBody>
          </p:sp>
          <p:sp>
            <p:nvSpPr>
              <p:cNvPr id="37" name="文本框 36"/>
              <p:cNvSpPr txBox="1"/>
              <p:nvPr/>
            </p:nvSpPr>
            <p:spPr>
              <a:xfrm>
                <a:off x="7152" y="5952"/>
                <a:ext cx="3758" cy="628"/>
              </a:xfrm>
              <a:prstGeom prst="rect">
                <a:avLst/>
              </a:prstGeom>
              <a:noFill/>
            </p:spPr>
            <p:txBody>
              <a:bodyPr wrap="square" rtlCol="0">
                <a:spAutoFit/>
              </a:bodyPr>
              <a:lstStyle/>
              <a:p>
                <a:pPr algn="ctr"/>
                <a:r>
                  <a:rPr lang="en-US" altLang="zh-CN" sz="2000">
                    <a:solidFill>
                      <a:schemeClr val="bg1"/>
                    </a:solidFill>
                    <a:latin typeface="Kozuka Gothic Pro M" panose="020B0700000000000000" charset="-128"/>
                    <a:ea typeface="Kozuka Gothic Pro M" panose="020B0700000000000000" charset="-128"/>
                  </a:rPr>
                  <a:t>Add the title here</a:t>
                </a:r>
              </a:p>
            </p:txBody>
          </p:sp>
        </p:grpSp>
        <p:grpSp>
          <p:nvGrpSpPr>
            <p:cNvPr id="39" name="组合 38"/>
            <p:cNvGrpSpPr/>
            <p:nvPr/>
          </p:nvGrpSpPr>
          <p:grpSpPr>
            <a:xfrm>
              <a:off x="15659" y="4013"/>
              <a:ext cx="565" cy="568"/>
              <a:chOff x="5394325" y="3578225"/>
              <a:chExt cx="358775" cy="360363"/>
            </a:xfrm>
            <a:solidFill>
              <a:srgbClr val="553538"/>
            </a:solidFill>
          </p:grpSpPr>
          <p:sp>
            <p:nvSpPr>
              <p:cNvPr id="40" name="AutoShape 18"/>
              <p:cNvSpPr/>
              <p:nvPr/>
            </p:nvSpPr>
            <p:spPr bwMode="auto">
              <a:xfrm>
                <a:off x="5394325" y="3578225"/>
                <a:ext cx="358775" cy="3603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799"/>
                    </a:moveTo>
                    <a:cubicBezTo>
                      <a:pt x="20249" y="20048"/>
                      <a:pt x="20048" y="20249"/>
                      <a:pt x="19799" y="20249"/>
                    </a:cubicBezTo>
                    <a:lnTo>
                      <a:pt x="1800" y="20249"/>
                    </a:lnTo>
                    <a:cubicBezTo>
                      <a:pt x="1551" y="20249"/>
                      <a:pt x="1349" y="20048"/>
                      <a:pt x="1349" y="19799"/>
                    </a:cubicBezTo>
                    <a:lnTo>
                      <a:pt x="1349" y="3824"/>
                    </a:lnTo>
                    <a:cubicBezTo>
                      <a:pt x="1349" y="3576"/>
                      <a:pt x="1551" y="3375"/>
                      <a:pt x="1800" y="3375"/>
                    </a:cubicBezTo>
                    <a:lnTo>
                      <a:pt x="4724" y="3375"/>
                    </a:lnTo>
                    <a:lnTo>
                      <a:pt x="4724" y="4725"/>
                    </a:lnTo>
                    <a:cubicBezTo>
                      <a:pt x="4724" y="5098"/>
                      <a:pt x="5027" y="5400"/>
                      <a:pt x="5399" y="5400"/>
                    </a:cubicBezTo>
                    <a:cubicBezTo>
                      <a:pt x="5772" y="5400"/>
                      <a:pt x="6074" y="5098"/>
                      <a:pt x="6074" y="4725"/>
                    </a:cubicBezTo>
                    <a:lnTo>
                      <a:pt x="6074" y="3375"/>
                    </a:lnTo>
                    <a:lnTo>
                      <a:pt x="10124" y="3375"/>
                    </a:lnTo>
                    <a:lnTo>
                      <a:pt x="10124" y="4725"/>
                    </a:lnTo>
                    <a:cubicBezTo>
                      <a:pt x="10124" y="5098"/>
                      <a:pt x="10427" y="5400"/>
                      <a:pt x="10800" y="5400"/>
                    </a:cubicBezTo>
                    <a:cubicBezTo>
                      <a:pt x="11172" y="5400"/>
                      <a:pt x="11474" y="5098"/>
                      <a:pt x="11474" y="4725"/>
                    </a:cubicBezTo>
                    <a:lnTo>
                      <a:pt x="11474" y="3375"/>
                    </a:lnTo>
                    <a:lnTo>
                      <a:pt x="15524" y="3375"/>
                    </a:lnTo>
                    <a:lnTo>
                      <a:pt x="15524" y="4725"/>
                    </a:lnTo>
                    <a:cubicBezTo>
                      <a:pt x="15524" y="5098"/>
                      <a:pt x="15827" y="5400"/>
                      <a:pt x="16199" y="5400"/>
                    </a:cubicBezTo>
                    <a:cubicBezTo>
                      <a:pt x="16572" y="5400"/>
                      <a:pt x="16874" y="5098"/>
                      <a:pt x="16874" y="4725"/>
                    </a:cubicBezTo>
                    <a:lnTo>
                      <a:pt x="16874" y="3375"/>
                    </a:lnTo>
                    <a:lnTo>
                      <a:pt x="19799" y="3375"/>
                    </a:lnTo>
                    <a:cubicBezTo>
                      <a:pt x="20048" y="3375"/>
                      <a:pt x="20249" y="3576"/>
                      <a:pt x="20249" y="3824"/>
                    </a:cubicBezTo>
                    <a:cubicBezTo>
                      <a:pt x="20249" y="3824"/>
                      <a:pt x="20249" y="19799"/>
                      <a:pt x="20249" y="19799"/>
                    </a:cubicBezTo>
                    <a:close/>
                    <a:moveTo>
                      <a:pt x="19799" y="2025"/>
                    </a:moveTo>
                    <a:lnTo>
                      <a:pt x="16874" y="2025"/>
                    </a:lnTo>
                    <a:lnTo>
                      <a:pt x="16874" y="675"/>
                    </a:lnTo>
                    <a:cubicBezTo>
                      <a:pt x="16874" y="301"/>
                      <a:pt x="16572" y="0"/>
                      <a:pt x="16199" y="0"/>
                    </a:cubicBezTo>
                    <a:cubicBezTo>
                      <a:pt x="15827" y="0"/>
                      <a:pt x="15524" y="301"/>
                      <a:pt x="15524" y="675"/>
                    </a:cubicBezTo>
                    <a:lnTo>
                      <a:pt x="15524" y="2025"/>
                    </a:lnTo>
                    <a:lnTo>
                      <a:pt x="11474" y="2025"/>
                    </a:lnTo>
                    <a:lnTo>
                      <a:pt x="11474" y="675"/>
                    </a:lnTo>
                    <a:cubicBezTo>
                      <a:pt x="11474" y="301"/>
                      <a:pt x="11172" y="0"/>
                      <a:pt x="10800" y="0"/>
                    </a:cubicBezTo>
                    <a:cubicBezTo>
                      <a:pt x="10427" y="0"/>
                      <a:pt x="10124" y="301"/>
                      <a:pt x="10124" y="675"/>
                    </a:cubicBezTo>
                    <a:lnTo>
                      <a:pt x="10124" y="2025"/>
                    </a:lnTo>
                    <a:lnTo>
                      <a:pt x="6074" y="2025"/>
                    </a:lnTo>
                    <a:lnTo>
                      <a:pt x="6074" y="675"/>
                    </a:lnTo>
                    <a:cubicBezTo>
                      <a:pt x="6074" y="301"/>
                      <a:pt x="5772" y="0"/>
                      <a:pt x="5399" y="0"/>
                    </a:cubicBezTo>
                    <a:cubicBezTo>
                      <a:pt x="5027" y="0"/>
                      <a:pt x="4724" y="301"/>
                      <a:pt x="4724" y="675"/>
                    </a:cubicBezTo>
                    <a:lnTo>
                      <a:pt x="4724" y="2025"/>
                    </a:lnTo>
                    <a:lnTo>
                      <a:pt x="1800" y="2025"/>
                    </a:lnTo>
                    <a:cubicBezTo>
                      <a:pt x="805" y="2025"/>
                      <a:pt x="0" y="2830"/>
                      <a:pt x="0" y="3824"/>
                    </a:cubicBezTo>
                    <a:lnTo>
                      <a:pt x="0" y="19799"/>
                    </a:lnTo>
                    <a:cubicBezTo>
                      <a:pt x="0" y="20793"/>
                      <a:pt x="805" y="21599"/>
                      <a:pt x="1800" y="21599"/>
                    </a:cubicBezTo>
                    <a:lnTo>
                      <a:pt x="19799" y="21599"/>
                    </a:lnTo>
                    <a:cubicBezTo>
                      <a:pt x="20794" y="21599"/>
                      <a:pt x="21600" y="20793"/>
                      <a:pt x="21600" y="19799"/>
                    </a:cubicBezTo>
                    <a:lnTo>
                      <a:pt x="21600" y="3824"/>
                    </a:lnTo>
                    <a:cubicBezTo>
                      <a:pt x="21600" y="2830"/>
                      <a:pt x="20794" y="2025"/>
                      <a:pt x="19799" y="2025"/>
                    </a:cubicBezTo>
                  </a:path>
                </a:pathLst>
              </a:custGeom>
              <a:grpFill/>
              <a:ln>
                <a:noFill/>
              </a:ln>
              <a:effectLst/>
            </p:spPr>
            <p:txBody>
              <a:bodyPr lIns="19050" tIns="19050" rIns="19050" bIns="19050" anchor="ctr"/>
              <a:lstStyle/>
              <a:p>
                <a:pPr algn="ctr" defTabSz="228600" fontAlgn="base" hangingPunct="0">
                  <a:spcBef>
                    <a:spcPct val="0"/>
                  </a:spcBef>
                  <a:spcAft>
                    <a:spcPct val="0"/>
                  </a:spcAft>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41" name="AutoShape 19"/>
              <p:cNvSpPr/>
              <p:nvPr/>
            </p:nvSpPr>
            <p:spPr bwMode="auto">
              <a:xfrm>
                <a:off x="5472113" y="3713163"/>
                <a:ext cx="46037" cy="349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p:spPr>
            <p:txBody>
              <a:bodyPr lIns="19050" tIns="19050" rIns="19050" bIns="19050" anchor="ctr"/>
              <a:lstStyle/>
              <a:p>
                <a:pPr algn="ctr" defTabSz="228600" fontAlgn="base" hangingPunct="0">
                  <a:spcBef>
                    <a:spcPct val="0"/>
                  </a:spcBef>
                  <a:spcAft>
                    <a:spcPct val="0"/>
                  </a:spcAft>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51" name="AutoShape 20"/>
              <p:cNvSpPr/>
              <p:nvPr/>
            </p:nvSpPr>
            <p:spPr bwMode="auto">
              <a:xfrm>
                <a:off x="5472113" y="3770313"/>
                <a:ext cx="46037" cy="3333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p:spPr>
            <p:txBody>
              <a:bodyPr lIns="19050" tIns="19050" rIns="19050" bIns="19050" anchor="ctr"/>
              <a:lstStyle/>
              <a:p>
                <a:pPr algn="ctr" defTabSz="228600" fontAlgn="base" hangingPunct="0">
                  <a:spcBef>
                    <a:spcPct val="0"/>
                  </a:spcBef>
                  <a:spcAft>
                    <a:spcPct val="0"/>
                  </a:spcAft>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54" name="AutoShape 21"/>
              <p:cNvSpPr/>
              <p:nvPr/>
            </p:nvSpPr>
            <p:spPr bwMode="auto">
              <a:xfrm>
                <a:off x="5472113" y="3825875"/>
                <a:ext cx="46037" cy="333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p:spPr>
            <p:txBody>
              <a:bodyPr lIns="19050" tIns="19050" rIns="19050" bIns="19050" anchor="ctr"/>
              <a:lstStyle/>
              <a:p>
                <a:pPr algn="ctr" defTabSz="228600" fontAlgn="base" hangingPunct="0">
                  <a:spcBef>
                    <a:spcPct val="0"/>
                  </a:spcBef>
                  <a:spcAft>
                    <a:spcPct val="0"/>
                  </a:spcAft>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55" name="AutoShape 22"/>
              <p:cNvSpPr/>
              <p:nvPr/>
            </p:nvSpPr>
            <p:spPr bwMode="auto">
              <a:xfrm>
                <a:off x="5551488" y="3825875"/>
                <a:ext cx="44450" cy="333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p:spPr>
            <p:txBody>
              <a:bodyPr lIns="19050" tIns="19050" rIns="19050" bIns="19050" anchor="ctr"/>
              <a:lstStyle/>
              <a:p>
                <a:pPr algn="ctr" defTabSz="228600" fontAlgn="base" hangingPunct="0">
                  <a:spcBef>
                    <a:spcPct val="0"/>
                  </a:spcBef>
                  <a:spcAft>
                    <a:spcPct val="0"/>
                  </a:spcAft>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57" name="AutoShape 23"/>
              <p:cNvSpPr/>
              <p:nvPr/>
            </p:nvSpPr>
            <p:spPr bwMode="auto">
              <a:xfrm>
                <a:off x="5551488" y="3770313"/>
                <a:ext cx="44450" cy="3333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p:spPr>
            <p:txBody>
              <a:bodyPr lIns="19050" tIns="19050" rIns="19050" bIns="19050" anchor="ctr"/>
              <a:lstStyle/>
              <a:p>
                <a:pPr algn="ctr" defTabSz="228600" fontAlgn="base" hangingPunct="0">
                  <a:spcBef>
                    <a:spcPct val="0"/>
                  </a:spcBef>
                  <a:spcAft>
                    <a:spcPct val="0"/>
                  </a:spcAft>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60" name="AutoShape 24"/>
              <p:cNvSpPr/>
              <p:nvPr/>
            </p:nvSpPr>
            <p:spPr bwMode="auto">
              <a:xfrm>
                <a:off x="5551488" y="3713163"/>
                <a:ext cx="44450" cy="349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p:spPr>
            <p:txBody>
              <a:bodyPr lIns="19050" tIns="19050" rIns="19050" bIns="19050" anchor="ctr"/>
              <a:lstStyle/>
              <a:p>
                <a:pPr algn="ctr" defTabSz="228600" fontAlgn="base" hangingPunct="0">
                  <a:spcBef>
                    <a:spcPct val="0"/>
                  </a:spcBef>
                  <a:spcAft>
                    <a:spcPct val="0"/>
                  </a:spcAft>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61" name="AutoShape 25"/>
              <p:cNvSpPr/>
              <p:nvPr/>
            </p:nvSpPr>
            <p:spPr bwMode="auto">
              <a:xfrm>
                <a:off x="5630863" y="3825875"/>
                <a:ext cx="44450" cy="333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p:spPr>
            <p:txBody>
              <a:bodyPr lIns="19050" tIns="19050" rIns="19050" bIns="19050" anchor="ctr"/>
              <a:lstStyle/>
              <a:p>
                <a:pPr algn="ctr" defTabSz="228600" fontAlgn="base" hangingPunct="0">
                  <a:spcBef>
                    <a:spcPct val="0"/>
                  </a:spcBef>
                  <a:spcAft>
                    <a:spcPct val="0"/>
                  </a:spcAft>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63" name="AutoShape 26"/>
              <p:cNvSpPr/>
              <p:nvPr/>
            </p:nvSpPr>
            <p:spPr bwMode="auto">
              <a:xfrm>
                <a:off x="5630863" y="3770313"/>
                <a:ext cx="44450" cy="3333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p:spPr>
            <p:txBody>
              <a:bodyPr lIns="19050" tIns="19050" rIns="19050" bIns="19050" anchor="ctr"/>
              <a:lstStyle/>
              <a:p>
                <a:pPr algn="ctr" defTabSz="228600" fontAlgn="base" hangingPunct="0">
                  <a:spcBef>
                    <a:spcPct val="0"/>
                  </a:spcBef>
                  <a:spcAft>
                    <a:spcPct val="0"/>
                  </a:spcAft>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64" name="AutoShape 27"/>
              <p:cNvSpPr/>
              <p:nvPr/>
            </p:nvSpPr>
            <p:spPr bwMode="auto">
              <a:xfrm>
                <a:off x="5630863" y="3713163"/>
                <a:ext cx="44450" cy="349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p:spPr>
            <p:txBody>
              <a:bodyPr lIns="19050" tIns="19050" rIns="19050" bIns="19050" anchor="ctr"/>
              <a:lstStyle/>
              <a:p>
                <a:pPr algn="ctr" defTabSz="228600" fontAlgn="base" hangingPunct="0">
                  <a:spcBef>
                    <a:spcPct val="0"/>
                  </a:spcBef>
                  <a:spcAft>
                    <a:spcPct val="0"/>
                  </a:spcAft>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grpSp>
        <p:grpSp>
          <p:nvGrpSpPr>
            <p:cNvPr id="141" name="组合 140"/>
            <p:cNvGrpSpPr/>
            <p:nvPr/>
          </p:nvGrpSpPr>
          <p:grpSpPr>
            <a:xfrm>
              <a:off x="11529" y="4048"/>
              <a:ext cx="337" cy="565"/>
              <a:chOff x="3965575" y="3582988"/>
              <a:chExt cx="247650" cy="358775"/>
            </a:xfrm>
            <a:solidFill>
              <a:srgbClr val="553538"/>
            </a:solidFill>
          </p:grpSpPr>
          <p:sp>
            <p:nvSpPr>
              <p:cNvPr id="142" name="AutoShape 97"/>
              <p:cNvSpPr/>
              <p:nvPr/>
            </p:nvSpPr>
            <p:spPr bwMode="auto">
              <a:xfrm>
                <a:off x="3965575" y="3582988"/>
                <a:ext cx="247650" cy="358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636" y="3374"/>
                    </a:moveTo>
                    <a:lnTo>
                      <a:pt x="1963" y="3375"/>
                    </a:lnTo>
                    <a:lnTo>
                      <a:pt x="1963" y="2025"/>
                    </a:lnTo>
                    <a:cubicBezTo>
                      <a:pt x="1963" y="1653"/>
                      <a:pt x="2402" y="1350"/>
                      <a:pt x="2945" y="1350"/>
                    </a:cubicBezTo>
                    <a:lnTo>
                      <a:pt x="18654" y="1349"/>
                    </a:lnTo>
                    <a:cubicBezTo>
                      <a:pt x="19195" y="1349"/>
                      <a:pt x="19636" y="1652"/>
                      <a:pt x="19636" y="2024"/>
                    </a:cubicBezTo>
                    <a:cubicBezTo>
                      <a:pt x="19636" y="2024"/>
                      <a:pt x="19636" y="3374"/>
                      <a:pt x="19636" y="3374"/>
                    </a:cubicBezTo>
                    <a:close/>
                    <a:moveTo>
                      <a:pt x="19636" y="17546"/>
                    </a:moveTo>
                    <a:lnTo>
                      <a:pt x="1963" y="17547"/>
                    </a:lnTo>
                    <a:lnTo>
                      <a:pt x="1963" y="4050"/>
                    </a:lnTo>
                    <a:lnTo>
                      <a:pt x="19636" y="4049"/>
                    </a:lnTo>
                    <a:cubicBezTo>
                      <a:pt x="19636" y="4049"/>
                      <a:pt x="19636" y="17546"/>
                      <a:pt x="19636" y="17546"/>
                    </a:cubicBezTo>
                    <a:close/>
                    <a:moveTo>
                      <a:pt x="19636" y="19574"/>
                    </a:moveTo>
                    <a:cubicBezTo>
                      <a:pt x="19636" y="19946"/>
                      <a:pt x="19195" y="20249"/>
                      <a:pt x="18654" y="20249"/>
                    </a:cubicBezTo>
                    <a:lnTo>
                      <a:pt x="2945" y="20250"/>
                    </a:lnTo>
                    <a:cubicBezTo>
                      <a:pt x="2402" y="20250"/>
                      <a:pt x="1963" y="19947"/>
                      <a:pt x="1963" y="19575"/>
                    </a:cubicBezTo>
                    <a:lnTo>
                      <a:pt x="1963" y="18222"/>
                    </a:lnTo>
                    <a:lnTo>
                      <a:pt x="19636" y="18221"/>
                    </a:lnTo>
                    <a:cubicBezTo>
                      <a:pt x="19636" y="18221"/>
                      <a:pt x="19636" y="19574"/>
                      <a:pt x="19636" y="19574"/>
                    </a:cubicBezTo>
                    <a:close/>
                    <a:moveTo>
                      <a:pt x="18654" y="0"/>
                    </a:moveTo>
                    <a:lnTo>
                      <a:pt x="2945" y="0"/>
                    </a:lnTo>
                    <a:cubicBezTo>
                      <a:pt x="1317" y="0"/>
                      <a:pt x="0" y="907"/>
                      <a:pt x="0" y="2025"/>
                    </a:cubicBezTo>
                    <a:lnTo>
                      <a:pt x="0" y="19575"/>
                    </a:lnTo>
                    <a:cubicBezTo>
                      <a:pt x="0" y="20693"/>
                      <a:pt x="1317" y="21600"/>
                      <a:pt x="2945" y="21600"/>
                    </a:cubicBezTo>
                    <a:lnTo>
                      <a:pt x="18654" y="21599"/>
                    </a:lnTo>
                    <a:cubicBezTo>
                      <a:pt x="20280" y="21599"/>
                      <a:pt x="21600" y="20693"/>
                      <a:pt x="21600" y="19574"/>
                    </a:cubicBezTo>
                    <a:lnTo>
                      <a:pt x="21600" y="2024"/>
                    </a:lnTo>
                    <a:cubicBezTo>
                      <a:pt x="21600" y="906"/>
                      <a:pt x="20280" y="0"/>
                      <a:pt x="18654" y="0"/>
                    </a:cubicBezTo>
                  </a:path>
                </a:pathLst>
              </a:custGeom>
              <a:grpFill/>
              <a:ln>
                <a:noFill/>
              </a:ln>
              <a:effectLst/>
            </p:spPr>
            <p:txBody>
              <a:bodyPr lIns="19050" tIns="19050" rIns="19050" bIns="19050" anchor="ctr"/>
              <a:lstStyle/>
              <a:p>
                <a:pPr algn="ctr" defTabSz="228600" fontAlgn="base" hangingPunct="0">
                  <a:spcBef>
                    <a:spcPct val="0"/>
                  </a:spcBef>
                  <a:spcAft>
                    <a:spcPct val="0"/>
                  </a:spcAft>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143" name="AutoShape 98"/>
              <p:cNvSpPr/>
              <p:nvPr/>
            </p:nvSpPr>
            <p:spPr bwMode="auto">
              <a:xfrm>
                <a:off x="4067175" y="3616325"/>
                <a:ext cx="44450" cy="111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10800"/>
                    </a:moveTo>
                    <a:cubicBezTo>
                      <a:pt x="21600" y="16758"/>
                      <a:pt x="20387" y="21599"/>
                      <a:pt x="18899" y="21599"/>
                    </a:cubicBezTo>
                    <a:lnTo>
                      <a:pt x="2699" y="21599"/>
                    </a:lnTo>
                    <a:cubicBezTo>
                      <a:pt x="1202" y="21599"/>
                      <a:pt x="0" y="16758"/>
                      <a:pt x="0" y="10800"/>
                    </a:cubicBezTo>
                    <a:cubicBezTo>
                      <a:pt x="0" y="4841"/>
                      <a:pt x="1202" y="0"/>
                      <a:pt x="2699" y="0"/>
                    </a:cubicBezTo>
                    <a:lnTo>
                      <a:pt x="18899" y="0"/>
                    </a:lnTo>
                    <a:cubicBezTo>
                      <a:pt x="20387" y="0"/>
                      <a:pt x="21600" y="4841"/>
                      <a:pt x="21600" y="10800"/>
                    </a:cubicBezTo>
                  </a:path>
                </a:pathLst>
              </a:custGeom>
              <a:grpFill/>
              <a:ln>
                <a:noFill/>
              </a:ln>
              <a:effectLst/>
            </p:spPr>
            <p:txBody>
              <a:bodyPr lIns="19050" tIns="19050" rIns="19050" bIns="19050" anchor="ctr"/>
              <a:lstStyle/>
              <a:p>
                <a:pPr algn="ctr" defTabSz="228600" fontAlgn="base" hangingPunct="0">
                  <a:spcBef>
                    <a:spcPct val="0"/>
                  </a:spcBef>
                  <a:spcAft>
                    <a:spcPct val="0"/>
                  </a:spcAft>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144" name="AutoShape 99"/>
              <p:cNvSpPr/>
              <p:nvPr/>
            </p:nvSpPr>
            <p:spPr bwMode="auto">
              <a:xfrm>
                <a:off x="4078288" y="3897313"/>
                <a:ext cx="22225" cy="111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10800"/>
                    </a:moveTo>
                    <a:cubicBezTo>
                      <a:pt x="21600" y="16769"/>
                      <a:pt x="19174" y="21599"/>
                      <a:pt x="16199" y="21599"/>
                    </a:cubicBezTo>
                    <a:lnTo>
                      <a:pt x="5399" y="21599"/>
                    </a:lnTo>
                    <a:cubicBezTo>
                      <a:pt x="2404" y="21599"/>
                      <a:pt x="0" y="16769"/>
                      <a:pt x="0" y="10800"/>
                    </a:cubicBezTo>
                    <a:cubicBezTo>
                      <a:pt x="0" y="4830"/>
                      <a:pt x="2404" y="0"/>
                      <a:pt x="5399" y="0"/>
                    </a:cubicBezTo>
                    <a:lnTo>
                      <a:pt x="16199" y="0"/>
                    </a:lnTo>
                    <a:cubicBezTo>
                      <a:pt x="19174" y="0"/>
                      <a:pt x="21600" y="4830"/>
                      <a:pt x="21600" y="10800"/>
                    </a:cubicBezTo>
                  </a:path>
                </a:pathLst>
              </a:custGeom>
              <a:grpFill/>
              <a:ln>
                <a:noFill/>
              </a:ln>
              <a:effectLst/>
            </p:spPr>
            <p:txBody>
              <a:bodyPr lIns="19050" tIns="19050" rIns="19050" bIns="19050" anchor="ctr"/>
              <a:lstStyle/>
              <a:p>
                <a:pPr algn="ctr" defTabSz="228600" fontAlgn="base" hangingPunct="0">
                  <a:spcBef>
                    <a:spcPct val="0"/>
                  </a:spcBef>
                  <a:spcAft>
                    <a:spcPct val="0"/>
                  </a:spcAft>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grpSp>
      </p:grpSp>
      <p:grpSp>
        <p:nvGrpSpPr>
          <p:cNvPr id="46" name="组合 45"/>
          <p:cNvGrpSpPr/>
          <p:nvPr/>
        </p:nvGrpSpPr>
        <p:grpSpPr>
          <a:xfrm>
            <a:off x="2724785" y="1128395"/>
            <a:ext cx="6741795" cy="1198880"/>
            <a:chOff x="5237" y="1481"/>
            <a:chExt cx="10617" cy="1888"/>
          </a:xfrm>
        </p:grpSpPr>
        <p:sp>
          <p:nvSpPr>
            <p:cNvPr id="45" name="矩形 44"/>
            <p:cNvSpPr/>
            <p:nvPr/>
          </p:nvSpPr>
          <p:spPr>
            <a:xfrm>
              <a:off x="8920" y="1537"/>
              <a:ext cx="6934" cy="1607"/>
            </a:xfrm>
            <a:prstGeom prst="rect">
              <a:avLst/>
            </a:prstGeom>
            <a:solidFill>
              <a:srgbClr val="643E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4" name="文本框 13"/>
            <p:cNvSpPr txBox="1"/>
            <p:nvPr/>
          </p:nvSpPr>
          <p:spPr>
            <a:xfrm>
              <a:off x="5237" y="1481"/>
              <a:ext cx="3345" cy="1888"/>
            </a:xfrm>
            <a:prstGeom prst="rect">
              <a:avLst/>
            </a:prstGeom>
            <a:noFill/>
          </p:spPr>
          <p:txBody>
            <a:bodyPr wrap="square" rtlCol="0">
              <a:spAutoFit/>
            </a:bodyPr>
            <a:lstStyle/>
            <a:p>
              <a:pPr algn="r"/>
              <a:r>
                <a:rPr lang="en-US" altLang="zh-CN" sz="3600" b="1">
                  <a:solidFill>
                    <a:schemeClr val="bg1"/>
                  </a:solidFill>
                  <a:latin typeface="Kozuka Gothic Pro M" panose="020B0700000000000000" charset="-128"/>
                  <a:ea typeface="Kozuka Gothic Pro M" panose="020B0700000000000000" charset="-128"/>
                </a:rPr>
                <a:t>Add the title here</a:t>
              </a:r>
            </a:p>
          </p:txBody>
        </p:sp>
        <p:sp>
          <p:nvSpPr>
            <p:cNvPr id="44" name="副标题 53"/>
            <p:cNvSpPr>
              <a:spLocks noGrp="1"/>
            </p:cNvSpPr>
            <p:nvPr>
              <p:custDataLst>
                <p:tags r:id="rId2"/>
              </p:custDataLst>
            </p:nvPr>
          </p:nvSpPr>
          <p:spPr>
            <a:xfrm>
              <a:off x="9185" y="1548"/>
              <a:ext cx="6096" cy="1585"/>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50000"/>
                </a:lnSpc>
              </a:pPr>
              <a:r>
                <a:rPr lang="en-US" altLang="zh-CN" sz="1100">
                  <a:solidFill>
                    <a:schemeClr val="bg1"/>
                  </a:solidFill>
                  <a:latin typeface="Adobe Myungjo Std M" panose="02020600000000000000" charset="-128"/>
                  <a:ea typeface="Adobe Myungjo Std M" panose="02020600000000000000" charset="-128"/>
                  <a:cs typeface="+mn-lt"/>
                </a:rPr>
                <a:t>Add your relevant content here.Add your relevant content here.Add your relevant content here.</a:t>
              </a:r>
              <a:r>
                <a:rPr lang="en-US" altLang="zh-CN" sz="1100">
                  <a:solidFill>
                    <a:schemeClr val="bg1"/>
                  </a:solidFill>
                  <a:latin typeface="Adobe Myungjo Std M" panose="02020600000000000000" charset="-128"/>
                  <a:ea typeface="Adobe Myungjo Std M" panose="02020600000000000000" charset="-128"/>
                  <a:cs typeface="+mn-lt"/>
                  <a:sym typeface="+mn-ea"/>
                </a:rPr>
                <a:t>Add your relevant content here.</a:t>
              </a:r>
            </a:p>
          </p:txBody>
        </p:sp>
      </p:grpSp>
    </p:spTree>
    <p:custDataLst>
      <p:tags r:id="rId1"/>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643E42"/>
        </a:solidFill>
        <a:effectLst/>
      </p:bgPr>
    </p:bg>
    <p:spTree>
      <p:nvGrpSpPr>
        <p:cNvPr id="1" name=""/>
        <p:cNvGrpSpPr/>
        <p:nvPr/>
      </p:nvGrpSpPr>
      <p:grpSpPr>
        <a:xfrm>
          <a:off x="0" y="0"/>
          <a:ext cx="0" cy="0"/>
          <a:chOff x="0" y="0"/>
          <a:chExt cx="0" cy="0"/>
        </a:xfrm>
      </p:grpSpPr>
      <p:pic>
        <p:nvPicPr>
          <p:cNvPr id="4" name="图片 3" descr="背景"/>
          <p:cNvPicPr>
            <a:picLocks noChangeAspect="1"/>
          </p:cNvPicPr>
          <p:nvPr/>
        </p:nvPicPr>
        <p:blipFill>
          <a:blip r:embed="rId5"/>
          <a:stretch>
            <a:fillRect/>
          </a:stretch>
        </p:blipFill>
        <p:spPr>
          <a:xfrm>
            <a:off x="-761365" y="-5080"/>
            <a:ext cx="10863580" cy="6111240"/>
          </a:xfrm>
          <a:prstGeom prst="rect">
            <a:avLst/>
          </a:prstGeom>
        </p:spPr>
      </p:pic>
      <p:sp>
        <p:nvSpPr>
          <p:cNvPr id="3" name="文本框 2"/>
          <p:cNvSpPr txBox="1"/>
          <p:nvPr/>
        </p:nvSpPr>
        <p:spPr>
          <a:xfrm>
            <a:off x="3385185" y="2566670"/>
            <a:ext cx="5107940" cy="1014730"/>
          </a:xfrm>
          <a:prstGeom prst="rect">
            <a:avLst/>
          </a:prstGeom>
          <a:noFill/>
        </p:spPr>
        <p:txBody>
          <a:bodyPr wrap="square" rtlCol="0">
            <a:spAutoFit/>
          </a:bodyPr>
          <a:lstStyle/>
          <a:p>
            <a:r>
              <a:rPr lang="zh-CN" altLang="en-US" sz="6000" b="1">
                <a:solidFill>
                  <a:schemeClr val="bg1"/>
                </a:solidFill>
                <a:latin typeface="华文楷体" panose="02010600040101010101" charset="-122"/>
                <a:ea typeface="华文楷体" panose="02010600040101010101" charset="-122"/>
                <a:sym typeface="+mn-ea"/>
              </a:rPr>
              <a:t>项目成果展示</a:t>
            </a:r>
            <a:endParaRPr lang="zh-CN" altLang="en-US" sz="6000" b="1">
              <a:solidFill>
                <a:schemeClr val="bg1"/>
              </a:solidFill>
              <a:latin typeface="华文楷体" panose="02010600040101010101" charset="-122"/>
              <a:ea typeface="华文楷体" panose="02010600040101010101" charset="-122"/>
            </a:endParaRPr>
          </a:p>
        </p:txBody>
      </p:sp>
      <p:sp>
        <p:nvSpPr>
          <p:cNvPr id="2" name="副标题 29"/>
          <p:cNvSpPr>
            <a:spLocks noGrp="1"/>
          </p:cNvSpPr>
          <p:nvPr>
            <p:custDataLst>
              <p:tags r:id="rId2"/>
            </p:custDataLst>
          </p:nvPr>
        </p:nvSpPr>
        <p:spPr>
          <a:xfrm>
            <a:off x="3474085" y="3639820"/>
            <a:ext cx="4151630" cy="582295"/>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00000"/>
              </a:lnSpc>
            </a:pPr>
            <a:r>
              <a:rPr lang="en-US" altLang="zh-CN" sz="1100">
                <a:solidFill>
                  <a:schemeClr val="bg1"/>
                </a:solidFill>
                <a:latin typeface="Adobe Myungjo Std M" panose="02020600000000000000" charset="-128"/>
                <a:ea typeface="Adobe Myungjo Std M" panose="02020600000000000000" charset="-128"/>
                <a:cs typeface="+mn-lt"/>
              </a:rPr>
              <a:t>Add your relevant content here.</a:t>
            </a:r>
            <a:r>
              <a:rPr lang="en-US" altLang="zh-CN" sz="1100">
                <a:solidFill>
                  <a:schemeClr val="bg1"/>
                </a:solidFill>
                <a:latin typeface="Adobe Myungjo Std M" panose="02020600000000000000" charset="-128"/>
                <a:ea typeface="Adobe Myungjo Std M" panose="02020600000000000000" charset="-128"/>
                <a:cs typeface="+mn-lt"/>
                <a:sym typeface="+mn-ea"/>
              </a:rPr>
              <a:t>Add your relevant content here.Add your relevant content here.</a:t>
            </a:r>
            <a:endParaRPr lang="en-US" altLang="zh-CN" sz="1100">
              <a:solidFill>
                <a:schemeClr val="bg1"/>
              </a:solidFill>
              <a:latin typeface="Adobe Myungjo Std M" panose="02020600000000000000" charset="-128"/>
              <a:ea typeface="Adobe Myungjo Std M" panose="02020600000000000000" charset="-128"/>
              <a:cs typeface="+mn-lt"/>
            </a:endParaRPr>
          </a:p>
          <a:p>
            <a:pPr algn="l">
              <a:lnSpc>
                <a:spcPct val="100000"/>
              </a:lnSpc>
            </a:pPr>
            <a:endParaRPr lang="en-US" altLang="zh-CN" sz="1100">
              <a:solidFill>
                <a:schemeClr val="bg1"/>
              </a:solidFill>
              <a:latin typeface="Adobe Myungjo Std M" panose="02020600000000000000" charset="-128"/>
              <a:ea typeface="Adobe Myungjo Std M" panose="02020600000000000000" charset="-128"/>
              <a:cs typeface="+mn-lt"/>
            </a:endParaRPr>
          </a:p>
        </p:txBody>
      </p:sp>
      <p:sp>
        <p:nvSpPr>
          <p:cNvPr id="67" name="文本框 66"/>
          <p:cNvSpPr txBox="1"/>
          <p:nvPr/>
        </p:nvSpPr>
        <p:spPr>
          <a:xfrm>
            <a:off x="8899525" y="1102360"/>
            <a:ext cx="2441575" cy="2091690"/>
          </a:xfrm>
          <a:prstGeom prst="rect">
            <a:avLst/>
          </a:prstGeom>
          <a:noFill/>
        </p:spPr>
        <p:txBody>
          <a:bodyPr wrap="square" rtlCol="0">
            <a:spAutoFit/>
          </a:bodyPr>
          <a:lstStyle/>
          <a:p>
            <a:pPr algn="r"/>
            <a:r>
              <a:rPr lang="en-US" altLang="zh-CN" sz="13000" b="1">
                <a:solidFill>
                  <a:schemeClr val="bg1"/>
                </a:solidFill>
                <a:latin typeface="华文楷体" panose="02010600040101010101" charset="-122"/>
                <a:ea typeface="华文楷体" panose="02010600040101010101" charset="-122"/>
              </a:rPr>
              <a:t>03</a:t>
            </a:r>
          </a:p>
        </p:txBody>
      </p:sp>
      <p:sp>
        <p:nvSpPr>
          <p:cNvPr id="68" name="文本框 67"/>
          <p:cNvSpPr txBox="1"/>
          <p:nvPr/>
        </p:nvSpPr>
        <p:spPr>
          <a:xfrm>
            <a:off x="9762490" y="772795"/>
            <a:ext cx="1578610" cy="583565"/>
          </a:xfrm>
          <a:prstGeom prst="rect">
            <a:avLst/>
          </a:prstGeom>
          <a:noFill/>
        </p:spPr>
        <p:txBody>
          <a:bodyPr wrap="square" rtlCol="0">
            <a:spAutoFit/>
          </a:bodyPr>
          <a:lstStyle/>
          <a:p>
            <a:pPr algn="r"/>
            <a:r>
              <a:rPr lang="en-US" altLang="zh-CN" sz="3200">
                <a:solidFill>
                  <a:schemeClr val="bg1"/>
                </a:solidFill>
                <a:latin typeface="Kozuka Gothic Pro M" panose="020B0700000000000000" charset="-128"/>
                <a:ea typeface="Kozuka Gothic Pro M" panose="020B0700000000000000" charset="-128"/>
              </a:rPr>
              <a:t>PART</a:t>
            </a:r>
          </a:p>
        </p:txBody>
      </p:sp>
      <p:pic>
        <p:nvPicPr>
          <p:cNvPr id="9" name="图片 8" descr="背景"/>
          <p:cNvPicPr>
            <a:picLocks noChangeAspect="1"/>
          </p:cNvPicPr>
          <p:nvPr/>
        </p:nvPicPr>
        <p:blipFill>
          <a:blip r:embed="rId6"/>
          <a:srcRect l="51894" t="33446" r="16540" b="16162"/>
          <a:stretch>
            <a:fillRect/>
          </a:stretch>
        </p:blipFill>
        <p:spPr>
          <a:xfrm rot="6900000">
            <a:off x="10083165" y="4646295"/>
            <a:ext cx="2710815" cy="2434590"/>
          </a:xfrm>
          <a:prstGeom prst="rect">
            <a:avLst/>
          </a:prstGeom>
        </p:spPr>
      </p:pic>
      <p:sp>
        <p:nvSpPr>
          <p:cNvPr id="12" name="矩形 11"/>
          <p:cNvSpPr/>
          <p:nvPr/>
        </p:nvSpPr>
        <p:spPr>
          <a:xfrm>
            <a:off x="10494010" y="4041775"/>
            <a:ext cx="1651000" cy="2781300"/>
          </a:xfrm>
          <a:prstGeom prst="rect">
            <a:avLst/>
          </a:prstGeom>
          <a:solidFill>
            <a:srgbClr val="643E42">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矩形 16"/>
          <p:cNvSpPr/>
          <p:nvPr/>
        </p:nvSpPr>
        <p:spPr>
          <a:xfrm>
            <a:off x="9445625" y="545465"/>
            <a:ext cx="1895475" cy="2509520"/>
          </a:xfrm>
          <a:prstGeom prst="rect">
            <a:avLst/>
          </a:prstGeom>
          <a:solidFill>
            <a:srgbClr val="A57E7E">
              <a:alpha val="4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custDataLst>
      <p:tags r:id="rId1"/>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643E42"/>
        </a:solidFill>
        <a:effectLst/>
      </p:bgPr>
    </p:bg>
    <p:spTree>
      <p:nvGrpSpPr>
        <p:cNvPr id="1" name=""/>
        <p:cNvGrpSpPr/>
        <p:nvPr/>
      </p:nvGrpSpPr>
      <p:grpSpPr>
        <a:xfrm>
          <a:off x="0" y="0"/>
          <a:ext cx="0" cy="0"/>
          <a:chOff x="0" y="0"/>
          <a:chExt cx="0" cy="0"/>
        </a:xfrm>
      </p:grpSpPr>
      <p:sp>
        <p:nvSpPr>
          <p:cNvPr id="5" name="矩形 4"/>
          <p:cNvSpPr/>
          <p:nvPr/>
        </p:nvSpPr>
        <p:spPr>
          <a:xfrm>
            <a:off x="466090" y="407670"/>
            <a:ext cx="11259185" cy="6043295"/>
          </a:xfrm>
          <a:prstGeom prst="rect">
            <a:avLst/>
          </a:prstGeom>
          <a:solidFill>
            <a:srgbClr val="A57E7E"/>
          </a:solidFill>
          <a:ln>
            <a:noFill/>
          </a:ln>
          <a:effectLst>
            <a:outerShdw dist="114300" dir="2700000" algn="tl" rotWithShape="0">
              <a:srgbClr val="835B5E">
                <a:alpha val="7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6" name="组合 5"/>
          <p:cNvGrpSpPr/>
          <p:nvPr/>
        </p:nvGrpSpPr>
        <p:grpSpPr>
          <a:xfrm>
            <a:off x="1361440" y="1492885"/>
            <a:ext cx="3436620" cy="4524375"/>
            <a:chOff x="1126" y="3551"/>
            <a:chExt cx="5412" cy="7125"/>
          </a:xfrm>
        </p:grpSpPr>
        <p:sp>
          <p:nvSpPr>
            <p:cNvPr id="14" name="文本框 13"/>
            <p:cNvSpPr txBox="1"/>
            <p:nvPr/>
          </p:nvSpPr>
          <p:spPr>
            <a:xfrm>
              <a:off x="1126" y="3551"/>
              <a:ext cx="4102" cy="1888"/>
            </a:xfrm>
            <a:prstGeom prst="rect">
              <a:avLst/>
            </a:prstGeom>
            <a:noFill/>
          </p:spPr>
          <p:txBody>
            <a:bodyPr wrap="square" rtlCol="0">
              <a:spAutoFit/>
            </a:bodyPr>
            <a:lstStyle/>
            <a:p>
              <a:pPr algn="l"/>
              <a:r>
                <a:rPr lang="en-US" altLang="zh-CN" sz="3600" b="1">
                  <a:solidFill>
                    <a:schemeClr val="bg1"/>
                  </a:solidFill>
                  <a:latin typeface="Kozuka Gothic Pro M" panose="020B0700000000000000" charset="-128"/>
                  <a:ea typeface="Kozuka Gothic Pro M" panose="020B0700000000000000" charset="-128"/>
                </a:rPr>
                <a:t>Add the title here</a:t>
              </a:r>
            </a:p>
          </p:txBody>
        </p:sp>
        <p:sp>
          <p:nvSpPr>
            <p:cNvPr id="15" name="副标题 53"/>
            <p:cNvSpPr>
              <a:spLocks noGrp="1"/>
            </p:cNvSpPr>
            <p:nvPr>
              <p:custDataLst>
                <p:tags r:id="rId3"/>
              </p:custDataLst>
            </p:nvPr>
          </p:nvSpPr>
          <p:spPr>
            <a:xfrm>
              <a:off x="1126" y="5765"/>
              <a:ext cx="5412" cy="4911"/>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50000"/>
                </a:lnSpc>
              </a:pPr>
              <a:r>
                <a:rPr lang="en-US" altLang="zh-CN" sz="1100">
                  <a:solidFill>
                    <a:schemeClr val="bg1"/>
                  </a:solidFill>
                  <a:latin typeface="Adobe Myungjo Std M" panose="02020600000000000000" charset="-128"/>
                  <a:ea typeface="Adobe Myungjo Std M" panose="02020600000000000000" charset="-128"/>
                  <a:cs typeface="+mn-lt"/>
                  <a:sym typeface="+mn-ea"/>
                </a:rPr>
                <a:t>Add your relevant content here.Add your relevant content here.Add your relevant content here.Add your relevant content here.Add your relevant content here.Add your relevant content here.Add your relevant content here.Add your relevant content here.Add your relevant content here.Add your relevant content here.Add your relevant content here.Add your relevant content here.</a:t>
              </a:r>
            </a:p>
            <a:p>
              <a:pPr algn="l">
                <a:lnSpc>
                  <a:spcPct val="150000"/>
                </a:lnSpc>
              </a:pPr>
              <a:endParaRPr lang="en-US" altLang="zh-CN" sz="1100">
                <a:solidFill>
                  <a:schemeClr val="bg1"/>
                </a:solidFill>
                <a:latin typeface="Adobe Myungjo Std M" panose="02020600000000000000" charset="-128"/>
                <a:ea typeface="Adobe Myungjo Std M" panose="02020600000000000000" charset="-128"/>
                <a:cs typeface="+mn-lt"/>
                <a:sym typeface="+mn-ea"/>
              </a:endParaRPr>
            </a:p>
          </p:txBody>
        </p:sp>
      </p:grpSp>
      <p:grpSp>
        <p:nvGrpSpPr>
          <p:cNvPr id="4" name="组合 3"/>
          <p:cNvGrpSpPr/>
          <p:nvPr/>
        </p:nvGrpSpPr>
        <p:grpSpPr>
          <a:xfrm>
            <a:off x="5157470" y="976630"/>
            <a:ext cx="6553835" cy="5078730"/>
            <a:chOff x="8046" y="2018"/>
            <a:chExt cx="9625" cy="7458"/>
          </a:xfrm>
        </p:grpSpPr>
        <p:pic>
          <p:nvPicPr>
            <p:cNvPr id="2" name="图片 1"/>
            <p:cNvPicPr>
              <a:picLocks noChangeAspect="1"/>
            </p:cNvPicPr>
            <p:nvPr/>
          </p:nvPicPr>
          <p:blipFill>
            <a:blip r:embed="rId6"/>
            <a:stretch>
              <a:fillRect/>
            </a:stretch>
          </p:blipFill>
          <p:spPr>
            <a:xfrm>
              <a:off x="8046" y="2018"/>
              <a:ext cx="4974" cy="7458"/>
            </a:xfrm>
            <a:prstGeom prst="rect">
              <a:avLst/>
            </a:prstGeom>
          </p:spPr>
        </p:pic>
        <p:pic>
          <p:nvPicPr>
            <p:cNvPr id="3" name="图片 2"/>
            <p:cNvPicPr>
              <a:picLocks noChangeAspect="1"/>
            </p:cNvPicPr>
            <p:nvPr/>
          </p:nvPicPr>
          <p:blipFill>
            <a:blip r:embed="rId7"/>
            <a:srcRect l="10052"/>
            <a:stretch>
              <a:fillRect/>
            </a:stretch>
          </p:blipFill>
          <p:spPr>
            <a:xfrm>
              <a:off x="13197" y="2018"/>
              <a:ext cx="4474" cy="7459"/>
            </a:xfrm>
            <a:prstGeom prst="rect">
              <a:avLst/>
            </a:prstGeom>
          </p:spPr>
        </p:pic>
      </p:grpSp>
      <p:sp>
        <p:nvSpPr>
          <p:cNvPr id="39" name="PA-任意多边形 38"/>
          <p:cNvSpPr/>
          <p:nvPr>
            <p:custDataLst>
              <p:tags r:id="rId2"/>
            </p:custDataLst>
          </p:nvPr>
        </p:nvSpPr>
        <p:spPr>
          <a:xfrm rot="5400000">
            <a:off x="5351780" y="-50165"/>
            <a:ext cx="6621780" cy="7008495"/>
          </a:xfrm>
          <a:custGeom>
            <a:avLst/>
            <a:gdLst>
              <a:gd name="connsiteX0" fmla="*/ 9774972 w 11887200"/>
              <a:gd name="connsiteY0" fmla="*/ 3027747 h 6553200"/>
              <a:gd name="connsiteX1" fmla="*/ 9774972 w 11887200"/>
              <a:gd name="connsiteY1" fmla="*/ 3578517 h 6553200"/>
              <a:gd name="connsiteX2" fmla="*/ 10111855 w 11887200"/>
              <a:gd name="connsiteY2" fmla="*/ 3578517 h 6553200"/>
              <a:gd name="connsiteX3" fmla="*/ 10111855 w 11887200"/>
              <a:gd name="connsiteY3" fmla="*/ 3027747 h 6553200"/>
              <a:gd name="connsiteX4" fmla="*/ 9279002 w 11887200"/>
              <a:gd name="connsiteY4" fmla="*/ 2994792 h 6553200"/>
              <a:gd name="connsiteX5" fmla="*/ 9279002 w 11887200"/>
              <a:gd name="connsiteY5" fmla="*/ 3681399 h 6553200"/>
              <a:gd name="connsiteX6" fmla="*/ 9615885 w 11887200"/>
              <a:gd name="connsiteY6" fmla="*/ 3681399 h 6553200"/>
              <a:gd name="connsiteX7" fmla="*/ 9615885 w 11887200"/>
              <a:gd name="connsiteY7" fmla="*/ 2994792 h 6553200"/>
              <a:gd name="connsiteX8" fmla="*/ 2458454 w 11887200"/>
              <a:gd name="connsiteY8" fmla="*/ 2994792 h 6553200"/>
              <a:gd name="connsiteX9" fmla="*/ 2458454 w 11887200"/>
              <a:gd name="connsiteY9" fmla="*/ 3545562 h 6553200"/>
              <a:gd name="connsiteX10" fmla="*/ 2795337 w 11887200"/>
              <a:gd name="connsiteY10" fmla="*/ 3545562 h 6553200"/>
              <a:gd name="connsiteX11" fmla="*/ 2795337 w 11887200"/>
              <a:gd name="connsiteY11" fmla="*/ 2994792 h 6553200"/>
              <a:gd name="connsiteX12" fmla="*/ 8801766 w 11887200"/>
              <a:gd name="connsiteY12" fmla="*/ 2844628 h 6553200"/>
              <a:gd name="connsiteX13" fmla="*/ 8801766 w 11887200"/>
              <a:gd name="connsiteY13" fmla="*/ 3922113 h 6553200"/>
              <a:gd name="connsiteX14" fmla="*/ 9138649 w 11887200"/>
              <a:gd name="connsiteY14" fmla="*/ 3922113 h 6553200"/>
              <a:gd name="connsiteX15" fmla="*/ 9138649 w 11887200"/>
              <a:gd name="connsiteY15" fmla="*/ 2844628 h 6553200"/>
              <a:gd name="connsiteX16" fmla="*/ 2949074 w 11887200"/>
              <a:gd name="connsiteY16" fmla="*/ 2752362 h 6553200"/>
              <a:gd name="connsiteX17" fmla="*/ 2949074 w 11887200"/>
              <a:gd name="connsiteY17" fmla="*/ 3787993 h 6553200"/>
              <a:gd name="connsiteX18" fmla="*/ 3285957 w 11887200"/>
              <a:gd name="connsiteY18" fmla="*/ 3787993 h 6553200"/>
              <a:gd name="connsiteX19" fmla="*/ 3285957 w 11887200"/>
              <a:gd name="connsiteY19" fmla="*/ 2752362 h 6553200"/>
              <a:gd name="connsiteX20" fmla="*/ 8305787 w 11887200"/>
              <a:gd name="connsiteY20" fmla="*/ 2603913 h 6553200"/>
              <a:gd name="connsiteX21" fmla="*/ 8305787 w 11887200"/>
              <a:gd name="connsiteY21" fmla="*/ 4197216 h 6553200"/>
              <a:gd name="connsiteX22" fmla="*/ 8642670 w 11887200"/>
              <a:gd name="connsiteY22" fmla="*/ 4197216 h 6553200"/>
              <a:gd name="connsiteX23" fmla="*/ 8642670 w 11887200"/>
              <a:gd name="connsiteY23" fmla="*/ 2603913 h 6553200"/>
              <a:gd name="connsiteX24" fmla="*/ 7809808 w 11887200"/>
              <a:gd name="connsiteY24" fmla="*/ 2340273 h 6553200"/>
              <a:gd name="connsiteX25" fmla="*/ 7809808 w 11887200"/>
              <a:gd name="connsiteY25" fmla="*/ 4472319 h 6553200"/>
              <a:gd name="connsiteX26" fmla="*/ 8146691 w 11887200"/>
              <a:gd name="connsiteY26" fmla="*/ 4472319 h 6553200"/>
              <a:gd name="connsiteX27" fmla="*/ 8146691 w 11887200"/>
              <a:gd name="connsiteY27" fmla="*/ 2340273 h 6553200"/>
              <a:gd name="connsiteX28" fmla="*/ 6374055 w 11887200"/>
              <a:gd name="connsiteY28" fmla="*/ 2237110 h 6553200"/>
              <a:gd name="connsiteX29" fmla="*/ 6374055 w 11887200"/>
              <a:gd name="connsiteY29" fmla="*/ 4621333 h 6553200"/>
              <a:gd name="connsiteX30" fmla="*/ 6710938 w 11887200"/>
              <a:gd name="connsiteY30" fmla="*/ 4621333 h 6553200"/>
              <a:gd name="connsiteX31" fmla="*/ 6710938 w 11887200"/>
              <a:gd name="connsiteY31" fmla="*/ 2237110 h 6553200"/>
              <a:gd name="connsiteX32" fmla="*/ 3438357 w 11887200"/>
              <a:gd name="connsiteY32" fmla="*/ 2088096 h 6553200"/>
              <a:gd name="connsiteX33" fmla="*/ 3438357 w 11887200"/>
              <a:gd name="connsiteY33" fmla="*/ 4472319 h 6553200"/>
              <a:gd name="connsiteX34" fmla="*/ 3775240 w 11887200"/>
              <a:gd name="connsiteY34" fmla="*/ 4472319 h 6553200"/>
              <a:gd name="connsiteX35" fmla="*/ 3775240 w 11887200"/>
              <a:gd name="connsiteY35" fmla="*/ 2088096 h 6553200"/>
              <a:gd name="connsiteX36" fmla="*/ 7327221 w 11887200"/>
              <a:gd name="connsiteY36" fmla="*/ 1939082 h 6553200"/>
              <a:gd name="connsiteX37" fmla="*/ 7327221 w 11887200"/>
              <a:gd name="connsiteY37" fmla="*/ 4770347 h 6553200"/>
              <a:gd name="connsiteX38" fmla="*/ 7664104 w 11887200"/>
              <a:gd name="connsiteY38" fmla="*/ 4770347 h 6553200"/>
              <a:gd name="connsiteX39" fmla="*/ 7664104 w 11887200"/>
              <a:gd name="connsiteY39" fmla="*/ 1939082 h 6553200"/>
              <a:gd name="connsiteX40" fmla="*/ 5884772 w 11887200"/>
              <a:gd name="connsiteY40" fmla="*/ 1709830 h 6553200"/>
              <a:gd name="connsiteX41" fmla="*/ 5884772 w 11887200"/>
              <a:gd name="connsiteY41" fmla="*/ 4884973 h 6553200"/>
              <a:gd name="connsiteX42" fmla="*/ 6221655 w 11887200"/>
              <a:gd name="connsiteY42" fmla="*/ 4884973 h 6553200"/>
              <a:gd name="connsiteX43" fmla="*/ 6221655 w 11887200"/>
              <a:gd name="connsiteY43" fmla="*/ 1709830 h 6553200"/>
              <a:gd name="connsiteX44" fmla="*/ 4906206 w 11887200"/>
              <a:gd name="connsiteY44" fmla="*/ 1549353 h 6553200"/>
              <a:gd name="connsiteX45" fmla="*/ 4906206 w 11887200"/>
              <a:gd name="connsiteY45" fmla="*/ 5125687 h 6553200"/>
              <a:gd name="connsiteX46" fmla="*/ 5243089 w 11887200"/>
              <a:gd name="connsiteY46" fmla="*/ 5125687 h 6553200"/>
              <a:gd name="connsiteX47" fmla="*/ 5243089 w 11887200"/>
              <a:gd name="connsiteY47" fmla="*/ 1549353 h 6553200"/>
              <a:gd name="connsiteX48" fmla="*/ 3927640 w 11887200"/>
              <a:gd name="connsiteY48" fmla="*/ 1400339 h 6553200"/>
              <a:gd name="connsiteX49" fmla="*/ 3927640 w 11887200"/>
              <a:gd name="connsiteY49" fmla="*/ 5125687 h 6553200"/>
              <a:gd name="connsiteX50" fmla="*/ 4264524 w 11887200"/>
              <a:gd name="connsiteY50" fmla="*/ 5125687 h 6553200"/>
              <a:gd name="connsiteX51" fmla="*/ 4264524 w 11887200"/>
              <a:gd name="connsiteY51" fmla="*/ 1400339 h 6553200"/>
              <a:gd name="connsiteX52" fmla="*/ 5395489 w 11887200"/>
              <a:gd name="connsiteY52" fmla="*/ 1239862 h 6553200"/>
              <a:gd name="connsiteX53" fmla="*/ 5395489 w 11887200"/>
              <a:gd name="connsiteY53" fmla="*/ 5320551 h 6553200"/>
              <a:gd name="connsiteX54" fmla="*/ 5732372 w 11887200"/>
              <a:gd name="connsiteY54" fmla="*/ 5320551 h 6553200"/>
              <a:gd name="connsiteX55" fmla="*/ 5732372 w 11887200"/>
              <a:gd name="connsiteY55" fmla="*/ 1239862 h 6553200"/>
              <a:gd name="connsiteX56" fmla="*/ 6837938 w 11887200"/>
              <a:gd name="connsiteY56" fmla="*/ 1056461 h 6553200"/>
              <a:gd name="connsiteX57" fmla="*/ 6837938 w 11887200"/>
              <a:gd name="connsiteY57" fmla="*/ 5435178 h 6553200"/>
              <a:gd name="connsiteX58" fmla="*/ 7174821 w 11887200"/>
              <a:gd name="connsiteY58" fmla="*/ 5435178 h 6553200"/>
              <a:gd name="connsiteX59" fmla="*/ 7174821 w 11887200"/>
              <a:gd name="connsiteY59" fmla="*/ 1056461 h 6553200"/>
              <a:gd name="connsiteX60" fmla="*/ 4416923 w 11887200"/>
              <a:gd name="connsiteY60" fmla="*/ 724045 h 6553200"/>
              <a:gd name="connsiteX61" fmla="*/ 4416923 w 11887200"/>
              <a:gd name="connsiteY61" fmla="*/ 5756131 h 6553200"/>
              <a:gd name="connsiteX62" fmla="*/ 4753806 w 11887200"/>
              <a:gd name="connsiteY62" fmla="*/ 5756131 h 6553200"/>
              <a:gd name="connsiteX63" fmla="*/ 4753806 w 11887200"/>
              <a:gd name="connsiteY63" fmla="*/ 724045 h 6553200"/>
              <a:gd name="connsiteX64" fmla="*/ 0 w 11887200"/>
              <a:gd name="connsiteY64" fmla="*/ 0 h 6553200"/>
              <a:gd name="connsiteX65" fmla="*/ 11887200 w 11887200"/>
              <a:gd name="connsiteY65" fmla="*/ 0 h 6553200"/>
              <a:gd name="connsiteX66" fmla="*/ 11887200 w 11887200"/>
              <a:gd name="connsiteY66" fmla="*/ 6553200 h 6553200"/>
              <a:gd name="connsiteX67" fmla="*/ 0 w 11887200"/>
              <a:gd name="connsiteY67" fmla="*/ 6553200 h 6553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11887200" h="6553200">
                <a:moveTo>
                  <a:pt x="9774972" y="3027747"/>
                </a:moveTo>
                <a:lnTo>
                  <a:pt x="9774972" y="3578517"/>
                </a:lnTo>
                <a:lnTo>
                  <a:pt x="10111855" y="3578517"/>
                </a:lnTo>
                <a:lnTo>
                  <a:pt x="10111855" y="3027747"/>
                </a:lnTo>
                <a:close/>
                <a:moveTo>
                  <a:pt x="9279002" y="2994792"/>
                </a:moveTo>
                <a:lnTo>
                  <a:pt x="9279002" y="3681399"/>
                </a:lnTo>
                <a:lnTo>
                  <a:pt x="9615885" y="3681399"/>
                </a:lnTo>
                <a:lnTo>
                  <a:pt x="9615885" y="2994792"/>
                </a:lnTo>
                <a:close/>
                <a:moveTo>
                  <a:pt x="2458454" y="2994792"/>
                </a:moveTo>
                <a:lnTo>
                  <a:pt x="2458454" y="3545562"/>
                </a:lnTo>
                <a:lnTo>
                  <a:pt x="2795337" y="3545562"/>
                </a:lnTo>
                <a:lnTo>
                  <a:pt x="2795337" y="2994792"/>
                </a:lnTo>
                <a:close/>
                <a:moveTo>
                  <a:pt x="8801766" y="2844628"/>
                </a:moveTo>
                <a:lnTo>
                  <a:pt x="8801766" y="3922113"/>
                </a:lnTo>
                <a:lnTo>
                  <a:pt x="9138649" y="3922113"/>
                </a:lnTo>
                <a:lnTo>
                  <a:pt x="9138649" y="2844628"/>
                </a:lnTo>
                <a:close/>
                <a:moveTo>
                  <a:pt x="2949074" y="2752362"/>
                </a:moveTo>
                <a:lnTo>
                  <a:pt x="2949074" y="3787993"/>
                </a:lnTo>
                <a:lnTo>
                  <a:pt x="3285957" y="3787993"/>
                </a:lnTo>
                <a:lnTo>
                  <a:pt x="3285957" y="2752362"/>
                </a:lnTo>
                <a:close/>
                <a:moveTo>
                  <a:pt x="8305787" y="2603913"/>
                </a:moveTo>
                <a:lnTo>
                  <a:pt x="8305787" y="4197216"/>
                </a:lnTo>
                <a:lnTo>
                  <a:pt x="8642670" y="4197216"/>
                </a:lnTo>
                <a:lnTo>
                  <a:pt x="8642670" y="2603913"/>
                </a:lnTo>
                <a:close/>
                <a:moveTo>
                  <a:pt x="7809808" y="2340273"/>
                </a:moveTo>
                <a:lnTo>
                  <a:pt x="7809808" y="4472319"/>
                </a:lnTo>
                <a:lnTo>
                  <a:pt x="8146691" y="4472319"/>
                </a:lnTo>
                <a:lnTo>
                  <a:pt x="8146691" y="2340273"/>
                </a:lnTo>
                <a:close/>
                <a:moveTo>
                  <a:pt x="6374055" y="2237110"/>
                </a:moveTo>
                <a:lnTo>
                  <a:pt x="6374055" y="4621333"/>
                </a:lnTo>
                <a:lnTo>
                  <a:pt x="6710938" y="4621333"/>
                </a:lnTo>
                <a:lnTo>
                  <a:pt x="6710938" y="2237110"/>
                </a:lnTo>
                <a:close/>
                <a:moveTo>
                  <a:pt x="3438357" y="2088096"/>
                </a:moveTo>
                <a:lnTo>
                  <a:pt x="3438357" y="4472319"/>
                </a:lnTo>
                <a:lnTo>
                  <a:pt x="3775240" y="4472319"/>
                </a:lnTo>
                <a:lnTo>
                  <a:pt x="3775240" y="2088096"/>
                </a:lnTo>
                <a:close/>
                <a:moveTo>
                  <a:pt x="7327221" y="1939082"/>
                </a:moveTo>
                <a:lnTo>
                  <a:pt x="7327221" y="4770347"/>
                </a:lnTo>
                <a:lnTo>
                  <a:pt x="7664104" y="4770347"/>
                </a:lnTo>
                <a:lnTo>
                  <a:pt x="7664104" y="1939082"/>
                </a:lnTo>
                <a:close/>
                <a:moveTo>
                  <a:pt x="5884772" y="1709830"/>
                </a:moveTo>
                <a:lnTo>
                  <a:pt x="5884772" y="4884973"/>
                </a:lnTo>
                <a:lnTo>
                  <a:pt x="6221655" y="4884973"/>
                </a:lnTo>
                <a:lnTo>
                  <a:pt x="6221655" y="1709830"/>
                </a:lnTo>
                <a:close/>
                <a:moveTo>
                  <a:pt x="4906206" y="1549353"/>
                </a:moveTo>
                <a:lnTo>
                  <a:pt x="4906206" y="5125687"/>
                </a:lnTo>
                <a:lnTo>
                  <a:pt x="5243089" y="5125687"/>
                </a:lnTo>
                <a:lnTo>
                  <a:pt x="5243089" y="1549353"/>
                </a:lnTo>
                <a:close/>
                <a:moveTo>
                  <a:pt x="3927640" y="1400339"/>
                </a:moveTo>
                <a:lnTo>
                  <a:pt x="3927640" y="5125687"/>
                </a:lnTo>
                <a:lnTo>
                  <a:pt x="4264524" y="5125687"/>
                </a:lnTo>
                <a:lnTo>
                  <a:pt x="4264524" y="1400339"/>
                </a:lnTo>
                <a:close/>
                <a:moveTo>
                  <a:pt x="5395489" y="1239862"/>
                </a:moveTo>
                <a:lnTo>
                  <a:pt x="5395489" y="5320551"/>
                </a:lnTo>
                <a:lnTo>
                  <a:pt x="5732372" y="5320551"/>
                </a:lnTo>
                <a:lnTo>
                  <a:pt x="5732372" y="1239862"/>
                </a:lnTo>
                <a:close/>
                <a:moveTo>
                  <a:pt x="6837938" y="1056461"/>
                </a:moveTo>
                <a:lnTo>
                  <a:pt x="6837938" y="5435178"/>
                </a:lnTo>
                <a:lnTo>
                  <a:pt x="7174821" y="5435178"/>
                </a:lnTo>
                <a:lnTo>
                  <a:pt x="7174821" y="1056461"/>
                </a:lnTo>
                <a:close/>
                <a:moveTo>
                  <a:pt x="4416923" y="724045"/>
                </a:moveTo>
                <a:lnTo>
                  <a:pt x="4416923" y="5756131"/>
                </a:lnTo>
                <a:lnTo>
                  <a:pt x="4753806" y="5756131"/>
                </a:lnTo>
                <a:lnTo>
                  <a:pt x="4753806" y="724045"/>
                </a:lnTo>
                <a:close/>
                <a:moveTo>
                  <a:pt x="0" y="0"/>
                </a:moveTo>
                <a:lnTo>
                  <a:pt x="11887200" y="0"/>
                </a:lnTo>
                <a:lnTo>
                  <a:pt x="11887200" y="6553200"/>
                </a:lnTo>
                <a:lnTo>
                  <a:pt x="0" y="6553200"/>
                </a:lnTo>
                <a:close/>
              </a:path>
            </a:pathLst>
          </a:custGeom>
          <a:solidFill>
            <a:srgbClr val="643E42">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ustDataLst>
      <p:tags r:id="rId1"/>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643E42"/>
        </a:solidFill>
        <a:effectLst/>
      </p:bgPr>
    </p:bg>
    <p:spTree>
      <p:nvGrpSpPr>
        <p:cNvPr id="1" name=""/>
        <p:cNvGrpSpPr/>
        <p:nvPr/>
      </p:nvGrpSpPr>
      <p:grpSpPr>
        <a:xfrm>
          <a:off x="0" y="0"/>
          <a:ext cx="0" cy="0"/>
          <a:chOff x="0" y="0"/>
          <a:chExt cx="0" cy="0"/>
        </a:xfrm>
      </p:grpSpPr>
      <p:sp>
        <p:nvSpPr>
          <p:cNvPr id="5" name="矩形 4"/>
          <p:cNvSpPr/>
          <p:nvPr/>
        </p:nvSpPr>
        <p:spPr>
          <a:xfrm>
            <a:off x="466090" y="407670"/>
            <a:ext cx="11259185" cy="6043295"/>
          </a:xfrm>
          <a:prstGeom prst="rect">
            <a:avLst/>
          </a:prstGeom>
          <a:solidFill>
            <a:srgbClr val="A57E7E"/>
          </a:solidFill>
          <a:ln>
            <a:noFill/>
          </a:ln>
          <a:effectLst>
            <a:outerShdw dist="114300" dir="2700000" algn="tl" rotWithShape="0">
              <a:srgbClr val="835B5E">
                <a:alpha val="7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9" name="矩形 18"/>
          <p:cNvSpPr/>
          <p:nvPr/>
        </p:nvSpPr>
        <p:spPr>
          <a:xfrm>
            <a:off x="7336155" y="915670"/>
            <a:ext cx="3773170" cy="1409065"/>
          </a:xfrm>
          <a:prstGeom prst="rect">
            <a:avLst/>
          </a:prstGeom>
          <a:solidFill>
            <a:srgbClr val="643E42">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0" name="矩形 19"/>
          <p:cNvSpPr/>
          <p:nvPr/>
        </p:nvSpPr>
        <p:spPr>
          <a:xfrm>
            <a:off x="4692015" y="4528820"/>
            <a:ext cx="4159250" cy="1610995"/>
          </a:xfrm>
          <a:prstGeom prst="rect">
            <a:avLst/>
          </a:prstGeom>
          <a:solidFill>
            <a:srgbClr val="643E42">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8" name="矩形 17"/>
          <p:cNvSpPr/>
          <p:nvPr/>
        </p:nvSpPr>
        <p:spPr>
          <a:xfrm>
            <a:off x="894080" y="2073275"/>
            <a:ext cx="1533525" cy="4066540"/>
          </a:xfrm>
          <a:prstGeom prst="rect">
            <a:avLst/>
          </a:prstGeom>
          <a:solidFill>
            <a:srgbClr val="643E42">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pic>
        <p:nvPicPr>
          <p:cNvPr id="7" name="图片 6"/>
          <p:cNvPicPr>
            <a:picLocks noChangeAspect="1"/>
          </p:cNvPicPr>
          <p:nvPr/>
        </p:nvPicPr>
        <p:blipFill>
          <a:blip r:embed="rId7"/>
          <a:stretch>
            <a:fillRect/>
          </a:stretch>
        </p:blipFill>
        <p:spPr>
          <a:xfrm>
            <a:off x="1123315" y="915670"/>
            <a:ext cx="2034540" cy="3047365"/>
          </a:xfrm>
          <a:prstGeom prst="rect">
            <a:avLst/>
          </a:prstGeom>
        </p:spPr>
      </p:pic>
      <p:pic>
        <p:nvPicPr>
          <p:cNvPr id="8" name="图片 7"/>
          <p:cNvPicPr>
            <a:picLocks noChangeAspect="1"/>
          </p:cNvPicPr>
          <p:nvPr/>
        </p:nvPicPr>
        <p:blipFill>
          <a:blip r:embed="rId8"/>
          <a:stretch>
            <a:fillRect/>
          </a:stretch>
        </p:blipFill>
        <p:spPr>
          <a:xfrm>
            <a:off x="3280410" y="915670"/>
            <a:ext cx="4575175" cy="3047365"/>
          </a:xfrm>
          <a:prstGeom prst="rect">
            <a:avLst/>
          </a:prstGeom>
        </p:spPr>
      </p:pic>
      <p:sp>
        <p:nvSpPr>
          <p:cNvPr id="28" name="副标题 53"/>
          <p:cNvSpPr>
            <a:spLocks noGrp="1"/>
          </p:cNvSpPr>
          <p:nvPr>
            <p:custDataLst>
              <p:tags r:id="rId2"/>
            </p:custDataLst>
          </p:nvPr>
        </p:nvSpPr>
        <p:spPr>
          <a:xfrm>
            <a:off x="999490" y="4589780"/>
            <a:ext cx="2586355" cy="1597660"/>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50000"/>
              </a:lnSpc>
            </a:pPr>
            <a:r>
              <a:rPr lang="en-US" altLang="zh-CN" sz="1000">
                <a:solidFill>
                  <a:schemeClr val="bg1"/>
                </a:solidFill>
                <a:latin typeface="Adobe Myungjo Std M" panose="02020600000000000000" charset="-128"/>
                <a:ea typeface="Adobe Myungjo Std M" panose="02020600000000000000" charset="-128"/>
                <a:cs typeface="+mn-lt"/>
              </a:rPr>
              <a:t>Add your relevant content here.Add your relevant content here.Add your relevant content here.</a:t>
            </a:r>
            <a:r>
              <a:rPr lang="en-US" altLang="zh-CN" sz="1000">
                <a:solidFill>
                  <a:schemeClr val="bg1"/>
                </a:solidFill>
                <a:latin typeface="Adobe Myungjo Std M" panose="02020600000000000000" charset="-128"/>
                <a:ea typeface="Adobe Myungjo Std M" panose="02020600000000000000" charset="-128"/>
                <a:cs typeface="+mn-lt"/>
                <a:sym typeface="+mn-ea"/>
              </a:rPr>
              <a:t>Add your relevant content here.</a:t>
            </a:r>
          </a:p>
        </p:txBody>
      </p:sp>
      <p:sp>
        <p:nvSpPr>
          <p:cNvPr id="29" name="文本框 28"/>
          <p:cNvSpPr txBox="1"/>
          <p:nvPr/>
        </p:nvSpPr>
        <p:spPr>
          <a:xfrm>
            <a:off x="894080" y="4130675"/>
            <a:ext cx="2386330" cy="398780"/>
          </a:xfrm>
          <a:prstGeom prst="rect">
            <a:avLst/>
          </a:prstGeom>
          <a:noFill/>
        </p:spPr>
        <p:txBody>
          <a:bodyPr wrap="square" rtlCol="0">
            <a:spAutoFit/>
          </a:bodyPr>
          <a:lstStyle/>
          <a:p>
            <a:pPr algn="ctr"/>
            <a:r>
              <a:rPr lang="en-US" altLang="zh-CN" sz="2000">
                <a:solidFill>
                  <a:schemeClr val="bg1"/>
                </a:solidFill>
                <a:latin typeface="Kozuka Gothic Pro M" panose="020B0700000000000000" charset="-128"/>
                <a:ea typeface="Kozuka Gothic Pro M" panose="020B0700000000000000" charset="-128"/>
              </a:rPr>
              <a:t>Add the title here</a:t>
            </a:r>
          </a:p>
        </p:txBody>
      </p:sp>
      <p:sp>
        <p:nvSpPr>
          <p:cNvPr id="9" name="副标题 53"/>
          <p:cNvSpPr>
            <a:spLocks noGrp="1"/>
          </p:cNvSpPr>
          <p:nvPr>
            <p:custDataLst>
              <p:tags r:id="rId3"/>
            </p:custDataLst>
          </p:nvPr>
        </p:nvSpPr>
        <p:spPr>
          <a:xfrm>
            <a:off x="8065770" y="1793240"/>
            <a:ext cx="2788285" cy="1597660"/>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50000"/>
              </a:lnSpc>
            </a:pPr>
            <a:r>
              <a:rPr lang="en-US" altLang="zh-CN" sz="1000">
                <a:solidFill>
                  <a:schemeClr val="bg1"/>
                </a:solidFill>
                <a:latin typeface="Adobe Myungjo Std M" panose="02020600000000000000" charset="-128"/>
                <a:ea typeface="Adobe Myungjo Std M" panose="02020600000000000000" charset="-128"/>
                <a:cs typeface="+mn-lt"/>
              </a:rPr>
              <a:t>Add your relevant content here.Add your relevant content here.Add your relevant content here.</a:t>
            </a:r>
            <a:r>
              <a:rPr lang="en-US" altLang="zh-CN" sz="1000">
                <a:solidFill>
                  <a:schemeClr val="bg1"/>
                </a:solidFill>
                <a:latin typeface="Adobe Myungjo Std M" panose="02020600000000000000" charset="-128"/>
                <a:ea typeface="Adobe Myungjo Std M" panose="02020600000000000000" charset="-128"/>
                <a:cs typeface="+mn-lt"/>
                <a:sym typeface="+mn-ea"/>
              </a:rPr>
              <a:t>Add your relevant content here.</a:t>
            </a:r>
          </a:p>
        </p:txBody>
      </p:sp>
      <p:sp>
        <p:nvSpPr>
          <p:cNvPr id="10" name="文本框 9"/>
          <p:cNvSpPr txBox="1"/>
          <p:nvPr/>
        </p:nvSpPr>
        <p:spPr>
          <a:xfrm>
            <a:off x="7960360" y="1334135"/>
            <a:ext cx="2386330" cy="398780"/>
          </a:xfrm>
          <a:prstGeom prst="rect">
            <a:avLst/>
          </a:prstGeom>
          <a:noFill/>
        </p:spPr>
        <p:txBody>
          <a:bodyPr wrap="square" rtlCol="0">
            <a:spAutoFit/>
          </a:bodyPr>
          <a:lstStyle/>
          <a:p>
            <a:pPr algn="ctr"/>
            <a:r>
              <a:rPr lang="en-US" altLang="zh-CN" sz="2000">
                <a:solidFill>
                  <a:schemeClr val="bg1"/>
                </a:solidFill>
                <a:latin typeface="Kozuka Gothic Pro M" panose="020B0700000000000000" charset="-128"/>
                <a:ea typeface="Kozuka Gothic Pro M" panose="020B0700000000000000" charset="-128"/>
              </a:rPr>
              <a:t>Add the title here</a:t>
            </a:r>
          </a:p>
        </p:txBody>
      </p:sp>
      <p:grpSp>
        <p:nvGrpSpPr>
          <p:cNvPr id="17" name="组合 16"/>
          <p:cNvGrpSpPr/>
          <p:nvPr/>
        </p:nvGrpSpPr>
        <p:grpSpPr>
          <a:xfrm>
            <a:off x="4984750" y="4121785"/>
            <a:ext cx="6124575" cy="2051685"/>
            <a:chOff x="7784" y="6491"/>
            <a:chExt cx="9645" cy="3231"/>
          </a:xfrm>
        </p:grpSpPr>
        <p:pic>
          <p:nvPicPr>
            <p:cNvPr id="11" name="图片 10"/>
            <p:cNvPicPr>
              <a:picLocks noChangeAspect="1"/>
            </p:cNvPicPr>
            <p:nvPr/>
          </p:nvPicPr>
          <p:blipFill>
            <a:blip r:embed="rId9"/>
            <a:stretch>
              <a:fillRect/>
            </a:stretch>
          </p:blipFill>
          <p:spPr>
            <a:xfrm>
              <a:off x="12658" y="6491"/>
              <a:ext cx="4771" cy="3178"/>
            </a:xfrm>
            <a:prstGeom prst="rect">
              <a:avLst/>
            </a:prstGeom>
          </p:spPr>
        </p:pic>
        <p:grpSp>
          <p:nvGrpSpPr>
            <p:cNvPr id="16" name="组合 15"/>
            <p:cNvGrpSpPr/>
            <p:nvPr/>
          </p:nvGrpSpPr>
          <p:grpSpPr>
            <a:xfrm>
              <a:off x="7784" y="7433"/>
              <a:ext cx="4711" cy="2289"/>
              <a:chOff x="7762" y="7660"/>
              <a:chExt cx="4711" cy="2289"/>
            </a:xfrm>
          </p:grpSpPr>
          <p:sp>
            <p:nvSpPr>
              <p:cNvPr id="12" name="副标题 53"/>
              <p:cNvSpPr>
                <a:spLocks noGrp="1"/>
              </p:cNvSpPr>
              <p:nvPr>
                <p:custDataLst>
                  <p:tags r:id="rId4"/>
                </p:custDataLst>
              </p:nvPr>
            </p:nvSpPr>
            <p:spPr>
              <a:xfrm>
                <a:off x="7762" y="8383"/>
                <a:ext cx="4711" cy="1566"/>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r">
                  <a:lnSpc>
                    <a:spcPct val="150000"/>
                  </a:lnSpc>
                </a:pPr>
                <a:r>
                  <a:rPr lang="en-US" altLang="zh-CN" sz="1000">
                    <a:solidFill>
                      <a:schemeClr val="bg1"/>
                    </a:solidFill>
                    <a:latin typeface="Adobe Myungjo Std M" panose="02020600000000000000" charset="-128"/>
                    <a:ea typeface="Adobe Myungjo Std M" panose="02020600000000000000" charset="-128"/>
                    <a:cs typeface="+mn-lt"/>
                  </a:rPr>
                  <a:t>Add your relevant content here.Add your relevant content here.Add your relevant content here.</a:t>
                </a:r>
                <a:r>
                  <a:rPr lang="en-US" altLang="zh-CN" sz="1000">
                    <a:solidFill>
                      <a:schemeClr val="bg1"/>
                    </a:solidFill>
                    <a:latin typeface="Adobe Myungjo Std M" panose="02020600000000000000" charset="-128"/>
                    <a:ea typeface="Adobe Myungjo Std M" panose="02020600000000000000" charset="-128"/>
                    <a:cs typeface="+mn-lt"/>
                    <a:sym typeface="+mn-ea"/>
                  </a:rPr>
                  <a:t>Add your relevant content here.</a:t>
                </a:r>
              </a:p>
            </p:txBody>
          </p:sp>
          <p:sp>
            <p:nvSpPr>
              <p:cNvPr id="13" name="文本框 12"/>
              <p:cNvSpPr txBox="1"/>
              <p:nvPr/>
            </p:nvSpPr>
            <p:spPr>
              <a:xfrm>
                <a:off x="8715" y="7660"/>
                <a:ext cx="3758" cy="628"/>
              </a:xfrm>
              <a:prstGeom prst="rect">
                <a:avLst/>
              </a:prstGeom>
              <a:noFill/>
            </p:spPr>
            <p:txBody>
              <a:bodyPr wrap="square" rtlCol="0">
                <a:spAutoFit/>
              </a:bodyPr>
              <a:lstStyle/>
              <a:p>
                <a:pPr algn="r"/>
                <a:r>
                  <a:rPr lang="en-US" altLang="zh-CN" sz="2000">
                    <a:solidFill>
                      <a:schemeClr val="bg1"/>
                    </a:solidFill>
                    <a:latin typeface="Kozuka Gothic Pro M" panose="020B0700000000000000" charset="-128"/>
                    <a:ea typeface="Kozuka Gothic Pro M" panose="020B0700000000000000" charset="-128"/>
                  </a:rPr>
                  <a:t>Add the title here</a:t>
                </a:r>
              </a:p>
            </p:txBody>
          </p:sp>
        </p:grpSp>
      </p:grpSp>
    </p:spTree>
    <p:custDataLst>
      <p:tags r:id="rId1"/>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643E42"/>
        </a:solidFill>
        <a:effectLst/>
      </p:bgPr>
    </p:bg>
    <p:spTree>
      <p:nvGrpSpPr>
        <p:cNvPr id="1" name=""/>
        <p:cNvGrpSpPr/>
        <p:nvPr/>
      </p:nvGrpSpPr>
      <p:grpSpPr>
        <a:xfrm>
          <a:off x="0" y="0"/>
          <a:ext cx="0" cy="0"/>
          <a:chOff x="0" y="0"/>
          <a:chExt cx="0" cy="0"/>
        </a:xfrm>
      </p:grpSpPr>
      <p:pic>
        <p:nvPicPr>
          <p:cNvPr id="4" name="图片 3" descr="背景"/>
          <p:cNvPicPr>
            <a:picLocks noChangeAspect="1"/>
          </p:cNvPicPr>
          <p:nvPr/>
        </p:nvPicPr>
        <p:blipFill>
          <a:blip r:embed="rId5"/>
          <a:stretch>
            <a:fillRect/>
          </a:stretch>
        </p:blipFill>
        <p:spPr>
          <a:xfrm>
            <a:off x="-761365" y="-5080"/>
            <a:ext cx="10863580" cy="6111240"/>
          </a:xfrm>
          <a:prstGeom prst="rect">
            <a:avLst/>
          </a:prstGeom>
        </p:spPr>
      </p:pic>
      <p:sp>
        <p:nvSpPr>
          <p:cNvPr id="3" name="文本框 2"/>
          <p:cNvSpPr txBox="1"/>
          <p:nvPr/>
        </p:nvSpPr>
        <p:spPr>
          <a:xfrm>
            <a:off x="3385185" y="2566670"/>
            <a:ext cx="5107940" cy="1014730"/>
          </a:xfrm>
          <a:prstGeom prst="rect">
            <a:avLst/>
          </a:prstGeom>
          <a:noFill/>
        </p:spPr>
        <p:txBody>
          <a:bodyPr wrap="square" rtlCol="0">
            <a:spAutoFit/>
          </a:bodyPr>
          <a:lstStyle/>
          <a:p>
            <a:r>
              <a:rPr lang="zh-CN" altLang="en-US" sz="6000" b="1">
                <a:solidFill>
                  <a:schemeClr val="bg1"/>
                </a:solidFill>
                <a:latin typeface="华文楷体" panose="02010600040101010101" charset="-122"/>
                <a:ea typeface="华文楷体" panose="02010600040101010101" charset="-122"/>
              </a:rPr>
              <a:t>未来工作计划</a:t>
            </a:r>
          </a:p>
        </p:txBody>
      </p:sp>
      <p:sp>
        <p:nvSpPr>
          <p:cNvPr id="2" name="副标题 29"/>
          <p:cNvSpPr>
            <a:spLocks noGrp="1"/>
          </p:cNvSpPr>
          <p:nvPr>
            <p:custDataLst>
              <p:tags r:id="rId2"/>
            </p:custDataLst>
          </p:nvPr>
        </p:nvSpPr>
        <p:spPr>
          <a:xfrm>
            <a:off x="3474085" y="3639820"/>
            <a:ext cx="4151630" cy="582295"/>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00000"/>
              </a:lnSpc>
            </a:pPr>
            <a:r>
              <a:rPr lang="en-US" altLang="zh-CN" sz="1100">
                <a:solidFill>
                  <a:schemeClr val="bg1"/>
                </a:solidFill>
                <a:latin typeface="Adobe Myungjo Std M" panose="02020600000000000000" charset="-128"/>
                <a:ea typeface="Adobe Myungjo Std M" panose="02020600000000000000" charset="-128"/>
                <a:cs typeface="+mn-lt"/>
              </a:rPr>
              <a:t>Add your relevant content here.</a:t>
            </a:r>
            <a:r>
              <a:rPr lang="en-US" altLang="zh-CN" sz="1100">
                <a:solidFill>
                  <a:schemeClr val="bg1"/>
                </a:solidFill>
                <a:latin typeface="Adobe Myungjo Std M" panose="02020600000000000000" charset="-128"/>
                <a:ea typeface="Adobe Myungjo Std M" panose="02020600000000000000" charset="-128"/>
                <a:cs typeface="+mn-lt"/>
                <a:sym typeface="+mn-ea"/>
              </a:rPr>
              <a:t>Add your relevant content here.Add your relevant content here.</a:t>
            </a:r>
            <a:endParaRPr lang="en-US" altLang="zh-CN" sz="1100">
              <a:solidFill>
                <a:schemeClr val="bg1"/>
              </a:solidFill>
              <a:latin typeface="Adobe Myungjo Std M" panose="02020600000000000000" charset="-128"/>
              <a:ea typeface="Adobe Myungjo Std M" panose="02020600000000000000" charset="-128"/>
              <a:cs typeface="+mn-lt"/>
            </a:endParaRPr>
          </a:p>
          <a:p>
            <a:pPr algn="l">
              <a:lnSpc>
                <a:spcPct val="100000"/>
              </a:lnSpc>
            </a:pPr>
            <a:endParaRPr lang="en-US" altLang="zh-CN" sz="1100">
              <a:solidFill>
                <a:schemeClr val="bg1"/>
              </a:solidFill>
              <a:latin typeface="Adobe Myungjo Std M" panose="02020600000000000000" charset="-128"/>
              <a:ea typeface="Adobe Myungjo Std M" panose="02020600000000000000" charset="-128"/>
              <a:cs typeface="+mn-lt"/>
            </a:endParaRPr>
          </a:p>
        </p:txBody>
      </p:sp>
      <p:grpSp>
        <p:nvGrpSpPr>
          <p:cNvPr id="8" name="组合 7"/>
          <p:cNvGrpSpPr/>
          <p:nvPr/>
        </p:nvGrpSpPr>
        <p:grpSpPr>
          <a:xfrm>
            <a:off x="8899525" y="545465"/>
            <a:ext cx="2440940" cy="2647950"/>
            <a:chOff x="14215" y="3300"/>
            <a:chExt cx="3844" cy="4170"/>
          </a:xfrm>
        </p:grpSpPr>
        <p:grpSp>
          <p:nvGrpSpPr>
            <p:cNvPr id="6" name="组合 5"/>
            <p:cNvGrpSpPr/>
            <p:nvPr/>
          </p:nvGrpSpPr>
          <p:grpSpPr>
            <a:xfrm>
              <a:off x="14215" y="3658"/>
              <a:ext cx="3845" cy="3813"/>
              <a:chOff x="15235" y="3418"/>
              <a:chExt cx="3845" cy="3813"/>
            </a:xfrm>
          </p:grpSpPr>
          <p:sp>
            <p:nvSpPr>
              <p:cNvPr id="67" name="文本框 66"/>
              <p:cNvSpPr txBox="1"/>
              <p:nvPr/>
            </p:nvSpPr>
            <p:spPr>
              <a:xfrm>
                <a:off x="15235" y="3937"/>
                <a:ext cx="3845" cy="3294"/>
              </a:xfrm>
              <a:prstGeom prst="rect">
                <a:avLst/>
              </a:prstGeom>
              <a:noFill/>
            </p:spPr>
            <p:txBody>
              <a:bodyPr wrap="square" rtlCol="0">
                <a:spAutoFit/>
              </a:bodyPr>
              <a:lstStyle/>
              <a:p>
                <a:pPr algn="r"/>
                <a:r>
                  <a:rPr lang="en-US" altLang="zh-CN" sz="13000" b="1">
                    <a:solidFill>
                      <a:schemeClr val="bg1"/>
                    </a:solidFill>
                    <a:latin typeface="华文楷体" panose="02010600040101010101" charset="-122"/>
                    <a:ea typeface="华文楷体" panose="02010600040101010101" charset="-122"/>
                  </a:rPr>
                  <a:t>04</a:t>
                </a:r>
              </a:p>
            </p:txBody>
          </p:sp>
          <p:sp>
            <p:nvSpPr>
              <p:cNvPr id="68" name="文本框 67"/>
              <p:cNvSpPr txBox="1"/>
              <p:nvPr/>
            </p:nvSpPr>
            <p:spPr>
              <a:xfrm>
                <a:off x="16594" y="3418"/>
                <a:ext cx="2486" cy="919"/>
              </a:xfrm>
              <a:prstGeom prst="rect">
                <a:avLst/>
              </a:prstGeom>
              <a:noFill/>
            </p:spPr>
            <p:txBody>
              <a:bodyPr wrap="square" rtlCol="0">
                <a:spAutoFit/>
              </a:bodyPr>
              <a:lstStyle/>
              <a:p>
                <a:pPr algn="r"/>
                <a:r>
                  <a:rPr lang="en-US" altLang="zh-CN" sz="3200">
                    <a:solidFill>
                      <a:schemeClr val="bg1"/>
                    </a:solidFill>
                    <a:latin typeface="Kozuka Gothic Pro M" panose="020B0700000000000000" charset="-128"/>
                    <a:ea typeface="Kozuka Gothic Pro M" panose="020B0700000000000000" charset="-128"/>
                  </a:rPr>
                  <a:t>PART</a:t>
                </a:r>
              </a:p>
            </p:txBody>
          </p:sp>
        </p:grpSp>
        <p:sp>
          <p:nvSpPr>
            <p:cNvPr id="7" name="矩形 6"/>
            <p:cNvSpPr/>
            <p:nvPr/>
          </p:nvSpPr>
          <p:spPr>
            <a:xfrm>
              <a:off x="15075" y="3300"/>
              <a:ext cx="2985" cy="3952"/>
            </a:xfrm>
            <a:prstGeom prst="rect">
              <a:avLst/>
            </a:prstGeom>
            <a:solidFill>
              <a:srgbClr val="A57E7E">
                <a:alpha val="4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pic>
        <p:nvPicPr>
          <p:cNvPr id="9" name="图片 8" descr="背景"/>
          <p:cNvPicPr>
            <a:picLocks noChangeAspect="1"/>
          </p:cNvPicPr>
          <p:nvPr/>
        </p:nvPicPr>
        <p:blipFill>
          <a:blip r:embed="rId6"/>
          <a:srcRect l="51894" t="33446" r="16540" b="16162"/>
          <a:stretch>
            <a:fillRect/>
          </a:stretch>
        </p:blipFill>
        <p:spPr>
          <a:xfrm rot="6900000">
            <a:off x="10083165" y="4646295"/>
            <a:ext cx="2710815" cy="2434590"/>
          </a:xfrm>
          <a:prstGeom prst="rect">
            <a:avLst/>
          </a:prstGeom>
        </p:spPr>
      </p:pic>
      <p:sp>
        <p:nvSpPr>
          <p:cNvPr id="12" name="矩形 11"/>
          <p:cNvSpPr/>
          <p:nvPr/>
        </p:nvSpPr>
        <p:spPr>
          <a:xfrm>
            <a:off x="10494010" y="4041775"/>
            <a:ext cx="1651000" cy="2781300"/>
          </a:xfrm>
          <a:prstGeom prst="rect">
            <a:avLst/>
          </a:prstGeom>
          <a:solidFill>
            <a:srgbClr val="643E42">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pic>
        <p:nvPicPr>
          <p:cNvPr id="10" name="图片 9">
            <a:extLst>
              <a:ext uri="{FF2B5EF4-FFF2-40B4-BE49-F238E27FC236}">
                <a16:creationId xmlns:a16="http://schemas.microsoft.com/office/drawing/2014/main" id="{7E218CA0-AB6D-4E70-8A50-318A476EFDB9}"/>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0436" y="5395049"/>
            <a:ext cx="1523809" cy="1422222"/>
          </a:xfrm>
          <a:prstGeom prst="rect">
            <a:avLst/>
          </a:prstGeom>
        </p:spPr>
      </p:pic>
    </p:spTree>
    <p:custDataLst>
      <p:tags r:id="rId1"/>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643E42"/>
        </a:solidFill>
        <a:effectLst/>
      </p:bgPr>
    </p:bg>
    <p:spTree>
      <p:nvGrpSpPr>
        <p:cNvPr id="1" name=""/>
        <p:cNvGrpSpPr/>
        <p:nvPr/>
      </p:nvGrpSpPr>
      <p:grpSpPr>
        <a:xfrm>
          <a:off x="0" y="0"/>
          <a:ext cx="0" cy="0"/>
          <a:chOff x="0" y="0"/>
          <a:chExt cx="0" cy="0"/>
        </a:xfrm>
      </p:grpSpPr>
      <p:sp>
        <p:nvSpPr>
          <p:cNvPr id="5" name="矩形 4"/>
          <p:cNvSpPr/>
          <p:nvPr/>
        </p:nvSpPr>
        <p:spPr>
          <a:xfrm>
            <a:off x="466090" y="407670"/>
            <a:ext cx="11259185" cy="6043295"/>
          </a:xfrm>
          <a:prstGeom prst="rect">
            <a:avLst/>
          </a:prstGeom>
          <a:solidFill>
            <a:srgbClr val="A57E7E"/>
          </a:solidFill>
          <a:ln>
            <a:noFill/>
          </a:ln>
          <a:effectLst>
            <a:outerShdw dist="114300" dir="2700000" algn="tl" rotWithShape="0">
              <a:srgbClr val="835B5E">
                <a:alpha val="7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22" name="组合 21"/>
          <p:cNvGrpSpPr/>
          <p:nvPr/>
        </p:nvGrpSpPr>
        <p:grpSpPr>
          <a:xfrm>
            <a:off x="709295" y="2465705"/>
            <a:ext cx="10753090" cy="3808730"/>
            <a:chOff x="1205" y="2927"/>
            <a:chExt cx="16934" cy="5998"/>
          </a:xfrm>
        </p:grpSpPr>
        <p:grpSp>
          <p:nvGrpSpPr>
            <p:cNvPr id="20" name="组合 19"/>
            <p:cNvGrpSpPr/>
            <p:nvPr/>
          </p:nvGrpSpPr>
          <p:grpSpPr>
            <a:xfrm>
              <a:off x="1205" y="2927"/>
              <a:ext cx="4384" cy="5998"/>
              <a:chOff x="1136" y="2927"/>
              <a:chExt cx="4384" cy="5998"/>
            </a:xfrm>
          </p:grpSpPr>
          <p:grpSp>
            <p:nvGrpSpPr>
              <p:cNvPr id="57" name="组合 56"/>
              <p:cNvGrpSpPr/>
              <p:nvPr/>
            </p:nvGrpSpPr>
            <p:grpSpPr>
              <a:xfrm>
                <a:off x="1136" y="2927"/>
                <a:ext cx="4385" cy="5998"/>
                <a:chOff x="5302881" y="104320"/>
                <a:chExt cx="2784784" cy="3616471"/>
              </a:xfrm>
            </p:grpSpPr>
            <p:sp>
              <p:nvSpPr>
                <p:cNvPr id="58" name="矩形 57"/>
                <p:cNvSpPr/>
                <p:nvPr/>
              </p:nvSpPr>
              <p:spPr>
                <a:xfrm>
                  <a:off x="5302881" y="104320"/>
                  <a:ext cx="2784784" cy="3616471"/>
                </a:xfrm>
                <a:prstGeom prst="rect">
                  <a:avLst/>
                </a:prstGeom>
                <a:solidFill>
                  <a:srgbClr val="5535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9" name="文本框 58"/>
                <p:cNvSpPr txBox="1"/>
                <p:nvPr/>
              </p:nvSpPr>
              <p:spPr>
                <a:xfrm>
                  <a:off x="6044909" y="449146"/>
                  <a:ext cx="1402134" cy="729565"/>
                </a:xfrm>
                <a:prstGeom prst="rect">
                  <a:avLst/>
                </a:prstGeom>
                <a:noFill/>
              </p:spPr>
              <p:txBody>
                <a:bodyPr wrap="square" rtlCol="0">
                  <a:spAutoFit/>
                </a:bodyPr>
                <a:lstStyle/>
                <a:p>
                  <a:r>
                    <a:rPr lang="en-US" altLang="zh-CN" sz="4400" dirty="0">
                      <a:solidFill>
                        <a:schemeClr val="bg1"/>
                      </a:solidFill>
                      <a:latin typeface="Kozuka Mincho Pr6N H" panose="02020900000000000000" charset="-128"/>
                      <a:ea typeface="Kozuka Mincho Pr6N H" panose="02020900000000000000" charset="-128"/>
                    </a:rPr>
                    <a:t>40</a:t>
                  </a:r>
                  <a:r>
                    <a:rPr lang="en-US" altLang="zh-CN" sz="2800" dirty="0">
                      <a:solidFill>
                        <a:schemeClr val="bg1"/>
                      </a:solidFill>
                      <a:latin typeface="Kozuka Mincho Pr6N H" panose="02020900000000000000" charset="-128"/>
                      <a:ea typeface="Kozuka Mincho Pr6N H" panose="02020900000000000000" charset="-128"/>
                    </a:rPr>
                    <a:t>%</a:t>
                  </a:r>
                </a:p>
              </p:txBody>
            </p:sp>
          </p:grpSp>
          <p:sp>
            <p:nvSpPr>
              <p:cNvPr id="64" name="文本框 63"/>
              <p:cNvSpPr txBox="1"/>
              <p:nvPr/>
            </p:nvSpPr>
            <p:spPr>
              <a:xfrm>
                <a:off x="1460" y="5087"/>
                <a:ext cx="3758" cy="628"/>
              </a:xfrm>
              <a:prstGeom prst="rect">
                <a:avLst/>
              </a:prstGeom>
              <a:noFill/>
            </p:spPr>
            <p:txBody>
              <a:bodyPr wrap="square" rtlCol="0">
                <a:spAutoFit/>
              </a:bodyPr>
              <a:lstStyle/>
              <a:p>
                <a:pPr algn="ctr"/>
                <a:r>
                  <a:rPr lang="en-US" altLang="zh-CN" sz="2000" b="1">
                    <a:solidFill>
                      <a:schemeClr val="bg1"/>
                    </a:solidFill>
                    <a:latin typeface="Kozuka Gothic Pro M" panose="020B0700000000000000" charset="-128"/>
                    <a:ea typeface="Kozuka Gothic Pro M" panose="020B0700000000000000" charset="-128"/>
                  </a:rPr>
                  <a:t>Add the title here</a:t>
                </a:r>
              </a:p>
            </p:txBody>
          </p:sp>
          <p:sp>
            <p:nvSpPr>
              <p:cNvPr id="65" name="副标题 48"/>
              <p:cNvSpPr>
                <a:spLocks noGrp="1"/>
              </p:cNvSpPr>
              <p:nvPr>
                <p:custDataLst>
                  <p:tags r:id="rId5"/>
                </p:custDataLst>
              </p:nvPr>
            </p:nvSpPr>
            <p:spPr>
              <a:xfrm>
                <a:off x="1587" y="5874"/>
                <a:ext cx="3504" cy="2720"/>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ctr">
                  <a:lnSpc>
                    <a:spcPct val="150000"/>
                  </a:lnSpc>
                </a:pPr>
                <a:r>
                  <a:rPr lang="en-US" altLang="zh-CN" sz="1200">
                    <a:solidFill>
                      <a:schemeClr val="bg1"/>
                    </a:solidFill>
                    <a:latin typeface="Adobe Myungjo Std M" panose="02020600000000000000" charset="-128"/>
                    <a:ea typeface="Adobe Myungjo Std M" panose="02020600000000000000" charset="-128"/>
                    <a:cs typeface="+mn-lt"/>
                    <a:sym typeface="+mn-ea"/>
                  </a:rPr>
                  <a:t>Add your relevant content here.Add your relevant content here.Add your relevant content here.Add your relevant content here.</a:t>
                </a:r>
              </a:p>
            </p:txBody>
          </p:sp>
        </p:grpSp>
        <p:grpSp>
          <p:nvGrpSpPr>
            <p:cNvPr id="13" name="组合 12"/>
            <p:cNvGrpSpPr/>
            <p:nvPr/>
          </p:nvGrpSpPr>
          <p:grpSpPr>
            <a:xfrm>
              <a:off x="6024" y="2927"/>
              <a:ext cx="4384" cy="5998"/>
              <a:chOff x="5937" y="2927"/>
              <a:chExt cx="4384" cy="5998"/>
            </a:xfrm>
          </p:grpSpPr>
          <p:grpSp>
            <p:nvGrpSpPr>
              <p:cNvPr id="60" name="组合 59"/>
              <p:cNvGrpSpPr/>
              <p:nvPr/>
            </p:nvGrpSpPr>
            <p:grpSpPr>
              <a:xfrm>
                <a:off x="5937" y="2927"/>
                <a:ext cx="4385" cy="5998"/>
                <a:chOff x="5302881" y="104320"/>
                <a:chExt cx="2784784" cy="3616471"/>
              </a:xfrm>
            </p:grpSpPr>
            <p:sp>
              <p:nvSpPr>
                <p:cNvPr id="61" name="矩形 60"/>
                <p:cNvSpPr/>
                <p:nvPr/>
              </p:nvSpPr>
              <p:spPr>
                <a:xfrm>
                  <a:off x="5302881" y="104320"/>
                  <a:ext cx="2784784" cy="3616471"/>
                </a:xfrm>
                <a:prstGeom prst="rect">
                  <a:avLst/>
                </a:prstGeom>
                <a:solidFill>
                  <a:srgbClr val="643E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2" name="文本框 61"/>
                <p:cNvSpPr txBox="1"/>
                <p:nvPr/>
              </p:nvSpPr>
              <p:spPr>
                <a:xfrm>
                  <a:off x="6044909" y="449146"/>
                  <a:ext cx="1402134" cy="729565"/>
                </a:xfrm>
                <a:prstGeom prst="rect">
                  <a:avLst/>
                </a:prstGeom>
                <a:noFill/>
              </p:spPr>
              <p:txBody>
                <a:bodyPr wrap="square" rtlCol="0">
                  <a:spAutoFit/>
                </a:bodyPr>
                <a:lstStyle/>
                <a:p>
                  <a:r>
                    <a:rPr lang="en-US" altLang="zh-CN" sz="4400" dirty="0">
                      <a:solidFill>
                        <a:schemeClr val="bg1"/>
                      </a:solidFill>
                      <a:latin typeface="Kozuka Mincho Pr6N H" panose="02020900000000000000" charset="-128"/>
                      <a:ea typeface="Kozuka Mincho Pr6N H" panose="02020900000000000000" charset="-128"/>
                    </a:rPr>
                    <a:t>80</a:t>
                  </a:r>
                  <a:r>
                    <a:rPr lang="en-US" altLang="zh-CN" sz="2800" dirty="0">
                      <a:solidFill>
                        <a:schemeClr val="bg1"/>
                      </a:solidFill>
                      <a:latin typeface="Kozuka Mincho Pr6N H" panose="02020900000000000000" charset="-128"/>
                      <a:ea typeface="Kozuka Mincho Pr6N H" panose="02020900000000000000" charset="-128"/>
                    </a:rPr>
                    <a:t>%</a:t>
                  </a:r>
                </a:p>
              </p:txBody>
            </p:sp>
          </p:grpSp>
          <p:sp>
            <p:nvSpPr>
              <p:cNvPr id="67" name="文本框 66"/>
              <p:cNvSpPr txBox="1"/>
              <p:nvPr/>
            </p:nvSpPr>
            <p:spPr>
              <a:xfrm>
                <a:off x="6244" y="5087"/>
                <a:ext cx="3758" cy="628"/>
              </a:xfrm>
              <a:prstGeom prst="rect">
                <a:avLst/>
              </a:prstGeom>
              <a:noFill/>
            </p:spPr>
            <p:txBody>
              <a:bodyPr wrap="square" rtlCol="0">
                <a:spAutoFit/>
              </a:bodyPr>
              <a:lstStyle/>
              <a:p>
                <a:pPr algn="ctr"/>
                <a:r>
                  <a:rPr lang="en-US" altLang="zh-CN" sz="2000" b="1">
                    <a:solidFill>
                      <a:schemeClr val="bg1"/>
                    </a:solidFill>
                    <a:latin typeface="Kozuka Gothic Pro M" panose="020B0700000000000000" charset="-128"/>
                    <a:ea typeface="Kozuka Gothic Pro M" panose="020B0700000000000000" charset="-128"/>
                  </a:rPr>
                  <a:t>Add the title here</a:t>
                </a:r>
              </a:p>
            </p:txBody>
          </p:sp>
          <p:sp>
            <p:nvSpPr>
              <p:cNvPr id="68" name="副标题 48"/>
              <p:cNvSpPr>
                <a:spLocks noGrp="1"/>
              </p:cNvSpPr>
              <p:nvPr>
                <p:custDataLst>
                  <p:tags r:id="rId4"/>
                </p:custDataLst>
              </p:nvPr>
            </p:nvSpPr>
            <p:spPr>
              <a:xfrm>
                <a:off x="6371" y="5877"/>
                <a:ext cx="3504" cy="2948"/>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ctr">
                  <a:lnSpc>
                    <a:spcPct val="150000"/>
                  </a:lnSpc>
                </a:pPr>
                <a:r>
                  <a:rPr lang="en-US" altLang="zh-CN" sz="1200">
                    <a:solidFill>
                      <a:schemeClr val="bg1"/>
                    </a:solidFill>
                    <a:latin typeface="Adobe Myungjo Std M" panose="02020600000000000000" charset="-128"/>
                    <a:ea typeface="Adobe Myungjo Std M" panose="02020600000000000000" charset="-128"/>
                    <a:cs typeface="+mn-lt"/>
                    <a:sym typeface="+mn-ea"/>
                  </a:rPr>
                  <a:t>Add your relevant content here.Add your relevant content here.Add your relevant content here.Add your relevant content here.</a:t>
                </a:r>
              </a:p>
              <a:p>
                <a:pPr algn="ctr">
                  <a:lnSpc>
                    <a:spcPct val="150000"/>
                  </a:lnSpc>
                </a:pPr>
                <a:endParaRPr lang="en-US" altLang="zh-CN" sz="1200">
                  <a:solidFill>
                    <a:schemeClr val="bg1"/>
                  </a:solidFill>
                  <a:latin typeface="Adobe Myungjo Std M" panose="02020600000000000000" charset="-128"/>
                  <a:ea typeface="Adobe Myungjo Std M" panose="02020600000000000000" charset="-128"/>
                  <a:cs typeface="+mn-lt"/>
                  <a:sym typeface="+mn-ea"/>
                </a:endParaRPr>
              </a:p>
            </p:txBody>
          </p:sp>
        </p:grpSp>
        <p:grpSp>
          <p:nvGrpSpPr>
            <p:cNvPr id="14" name="组合 13"/>
            <p:cNvGrpSpPr/>
            <p:nvPr/>
          </p:nvGrpSpPr>
          <p:grpSpPr>
            <a:xfrm>
              <a:off x="10843" y="2927"/>
              <a:ext cx="4384" cy="5998"/>
              <a:chOff x="5937" y="2927"/>
              <a:chExt cx="4384" cy="5998"/>
            </a:xfrm>
          </p:grpSpPr>
          <p:grpSp>
            <p:nvGrpSpPr>
              <p:cNvPr id="15" name="组合 14"/>
              <p:cNvGrpSpPr/>
              <p:nvPr/>
            </p:nvGrpSpPr>
            <p:grpSpPr>
              <a:xfrm>
                <a:off x="5937" y="2927"/>
                <a:ext cx="4385" cy="5998"/>
                <a:chOff x="5302881" y="104320"/>
                <a:chExt cx="2784784" cy="3616471"/>
              </a:xfrm>
            </p:grpSpPr>
            <p:sp>
              <p:nvSpPr>
                <p:cNvPr id="16" name="矩形 15"/>
                <p:cNvSpPr/>
                <p:nvPr/>
              </p:nvSpPr>
              <p:spPr>
                <a:xfrm>
                  <a:off x="5302881" y="104320"/>
                  <a:ext cx="2784784" cy="3616471"/>
                </a:xfrm>
                <a:prstGeom prst="rect">
                  <a:avLst/>
                </a:prstGeom>
                <a:solidFill>
                  <a:srgbClr val="C68E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7" name="文本框 16"/>
                <p:cNvSpPr txBox="1"/>
                <p:nvPr/>
              </p:nvSpPr>
              <p:spPr>
                <a:xfrm>
                  <a:off x="6044909" y="449146"/>
                  <a:ext cx="1402134" cy="729565"/>
                </a:xfrm>
                <a:prstGeom prst="rect">
                  <a:avLst/>
                </a:prstGeom>
                <a:noFill/>
              </p:spPr>
              <p:txBody>
                <a:bodyPr wrap="square" rtlCol="0">
                  <a:spAutoFit/>
                </a:bodyPr>
                <a:lstStyle/>
                <a:p>
                  <a:r>
                    <a:rPr lang="en-US" altLang="zh-CN" sz="4400" dirty="0">
                      <a:solidFill>
                        <a:schemeClr val="tx1"/>
                      </a:solidFill>
                      <a:latin typeface="Kozuka Mincho Pr6N H" panose="02020900000000000000" charset="-128"/>
                      <a:ea typeface="Kozuka Mincho Pr6N H" panose="02020900000000000000" charset="-128"/>
                    </a:rPr>
                    <a:t>80</a:t>
                  </a:r>
                  <a:r>
                    <a:rPr lang="en-US" altLang="zh-CN" sz="2800" dirty="0">
                      <a:solidFill>
                        <a:schemeClr val="tx1"/>
                      </a:solidFill>
                      <a:latin typeface="Kozuka Mincho Pr6N H" panose="02020900000000000000" charset="-128"/>
                      <a:ea typeface="Kozuka Mincho Pr6N H" panose="02020900000000000000" charset="-128"/>
                    </a:rPr>
                    <a:t>%</a:t>
                  </a:r>
                </a:p>
              </p:txBody>
            </p:sp>
          </p:grpSp>
          <p:sp>
            <p:nvSpPr>
              <p:cNvPr id="18" name="文本框 17"/>
              <p:cNvSpPr txBox="1"/>
              <p:nvPr/>
            </p:nvSpPr>
            <p:spPr>
              <a:xfrm>
                <a:off x="6244" y="5087"/>
                <a:ext cx="3758" cy="628"/>
              </a:xfrm>
              <a:prstGeom prst="rect">
                <a:avLst/>
              </a:prstGeom>
              <a:noFill/>
            </p:spPr>
            <p:txBody>
              <a:bodyPr wrap="square" rtlCol="0">
                <a:spAutoFit/>
              </a:bodyPr>
              <a:lstStyle/>
              <a:p>
                <a:pPr algn="ctr"/>
                <a:r>
                  <a:rPr lang="en-US" altLang="zh-CN" sz="2000" b="1">
                    <a:solidFill>
                      <a:schemeClr val="tx1"/>
                    </a:solidFill>
                    <a:latin typeface="Kozuka Gothic Pro M" panose="020B0700000000000000" charset="-128"/>
                    <a:ea typeface="Kozuka Gothic Pro M" panose="020B0700000000000000" charset="-128"/>
                  </a:rPr>
                  <a:t>Add the title here</a:t>
                </a:r>
              </a:p>
            </p:txBody>
          </p:sp>
          <p:sp>
            <p:nvSpPr>
              <p:cNvPr id="19" name="副标题 48"/>
              <p:cNvSpPr>
                <a:spLocks noGrp="1"/>
              </p:cNvSpPr>
              <p:nvPr>
                <p:custDataLst>
                  <p:tags r:id="rId3"/>
                </p:custDataLst>
              </p:nvPr>
            </p:nvSpPr>
            <p:spPr>
              <a:xfrm>
                <a:off x="6371" y="5877"/>
                <a:ext cx="3504" cy="2948"/>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ctr">
                  <a:lnSpc>
                    <a:spcPct val="150000"/>
                  </a:lnSpc>
                </a:pPr>
                <a:r>
                  <a:rPr lang="en-US" altLang="zh-CN" sz="1200">
                    <a:solidFill>
                      <a:schemeClr val="tx1"/>
                    </a:solidFill>
                    <a:latin typeface="Adobe Myungjo Std M" panose="02020600000000000000" charset="-128"/>
                    <a:ea typeface="Adobe Myungjo Std M" panose="02020600000000000000" charset="-128"/>
                    <a:cs typeface="+mn-lt"/>
                    <a:sym typeface="+mn-ea"/>
                  </a:rPr>
                  <a:t>Add your relevant content here.Add your relevant content here.Add your relevant content here.Add your relevant content here.</a:t>
                </a:r>
              </a:p>
              <a:p>
                <a:pPr algn="ctr">
                  <a:lnSpc>
                    <a:spcPct val="150000"/>
                  </a:lnSpc>
                </a:pPr>
                <a:endParaRPr lang="en-US" altLang="zh-CN" sz="1200">
                  <a:solidFill>
                    <a:schemeClr val="tx1"/>
                  </a:solidFill>
                  <a:latin typeface="Adobe Myungjo Std M" panose="02020600000000000000" charset="-128"/>
                  <a:ea typeface="Adobe Myungjo Std M" panose="02020600000000000000" charset="-128"/>
                  <a:cs typeface="+mn-lt"/>
                  <a:sym typeface="+mn-ea"/>
                </a:endParaRPr>
              </a:p>
            </p:txBody>
          </p:sp>
        </p:grpSp>
        <p:pic>
          <p:nvPicPr>
            <p:cNvPr id="21" name="图片 20"/>
            <p:cNvPicPr>
              <a:picLocks noChangeAspect="1"/>
            </p:cNvPicPr>
            <p:nvPr/>
          </p:nvPicPr>
          <p:blipFill>
            <a:blip r:embed="rId8"/>
            <a:srcRect r="35624"/>
            <a:stretch>
              <a:fillRect/>
            </a:stretch>
          </p:blipFill>
          <p:spPr>
            <a:xfrm>
              <a:off x="15669" y="2927"/>
              <a:ext cx="2470" cy="5997"/>
            </a:xfrm>
            <a:prstGeom prst="rect">
              <a:avLst/>
            </a:prstGeom>
          </p:spPr>
        </p:pic>
      </p:grpSp>
      <p:sp>
        <p:nvSpPr>
          <p:cNvPr id="23" name="文本框 22"/>
          <p:cNvSpPr txBox="1"/>
          <p:nvPr/>
        </p:nvSpPr>
        <p:spPr>
          <a:xfrm>
            <a:off x="3472815" y="778510"/>
            <a:ext cx="5245735" cy="645160"/>
          </a:xfrm>
          <a:prstGeom prst="rect">
            <a:avLst/>
          </a:prstGeom>
          <a:noFill/>
        </p:spPr>
        <p:txBody>
          <a:bodyPr wrap="square" rtlCol="0">
            <a:spAutoFit/>
          </a:bodyPr>
          <a:lstStyle/>
          <a:p>
            <a:pPr algn="ctr"/>
            <a:r>
              <a:rPr lang="en-US" altLang="zh-CN" sz="3600" b="1">
                <a:solidFill>
                  <a:schemeClr val="bg1"/>
                </a:solidFill>
                <a:latin typeface="Kozuka Gothic Pro M" panose="020B0700000000000000" charset="-128"/>
                <a:ea typeface="Kozuka Gothic Pro M" panose="020B0700000000000000" charset="-128"/>
              </a:rPr>
              <a:t>Add the title here</a:t>
            </a:r>
          </a:p>
        </p:txBody>
      </p:sp>
      <p:sp>
        <p:nvSpPr>
          <p:cNvPr id="24" name="副标题 53"/>
          <p:cNvSpPr>
            <a:spLocks noGrp="1"/>
          </p:cNvSpPr>
          <p:nvPr>
            <p:custDataLst>
              <p:tags r:id="rId2"/>
            </p:custDataLst>
          </p:nvPr>
        </p:nvSpPr>
        <p:spPr>
          <a:xfrm>
            <a:off x="2015173" y="1445260"/>
            <a:ext cx="8161020" cy="1404620"/>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ctr">
              <a:lnSpc>
                <a:spcPct val="150000"/>
              </a:lnSpc>
            </a:pPr>
            <a:r>
              <a:rPr lang="en-US" altLang="zh-CN" sz="1100">
                <a:solidFill>
                  <a:schemeClr val="bg1"/>
                </a:solidFill>
                <a:latin typeface="Adobe Myungjo Std M" panose="02020600000000000000" charset="-128"/>
                <a:ea typeface="Adobe Myungjo Std M" panose="02020600000000000000" charset="-128"/>
                <a:cs typeface="+mn-lt"/>
              </a:rPr>
              <a:t>Add your relevant content here.Add your relevant content here.Add your relevant content here.</a:t>
            </a:r>
            <a:r>
              <a:rPr lang="en-US" altLang="zh-CN" sz="1100">
                <a:solidFill>
                  <a:schemeClr val="bg1"/>
                </a:solidFill>
                <a:latin typeface="Adobe Myungjo Std M" panose="02020600000000000000" charset="-128"/>
                <a:ea typeface="Adobe Myungjo Std M" panose="02020600000000000000" charset="-128"/>
                <a:cs typeface="+mn-lt"/>
                <a:sym typeface="+mn-ea"/>
              </a:rPr>
              <a:t>Add your relevant content here.Add your relevant content here.Add your relevant content here.</a:t>
            </a:r>
          </a:p>
        </p:txBody>
      </p:sp>
    </p:spTree>
    <p:custDataLst>
      <p:tags r:id="rId1"/>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643E42"/>
        </a:solidFill>
        <a:effectLst/>
      </p:bgPr>
    </p:bg>
    <p:spTree>
      <p:nvGrpSpPr>
        <p:cNvPr id="1" name=""/>
        <p:cNvGrpSpPr/>
        <p:nvPr/>
      </p:nvGrpSpPr>
      <p:grpSpPr>
        <a:xfrm>
          <a:off x="0" y="0"/>
          <a:ext cx="0" cy="0"/>
          <a:chOff x="0" y="0"/>
          <a:chExt cx="0" cy="0"/>
        </a:xfrm>
      </p:grpSpPr>
      <p:sp>
        <p:nvSpPr>
          <p:cNvPr id="5" name="矩形 4"/>
          <p:cNvSpPr/>
          <p:nvPr/>
        </p:nvSpPr>
        <p:spPr>
          <a:xfrm>
            <a:off x="466090" y="407670"/>
            <a:ext cx="11259185" cy="6043295"/>
          </a:xfrm>
          <a:prstGeom prst="rect">
            <a:avLst/>
          </a:prstGeom>
          <a:solidFill>
            <a:srgbClr val="A57E7E"/>
          </a:solidFill>
          <a:ln>
            <a:noFill/>
          </a:ln>
          <a:effectLst>
            <a:outerShdw dist="114300" dir="2700000" algn="tl" rotWithShape="0">
              <a:srgbClr val="835B5E">
                <a:alpha val="7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3" name="文本框 22"/>
          <p:cNvSpPr txBox="1"/>
          <p:nvPr/>
        </p:nvSpPr>
        <p:spPr>
          <a:xfrm>
            <a:off x="1711643" y="835025"/>
            <a:ext cx="5245735" cy="645160"/>
          </a:xfrm>
          <a:prstGeom prst="rect">
            <a:avLst/>
          </a:prstGeom>
          <a:noFill/>
        </p:spPr>
        <p:txBody>
          <a:bodyPr wrap="square" rtlCol="0">
            <a:spAutoFit/>
          </a:bodyPr>
          <a:lstStyle/>
          <a:p>
            <a:pPr algn="l"/>
            <a:r>
              <a:rPr lang="en-US" altLang="zh-CN" sz="3600" b="1">
                <a:solidFill>
                  <a:schemeClr val="bg1"/>
                </a:solidFill>
                <a:latin typeface="Kozuka Gothic Pro M" panose="020B0700000000000000" charset="-128"/>
                <a:ea typeface="Kozuka Gothic Pro M" panose="020B0700000000000000" charset="-128"/>
              </a:rPr>
              <a:t>Add the title here</a:t>
            </a:r>
          </a:p>
        </p:txBody>
      </p:sp>
      <p:sp>
        <p:nvSpPr>
          <p:cNvPr id="24" name="副标题 53"/>
          <p:cNvSpPr>
            <a:spLocks noGrp="1"/>
          </p:cNvSpPr>
          <p:nvPr>
            <p:custDataLst>
              <p:tags r:id="rId2"/>
            </p:custDataLst>
          </p:nvPr>
        </p:nvSpPr>
        <p:spPr>
          <a:xfrm>
            <a:off x="1711960" y="1501775"/>
            <a:ext cx="6165215" cy="1404620"/>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50000"/>
              </a:lnSpc>
            </a:pPr>
            <a:r>
              <a:rPr lang="en-US" altLang="zh-CN" sz="1100">
                <a:solidFill>
                  <a:schemeClr val="bg1"/>
                </a:solidFill>
                <a:latin typeface="Adobe Myungjo Std M" panose="02020600000000000000" charset="-128"/>
                <a:ea typeface="Adobe Myungjo Std M" panose="02020600000000000000" charset="-128"/>
                <a:cs typeface="+mn-lt"/>
              </a:rPr>
              <a:t>Add your relevant content here.Add your relevant content here.Add your relevant content here.</a:t>
            </a:r>
            <a:r>
              <a:rPr lang="en-US" altLang="zh-CN" sz="1100">
                <a:solidFill>
                  <a:schemeClr val="bg1"/>
                </a:solidFill>
                <a:latin typeface="Adobe Myungjo Std M" panose="02020600000000000000" charset="-128"/>
                <a:ea typeface="Adobe Myungjo Std M" panose="02020600000000000000" charset="-128"/>
                <a:cs typeface="+mn-lt"/>
                <a:sym typeface="+mn-ea"/>
              </a:rPr>
              <a:t>Add your relevant content here.Add your relevant content here.Add your relevant content here.</a:t>
            </a:r>
          </a:p>
        </p:txBody>
      </p:sp>
      <p:grpSp>
        <p:nvGrpSpPr>
          <p:cNvPr id="16" name="组合 15"/>
          <p:cNvGrpSpPr/>
          <p:nvPr/>
        </p:nvGrpSpPr>
        <p:grpSpPr>
          <a:xfrm>
            <a:off x="671513" y="2682240"/>
            <a:ext cx="10848340" cy="2338070"/>
            <a:chOff x="1026" y="4065"/>
            <a:chExt cx="17084" cy="3682"/>
          </a:xfrm>
        </p:grpSpPr>
        <p:grpSp>
          <p:nvGrpSpPr>
            <p:cNvPr id="4" name="组合 3"/>
            <p:cNvGrpSpPr/>
            <p:nvPr/>
          </p:nvGrpSpPr>
          <p:grpSpPr>
            <a:xfrm>
              <a:off x="1026" y="4065"/>
              <a:ext cx="5406" cy="3680"/>
              <a:chOff x="1049" y="4065"/>
              <a:chExt cx="5406" cy="3680"/>
            </a:xfrm>
          </p:grpSpPr>
          <p:sp>
            <p:nvSpPr>
              <p:cNvPr id="58" name="矩形 57"/>
              <p:cNvSpPr/>
              <p:nvPr/>
            </p:nvSpPr>
            <p:spPr>
              <a:xfrm>
                <a:off x="1049" y="4065"/>
                <a:ext cx="5407" cy="3681"/>
              </a:xfrm>
              <a:prstGeom prst="rect">
                <a:avLst/>
              </a:prstGeom>
              <a:solidFill>
                <a:srgbClr val="643E42">
                  <a:alpha val="7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3" name="组合 2"/>
              <p:cNvGrpSpPr/>
              <p:nvPr/>
            </p:nvGrpSpPr>
            <p:grpSpPr>
              <a:xfrm>
                <a:off x="1195" y="4679"/>
                <a:ext cx="5116" cy="2939"/>
                <a:chOff x="762" y="6043"/>
                <a:chExt cx="5116" cy="2939"/>
              </a:xfrm>
            </p:grpSpPr>
            <p:sp>
              <p:nvSpPr>
                <p:cNvPr id="64" name="文本框 63"/>
                <p:cNvSpPr txBox="1"/>
                <p:nvPr/>
              </p:nvSpPr>
              <p:spPr>
                <a:xfrm>
                  <a:off x="1441" y="6043"/>
                  <a:ext cx="3758" cy="628"/>
                </a:xfrm>
                <a:prstGeom prst="rect">
                  <a:avLst/>
                </a:prstGeom>
                <a:noFill/>
              </p:spPr>
              <p:txBody>
                <a:bodyPr wrap="square" rtlCol="0">
                  <a:spAutoFit/>
                </a:bodyPr>
                <a:lstStyle/>
                <a:p>
                  <a:pPr algn="ctr"/>
                  <a:r>
                    <a:rPr lang="en-US" altLang="zh-CN" sz="2000" b="1">
                      <a:solidFill>
                        <a:schemeClr val="bg1"/>
                      </a:solidFill>
                      <a:latin typeface="Kozuka Gothic Pro M" panose="020B0700000000000000" charset="-128"/>
                      <a:ea typeface="Kozuka Gothic Pro M" panose="020B0700000000000000" charset="-128"/>
                    </a:rPr>
                    <a:t>Add the title here</a:t>
                  </a:r>
                </a:p>
              </p:txBody>
            </p:sp>
            <p:sp>
              <p:nvSpPr>
                <p:cNvPr id="65" name="副标题 48"/>
                <p:cNvSpPr>
                  <a:spLocks noGrp="1"/>
                </p:cNvSpPr>
                <p:nvPr>
                  <p:custDataLst>
                    <p:tags r:id="rId6"/>
                  </p:custDataLst>
                </p:nvPr>
              </p:nvSpPr>
              <p:spPr>
                <a:xfrm>
                  <a:off x="762" y="6830"/>
                  <a:ext cx="5117" cy="2152"/>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ctr">
                    <a:lnSpc>
                      <a:spcPct val="150000"/>
                    </a:lnSpc>
                  </a:pPr>
                  <a:r>
                    <a:rPr lang="en-US" altLang="zh-CN" sz="1200">
                      <a:solidFill>
                        <a:schemeClr val="bg1"/>
                      </a:solidFill>
                      <a:latin typeface="Adobe Myungjo Std M" panose="02020600000000000000" charset="-128"/>
                      <a:ea typeface="Adobe Myungjo Std M" panose="02020600000000000000" charset="-128"/>
                      <a:cs typeface="+mn-lt"/>
                      <a:sym typeface="+mn-ea"/>
                    </a:rPr>
                    <a:t>Add your relevant content here.Add your relevant content here.Add your relevant content here.Add your relevant content here.</a:t>
                  </a:r>
                </a:p>
              </p:txBody>
            </p:sp>
          </p:grpSp>
        </p:grpSp>
        <p:grpSp>
          <p:nvGrpSpPr>
            <p:cNvPr id="6" name="组合 5"/>
            <p:cNvGrpSpPr/>
            <p:nvPr/>
          </p:nvGrpSpPr>
          <p:grpSpPr>
            <a:xfrm>
              <a:off x="6865" y="4066"/>
              <a:ext cx="5406" cy="3680"/>
              <a:chOff x="1049" y="4065"/>
              <a:chExt cx="5406" cy="3680"/>
            </a:xfrm>
          </p:grpSpPr>
          <p:sp>
            <p:nvSpPr>
              <p:cNvPr id="7" name="矩形 6"/>
              <p:cNvSpPr/>
              <p:nvPr/>
            </p:nvSpPr>
            <p:spPr>
              <a:xfrm>
                <a:off x="1049" y="4065"/>
                <a:ext cx="5407" cy="3681"/>
              </a:xfrm>
              <a:prstGeom prst="rect">
                <a:avLst/>
              </a:prstGeom>
              <a:solidFill>
                <a:srgbClr val="643E42">
                  <a:alpha val="7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8" name="组合 7"/>
              <p:cNvGrpSpPr/>
              <p:nvPr/>
            </p:nvGrpSpPr>
            <p:grpSpPr>
              <a:xfrm>
                <a:off x="1195" y="4679"/>
                <a:ext cx="5116" cy="2939"/>
                <a:chOff x="762" y="6043"/>
                <a:chExt cx="5116" cy="2939"/>
              </a:xfrm>
            </p:grpSpPr>
            <p:sp>
              <p:nvSpPr>
                <p:cNvPr id="9" name="文本框 8"/>
                <p:cNvSpPr txBox="1"/>
                <p:nvPr/>
              </p:nvSpPr>
              <p:spPr>
                <a:xfrm>
                  <a:off x="1441" y="6043"/>
                  <a:ext cx="3758" cy="628"/>
                </a:xfrm>
                <a:prstGeom prst="rect">
                  <a:avLst/>
                </a:prstGeom>
                <a:noFill/>
              </p:spPr>
              <p:txBody>
                <a:bodyPr wrap="square" rtlCol="0">
                  <a:spAutoFit/>
                </a:bodyPr>
                <a:lstStyle/>
                <a:p>
                  <a:pPr algn="ctr"/>
                  <a:r>
                    <a:rPr lang="en-US" altLang="zh-CN" sz="2000" b="1">
                      <a:solidFill>
                        <a:schemeClr val="bg1"/>
                      </a:solidFill>
                      <a:latin typeface="Kozuka Gothic Pro M" panose="020B0700000000000000" charset="-128"/>
                      <a:ea typeface="Kozuka Gothic Pro M" panose="020B0700000000000000" charset="-128"/>
                    </a:rPr>
                    <a:t>Add the title here</a:t>
                  </a:r>
                </a:p>
              </p:txBody>
            </p:sp>
            <p:sp>
              <p:nvSpPr>
                <p:cNvPr id="10" name="副标题 48"/>
                <p:cNvSpPr>
                  <a:spLocks noGrp="1"/>
                </p:cNvSpPr>
                <p:nvPr>
                  <p:custDataLst>
                    <p:tags r:id="rId5"/>
                  </p:custDataLst>
                </p:nvPr>
              </p:nvSpPr>
              <p:spPr>
                <a:xfrm>
                  <a:off x="762" y="6830"/>
                  <a:ext cx="5117" cy="2152"/>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ctr">
                    <a:lnSpc>
                      <a:spcPct val="150000"/>
                    </a:lnSpc>
                  </a:pPr>
                  <a:r>
                    <a:rPr lang="en-US" altLang="zh-CN" sz="1200">
                      <a:solidFill>
                        <a:schemeClr val="bg1"/>
                      </a:solidFill>
                      <a:latin typeface="Adobe Myungjo Std M" panose="02020600000000000000" charset="-128"/>
                      <a:ea typeface="Adobe Myungjo Std M" panose="02020600000000000000" charset="-128"/>
                      <a:cs typeface="+mn-lt"/>
                      <a:sym typeface="+mn-ea"/>
                    </a:rPr>
                    <a:t>Add your relevant content here.Add your relevant content here.Add your relevant content here.Add your relevant content here.</a:t>
                  </a:r>
                </a:p>
              </p:txBody>
            </p:sp>
          </p:grpSp>
        </p:grpSp>
        <p:grpSp>
          <p:nvGrpSpPr>
            <p:cNvPr id="11" name="组合 10"/>
            <p:cNvGrpSpPr/>
            <p:nvPr/>
          </p:nvGrpSpPr>
          <p:grpSpPr>
            <a:xfrm>
              <a:off x="12704" y="4067"/>
              <a:ext cx="5406" cy="3680"/>
              <a:chOff x="1049" y="4065"/>
              <a:chExt cx="5406" cy="3680"/>
            </a:xfrm>
          </p:grpSpPr>
          <p:sp>
            <p:nvSpPr>
              <p:cNvPr id="12" name="矩形 11"/>
              <p:cNvSpPr/>
              <p:nvPr/>
            </p:nvSpPr>
            <p:spPr>
              <a:xfrm>
                <a:off x="1049" y="4065"/>
                <a:ext cx="5407" cy="3681"/>
              </a:xfrm>
              <a:prstGeom prst="rect">
                <a:avLst/>
              </a:prstGeom>
              <a:solidFill>
                <a:srgbClr val="643E42">
                  <a:alpha val="7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13" name="组合 12"/>
              <p:cNvGrpSpPr/>
              <p:nvPr/>
            </p:nvGrpSpPr>
            <p:grpSpPr>
              <a:xfrm>
                <a:off x="1195" y="4679"/>
                <a:ext cx="5116" cy="2939"/>
                <a:chOff x="762" y="6043"/>
                <a:chExt cx="5116" cy="2939"/>
              </a:xfrm>
            </p:grpSpPr>
            <p:sp>
              <p:nvSpPr>
                <p:cNvPr id="14" name="文本框 13"/>
                <p:cNvSpPr txBox="1"/>
                <p:nvPr/>
              </p:nvSpPr>
              <p:spPr>
                <a:xfrm>
                  <a:off x="1441" y="6043"/>
                  <a:ext cx="3758" cy="628"/>
                </a:xfrm>
                <a:prstGeom prst="rect">
                  <a:avLst/>
                </a:prstGeom>
                <a:noFill/>
              </p:spPr>
              <p:txBody>
                <a:bodyPr wrap="square" rtlCol="0">
                  <a:spAutoFit/>
                </a:bodyPr>
                <a:lstStyle/>
                <a:p>
                  <a:pPr algn="ctr"/>
                  <a:r>
                    <a:rPr lang="en-US" altLang="zh-CN" sz="2000" b="1">
                      <a:solidFill>
                        <a:schemeClr val="bg1"/>
                      </a:solidFill>
                      <a:latin typeface="Kozuka Gothic Pro M" panose="020B0700000000000000" charset="-128"/>
                      <a:ea typeface="Kozuka Gothic Pro M" panose="020B0700000000000000" charset="-128"/>
                    </a:rPr>
                    <a:t>Add the title here</a:t>
                  </a:r>
                </a:p>
              </p:txBody>
            </p:sp>
            <p:sp>
              <p:nvSpPr>
                <p:cNvPr id="15" name="副标题 48"/>
                <p:cNvSpPr>
                  <a:spLocks noGrp="1"/>
                </p:cNvSpPr>
                <p:nvPr>
                  <p:custDataLst>
                    <p:tags r:id="rId4"/>
                  </p:custDataLst>
                </p:nvPr>
              </p:nvSpPr>
              <p:spPr>
                <a:xfrm>
                  <a:off x="762" y="6830"/>
                  <a:ext cx="5117" cy="2152"/>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ctr">
                    <a:lnSpc>
                      <a:spcPct val="150000"/>
                    </a:lnSpc>
                  </a:pPr>
                  <a:r>
                    <a:rPr lang="en-US" altLang="zh-CN" sz="1200">
                      <a:solidFill>
                        <a:schemeClr val="bg1"/>
                      </a:solidFill>
                      <a:latin typeface="Adobe Myungjo Std M" panose="02020600000000000000" charset="-128"/>
                      <a:ea typeface="Adobe Myungjo Std M" panose="02020600000000000000" charset="-128"/>
                      <a:cs typeface="+mn-lt"/>
                      <a:sym typeface="+mn-ea"/>
                    </a:rPr>
                    <a:t>Add your relevant content here.Add your relevant content here.Add your relevant content here.Add your relevant content here.</a:t>
                  </a:r>
                </a:p>
              </p:txBody>
            </p:sp>
          </p:grpSp>
        </p:grpSp>
      </p:grpSp>
      <p:sp>
        <p:nvSpPr>
          <p:cNvPr id="17" name="副标题 53"/>
          <p:cNvSpPr>
            <a:spLocks noGrp="1"/>
          </p:cNvSpPr>
          <p:nvPr>
            <p:custDataLst>
              <p:tags r:id="rId3"/>
            </p:custDataLst>
          </p:nvPr>
        </p:nvSpPr>
        <p:spPr>
          <a:xfrm>
            <a:off x="6332855" y="5266690"/>
            <a:ext cx="4942840" cy="1404620"/>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50000"/>
              </a:lnSpc>
            </a:pPr>
            <a:r>
              <a:rPr lang="en-US" altLang="zh-CN" sz="1100">
                <a:solidFill>
                  <a:schemeClr val="bg1"/>
                </a:solidFill>
                <a:latin typeface="Adobe Myungjo Std M" panose="02020600000000000000" charset="-128"/>
                <a:ea typeface="Adobe Myungjo Std M" panose="02020600000000000000" charset="-128"/>
                <a:cs typeface="+mn-lt"/>
              </a:rPr>
              <a:t>Add your relevant content here.Add your relevant content here.Add your relevant content here.</a:t>
            </a:r>
            <a:r>
              <a:rPr lang="en-US" altLang="zh-CN" sz="1100">
                <a:solidFill>
                  <a:schemeClr val="bg1"/>
                </a:solidFill>
                <a:latin typeface="Adobe Myungjo Std M" panose="02020600000000000000" charset="-128"/>
                <a:ea typeface="Adobe Myungjo Std M" panose="02020600000000000000" charset="-128"/>
                <a:cs typeface="+mn-lt"/>
                <a:sym typeface="+mn-ea"/>
              </a:rPr>
              <a:t>Add your relevant content here.Add your relevant content here.Add your relevant content here.</a:t>
            </a:r>
          </a:p>
        </p:txBody>
      </p:sp>
      <p:sp>
        <p:nvSpPr>
          <p:cNvPr id="18" name="文本框 17"/>
          <p:cNvSpPr txBox="1"/>
          <p:nvPr/>
        </p:nvSpPr>
        <p:spPr>
          <a:xfrm>
            <a:off x="4696460" y="5395595"/>
            <a:ext cx="1519555" cy="583565"/>
          </a:xfrm>
          <a:prstGeom prst="rect">
            <a:avLst/>
          </a:prstGeom>
          <a:solidFill>
            <a:srgbClr val="835B5E"/>
          </a:solidFill>
        </p:spPr>
        <p:txBody>
          <a:bodyPr wrap="square" rtlCol="0">
            <a:spAutoFit/>
          </a:bodyPr>
          <a:lstStyle/>
          <a:p>
            <a:pPr algn="dist"/>
            <a:r>
              <a:rPr lang="zh-CN" altLang="en-US" sz="3200" b="1">
                <a:solidFill>
                  <a:schemeClr val="bg1"/>
                </a:solidFill>
                <a:latin typeface="华文楷体" panose="02010600040101010101" charset="-122"/>
                <a:ea typeface="华文楷体" panose="02010600040101010101" charset="-122"/>
              </a:rPr>
              <a:t>关键词</a:t>
            </a:r>
          </a:p>
        </p:txBody>
      </p:sp>
    </p:spTree>
    <p:custDataLst>
      <p:tags r:id="rId1"/>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643E42"/>
        </a:solidFill>
        <a:effectLst/>
      </p:bgPr>
    </p:bg>
    <p:spTree>
      <p:nvGrpSpPr>
        <p:cNvPr id="1" name=""/>
        <p:cNvGrpSpPr/>
        <p:nvPr/>
      </p:nvGrpSpPr>
      <p:grpSpPr>
        <a:xfrm>
          <a:off x="0" y="0"/>
          <a:ext cx="0" cy="0"/>
          <a:chOff x="0" y="0"/>
          <a:chExt cx="0" cy="0"/>
        </a:xfrm>
      </p:grpSpPr>
      <p:pic>
        <p:nvPicPr>
          <p:cNvPr id="2" name="图片 1" descr="背景"/>
          <p:cNvPicPr>
            <a:picLocks noChangeAspect="1"/>
          </p:cNvPicPr>
          <p:nvPr/>
        </p:nvPicPr>
        <p:blipFill>
          <a:blip r:embed="rId4"/>
          <a:stretch>
            <a:fillRect/>
          </a:stretch>
        </p:blipFill>
        <p:spPr>
          <a:xfrm>
            <a:off x="394335" y="-5080"/>
            <a:ext cx="10863580" cy="6111240"/>
          </a:xfrm>
          <a:prstGeom prst="rect">
            <a:avLst/>
          </a:prstGeom>
        </p:spPr>
      </p:pic>
      <p:sp>
        <p:nvSpPr>
          <p:cNvPr id="4" name="文本框 3"/>
          <p:cNvSpPr txBox="1"/>
          <p:nvPr/>
        </p:nvSpPr>
        <p:spPr>
          <a:xfrm>
            <a:off x="4589145" y="2416810"/>
            <a:ext cx="5010150" cy="1198880"/>
          </a:xfrm>
          <a:prstGeom prst="rect">
            <a:avLst/>
          </a:prstGeom>
          <a:noFill/>
        </p:spPr>
        <p:txBody>
          <a:bodyPr wrap="square" rtlCol="0">
            <a:spAutoFit/>
          </a:bodyPr>
          <a:lstStyle/>
          <a:p>
            <a:pPr algn="dist"/>
            <a:r>
              <a:rPr lang="en-US" altLang="zh-CN" sz="7200" b="1">
                <a:solidFill>
                  <a:schemeClr val="bg1"/>
                </a:solidFill>
                <a:latin typeface="华文楷体" panose="02010600040101010101" charset="-122"/>
                <a:ea typeface="华文楷体" panose="02010600040101010101" charset="-122"/>
              </a:rPr>
              <a:t>THANKS</a:t>
            </a:r>
          </a:p>
        </p:txBody>
      </p:sp>
      <p:sp>
        <p:nvSpPr>
          <p:cNvPr id="37" name="文本框 36"/>
          <p:cNvSpPr txBox="1"/>
          <p:nvPr/>
        </p:nvSpPr>
        <p:spPr>
          <a:xfrm>
            <a:off x="4727575" y="3707765"/>
            <a:ext cx="4436110" cy="398780"/>
          </a:xfrm>
          <a:prstGeom prst="rect">
            <a:avLst/>
          </a:prstGeom>
          <a:noFill/>
        </p:spPr>
        <p:txBody>
          <a:bodyPr wrap="square" rtlCol="0">
            <a:spAutoFit/>
          </a:bodyPr>
          <a:lstStyle/>
          <a:p>
            <a:pPr algn="l">
              <a:lnSpc>
                <a:spcPct val="100000"/>
              </a:lnSpc>
            </a:pPr>
            <a:r>
              <a:rPr lang="en-US" altLang="zh-CN" sz="1000">
                <a:solidFill>
                  <a:schemeClr val="bg1"/>
                </a:solidFill>
                <a:latin typeface="Adobe Myungjo Std M" panose="02020600000000000000" charset="-128"/>
                <a:ea typeface="Adobe Myungjo Std M" panose="02020600000000000000" charset="-128"/>
                <a:cs typeface="+mn-lt"/>
                <a:sym typeface="+mn-ea"/>
              </a:rPr>
              <a:t>Add your relevant content here.Add your relevant content here.Add your relevant content here.Add your relevant content here.</a:t>
            </a:r>
          </a:p>
        </p:txBody>
      </p:sp>
      <p:sp>
        <p:nvSpPr>
          <p:cNvPr id="6" name="文本框 5"/>
          <p:cNvSpPr txBox="1"/>
          <p:nvPr/>
        </p:nvSpPr>
        <p:spPr>
          <a:xfrm>
            <a:off x="4651375" y="5800725"/>
            <a:ext cx="5439410" cy="426720"/>
          </a:xfrm>
          <a:prstGeom prst="rect">
            <a:avLst/>
          </a:prstGeom>
          <a:noFill/>
        </p:spPr>
        <p:txBody>
          <a:bodyPr wrap="square" rtlCol="0">
            <a:spAutoFit/>
          </a:bodyPr>
          <a:lstStyle/>
          <a:p>
            <a:pPr algn="l">
              <a:lnSpc>
                <a:spcPct val="130000"/>
              </a:lnSpc>
              <a:spcBef>
                <a:spcPts val="0"/>
              </a:spcBef>
              <a:spcAft>
                <a:spcPts val="0"/>
              </a:spcAft>
            </a:pPr>
            <a:r>
              <a:rPr lang="zh-CN" altLang="en-US" b="1" dirty="0">
                <a:solidFill>
                  <a:schemeClr val="bg1"/>
                </a:solidFill>
                <a:latin typeface="华文楷体" panose="02010600040101010101" charset="-122"/>
                <a:ea typeface="华文楷体" panose="02010600040101010101" charset="-122"/>
                <a:cs typeface="华文楷体" panose="02010600040101010101" charset="-122"/>
                <a:sym typeface="+mn-ea"/>
              </a:rPr>
              <a:t>总结人：</a:t>
            </a:r>
            <a:r>
              <a:rPr lang="en-US" altLang="zh-CN" b="1" dirty="0">
                <a:solidFill>
                  <a:schemeClr val="bg1"/>
                </a:solidFill>
                <a:latin typeface="华文楷体" panose="02010600040101010101" charset="-122"/>
                <a:ea typeface="华文楷体" panose="02010600040101010101" charset="-122"/>
                <a:cs typeface="华文楷体" panose="02010600040101010101" charset="-122"/>
                <a:sym typeface="+mn-ea"/>
              </a:rPr>
              <a:t>1</a:t>
            </a:r>
            <a:r>
              <a:rPr lang="zh-CN" altLang="en-US" b="1" dirty="0">
                <a:solidFill>
                  <a:schemeClr val="bg1"/>
                </a:solidFill>
                <a:latin typeface="华文楷体" panose="02010600040101010101" charset="-122"/>
                <a:ea typeface="华文楷体" panose="02010600040101010101" charset="-122"/>
                <a:cs typeface="华文楷体" panose="02010600040101010101" charset="-122"/>
                <a:sym typeface="+mn-ea"/>
              </a:rPr>
              <a:t>宝宝          时间：</a:t>
            </a:r>
            <a:r>
              <a:rPr lang="en-US" altLang="zh-CN" b="1" dirty="0">
                <a:solidFill>
                  <a:schemeClr val="bg1"/>
                </a:solidFill>
                <a:latin typeface="华文楷体" panose="02010600040101010101" charset="-122"/>
                <a:ea typeface="华文楷体" panose="02010600040101010101" charset="-122"/>
                <a:cs typeface="华文楷体" panose="02010600040101010101" charset="-122"/>
                <a:sym typeface="+mn-ea"/>
              </a:rPr>
              <a:t>2020</a:t>
            </a:r>
            <a:r>
              <a:rPr lang="zh-CN" altLang="en-US" b="1" dirty="0">
                <a:solidFill>
                  <a:schemeClr val="bg1"/>
                </a:solidFill>
                <a:latin typeface="华文楷体" panose="02010600040101010101" charset="-122"/>
                <a:ea typeface="华文楷体" panose="02010600040101010101" charset="-122"/>
                <a:cs typeface="华文楷体" panose="02010600040101010101" charset="-122"/>
                <a:sym typeface="+mn-ea"/>
              </a:rPr>
              <a:t>年</a:t>
            </a:r>
            <a:r>
              <a:rPr lang="en-US" altLang="zh-CN" b="1" dirty="0">
                <a:solidFill>
                  <a:schemeClr val="bg1"/>
                </a:solidFill>
                <a:latin typeface="华文楷体" panose="02010600040101010101" charset="-122"/>
                <a:ea typeface="华文楷体" panose="02010600040101010101" charset="-122"/>
                <a:cs typeface="华文楷体" panose="02010600040101010101" charset="-122"/>
                <a:sym typeface="+mn-ea"/>
              </a:rPr>
              <a:t>01</a:t>
            </a:r>
            <a:r>
              <a:rPr lang="zh-CN" altLang="en-US" b="1" dirty="0">
                <a:solidFill>
                  <a:schemeClr val="bg1"/>
                </a:solidFill>
                <a:latin typeface="华文楷体" panose="02010600040101010101" charset="-122"/>
                <a:ea typeface="华文楷体" panose="02010600040101010101" charset="-122"/>
                <a:cs typeface="华文楷体" panose="02010600040101010101" charset="-122"/>
                <a:sym typeface="+mn-ea"/>
              </a:rPr>
              <a:t>月</a:t>
            </a:r>
            <a:r>
              <a:rPr lang="en-US" altLang="zh-CN" b="1" dirty="0">
                <a:solidFill>
                  <a:schemeClr val="bg1"/>
                </a:solidFill>
                <a:latin typeface="华文楷体" panose="02010600040101010101" charset="-122"/>
                <a:ea typeface="华文楷体" panose="02010600040101010101" charset="-122"/>
                <a:cs typeface="华文楷体" panose="02010600040101010101" charset="-122"/>
                <a:sym typeface="+mn-ea"/>
              </a:rPr>
              <a:t>01</a:t>
            </a:r>
            <a:r>
              <a:rPr lang="zh-CN" altLang="en-US" b="1" dirty="0">
                <a:solidFill>
                  <a:schemeClr val="bg1"/>
                </a:solidFill>
                <a:latin typeface="华文楷体" panose="02010600040101010101" charset="-122"/>
                <a:ea typeface="华文楷体" panose="02010600040101010101" charset="-122"/>
                <a:cs typeface="华文楷体" panose="02010600040101010101" charset="-122"/>
                <a:sym typeface="+mn-ea"/>
              </a:rPr>
              <a:t>日</a:t>
            </a:r>
          </a:p>
        </p:txBody>
      </p:sp>
      <p:pic>
        <p:nvPicPr>
          <p:cNvPr id="21" name="图片 20" descr="背景"/>
          <p:cNvPicPr>
            <a:picLocks noChangeAspect="1"/>
          </p:cNvPicPr>
          <p:nvPr/>
        </p:nvPicPr>
        <p:blipFill>
          <a:blip r:embed="rId5"/>
          <a:srcRect l="51894" t="33446" r="16540" b="16162"/>
          <a:stretch>
            <a:fillRect/>
          </a:stretch>
        </p:blipFill>
        <p:spPr>
          <a:xfrm>
            <a:off x="8569325" y="3775710"/>
            <a:ext cx="3175000" cy="2851150"/>
          </a:xfrm>
          <a:prstGeom prst="rect">
            <a:avLst/>
          </a:prstGeom>
        </p:spPr>
      </p:pic>
    </p:spTree>
    <p:custDataLst>
      <p:tags r:id="rId1"/>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643E42"/>
        </a:solidFill>
        <a:effectLst/>
      </p:bgPr>
    </p:bg>
    <p:spTree>
      <p:nvGrpSpPr>
        <p:cNvPr id="1" name=""/>
        <p:cNvGrpSpPr/>
        <p:nvPr/>
      </p:nvGrpSpPr>
      <p:grpSpPr>
        <a:xfrm>
          <a:off x="0" y="0"/>
          <a:ext cx="0" cy="0"/>
          <a:chOff x="0" y="0"/>
          <a:chExt cx="0" cy="0"/>
        </a:xfrm>
      </p:grpSpPr>
      <p:sp>
        <p:nvSpPr>
          <p:cNvPr id="5" name="矩形 4"/>
          <p:cNvSpPr/>
          <p:nvPr/>
        </p:nvSpPr>
        <p:spPr>
          <a:xfrm>
            <a:off x="466090" y="407670"/>
            <a:ext cx="11259185" cy="6043295"/>
          </a:xfrm>
          <a:prstGeom prst="rect">
            <a:avLst/>
          </a:prstGeom>
          <a:solidFill>
            <a:srgbClr val="A57E7E"/>
          </a:solidFill>
          <a:ln>
            <a:noFill/>
          </a:ln>
          <a:effectLst>
            <a:outerShdw dist="114300" dir="2700000" algn="tl" rotWithShape="0">
              <a:srgbClr val="835B5E">
                <a:alpha val="7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 name="文本框 9"/>
          <p:cNvSpPr txBox="1"/>
          <p:nvPr/>
        </p:nvSpPr>
        <p:spPr>
          <a:xfrm>
            <a:off x="6266180" y="1503045"/>
            <a:ext cx="2771775" cy="521970"/>
          </a:xfrm>
          <a:prstGeom prst="rect">
            <a:avLst/>
          </a:prstGeom>
          <a:noFill/>
        </p:spPr>
        <p:txBody>
          <a:bodyPr wrap="square" rtlCol="0">
            <a:spAutoFit/>
          </a:bodyPr>
          <a:lstStyle/>
          <a:p>
            <a:r>
              <a:rPr lang="zh-CN" altLang="en-US" sz="2800" b="1">
                <a:solidFill>
                  <a:schemeClr val="bg1"/>
                </a:solidFill>
                <a:latin typeface="华文楷体" panose="02010600040101010101" charset="-122"/>
                <a:ea typeface="华文楷体" panose="02010600040101010101" charset="-122"/>
              </a:rPr>
              <a:t>阶段工作概述</a:t>
            </a:r>
          </a:p>
        </p:txBody>
      </p:sp>
      <p:sp>
        <p:nvSpPr>
          <p:cNvPr id="11" name="副标题 29"/>
          <p:cNvSpPr>
            <a:spLocks noGrp="1"/>
          </p:cNvSpPr>
          <p:nvPr>
            <p:custDataLst>
              <p:tags r:id="rId2"/>
            </p:custDataLst>
          </p:nvPr>
        </p:nvSpPr>
        <p:spPr>
          <a:xfrm>
            <a:off x="6266180" y="1941195"/>
            <a:ext cx="3225165" cy="582295"/>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00000"/>
              </a:lnSpc>
            </a:pPr>
            <a:r>
              <a:rPr lang="en-US" altLang="zh-CN" sz="1100">
                <a:solidFill>
                  <a:schemeClr val="bg1"/>
                </a:solidFill>
                <a:latin typeface="Adobe Myungjo Std M" panose="02020600000000000000" charset="-128"/>
                <a:ea typeface="Adobe Myungjo Std M" panose="02020600000000000000" charset="-128"/>
                <a:cs typeface="+mn-lt"/>
              </a:rPr>
              <a:t>Add your relevant content here.Add your relevant content here.</a:t>
            </a:r>
          </a:p>
        </p:txBody>
      </p:sp>
      <p:sp>
        <p:nvSpPr>
          <p:cNvPr id="43" name="文本框 42"/>
          <p:cNvSpPr txBox="1"/>
          <p:nvPr/>
        </p:nvSpPr>
        <p:spPr>
          <a:xfrm>
            <a:off x="6266815" y="2625725"/>
            <a:ext cx="2771775" cy="521970"/>
          </a:xfrm>
          <a:prstGeom prst="rect">
            <a:avLst/>
          </a:prstGeom>
          <a:noFill/>
        </p:spPr>
        <p:txBody>
          <a:bodyPr wrap="square" rtlCol="0">
            <a:spAutoFit/>
          </a:bodyPr>
          <a:lstStyle/>
          <a:p>
            <a:r>
              <a:rPr lang="zh-CN" altLang="en-US" sz="2800" b="1">
                <a:solidFill>
                  <a:schemeClr val="bg1"/>
                </a:solidFill>
                <a:latin typeface="华文楷体" panose="02010600040101010101" charset="-122"/>
                <a:ea typeface="华文楷体" panose="02010600040101010101" charset="-122"/>
                <a:sym typeface="+mn-ea"/>
              </a:rPr>
              <a:t>工作完成进度</a:t>
            </a:r>
          </a:p>
        </p:txBody>
      </p:sp>
      <p:sp>
        <p:nvSpPr>
          <p:cNvPr id="47" name="副标题 29"/>
          <p:cNvSpPr>
            <a:spLocks noGrp="1"/>
          </p:cNvSpPr>
          <p:nvPr>
            <p:custDataLst>
              <p:tags r:id="rId3"/>
            </p:custDataLst>
          </p:nvPr>
        </p:nvSpPr>
        <p:spPr>
          <a:xfrm>
            <a:off x="6266815" y="3063875"/>
            <a:ext cx="3225165" cy="582295"/>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00000"/>
              </a:lnSpc>
            </a:pPr>
            <a:r>
              <a:rPr lang="en-US" altLang="zh-CN" sz="1100">
                <a:solidFill>
                  <a:schemeClr val="bg1"/>
                </a:solidFill>
                <a:latin typeface="Adobe Myungjo Std M" panose="02020600000000000000" charset="-128"/>
                <a:ea typeface="Adobe Myungjo Std M" panose="02020600000000000000" charset="-128"/>
                <a:cs typeface="+mn-lt"/>
              </a:rPr>
              <a:t>Add your relevant content here.Add your relevant content here.</a:t>
            </a:r>
          </a:p>
        </p:txBody>
      </p:sp>
      <p:sp>
        <p:nvSpPr>
          <p:cNvPr id="52" name="文本框 51"/>
          <p:cNvSpPr txBox="1"/>
          <p:nvPr/>
        </p:nvSpPr>
        <p:spPr>
          <a:xfrm>
            <a:off x="6266180" y="3748405"/>
            <a:ext cx="2771775" cy="521970"/>
          </a:xfrm>
          <a:prstGeom prst="rect">
            <a:avLst/>
          </a:prstGeom>
          <a:noFill/>
        </p:spPr>
        <p:txBody>
          <a:bodyPr wrap="square" rtlCol="0">
            <a:spAutoFit/>
          </a:bodyPr>
          <a:lstStyle/>
          <a:p>
            <a:r>
              <a:rPr lang="zh-CN" altLang="en-US" sz="2800" b="1">
                <a:solidFill>
                  <a:schemeClr val="bg1"/>
                </a:solidFill>
                <a:latin typeface="华文楷体" panose="02010600040101010101" charset="-122"/>
                <a:ea typeface="华文楷体" panose="02010600040101010101" charset="-122"/>
                <a:sym typeface="+mn-ea"/>
              </a:rPr>
              <a:t>项目成果展示</a:t>
            </a:r>
          </a:p>
        </p:txBody>
      </p:sp>
      <p:sp>
        <p:nvSpPr>
          <p:cNvPr id="53" name="副标题 29"/>
          <p:cNvSpPr>
            <a:spLocks noGrp="1"/>
          </p:cNvSpPr>
          <p:nvPr>
            <p:custDataLst>
              <p:tags r:id="rId4"/>
            </p:custDataLst>
          </p:nvPr>
        </p:nvSpPr>
        <p:spPr>
          <a:xfrm>
            <a:off x="6266180" y="4186555"/>
            <a:ext cx="3225165" cy="582295"/>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00000"/>
              </a:lnSpc>
            </a:pPr>
            <a:r>
              <a:rPr lang="en-US" altLang="zh-CN" sz="1100">
                <a:solidFill>
                  <a:schemeClr val="bg1"/>
                </a:solidFill>
                <a:latin typeface="Adobe Myungjo Std M" panose="02020600000000000000" charset="-128"/>
                <a:ea typeface="Adobe Myungjo Std M" panose="02020600000000000000" charset="-128"/>
                <a:cs typeface="+mn-lt"/>
              </a:rPr>
              <a:t>Add your relevant content here.Add your relevant content here.</a:t>
            </a:r>
          </a:p>
        </p:txBody>
      </p:sp>
      <p:sp>
        <p:nvSpPr>
          <p:cNvPr id="58" name="文本框 57"/>
          <p:cNvSpPr txBox="1"/>
          <p:nvPr/>
        </p:nvSpPr>
        <p:spPr>
          <a:xfrm>
            <a:off x="6266815" y="4876165"/>
            <a:ext cx="2771775" cy="521970"/>
          </a:xfrm>
          <a:prstGeom prst="rect">
            <a:avLst/>
          </a:prstGeom>
          <a:noFill/>
        </p:spPr>
        <p:txBody>
          <a:bodyPr wrap="square" rtlCol="0">
            <a:spAutoFit/>
          </a:bodyPr>
          <a:lstStyle/>
          <a:p>
            <a:r>
              <a:rPr lang="zh-CN" altLang="en-US" sz="2800" b="1">
                <a:solidFill>
                  <a:schemeClr val="bg1"/>
                </a:solidFill>
                <a:latin typeface="华文楷体" panose="02010600040101010101" charset="-122"/>
                <a:ea typeface="华文楷体" panose="02010600040101010101" charset="-122"/>
                <a:sym typeface="+mn-ea"/>
              </a:rPr>
              <a:t>未来工作计划</a:t>
            </a:r>
          </a:p>
        </p:txBody>
      </p:sp>
      <p:sp>
        <p:nvSpPr>
          <p:cNvPr id="59" name="副标题 29"/>
          <p:cNvSpPr>
            <a:spLocks noGrp="1"/>
          </p:cNvSpPr>
          <p:nvPr>
            <p:custDataLst>
              <p:tags r:id="rId5"/>
            </p:custDataLst>
          </p:nvPr>
        </p:nvSpPr>
        <p:spPr>
          <a:xfrm>
            <a:off x="6266815" y="5314315"/>
            <a:ext cx="3225165" cy="582295"/>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00000"/>
              </a:lnSpc>
            </a:pPr>
            <a:r>
              <a:rPr lang="en-US" altLang="zh-CN" sz="1100">
                <a:solidFill>
                  <a:schemeClr val="bg1"/>
                </a:solidFill>
                <a:latin typeface="Adobe Myungjo Std M" panose="02020600000000000000" charset="-128"/>
                <a:ea typeface="Adobe Myungjo Std M" panose="02020600000000000000" charset="-128"/>
                <a:cs typeface="+mn-lt"/>
              </a:rPr>
              <a:t>Add your relevant content here.Add your relevant content here.</a:t>
            </a:r>
          </a:p>
        </p:txBody>
      </p:sp>
      <p:sp>
        <p:nvSpPr>
          <p:cNvPr id="14" name="椭圆 13"/>
          <p:cNvSpPr/>
          <p:nvPr/>
        </p:nvSpPr>
        <p:spPr>
          <a:xfrm>
            <a:off x="5635625" y="2632710"/>
            <a:ext cx="593090" cy="59309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椭圆 14"/>
          <p:cNvSpPr/>
          <p:nvPr/>
        </p:nvSpPr>
        <p:spPr>
          <a:xfrm>
            <a:off x="5635625" y="3748405"/>
            <a:ext cx="593090" cy="59309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椭圆 15"/>
          <p:cNvSpPr/>
          <p:nvPr/>
        </p:nvSpPr>
        <p:spPr>
          <a:xfrm>
            <a:off x="5635625" y="4864100"/>
            <a:ext cx="593090" cy="59309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22" name="组合 21"/>
          <p:cNvGrpSpPr/>
          <p:nvPr/>
        </p:nvGrpSpPr>
        <p:grpSpPr>
          <a:xfrm>
            <a:off x="5339715" y="1492250"/>
            <a:ext cx="1168400" cy="645160"/>
            <a:chOff x="8409" y="2350"/>
            <a:chExt cx="1840" cy="1016"/>
          </a:xfrm>
        </p:grpSpPr>
        <p:sp>
          <p:nvSpPr>
            <p:cNvPr id="13" name="椭圆 12"/>
            <p:cNvSpPr/>
            <p:nvPr/>
          </p:nvSpPr>
          <p:spPr>
            <a:xfrm>
              <a:off x="8875" y="2389"/>
              <a:ext cx="934" cy="93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1" name="文本框 40"/>
            <p:cNvSpPr txBox="1"/>
            <p:nvPr/>
          </p:nvSpPr>
          <p:spPr>
            <a:xfrm>
              <a:off x="8409" y="2350"/>
              <a:ext cx="1840" cy="1016"/>
            </a:xfrm>
            <a:prstGeom prst="rect">
              <a:avLst/>
            </a:prstGeom>
            <a:noFill/>
          </p:spPr>
          <p:txBody>
            <a:bodyPr wrap="square" rtlCol="0">
              <a:spAutoFit/>
            </a:bodyPr>
            <a:lstStyle/>
            <a:p>
              <a:pPr algn="ctr"/>
              <a:r>
                <a:rPr lang="en-US" altLang="zh-CN" sz="3600" b="1">
                  <a:solidFill>
                    <a:srgbClr val="553538"/>
                  </a:solidFill>
                  <a:latin typeface="华文楷体" panose="02010600040101010101" charset="-122"/>
                  <a:ea typeface="华文楷体" panose="02010600040101010101" charset="-122"/>
                </a:rPr>
                <a:t>01</a:t>
              </a:r>
            </a:p>
          </p:txBody>
        </p:sp>
      </p:grpSp>
      <p:sp>
        <p:nvSpPr>
          <p:cNvPr id="50" name="文本框 49"/>
          <p:cNvSpPr txBox="1"/>
          <p:nvPr/>
        </p:nvSpPr>
        <p:spPr>
          <a:xfrm>
            <a:off x="5340350" y="2614930"/>
            <a:ext cx="1168400" cy="645160"/>
          </a:xfrm>
          <a:prstGeom prst="rect">
            <a:avLst/>
          </a:prstGeom>
          <a:noFill/>
        </p:spPr>
        <p:txBody>
          <a:bodyPr wrap="square" rtlCol="0">
            <a:spAutoFit/>
          </a:bodyPr>
          <a:lstStyle/>
          <a:p>
            <a:pPr algn="ctr"/>
            <a:r>
              <a:rPr lang="en-US" altLang="zh-CN" sz="3600" b="1">
                <a:solidFill>
                  <a:srgbClr val="553538"/>
                </a:solidFill>
                <a:latin typeface="华文楷体" panose="02010600040101010101" charset="-122"/>
                <a:ea typeface="华文楷体" panose="02010600040101010101" charset="-122"/>
              </a:rPr>
              <a:t>02</a:t>
            </a:r>
          </a:p>
        </p:txBody>
      </p:sp>
      <p:sp>
        <p:nvSpPr>
          <p:cNvPr id="56" name="文本框 55"/>
          <p:cNvSpPr txBox="1"/>
          <p:nvPr/>
        </p:nvSpPr>
        <p:spPr>
          <a:xfrm>
            <a:off x="5339715" y="3737610"/>
            <a:ext cx="1168400" cy="645160"/>
          </a:xfrm>
          <a:prstGeom prst="rect">
            <a:avLst/>
          </a:prstGeom>
          <a:noFill/>
        </p:spPr>
        <p:txBody>
          <a:bodyPr wrap="square" rtlCol="0">
            <a:spAutoFit/>
          </a:bodyPr>
          <a:lstStyle/>
          <a:p>
            <a:pPr algn="ctr"/>
            <a:r>
              <a:rPr lang="en-US" altLang="zh-CN" sz="3600" b="1">
                <a:solidFill>
                  <a:srgbClr val="553538"/>
                </a:solidFill>
                <a:latin typeface="华文楷体" panose="02010600040101010101" charset="-122"/>
                <a:ea typeface="华文楷体" panose="02010600040101010101" charset="-122"/>
              </a:rPr>
              <a:t>03</a:t>
            </a:r>
          </a:p>
        </p:txBody>
      </p:sp>
      <p:sp>
        <p:nvSpPr>
          <p:cNvPr id="62" name="文本框 61"/>
          <p:cNvSpPr txBox="1"/>
          <p:nvPr/>
        </p:nvSpPr>
        <p:spPr>
          <a:xfrm>
            <a:off x="5339715" y="4860290"/>
            <a:ext cx="1168400" cy="645160"/>
          </a:xfrm>
          <a:prstGeom prst="rect">
            <a:avLst/>
          </a:prstGeom>
          <a:noFill/>
        </p:spPr>
        <p:txBody>
          <a:bodyPr wrap="square" rtlCol="0">
            <a:spAutoFit/>
          </a:bodyPr>
          <a:lstStyle/>
          <a:p>
            <a:pPr algn="ctr"/>
            <a:r>
              <a:rPr lang="en-US" altLang="zh-CN" sz="3600" b="1">
                <a:solidFill>
                  <a:srgbClr val="553538"/>
                </a:solidFill>
                <a:latin typeface="华文楷体" panose="02010600040101010101" charset="-122"/>
                <a:ea typeface="华文楷体" panose="02010600040101010101" charset="-122"/>
              </a:rPr>
              <a:t>04</a:t>
            </a:r>
          </a:p>
        </p:txBody>
      </p:sp>
      <p:sp>
        <p:nvSpPr>
          <p:cNvPr id="20" name="文本框 19"/>
          <p:cNvSpPr txBox="1"/>
          <p:nvPr/>
        </p:nvSpPr>
        <p:spPr>
          <a:xfrm>
            <a:off x="3550285" y="1468120"/>
            <a:ext cx="859790" cy="2873375"/>
          </a:xfrm>
          <a:prstGeom prst="rect">
            <a:avLst/>
          </a:prstGeom>
          <a:noFill/>
        </p:spPr>
        <p:txBody>
          <a:bodyPr vert="eaVert" wrap="square" rtlCol="0">
            <a:spAutoFit/>
          </a:bodyPr>
          <a:lstStyle/>
          <a:p>
            <a:pPr algn="dist"/>
            <a:r>
              <a:rPr lang="en-US" altLang="zh-CN" sz="4400">
                <a:solidFill>
                  <a:schemeClr val="bg1"/>
                </a:solidFill>
                <a:latin typeface="Kozuka Gothic Pro M" panose="020B0700000000000000" charset="-128"/>
                <a:ea typeface="Kozuka Gothic Pro M" panose="020B0700000000000000" charset="-128"/>
              </a:rPr>
              <a:t>CONTENS</a:t>
            </a:r>
          </a:p>
        </p:txBody>
      </p:sp>
      <p:pic>
        <p:nvPicPr>
          <p:cNvPr id="30" name="图片 29" descr="背景"/>
          <p:cNvPicPr>
            <a:picLocks noChangeAspect="1"/>
          </p:cNvPicPr>
          <p:nvPr/>
        </p:nvPicPr>
        <p:blipFill>
          <a:blip r:embed="rId8"/>
          <a:srcRect l="50505" t="1279" r="7891" b="4085"/>
          <a:stretch>
            <a:fillRect/>
          </a:stretch>
        </p:blipFill>
        <p:spPr>
          <a:xfrm>
            <a:off x="715645" y="-702945"/>
            <a:ext cx="3694430" cy="4726940"/>
          </a:xfrm>
          <a:prstGeom prst="rect">
            <a:avLst/>
          </a:prstGeom>
        </p:spPr>
      </p:pic>
    </p:spTree>
    <p:custDataLst>
      <p:tags r:id="rId1"/>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643E42"/>
        </a:solidFill>
        <a:effectLst/>
      </p:bgPr>
    </p:bg>
    <p:spTree>
      <p:nvGrpSpPr>
        <p:cNvPr id="1" name=""/>
        <p:cNvGrpSpPr/>
        <p:nvPr/>
      </p:nvGrpSpPr>
      <p:grpSpPr>
        <a:xfrm>
          <a:off x="0" y="0"/>
          <a:ext cx="0" cy="0"/>
          <a:chOff x="0" y="0"/>
          <a:chExt cx="0" cy="0"/>
        </a:xfrm>
      </p:grpSpPr>
      <p:pic>
        <p:nvPicPr>
          <p:cNvPr id="4" name="图片 3" descr="背景"/>
          <p:cNvPicPr>
            <a:picLocks noChangeAspect="1"/>
          </p:cNvPicPr>
          <p:nvPr/>
        </p:nvPicPr>
        <p:blipFill>
          <a:blip r:embed="rId5"/>
          <a:stretch>
            <a:fillRect/>
          </a:stretch>
        </p:blipFill>
        <p:spPr>
          <a:xfrm>
            <a:off x="-761365" y="-5080"/>
            <a:ext cx="10863580" cy="6111240"/>
          </a:xfrm>
          <a:prstGeom prst="rect">
            <a:avLst/>
          </a:prstGeom>
        </p:spPr>
      </p:pic>
      <p:sp>
        <p:nvSpPr>
          <p:cNvPr id="3" name="文本框 2"/>
          <p:cNvSpPr txBox="1"/>
          <p:nvPr/>
        </p:nvSpPr>
        <p:spPr>
          <a:xfrm>
            <a:off x="3385185" y="2566670"/>
            <a:ext cx="5107940" cy="1014730"/>
          </a:xfrm>
          <a:prstGeom prst="rect">
            <a:avLst/>
          </a:prstGeom>
          <a:noFill/>
        </p:spPr>
        <p:txBody>
          <a:bodyPr wrap="square" rtlCol="0">
            <a:spAutoFit/>
          </a:bodyPr>
          <a:lstStyle/>
          <a:p>
            <a:r>
              <a:rPr lang="zh-CN" altLang="en-US" sz="6000" b="1">
                <a:solidFill>
                  <a:schemeClr val="bg1"/>
                </a:solidFill>
                <a:latin typeface="华文楷体" panose="02010600040101010101" charset="-122"/>
                <a:ea typeface="华文楷体" panose="02010600040101010101" charset="-122"/>
                <a:sym typeface="+mn-ea"/>
              </a:rPr>
              <a:t>阶段工作概述</a:t>
            </a:r>
            <a:endParaRPr lang="zh-CN" altLang="en-US" sz="6000" b="1">
              <a:solidFill>
                <a:schemeClr val="bg1"/>
              </a:solidFill>
              <a:latin typeface="华文楷体" panose="02010600040101010101" charset="-122"/>
              <a:ea typeface="华文楷体" panose="02010600040101010101" charset="-122"/>
            </a:endParaRPr>
          </a:p>
        </p:txBody>
      </p:sp>
      <p:sp>
        <p:nvSpPr>
          <p:cNvPr id="2" name="副标题 29"/>
          <p:cNvSpPr>
            <a:spLocks noGrp="1"/>
          </p:cNvSpPr>
          <p:nvPr>
            <p:custDataLst>
              <p:tags r:id="rId2"/>
            </p:custDataLst>
          </p:nvPr>
        </p:nvSpPr>
        <p:spPr>
          <a:xfrm>
            <a:off x="3474085" y="3639820"/>
            <a:ext cx="4151630" cy="582295"/>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00000"/>
              </a:lnSpc>
            </a:pPr>
            <a:r>
              <a:rPr lang="en-US" altLang="zh-CN" sz="1100">
                <a:solidFill>
                  <a:schemeClr val="bg1"/>
                </a:solidFill>
                <a:latin typeface="Adobe Myungjo Std M" panose="02020600000000000000" charset="-128"/>
                <a:ea typeface="Adobe Myungjo Std M" panose="02020600000000000000" charset="-128"/>
                <a:cs typeface="+mn-lt"/>
              </a:rPr>
              <a:t>Add your relevant content here.</a:t>
            </a:r>
            <a:r>
              <a:rPr lang="en-US" altLang="zh-CN" sz="1100">
                <a:solidFill>
                  <a:schemeClr val="bg1"/>
                </a:solidFill>
                <a:latin typeface="Adobe Myungjo Std M" panose="02020600000000000000" charset="-128"/>
                <a:ea typeface="Adobe Myungjo Std M" panose="02020600000000000000" charset="-128"/>
                <a:cs typeface="+mn-lt"/>
                <a:sym typeface="+mn-ea"/>
              </a:rPr>
              <a:t>Add your relevant content here.Add your relevant content here.</a:t>
            </a:r>
            <a:endParaRPr lang="en-US" altLang="zh-CN" sz="1100">
              <a:solidFill>
                <a:schemeClr val="bg1"/>
              </a:solidFill>
              <a:latin typeface="Adobe Myungjo Std M" panose="02020600000000000000" charset="-128"/>
              <a:ea typeface="Adobe Myungjo Std M" panose="02020600000000000000" charset="-128"/>
              <a:cs typeface="+mn-lt"/>
            </a:endParaRPr>
          </a:p>
          <a:p>
            <a:pPr algn="l">
              <a:lnSpc>
                <a:spcPct val="100000"/>
              </a:lnSpc>
            </a:pPr>
            <a:endParaRPr lang="en-US" altLang="zh-CN" sz="1100">
              <a:solidFill>
                <a:schemeClr val="bg1"/>
              </a:solidFill>
              <a:latin typeface="Adobe Myungjo Std M" panose="02020600000000000000" charset="-128"/>
              <a:ea typeface="Adobe Myungjo Std M" panose="02020600000000000000" charset="-128"/>
              <a:cs typeface="+mn-lt"/>
            </a:endParaRPr>
          </a:p>
        </p:txBody>
      </p:sp>
      <p:sp>
        <p:nvSpPr>
          <p:cNvPr id="67" name="文本框 66"/>
          <p:cNvSpPr txBox="1"/>
          <p:nvPr/>
        </p:nvSpPr>
        <p:spPr>
          <a:xfrm>
            <a:off x="8899525" y="1102360"/>
            <a:ext cx="2441575" cy="2091690"/>
          </a:xfrm>
          <a:prstGeom prst="rect">
            <a:avLst/>
          </a:prstGeom>
          <a:noFill/>
        </p:spPr>
        <p:txBody>
          <a:bodyPr wrap="square" rtlCol="0">
            <a:spAutoFit/>
          </a:bodyPr>
          <a:lstStyle/>
          <a:p>
            <a:pPr algn="r"/>
            <a:r>
              <a:rPr lang="en-US" altLang="zh-CN" sz="13000" b="1">
                <a:solidFill>
                  <a:schemeClr val="bg1"/>
                </a:solidFill>
                <a:latin typeface="华文楷体" panose="02010600040101010101" charset="-122"/>
                <a:ea typeface="华文楷体" panose="02010600040101010101" charset="-122"/>
              </a:rPr>
              <a:t>01</a:t>
            </a:r>
          </a:p>
        </p:txBody>
      </p:sp>
      <p:sp>
        <p:nvSpPr>
          <p:cNvPr id="68" name="文本框 67"/>
          <p:cNvSpPr txBox="1"/>
          <p:nvPr/>
        </p:nvSpPr>
        <p:spPr>
          <a:xfrm>
            <a:off x="9762490" y="772795"/>
            <a:ext cx="1578610" cy="583565"/>
          </a:xfrm>
          <a:prstGeom prst="rect">
            <a:avLst/>
          </a:prstGeom>
          <a:noFill/>
        </p:spPr>
        <p:txBody>
          <a:bodyPr wrap="square" rtlCol="0">
            <a:spAutoFit/>
          </a:bodyPr>
          <a:lstStyle/>
          <a:p>
            <a:pPr algn="r"/>
            <a:r>
              <a:rPr lang="en-US" altLang="zh-CN" sz="3200">
                <a:solidFill>
                  <a:schemeClr val="bg1"/>
                </a:solidFill>
                <a:latin typeface="Kozuka Gothic Pro M" panose="020B0700000000000000" charset="-128"/>
                <a:ea typeface="Kozuka Gothic Pro M" panose="020B0700000000000000" charset="-128"/>
              </a:rPr>
              <a:t>PART</a:t>
            </a:r>
          </a:p>
        </p:txBody>
      </p:sp>
      <p:pic>
        <p:nvPicPr>
          <p:cNvPr id="9" name="图片 8" descr="背景"/>
          <p:cNvPicPr>
            <a:picLocks noChangeAspect="1"/>
          </p:cNvPicPr>
          <p:nvPr/>
        </p:nvPicPr>
        <p:blipFill>
          <a:blip r:embed="rId6"/>
          <a:srcRect l="51894" t="33446" r="16540" b="16162"/>
          <a:stretch>
            <a:fillRect/>
          </a:stretch>
        </p:blipFill>
        <p:spPr>
          <a:xfrm rot="6900000">
            <a:off x="10083165" y="4646295"/>
            <a:ext cx="2710815" cy="2434590"/>
          </a:xfrm>
          <a:prstGeom prst="rect">
            <a:avLst/>
          </a:prstGeom>
        </p:spPr>
      </p:pic>
      <p:sp>
        <p:nvSpPr>
          <p:cNvPr id="12" name="矩形 11"/>
          <p:cNvSpPr/>
          <p:nvPr/>
        </p:nvSpPr>
        <p:spPr>
          <a:xfrm>
            <a:off x="10494010" y="4041775"/>
            <a:ext cx="1651000" cy="2781300"/>
          </a:xfrm>
          <a:prstGeom prst="rect">
            <a:avLst/>
          </a:prstGeom>
          <a:solidFill>
            <a:srgbClr val="643E42">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 name="矩形 5"/>
          <p:cNvSpPr/>
          <p:nvPr/>
        </p:nvSpPr>
        <p:spPr>
          <a:xfrm>
            <a:off x="9445625" y="545465"/>
            <a:ext cx="1895475" cy="2509520"/>
          </a:xfrm>
          <a:prstGeom prst="rect">
            <a:avLst/>
          </a:prstGeom>
          <a:solidFill>
            <a:srgbClr val="A57E7E">
              <a:alpha val="4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custDataLst>
      <p:tags r:id="rId1"/>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643E42"/>
        </a:solidFill>
        <a:effectLst/>
      </p:bgPr>
    </p:bg>
    <p:spTree>
      <p:nvGrpSpPr>
        <p:cNvPr id="1" name=""/>
        <p:cNvGrpSpPr/>
        <p:nvPr/>
      </p:nvGrpSpPr>
      <p:grpSpPr>
        <a:xfrm>
          <a:off x="0" y="0"/>
          <a:ext cx="0" cy="0"/>
          <a:chOff x="0" y="0"/>
          <a:chExt cx="0" cy="0"/>
        </a:xfrm>
      </p:grpSpPr>
      <p:sp>
        <p:nvSpPr>
          <p:cNvPr id="5" name="矩形 4"/>
          <p:cNvSpPr/>
          <p:nvPr/>
        </p:nvSpPr>
        <p:spPr>
          <a:xfrm>
            <a:off x="466090" y="407670"/>
            <a:ext cx="11259185" cy="6043295"/>
          </a:xfrm>
          <a:prstGeom prst="rect">
            <a:avLst/>
          </a:prstGeom>
          <a:solidFill>
            <a:srgbClr val="A57E7E"/>
          </a:solidFill>
          <a:ln>
            <a:noFill/>
          </a:ln>
          <a:effectLst>
            <a:outerShdw dist="114300" dir="2700000" algn="tl" rotWithShape="0">
              <a:srgbClr val="835B5E">
                <a:alpha val="7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5" name="文本框 24"/>
          <p:cNvSpPr txBox="1"/>
          <p:nvPr/>
        </p:nvSpPr>
        <p:spPr>
          <a:xfrm>
            <a:off x="1402715" y="1146175"/>
            <a:ext cx="3012440" cy="768350"/>
          </a:xfrm>
          <a:prstGeom prst="rect">
            <a:avLst/>
          </a:prstGeom>
          <a:noFill/>
          <a:effectLst/>
        </p:spPr>
        <p:txBody>
          <a:bodyPr wrap="square" rtlCol="0">
            <a:spAutoFit/>
          </a:bodyPr>
          <a:lstStyle/>
          <a:p>
            <a:r>
              <a:rPr lang="en-US" altLang="zh-CN" sz="4400" b="1">
                <a:solidFill>
                  <a:schemeClr val="bg1"/>
                </a:solidFill>
                <a:latin typeface="Kozuka Gothic Pro M" panose="020B0700000000000000" charset="-128"/>
                <a:ea typeface="Kozuka Gothic Pro M" panose="020B0700000000000000" charset="-128"/>
              </a:rPr>
              <a:t>About  us</a:t>
            </a:r>
          </a:p>
        </p:txBody>
      </p:sp>
      <p:sp>
        <p:nvSpPr>
          <p:cNvPr id="3" name="副标题 9"/>
          <p:cNvSpPr>
            <a:spLocks noGrp="1"/>
          </p:cNvSpPr>
          <p:nvPr>
            <p:custDataLst>
              <p:tags r:id="rId2"/>
            </p:custDataLst>
          </p:nvPr>
        </p:nvSpPr>
        <p:spPr>
          <a:xfrm>
            <a:off x="1402715" y="2310130"/>
            <a:ext cx="4041140" cy="367030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lnSpc>
                <a:spcPct val="150000"/>
              </a:lnSpc>
            </a:pPr>
            <a:r>
              <a:rPr lang="en-US" altLang="zh-CN" sz="1200">
                <a:solidFill>
                  <a:schemeClr val="bg1"/>
                </a:solidFill>
                <a:latin typeface="Adobe Myungjo Std M" panose="02020600000000000000" charset="-128"/>
                <a:ea typeface="Adobe Myungjo Std M" panose="02020600000000000000" charset="-128"/>
                <a:cs typeface="+mn-lt"/>
              </a:rPr>
              <a:t>Add your relevant content here.Add your relevant content here.</a:t>
            </a:r>
          </a:p>
          <a:p>
            <a:pPr algn="l">
              <a:lnSpc>
                <a:spcPct val="150000"/>
              </a:lnSpc>
            </a:pPr>
            <a:r>
              <a:rPr lang="en-US" altLang="zh-CN" sz="1200">
                <a:solidFill>
                  <a:schemeClr val="bg1"/>
                </a:solidFill>
                <a:latin typeface="Adobe Myungjo Std M" panose="02020600000000000000" charset="-128"/>
                <a:ea typeface="Adobe Myungjo Std M" panose="02020600000000000000" charset="-128"/>
                <a:cs typeface="+mn-lt"/>
              </a:rPr>
              <a:t>Add your relevant content here.Add your relevant content here.Add your relevant content here.</a:t>
            </a:r>
          </a:p>
          <a:p>
            <a:pPr algn="l">
              <a:lnSpc>
                <a:spcPct val="150000"/>
              </a:lnSpc>
            </a:pPr>
            <a:r>
              <a:rPr lang="en-US" altLang="zh-CN" sz="1200">
                <a:solidFill>
                  <a:schemeClr val="bg1"/>
                </a:solidFill>
                <a:latin typeface="Adobe Myungjo Std M" panose="02020600000000000000" charset="-128"/>
                <a:ea typeface="Adobe Myungjo Std M" panose="02020600000000000000" charset="-128"/>
                <a:cs typeface="+mn-lt"/>
                <a:sym typeface="+mn-ea"/>
              </a:rPr>
              <a:t>Add your relevant content here.Add your relevant content here.Add your relevant content here.Add your relevant content here.</a:t>
            </a:r>
          </a:p>
          <a:p>
            <a:pPr algn="l">
              <a:lnSpc>
                <a:spcPct val="150000"/>
              </a:lnSpc>
            </a:pPr>
            <a:r>
              <a:rPr lang="en-US" altLang="zh-CN" sz="1200">
                <a:solidFill>
                  <a:schemeClr val="bg1"/>
                </a:solidFill>
                <a:latin typeface="Adobe Myungjo Std M" panose="02020600000000000000" charset="-128"/>
                <a:ea typeface="Adobe Myungjo Std M" panose="02020600000000000000" charset="-128"/>
                <a:cs typeface="+mn-lt"/>
                <a:sym typeface="+mn-ea"/>
              </a:rPr>
              <a:t>Add your relevant content here.Add your relevant content here.Add your relevant content here.</a:t>
            </a:r>
          </a:p>
        </p:txBody>
      </p:sp>
      <p:grpSp>
        <p:nvGrpSpPr>
          <p:cNvPr id="7" name="组合 6"/>
          <p:cNvGrpSpPr/>
          <p:nvPr/>
        </p:nvGrpSpPr>
        <p:grpSpPr>
          <a:xfrm>
            <a:off x="6751320" y="407670"/>
            <a:ext cx="4968240" cy="6050280"/>
            <a:chOff x="10632" y="642"/>
            <a:chExt cx="7824" cy="9528"/>
          </a:xfrm>
        </p:grpSpPr>
        <p:pic>
          <p:nvPicPr>
            <p:cNvPr id="4" name="图片 3"/>
            <p:cNvPicPr>
              <a:picLocks noChangeAspect="1"/>
            </p:cNvPicPr>
            <p:nvPr/>
          </p:nvPicPr>
          <p:blipFill>
            <a:blip r:embed="rId5"/>
            <a:srcRect l="1881" r="40296"/>
            <a:stretch>
              <a:fillRect/>
            </a:stretch>
          </p:blipFill>
          <p:spPr>
            <a:xfrm flipH="1">
              <a:off x="10632" y="642"/>
              <a:ext cx="7824" cy="9528"/>
            </a:xfrm>
            <a:prstGeom prst="rect">
              <a:avLst/>
            </a:prstGeom>
          </p:spPr>
        </p:pic>
        <p:sp>
          <p:nvSpPr>
            <p:cNvPr id="6" name="矩形 5"/>
            <p:cNvSpPr/>
            <p:nvPr/>
          </p:nvSpPr>
          <p:spPr>
            <a:xfrm>
              <a:off x="10632" y="642"/>
              <a:ext cx="7824" cy="9517"/>
            </a:xfrm>
            <a:prstGeom prst="rect">
              <a:avLst/>
            </a:prstGeom>
            <a:solidFill>
              <a:srgbClr val="A57E7E">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Tree>
    <p:custDataLst>
      <p:tags r:id="rId1"/>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643E42"/>
        </a:solidFill>
        <a:effectLst/>
      </p:bgPr>
    </p:bg>
    <p:spTree>
      <p:nvGrpSpPr>
        <p:cNvPr id="1" name=""/>
        <p:cNvGrpSpPr/>
        <p:nvPr/>
      </p:nvGrpSpPr>
      <p:grpSpPr>
        <a:xfrm>
          <a:off x="0" y="0"/>
          <a:ext cx="0" cy="0"/>
          <a:chOff x="0" y="0"/>
          <a:chExt cx="0" cy="0"/>
        </a:xfrm>
      </p:grpSpPr>
      <p:sp>
        <p:nvSpPr>
          <p:cNvPr id="5" name="矩形 4"/>
          <p:cNvSpPr/>
          <p:nvPr/>
        </p:nvSpPr>
        <p:spPr>
          <a:xfrm>
            <a:off x="466090" y="407670"/>
            <a:ext cx="11259185" cy="6043295"/>
          </a:xfrm>
          <a:prstGeom prst="rect">
            <a:avLst/>
          </a:prstGeom>
          <a:solidFill>
            <a:srgbClr val="A57E7E"/>
          </a:solidFill>
          <a:ln>
            <a:noFill/>
          </a:ln>
          <a:effectLst>
            <a:outerShdw dist="114300" dir="2700000" algn="tl" rotWithShape="0">
              <a:srgbClr val="835B5E">
                <a:alpha val="7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3" name="组合 2"/>
          <p:cNvGrpSpPr/>
          <p:nvPr/>
        </p:nvGrpSpPr>
        <p:grpSpPr>
          <a:xfrm>
            <a:off x="1051243" y="858520"/>
            <a:ext cx="10088880" cy="3140075"/>
            <a:chOff x="2125" y="1328"/>
            <a:chExt cx="15888" cy="4945"/>
          </a:xfrm>
        </p:grpSpPr>
        <p:sp>
          <p:nvSpPr>
            <p:cNvPr id="6" name="矩形 5"/>
            <p:cNvSpPr/>
            <p:nvPr/>
          </p:nvSpPr>
          <p:spPr>
            <a:xfrm>
              <a:off x="9365" y="1328"/>
              <a:ext cx="8648" cy="4838"/>
            </a:xfrm>
            <a:prstGeom prst="rect">
              <a:avLst/>
            </a:prstGeom>
            <a:solidFill>
              <a:srgbClr val="643E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pic>
          <p:nvPicPr>
            <p:cNvPr id="2" name="图片 1"/>
            <p:cNvPicPr>
              <a:picLocks noChangeAspect="1"/>
            </p:cNvPicPr>
            <p:nvPr/>
          </p:nvPicPr>
          <p:blipFill>
            <a:blip r:embed="rId7"/>
            <a:stretch>
              <a:fillRect/>
            </a:stretch>
          </p:blipFill>
          <p:spPr>
            <a:xfrm>
              <a:off x="2125" y="1328"/>
              <a:ext cx="7261" cy="4839"/>
            </a:xfrm>
            <a:prstGeom prst="rect">
              <a:avLst/>
            </a:prstGeom>
          </p:spPr>
        </p:pic>
        <p:grpSp>
          <p:nvGrpSpPr>
            <p:cNvPr id="16" name="组合 15"/>
            <p:cNvGrpSpPr/>
            <p:nvPr/>
          </p:nvGrpSpPr>
          <p:grpSpPr>
            <a:xfrm>
              <a:off x="9875" y="1647"/>
              <a:ext cx="7592" cy="4626"/>
              <a:chOff x="6297" y="1250"/>
              <a:chExt cx="7592" cy="4626"/>
            </a:xfrm>
          </p:grpSpPr>
          <p:sp>
            <p:nvSpPr>
              <p:cNvPr id="14" name="文本框 13"/>
              <p:cNvSpPr txBox="1"/>
              <p:nvPr/>
            </p:nvSpPr>
            <p:spPr>
              <a:xfrm>
                <a:off x="6297" y="1250"/>
                <a:ext cx="5001" cy="2276"/>
              </a:xfrm>
              <a:prstGeom prst="rect">
                <a:avLst/>
              </a:prstGeom>
              <a:noFill/>
            </p:spPr>
            <p:txBody>
              <a:bodyPr wrap="square" rtlCol="0">
                <a:spAutoFit/>
              </a:bodyPr>
              <a:lstStyle/>
              <a:p>
                <a:pPr algn="l"/>
                <a:r>
                  <a:rPr lang="en-US" altLang="zh-CN" sz="4400" b="1">
                    <a:solidFill>
                      <a:schemeClr val="bg1"/>
                    </a:solidFill>
                    <a:latin typeface="Kozuka Gothic Pro M" panose="020B0700000000000000" charset="-128"/>
                    <a:ea typeface="Kozuka Gothic Pro M" panose="020B0700000000000000" charset="-128"/>
                  </a:rPr>
                  <a:t>Add the title here</a:t>
                </a:r>
              </a:p>
            </p:txBody>
          </p:sp>
          <p:sp>
            <p:nvSpPr>
              <p:cNvPr id="15" name="副标题 53"/>
              <p:cNvSpPr>
                <a:spLocks noGrp="1"/>
              </p:cNvSpPr>
              <p:nvPr>
                <p:custDataLst>
                  <p:tags r:id="rId4"/>
                </p:custDataLst>
              </p:nvPr>
            </p:nvSpPr>
            <p:spPr>
              <a:xfrm>
                <a:off x="6297" y="3664"/>
                <a:ext cx="7592" cy="2212"/>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50000"/>
                  </a:lnSpc>
                </a:pPr>
                <a:r>
                  <a:rPr lang="en-US" altLang="zh-CN" sz="1100">
                    <a:solidFill>
                      <a:schemeClr val="bg1"/>
                    </a:solidFill>
                    <a:latin typeface="Adobe Myungjo Std M" panose="02020600000000000000" charset="-128"/>
                    <a:ea typeface="Adobe Myungjo Std M" panose="02020600000000000000" charset="-128"/>
                    <a:cs typeface="+mn-lt"/>
                  </a:rPr>
                  <a:t>Add your relevant content here.Add your relevant content here.Add your relevant content here.</a:t>
                </a:r>
                <a:r>
                  <a:rPr lang="en-US" altLang="zh-CN" sz="1100">
                    <a:solidFill>
                      <a:schemeClr val="bg1"/>
                    </a:solidFill>
                    <a:latin typeface="Adobe Myungjo Std M" panose="02020600000000000000" charset="-128"/>
                    <a:ea typeface="Adobe Myungjo Std M" panose="02020600000000000000" charset="-128"/>
                    <a:cs typeface="+mn-lt"/>
                    <a:sym typeface="+mn-ea"/>
                  </a:rPr>
                  <a:t>Add your relevant content here.Add your relevant content here.Add your relevant content here.</a:t>
                </a:r>
              </a:p>
            </p:txBody>
          </p:sp>
        </p:grpSp>
      </p:grpSp>
      <p:sp>
        <p:nvSpPr>
          <p:cNvPr id="34" name="副标题 9"/>
          <p:cNvSpPr>
            <a:spLocks noGrp="1"/>
          </p:cNvSpPr>
          <p:nvPr>
            <p:custDataLst>
              <p:tags r:id="rId2"/>
            </p:custDataLst>
          </p:nvPr>
        </p:nvSpPr>
        <p:spPr>
          <a:xfrm>
            <a:off x="1786890" y="4422775"/>
            <a:ext cx="4006215" cy="188214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lnSpc>
                <a:spcPct val="150000"/>
              </a:lnSpc>
            </a:pPr>
            <a:r>
              <a:rPr lang="en-US" altLang="zh-CN" sz="1200">
                <a:solidFill>
                  <a:schemeClr val="bg1"/>
                </a:solidFill>
                <a:latin typeface="Adobe Myungjo Std M" panose="02020600000000000000" charset="-128"/>
                <a:ea typeface="Adobe Myungjo Std M" panose="02020600000000000000" charset="-128"/>
                <a:cs typeface="+mn-lt"/>
              </a:rPr>
              <a:t>Add your relevant content here.Add your relevant content here.</a:t>
            </a:r>
          </a:p>
          <a:p>
            <a:pPr algn="l">
              <a:lnSpc>
                <a:spcPct val="150000"/>
              </a:lnSpc>
            </a:pPr>
            <a:r>
              <a:rPr lang="en-US" altLang="zh-CN" sz="1200">
                <a:solidFill>
                  <a:schemeClr val="bg1"/>
                </a:solidFill>
                <a:latin typeface="Adobe Myungjo Std M" panose="02020600000000000000" charset="-128"/>
                <a:ea typeface="Adobe Myungjo Std M" panose="02020600000000000000" charset="-128"/>
                <a:cs typeface="+mn-lt"/>
              </a:rPr>
              <a:t>Add your relevant content here.Add your relevant content here.Add your relevant content here.</a:t>
            </a:r>
            <a:endParaRPr lang="en-US" altLang="zh-CN" sz="1200">
              <a:solidFill>
                <a:schemeClr val="bg1"/>
              </a:solidFill>
              <a:latin typeface="Adobe Myungjo Std M" panose="02020600000000000000" charset="-128"/>
              <a:ea typeface="Adobe Myungjo Std M" panose="02020600000000000000" charset="-128"/>
              <a:cs typeface="+mn-lt"/>
              <a:sym typeface="+mn-ea"/>
            </a:endParaRPr>
          </a:p>
        </p:txBody>
      </p:sp>
      <p:sp>
        <p:nvSpPr>
          <p:cNvPr id="4" name="副标题 9"/>
          <p:cNvSpPr>
            <a:spLocks noGrp="1"/>
          </p:cNvSpPr>
          <p:nvPr>
            <p:custDataLst>
              <p:tags r:id="rId3"/>
            </p:custDataLst>
          </p:nvPr>
        </p:nvSpPr>
        <p:spPr>
          <a:xfrm>
            <a:off x="5972810" y="4422775"/>
            <a:ext cx="4642485" cy="188214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lnSpc>
                <a:spcPct val="150000"/>
              </a:lnSpc>
            </a:pPr>
            <a:r>
              <a:rPr lang="en-US" altLang="zh-CN" sz="1200">
                <a:solidFill>
                  <a:schemeClr val="bg1"/>
                </a:solidFill>
                <a:latin typeface="Adobe Myungjo Std M" panose="02020600000000000000" charset="-128"/>
                <a:ea typeface="Adobe Myungjo Std M" panose="02020600000000000000" charset="-128"/>
                <a:cs typeface="+mn-lt"/>
              </a:rPr>
              <a:t>Add your relevant content here.Add your relevant content here.</a:t>
            </a:r>
          </a:p>
          <a:p>
            <a:pPr algn="l">
              <a:lnSpc>
                <a:spcPct val="150000"/>
              </a:lnSpc>
            </a:pPr>
            <a:r>
              <a:rPr lang="en-US" altLang="zh-CN" sz="1200">
                <a:solidFill>
                  <a:schemeClr val="bg1"/>
                </a:solidFill>
                <a:latin typeface="Adobe Myungjo Std M" panose="02020600000000000000" charset="-128"/>
                <a:ea typeface="Adobe Myungjo Std M" panose="02020600000000000000" charset="-128"/>
                <a:cs typeface="+mn-lt"/>
              </a:rPr>
              <a:t>Add your relevant content here.Add your relevant content here.Add your relevant content here.</a:t>
            </a:r>
            <a:endParaRPr lang="en-US" altLang="zh-CN" sz="1200">
              <a:solidFill>
                <a:schemeClr val="bg1"/>
              </a:solidFill>
              <a:latin typeface="Adobe Myungjo Std M" panose="02020600000000000000" charset="-128"/>
              <a:ea typeface="Adobe Myungjo Std M" panose="02020600000000000000" charset="-128"/>
              <a:cs typeface="+mn-lt"/>
              <a:sym typeface="+mn-ea"/>
            </a:endParaRPr>
          </a:p>
        </p:txBody>
      </p:sp>
    </p:spTree>
    <p:custDataLst>
      <p:tags r:id="rId1"/>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643E42"/>
        </a:solidFill>
        <a:effectLst/>
      </p:bgPr>
    </p:bg>
    <p:spTree>
      <p:nvGrpSpPr>
        <p:cNvPr id="1" name=""/>
        <p:cNvGrpSpPr/>
        <p:nvPr/>
      </p:nvGrpSpPr>
      <p:grpSpPr>
        <a:xfrm>
          <a:off x="0" y="0"/>
          <a:ext cx="0" cy="0"/>
          <a:chOff x="0" y="0"/>
          <a:chExt cx="0" cy="0"/>
        </a:xfrm>
      </p:grpSpPr>
      <p:sp>
        <p:nvSpPr>
          <p:cNvPr id="5" name="矩形 4"/>
          <p:cNvSpPr/>
          <p:nvPr/>
        </p:nvSpPr>
        <p:spPr>
          <a:xfrm>
            <a:off x="466090" y="407670"/>
            <a:ext cx="11259185" cy="6043295"/>
          </a:xfrm>
          <a:prstGeom prst="rect">
            <a:avLst/>
          </a:prstGeom>
          <a:solidFill>
            <a:srgbClr val="A57E7E"/>
          </a:solidFill>
          <a:ln>
            <a:noFill/>
          </a:ln>
          <a:effectLst>
            <a:outerShdw dist="114300" dir="2700000" algn="tl" rotWithShape="0">
              <a:srgbClr val="835B5E">
                <a:alpha val="7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4" name="组合 3"/>
          <p:cNvGrpSpPr/>
          <p:nvPr/>
        </p:nvGrpSpPr>
        <p:grpSpPr>
          <a:xfrm>
            <a:off x="4166870" y="400050"/>
            <a:ext cx="7160895" cy="3926840"/>
            <a:chOff x="6397" y="1270"/>
            <a:chExt cx="11562" cy="6504"/>
          </a:xfrm>
        </p:grpSpPr>
        <p:sp>
          <p:nvSpPr>
            <p:cNvPr id="3" name="PA-图片 矩形 2"/>
            <p:cNvSpPr/>
            <p:nvPr>
              <p:custDataLst>
                <p:tags r:id="rId6"/>
              </p:custDataLst>
            </p:nvPr>
          </p:nvSpPr>
          <p:spPr>
            <a:xfrm>
              <a:off x="6397" y="1270"/>
              <a:ext cx="11562" cy="6504"/>
            </a:xfrm>
            <a:prstGeom prst="rect">
              <a:avLst/>
            </a:prstGeom>
            <a:blipFill dpi="0" rotWithShape="0">
              <a:blip r:embed="rId10" cstate="screen"/>
              <a:srcRect/>
              <a:stretch>
                <a:fillRect t="-9000" b="-9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PA-任意多边形 38"/>
            <p:cNvSpPr/>
            <p:nvPr>
              <p:custDataLst>
                <p:tags r:id="rId7"/>
              </p:custDataLst>
            </p:nvPr>
          </p:nvSpPr>
          <p:spPr>
            <a:xfrm>
              <a:off x="6398" y="1270"/>
              <a:ext cx="11560" cy="6504"/>
            </a:xfrm>
            <a:custGeom>
              <a:avLst/>
              <a:gdLst>
                <a:gd name="connsiteX0" fmla="*/ 9774972 w 11887200"/>
                <a:gd name="connsiteY0" fmla="*/ 3027747 h 6553200"/>
                <a:gd name="connsiteX1" fmla="*/ 9774972 w 11887200"/>
                <a:gd name="connsiteY1" fmla="*/ 3578517 h 6553200"/>
                <a:gd name="connsiteX2" fmla="*/ 10111855 w 11887200"/>
                <a:gd name="connsiteY2" fmla="*/ 3578517 h 6553200"/>
                <a:gd name="connsiteX3" fmla="*/ 10111855 w 11887200"/>
                <a:gd name="connsiteY3" fmla="*/ 3027747 h 6553200"/>
                <a:gd name="connsiteX4" fmla="*/ 9279002 w 11887200"/>
                <a:gd name="connsiteY4" fmla="*/ 2994792 h 6553200"/>
                <a:gd name="connsiteX5" fmla="*/ 9279002 w 11887200"/>
                <a:gd name="connsiteY5" fmla="*/ 3681399 h 6553200"/>
                <a:gd name="connsiteX6" fmla="*/ 9615885 w 11887200"/>
                <a:gd name="connsiteY6" fmla="*/ 3681399 h 6553200"/>
                <a:gd name="connsiteX7" fmla="*/ 9615885 w 11887200"/>
                <a:gd name="connsiteY7" fmla="*/ 2994792 h 6553200"/>
                <a:gd name="connsiteX8" fmla="*/ 2458454 w 11887200"/>
                <a:gd name="connsiteY8" fmla="*/ 2994792 h 6553200"/>
                <a:gd name="connsiteX9" fmla="*/ 2458454 w 11887200"/>
                <a:gd name="connsiteY9" fmla="*/ 3545562 h 6553200"/>
                <a:gd name="connsiteX10" fmla="*/ 2795337 w 11887200"/>
                <a:gd name="connsiteY10" fmla="*/ 3545562 h 6553200"/>
                <a:gd name="connsiteX11" fmla="*/ 2795337 w 11887200"/>
                <a:gd name="connsiteY11" fmla="*/ 2994792 h 6553200"/>
                <a:gd name="connsiteX12" fmla="*/ 8801766 w 11887200"/>
                <a:gd name="connsiteY12" fmla="*/ 2844628 h 6553200"/>
                <a:gd name="connsiteX13" fmla="*/ 8801766 w 11887200"/>
                <a:gd name="connsiteY13" fmla="*/ 3922113 h 6553200"/>
                <a:gd name="connsiteX14" fmla="*/ 9138649 w 11887200"/>
                <a:gd name="connsiteY14" fmla="*/ 3922113 h 6553200"/>
                <a:gd name="connsiteX15" fmla="*/ 9138649 w 11887200"/>
                <a:gd name="connsiteY15" fmla="*/ 2844628 h 6553200"/>
                <a:gd name="connsiteX16" fmla="*/ 2949074 w 11887200"/>
                <a:gd name="connsiteY16" fmla="*/ 2752362 h 6553200"/>
                <a:gd name="connsiteX17" fmla="*/ 2949074 w 11887200"/>
                <a:gd name="connsiteY17" fmla="*/ 3787993 h 6553200"/>
                <a:gd name="connsiteX18" fmla="*/ 3285957 w 11887200"/>
                <a:gd name="connsiteY18" fmla="*/ 3787993 h 6553200"/>
                <a:gd name="connsiteX19" fmla="*/ 3285957 w 11887200"/>
                <a:gd name="connsiteY19" fmla="*/ 2752362 h 6553200"/>
                <a:gd name="connsiteX20" fmla="*/ 8305787 w 11887200"/>
                <a:gd name="connsiteY20" fmla="*/ 2603913 h 6553200"/>
                <a:gd name="connsiteX21" fmla="*/ 8305787 w 11887200"/>
                <a:gd name="connsiteY21" fmla="*/ 4197216 h 6553200"/>
                <a:gd name="connsiteX22" fmla="*/ 8642670 w 11887200"/>
                <a:gd name="connsiteY22" fmla="*/ 4197216 h 6553200"/>
                <a:gd name="connsiteX23" fmla="*/ 8642670 w 11887200"/>
                <a:gd name="connsiteY23" fmla="*/ 2603913 h 6553200"/>
                <a:gd name="connsiteX24" fmla="*/ 7809808 w 11887200"/>
                <a:gd name="connsiteY24" fmla="*/ 2340273 h 6553200"/>
                <a:gd name="connsiteX25" fmla="*/ 7809808 w 11887200"/>
                <a:gd name="connsiteY25" fmla="*/ 4472319 h 6553200"/>
                <a:gd name="connsiteX26" fmla="*/ 8146691 w 11887200"/>
                <a:gd name="connsiteY26" fmla="*/ 4472319 h 6553200"/>
                <a:gd name="connsiteX27" fmla="*/ 8146691 w 11887200"/>
                <a:gd name="connsiteY27" fmla="*/ 2340273 h 6553200"/>
                <a:gd name="connsiteX28" fmla="*/ 6374055 w 11887200"/>
                <a:gd name="connsiteY28" fmla="*/ 2237110 h 6553200"/>
                <a:gd name="connsiteX29" fmla="*/ 6374055 w 11887200"/>
                <a:gd name="connsiteY29" fmla="*/ 4621333 h 6553200"/>
                <a:gd name="connsiteX30" fmla="*/ 6710938 w 11887200"/>
                <a:gd name="connsiteY30" fmla="*/ 4621333 h 6553200"/>
                <a:gd name="connsiteX31" fmla="*/ 6710938 w 11887200"/>
                <a:gd name="connsiteY31" fmla="*/ 2237110 h 6553200"/>
                <a:gd name="connsiteX32" fmla="*/ 3438357 w 11887200"/>
                <a:gd name="connsiteY32" fmla="*/ 2088096 h 6553200"/>
                <a:gd name="connsiteX33" fmla="*/ 3438357 w 11887200"/>
                <a:gd name="connsiteY33" fmla="*/ 4472319 h 6553200"/>
                <a:gd name="connsiteX34" fmla="*/ 3775240 w 11887200"/>
                <a:gd name="connsiteY34" fmla="*/ 4472319 h 6553200"/>
                <a:gd name="connsiteX35" fmla="*/ 3775240 w 11887200"/>
                <a:gd name="connsiteY35" fmla="*/ 2088096 h 6553200"/>
                <a:gd name="connsiteX36" fmla="*/ 7327221 w 11887200"/>
                <a:gd name="connsiteY36" fmla="*/ 1939082 h 6553200"/>
                <a:gd name="connsiteX37" fmla="*/ 7327221 w 11887200"/>
                <a:gd name="connsiteY37" fmla="*/ 4770347 h 6553200"/>
                <a:gd name="connsiteX38" fmla="*/ 7664104 w 11887200"/>
                <a:gd name="connsiteY38" fmla="*/ 4770347 h 6553200"/>
                <a:gd name="connsiteX39" fmla="*/ 7664104 w 11887200"/>
                <a:gd name="connsiteY39" fmla="*/ 1939082 h 6553200"/>
                <a:gd name="connsiteX40" fmla="*/ 5884772 w 11887200"/>
                <a:gd name="connsiteY40" fmla="*/ 1709830 h 6553200"/>
                <a:gd name="connsiteX41" fmla="*/ 5884772 w 11887200"/>
                <a:gd name="connsiteY41" fmla="*/ 4884973 h 6553200"/>
                <a:gd name="connsiteX42" fmla="*/ 6221655 w 11887200"/>
                <a:gd name="connsiteY42" fmla="*/ 4884973 h 6553200"/>
                <a:gd name="connsiteX43" fmla="*/ 6221655 w 11887200"/>
                <a:gd name="connsiteY43" fmla="*/ 1709830 h 6553200"/>
                <a:gd name="connsiteX44" fmla="*/ 4906206 w 11887200"/>
                <a:gd name="connsiteY44" fmla="*/ 1549353 h 6553200"/>
                <a:gd name="connsiteX45" fmla="*/ 4906206 w 11887200"/>
                <a:gd name="connsiteY45" fmla="*/ 5125687 h 6553200"/>
                <a:gd name="connsiteX46" fmla="*/ 5243089 w 11887200"/>
                <a:gd name="connsiteY46" fmla="*/ 5125687 h 6553200"/>
                <a:gd name="connsiteX47" fmla="*/ 5243089 w 11887200"/>
                <a:gd name="connsiteY47" fmla="*/ 1549353 h 6553200"/>
                <a:gd name="connsiteX48" fmla="*/ 3927640 w 11887200"/>
                <a:gd name="connsiteY48" fmla="*/ 1400339 h 6553200"/>
                <a:gd name="connsiteX49" fmla="*/ 3927640 w 11887200"/>
                <a:gd name="connsiteY49" fmla="*/ 5125687 h 6553200"/>
                <a:gd name="connsiteX50" fmla="*/ 4264524 w 11887200"/>
                <a:gd name="connsiteY50" fmla="*/ 5125687 h 6553200"/>
                <a:gd name="connsiteX51" fmla="*/ 4264524 w 11887200"/>
                <a:gd name="connsiteY51" fmla="*/ 1400339 h 6553200"/>
                <a:gd name="connsiteX52" fmla="*/ 5395489 w 11887200"/>
                <a:gd name="connsiteY52" fmla="*/ 1239862 h 6553200"/>
                <a:gd name="connsiteX53" fmla="*/ 5395489 w 11887200"/>
                <a:gd name="connsiteY53" fmla="*/ 5320551 h 6553200"/>
                <a:gd name="connsiteX54" fmla="*/ 5732372 w 11887200"/>
                <a:gd name="connsiteY54" fmla="*/ 5320551 h 6553200"/>
                <a:gd name="connsiteX55" fmla="*/ 5732372 w 11887200"/>
                <a:gd name="connsiteY55" fmla="*/ 1239862 h 6553200"/>
                <a:gd name="connsiteX56" fmla="*/ 6837938 w 11887200"/>
                <a:gd name="connsiteY56" fmla="*/ 1056461 h 6553200"/>
                <a:gd name="connsiteX57" fmla="*/ 6837938 w 11887200"/>
                <a:gd name="connsiteY57" fmla="*/ 5435178 h 6553200"/>
                <a:gd name="connsiteX58" fmla="*/ 7174821 w 11887200"/>
                <a:gd name="connsiteY58" fmla="*/ 5435178 h 6553200"/>
                <a:gd name="connsiteX59" fmla="*/ 7174821 w 11887200"/>
                <a:gd name="connsiteY59" fmla="*/ 1056461 h 6553200"/>
                <a:gd name="connsiteX60" fmla="*/ 4416923 w 11887200"/>
                <a:gd name="connsiteY60" fmla="*/ 724045 h 6553200"/>
                <a:gd name="connsiteX61" fmla="*/ 4416923 w 11887200"/>
                <a:gd name="connsiteY61" fmla="*/ 5756131 h 6553200"/>
                <a:gd name="connsiteX62" fmla="*/ 4753806 w 11887200"/>
                <a:gd name="connsiteY62" fmla="*/ 5756131 h 6553200"/>
                <a:gd name="connsiteX63" fmla="*/ 4753806 w 11887200"/>
                <a:gd name="connsiteY63" fmla="*/ 724045 h 6553200"/>
                <a:gd name="connsiteX64" fmla="*/ 0 w 11887200"/>
                <a:gd name="connsiteY64" fmla="*/ 0 h 6553200"/>
                <a:gd name="connsiteX65" fmla="*/ 11887200 w 11887200"/>
                <a:gd name="connsiteY65" fmla="*/ 0 h 6553200"/>
                <a:gd name="connsiteX66" fmla="*/ 11887200 w 11887200"/>
                <a:gd name="connsiteY66" fmla="*/ 6553200 h 6553200"/>
                <a:gd name="connsiteX67" fmla="*/ 0 w 11887200"/>
                <a:gd name="connsiteY67" fmla="*/ 6553200 h 6553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11887200" h="6553200">
                  <a:moveTo>
                    <a:pt x="9774972" y="3027747"/>
                  </a:moveTo>
                  <a:lnTo>
                    <a:pt x="9774972" y="3578517"/>
                  </a:lnTo>
                  <a:lnTo>
                    <a:pt x="10111855" y="3578517"/>
                  </a:lnTo>
                  <a:lnTo>
                    <a:pt x="10111855" y="3027747"/>
                  </a:lnTo>
                  <a:close/>
                  <a:moveTo>
                    <a:pt x="9279002" y="2994792"/>
                  </a:moveTo>
                  <a:lnTo>
                    <a:pt x="9279002" y="3681399"/>
                  </a:lnTo>
                  <a:lnTo>
                    <a:pt x="9615885" y="3681399"/>
                  </a:lnTo>
                  <a:lnTo>
                    <a:pt x="9615885" y="2994792"/>
                  </a:lnTo>
                  <a:close/>
                  <a:moveTo>
                    <a:pt x="2458454" y="2994792"/>
                  </a:moveTo>
                  <a:lnTo>
                    <a:pt x="2458454" y="3545562"/>
                  </a:lnTo>
                  <a:lnTo>
                    <a:pt x="2795337" y="3545562"/>
                  </a:lnTo>
                  <a:lnTo>
                    <a:pt x="2795337" y="2994792"/>
                  </a:lnTo>
                  <a:close/>
                  <a:moveTo>
                    <a:pt x="8801766" y="2844628"/>
                  </a:moveTo>
                  <a:lnTo>
                    <a:pt x="8801766" y="3922113"/>
                  </a:lnTo>
                  <a:lnTo>
                    <a:pt x="9138649" y="3922113"/>
                  </a:lnTo>
                  <a:lnTo>
                    <a:pt x="9138649" y="2844628"/>
                  </a:lnTo>
                  <a:close/>
                  <a:moveTo>
                    <a:pt x="2949074" y="2752362"/>
                  </a:moveTo>
                  <a:lnTo>
                    <a:pt x="2949074" y="3787993"/>
                  </a:lnTo>
                  <a:lnTo>
                    <a:pt x="3285957" y="3787993"/>
                  </a:lnTo>
                  <a:lnTo>
                    <a:pt x="3285957" y="2752362"/>
                  </a:lnTo>
                  <a:close/>
                  <a:moveTo>
                    <a:pt x="8305787" y="2603913"/>
                  </a:moveTo>
                  <a:lnTo>
                    <a:pt x="8305787" y="4197216"/>
                  </a:lnTo>
                  <a:lnTo>
                    <a:pt x="8642670" y="4197216"/>
                  </a:lnTo>
                  <a:lnTo>
                    <a:pt x="8642670" y="2603913"/>
                  </a:lnTo>
                  <a:close/>
                  <a:moveTo>
                    <a:pt x="7809808" y="2340273"/>
                  </a:moveTo>
                  <a:lnTo>
                    <a:pt x="7809808" y="4472319"/>
                  </a:lnTo>
                  <a:lnTo>
                    <a:pt x="8146691" y="4472319"/>
                  </a:lnTo>
                  <a:lnTo>
                    <a:pt x="8146691" y="2340273"/>
                  </a:lnTo>
                  <a:close/>
                  <a:moveTo>
                    <a:pt x="6374055" y="2237110"/>
                  </a:moveTo>
                  <a:lnTo>
                    <a:pt x="6374055" y="4621333"/>
                  </a:lnTo>
                  <a:lnTo>
                    <a:pt x="6710938" y="4621333"/>
                  </a:lnTo>
                  <a:lnTo>
                    <a:pt x="6710938" y="2237110"/>
                  </a:lnTo>
                  <a:close/>
                  <a:moveTo>
                    <a:pt x="3438357" y="2088096"/>
                  </a:moveTo>
                  <a:lnTo>
                    <a:pt x="3438357" y="4472319"/>
                  </a:lnTo>
                  <a:lnTo>
                    <a:pt x="3775240" y="4472319"/>
                  </a:lnTo>
                  <a:lnTo>
                    <a:pt x="3775240" y="2088096"/>
                  </a:lnTo>
                  <a:close/>
                  <a:moveTo>
                    <a:pt x="7327221" y="1939082"/>
                  </a:moveTo>
                  <a:lnTo>
                    <a:pt x="7327221" y="4770347"/>
                  </a:lnTo>
                  <a:lnTo>
                    <a:pt x="7664104" y="4770347"/>
                  </a:lnTo>
                  <a:lnTo>
                    <a:pt x="7664104" y="1939082"/>
                  </a:lnTo>
                  <a:close/>
                  <a:moveTo>
                    <a:pt x="5884772" y="1709830"/>
                  </a:moveTo>
                  <a:lnTo>
                    <a:pt x="5884772" y="4884973"/>
                  </a:lnTo>
                  <a:lnTo>
                    <a:pt x="6221655" y="4884973"/>
                  </a:lnTo>
                  <a:lnTo>
                    <a:pt x="6221655" y="1709830"/>
                  </a:lnTo>
                  <a:close/>
                  <a:moveTo>
                    <a:pt x="4906206" y="1549353"/>
                  </a:moveTo>
                  <a:lnTo>
                    <a:pt x="4906206" y="5125687"/>
                  </a:lnTo>
                  <a:lnTo>
                    <a:pt x="5243089" y="5125687"/>
                  </a:lnTo>
                  <a:lnTo>
                    <a:pt x="5243089" y="1549353"/>
                  </a:lnTo>
                  <a:close/>
                  <a:moveTo>
                    <a:pt x="3927640" y="1400339"/>
                  </a:moveTo>
                  <a:lnTo>
                    <a:pt x="3927640" y="5125687"/>
                  </a:lnTo>
                  <a:lnTo>
                    <a:pt x="4264524" y="5125687"/>
                  </a:lnTo>
                  <a:lnTo>
                    <a:pt x="4264524" y="1400339"/>
                  </a:lnTo>
                  <a:close/>
                  <a:moveTo>
                    <a:pt x="5395489" y="1239862"/>
                  </a:moveTo>
                  <a:lnTo>
                    <a:pt x="5395489" y="5320551"/>
                  </a:lnTo>
                  <a:lnTo>
                    <a:pt x="5732372" y="5320551"/>
                  </a:lnTo>
                  <a:lnTo>
                    <a:pt x="5732372" y="1239862"/>
                  </a:lnTo>
                  <a:close/>
                  <a:moveTo>
                    <a:pt x="6837938" y="1056461"/>
                  </a:moveTo>
                  <a:lnTo>
                    <a:pt x="6837938" y="5435178"/>
                  </a:lnTo>
                  <a:lnTo>
                    <a:pt x="7174821" y="5435178"/>
                  </a:lnTo>
                  <a:lnTo>
                    <a:pt x="7174821" y="1056461"/>
                  </a:lnTo>
                  <a:close/>
                  <a:moveTo>
                    <a:pt x="4416923" y="724045"/>
                  </a:moveTo>
                  <a:lnTo>
                    <a:pt x="4416923" y="5756131"/>
                  </a:lnTo>
                  <a:lnTo>
                    <a:pt x="4753806" y="5756131"/>
                  </a:lnTo>
                  <a:lnTo>
                    <a:pt x="4753806" y="724045"/>
                  </a:lnTo>
                  <a:close/>
                  <a:moveTo>
                    <a:pt x="0" y="0"/>
                  </a:moveTo>
                  <a:lnTo>
                    <a:pt x="11887200" y="0"/>
                  </a:lnTo>
                  <a:lnTo>
                    <a:pt x="11887200" y="6553200"/>
                  </a:lnTo>
                  <a:lnTo>
                    <a:pt x="0" y="6553200"/>
                  </a:lnTo>
                  <a:close/>
                </a:path>
              </a:pathLst>
            </a:custGeom>
            <a:solidFill>
              <a:srgbClr val="643E42">
                <a:alpha val="8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p:cNvGrpSpPr/>
          <p:nvPr/>
        </p:nvGrpSpPr>
        <p:grpSpPr>
          <a:xfrm>
            <a:off x="1121410" y="1276985"/>
            <a:ext cx="4097655" cy="2937510"/>
            <a:chOff x="1126" y="2251"/>
            <a:chExt cx="6453" cy="4626"/>
          </a:xfrm>
        </p:grpSpPr>
        <p:sp>
          <p:nvSpPr>
            <p:cNvPr id="14" name="文本框 13"/>
            <p:cNvSpPr txBox="1"/>
            <p:nvPr/>
          </p:nvSpPr>
          <p:spPr>
            <a:xfrm>
              <a:off x="1126" y="2251"/>
              <a:ext cx="5001" cy="2276"/>
            </a:xfrm>
            <a:prstGeom prst="rect">
              <a:avLst/>
            </a:prstGeom>
            <a:noFill/>
          </p:spPr>
          <p:txBody>
            <a:bodyPr wrap="square" rtlCol="0">
              <a:spAutoFit/>
            </a:bodyPr>
            <a:lstStyle/>
            <a:p>
              <a:pPr algn="l"/>
              <a:r>
                <a:rPr lang="en-US" altLang="zh-CN" sz="4400" b="1">
                  <a:solidFill>
                    <a:schemeClr val="bg1"/>
                  </a:solidFill>
                  <a:latin typeface="Kozuka Gothic Pro M" panose="020B0700000000000000" charset="-128"/>
                  <a:ea typeface="Kozuka Gothic Pro M" panose="020B0700000000000000" charset="-128"/>
                </a:rPr>
                <a:t>Add the title here</a:t>
              </a:r>
            </a:p>
          </p:txBody>
        </p:sp>
        <p:sp>
          <p:nvSpPr>
            <p:cNvPr id="15" name="副标题 53"/>
            <p:cNvSpPr>
              <a:spLocks noGrp="1"/>
            </p:cNvSpPr>
            <p:nvPr>
              <p:custDataLst>
                <p:tags r:id="rId5"/>
              </p:custDataLst>
            </p:nvPr>
          </p:nvSpPr>
          <p:spPr>
            <a:xfrm>
              <a:off x="1126" y="4665"/>
              <a:ext cx="6453" cy="2212"/>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50000"/>
                </a:lnSpc>
              </a:pPr>
              <a:r>
                <a:rPr lang="en-US" altLang="zh-CN" sz="1100">
                  <a:solidFill>
                    <a:schemeClr val="bg1"/>
                  </a:solidFill>
                  <a:latin typeface="Adobe Myungjo Std M" panose="02020600000000000000" charset="-128"/>
                  <a:ea typeface="Adobe Myungjo Std M" panose="02020600000000000000" charset="-128"/>
                  <a:cs typeface="+mn-lt"/>
                </a:rPr>
                <a:t>Add your relevant content here.Add your relevant content here.Add your relevant content here.</a:t>
              </a:r>
              <a:r>
                <a:rPr lang="en-US" altLang="zh-CN" sz="1100">
                  <a:solidFill>
                    <a:schemeClr val="bg1"/>
                  </a:solidFill>
                  <a:latin typeface="Adobe Myungjo Std M" panose="02020600000000000000" charset="-128"/>
                  <a:ea typeface="Adobe Myungjo Std M" panose="02020600000000000000" charset="-128"/>
                  <a:cs typeface="+mn-lt"/>
                  <a:sym typeface="+mn-ea"/>
                </a:rPr>
                <a:t>Add your relevant content here.Add your relevant content here.Add your relevant content here.</a:t>
              </a:r>
            </a:p>
          </p:txBody>
        </p:sp>
      </p:grpSp>
      <p:grpSp>
        <p:nvGrpSpPr>
          <p:cNvPr id="10" name="组合 9"/>
          <p:cNvGrpSpPr/>
          <p:nvPr/>
        </p:nvGrpSpPr>
        <p:grpSpPr>
          <a:xfrm>
            <a:off x="765810" y="4661535"/>
            <a:ext cx="3348355" cy="1526540"/>
            <a:chOff x="1946" y="7449"/>
            <a:chExt cx="5273" cy="2404"/>
          </a:xfrm>
        </p:grpSpPr>
        <p:grpSp>
          <p:nvGrpSpPr>
            <p:cNvPr id="7" name="组合 6"/>
            <p:cNvGrpSpPr/>
            <p:nvPr/>
          </p:nvGrpSpPr>
          <p:grpSpPr>
            <a:xfrm>
              <a:off x="3069" y="7545"/>
              <a:ext cx="4150" cy="2308"/>
              <a:chOff x="3009" y="7545"/>
              <a:chExt cx="4150" cy="2308"/>
            </a:xfrm>
          </p:grpSpPr>
          <p:sp>
            <p:nvSpPr>
              <p:cNvPr id="28" name="副标题 53"/>
              <p:cNvSpPr>
                <a:spLocks noGrp="1"/>
              </p:cNvSpPr>
              <p:nvPr>
                <p:custDataLst>
                  <p:tags r:id="rId4"/>
                </p:custDataLst>
              </p:nvPr>
            </p:nvSpPr>
            <p:spPr>
              <a:xfrm>
                <a:off x="3109" y="8268"/>
                <a:ext cx="4050" cy="1585"/>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50000"/>
                  </a:lnSpc>
                </a:pPr>
                <a:r>
                  <a:rPr lang="en-US" altLang="zh-CN" sz="1000">
                    <a:solidFill>
                      <a:schemeClr val="bg1"/>
                    </a:solidFill>
                    <a:latin typeface="Adobe Myungjo Std M" panose="02020600000000000000" charset="-128"/>
                    <a:ea typeface="Adobe Myungjo Std M" panose="02020600000000000000" charset="-128"/>
                    <a:cs typeface="+mn-lt"/>
                  </a:rPr>
                  <a:t>Add your relevant content here.Add your relevant content here.Add your relevant content here.</a:t>
                </a:r>
                <a:r>
                  <a:rPr lang="en-US" altLang="zh-CN" sz="1000">
                    <a:solidFill>
                      <a:schemeClr val="bg1"/>
                    </a:solidFill>
                    <a:latin typeface="Adobe Myungjo Std M" panose="02020600000000000000" charset="-128"/>
                    <a:ea typeface="Adobe Myungjo Std M" panose="02020600000000000000" charset="-128"/>
                    <a:cs typeface="+mn-lt"/>
                    <a:sym typeface="+mn-ea"/>
                  </a:rPr>
                  <a:t>Add your relevant content here.</a:t>
                </a:r>
              </a:p>
            </p:txBody>
          </p:sp>
          <p:sp>
            <p:nvSpPr>
              <p:cNvPr id="29" name="文本框 28"/>
              <p:cNvSpPr txBox="1"/>
              <p:nvPr/>
            </p:nvSpPr>
            <p:spPr>
              <a:xfrm>
                <a:off x="3009" y="7545"/>
                <a:ext cx="3758" cy="628"/>
              </a:xfrm>
              <a:prstGeom prst="rect">
                <a:avLst/>
              </a:prstGeom>
              <a:noFill/>
            </p:spPr>
            <p:txBody>
              <a:bodyPr wrap="square" rtlCol="0">
                <a:spAutoFit/>
              </a:bodyPr>
              <a:lstStyle/>
              <a:p>
                <a:pPr algn="ctr"/>
                <a:r>
                  <a:rPr lang="en-US" altLang="zh-CN" sz="2000">
                    <a:solidFill>
                      <a:schemeClr val="bg1"/>
                    </a:solidFill>
                    <a:latin typeface="Kozuka Gothic Pro M" panose="020B0700000000000000" charset="-128"/>
                    <a:ea typeface="Kozuka Gothic Pro M" panose="020B0700000000000000" charset="-128"/>
                  </a:rPr>
                  <a:t>Add the title here</a:t>
                </a:r>
              </a:p>
            </p:txBody>
          </p:sp>
        </p:grpSp>
        <p:grpSp>
          <p:nvGrpSpPr>
            <p:cNvPr id="9" name="组合 8"/>
            <p:cNvGrpSpPr/>
            <p:nvPr/>
          </p:nvGrpSpPr>
          <p:grpSpPr>
            <a:xfrm>
              <a:off x="1946" y="7449"/>
              <a:ext cx="1840" cy="724"/>
              <a:chOff x="1766" y="7351"/>
              <a:chExt cx="1840" cy="724"/>
            </a:xfrm>
          </p:grpSpPr>
          <p:sp>
            <p:nvSpPr>
              <p:cNvPr id="8" name="椭圆 7"/>
              <p:cNvSpPr/>
              <p:nvPr/>
            </p:nvSpPr>
            <p:spPr>
              <a:xfrm>
                <a:off x="2343" y="7370"/>
                <a:ext cx="687" cy="68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1" name="文本框 40"/>
              <p:cNvSpPr txBox="1"/>
              <p:nvPr/>
            </p:nvSpPr>
            <p:spPr>
              <a:xfrm>
                <a:off x="1766" y="7351"/>
                <a:ext cx="1840" cy="725"/>
              </a:xfrm>
              <a:prstGeom prst="rect">
                <a:avLst/>
              </a:prstGeom>
              <a:noFill/>
            </p:spPr>
            <p:txBody>
              <a:bodyPr wrap="square" rtlCol="0">
                <a:spAutoFit/>
              </a:bodyPr>
              <a:lstStyle/>
              <a:p>
                <a:pPr algn="ctr"/>
                <a:r>
                  <a:rPr lang="en-US" altLang="zh-CN" sz="2400" b="1">
                    <a:solidFill>
                      <a:srgbClr val="553538"/>
                    </a:solidFill>
                    <a:latin typeface="华文楷体" panose="02010600040101010101" charset="-122"/>
                    <a:ea typeface="华文楷体" panose="02010600040101010101" charset="-122"/>
                  </a:rPr>
                  <a:t>01</a:t>
                </a:r>
              </a:p>
            </p:txBody>
          </p:sp>
        </p:grpSp>
      </p:grpSp>
      <p:grpSp>
        <p:nvGrpSpPr>
          <p:cNvPr id="11" name="组合 10"/>
          <p:cNvGrpSpPr/>
          <p:nvPr/>
        </p:nvGrpSpPr>
        <p:grpSpPr>
          <a:xfrm>
            <a:off x="4343400" y="4661535"/>
            <a:ext cx="3348355" cy="1526540"/>
            <a:chOff x="1946" y="7449"/>
            <a:chExt cx="5273" cy="2404"/>
          </a:xfrm>
        </p:grpSpPr>
        <p:grpSp>
          <p:nvGrpSpPr>
            <p:cNvPr id="12" name="组合 11"/>
            <p:cNvGrpSpPr/>
            <p:nvPr/>
          </p:nvGrpSpPr>
          <p:grpSpPr>
            <a:xfrm>
              <a:off x="3069" y="7545"/>
              <a:ext cx="4150" cy="2308"/>
              <a:chOff x="3009" y="7545"/>
              <a:chExt cx="4150" cy="2308"/>
            </a:xfrm>
          </p:grpSpPr>
          <p:sp>
            <p:nvSpPr>
              <p:cNvPr id="16" name="副标题 53"/>
              <p:cNvSpPr>
                <a:spLocks noGrp="1"/>
              </p:cNvSpPr>
              <p:nvPr>
                <p:custDataLst>
                  <p:tags r:id="rId3"/>
                </p:custDataLst>
              </p:nvPr>
            </p:nvSpPr>
            <p:spPr>
              <a:xfrm>
                <a:off x="3109" y="8268"/>
                <a:ext cx="4050" cy="1585"/>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50000"/>
                  </a:lnSpc>
                </a:pPr>
                <a:r>
                  <a:rPr lang="en-US" altLang="zh-CN" sz="1000">
                    <a:solidFill>
                      <a:schemeClr val="bg1"/>
                    </a:solidFill>
                    <a:latin typeface="Adobe Myungjo Std M" panose="02020600000000000000" charset="-128"/>
                    <a:ea typeface="Adobe Myungjo Std M" panose="02020600000000000000" charset="-128"/>
                    <a:cs typeface="+mn-lt"/>
                  </a:rPr>
                  <a:t>Add your relevant content here.Add your relevant content here.Add your relevant content here.</a:t>
                </a:r>
                <a:r>
                  <a:rPr lang="en-US" altLang="zh-CN" sz="1000">
                    <a:solidFill>
                      <a:schemeClr val="bg1"/>
                    </a:solidFill>
                    <a:latin typeface="Adobe Myungjo Std M" panose="02020600000000000000" charset="-128"/>
                    <a:ea typeface="Adobe Myungjo Std M" panose="02020600000000000000" charset="-128"/>
                    <a:cs typeface="+mn-lt"/>
                    <a:sym typeface="+mn-ea"/>
                  </a:rPr>
                  <a:t>Add your relevant content here.</a:t>
                </a:r>
              </a:p>
            </p:txBody>
          </p:sp>
          <p:sp>
            <p:nvSpPr>
              <p:cNvPr id="17" name="文本框 16"/>
              <p:cNvSpPr txBox="1"/>
              <p:nvPr/>
            </p:nvSpPr>
            <p:spPr>
              <a:xfrm>
                <a:off x="3009" y="7545"/>
                <a:ext cx="3758" cy="628"/>
              </a:xfrm>
              <a:prstGeom prst="rect">
                <a:avLst/>
              </a:prstGeom>
              <a:noFill/>
            </p:spPr>
            <p:txBody>
              <a:bodyPr wrap="square" rtlCol="0">
                <a:spAutoFit/>
              </a:bodyPr>
              <a:lstStyle/>
              <a:p>
                <a:pPr algn="ctr"/>
                <a:r>
                  <a:rPr lang="en-US" altLang="zh-CN" sz="2000">
                    <a:solidFill>
                      <a:schemeClr val="bg1"/>
                    </a:solidFill>
                    <a:latin typeface="Kozuka Gothic Pro M" panose="020B0700000000000000" charset="-128"/>
                    <a:ea typeface="Kozuka Gothic Pro M" panose="020B0700000000000000" charset="-128"/>
                  </a:rPr>
                  <a:t>Add the title here</a:t>
                </a:r>
              </a:p>
            </p:txBody>
          </p:sp>
        </p:grpSp>
        <p:grpSp>
          <p:nvGrpSpPr>
            <p:cNvPr id="18" name="组合 17"/>
            <p:cNvGrpSpPr/>
            <p:nvPr/>
          </p:nvGrpSpPr>
          <p:grpSpPr>
            <a:xfrm>
              <a:off x="1946" y="7449"/>
              <a:ext cx="1840" cy="725"/>
              <a:chOff x="1766" y="7351"/>
              <a:chExt cx="1840" cy="725"/>
            </a:xfrm>
          </p:grpSpPr>
          <p:sp>
            <p:nvSpPr>
              <p:cNvPr id="19" name="椭圆 18"/>
              <p:cNvSpPr/>
              <p:nvPr/>
            </p:nvSpPr>
            <p:spPr>
              <a:xfrm>
                <a:off x="2343" y="7370"/>
                <a:ext cx="687" cy="68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0" name="文本框 19"/>
              <p:cNvSpPr txBox="1"/>
              <p:nvPr/>
            </p:nvSpPr>
            <p:spPr>
              <a:xfrm>
                <a:off x="1766" y="7351"/>
                <a:ext cx="1840" cy="725"/>
              </a:xfrm>
              <a:prstGeom prst="rect">
                <a:avLst/>
              </a:prstGeom>
              <a:noFill/>
            </p:spPr>
            <p:txBody>
              <a:bodyPr wrap="square" rtlCol="0">
                <a:spAutoFit/>
              </a:bodyPr>
              <a:lstStyle/>
              <a:p>
                <a:pPr algn="ctr"/>
                <a:r>
                  <a:rPr lang="en-US" altLang="zh-CN" sz="2400" b="1">
                    <a:solidFill>
                      <a:srgbClr val="553538"/>
                    </a:solidFill>
                    <a:latin typeface="华文楷体" panose="02010600040101010101" charset="-122"/>
                    <a:ea typeface="华文楷体" panose="02010600040101010101" charset="-122"/>
                  </a:rPr>
                  <a:t>02</a:t>
                </a:r>
              </a:p>
            </p:txBody>
          </p:sp>
        </p:grpSp>
      </p:grpSp>
      <p:grpSp>
        <p:nvGrpSpPr>
          <p:cNvPr id="21" name="组合 20"/>
          <p:cNvGrpSpPr/>
          <p:nvPr/>
        </p:nvGrpSpPr>
        <p:grpSpPr>
          <a:xfrm>
            <a:off x="7920990" y="4661535"/>
            <a:ext cx="3348355" cy="1526540"/>
            <a:chOff x="1946" y="7449"/>
            <a:chExt cx="5273" cy="2404"/>
          </a:xfrm>
        </p:grpSpPr>
        <p:grpSp>
          <p:nvGrpSpPr>
            <p:cNvPr id="23" name="组合 22"/>
            <p:cNvGrpSpPr/>
            <p:nvPr/>
          </p:nvGrpSpPr>
          <p:grpSpPr>
            <a:xfrm>
              <a:off x="3069" y="7545"/>
              <a:ext cx="4150" cy="2308"/>
              <a:chOff x="3009" y="7545"/>
              <a:chExt cx="4150" cy="2308"/>
            </a:xfrm>
          </p:grpSpPr>
          <p:sp>
            <p:nvSpPr>
              <p:cNvPr id="24" name="副标题 53"/>
              <p:cNvSpPr>
                <a:spLocks noGrp="1"/>
              </p:cNvSpPr>
              <p:nvPr>
                <p:custDataLst>
                  <p:tags r:id="rId2"/>
                </p:custDataLst>
              </p:nvPr>
            </p:nvSpPr>
            <p:spPr>
              <a:xfrm>
                <a:off x="3109" y="8268"/>
                <a:ext cx="4050" cy="1585"/>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50000"/>
                  </a:lnSpc>
                </a:pPr>
                <a:r>
                  <a:rPr lang="en-US" altLang="zh-CN" sz="1000">
                    <a:solidFill>
                      <a:schemeClr val="bg1"/>
                    </a:solidFill>
                    <a:latin typeface="Adobe Myungjo Std M" panose="02020600000000000000" charset="-128"/>
                    <a:ea typeface="Adobe Myungjo Std M" panose="02020600000000000000" charset="-128"/>
                    <a:cs typeface="+mn-lt"/>
                  </a:rPr>
                  <a:t>Add your relevant content here.Add your relevant content here.Add your relevant content here.</a:t>
                </a:r>
                <a:r>
                  <a:rPr lang="en-US" altLang="zh-CN" sz="1000">
                    <a:solidFill>
                      <a:schemeClr val="bg1"/>
                    </a:solidFill>
                    <a:latin typeface="Adobe Myungjo Std M" panose="02020600000000000000" charset="-128"/>
                    <a:ea typeface="Adobe Myungjo Std M" panose="02020600000000000000" charset="-128"/>
                    <a:cs typeface="+mn-lt"/>
                    <a:sym typeface="+mn-ea"/>
                  </a:rPr>
                  <a:t>Add your relevant content here.</a:t>
                </a:r>
              </a:p>
            </p:txBody>
          </p:sp>
          <p:sp>
            <p:nvSpPr>
              <p:cNvPr id="25" name="文本框 24"/>
              <p:cNvSpPr txBox="1"/>
              <p:nvPr/>
            </p:nvSpPr>
            <p:spPr>
              <a:xfrm>
                <a:off x="3009" y="7545"/>
                <a:ext cx="3758" cy="628"/>
              </a:xfrm>
              <a:prstGeom prst="rect">
                <a:avLst/>
              </a:prstGeom>
              <a:noFill/>
            </p:spPr>
            <p:txBody>
              <a:bodyPr wrap="square" rtlCol="0">
                <a:spAutoFit/>
              </a:bodyPr>
              <a:lstStyle/>
              <a:p>
                <a:pPr algn="ctr"/>
                <a:r>
                  <a:rPr lang="en-US" altLang="zh-CN" sz="2000">
                    <a:solidFill>
                      <a:schemeClr val="bg1"/>
                    </a:solidFill>
                    <a:latin typeface="Kozuka Gothic Pro M" panose="020B0700000000000000" charset="-128"/>
                    <a:ea typeface="Kozuka Gothic Pro M" panose="020B0700000000000000" charset="-128"/>
                  </a:rPr>
                  <a:t>Add the title here</a:t>
                </a:r>
              </a:p>
            </p:txBody>
          </p:sp>
        </p:grpSp>
        <p:grpSp>
          <p:nvGrpSpPr>
            <p:cNvPr id="26" name="组合 25"/>
            <p:cNvGrpSpPr/>
            <p:nvPr/>
          </p:nvGrpSpPr>
          <p:grpSpPr>
            <a:xfrm>
              <a:off x="1946" y="7449"/>
              <a:ext cx="1840" cy="725"/>
              <a:chOff x="1766" y="7351"/>
              <a:chExt cx="1840" cy="725"/>
            </a:xfrm>
          </p:grpSpPr>
          <p:sp>
            <p:nvSpPr>
              <p:cNvPr id="27" name="椭圆 26"/>
              <p:cNvSpPr/>
              <p:nvPr/>
            </p:nvSpPr>
            <p:spPr>
              <a:xfrm>
                <a:off x="2343" y="7370"/>
                <a:ext cx="687" cy="68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1" name="文本框 30"/>
              <p:cNvSpPr txBox="1"/>
              <p:nvPr/>
            </p:nvSpPr>
            <p:spPr>
              <a:xfrm>
                <a:off x="1766" y="7351"/>
                <a:ext cx="1840" cy="725"/>
              </a:xfrm>
              <a:prstGeom prst="rect">
                <a:avLst/>
              </a:prstGeom>
              <a:noFill/>
            </p:spPr>
            <p:txBody>
              <a:bodyPr wrap="square" rtlCol="0">
                <a:spAutoFit/>
              </a:bodyPr>
              <a:lstStyle/>
              <a:p>
                <a:pPr algn="ctr"/>
                <a:r>
                  <a:rPr lang="en-US" altLang="zh-CN" sz="2400" b="1">
                    <a:solidFill>
                      <a:srgbClr val="553538"/>
                    </a:solidFill>
                    <a:latin typeface="华文楷体" panose="02010600040101010101" charset="-122"/>
                    <a:ea typeface="华文楷体" panose="02010600040101010101" charset="-122"/>
                  </a:rPr>
                  <a:t>03</a:t>
                </a:r>
              </a:p>
            </p:txBody>
          </p:sp>
        </p:grpSp>
      </p:grpSp>
    </p:spTree>
    <p:custDataLst>
      <p:tags r:id="rId1"/>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643E42"/>
        </a:solidFill>
        <a:effectLst/>
      </p:bgPr>
    </p:bg>
    <p:spTree>
      <p:nvGrpSpPr>
        <p:cNvPr id="1" name=""/>
        <p:cNvGrpSpPr/>
        <p:nvPr/>
      </p:nvGrpSpPr>
      <p:grpSpPr>
        <a:xfrm>
          <a:off x="0" y="0"/>
          <a:ext cx="0" cy="0"/>
          <a:chOff x="0" y="0"/>
          <a:chExt cx="0" cy="0"/>
        </a:xfrm>
      </p:grpSpPr>
      <p:pic>
        <p:nvPicPr>
          <p:cNvPr id="4" name="图片 3" descr="背景"/>
          <p:cNvPicPr>
            <a:picLocks noChangeAspect="1"/>
          </p:cNvPicPr>
          <p:nvPr/>
        </p:nvPicPr>
        <p:blipFill>
          <a:blip r:embed="rId5"/>
          <a:stretch>
            <a:fillRect/>
          </a:stretch>
        </p:blipFill>
        <p:spPr>
          <a:xfrm>
            <a:off x="-761365" y="-5080"/>
            <a:ext cx="10863580" cy="6111240"/>
          </a:xfrm>
          <a:prstGeom prst="rect">
            <a:avLst/>
          </a:prstGeom>
        </p:spPr>
      </p:pic>
      <p:sp>
        <p:nvSpPr>
          <p:cNvPr id="3" name="文本框 2"/>
          <p:cNvSpPr txBox="1"/>
          <p:nvPr/>
        </p:nvSpPr>
        <p:spPr>
          <a:xfrm>
            <a:off x="3385185" y="2566670"/>
            <a:ext cx="5107940" cy="1014730"/>
          </a:xfrm>
          <a:prstGeom prst="rect">
            <a:avLst/>
          </a:prstGeom>
          <a:noFill/>
        </p:spPr>
        <p:txBody>
          <a:bodyPr wrap="square" rtlCol="0">
            <a:spAutoFit/>
          </a:bodyPr>
          <a:lstStyle/>
          <a:p>
            <a:r>
              <a:rPr lang="zh-CN" altLang="en-US" sz="6000" b="1">
                <a:solidFill>
                  <a:schemeClr val="bg1"/>
                </a:solidFill>
                <a:latin typeface="华文楷体" panose="02010600040101010101" charset="-122"/>
                <a:ea typeface="华文楷体" panose="02010600040101010101" charset="-122"/>
                <a:sym typeface="+mn-ea"/>
              </a:rPr>
              <a:t>工作完成进度</a:t>
            </a:r>
            <a:endParaRPr lang="zh-CN" altLang="en-US" sz="6000" b="1">
              <a:solidFill>
                <a:schemeClr val="bg1"/>
              </a:solidFill>
              <a:latin typeface="华文楷体" panose="02010600040101010101" charset="-122"/>
              <a:ea typeface="华文楷体" panose="02010600040101010101" charset="-122"/>
            </a:endParaRPr>
          </a:p>
        </p:txBody>
      </p:sp>
      <p:sp>
        <p:nvSpPr>
          <p:cNvPr id="2" name="副标题 29"/>
          <p:cNvSpPr>
            <a:spLocks noGrp="1"/>
          </p:cNvSpPr>
          <p:nvPr>
            <p:custDataLst>
              <p:tags r:id="rId2"/>
            </p:custDataLst>
          </p:nvPr>
        </p:nvSpPr>
        <p:spPr>
          <a:xfrm>
            <a:off x="3474085" y="3639820"/>
            <a:ext cx="4151630" cy="582295"/>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00000"/>
              </a:lnSpc>
            </a:pPr>
            <a:r>
              <a:rPr lang="en-US" altLang="zh-CN" sz="1100">
                <a:solidFill>
                  <a:schemeClr val="bg1"/>
                </a:solidFill>
                <a:latin typeface="Adobe Myungjo Std M" panose="02020600000000000000" charset="-128"/>
                <a:ea typeface="Adobe Myungjo Std M" panose="02020600000000000000" charset="-128"/>
                <a:cs typeface="+mn-lt"/>
              </a:rPr>
              <a:t>Add your relevant content here.</a:t>
            </a:r>
            <a:r>
              <a:rPr lang="en-US" altLang="zh-CN" sz="1100">
                <a:solidFill>
                  <a:schemeClr val="bg1"/>
                </a:solidFill>
                <a:latin typeface="Adobe Myungjo Std M" panose="02020600000000000000" charset="-128"/>
                <a:ea typeface="Adobe Myungjo Std M" panose="02020600000000000000" charset="-128"/>
                <a:cs typeface="+mn-lt"/>
                <a:sym typeface="+mn-ea"/>
              </a:rPr>
              <a:t>Add your relevant content here.Add your relevant content here.</a:t>
            </a:r>
            <a:endParaRPr lang="en-US" altLang="zh-CN" sz="1100">
              <a:solidFill>
                <a:schemeClr val="bg1"/>
              </a:solidFill>
              <a:latin typeface="Adobe Myungjo Std M" panose="02020600000000000000" charset="-128"/>
              <a:ea typeface="Adobe Myungjo Std M" panose="02020600000000000000" charset="-128"/>
              <a:cs typeface="+mn-lt"/>
            </a:endParaRPr>
          </a:p>
          <a:p>
            <a:pPr algn="l">
              <a:lnSpc>
                <a:spcPct val="100000"/>
              </a:lnSpc>
            </a:pPr>
            <a:endParaRPr lang="en-US" altLang="zh-CN" sz="1100">
              <a:solidFill>
                <a:schemeClr val="bg1"/>
              </a:solidFill>
              <a:latin typeface="Adobe Myungjo Std M" panose="02020600000000000000" charset="-128"/>
              <a:ea typeface="Adobe Myungjo Std M" panose="02020600000000000000" charset="-128"/>
              <a:cs typeface="+mn-lt"/>
            </a:endParaRPr>
          </a:p>
        </p:txBody>
      </p:sp>
      <p:sp>
        <p:nvSpPr>
          <p:cNvPr id="67" name="文本框 66"/>
          <p:cNvSpPr txBox="1"/>
          <p:nvPr/>
        </p:nvSpPr>
        <p:spPr>
          <a:xfrm>
            <a:off x="8899525" y="1102360"/>
            <a:ext cx="2441575" cy="2091690"/>
          </a:xfrm>
          <a:prstGeom prst="rect">
            <a:avLst/>
          </a:prstGeom>
          <a:noFill/>
        </p:spPr>
        <p:txBody>
          <a:bodyPr wrap="square" rtlCol="0">
            <a:spAutoFit/>
          </a:bodyPr>
          <a:lstStyle/>
          <a:p>
            <a:pPr algn="r"/>
            <a:r>
              <a:rPr lang="en-US" altLang="zh-CN" sz="13000" b="1">
                <a:solidFill>
                  <a:schemeClr val="bg1"/>
                </a:solidFill>
                <a:latin typeface="华文楷体" panose="02010600040101010101" charset="-122"/>
                <a:ea typeface="华文楷体" panose="02010600040101010101" charset="-122"/>
              </a:rPr>
              <a:t>02</a:t>
            </a:r>
          </a:p>
        </p:txBody>
      </p:sp>
      <p:sp>
        <p:nvSpPr>
          <p:cNvPr id="68" name="文本框 67"/>
          <p:cNvSpPr txBox="1"/>
          <p:nvPr/>
        </p:nvSpPr>
        <p:spPr>
          <a:xfrm>
            <a:off x="9762490" y="772795"/>
            <a:ext cx="1578610" cy="583565"/>
          </a:xfrm>
          <a:prstGeom prst="rect">
            <a:avLst/>
          </a:prstGeom>
          <a:noFill/>
        </p:spPr>
        <p:txBody>
          <a:bodyPr wrap="square" rtlCol="0">
            <a:spAutoFit/>
          </a:bodyPr>
          <a:lstStyle/>
          <a:p>
            <a:pPr algn="r"/>
            <a:r>
              <a:rPr lang="en-US" altLang="zh-CN" sz="3200">
                <a:solidFill>
                  <a:schemeClr val="bg1"/>
                </a:solidFill>
                <a:latin typeface="Kozuka Gothic Pro M" panose="020B0700000000000000" charset="-128"/>
                <a:ea typeface="Kozuka Gothic Pro M" panose="020B0700000000000000" charset="-128"/>
              </a:rPr>
              <a:t>PART</a:t>
            </a:r>
          </a:p>
        </p:txBody>
      </p:sp>
      <p:pic>
        <p:nvPicPr>
          <p:cNvPr id="9" name="图片 8" descr="背景"/>
          <p:cNvPicPr>
            <a:picLocks noChangeAspect="1"/>
          </p:cNvPicPr>
          <p:nvPr/>
        </p:nvPicPr>
        <p:blipFill>
          <a:blip r:embed="rId6"/>
          <a:srcRect l="51894" t="33446" r="16540" b="16162"/>
          <a:stretch>
            <a:fillRect/>
          </a:stretch>
        </p:blipFill>
        <p:spPr>
          <a:xfrm rot="6900000">
            <a:off x="10083165" y="4646295"/>
            <a:ext cx="2710815" cy="2434590"/>
          </a:xfrm>
          <a:prstGeom prst="rect">
            <a:avLst/>
          </a:prstGeom>
        </p:spPr>
      </p:pic>
      <p:sp>
        <p:nvSpPr>
          <p:cNvPr id="12" name="矩形 11"/>
          <p:cNvSpPr/>
          <p:nvPr/>
        </p:nvSpPr>
        <p:spPr>
          <a:xfrm>
            <a:off x="10494010" y="4041775"/>
            <a:ext cx="1651000" cy="2781300"/>
          </a:xfrm>
          <a:prstGeom prst="rect">
            <a:avLst/>
          </a:prstGeom>
          <a:solidFill>
            <a:srgbClr val="643E42">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矩形 4"/>
          <p:cNvSpPr/>
          <p:nvPr/>
        </p:nvSpPr>
        <p:spPr>
          <a:xfrm>
            <a:off x="9445625" y="545465"/>
            <a:ext cx="1895475" cy="2509520"/>
          </a:xfrm>
          <a:prstGeom prst="rect">
            <a:avLst/>
          </a:prstGeom>
          <a:solidFill>
            <a:srgbClr val="A57E7E">
              <a:alpha val="4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custDataLst>
      <p:tags r:id="rId1"/>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643E42"/>
        </a:solidFill>
        <a:effectLst/>
      </p:bgPr>
    </p:bg>
    <p:spTree>
      <p:nvGrpSpPr>
        <p:cNvPr id="1" name=""/>
        <p:cNvGrpSpPr/>
        <p:nvPr/>
      </p:nvGrpSpPr>
      <p:grpSpPr>
        <a:xfrm>
          <a:off x="0" y="0"/>
          <a:ext cx="0" cy="0"/>
          <a:chOff x="0" y="0"/>
          <a:chExt cx="0" cy="0"/>
        </a:xfrm>
      </p:grpSpPr>
      <p:sp>
        <p:nvSpPr>
          <p:cNvPr id="5" name="矩形 4"/>
          <p:cNvSpPr/>
          <p:nvPr/>
        </p:nvSpPr>
        <p:spPr>
          <a:xfrm>
            <a:off x="466090" y="407670"/>
            <a:ext cx="11259185" cy="6043295"/>
          </a:xfrm>
          <a:prstGeom prst="rect">
            <a:avLst/>
          </a:prstGeom>
          <a:solidFill>
            <a:srgbClr val="A57E7E"/>
          </a:solidFill>
          <a:ln>
            <a:noFill/>
          </a:ln>
          <a:effectLst>
            <a:outerShdw dist="114300" dir="2700000" algn="tl" rotWithShape="0">
              <a:srgbClr val="835B5E">
                <a:alpha val="7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pic>
        <p:nvPicPr>
          <p:cNvPr id="3" name="图片 2"/>
          <p:cNvPicPr>
            <a:picLocks noChangeAspect="1"/>
          </p:cNvPicPr>
          <p:nvPr/>
        </p:nvPicPr>
        <p:blipFill>
          <a:blip r:embed="rId7"/>
          <a:srcRect t="8105"/>
          <a:stretch>
            <a:fillRect/>
          </a:stretch>
        </p:blipFill>
        <p:spPr>
          <a:xfrm>
            <a:off x="7336155" y="407035"/>
            <a:ext cx="4387215" cy="6043930"/>
          </a:xfrm>
          <a:prstGeom prst="rect">
            <a:avLst/>
          </a:prstGeom>
        </p:spPr>
      </p:pic>
      <p:sp>
        <p:nvSpPr>
          <p:cNvPr id="6" name="矩形 5"/>
          <p:cNvSpPr/>
          <p:nvPr/>
        </p:nvSpPr>
        <p:spPr>
          <a:xfrm>
            <a:off x="7336155" y="407670"/>
            <a:ext cx="4389755" cy="6043930"/>
          </a:xfrm>
          <a:prstGeom prst="rect">
            <a:avLst/>
          </a:prstGeom>
          <a:solidFill>
            <a:srgbClr val="A57E7E">
              <a:alpha val="3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矩形 3"/>
          <p:cNvSpPr/>
          <p:nvPr/>
        </p:nvSpPr>
        <p:spPr>
          <a:xfrm>
            <a:off x="4882515" y="913130"/>
            <a:ext cx="6386195" cy="3129915"/>
          </a:xfrm>
          <a:prstGeom prst="rect">
            <a:avLst/>
          </a:prstGeom>
          <a:solidFill>
            <a:srgbClr val="643E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4" name="文本框 13"/>
          <p:cNvSpPr txBox="1"/>
          <p:nvPr/>
        </p:nvSpPr>
        <p:spPr>
          <a:xfrm>
            <a:off x="5332730" y="1508760"/>
            <a:ext cx="5685790" cy="706755"/>
          </a:xfrm>
          <a:prstGeom prst="rect">
            <a:avLst/>
          </a:prstGeom>
          <a:noFill/>
        </p:spPr>
        <p:txBody>
          <a:bodyPr wrap="square" rtlCol="0">
            <a:spAutoFit/>
          </a:bodyPr>
          <a:lstStyle/>
          <a:p>
            <a:pPr algn="l"/>
            <a:r>
              <a:rPr lang="en-US" altLang="zh-CN" sz="4000" b="1">
                <a:solidFill>
                  <a:schemeClr val="bg1"/>
                </a:solidFill>
                <a:latin typeface="Kozuka Gothic Pro M" panose="020B0700000000000000" charset="-128"/>
                <a:ea typeface="Kozuka Gothic Pro M" panose="020B0700000000000000" charset="-128"/>
              </a:rPr>
              <a:t>Add the title here</a:t>
            </a:r>
          </a:p>
        </p:txBody>
      </p:sp>
      <p:sp>
        <p:nvSpPr>
          <p:cNvPr id="15" name="副标题 53"/>
          <p:cNvSpPr>
            <a:spLocks noGrp="1"/>
          </p:cNvSpPr>
          <p:nvPr>
            <p:custDataLst>
              <p:tags r:id="rId2"/>
            </p:custDataLst>
          </p:nvPr>
        </p:nvSpPr>
        <p:spPr>
          <a:xfrm>
            <a:off x="5346700" y="2363470"/>
            <a:ext cx="5412740" cy="1404620"/>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50000"/>
              </a:lnSpc>
            </a:pPr>
            <a:r>
              <a:rPr lang="en-US" altLang="zh-CN" sz="1100">
                <a:solidFill>
                  <a:schemeClr val="bg1"/>
                </a:solidFill>
                <a:latin typeface="Adobe Myungjo Std M" panose="02020600000000000000" charset="-128"/>
                <a:ea typeface="Adobe Myungjo Std M" panose="02020600000000000000" charset="-128"/>
                <a:cs typeface="+mn-lt"/>
              </a:rPr>
              <a:t>Add your relevant content here.Add your relevant content here.Add your relevant content here.</a:t>
            </a:r>
            <a:r>
              <a:rPr lang="en-US" altLang="zh-CN" sz="1100">
                <a:solidFill>
                  <a:schemeClr val="bg1"/>
                </a:solidFill>
                <a:latin typeface="Adobe Myungjo Std M" panose="02020600000000000000" charset="-128"/>
                <a:ea typeface="Adobe Myungjo Std M" panose="02020600000000000000" charset="-128"/>
                <a:cs typeface="+mn-lt"/>
                <a:sym typeface="+mn-ea"/>
              </a:rPr>
              <a:t>Add your relevant content here.Add your relevant content here.Add your relevant content here.</a:t>
            </a:r>
          </a:p>
        </p:txBody>
      </p:sp>
      <p:grpSp>
        <p:nvGrpSpPr>
          <p:cNvPr id="10" name="组合 9"/>
          <p:cNvGrpSpPr/>
          <p:nvPr/>
        </p:nvGrpSpPr>
        <p:grpSpPr>
          <a:xfrm>
            <a:off x="951230" y="1892300"/>
            <a:ext cx="3566160" cy="3964305"/>
            <a:chOff x="1271" y="3139"/>
            <a:chExt cx="5616" cy="6243"/>
          </a:xfrm>
        </p:grpSpPr>
        <p:grpSp>
          <p:nvGrpSpPr>
            <p:cNvPr id="9" name="组合 8"/>
            <p:cNvGrpSpPr/>
            <p:nvPr/>
          </p:nvGrpSpPr>
          <p:grpSpPr>
            <a:xfrm>
              <a:off x="1271" y="6616"/>
              <a:ext cx="5578" cy="2767"/>
              <a:chOff x="7107" y="7093"/>
              <a:chExt cx="5578" cy="2767"/>
            </a:xfrm>
          </p:grpSpPr>
          <p:grpSp>
            <p:nvGrpSpPr>
              <p:cNvPr id="17" name="组合 16"/>
              <p:cNvGrpSpPr/>
              <p:nvPr/>
            </p:nvGrpSpPr>
            <p:grpSpPr>
              <a:xfrm>
                <a:off x="8229" y="7198"/>
                <a:ext cx="4456" cy="2662"/>
                <a:chOff x="8932" y="6996"/>
                <a:chExt cx="4456" cy="2662"/>
              </a:xfrm>
            </p:grpSpPr>
            <p:sp>
              <p:nvSpPr>
                <p:cNvPr id="18" name="副标题 53"/>
                <p:cNvSpPr>
                  <a:spLocks noGrp="1"/>
                </p:cNvSpPr>
                <p:nvPr>
                  <p:custDataLst>
                    <p:tags r:id="rId4"/>
                  </p:custDataLst>
                </p:nvPr>
              </p:nvSpPr>
              <p:spPr>
                <a:xfrm>
                  <a:off x="9032" y="7819"/>
                  <a:ext cx="4356" cy="1839"/>
                </a:xfrm>
                <a:prstGeom prst="rect">
                  <a:avLst/>
                </a:prstGeom>
              </p:spPr>
              <p:txBody>
                <a:bodyPr vert="horz" lIns="91440" tIns="45720" rIns="91440" bIns="45720" rtlCol="0">
                  <a:normAutofit fontScale="9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50000"/>
                    </a:lnSpc>
                  </a:pPr>
                  <a:r>
                    <a:rPr lang="en-US" altLang="zh-CN" sz="1200">
                      <a:solidFill>
                        <a:schemeClr val="bg1"/>
                      </a:solidFill>
                      <a:latin typeface="Adobe Myungjo Std M" panose="02020600000000000000" charset="-128"/>
                      <a:ea typeface="Adobe Myungjo Std M" panose="02020600000000000000" charset="-128"/>
                      <a:cs typeface="+mn-lt"/>
                    </a:rPr>
                    <a:t>Add your relevant content here.Add your relevant content here.Add your relevant content here.</a:t>
                  </a:r>
                  <a:r>
                    <a:rPr lang="en-US" altLang="zh-CN" sz="1200">
                      <a:solidFill>
                        <a:schemeClr val="bg1"/>
                      </a:solidFill>
                      <a:latin typeface="Adobe Myungjo Std M" panose="02020600000000000000" charset="-128"/>
                      <a:ea typeface="Adobe Myungjo Std M" panose="02020600000000000000" charset="-128"/>
                      <a:cs typeface="+mn-lt"/>
                      <a:sym typeface="+mn-ea"/>
                    </a:rPr>
                    <a:t>Add your relevant content here.</a:t>
                  </a:r>
                </a:p>
              </p:txBody>
            </p:sp>
            <p:sp>
              <p:nvSpPr>
                <p:cNvPr id="19" name="文本框 18"/>
                <p:cNvSpPr txBox="1"/>
                <p:nvPr/>
              </p:nvSpPr>
              <p:spPr>
                <a:xfrm>
                  <a:off x="8932" y="6996"/>
                  <a:ext cx="3758" cy="628"/>
                </a:xfrm>
                <a:prstGeom prst="rect">
                  <a:avLst/>
                </a:prstGeom>
                <a:noFill/>
              </p:spPr>
              <p:txBody>
                <a:bodyPr wrap="square" rtlCol="0">
                  <a:spAutoFit/>
                </a:bodyPr>
                <a:lstStyle/>
                <a:p>
                  <a:pPr algn="ctr"/>
                  <a:r>
                    <a:rPr lang="en-US" altLang="zh-CN" sz="2000">
                      <a:solidFill>
                        <a:schemeClr val="bg1"/>
                      </a:solidFill>
                      <a:latin typeface="Kozuka Gothic Pro M" panose="020B0700000000000000" charset="-128"/>
                      <a:ea typeface="Kozuka Gothic Pro M" panose="020B0700000000000000" charset="-128"/>
                    </a:rPr>
                    <a:t>Add the title here</a:t>
                  </a:r>
                </a:p>
              </p:txBody>
            </p:sp>
          </p:grpSp>
          <p:sp>
            <p:nvSpPr>
              <p:cNvPr id="23" name="椭圆 22"/>
              <p:cNvSpPr/>
              <p:nvPr/>
            </p:nvSpPr>
            <p:spPr>
              <a:xfrm>
                <a:off x="7107" y="7093"/>
                <a:ext cx="1023" cy="102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nvGrpSpPr>
              <p:cNvPr id="143" name="组合 142"/>
              <p:cNvGrpSpPr/>
              <p:nvPr/>
            </p:nvGrpSpPr>
            <p:grpSpPr>
              <a:xfrm>
                <a:off x="7336" y="7322"/>
                <a:ext cx="566" cy="566"/>
                <a:chOff x="2473104" y="2145028"/>
                <a:chExt cx="359165" cy="359165"/>
              </a:xfrm>
              <a:solidFill>
                <a:srgbClr val="643E42"/>
              </a:solidFill>
            </p:grpSpPr>
            <p:sp>
              <p:nvSpPr>
                <p:cNvPr id="144" name="AutoShape 126"/>
                <p:cNvSpPr/>
                <p:nvPr/>
              </p:nvSpPr>
              <p:spPr bwMode="auto">
                <a:xfrm>
                  <a:off x="2473104" y="2145028"/>
                  <a:ext cx="359165" cy="3591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3499" y="14850"/>
                      </a:moveTo>
                      <a:cubicBezTo>
                        <a:pt x="9772" y="14850"/>
                        <a:pt x="6749" y="11827"/>
                        <a:pt x="6749" y="8100"/>
                      </a:cubicBezTo>
                      <a:cubicBezTo>
                        <a:pt x="6749" y="4372"/>
                        <a:pt x="9772" y="1350"/>
                        <a:pt x="13499" y="1350"/>
                      </a:cubicBezTo>
                      <a:cubicBezTo>
                        <a:pt x="17227" y="1350"/>
                        <a:pt x="20249" y="4372"/>
                        <a:pt x="20249" y="8100"/>
                      </a:cubicBezTo>
                      <a:cubicBezTo>
                        <a:pt x="20249" y="11827"/>
                        <a:pt x="17227" y="14850"/>
                        <a:pt x="13499" y="14850"/>
                      </a:cubicBezTo>
                      <a:moveTo>
                        <a:pt x="3236" y="20042"/>
                      </a:moveTo>
                      <a:cubicBezTo>
                        <a:pt x="3019" y="20266"/>
                        <a:pt x="2718" y="20408"/>
                        <a:pt x="2382" y="20408"/>
                      </a:cubicBezTo>
                      <a:cubicBezTo>
                        <a:pt x="1724" y="20408"/>
                        <a:pt x="1191" y="19875"/>
                        <a:pt x="1191" y="19218"/>
                      </a:cubicBezTo>
                      <a:cubicBezTo>
                        <a:pt x="1191" y="18881"/>
                        <a:pt x="1332" y="18580"/>
                        <a:pt x="1557" y="18363"/>
                      </a:cubicBezTo>
                      <a:lnTo>
                        <a:pt x="1551" y="18358"/>
                      </a:lnTo>
                      <a:lnTo>
                        <a:pt x="6996" y="12913"/>
                      </a:lnTo>
                      <a:cubicBezTo>
                        <a:pt x="7472" y="13555"/>
                        <a:pt x="8039" y="14122"/>
                        <a:pt x="8680" y="14599"/>
                      </a:cubicBezTo>
                      <a:cubicBezTo>
                        <a:pt x="8680" y="14599"/>
                        <a:pt x="3236" y="20042"/>
                        <a:pt x="3236" y="20042"/>
                      </a:cubicBezTo>
                      <a:close/>
                      <a:moveTo>
                        <a:pt x="13499" y="0"/>
                      </a:moveTo>
                      <a:cubicBezTo>
                        <a:pt x="9026" y="0"/>
                        <a:pt x="5399" y="3626"/>
                        <a:pt x="5399" y="8100"/>
                      </a:cubicBezTo>
                      <a:cubicBezTo>
                        <a:pt x="5399" y="9467"/>
                        <a:pt x="5742" y="10754"/>
                        <a:pt x="6341" y="11884"/>
                      </a:cubicBezTo>
                      <a:lnTo>
                        <a:pt x="709" y="17515"/>
                      </a:lnTo>
                      <a:lnTo>
                        <a:pt x="713" y="17520"/>
                      </a:lnTo>
                      <a:cubicBezTo>
                        <a:pt x="274" y="17953"/>
                        <a:pt x="0" y="18552"/>
                        <a:pt x="0" y="19218"/>
                      </a:cubicBezTo>
                      <a:cubicBezTo>
                        <a:pt x="0" y="20533"/>
                        <a:pt x="1066" y="21599"/>
                        <a:pt x="2382" y="21599"/>
                      </a:cubicBezTo>
                      <a:cubicBezTo>
                        <a:pt x="3047" y="21599"/>
                        <a:pt x="3647" y="21326"/>
                        <a:pt x="4079" y="20885"/>
                      </a:cubicBezTo>
                      <a:lnTo>
                        <a:pt x="4078" y="20884"/>
                      </a:lnTo>
                      <a:lnTo>
                        <a:pt x="9708" y="15255"/>
                      </a:lnTo>
                      <a:cubicBezTo>
                        <a:pt x="10839" y="15856"/>
                        <a:pt x="12128" y="16200"/>
                        <a:pt x="13499" y="16200"/>
                      </a:cubicBezTo>
                      <a:cubicBezTo>
                        <a:pt x="17973" y="16200"/>
                        <a:pt x="21600" y="12573"/>
                        <a:pt x="21600" y="8100"/>
                      </a:cubicBezTo>
                      <a:cubicBezTo>
                        <a:pt x="21600" y="3626"/>
                        <a:pt x="17973" y="0"/>
                        <a:pt x="13499" y="0"/>
                      </a:cubicBezTo>
                    </a:path>
                  </a:pathLst>
                </a:custGeom>
                <a:grpFill/>
                <a:ln>
                  <a:noFill/>
                </a:ln>
                <a:effectLst/>
              </p:spPr>
              <p:txBody>
                <a:bodyPr lIns="19050" tIns="19050" rIns="19050" bIns="19050" anchor="ctr"/>
                <a:lstStyle/>
                <a:p>
                  <a:pPr algn="ctr" defTabSz="228600" fontAlgn="base" hangingPunct="0">
                    <a:spcBef>
                      <a:spcPct val="0"/>
                    </a:spcBef>
                    <a:spcAft>
                      <a:spcPct val="0"/>
                    </a:spcAft>
                    <a:defRPr/>
                  </a:pPr>
                  <a:endParaRPr lang="en-US" sz="1500" kern="0">
                    <a:solidFill>
                      <a:schemeClr val="bg1"/>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145" name="AutoShape 127"/>
                <p:cNvSpPr/>
                <p:nvPr/>
              </p:nvSpPr>
              <p:spPr bwMode="auto">
                <a:xfrm>
                  <a:off x="2618611" y="2200897"/>
                  <a:ext cx="84727" cy="841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0"/>
                      </a:moveTo>
                      <a:cubicBezTo>
                        <a:pt x="9025" y="0"/>
                        <a:pt x="0" y="9025"/>
                        <a:pt x="0" y="20160"/>
                      </a:cubicBezTo>
                      <a:cubicBezTo>
                        <a:pt x="0" y="20954"/>
                        <a:pt x="644" y="21600"/>
                        <a:pt x="1440" y="21600"/>
                      </a:cubicBezTo>
                      <a:cubicBezTo>
                        <a:pt x="2235" y="21600"/>
                        <a:pt x="2880" y="20954"/>
                        <a:pt x="2880" y="20160"/>
                      </a:cubicBezTo>
                      <a:cubicBezTo>
                        <a:pt x="2880" y="10618"/>
                        <a:pt x="10617" y="2880"/>
                        <a:pt x="20160" y="2880"/>
                      </a:cubicBezTo>
                      <a:cubicBezTo>
                        <a:pt x="20955" y="2880"/>
                        <a:pt x="21599" y="2234"/>
                        <a:pt x="21599" y="1440"/>
                      </a:cubicBezTo>
                      <a:cubicBezTo>
                        <a:pt x="21599" y="645"/>
                        <a:pt x="20955" y="0"/>
                        <a:pt x="20160" y="0"/>
                      </a:cubicBezTo>
                    </a:path>
                  </a:pathLst>
                </a:custGeom>
                <a:grpFill/>
                <a:ln>
                  <a:noFill/>
                </a:ln>
                <a:effectLst/>
              </p:spPr>
              <p:txBody>
                <a:bodyPr lIns="19050" tIns="19050" rIns="19050" bIns="19050" anchor="ctr"/>
                <a:lstStyle/>
                <a:p>
                  <a:pPr algn="ctr" defTabSz="228600" fontAlgn="base" hangingPunct="0">
                    <a:spcBef>
                      <a:spcPct val="0"/>
                    </a:spcBef>
                    <a:spcAft>
                      <a:spcPct val="0"/>
                    </a:spcAft>
                    <a:defRPr/>
                  </a:pPr>
                  <a:endParaRPr lang="en-US" sz="1500" kern="0">
                    <a:solidFill>
                      <a:schemeClr val="bg1"/>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grpSp>
        </p:grpSp>
        <p:grpSp>
          <p:nvGrpSpPr>
            <p:cNvPr id="8" name="组合 7"/>
            <p:cNvGrpSpPr/>
            <p:nvPr/>
          </p:nvGrpSpPr>
          <p:grpSpPr>
            <a:xfrm>
              <a:off x="1271" y="3139"/>
              <a:ext cx="5616" cy="2513"/>
              <a:chOff x="1066" y="7093"/>
              <a:chExt cx="5616" cy="2513"/>
            </a:xfrm>
          </p:grpSpPr>
          <p:grpSp>
            <p:nvGrpSpPr>
              <p:cNvPr id="27" name="组合 26"/>
              <p:cNvGrpSpPr/>
              <p:nvPr/>
            </p:nvGrpSpPr>
            <p:grpSpPr>
              <a:xfrm>
                <a:off x="2226" y="7198"/>
                <a:ext cx="4456" cy="2408"/>
                <a:chOff x="2177" y="7191"/>
                <a:chExt cx="4456" cy="2408"/>
              </a:xfrm>
            </p:grpSpPr>
            <p:sp>
              <p:nvSpPr>
                <p:cNvPr id="28" name="副标题 53"/>
                <p:cNvSpPr>
                  <a:spLocks noGrp="1"/>
                </p:cNvSpPr>
                <p:nvPr>
                  <p:custDataLst>
                    <p:tags r:id="rId3"/>
                  </p:custDataLst>
                </p:nvPr>
              </p:nvSpPr>
              <p:spPr>
                <a:xfrm>
                  <a:off x="2277" y="8014"/>
                  <a:ext cx="4356" cy="1585"/>
                </a:xfrm>
                <a:prstGeom prst="rect">
                  <a:avLst/>
                </a:prstGeom>
              </p:spPr>
              <p:txBody>
                <a:bodyPr vert="horz" lIns="91440" tIns="45720" rIns="91440" bIns="45720" rtlCol="0">
                  <a:normAutofit fontScale="90000" lnSpcReduction="1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50000"/>
                    </a:lnSpc>
                  </a:pPr>
                  <a:r>
                    <a:rPr lang="en-US" altLang="zh-CN" sz="1200">
                      <a:solidFill>
                        <a:schemeClr val="bg1"/>
                      </a:solidFill>
                      <a:latin typeface="Adobe Myungjo Std M" panose="02020600000000000000" charset="-128"/>
                      <a:ea typeface="Adobe Myungjo Std M" panose="02020600000000000000" charset="-128"/>
                      <a:cs typeface="+mn-lt"/>
                    </a:rPr>
                    <a:t>Add your relevant content here.Add your relevant content here.Add your relevant content here.</a:t>
                  </a:r>
                  <a:r>
                    <a:rPr lang="en-US" altLang="zh-CN" sz="1200">
                      <a:solidFill>
                        <a:schemeClr val="bg1"/>
                      </a:solidFill>
                      <a:latin typeface="Adobe Myungjo Std M" panose="02020600000000000000" charset="-128"/>
                      <a:ea typeface="Adobe Myungjo Std M" panose="02020600000000000000" charset="-128"/>
                      <a:cs typeface="+mn-lt"/>
                      <a:sym typeface="+mn-ea"/>
                    </a:rPr>
                    <a:t>Add your relevant content here.</a:t>
                  </a:r>
                </a:p>
              </p:txBody>
            </p:sp>
            <p:sp>
              <p:nvSpPr>
                <p:cNvPr id="29" name="文本框 28"/>
                <p:cNvSpPr txBox="1"/>
                <p:nvPr/>
              </p:nvSpPr>
              <p:spPr>
                <a:xfrm>
                  <a:off x="2177" y="7191"/>
                  <a:ext cx="3758" cy="628"/>
                </a:xfrm>
                <a:prstGeom prst="rect">
                  <a:avLst/>
                </a:prstGeom>
                <a:noFill/>
              </p:spPr>
              <p:txBody>
                <a:bodyPr wrap="square" rtlCol="0">
                  <a:spAutoFit/>
                </a:bodyPr>
                <a:lstStyle/>
                <a:p>
                  <a:pPr algn="ctr"/>
                  <a:r>
                    <a:rPr lang="en-US" altLang="zh-CN" sz="2000">
                      <a:solidFill>
                        <a:schemeClr val="bg1"/>
                      </a:solidFill>
                      <a:latin typeface="Kozuka Gothic Pro M" panose="020B0700000000000000" charset="-128"/>
                      <a:ea typeface="Kozuka Gothic Pro M" panose="020B0700000000000000" charset="-128"/>
                    </a:rPr>
                    <a:t>Add the title here</a:t>
                  </a:r>
                </a:p>
              </p:txBody>
            </p:sp>
          </p:grpSp>
          <p:sp>
            <p:nvSpPr>
              <p:cNvPr id="31" name="椭圆 30"/>
              <p:cNvSpPr/>
              <p:nvPr/>
            </p:nvSpPr>
            <p:spPr>
              <a:xfrm>
                <a:off x="1066" y="7093"/>
                <a:ext cx="1023" cy="102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nvGrpSpPr>
              <p:cNvPr id="32" name="组合 31"/>
              <p:cNvGrpSpPr/>
              <p:nvPr/>
            </p:nvGrpSpPr>
            <p:grpSpPr>
              <a:xfrm>
                <a:off x="1294" y="7322"/>
                <a:ext cx="566" cy="564"/>
                <a:chOff x="8835" y="7353"/>
                <a:chExt cx="566" cy="564"/>
              </a:xfrm>
              <a:solidFill>
                <a:srgbClr val="643E42"/>
              </a:solidFill>
            </p:grpSpPr>
            <p:sp>
              <p:nvSpPr>
                <p:cNvPr id="146" name="AutoShape 128"/>
                <p:cNvSpPr/>
                <p:nvPr/>
              </p:nvSpPr>
              <p:spPr bwMode="auto">
                <a:xfrm>
                  <a:off x="8835" y="7353"/>
                  <a:ext cx="567" cy="5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850" y="12150"/>
                      </a:moveTo>
                      <a:cubicBezTo>
                        <a:pt x="13851" y="12150"/>
                        <a:pt x="12926" y="11859"/>
                        <a:pt x="12124" y="11386"/>
                      </a:cubicBezTo>
                      <a:lnTo>
                        <a:pt x="11892" y="11618"/>
                      </a:lnTo>
                      <a:lnTo>
                        <a:pt x="11132" y="12377"/>
                      </a:lnTo>
                      <a:lnTo>
                        <a:pt x="9846" y="13663"/>
                      </a:lnTo>
                      <a:cubicBezTo>
                        <a:pt x="9593" y="13916"/>
                        <a:pt x="9451" y="14260"/>
                        <a:pt x="9451" y="14617"/>
                      </a:cubicBezTo>
                      <a:lnTo>
                        <a:pt x="9451" y="16200"/>
                      </a:lnTo>
                      <a:lnTo>
                        <a:pt x="8101" y="16200"/>
                      </a:lnTo>
                      <a:cubicBezTo>
                        <a:pt x="7356" y="16200"/>
                        <a:pt x="6751" y="16804"/>
                        <a:pt x="6751" y="17549"/>
                      </a:cubicBezTo>
                      <a:lnTo>
                        <a:pt x="6751" y="18900"/>
                      </a:lnTo>
                      <a:lnTo>
                        <a:pt x="5170" y="18900"/>
                      </a:lnTo>
                      <a:cubicBezTo>
                        <a:pt x="4812" y="18900"/>
                        <a:pt x="4469" y="19042"/>
                        <a:pt x="4216" y="19295"/>
                      </a:cubicBezTo>
                      <a:lnTo>
                        <a:pt x="3259" y="20252"/>
                      </a:lnTo>
                      <a:lnTo>
                        <a:pt x="1352" y="20249"/>
                      </a:lnTo>
                      <a:lnTo>
                        <a:pt x="1350" y="18326"/>
                      </a:lnTo>
                      <a:lnTo>
                        <a:pt x="9223" y="10467"/>
                      </a:lnTo>
                      <a:cubicBezTo>
                        <a:pt x="9223" y="10467"/>
                        <a:pt x="9223" y="10467"/>
                        <a:pt x="9224" y="10468"/>
                      </a:cubicBezTo>
                      <a:lnTo>
                        <a:pt x="10215" y="9477"/>
                      </a:lnTo>
                      <a:cubicBezTo>
                        <a:pt x="9741" y="8674"/>
                        <a:pt x="9451" y="7748"/>
                        <a:pt x="9451" y="6750"/>
                      </a:cubicBezTo>
                      <a:cubicBezTo>
                        <a:pt x="9451" y="3767"/>
                        <a:pt x="11869" y="1350"/>
                        <a:pt x="14850" y="1350"/>
                      </a:cubicBezTo>
                      <a:cubicBezTo>
                        <a:pt x="17832" y="1350"/>
                        <a:pt x="20250" y="3767"/>
                        <a:pt x="20250" y="6750"/>
                      </a:cubicBezTo>
                      <a:cubicBezTo>
                        <a:pt x="20250" y="9732"/>
                        <a:pt x="17832" y="12150"/>
                        <a:pt x="14850" y="12150"/>
                      </a:cubicBezTo>
                      <a:moveTo>
                        <a:pt x="14850" y="0"/>
                      </a:moveTo>
                      <a:cubicBezTo>
                        <a:pt x="11123" y="0"/>
                        <a:pt x="8101" y="3022"/>
                        <a:pt x="8101" y="6750"/>
                      </a:cubicBezTo>
                      <a:cubicBezTo>
                        <a:pt x="8101" y="7617"/>
                        <a:pt x="8283" y="8438"/>
                        <a:pt x="8582" y="9199"/>
                      </a:cubicBezTo>
                      <a:lnTo>
                        <a:pt x="383" y="17400"/>
                      </a:lnTo>
                      <a:cubicBezTo>
                        <a:pt x="146" y="17637"/>
                        <a:pt x="0" y="17863"/>
                        <a:pt x="0" y="18225"/>
                      </a:cubicBezTo>
                      <a:lnTo>
                        <a:pt x="0" y="20249"/>
                      </a:lnTo>
                      <a:cubicBezTo>
                        <a:pt x="0" y="20972"/>
                        <a:pt x="626" y="21599"/>
                        <a:pt x="1349" y="21599"/>
                      </a:cubicBezTo>
                      <a:lnTo>
                        <a:pt x="3374" y="21599"/>
                      </a:lnTo>
                      <a:cubicBezTo>
                        <a:pt x="3736" y="21599"/>
                        <a:pt x="3965" y="21455"/>
                        <a:pt x="4202" y="21219"/>
                      </a:cubicBezTo>
                      <a:lnTo>
                        <a:pt x="5170" y="20249"/>
                      </a:lnTo>
                      <a:lnTo>
                        <a:pt x="6751" y="20249"/>
                      </a:lnTo>
                      <a:cubicBezTo>
                        <a:pt x="7496" y="20249"/>
                        <a:pt x="8101" y="19645"/>
                        <a:pt x="8101" y="18900"/>
                      </a:cubicBezTo>
                      <a:lnTo>
                        <a:pt x="8101" y="17549"/>
                      </a:lnTo>
                      <a:lnTo>
                        <a:pt x="9451" y="17549"/>
                      </a:lnTo>
                      <a:cubicBezTo>
                        <a:pt x="10196" y="17549"/>
                        <a:pt x="10801" y="16945"/>
                        <a:pt x="10801" y="16200"/>
                      </a:cubicBezTo>
                      <a:lnTo>
                        <a:pt x="10801" y="14617"/>
                      </a:lnTo>
                      <a:lnTo>
                        <a:pt x="12400" y="13018"/>
                      </a:lnTo>
                      <a:cubicBezTo>
                        <a:pt x="13162" y="13317"/>
                        <a:pt x="13982" y="13500"/>
                        <a:pt x="14850" y="13500"/>
                      </a:cubicBezTo>
                      <a:cubicBezTo>
                        <a:pt x="18577" y="13500"/>
                        <a:pt x="21599" y="10477"/>
                        <a:pt x="21599" y="6750"/>
                      </a:cubicBezTo>
                      <a:cubicBezTo>
                        <a:pt x="21599" y="3022"/>
                        <a:pt x="18577" y="0"/>
                        <a:pt x="14850" y="0"/>
                      </a:cubicBezTo>
                    </a:path>
                  </a:pathLst>
                </a:custGeom>
                <a:grpFill/>
                <a:ln>
                  <a:noFill/>
                </a:ln>
                <a:effectLst/>
              </p:spPr>
              <p:txBody>
                <a:bodyPr lIns="19050" tIns="19050" rIns="19050" bIns="19050" anchor="ctr"/>
                <a:lstStyle/>
                <a:p>
                  <a:pPr algn="ctr" defTabSz="228600" fontAlgn="base" hangingPunct="0">
                    <a:spcBef>
                      <a:spcPct val="0"/>
                    </a:spcBef>
                    <a:spcAft>
                      <a:spcPct val="0"/>
                    </a:spcAft>
                    <a:defRPr/>
                  </a:pPr>
                  <a:endParaRPr lang="en-US" sz="1500" kern="0">
                    <a:solidFill>
                      <a:schemeClr val="bg1"/>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147" name="AutoShape 129"/>
                <p:cNvSpPr/>
                <p:nvPr/>
              </p:nvSpPr>
              <p:spPr bwMode="auto">
                <a:xfrm>
                  <a:off x="9190" y="7423"/>
                  <a:ext cx="140" cy="142"/>
                </a:xfrm>
                <a:custGeom>
                  <a:avLst/>
                  <a:gdLst>
                    <a:gd name="T0" fmla="*/ 10800 w 21600"/>
                    <a:gd name="T1" fmla="+- 0 10800 134"/>
                    <a:gd name="T2" fmla="*/ 10800 h 21333"/>
                    <a:gd name="T3" fmla="*/ 10800 w 21600"/>
                    <a:gd name="T4" fmla="+- 0 10800 134"/>
                    <a:gd name="T5" fmla="*/ 10800 h 21333"/>
                    <a:gd name="T6" fmla="*/ 10800 w 21600"/>
                    <a:gd name="T7" fmla="+- 0 10800 134"/>
                    <a:gd name="T8" fmla="*/ 10800 h 21333"/>
                    <a:gd name="T9" fmla="*/ 10800 w 21600"/>
                    <a:gd name="T10" fmla="+- 0 10800 134"/>
                    <a:gd name="T11" fmla="*/ 10800 h 21333"/>
                  </a:gdLst>
                  <a:ahLst/>
                  <a:cxnLst>
                    <a:cxn ang="0">
                      <a:pos x="T0" y="T2"/>
                    </a:cxn>
                    <a:cxn ang="0">
                      <a:pos x="T3" y="T5"/>
                    </a:cxn>
                    <a:cxn ang="0">
                      <a:pos x="T6" y="T8"/>
                    </a:cxn>
                    <a:cxn ang="0">
                      <a:pos x="T9" y="T11"/>
                    </a:cxn>
                  </a:cxnLst>
                  <a:rect l="0" t="0" r="r" b="b"/>
                  <a:pathLst>
                    <a:path w="21600" h="21333">
                      <a:moveTo>
                        <a:pt x="13008" y="18684"/>
                      </a:moveTo>
                      <a:cubicBezTo>
                        <a:pt x="9017" y="15850"/>
                        <a:pt x="5542" y="12415"/>
                        <a:pt x="2694" y="8570"/>
                      </a:cubicBezTo>
                      <a:cubicBezTo>
                        <a:pt x="3736" y="5628"/>
                        <a:pt x="5693" y="3697"/>
                        <a:pt x="8585" y="2647"/>
                      </a:cubicBezTo>
                      <a:cubicBezTo>
                        <a:pt x="12578" y="5489"/>
                        <a:pt x="16048" y="8911"/>
                        <a:pt x="18889" y="12809"/>
                      </a:cubicBezTo>
                      <a:cubicBezTo>
                        <a:pt x="17836" y="15730"/>
                        <a:pt x="15883" y="17647"/>
                        <a:pt x="13008" y="18684"/>
                      </a:cubicBezTo>
                      <a:moveTo>
                        <a:pt x="21110" y="11295"/>
                      </a:moveTo>
                      <a:cubicBezTo>
                        <a:pt x="18081" y="7130"/>
                        <a:pt x="14396" y="3496"/>
                        <a:pt x="10161" y="484"/>
                      </a:cubicBezTo>
                      <a:cubicBezTo>
                        <a:pt x="9468" y="-8"/>
                        <a:pt x="8579" y="-134"/>
                        <a:pt x="7778" y="145"/>
                      </a:cubicBezTo>
                      <a:cubicBezTo>
                        <a:pt x="4027" y="1450"/>
                        <a:pt x="1463" y="3983"/>
                        <a:pt x="145" y="7687"/>
                      </a:cubicBezTo>
                      <a:cubicBezTo>
                        <a:pt x="46" y="7962"/>
                        <a:pt x="0" y="8252"/>
                        <a:pt x="0" y="8537"/>
                      </a:cubicBezTo>
                      <a:cubicBezTo>
                        <a:pt x="0" y="9071"/>
                        <a:pt x="167" y="9596"/>
                        <a:pt x="487" y="10041"/>
                      </a:cubicBezTo>
                      <a:cubicBezTo>
                        <a:pt x="3525" y="14213"/>
                        <a:pt x="7211" y="17850"/>
                        <a:pt x="11431" y="20850"/>
                      </a:cubicBezTo>
                      <a:cubicBezTo>
                        <a:pt x="12122" y="21338"/>
                        <a:pt x="13010" y="21466"/>
                        <a:pt x="13812" y="21188"/>
                      </a:cubicBezTo>
                      <a:cubicBezTo>
                        <a:pt x="17563" y="19893"/>
                        <a:pt x="20133" y="17356"/>
                        <a:pt x="21451" y="13647"/>
                      </a:cubicBezTo>
                      <a:cubicBezTo>
                        <a:pt x="21551" y="13372"/>
                        <a:pt x="21600" y="13081"/>
                        <a:pt x="21600" y="12796"/>
                      </a:cubicBezTo>
                      <a:cubicBezTo>
                        <a:pt x="21600" y="12265"/>
                        <a:pt x="21429" y="11740"/>
                        <a:pt x="21110" y="11295"/>
                      </a:cubicBezTo>
                    </a:path>
                  </a:pathLst>
                </a:custGeom>
                <a:grpFill/>
                <a:ln>
                  <a:noFill/>
                </a:ln>
                <a:effectLst/>
              </p:spPr>
              <p:txBody>
                <a:bodyPr lIns="19050" tIns="19050" rIns="19050" bIns="19050" anchor="ctr"/>
                <a:lstStyle/>
                <a:p>
                  <a:pPr algn="ctr" defTabSz="228600" fontAlgn="base" hangingPunct="0">
                    <a:spcBef>
                      <a:spcPct val="0"/>
                    </a:spcBef>
                    <a:spcAft>
                      <a:spcPct val="0"/>
                    </a:spcAft>
                    <a:defRPr/>
                  </a:pPr>
                  <a:endParaRPr lang="en-US" sz="1500" kern="0">
                    <a:solidFill>
                      <a:schemeClr val="bg1"/>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grpSp>
        </p:grpSp>
      </p:grpSp>
    </p:spTree>
    <p:custDataLst>
      <p:tags r:id="rId1"/>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643E42"/>
        </a:solidFill>
        <a:effectLst/>
      </p:bgPr>
    </p:bg>
    <p:spTree>
      <p:nvGrpSpPr>
        <p:cNvPr id="1" name=""/>
        <p:cNvGrpSpPr/>
        <p:nvPr/>
      </p:nvGrpSpPr>
      <p:grpSpPr>
        <a:xfrm>
          <a:off x="0" y="0"/>
          <a:ext cx="0" cy="0"/>
          <a:chOff x="0" y="0"/>
          <a:chExt cx="0" cy="0"/>
        </a:xfrm>
      </p:grpSpPr>
      <p:sp>
        <p:nvSpPr>
          <p:cNvPr id="5" name="矩形 4"/>
          <p:cNvSpPr/>
          <p:nvPr/>
        </p:nvSpPr>
        <p:spPr>
          <a:xfrm>
            <a:off x="466090" y="407670"/>
            <a:ext cx="11259185" cy="6043295"/>
          </a:xfrm>
          <a:prstGeom prst="rect">
            <a:avLst/>
          </a:prstGeom>
          <a:solidFill>
            <a:srgbClr val="A57E7E"/>
          </a:solidFill>
          <a:ln>
            <a:noFill/>
          </a:ln>
          <a:effectLst>
            <a:outerShdw dist="114300" dir="2700000" algn="tl" rotWithShape="0">
              <a:srgbClr val="835B5E">
                <a:alpha val="7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pic>
        <p:nvPicPr>
          <p:cNvPr id="2" name="图片 1"/>
          <p:cNvPicPr>
            <a:picLocks noChangeAspect="1"/>
          </p:cNvPicPr>
          <p:nvPr/>
        </p:nvPicPr>
        <p:blipFill>
          <a:blip r:embed="rId7"/>
          <a:stretch>
            <a:fillRect/>
          </a:stretch>
        </p:blipFill>
        <p:spPr>
          <a:xfrm>
            <a:off x="1276350" y="1171575"/>
            <a:ext cx="3327400" cy="4991100"/>
          </a:xfrm>
          <a:prstGeom prst="rect">
            <a:avLst/>
          </a:prstGeom>
        </p:spPr>
      </p:pic>
      <p:grpSp>
        <p:nvGrpSpPr>
          <p:cNvPr id="6" name="组合 5"/>
          <p:cNvGrpSpPr/>
          <p:nvPr/>
        </p:nvGrpSpPr>
        <p:grpSpPr>
          <a:xfrm>
            <a:off x="5020310" y="1429385"/>
            <a:ext cx="6014085" cy="2302510"/>
            <a:chOff x="1126" y="3411"/>
            <a:chExt cx="9471" cy="3626"/>
          </a:xfrm>
        </p:grpSpPr>
        <p:sp>
          <p:nvSpPr>
            <p:cNvPr id="14" name="文本框 13"/>
            <p:cNvSpPr txBox="1"/>
            <p:nvPr/>
          </p:nvSpPr>
          <p:spPr>
            <a:xfrm>
              <a:off x="1126" y="3411"/>
              <a:ext cx="8261" cy="1016"/>
            </a:xfrm>
            <a:prstGeom prst="rect">
              <a:avLst/>
            </a:prstGeom>
            <a:noFill/>
          </p:spPr>
          <p:txBody>
            <a:bodyPr wrap="square" rtlCol="0">
              <a:spAutoFit/>
            </a:bodyPr>
            <a:lstStyle/>
            <a:p>
              <a:pPr algn="l"/>
              <a:r>
                <a:rPr lang="en-US" altLang="zh-CN" sz="3600" b="1">
                  <a:solidFill>
                    <a:schemeClr val="bg1"/>
                  </a:solidFill>
                  <a:latin typeface="Kozuka Gothic Pro M" panose="020B0700000000000000" charset="-128"/>
                  <a:ea typeface="Kozuka Gothic Pro M" panose="020B0700000000000000" charset="-128"/>
                </a:rPr>
                <a:t>Add the title here</a:t>
              </a:r>
            </a:p>
          </p:txBody>
        </p:sp>
        <p:sp>
          <p:nvSpPr>
            <p:cNvPr id="15" name="副标题 53"/>
            <p:cNvSpPr>
              <a:spLocks noGrp="1"/>
            </p:cNvSpPr>
            <p:nvPr>
              <p:custDataLst>
                <p:tags r:id="rId4"/>
              </p:custDataLst>
            </p:nvPr>
          </p:nvSpPr>
          <p:spPr>
            <a:xfrm>
              <a:off x="1126" y="4825"/>
              <a:ext cx="9471" cy="2212"/>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50000"/>
                </a:lnSpc>
              </a:pPr>
              <a:r>
                <a:rPr lang="en-US" altLang="zh-CN" sz="1100">
                  <a:solidFill>
                    <a:schemeClr val="bg1"/>
                  </a:solidFill>
                  <a:latin typeface="Adobe Myungjo Std M" panose="02020600000000000000" charset="-128"/>
                  <a:ea typeface="Adobe Myungjo Std M" panose="02020600000000000000" charset="-128"/>
                  <a:cs typeface="+mn-lt"/>
                </a:rPr>
                <a:t>Add your relevant content here.Add your relevant content here.Add your relevant content here.</a:t>
              </a:r>
              <a:r>
                <a:rPr lang="en-US" altLang="zh-CN" sz="1100">
                  <a:solidFill>
                    <a:schemeClr val="bg1"/>
                  </a:solidFill>
                  <a:latin typeface="Adobe Myungjo Std M" panose="02020600000000000000" charset="-128"/>
                  <a:ea typeface="Adobe Myungjo Std M" panose="02020600000000000000" charset="-128"/>
                  <a:cs typeface="+mn-lt"/>
                  <a:sym typeface="+mn-ea"/>
                </a:rPr>
                <a:t>Add your relevant content here.Add your relevant content here.Add your relevant content here.</a:t>
              </a:r>
            </a:p>
          </p:txBody>
        </p:sp>
      </p:grpSp>
      <p:grpSp>
        <p:nvGrpSpPr>
          <p:cNvPr id="22" name="组合 21"/>
          <p:cNvGrpSpPr/>
          <p:nvPr/>
        </p:nvGrpSpPr>
        <p:grpSpPr>
          <a:xfrm>
            <a:off x="8269605" y="3886200"/>
            <a:ext cx="2635250" cy="2187575"/>
            <a:chOff x="13243" y="6120"/>
            <a:chExt cx="4150" cy="3445"/>
          </a:xfrm>
        </p:grpSpPr>
        <p:sp>
          <p:nvSpPr>
            <p:cNvPr id="21" name="椭圆 20"/>
            <p:cNvSpPr/>
            <p:nvPr/>
          </p:nvSpPr>
          <p:spPr>
            <a:xfrm>
              <a:off x="13403" y="6120"/>
              <a:ext cx="1040" cy="104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2" name="组合 11"/>
            <p:cNvGrpSpPr/>
            <p:nvPr/>
          </p:nvGrpSpPr>
          <p:grpSpPr>
            <a:xfrm>
              <a:off x="13243" y="7257"/>
              <a:ext cx="4150" cy="2308"/>
              <a:chOff x="3009" y="7545"/>
              <a:chExt cx="4150" cy="2308"/>
            </a:xfrm>
          </p:grpSpPr>
          <p:sp>
            <p:nvSpPr>
              <p:cNvPr id="16" name="副标题 53"/>
              <p:cNvSpPr>
                <a:spLocks noGrp="1"/>
              </p:cNvSpPr>
              <p:nvPr>
                <p:custDataLst>
                  <p:tags r:id="rId3"/>
                </p:custDataLst>
              </p:nvPr>
            </p:nvSpPr>
            <p:spPr>
              <a:xfrm>
                <a:off x="3109" y="8268"/>
                <a:ext cx="4050" cy="1585"/>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50000"/>
                  </a:lnSpc>
                </a:pPr>
                <a:r>
                  <a:rPr lang="en-US" altLang="zh-CN" sz="1000">
                    <a:solidFill>
                      <a:schemeClr val="bg1"/>
                    </a:solidFill>
                    <a:latin typeface="Adobe Myungjo Std M" panose="02020600000000000000" charset="-128"/>
                    <a:ea typeface="Adobe Myungjo Std M" panose="02020600000000000000" charset="-128"/>
                    <a:cs typeface="+mn-lt"/>
                  </a:rPr>
                  <a:t>Add your relevant content here.Add your relevant content here.Add your relevant content here.</a:t>
                </a:r>
                <a:r>
                  <a:rPr lang="en-US" altLang="zh-CN" sz="1000">
                    <a:solidFill>
                      <a:schemeClr val="bg1"/>
                    </a:solidFill>
                    <a:latin typeface="Adobe Myungjo Std M" panose="02020600000000000000" charset="-128"/>
                    <a:ea typeface="Adobe Myungjo Std M" panose="02020600000000000000" charset="-128"/>
                    <a:cs typeface="+mn-lt"/>
                    <a:sym typeface="+mn-ea"/>
                  </a:rPr>
                  <a:t>Add your relevant content here.</a:t>
                </a:r>
              </a:p>
            </p:txBody>
          </p:sp>
          <p:sp>
            <p:nvSpPr>
              <p:cNvPr id="17" name="文本框 16"/>
              <p:cNvSpPr txBox="1"/>
              <p:nvPr/>
            </p:nvSpPr>
            <p:spPr>
              <a:xfrm>
                <a:off x="3009" y="7545"/>
                <a:ext cx="3758" cy="628"/>
              </a:xfrm>
              <a:prstGeom prst="rect">
                <a:avLst/>
              </a:prstGeom>
              <a:noFill/>
            </p:spPr>
            <p:txBody>
              <a:bodyPr wrap="square" rtlCol="0">
                <a:spAutoFit/>
              </a:bodyPr>
              <a:lstStyle/>
              <a:p>
                <a:pPr algn="ctr"/>
                <a:r>
                  <a:rPr lang="en-US" altLang="zh-CN" sz="2000">
                    <a:solidFill>
                      <a:schemeClr val="bg1"/>
                    </a:solidFill>
                    <a:latin typeface="Kozuka Gothic Pro M" panose="020B0700000000000000" charset="-128"/>
                    <a:ea typeface="Kozuka Gothic Pro M" panose="020B0700000000000000" charset="-128"/>
                  </a:rPr>
                  <a:t>Add the title here</a:t>
                </a:r>
              </a:p>
            </p:txBody>
          </p:sp>
        </p:grpSp>
        <p:grpSp>
          <p:nvGrpSpPr>
            <p:cNvPr id="157" name="Group 112"/>
            <p:cNvGrpSpPr/>
            <p:nvPr/>
          </p:nvGrpSpPr>
          <p:grpSpPr>
            <a:xfrm>
              <a:off x="13657" y="6398"/>
              <a:ext cx="567" cy="531"/>
              <a:chOff x="5368132" y="3540125"/>
              <a:chExt cx="465138" cy="435769"/>
            </a:xfrm>
            <a:solidFill>
              <a:srgbClr val="553538"/>
            </a:solidFill>
          </p:grpSpPr>
          <p:sp>
            <p:nvSpPr>
              <p:cNvPr id="158" name="AutoShape 110"/>
              <p:cNvSpPr/>
              <p:nvPr/>
            </p:nvSpPr>
            <p:spPr bwMode="auto">
              <a:xfrm>
                <a:off x="5426869" y="3598069"/>
                <a:ext cx="347663" cy="2325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99" y="20255"/>
                    </a:moveTo>
                    <a:lnTo>
                      <a:pt x="899" y="20255"/>
                    </a:lnTo>
                    <a:lnTo>
                      <a:pt x="899" y="1350"/>
                    </a:lnTo>
                    <a:lnTo>
                      <a:pt x="20699" y="1350"/>
                    </a:lnTo>
                    <a:cubicBezTo>
                      <a:pt x="20699" y="1350"/>
                      <a:pt x="20699" y="20255"/>
                      <a:pt x="20699" y="20255"/>
                    </a:cubicBezTo>
                    <a:close/>
                    <a:moveTo>
                      <a:pt x="20699" y="0"/>
                    </a:moveTo>
                    <a:lnTo>
                      <a:pt x="899" y="5"/>
                    </a:lnTo>
                    <a:cubicBezTo>
                      <a:pt x="402" y="5"/>
                      <a:pt x="0" y="603"/>
                      <a:pt x="0" y="1350"/>
                    </a:cubicBezTo>
                    <a:lnTo>
                      <a:pt x="0" y="20249"/>
                    </a:lnTo>
                    <a:cubicBezTo>
                      <a:pt x="0" y="20996"/>
                      <a:pt x="402" y="21599"/>
                      <a:pt x="899" y="21599"/>
                    </a:cubicBezTo>
                    <a:lnTo>
                      <a:pt x="20699" y="21599"/>
                    </a:lnTo>
                    <a:cubicBezTo>
                      <a:pt x="21197" y="21599"/>
                      <a:pt x="21600" y="20996"/>
                      <a:pt x="21600" y="20249"/>
                    </a:cubicBezTo>
                    <a:lnTo>
                      <a:pt x="21600" y="1350"/>
                    </a:lnTo>
                    <a:cubicBezTo>
                      <a:pt x="21600" y="603"/>
                      <a:pt x="21197" y="0"/>
                      <a:pt x="20699" y="0"/>
                    </a:cubicBezTo>
                  </a:path>
                </a:pathLst>
              </a:custGeom>
              <a:grpFill/>
              <a:ln>
                <a:noFill/>
              </a:ln>
              <a:effectLst/>
            </p:spPr>
            <p:txBody>
              <a:bodyPr lIns="19050" tIns="19050" rIns="19050" bIns="19050" anchor="ctr"/>
              <a:lstStyle/>
              <a:p>
                <a:pPr algn="ctr" defTabSz="228600" fontAlgn="base" hangingPunct="0">
                  <a:spcBef>
                    <a:spcPct val="0"/>
                  </a:spcBef>
                  <a:spcAft>
                    <a:spcPct val="0"/>
                  </a:spcAft>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159" name="AutoShape 111"/>
              <p:cNvSpPr/>
              <p:nvPr/>
            </p:nvSpPr>
            <p:spPr bwMode="auto">
              <a:xfrm>
                <a:off x="5368132" y="3540125"/>
                <a:ext cx="465138"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grpFill/>
              <a:ln>
                <a:noFill/>
              </a:ln>
              <a:effectLst/>
            </p:spPr>
            <p:txBody>
              <a:bodyPr lIns="19050" tIns="19050" rIns="19050" bIns="19050" anchor="ctr"/>
              <a:lstStyle/>
              <a:p>
                <a:pPr algn="ctr" defTabSz="228600" fontAlgn="base" hangingPunct="0">
                  <a:spcBef>
                    <a:spcPct val="0"/>
                  </a:spcBef>
                  <a:spcAft>
                    <a:spcPct val="0"/>
                  </a:spcAft>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grpSp>
      </p:grpSp>
      <p:grpSp>
        <p:nvGrpSpPr>
          <p:cNvPr id="23" name="组合 22"/>
          <p:cNvGrpSpPr/>
          <p:nvPr/>
        </p:nvGrpSpPr>
        <p:grpSpPr>
          <a:xfrm>
            <a:off x="5047615" y="3886200"/>
            <a:ext cx="2635250" cy="2187575"/>
            <a:chOff x="8169" y="6120"/>
            <a:chExt cx="4150" cy="3445"/>
          </a:xfrm>
        </p:grpSpPr>
        <p:sp>
          <p:nvSpPr>
            <p:cNvPr id="13" name="椭圆 12"/>
            <p:cNvSpPr/>
            <p:nvPr/>
          </p:nvSpPr>
          <p:spPr>
            <a:xfrm>
              <a:off x="8356" y="6120"/>
              <a:ext cx="1040" cy="104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7" name="组合 6"/>
            <p:cNvGrpSpPr/>
            <p:nvPr/>
          </p:nvGrpSpPr>
          <p:grpSpPr>
            <a:xfrm>
              <a:off x="8169" y="7257"/>
              <a:ext cx="4150" cy="2308"/>
              <a:chOff x="3009" y="7545"/>
              <a:chExt cx="4150" cy="2308"/>
            </a:xfrm>
          </p:grpSpPr>
          <p:sp>
            <p:nvSpPr>
              <p:cNvPr id="28" name="副标题 53"/>
              <p:cNvSpPr>
                <a:spLocks noGrp="1"/>
              </p:cNvSpPr>
              <p:nvPr>
                <p:custDataLst>
                  <p:tags r:id="rId2"/>
                </p:custDataLst>
              </p:nvPr>
            </p:nvSpPr>
            <p:spPr>
              <a:xfrm>
                <a:off x="3109" y="8268"/>
                <a:ext cx="4050" cy="1585"/>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50000"/>
                  </a:lnSpc>
                </a:pPr>
                <a:r>
                  <a:rPr lang="en-US" altLang="zh-CN" sz="1000">
                    <a:solidFill>
                      <a:schemeClr val="bg1"/>
                    </a:solidFill>
                    <a:latin typeface="Adobe Myungjo Std M" panose="02020600000000000000" charset="-128"/>
                    <a:ea typeface="Adobe Myungjo Std M" panose="02020600000000000000" charset="-128"/>
                    <a:cs typeface="+mn-lt"/>
                  </a:rPr>
                  <a:t>Add your relevant content here.Add your relevant content here.Add your relevant content here.</a:t>
                </a:r>
                <a:r>
                  <a:rPr lang="en-US" altLang="zh-CN" sz="1000">
                    <a:solidFill>
                      <a:schemeClr val="bg1"/>
                    </a:solidFill>
                    <a:latin typeface="Adobe Myungjo Std M" panose="02020600000000000000" charset="-128"/>
                    <a:ea typeface="Adobe Myungjo Std M" panose="02020600000000000000" charset="-128"/>
                    <a:cs typeface="+mn-lt"/>
                    <a:sym typeface="+mn-ea"/>
                  </a:rPr>
                  <a:t>Add your relevant content here.</a:t>
                </a:r>
              </a:p>
            </p:txBody>
          </p:sp>
          <p:sp>
            <p:nvSpPr>
              <p:cNvPr id="29" name="文本框 28"/>
              <p:cNvSpPr txBox="1"/>
              <p:nvPr/>
            </p:nvSpPr>
            <p:spPr>
              <a:xfrm>
                <a:off x="3009" y="7545"/>
                <a:ext cx="3758" cy="628"/>
              </a:xfrm>
              <a:prstGeom prst="rect">
                <a:avLst/>
              </a:prstGeom>
              <a:noFill/>
            </p:spPr>
            <p:txBody>
              <a:bodyPr wrap="square" rtlCol="0">
                <a:spAutoFit/>
              </a:bodyPr>
              <a:lstStyle/>
              <a:p>
                <a:pPr algn="ctr"/>
                <a:r>
                  <a:rPr lang="en-US" altLang="zh-CN" sz="2000">
                    <a:solidFill>
                      <a:schemeClr val="bg1"/>
                    </a:solidFill>
                    <a:latin typeface="Kozuka Gothic Pro M" panose="020B0700000000000000" charset="-128"/>
                    <a:ea typeface="Kozuka Gothic Pro M" panose="020B0700000000000000" charset="-128"/>
                  </a:rPr>
                  <a:t>Add the title here</a:t>
                </a:r>
              </a:p>
            </p:txBody>
          </p:sp>
        </p:grpSp>
        <p:sp>
          <p:nvSpPr>
            <p:cNvPr id="183" name="AutoShape 130"/>
            <p:cNvSpPr/>
            <p:nvPr/>
          </p:nvSpPr>
          <p:spPr bwMode="auto">
            <a:xfrm>
              <a:off x="8590" y="6364"/>
              <a:ext cx="568" cy="565"/>
            </a:xfrm>
            <a:custGeom>
              <a:avLst/>
              <a:gdLst>
                <a:gd name="T0" fmla="+- 0 10799 113"/>
                <a:gd name="T1" fmla="*/ T0 w 21373"/>
                <a:gd name="T2" fmla="*/ 10800 h 21600"/>
                <a:gd name="T3" fmla="+- 0 10799 113"/>
                <a:gd name="T4" fmla="*/ T3 w 21373"/>
                <a:gd name="T5" fmla="*/ 10800 h 21600"/>
                <a:gd name="T6" fmla="+- 0 10799 113"/>
                <a:gd name="T7" fmla="*/ T6 w 21373"/>
                <a:gd name="T8" fmla="*/ 10800 h 21600"/>
                <a:gd name="T9" fmla="+- 0 10799 113"/>
                <a:gd name="T10" fmla="*/ T9 w 21373"/>
                <a:gd name="T11" fmla="*/ 10800 h 21600"/>
              </a:gdLst>
              <a:ahLst/>
              <a:cxnLst>
                <a:cxn ang="0">
                  <a:pos x="T1" y="T2"/>
                </a:cxn>
                <a:cxn ang="0">
                  <a:pos x="T4" y="T5"/>
                </a:cxn>
                <a:cxn ang="0">
                  <a:pos x="T7" y="T8"/>
                </a:cxn>
                <a:cxn ang="0">
                  <a:pos x="T10" y="T11"/>
                </a:cxn>
              </a:cxnLst>
              <a:rect l="0" t="0" r="r" b="b"/>
              <a:pathLst>
                <a:path w="21373" h="21600">
                  <a:moveTo>
                    <a:pt x="1336" y="20249"/>
                  </a:moveTo>
                  <a:cubicBezTo>
                    <a:pt x="1428" y="20188"/>
                    <a:pt x="3691" y="18688"/>
                    <a:pt x="7070" y="17950"/>
                  </a:cubicBezTo>
                  <a:lnTo>
                    <a:pt x="8729" y="17587"/>
                  </a:lnTo>
                  <a:cubicBezTo>
                    <a:pt x="9321" y="17980"/>
                    <a:pt x="9972" y="18225"/>
                    <a:pt x="10686" y="18225"/>
                  </a:cubicBezTo>
                  <a:cubicBezTo>
                    <a:pt x="11401" y="18225"/>
                    <a:pt x="12052" y="17980"/>
                    <a:pt x="12644" y="17587"/>
                  </a:cubicBezTo>
                  <a:lnTo>
                    <a:pt x="14303" y="17950"/>
                  </a:lnTo>
                  <a:cubicBezTo>
                    <a:pt x="17656" y="18682"/>
                    <a:pt x="19911" y="20165"/>
                    <a:pt x="20037" y="20249"/>
                  </a:cubicBezTo>
                  <a:cubicBezTo>
                    <a:pt x="20037" y="20249"/>
                    <a:pt x="1336" y="20249"/>
                    <a:pt x="1336" y="20249"/>
                  </a:cubicBezTo>
                  <a:close/>
                  <a:moveTo>
                    <a:pt x="13537" y="15793"/>
                  </a:moveTo>
                  <a:lnTo>
                    <a:pt x="13317" y="16073"/>
                  </a:lnTo>
                  <a:cubicBezTo>
                    <a:pt x="11725" y="17923"/>
                    <a:pt x="9648" y="17923"/>
                    <a:pt x="8056" y="16073"/>
                  </a:cubicBezTo>
                  <a:lnTo>
                    <a:pt x="7836" y="15793"/>
                  </a:lnTo>
                  <a:cubicBezTo>
                    <a:pt x="5977" y="13411"/>
                    <a:pt x="5053" y="10261"/>
                    <a:pt x="5451" y="7255"/>
                  </a:cubicBezTo>
                  <a:cubicBezTo>
                    <a:pt x="5815" y="4367"/>
                    <a:pt x="7453" y="1350"/>
                    <a:pt x="10686" y="1350"/>
                  </a:cubicBezTo>
                  <a:cubicBezTo>
                    <a:pt x="13920" y="1350"/>
                    <a:pt x="15558" y="4367"/>
                    <a:pt x="15922" y="7255"/>
                  </a:cubicBezTo>
                  <a:cubicBezTo>
                    <a:pt x="16318" y="10262"/>
                    <a:pt x="15398" y="13411"/>
                    <a:pt x="13537" y="15793"/>
                  </a:cubicBezTo>
                  <a:moveTo>
                    <a:pt x="20778" y="19126"/>
                  </a:moveTo>
                  <a:cubicBezTo>
                    <a:pt x="20644" y="19037"/>
                    <a:pt x="18209" y="17422"/>
                    <a:pt x="14585" y="16630"/>
                  </a:cubicBezTo>
                  <a:cubicBezTo>
                    <a:pt x="15914" y="14927"/>
                    <a:pt x="16767" y="12639"/>
                    <a:pt x="17130" y="11115"/>
                  </a:cubicBezTo>
                  <a:cubicBezTo>
                    <a:pt x="17633" y="9004"/>
                    <a:pt x="17438" y="4873"/>
                    <a:pt x="15431" y="2299"/>
                  </a:cubicBezTo>
                  <a:cubicBezTo>
                    <a:pt x="14259" y="795"/>
                    <a:pt x="12618" y="0"/>
                    <a:pt x="10686" y="0"/>
                  </a:cubicBezTo>
                  <a:cubicBezTo>
                    <a:pt x="8755" y="0"/>
                    <a:pt x="7114" y="795"/>
                    <a:pt x="5942" y="2299"/>
                  </a:cubicBezTo>
                  <a:cubicBezTo>
                    <a:pt x="3935" y="4873"/>
                    <a:pt x="3740" y="9004"/>
                    <a:pt x="4243" y="11115"/>
                  </a:cubicBezTo>
                  <a:cubicBezTo>
                    <a:pt x="4606" y="12639"/>
                    <a:pt x="5459" y="14927"/>
                    <a:pt x="6788" y="16630"/>
                  </a:cubicBezTo>
                  <a:cubicBezTo>
                    <a:pt x="3164" y="17422"/>
                    <a:pt x="729" y="19037"/>
                    <a:pt x="595" y="19126"/>
                  </a:cubicBezTo>
                  <a:cubicBezTo>
                    <a:pt x="105" y="19457"/>
                    <a:pt x="-113" y="20071"/>
                    <a:pt x="57" y="20640"/>
                  </a:cubicBezTo>
                  <a:cubicBezTo>
                    <a:pt x="228" y="21210"/>
                    <a:pt x="747" y="21599"/>
                    <a:pt x="1336" y="21599"/>
                  </a:cubicBezTo>
                  <a:lnTo>
                    <a:pt x="20037" y="21599"/>
                  </a:lnTo>
                  <a:cubicBezTo>
                    <a:pt x="20626" y="21599"/>
                    <a:pt x="21145" y="21210"/>
                    <a:pt x="21316" y="20640"/>
                  </a:cubicBezTo>
                  <a:cubicBezTo>
                    <a:pt x="21487" y="20071"/>
                    <a:pt x="21268" y="19457"/>
                    <a:pt x="20778" y="19126"/>
                  </a:cubicBezTo>
                </a:path>
              </a:pathLst>
            </a:custGeom>
            <a:solidFill>
              <a:srgbClr val="553538"/>
            </a:solidFill>
            <a:ln>
              <a:noFill/>
            </a:ln>
            <a:effectLst/>
          </p:spPr>
          <p:txBody>
            <a:bodyPr lIns="19050" tIns="19050" rIns="19050" bIns="19050" anchor="ctr"/>
            <a:lstStyle/>
            <a:p>
              <a:pPr algn="ctr" defTabSz="228600" fontAlgn="base" hangingPunct="0">
                <a:spcBef>
                  <a:spcPct val="0"/>
                </a:spcBef>
                <a:spcAft>
                  <a:spcPct val="0"/>
                </a:spcAft>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grpSp>
    </p:spTree>
    <p:custDataLst>
      <p:tags r:id="rId1"/>
    </p:custData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KSO_WM_SLIDE_MODEL_TYPE" val="cover"/>
</p:tagLst>
</file>

<file path=ppt/tags/tag10.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If you do something, do it well."/>
  <p:tag name="KSO_WM_UNIT_NOCLEAR" val="0"/>
  <p:tag name="KSO_WM_UNIT_VALUE" val="44"/>
  <p:tag name="KSO_WM_UNIT_HIGHLIGHT" val="0"/>
  <p:tag name="KSO_WM_UNIT_COMPATIBLE" val="0"/>
  <p:tag name="KSO_WM_UNIT_DIAGRAM_ISNUMVISUAL" val="0"/>
  <p:tag name="KSO_WM_UNIT_DIAGRAM_ISREFERUNIT" val="0"/>
  <p:tag name="KSO_WM_UNIT_TYPE" val="b"/>
  <p:tag name="KSO_WM_UNIT_INDEX" val="1"/>
  <p:tag name="KSO_WM_UNIT_ID" val="custom20200982_1*b*1"/>
  <p:tag name="KSO_WM_TEMPLATE_CATEGORY" val="custom"/>
  <p:tag name="KSO_WM_TEMPLATE_INDEX" val="20200982"/>
  <p:tag name="KSO_WM_UNIT_LAYERLEVEL" val="1"/>
  <p:tag name="KSO_WM_TAG_VERSION" val="1.0"/>
  <p:tag name="KSO_WM_BEAUTIFY_FLAG" val="#wm#"/>
</p:tagLst>
</file>

<file path=ppt/tags/tag11.xml><?xml version="1.0" encoding="utf-8"?>
<p:tagLst xmlns:a="http://schemas.openxmlformats.org/drawingml/2006/main" xmlns:r="http://schemas.openxmlformats.org/officeDocument/2006/relationships" xmlns:p="http://schemas.openxmlformats.org/presentationml/2006/main">
  <p:tag name="KSO_WM_SLIDE_MODEL_TYPE" val="cover"/>
</p:tagLst>
</file>

<file path=ppt/tags/tag12.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If you do something, do it well."/>
  <p:tag name="KSO_WM_UNIT_NOCLEAR" val="0"/>
  <p:tag name="KSO_WM_UNIT_VALUE" val="44"/>
  <p:tag name="KSO_WM_UNIT_HIGHLIGHT" val="0"/>
  <p:tag name="KSO_WM_UNIT_COMPATIBLE" val="0"/>
  <p:tag name="KSO_WM_UNIT_DIAGRAM_ISNUMVISUAL" val="0"/>
  <p:tag name="KSO_WM_UNIT_DIAGRAM_ISREFERUNIT" val="0"/>
  <p:tag name="KSO_WM_UNIT_TYPE" val="b"/>
  <p:tag name="KSO_WM_UNIT_INDEX" val="1"/>
  <p:tag name="KSO_WM_UNIT_ID" val="custom20200982_1*b*1"/>
  <p:tag name="KSO_WM_TEMPLATE_CATEGORY" val="custom"/>
  <p:tag name="KSO_WM_TEMPLATE_INDEX" val="20200982"/>
  <p:tag name="KSO_WM_UNIT_LAYERLEVEL" val="1"/>
  <p:tag name="KSO_WM_TAG_VERSION" val="1.0"/>
  <p:tag name="KSO_WM_BEAUTIFY_FLAG" val="#wm#"/>
</p:tagLst>
</file>

<file path=ppt/tags/tag13.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If you do something, do it well."/>
  <p:tag name="KSO_WM_UNIT_NOCLEAR" val="0"/>
  <p:tag name="KSO_WM_UNIT_VALUE" val="44"/>
  <p:tag name="KSO_WM_UNIT_HIGHLIGHT" val="0"/>
  <p:tag name="KSO_WM_UNIT_COMPATIBLE" val="0"/>
  <p:tag name="KSO_WM_UNIT_DIAGRAM_ISNUMVISUAL" val="0"/>
  <p:tag name="KSO_WM_UNIT_DIAGRAM_ISREFERUNIT" val="0"/>
  <p:tag name="KSO_WM_UNIT_TYPE" val="b"/>
  <p:tag name="KSO_WM_UNIT_INDEX" val="1"/>
  <p:tag name="KSO_WM_UNIT_ID" val="custom20200982_1*b*1"/>
  <p:tag name="KSO_WM_TEMPLATE_CATEGORY" val="custom"/>
  <p:tag name="KSO_WM_TEMPLATE_INDEX" val="20200982"/>
  <p:tag name="KSO_WM_UNIT_LAYERLEVEL" val="1"/>
  <p:tag name="KSO_WM_TAG_VERSION" val="1.0"/>
  <p:tag name="KSO_WM_BEAUTIFY_FLAG" val="#wm#"/>
</p:tagLst>
</file>

<file path=ppt/tags/tag14.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If you do something, do it well."/>
  <p:tag name="KSO_WM_UNIT_NOCLEAR" val="0"/>
  <p:tag name="KSO_WM_UNIT_VALUE" val="44"/>
  <p:tag name="KSO_WM_UNIT_HIGHLIGHT" val="0"/>
  <p:tag name="KSO_WM_UNIT_COMPATIBLE" val="0"/>
  <p:tag name="KSO_WM_UNIT_DIAGRAM_ISNUMVISUAL" val="0"/>
  <p:tag name="KSO_WM_UNIT_DIAGRAM_ISREFERUNIT" val="0"/>
  <p:tag name="KSO_WM_UNIT_TYPE" val="b"/>
  <p:tag name="KSO_WM_UNIT_INDEX" val="1"/>
  <p:tag name="KSO_WM_UNIT_ID" val="custom20200982_1*b*1"/>
  <p:tag name="KSO_WM_TEMPLATE_CATEGORY" val="custom"/>
  <p:tag name="KSO_WM_TEMPLATE_INDEX" val="20200982"/>
  <p:tag name="KSO_WM_UNIT_LAYERLEVEL" val="1"/>
  <p:tag name="KSO_WM_TAG_VERSION" val="1.0"/>
  <p:tag name="KSO_WM_BEAUTIFY_FLAG" val="#wm#"/>
</p:tagLst>
</file>

<file path=ppt/tags/tag15.xml><?xml version="1.0" encoding="utf-8"?>
<p:tagLst xmlns:a="http://schemas.openxmlformats.org/drawingml/2006/main" xmlns:r="http://schemas.openxmlformats.org/officeDocument/2006/relationships" xmlns:p="http://schemas.openxmlformats.org/presentationml/2006/main">
  <p:tag name="KSO_WM_SLIDE_MODEL_TYPE" val="cover"/>
</p:tagLst>
</file>

<file path=ppt/tags/tag16.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If you do something, do it well."/>
  <p:tag name="KSO_WM_UNIT_NOCLEAR" val="0"/>
  <p:tag name="KSO_WM_UNIT_VALUE" val="44"/>
  <p:tag name="KSO_WM_UNIT_HIGHLIGHT" val="0"/>
  <p:tag name="KSO_WM_UNIT_COMPATIBLE" val="0"/>
  <p:tag name="KSO_WM_UNIT_DIAGRAM_ISNUMVISUAL" val="0"/>
  <p:tag name="KSO_WM_UNIT_DIAGRAM_ISREFERUNIT" val="0"/>
  <p:tag name="KSO_WM_UNIT_TYPE" val="b"/>
  <p:tag name="KSO_WM_UNIT_INDEX" val="1"/>
  <p:tag name="KSO_WM_UNIT_ID" val="custom20200982_1*b*1"/>
  <p:tag name="KSO_WM_TEMPLATE_CATEGORY" val="custom"/>
  <p:tag name="KSO_WM_TEMPLATE_INDEX" val="20200982"/>
  <p:tag name="KSO_WM_UNIT_LAYERLEVEL" val="1"/>
  <p:tag name="KSO_WM_TAG_VERSION" val="1.0"/>
  <p:tag name="KSO_WM_BEAUTIFY_FLAG" val="#wm#"/>
</p:tagLst>
</file>

<file path=ppt/tags/tag17.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If you do something, do it well."/>
  <p:tag name="KSO_WM_UNIT_NOCLEAR" val="0"/>
  <p:tag name="KSO_WM_UNIT_VALUE" val="44"/>
  <p:tag name="KSO_WM_UNIT_HIGHLIGHT" val="0"/>
  <p:tag name="KSO_WM_UNIT_COMPATIBLE" val="0"/>
  <p:tag name="KSO_WM_UNIT_DIAGRAM_ISNUMVISUAL" val="0"/>
  <p:tag name="KSO_WM_UNIT_DIAGRAM_ISREFERUNIT" val="0"/>
  <p:tag name="KSO_WM_UNIT_TYPE" val="b"/>
  <p:tag name="KSO_WM_UNIT_INDEX" val="1"/>
  <p:tag name="KSO_WM_UNIT_ID" val="custom20200982_1*b*1"/>
  <p:tag name="KSO_WM_TEMPLATE_CATEGORY" val="custom"/>
  <p:tag name="KSO_WM_TEMPLATE_INDEX" val="20200982"/>
  <p:tag name="KSO_WM_UNIT_LAYERLEVEL" val="1"/>
  <p:tag name="KSO_WM_TAG_VERSION" val="1.0"/>
  <p:tag name="KSO_WM_BEAUTIFY_FLAG" val="#wm#"/>
</p:tagLst>
</file>

<file path=ppt/tags/tag18.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If you do something, do it well."/>
  <p:tag name="KSO_WM_UNIT_NOCLEAR" val="0"/>
  <p:tag name="KSO_WM_UNIT_VALUE" val="44"/>
  <p:tag name="KSO_WM_UNIT_HIGHLIGHT" val="0"/>
  <p:tag name="KSO_WM_UNIT_COMPATIBLE" val="0"/>
  <p:tag name="KSO_WM_UNIT_DIAGRAM_ISNUMVISUAL" val="0"/>
  <p:tag name="KSO_WM_UNIT_DIAGRAM_ISREFERUNIT" val="0"/>
  <p:tag name="KSO_WM_UNIT_TYPE" val="b"/>
  <p:tag name="KSO_WM_UNIT_INDEX" val="1"/>
  <p:tag name="KSO_WM_UNIT_ID" val="custom20200982_1*b*1"/>
  <p:tag name="KSO_WM_TEMPLATE_CATEGORY" val="custom"/>
  <p:tag name="KSO_WM_TEMPLATE_INDEX" val="20200982"/>
  <p:tag name="KSO_WM_UNIT_LAYERLEVEL" val="1"/>
  <p:tag name="KSO_WM_TAG_VERSION" val="1.0"/>
  <p:tag name="KSO_WM_BEAUTIFY_FLAG" val="#wm#"/>
</p:tagLst>
</file>

<file path=ppt/tags/tag19.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If you do something, do it well."/>
  <p:tag name="KSO_WM_UNIT_NOCLEAR" val="0"/>
  <p:tag name="KSO_WM_UNIT_VALUE" val="44"/>
  <p:tag name="KSO_WM_UNIT_HIGHLIGHT" val="0"/>
  <p:tag name="KSO_WM_UNIT_COMPATIBLE" val="0"/>
  <p:tag name="KSO_WM_UNIT_DIAGRAM_ISNUMVISUAL" val="0"/>
  <p:tag name="KSO_WM_UNIT_DIAGRAM_ISREFERUNIT" val="0"/>
  <p:tag name="KSO_WM_UNIT_TYPE" val="b"/>
  <p:tag name="KSO_WM_UNIT_INDEX" val="1"/>
  <p:tag name="KSO_WM_UNIT_ID" val="custom20200982_1*b*1"/>
  <p:tag name="KSO_WM_TEMPLATE_CATEGORY" val="custom"/>
  <p:tag name="KSO_WM_TEMPLATE_INDEX" val="20200982"/>
  <p:tag name="KSO_WM_UNIT_LAYERLEVEL" val="1"/>
  <p:tag name="KSO_WM_TAG_VERSION" val="1.0"/>
  <p:tag name="KSO_WM_BEAUTIFY_FLAG" val="#wm#"/>
</p:tagLst>
</file>

<file path=ppt/tags/tag2.xml><?xml version="1.0" encoding="utf-8"?>
<p:tagLst xmlns:a="http://schemas.openxmlformats.org/drawingml/2006/main" xmlns:r="http://schemas.openxmlformats.org/officeDocument/2006/relationships" xmlns:p="http://schemas.openxmlformats.org/presentationml/2006/main">
  <p:tag name="KSO_WM_SLIDE_MODEL_TYPE" val="cover"/>
</p:tagLst>
</file>

<file path=ppt/tags/tag20.xml><?xml version="1.0" encoding="utf-8"?>
<p:tagLst xmlns:a="http://schemas.openxmlformats.org/drawingml/2006/main" xmlns:r="http://schemas.openxmlformats.org/officeDocument/2006/relationships" xmlns:p="http://schemas.openxmlformats.org/presentationml/2006/main">
  <p:tag name="PA" val="v5.2.2"/>
  <p:tag name="PICTUREFILLRANGE" val="dc4022c3-8dc7-4951-bf79-c616356d58a0"/>
  <p:tag name="KSO_WM_UNIT_LARGE_SHAPE" val="1"/>
  <p:tag name="KSO_WM_UNIT_VALUE" val="1904*3384"/>
  <p:tag name="KSO_WM_UNIT_HIGHLIGHT" val="0"/>
  <p:tag name="KSO_WM_UNIT_COMPATIBLE" val="0"/>
  <p:tag name="KSO_WM_UNIT_DIAGRAM_ISNUMVISUAL" val="0"/>
  <p:tag name="KSO_WM_UNIT_DIAGRAM_ISREFERUNIT" val="0"/>
  <p:tag name="KSO_WM_DIAGRAM_GROUP_CODE" val="1536817599"/>
  <p:tag name="KSO_WM_UNIT_TYPE" val="ζ_h_d"/>
  <p:tag name="KSO_WM_UNIT_INDEX" val="1_1_1"/>
  <p:tag name="KSO_WM_UNIT_ID" val="crop20194972_1*ζ_h_d*1_1_1"/>
  <p:tag name="KSO_WM_TEMPLATE_CATEGORY" val="crop"/>
  <p:tag name="KSO_WM_TEMPLATE_INDEX" val="20194972"/>
  <p:tag name="KSO_WM_UNIT_LAYERLEVEL" val="1_1_1"/>
  <p:tag name="KSO_WM_TAG_VERSION" val="1.0"/>
  <p:tag name="KSO_WM_BEAUTIFY_FLAG" val="#wm#"/>
  <p:tag name="KSO_WM_UNIT_DIAGRAM_MODELTYPE" val="creativeCrop"/>
  <p:tag name="KSO_WM_BLIP_RECT_LEFT" val="0"/>
  <p:tag name="KSO_WM_BLIP_RECT_RIGHT" val="0"/>
  <p:tag name="KSO_WM_BLIP_RECT_TOP" val="-9"/>
  <p:tag name="KSO_WM_BLIP_RECT_BOTTOM" val="-9"/>
  <p:tag name="KSO_WM_CREATIVE_CROP_ORG_LEFT" val="403.95"/>
  <p:tag name="KSO_WM_CREATIVE_CROP_ORG_TOP" val="125.1"/>
  <p:tag name="KSO_WM_CREATIVE_CROP_ORG_WIDTH" val="411.05"/>
  <p:tag name="KSO_WM_CREATIVE_CROP_ORG_HEIGHT" val="273.95"/>
  <p:tag name="KSO_WM_CREATIVE_CROP_SHAPE_LEFT" val="403.95"/>
  <p:tag name="KSO_WM_CREATIVE_CROP_SHAPE_TOP" val="146.467"/>
  <p:tag name="KSO_WM_CREATIVE_CROP_SHAPE_WIDTH" val="411.05"/>
  <p:tag name="KSO_WM_CREATIVE_CROP_SHAPE_HEIGHT" val="231.216"/>
</p:tagLst>
</file>

<file path=ppt/tags/tag21.xml><?xml version="1.0" encoding="utf-8"?>
<p:tagLst xmlns:a="http://schemas.openxmlformats.org/drawingml/2006/main" xmlns:r="http://schemas.openxmlformats.org/officeDocument/2006/relationships"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536817599"/>
  <p:tag name="KSO_WM_UNIT_TYPE" val="ζ_h_i"/>
  <p:tag name="KSO_WM_UNIT_INDEX" val="1_1_1"/>
  <p:tag name="KSO_WM_UNIT_ID" val="crop20194972_1*ζ_h_i*1_1_1"/>
  <p:tag name="KSO_WM_TEMPLATE_CATEGORY" val="crop"/>
  <p:tag name="KSO_WM_TEMPLATE_INDEX" val="20194972"/>
  <p:tag name="KSO_WM_UNIT_LAYERLEVEL" val="1_1_1"/>
  <p:tag name="KSO_WM_TAG_VERSION" val="1.0"/>
  <p:tag name="KSO_WM_BEAUTIFY_FLAG" val="#wm#"/>
  <p:tag name="KSO_WM_UNIT_DIAGRAM_MODELTYPE" val="creativeCrop"/>
  <p:tag name="KSO_WM_CREATIVE_CROP_ORG_LEFT" val="403.95"/>
  <p:tag name="KSO_WM_CREATIVE_CROP_ORG_TOP" val="125.1"/>
  <p:tag name="KSO_WM_CREATIVE_CROP_ORG_WIDTH" val="411.05"/>
  <p:tag name="KSO_WM_CREATIVE_CROP_ORG_HEIGHT" val="273.95"/>
  <p:tag name="KSO_WM_CREATIVE_CROP_SHAPE_LEFT" val="409.088"/>
  <p:tag name="KSO_WM_CREATIVE_CROP_SHAPE_TOP" val="151.605"/>
  <p:tag name="KSO_WM_CREATIVE_CROP_SHAPE_WIDTH" val="400.774"/>
  <p:tag name="KSO_WM_CREATIVE_CROP_SHAPE_HEIGHT" val="220.939"/>
</p:tagLst>
</file>

<file path=ppt/tags/tag22.xml><?xml version="1.0" encoding="utf-8"?>
<p:tagLst xmlns:a="http://schemas.openxmlformats.org/drawingml/2006/main" xmlns:r="http://schemas.openxmlformats.org/officeDocument/2006/relationships" xmlns:p="http://schemas.openxmlformats.org/presentationml/2006/main">
  <p:tag name="KSO_WM_SLIDE_MODEL_TYPE" val="cover"/>
</p:tagLst>
</file>

<file path=ppt/tags/tag23.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If you do something, do it well."/>
  <p:tag name="KSO_WM_UNIT_NOCLEAR" val="0"/>
  <p:tag name="KSO_WM_UNIT_VALUE" val="44"/>
  <p:tag name="KSO_WM_UNIT_HIGHLIGHT" val="0"/>
  <p:tag name="KSO_WM_UNIT_COMPATIBLE" val="0"/>
  <p:tag name="KSO_WM_UNIT_DIAGRAM_ISNUMVISUAL" val="0"/>
  <p:tag name="KSO_WM_UNIT_DIAGRAM_ISREFERUNIT" val="0"/>
  <p:tag name="KSO_WM_UNIT_TYPE" val="b"/>
  <p:tag name="KSO_WM_UNIT_INDEX" val="1"/>
  <p:tag name="KSO_WM_UNIT_ID" val="custom20200982_1*b*1"/>
  <p:tag name="KSO_WM_TEMPLATE_CATEGORY" val="custom"/>
  <p:tag name="KSO_WM_TEMPLATE_INDEX" val="20200982"/>
  <p:tag name="KSO_WM_UNIT_LAYERLEVEL" val="1"/>
  <p:tag name="KSO_WM_TAG_VERSION" val="1.0"/>
  <p:tag name="KSO_WM_BEAUTIFY_FLAG" val="#wm#"/>
</p:tagLst>
</file>

<file path=ppt/tags/tag24.xml><?xml version="1.0" encoding="utf-8"?>
<p:tagLst xmlns:a="http://schemas.openxmlformats.org/drawingml/2006/main" xmlns:r="http://schemas.openxmlformats.org/officeDocument/2006/relationships" xmlns:p="http://schemas.openxmlformats.org/presentationml/2006/main">
  <p:tag name="KSO_WM_SLIDE_MODEL_TYPE" val="cover"/>
</p:tagLst>
</file>

<file path=ppt/tags/tag25.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If you do something, do it well."/>
  <p:tag name="KSO_WM_UNIT_NOCLEAR" val="0"/>
  <p:tag name="KSO_WM_UNIT_VALUE" val="44"/>
  <p:tag name="KSO_WM_UNIT_HIGHLIGHT" val="0"/>
  <p:tag name="KSO_WM_UNIT_COMPATIBLE" val="0"/>
  <p:tag name="KSO_WM_UNIT_DIAGRAM_ISNUMVISUAL" val="0"/>
  <p:tag name="KSO_WM_UNIT_DIAGRAM_ISREFERUNIT" val="0"/>
  <p:tag name="KSO_WM_UNIT_TYPE" val="b"/>
  <p:tag name="KSO_WM_UNIT_INDEX" val="1"/>
  <p:tag name="KSO_WM_UNIT_ID" val="custom20200982_1*b*1"/>
  <p:tag name="KSO_WM_TEMPLATE_CATEGORY" val="custom"/>
  <p:tag name="KSO_WM_TEMPLATE_INDEX" val="20200982"/>
  <p:tag name="KSO_WM_UNIT_LAYERLEVEL" val="1"/>
  <p:tag name="KSO_WM_TAG_VERSION" val="1.0"/>
  <p:tag name="KSO_WM_BEAUTIFY_FLAG" val="#wm#"/>
</p:tagLst>
</file>

<file path=ppt/tags/tag26.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If you do something, do it well."/>
  <p:tag name="KSO_WM_UNIT_NOCLEAR" val="0"/>
  <p:tag name="KSO_WM_UNIT_VALUE" val="44"/>
  <p:tag name="KSO_WM_UNIT_HIGHLIGHT" val="0"/>
  <p:tag name="KSO_WM_UNIT_COMPATIBLE" val="0"/>
  <p:tag name="KSO_WM_UNIT_DIAGRAM_ISNUMVISUAL" val="0"/>
  <p:tag name="KSO_WM_UNIT_DIAGRAM_ISREFERUNIT" val="0"/>
  <p:tag name="KSO_WM_UNIT_TYPE" val="b"/>
  <p:tag name="KSO_WM_UNIT_INDEX" val="1"/>
  <p:tag name="KSO_WM_UNIT_ID" val="custom20200982_1*b*1"/>
  <p:tag name="KSO_WM_TEMPLATE_CATEGORY" val="custom"/>
  <p:tag name="KSO_WM_TEMPLATE_INDEX" val="20200982"/>
  <p:tag name="KSO_WM_UNIT_LAYERLEVEL" val="1"/>
  <p:tag name="KSO_WM_TAG_VERSION" val="1.0"/>
  <p:tag name="KSO_WM_BEAUTIFY_FLAG" val="#wm#"/>
</p:tagLst>
</file>

<file path=ppt/tags/tag27.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If you do something, do it well."/>
  <p:tag name="KSO_WM_UNIT_NOCLEAR" val="0"/>
  <p:tag name="KSO_WM_UNIT_VALUE" val="44"/>
  <p:tag name="KSO_WM_UNIT_HIGHLIGHT" val="0"/>
  <p:tag name="KSO_WM_UNIT_COMPATIBLE" val="0"/>
  <p:tag name="KSO_WM_UNIT_DIAGRAM_ISNUMVISUAL" val="0"/>
  <p:tag name="KSO_WM_UNIT_DIAGRAM_ISREFERUNIT" val="0"/>
  <p:tag name="KSO_WM_UNIT_TYPE" val="b"/>
  <p:tag name="KSO_WM_UNIT_INDEX" val="1"/>
  <p:tag name="KSO_WM_UNIT_ID" val="custom20200982_1*b*1"/>
  <p:tag name="KSO_WM_TEMPLATE_CATEGORY" val="custom"/>
  <p:tag name="KSO_WM_TEMPLATE_INDEX" val="20200982"/>
  <p:tag name="KSO_WM_UNIT_LAYERLEVEL" val="1"/>
  <p:tag name="KSO_WM_TAG_VERSION" val="1.0"/>
  <p:tag name="KSO_WM_BEAUTIFY_FLAG" val="#wm#"/>
</p:tagLst>
</file>

<file path=ppt/tags/tag28.xml><?xml version="1.0" encoding="utf-8"?>
<p:tagLst xmlns:a="http://schemas.openxmlformats.org/drawingml/2006/main" xmlns:r="http://schemas.openxmlformats.org/officeDocument/2006/relationships" xmlns:p="http://schemas.openxmlformats.org/presentationml/2006/main">
  <p:tag name="KSO_WM_SLIDE_MODEL_TYPE" val="cover"/>
</p:tagLst>
</file>

<file path=ppt/tags/tag29.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If you do something, do it well."/>
  <p:tag name="KSO_WM_UNIT_NOCLEAR" val="0"/>
  <p:tag name="KSO_WM_UNIT_VALUE" val="44"/>
  <p:tag name="KSO_WM_UNIT_HIGHLIGHT" val="0"/>
  <p:tag name="KSO_WM_UNIT_COMPATIBLE" val="0"/>
  <p:tag name="KSO_WM_UNIT_DIAGRAM_ISNUMVISUAL" val="0"/>
  <p:tag name="KSO_WM_UNIT_DIAGRAM_ISREFERUNIT" val="0"/>
  <p:tag name="KSO_WM_UNIT_TYPE" val="b"/>
  <p:tag name="KSO_WM_UNIT_INDEX" val="1"/>
  <p:tag name="KSO_WM_UNIT_ID" val="custom20200982_1*b*1"/>
  <p:tag name="KSO_WM_TEMPLATE_CATEGORY" val="custom"/>
  <p:tag name="KSO_WM_TEMPLATE_INDEX" val="20200982"/>
  <p:tag name="KSO_WM_UNIT_LAYERLEVEL" val="1"/>
  <p:tag name="KSO_WM_TAG_VERSION" val="1.0"/>
  <p:tag name="KSO_WM_BEAUTIFY_FLAG" val="#wm#"/>
</p:tagLst>
</file>

<file path=ppt/tags/tag3.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If you do something, do it well."/>
  <p:tag name="KSO_WM_UNIT_NOCLEAR" val="0"/>
  <p:tag name="KSO_WM_UNIT_VALUE" val="44"/>
  <p:tag name="KSO_WM_UNIT_HIGHLIGHT" val="0"/>
  <p:tag name="KSO_WM_UNIT_COMPATIBLE" val="0"/>
  <p:tag name="KSO_WM_UNIT_DIAGRAM_ISNUMVISUAL" val="0"/>
  <p:tag name="KSO_WM_UNIT_DIAGRAM_ISREFERUNIT" val="0"/>
  <p:tag name="KSO_WM_UNIT_TYPE" val="b"/>
  <p:tag name="KSO_WM_UNIT_INDEX" val="1"/>
  <p:tag name="KSO_WM_UNIT_ID" val="custom20200982_1*b*1"/>
  <p:tag name="KSO_WM_TEMPLATE_CATEGORY" val="custom"/>
  <p:tag name="KSO_WM_TEMPLATE_INDEX" val="20200982"/>
  <p:tag name="KSO_WM_UNIT_LAYERLEVEL" val="1"/>
  <p:tag name="KSO_WM_TAG_VERSION" val="1.0"/>
  <p:tag name="KSO_WM_BEAUTIFY_FLAG" val="#wm#"/>
</p:tagLst>
</file>

<file path=ppt/tags/tag30.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If you do something, do it well."/>
  <p:tag name="KSO_WM_UNIT_NOCLEAR" val="0"/>
  <p:tag name="KSO_WM_UNIT_VALUE" val="44"/>
  <p:tag name="KSO_WM_UNIT_HIGHLIGHT" val="0"/>
  <p:tag name="KSO_WM_UNIT_COMPATIBLE" val="0"/>
  <p:tag name="KSO_WM_UNIT_DIAGRAM_ISNUMVISUAL" val="0"/>
  <p:tag name="KSO_WM_UNIT_DIAGRAM_ISREFERUNIT" val="0"/>
  <p:tag name="KSO_WM_UNIT_TYPE" val="b"/>
  <p:tag name="KSO_WM_UNIT_INDEX" val="1"/>
  <p:tag name="KSO_WM_UNIT_ID" val="custom20200982_1*b*1"/>
  <p:tag name="KSO_WM_TEMPLATE_CATEGORY" val="custom"/>
  <p:tag name="KSO_WM_TEMPLATE_INDEX" val="20200982"/>
  <p:tag name="KSO_WM_UNIT_LAYERLEVEL" val="1"/>
  <p:tag name="KSO_WM_TAG_VERSION" val="1.0"/>
  <p:tag name="KSO_WM_BEAUTIFY_FLAG" val="#wm#"/>
</p:tagLst>
</file>

<file path=ppt/tags/tag31.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If you do something, do it well."/>
  <p:tag name="KSO_WM_UNIT_NOCLEAR" val="0"/>
  <p:tag name="KSO_WM_UNIT_VALUE" val="44"/>
  <p:tag name="KSO_WM_UNIT_HIGHLIGHT" val="0"/>
  <p:tag name="KSO_WM_UNIT_COMPATIBLE" val="0"/>
  <p:tag name="KSO_WM_UNIT_DIAGRAM_ISNUMVISUAL" val="0"/>
  <p:tag name="KSO_WM_UNIT_DIAGRAM_ISREFERUNIT" val="0"/>
  <p:tag name="KSO_WM_UNIT_TYPE" val="b"/>
  <p:tag name="KSO_WM_UNIT_INDEX" val="1"/>
  <p:tag name="KSO_WM_UNIT_ID" val="custom20200982_1*b*1"/>
  <p:tag name="KSO_WM_TEMPLATE_CATEGORY" val="custom"/>
  <p:tag name="KSO_WM_TEMPLATE_INDEX" val="20200982"/>
  <p:tag name="KSO_WM_UNIT_LAYERLEVEL" val="1"/>
  <p:tag name="KSO_WM_TAG_VERSION" val="1.0"/>
  <p:tag name="KSO_WM_BEAUTIFY_FLAG" val="#wm#"/>
</p:tagLst>
</file>

<file path=ppt/tags/tag32.xml><?xml version="1.0" encoding="utf-8"?>
<p:tagLst xmlns:a="http://schemas.openxmlformats.org/drawingml/2006/main" xmlns:r="http://schemas.openxmlformats.org/officeDocument/2006/relationships" xmlns:p="http://schemas.openxmlformats.org/presentationml/2006/main">
  <p:tag name="KSO_WM_SLIDE_MODEL_TYPE" val="cover"/>
</p:tagLst>
</file>

<file path=ppt/tags/tag33.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If you do something, do it well."/>
  <p:tag name="KSO_WM_UNIT_NOCLEAR" val="0"/>
  <p:tag name="KSO_WM_UNIT_VALUE" val="44"/>
  <p:tag name="KSO_WM_UNIT_HIGHLIGHT" val="0"/>
  <p:tag name="KSO_WM_UNIT_COMPATIBLE" val="0"/>
  <p:tag name="KSO_WM_UNIT_DIAGRAM_ISNUMVISUAL" val="0"/>
  <p:tag name="KSO_WM_UNIT_DIAGRAM_ISREFERUNIT" val="0"/>
  <p:tag name="KSO_WM_UNIT_TYPE" val="b"/>
  <p:tag name="KSO_WM_UNIT_INDEX" val="1"/>
  <p:tag name="KSO_WM_UNIT_ID" val="custom20200982_1*b*1"/>
  <p:tag name="KSO_WM_TEMPLATE_CATEGORY" val="custom"/>
  <p:tag name="KSO_WM_TEMPLATE_INDEX" val="20200982"/>
  <p:tag name="KSO_WM_UNIT_LAYERLEVEL" val="1"/>
  <p:tag name="KSO_WM_TAG_VERSION" val="1.0"/>
  <p:tag name="KSO_WM_BEAUTIFY_FLAG" val="#wm#"/>
</p:tagLst>
</file>

<file path=ppt/tags/tag34.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If you do something, do it well."/>
  <p:tag name="KSO_WM_UNIT_NOCLEAR" val="0"/>
  <p:tag name="KSO_WM_UNIT_VALUE" val="44"/>
  <p:tag name="KSO_WM_UNIT_HIGHLIGHT" val="0"/>
  <p:tag name="KSO_WM_UNIT_COMPATIBLE" val="0"/>
  <p:tag name="KSO_WM_UNIT_DIAGRAM_ISNUMVISUAL" val="0"/>
  <p:tag name="KSO_WM_UNIT_DIAGRAM_ISREFERUNIT" val="0"/>
  <p:tag name="KSO_WM_UNIT_TYPE" val="b"/>
  <p:tag name="KSO_WM_UNIT_INDEX" val="1"/>
  <p:tag name="KSO_WM_UNIT_ID" val="custom20200982_1*b*1"/>
  <p:tag name="KSO_WM_TEMPLATE_CATEGORY" val="custom"/>
  <p:tag name="KSO_WM_TEMPLATE_INDEX" val="20200982"/>
  <p:tag name="KSO_WM_UNIT_LAYERLEVEL" val="1"/>
  <p:tag name="KSO_WM_TAG_VERSION" val="1.0"/>
  <p:tag name="KSO_WM_BEAUTIFY_FLAG" val="#wm#"/>
</p:tagLst>
</file>

<file path=ppt/tags/tag35.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If you do something, do it well."/>
  <p:tag name="KSO_WM_UNIT_NOCLEAR" val="0"/>
  <p:tag name="KSO_WM_UNIT_VALUE" val="44"/>
  <p:tag name="KSO_WM_UNIT_HIGHLIGHT" val="0"/>
  <p:tag name="KSO_WM_UNIT_COMPATIBLE" val="0"/>
  <p:tag name="KSO_WM_UNIT_DIAGRAM_ISNUMVISUAL" val="0"/>
  <p:tag name="KSO_WM_UNIT_DIAGRAM_ISREFERUNIT" val="0"/>
  <p:tag name="KSO_WM_UNIT_TYPE" val="b"/>
  <p:tag name="KSO_WM_UNIT_INDEX" val="1"/>
  <p:tag name="KSO_WM_UNIT_ID" val="custom20200982_1*b*1"/>
  <p:tag name="KSO_WM_TEMPLATE_CATEGORY" val="custom"/>
  <p:tag name="KSO_WM_TEMPLATE_INDEX" val="20200982"/>
  <p:tag name="KSO_WM_UNIT_LAYERLEVEL" val="1"/>
  <p:tag name="KSO_WM_TAG_VERSION" val="1.0"/>
  <p:tag name="KSO_WM_BEAUTIFY_FLAG" val="#wm#"/>
</p:tagLst>
</file>

<file path=ppt/tags/tag36.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If you do something, do it well."/>
  <p:tag name="KSO_WM_UNIT_NOCLEAR" val="0"/>
  <p:tag name="KSO_WM_UNIT_VALUE" val="44"/>
  <p:tag name="KSO_WM_UNIT_HIGHLIGHT" val="0"/>
  <p:tag name="KSO_WM_UNIT_COMPATIBLE" val="0"/>
  <p:tag name="KSO_WM_UNIT_DIAGRAM_ISNUMVISUAL" val="0"/>
  <p:tag name="KSO_WM_UNIT_DIAGRAM_ISREFERUNIT" val="0"/>
  <p:tag name="KSO_WM_UNIT_TYPE" val="b"/>
  <p:tag name="KSO_WM_UNIT_INDEX" val="1"/>
  <p:tag name="KSO_WM_UNIT_ID" val="custom20200982_1*b*1"/>
  <p:tag name="KSO_WM_TEMPLATE_CATEGORY" val="custom"/>
  <p:tag name="KSO_WM_TEMPLATE_INDEX" val="20200982"/>
  <p:tag name="KSO_WM_UNIT_LAYERLEVEL" val="1"/>
  <p:tag name="KSO_WM_TAG_VERSION" val="1.0"/>
  <p:tag name="KSO_WM_BEAUTIFY_FLAG" val="#wm#"/>
</p:tagLst>
</file>

<file path=ppt/tags/tag37.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If you do something, do it well."/>
  <p:tag name="KSO_WM_UNIT_NOCLEAR" val="0"/>
  <p:tag name="KSO_WM_UNIT_VALUE" val="44"/>
  <p:tag name="KSO_WM_UNIT_HIGHLIGHT" val="0"/>
  <p:tag name="KSO_WM_UNIT_COMPATIBLE" val="0"/>
  <p:tag name="KSO_WM_UNIT_DIAGRAM_ISNUMVISUAL" val="0"/>
  <p:tag name="KSO_WM_UNIT_DIAGRAM_ISREFERUNIT" val="0"/>
  <p:tag name="KSO_WM_UNIT_TYPE" val="b"/>
  <p:tag name="KSO_WM_UNIT_INDEX" val="1"/>
  <p:tag name="KSO_WM_UNIT_ID" val="custom20200982_1*b*1"/>
  <p:tag name="KSO_WM_TEMPLATE_CATEGORY" val="custom"/>
  <p:tag name="KSO_WM_TEMPLATE_INDEX" val="20200982"/>
  <p:tag name="KSO_WM_UNIT_LAYERLEVEL" val="1"/>
  <p:tag name="KSO_WM_TAG_VERSION" val="1.0"/>
  <p:tag name="KSO_WM_BEAUTIFY_FLAG" val="#wm#"/>
</p:tagLst>
</file>

<file path=ppt/tags/tag38.xml><?xml version="1.0" encoding="utf-8"?>
<p:tagLst xmlns:a="http://schemas.openxmlformats.org/drawingml/2006/main" xmlns:r="http://schemas.openxmlformats.org/officeDocument/2006/relationships" xmlns:p="http://schemas.openxmlformats.org/presentationml/2006/main">
  <p:tag name="KSO_WM_SLIDE_MODEL_TYPE" val="cover"/>
</p:tagLst>
</file>

<file path=ppt/tags/tag39.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If you do something, do it well."/>
  <p:tag name="KSO_WM_UNIT_NOCLEAR" val="0"/>
  <p:tag name="KSO_WM_UNIT_VALUE" val="44"/>
  <p:tag name="KSO_WM_UNIT_HIGHLIGHT" val="0"/>
  <p:tag name="KSO_WM_UNIT_COMPATIBLE" val="0"/>
  <p:tag name="KSO_WM_UNIT_DIAGRAM_ISNUMVISUAL" val="0"/>
  <p:tag name="KSO_WM_UNIT_DIAGRAM_ISREFERUNIT" val="0"/>
  <p:tag name="KSO_WM_UNIT_TYPE" val="b"/>
  <p:tag name="KSO_WM_UNIT_INDEX" val="1"/>
  <p:tag name="KSO_WM_UNIT_ID" val="custom20200982_1*b*1"/>
  <p:tag name="KSO_WM_TEMPLATE_CATEGORY" val="custom"/>
  <p:tag name="KSO_WM_TEMPLATE_INDEX" val="20200982"/>
  <p:tag name="KSO_WM_UNIT_LAYERLEVEL" val="1"/>
  <p:tag name="KSO_WM_TAG_VERSION" val="1.0"/>
  <p:tag name="KSO_WM_BEAUTIFY_FLAG" val="#wm#"/>
</p:tagLst>
</file>

<file path=ppt/tags/tag4.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If you do something, do it well."/>
  <p:tag name="KSO_WM_UNIT_NOCLEAR" val="0"/>
  <p:tag name="KSO_WM_UNIT_VALUE" val="44"/>
  <p:tag name="KSO_WM_UNIT_HIGHLIGHT" val="0"/>
  <p:tag name="KSO_WM_UNIT_COMPATIBLE" val="0"/>
  <p:tag name="KSO_WM_UNIT_DIAGRAM_ISNUMVISUAL" val="0"/>
  <p:tag name="KSO_WM_UNIT_DIAGRAM_ISREFERUNIT" val="0"/>
  <p:tag name="KSO_WM_UNIT_TYPE" val="b"/>
  <p:tag name="KSO_WM_UNIT_INDEX" val="1"/>
  <p:tag name="KSO_WM_UNIT_ID" val="custom20200982_1*b*1"/>
  <p:tag name="KSO_WM_TEMPLATE_CATEGORY" val="custom"/>
  <p:tag name="KSO_WM_TEMPLATE_INDEX" val="20200982"/>
  <p:tag name="KSO_WM_UNIT_LAYERLEVEL" val="1"/>
  <p:tag name="KSO_WM_TAG_VERSION" val="1.0"/>
  <p:tag name="KSO_WM_BEAUTIFY_FLAG" val="#wm#"/>
</p:tagLst>
</file>

<file path=ppt/tags/tag40.xml><?xml version="1.0" encoding="utf-8"?>
<p:tagLst xmlns:a="http://schemas.openxmlformats.org/drawingml/2006/main" xmlns:r="http://schemas.openxmlformats.org/officeDocument/2006/relationships" xmlns:p="http://schemas.openxmlformats.org/presentationml/2006/main">
  <p:tag name="KSO_WM_SLIDE_MODEL_TYPE" val="cover"/>
</p:tagLst>
</file>

<file path=ppt/tags/tag41.xml><?xml version="1.0" encoding="utf-8"?>
<p:tagLst xmlns:a="http://schemas.openxmlformats.org/drawingml/2006/main" xmlns:r="http://schemas.openxmlformats.org/officeDocument/2006/relationships"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536817599"/>
  <p:tag name="KSO_WM_UNIT_TYPE" val="ζ_h_i"/>
  <p:tag name="KSO_WM_UNIT_INDEX" val="1_1_1"/>
  <p:tag name="KSO_WM_UNIT_ID" val="crop20194972_1*ζ_h_i*1_1_1"/>
  <p:tag name="KSO_WM_TEMPLATE_CATEGORY" val="crop"/>
  <p:tag name="KSO_WM_TEMPLATE_INDEX" val="20194972"/>
  <p:tag name="KSO_WM_UNIT_LAYERLEVEL" val="1_1_1"/>
  <p:tag name="KSO_WM_TAG_VERSION" val="1.0"/>
  <p:tag name="KSO_WM_BEAUTIFY_FLAG" val="#wm#"/>
  <p:tag name="KSO_WM_UNIT_DIAGRAM_MODELTYPE" val="creativeCrop"/>
  <p:tag name="KSO_WM_CREATIVE_CROP_ORG_LEFT" val="403.95"/>
  <p:tag name="KSO_WM_CREATIVE_CROP_ORG_TOP" val="125.1"/>
  <p:tag name="KSO_WM_CREATIVE_CROP_ORG_WIDTH" val="411.05"/>
  <p:tag name="KSO_WM_CREATIVE_CROP_ORG_HEIGHT" val="273.95"/>
  <p:tag name="KSO_WM_CREATIVE_CROP_SHAPE_LEFT" val="409.088"/>
  <p:tag name="KSO_WM_CREATIVE_CROP_SHAPE_TOP" val="151.605"/>
  <p:tag name="KSO_WM_CREATIVE_CROP_SHAPE_WIDTH" val="400.774"/>
  <p:tag name="KSO_WM_CREATIVE_CROP_SHAPE_HEIGHT" val="220.939"/>
</p:tagLst>
</file>

<file path=ppt/tags/tag42.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If you do something, do it well."/>
  <p:tag name="KSO_WM_UNIT_NOCLEAR" val="0"/>
  <p:tag name="KSO_WM_UNIT_VALUE" val="44"/>
  <p:tag name="KSO_WM_UNIT_HIGHLIGHT" val="0"/>
  <p:tag name="KSO_WM_UNIT_COMPATIBLE" val="0"/>
  <p:tag name="KSO_WM_UNIT_DIAGRAM_ISNUMVISUAL" val="0"/>
  <p:tag name="KSO_WM_UNIT_DIAGRAM_ISREFERUNIT" val="0"/>
  <p:tag name="KSO_WM_UNIT_TYPE" val="b"/>
  <p:tag name="KSO_WM_UNIT_INDEX" val="1"/>
  <p:tag name="KSO_WM_UNIT_ID" val="custom20200982_1*b*1"/>
  <p:tag name="KSO_WM_TEMPLATE_CATEGORY" val="custom"/>
  <p:tag name="KSO_WM_TEMPLATE_INDEX" val="20200982"/>
  <p:tag name="KSO_WM_UNIT_LAYERLEVEL" val="1"/>
  <p:tag name="KSO_WM_TAG_VERSION" val="1.0"/>
  <p:tag name="KSO_WM_BEAUTIFY_FLAG" val="#wm#"/>
</p:tagLst>
</file>

<file path=ppt/tags/tag43.xml><?xml version="1.0" encoding="utf-8"?>
<p:tagLst xmlns:a="http://schemas.openxmlformats.org/drawingml/2006/main" xmlns:r="http://schemas.openxmlformats.org/officeDocument/2006/relationships" xmlns:p="http://schemas.openxmlformats.org/presentationml/2006/main">
  <p:tag name="KSO_WM_SLIDE_MODEL_TYPE" val="cover"/>
</p:tagLst>
</file>

<file path=ppt/tags/tag44.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If you do something, do it well."/>
  <p:tag name="KSO_WM_UNIT_NOCLEAR" val="0"/>
  <p:tag name="KSO_WM_UNIT_VALUE" val="44"/>
  <p:tag name="KSO_WM_UNIT_HIGHLIGHT" val="0"/>
  <p:tag name="KSO_WM_UNIT_COMPATIBLE" val="0"/>
  <p:tag name="KSO_WM_UNIT_DIAGRAM_ISNUMVISUAL" val="0"/>
  <p:tag name="KSO_WM_UNIT_DIAGRAM_ISREFERUNIT" val="0"/>
  <p:tag name="KSO_WM_UNIT_TYPE" val="b"/>
  <p:tag name="KSO_WM_UNIT_INDEX" val="1"/>
  <p:tag name="KSO_WM_UNIT_ID" val="custom20200982_1*b*1"/>
  <p:tag name="KSO_WM_TEMPLATE_CATEGORY" val="custom"/>
  <p:tag name="KSO_WM_TEMPLATE_INDEX" val="20200982"/>
  <p:tag name="KSO_WM_UNIT_LAYERLEVEL" val="1"/>
  <p:tag name="KSO_WM_TAG_VERSION" val="1.0"/>
  <p:tag name="KSO_WM_BEAUTIFY_FLAG" val="#wm#"/>
</p:tagLst>
</file>

<file path=ppt/tags/tag45.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If you do something, do it well."/>
  <p:tag name="KSO_WM_UNIT_NOCLEAR" val="0"/>
  <p:tag name="KSO_WM_UNIT_VALUE" val="44"/>
  <p:tag name="KSO_WM_UNIT_HIGHLIGHT" val="0"/>
  <p:tag name="KSO_WM_UNIT_COMPATIBLE" val="0"/>
  <p:tag name="KSO_WM_UNIT_DIAGRAM_ISNUMVISUAL" val="0"/>
  <p:tag name="KSO_WM_UNIT_DIAGRAM_ISREFERUNIT" val="0"/>
  <p:tag name="KSO_WM_UNIT_TYPE" val="b"/>
  <p:tag name="KSO_WM_UNIT_INDEX" val="1"/>
  <p:tag name="KSO_WM_UNIT_ID" val="custom20200982_1*b*1"/>
  <p:tag name="KSO_WM_TEMPLATE_CATEGORY" val="custom"/>
  <p:tag name="KSO_WM_TEMPLATE_INDEX" val="20200982"/>
  <p:tag name="KSO_WM_UNIT_LAYERLEVEL" val="1"/>
  <p:tag name="KSO_WM_TAG_VERSION" val="1.0"/>
  <p:tag name="KSO_WM_BEAUTIFY_FLAG" val="#wm#"/>
</p:tagLst>
</file>

<file path=ppt/tags/tag46.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If you do something, do it well."/>
  <p:tag name="KSO_WM_UNIT_NOCLEAR" val="0"/>
  <p:tag name="KSO_WM_UNIT_VALUE" val="44"/>
  <p:tag name="KSO_WM_UNIT_HIGHLIGHT" val="0"/>
  <p:tag name="KSO_WM_UNIT_COMPATIBLE" val="0"/>
  <p:tag name="KSO_WM_UNIT_DIAGRAM_ISNUMVISUAL" val="0"/>
  <p:tag name="KSO_WM_UNIT_DIAGRAM_ISREFERUNIT" val="0"/>
  <p:tag name="KSO_WM_UNIT_TYPE" val="b"/>
  <p:tag name="KSO_WM_UNIT_INDEX" val="1"/>
  <p:tag name="KSO_WM_UNIT_ID" val="custom20200982_1*b*1"/>
  <p:tag name="KSO_WM_TEMPLATE_CATEGORY" val="custom"/>
  <p:tag name="KSO_WM_TEMPLATE_INDEX" val="20200982"/>
  <p:tag name="KSO_WM_UNIT_LAYERLEVEL" val="1"/>
  <p:tag name="KSO_WM_TAG_VERSION" val="1.0"/>
  <p:tag name="KSO_WM_BEAUTIFY_FLAG" val="#wm#"/>
</p:tagLst>
</file>

<file path=ppt/tags/tag47.xml><?xml version="1.0" encoding="utf-8"?>
<p:tagLst xmlns:a="http://schemas.openxmlformats.org/drawingml/2006/main" xmlns:r="http://schemas.openxmlformats.org/officeDocument/2006/relationships" xmlns:p="http://schemas.openxmlformats.org/presentationml/2006/main">
  <p:tag name="KSO_WM_SLIDE_MODEL_TYPE" val="cover"/>
</p:tagLst>
</file>

<file path=ppt/tags/tag48.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If you do something, do it well."/>
  <p:tag name="KSO_WM_UNIT_NOCLEAR" val="0"/>
  <p:tag name="KSO_WM_UNIT_VALUE" val="44"/>
  <p:tag name="KSO_WM_UNIT_HIGHLIGHT" val="0"/>
  <p:tag name="KSO_WM_UNIT_COMPATIBLE" val="0"/>
  <p:tag name="KSO_WM_UNIT_DIAGRAM_ISNUMVISUAL" val="0"/>
  <p:tag name="KSO_WM_UNIT_DIAGRAM_ISREFERUNIT" val="0"/>
  <p:tag name="KSO_WM_UNIT_TYPE" val="b"/>
  <p:tag name="KSO_WM_UNIT_INDEX" val="1"/>
  <p:tag name="KSO_WM_UNIT_ID" val="custom20200982_1*b*1"/>
  <p:tag name="KSO_WM_TEMPLATE_CATEGORY" val="custom"/>
  <p:tag name="KSO_WM_TEMPLATE_INDEX" val="20200982"/>
  <p:tag name="KSO_WM_UNIT_LAYERLEVEL" val="1"/>
  <p:tag name="KSO_WM_TAG_VERSION" val="1.0"/>
  <p:tag name="KSO_WM_BEAUTIFY_FLAG" val="#wm#"/>
</p:tagLst>
</file>

<file path=ppt/tags/tag49.xml><?xml version="1.0" encoding="utf-8"?>
<p:tagLst xmlns:a="http://schemas.openxmlformats.org/drawingml/2006/main" xmlns:r="http://schemas.openxmlformats.org/officeDocument/2006/relationships" xmlns:p="http://schemas.openxmlformats.org/presentationml/2006/main">
  <p:tag name="KSO_WM_SLIDE_MODEL_TYPE" val="cover"/>
</p:tagLst>
</file>

<file path=ppt/tags/tag5.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If you do something, do it well."/>
  <p:tag name="KSO_WM_UNIT_NOCLEAR" val="0"/>
  <p:tag name="KSO_WM_UNIT_VALUE" val="44"/>
  <p:tag name="KSO_WM_UNIT_HIGHLIGHT" val="0"/>
  <p:tag name="KSO_WM_UNIT_COMPATIBLE" val="0"/>
  <p:tag name="KSO_WM_UNIT_DIAGRAM_ISNUMVISUAL" val="0"/>
  <p:tag name="KSO_WM_UNIT_DIAGRAM_ISREFERUNIT" val="0"/>
  <p:tag name="KSO_WM_UNIT_TYPE" val="b"/>
  <p:tag name="KSO_WM_UNIT_INDEX" val="1"/>
  <p:tag name="KSO_WM_UNIT_ID" val="custom20200982_1*b*1"/>
  <p:tag name="KSO_WM_TEMPLATE_CATEGORY" val="custom"/>
  <p:tag name="KSO_WM_TEMPLATE_INDEX" val="20200982"/>
  <p:tag name="KSO_WM_UNIT_LAYERLEVEL" val="1"/>
  <p:tag name="KSO_WM_TAG_VERSION" val="1.0"/>
  <p:tag name="KSO_WM_BEAUTIFY_FLAG" val="#wm#"/>
</p:tagLst>
</file>

<file path=ppt/tags/tag50.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If you do something, do it well."/>
  <p:tag name="KSO_WM_UNIT_NOCLEAR" val="0"/>
  <p:tag name="KSO_WM_UNIT_VALUE" val="44"/>
  <p:tag name="KSO_WM_UNIT_HIGHLIGHT" val="0"/>
  <p:tag name="KSO_WM_UNIT_COMPATIBLE" val="0"/>
  <p:tag name="KSO_WM_UNIT_DIAGRAM_ISNUMVISUAL" val="0"/>
  <p:tag name="KSO_WM_UNIT_DIAGRAM_ISREFERUNIT" val="0"/>
  <p:tag name="KSO_WM_UNIT_TYPE" val="b"/>
  <p:tag name="KSO_WM_UNIT_INDEX" val="1"/>
  <p:tag name="KSO_WM_UNIT_ID" val="custom20200982_1*b*1"/>
  <p:tag name="KSO_WM_TEMPLATE_CATEGORY" val="custom"/>
  <p:tag name="KSO_WM_TEMPLATE_INDEX" val="20200982"/>
  <p:tag name="KSO_WM_UNIT_LAYERLEVEL" val="1"/>
  <p:tag name="KSO_WM_TAG_VERSION" val="1.0"/>
  <p:tag name="KSO_WM_BEAUTIFY_FLAG" val="#wm#"/>
</p:tagLst>
</file>

<file path=ppt/tags/tag51.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If you do something, do it well."/>
  <p:tag name="KSO_WM_UNIT_NOCLEAR" val="0"/>
  <p:tag name="KSO_WM_UNIT_VALUE" val="44"/>
  <p:tag name="KSO_WM_UNIT_HIGHLIGHT" val="0"/>
  <p:tag name="KSO_WM_UNIT_COMPATIBLE" val="0"/>
  <p:tag name="KSO_WM_UNIT_DIAGRAM_ISNUMVISUAL" val="0"/>
  <p:tag name="KSO_WM_UNIT_DIAGRAM_ISREFERUNIT" val="0"/>
  <p:tag name="KSO_WM_UNIT_TYPE" val="b"/>
  <p:tag name="KSO_WM_UNIT_INDEX" val="1"/>
  <p:tag name="KSO_WM_UNIT_ID" val="custom20200982_1*b*1"/>
  <p:tag name="KSO_WM_TEMPLATE_CATEGORY" val="custom"/>
  <p:tag name="KSO_WM_TEMPLATE_INDEX" val="20200982"/>
  <p:tag name="KSO_WM_UNIT_LAYERLEVEL" val="1"/>
  <p:tag name="KSO_WM_TAG_VERSION" val="1.0"/>
  <p:tag name="KSO_WM_BEAUTIFY_FLAG" val="#wm#"/>
</p:tagLst>
</file>

<file path=ppt/tags/tag52.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If you do something, do it well."/>
  <p:tag name="KSO_WM_UNIT_NOCLEAR" val="0"/>
  <p:tag name="KSO_WM_UNIT_VALUE" val="44"/>
  <p:tag name="KSO_WM_UNIT_HIGHLIGHT" val="0"/>
  <p:tag name="KSO_WM_UNIT_COMPATIBLE" val="0"/>
  <p:tag name="KSO_WM_UNIT_DIAGRAM_ISNUMVISUAL" val="0"/>
  <p:tag name="KSO_WM_UNIT_DIAGRAM_ISREFERUNIT" val="0"/>
  <p:tag name="KSO_WM_UNIT_TYPE" val="b"/>
  <p:tag name="KSO_WM_UNIT_INDEX" val="1"/>
  <p:tag name="KSO_WM_UNIT_ID" val="custom20200982_1*b*1"/>
  <p:tag name="KSO_WM_TEMPLATE_CATEGORY" val="custom"/>
  <p:tag name="KSO_WM_TEMPLATE_INDEX" val="20200982"/>
  <p:tag name="KSO_WM_UNIT_LAYERLEVEL" val="1"/>
  <p:tag name="KSO_WM_TAG_VERSION" val="1.0"/>
  <p:tag name="KSO_WM_BEAUTIFY_FLAG" val="#wm#"/>
</p:tagLst>
</file>

<file path=ppt/tags/tag53.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If you do something, do it well."/>
  <p:tag name="KSO_WM_UNIT_NOCLEAR" val="0"/>
  <p:tag name="KSO_WM_UNIT_VALUE" val="44"/>
  <p:tag name="KSO_WM_UNIT_HIGHLIGHT" val="0"/>
  <p:tag name="KSO_WM_UNIT_COMPATIBLE" val="0"/>
  <p:tag name="KSO_WM_UNIT_DIAGRAM_ISNUMVISUAL" val="0"/>
  <p:tag name="KSO_WM_UNIT_DIAGRAM_ISREFERUNIT" val="0"/>
  <p:tag name="KSO_WM_UNIT_TYPE" val="b"/>
  <p:tag name="KSO_WM_UNIT_INDEX" val="1"/>
  <p:tag name="KSO_WM_UNIT_ID" val="custom20200982_1*b*1"/>
  <p:tag name="KSO_WM_TEMPLATE_CATEGORY" val="custom"/>
  <p:tag name="KSO_WM_TEMPLATE_INDEX" val="20200982"/>
  <p:tag name="KSO_WM_UNIT_LAYERLEVEL" val="1"/>
  <p:tag name="KSO_WM_TAG_VERSION" val="1.0"/>
  <p:tag name="KSO_WM_BEAUTIFY_FLAG" val="#wm#"/>
</p:tagLst>
</file>

<file path=ppt/tags/tag54.xml><?xml version="1.0" encoding="utf-8"?>
<p:tagLst xmlns:a="http://schemas.openxmlformats.org/drawingml/2006/main" xmlns:r="http://schemas.openxmlformats.org/officeDocument/2006/relationships" xmlns:p="http://schemas.openxmlformats.org/presentationml/2006/main">
  <p:tag name="KSO_WM_SLIDE_MODEL_TYPE" val="cover"/>
</p:tagLst>
</file>

<file path=ppt/tags/tag55.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If you do something, do it well."/>
  <p:tag name="KSO_WM_UNIT_NOCLEAR" val="0"/>
  <p:tag name="KSO_WM_UNIT_VALUE" val="44"/>
  <p:tag name="KSO_WM_UNIT_HIGHLIGHT" val="0"/>
  <p:tag name="KSO_WM_UNIT_COMPATIBLE" val="0"/>
  <p:tag name="KSO_WM_UNIT_DIAGRAM_ISNUMVISUAL" val="0"/>
  <p:tag name="KSO_WM_UNIT_DIAGRAM_ISREFERUNIT" val="0"/>
  <p:tag name="KSO_WM_UNIT_TYPE" val="b"/>
  <p:tag name="KSO_WM_UNIT_INDEX" val="1"/>
  <p:tag name="KSO_WM_UNIT_ID" val="custom20200982_1*b*1"/>
  <p:tag name="KSO_WM_TEMPLATE_CATEGORY" val="custom"/>
  <p:tag name="KSO_WM_TEMPLATE_INDEX" val="20200982"/>
  <p:tag name="KSO_WM_UNIT_LAYERLEVEL" val="1"/>
  <p:tag name="KSO_WM_TAG_VERSION" val="1.0"/>
  <p:tag name="KSO_WM_BEAUTIFY_FLAG" val="#wm#"/>
</p:tagLst>
</file>

<file path=ppt/tags/tag56.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If you do something, do it well."/>
  <p:tag name="KSO_WM_UNIT_NOCLEAR" val="0"/>
  <p:tag name="KSO_WM_UNIT_VALUE" val="44"/>
  <p:tag name="KSO_WM_UNIT_HIGHLIGHT" val="0"/>
  <p:tag name="KSO_WM_UNIT_COMPATIBLE" val="0"/>
  <p:tag name="KSO_WM_UNIT_DIAGRAM_ISNUMVISUAL" val="0"/>
  <p:tag name="KSO_WM_UNIT_DIAGRAM_ISREFERUNIT" val="0"/>
  <p:tag name="KSO_WM_UNIT_TYPE" val="b"/>
  <p:tag name="KSO_WM_UNIT_INDEX" val="1"/>
  <p:tag name="KSO_WM_UNIT_ID" val="custom20200982_1*b*1"/>
  <p:tag name="KSO_WM_TEMPLATE_CATEGORY" val="custom"/>
  <p:tag name="KSO_WM_TEMPLATE_INDEX" val="20200982"/>
  <p:tag name="KSO_WM_UNIT_LAYERLEVEL" val="1"/>
  <p:tag name="KSO_WM_TAG_VERSION" val="1.0"/>
  <p:tag name="KSO_WM_BEAUTIFY_FLAG" val="#wm#"/>
</p:tagLst>
</file>

<file path=ppt/tags/tag57.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If you do something, do it well."/>
  <p:tag name="KSO_WM_UNIT_NOCLEAR" val="0"/>
  <p:tag name="KSO_WM_UNIT_VALUE" val="44"/>
  <p:tag name="KSO_WM_UNIT_HIGHLIGHT" val="0"/>
  <p:tag name="KSO_WM_UNIT_COMPATIBLE" val="0"/>
  <p:tag name="KSO_WM_UNIT_DIAGRAM_ISNUMVISUAL" val="0"/>
  <p:tag name="KSO_WM_UNIT_DIAGRAM_ISREFERUNIT" val="0"/>
  <p:tag name="KSO_WM_UNIT_TYPE" val="b"/>
  <p:tag name="KSO_WM_UNIT_INDEX" val="1"/>
  <p:tag name="KSO_WM_UNIT_ID" val="custom20200982_1*b*1"/>
  <p:tag name="KSO_WM_TEMPLATE_CATEGORY" val="custom"/>
  <p:tag name="KSO_WM_TEMPLATE_INDEX" val="20200982"/>
  <p:tag name="KSO_WM_UNIT_LAYERLEVEL" val="1"/>
  <p:tag name="KSO_WM_TAG_VERSION" val="1.0"/>
  <p:tag name="KSO_WM_BEAUTIFY_FLAG" val="#wm#"/>
</p:tagLst>
</file>

<file path=ppt/tags/tag58.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If you do something, do it well."/>
  <p:tag name="KSO_WM_UNIT_NOCLEAR" val="0"/>
  <p:tag name="KSO_WM_UNIT_VALUE" val="44"/>
  <p:tag name="KSO_WM_UNIT_HIGHLIGHT" val="0"/>
  <p:tag name="KSO_WM_UNIT_COMPATIBLE" val="0"/>
  <p:tag name="KSO_WM_UNIT_DIAGRAM_ISNUMVISUAL" val="0"/>
  <p:tag name="KSO_WM_UNIT_DIAGRAM_ISREFERUNIT" val="0"/>
  <p:tag name="KSO_WM_UNIT_TYPE" val="b"/>
  <p:tag name="KSO_WM_UNIT_INDEX" val="1"/>
  <p:tag name="KSO_WM_UNIT_ID" val="custom20200982_1*b*1"/>
  <p:tag name="KSO_WM_TEMPLATE_CATEGORY" val="custom"/>
  <p:tag name="KSO_WM_TEMPLATE_INDEX" val="20200982"/>
  <p:tag name="KSO_WM_UNIT_LAYERLEVEL" val="1"/>
  <p:tag name="KSO_WM_TAG_VERSION" val="1.0"/>
  <p:tag name="KSO_WM_BEAUTIFY_FLAG" val="#wm#"/>
</p:tagLst>
</file>

<file path=ppt/tags/tag59.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If you do something, do it well."/>
  <p:tag name="KSO_WM_UNIT_NOCLEAR" val="0"/>
  <p:tag name="KSO_WM_UNIT_VALUE" val="44"/>
  <p:tag name="KSO_WM_UNIT_HIGHLIGHT" val="0"/>
  <p:tag name="KSO_WM_UNIT_COMPATIBLE" val="0"/>
  <p:tag name="KSO_WM_UNIT_DIAGRAM_ISNUMVISUAL" val="0"/>
  <p:tag name="KSO_WM_UNIT_DIAGRAM_ISREFERUNIT" val="0"/>
  <p:tag name="KSO_WM_UNIT_TYPE" val="b"/>
  <p:tag name="KSO_WM_UNIT_INDEX" val="1"/>
  <p:tag name="KSO_WM_UNIT_ID" val="custom20200982_1*b*1"/>
  <p:tag name="KSO_WM_TEMPLATE_CATEGORY" val="custom"/>
  <p:tag name="KSO_WM_TEMPLATE_INDEX" val="20200982"/>
  <p:tag name="KSO_WM_UNIT_LAYERLEVEL" val="1"/>
  <p:tag name="KSO_WM_TAG_VERSION" val="1.0"/>
  <p:tag name="KSO_WM_BEAUTIFY_FLAG" val="#wm#"/>
</p:tagLst>
</file>

<file path=ppt/tags/tag6.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If you do something, do it well."/>
  <p:tag name="KSO_WM_UNIT_NOCLEAR" val="0"/>
  <p:tag name="KSO_WM_UNIT_VALUE" val="44"/>
  <p:tag name="KSO_WM_UNIT_HIGHLIGHT" val="0"/>
  <p:tag name="KSO_WM_UNIT_COMPATIBLE" val="0"/>
  <p:tag name="KSO_WM_UNIT_DIAGRAM_ISNUMVISUAL" val="0"/>
  <p:tag name="KSO_WM_UNIT_DIAGRAM_ISREFERUNIT" val="0"/>
  <p:tag name="KSO_WM_UNIT_TYPE" val="b"/>
  <p:tag name="KSO_WM_UNIT_INDEX" val="1"/>
  <p:tag name="KSO_WM_UNIT_ID" val="custom20200982_1*b*1"/>
  <p:tag name="KSO_WM_TEMPLATE_CATEGORY" val="custom"/>
  <p:tag name="KSO_WM_TEMPLATE_INDEX" val="20200982"/>
  <p:tag name="KSO_WM_UNIT_LAYERLEVEL" val="1"/>
  <p:tag name="KSO_WM_TAG_VERSION" val="1.0"/>
  <p:tag name="KSO_WM_BEAUTIFY_FLAG" val="#wm#"/>
</p:tagLst>
</file>

<file path=ppt/tags/tag60.xml><?xml version="1.0" encoding="utf-8"?>
<p:tagLst xmlns:a="http://schemas.openxmlformats.org/drawingml/2006/main" xmlns:r="http://schemas.openxmlformats.org/officeDocument/2006/relationships" xmlns:p="http://schemas.openxmlformats.org/presentationml/2006/main">
  <p:tag name="KSO_WM_SLIDE_MODEL_TYPE" val="cover"/>
</p:tagLst>
</file>

<file path=ppt/tags/tag7.xml><?xml version="1.0" encoding="utf-8"?>
<p:tagLst xmlns:a="http://schemas.openxmlformats.org/drawingml/2006/main" xmlns:r="http://schemas.openxmlformats.org/officeDocument/2006/relationships" xmlns:p="http://schemas.openxmlformats.org/presentationml/2006/main">
  <p:tag name="KSO_WM_SLIDE_MODEL_TYPE" val="cover"/>
</p:tagLst>
</file>

<file path=ppt/tags/tag8.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If you do something, do it well."/>
  <p:tag name="KSO_WM_UNIT_NOCLEAR" val="0"/>
  <p:tag name="KSO_WM_UNIT_VALUE" val="44"/>
  <p:tag name="KSO_WM_UNIT_HIGHLIGHT" val="0"/>
  <p:tag name="KSO_WM_UNIT_COMPATIBLE" val="0"/>
  <p:tag name="KSO_WM_UNIT_DIAGRAM_ISNUMVISUAL" val="0"/>
  <p:tag name="KSO_WM_UNIT_DIAGRAM_ISREFERUNIT" val="0"/>
  <p:tag name="KSO_WM_UNIT_TYPE" val="b"/>
  <p:tag name="KSO_WM_UNIT_INDEX" val="1"/>
  <p:tag name="KSO_WM_UNIT_ID" val="custom20200982_1*b*1"/>
  <p:tag name="KSO_WM_TEMPLATE_CATEGORY" val="custom"/>
  <p:tag name="KSO_WM_TEMPLATE_INDEX" val="20200982"/>
  <p:tag name="KSO_WM_UNIT_LAYERLEVEL" val="1"/>
  <p:tag name="KSO_WM_TAG_VERSION" val="1.0"/>
  <p:tag name="KSO_WM_BEAUTIFY_FLAG" val="#wm#"/>
</p:tagLst>
</file>

<file path=ppt/tags/tag9.xml><?xml version="1.0" encoding="utf-8"?>
<p:tagLst xmlns:a="http://schemas.openxmlformats.org/drawingml/2006/main" xmlns:r="http://schemas.openxmlformats.org/officeDocument/2006/relationships" xmlns:p="http://schemas.openxmlformats.org/presentationml/2006/main">
  <p:tag name="KSO_WM_SLIDE_MODEL_TYPE" val="cover"/>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solidFill>
        <a:ln>
          <a:noFill/>
        </a:ln>
      </a:spPr>
      <a:bodyPr rtlCol="0" anchor="ctr"/>
      <a:lstStyle>
        <a:defPPr algn="ctr">
          <a:defRPr>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TotalTime>
  <Words>1320</Words>
  <Application>Microsoft Office PowerPoint</Application>
  <PresentationFormat>宽屏</PresentationFormat>
  <Paragraphs>109</Paragraphs>
  <Slides>17</Slides>
  <Notes>17</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17</vt:i4>
      </vt:variant>
    </vt:vector>
  </HeadingPairs>
  <TitlesOfParts>
    <vt:vector size="27" baseType="lpstr">
      <vt:lpstr>Adobe Myungjo Std M</vt:lpstr>
      <vt:lpstr>Gill Sans</vt:lpstr>
      <vt:lpstr>Kozuka Gothic Pro M</vt:lpstr>
      <vt:lpstr>Kozuka Mincho Pr6N H</vt:lpstr>
      <vt:lpstr>华文楷体</vt:lpstr>
      <vt:lpstr>Arial</vt:lpstr>
      <vt:lpstr>Calibri</vt:lpstr>
      <vt:lpstr>等线</vt:lpstr>
      <vt:lpstr>等线 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孔 融</dc:creator>
  <cp:lastModifiedBy>Windows 用户</cp:lastModifiedBy>
  <cp:revision>1367</cp:revision>
  <dcterms:created xsi:type="dcterms:W3CDTF">2019-06-10T08:44:00Z</dcterms:created>
  <dcterms:modified xsi:type="dcterms:W3CDTF">2020-06-08T08:36:27Z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2052-11.1.0.8976</vt:lpwstr>
  </property>
</Properties>
</file>