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Lst>
  <p:sldSz cx="9144000" cy="5143500" type="screen16x9"/>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90" y="15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29.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bar"/>
        <c:grouping val="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c:ser>
        <c:ser>
          <c:idx val="1"/>
          <c:order val="1"/>
          <c:spPr>
            <a:solidFill>
              <a:schemeClr val="accent2"/>
            </a:solidFill>
            <a:ln>
              <a:noFill/>
            </a:ln>
            <a:effectLst/>
          </c:spPr>
          <c:invertIfNegative val="0"/>
          <c:val>
            <c:numRef>
              <c:f>Sheet1!$C$2:$C$5</c:f>
              <c:numCache>
                <c:formatCode>General</c:formatCode>
                <c:ptCount val="4"/>
                <c:pt idx="0">
                  <c:v>2.4</c:v>
                </c:pt>
                <c:pt idx="1">
                  <c:v>4.4</c:v>
                </c:pt>
                <c:pt idx="2">
                  <c:v>1.8</c:v>
                </c:pt>
                <c:pt idx="3">
                  <c:v>2.8</c:v>
                </c:pt>
              </c:numCache>
            </c:numRef>
          </c:val>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c:ser>
        <c:dLbls>
          <c:showLegendKey val="0"/>
          <c:showVal val="0"/>
          <c:showCatName val="0"/>
          <c:showSerName val="0"/>
          <c:showPercent val="0"/>
          <c:showBubbleSize val="0"/>
          <c:showLeaderLines val="0"/>
        </c:dLbls>
        <c:gapWidth/>
        <c:overlap val="100"/>
        <c:axId val="1442564496"/>
        <c:axId val="1442565056"/>
      </c:barChart>
      <c:catAx>
        <c:axId val="1442564496"/>
        <c:scaling>
          <c:orientation/>
        </c:scaling>
        <c:delete val="0"/>
        <c:axPos val="l"/>
        <c:numFmt formatCode="General" sourceLinked="1"/>
        <c:majorTickMark val="none"/>
        <c:minorTickMark val="none"/>
        <c:spPr>
          <a:noFill/>
          <a:ln w="9525" cap="flat" cmpd="sng" algn="ctr">
            <a:solidFill>
              <a:schemeClr val="bg2">
                <a:lumMod val="90000"/>
              </a:schemeClr>
            </a:solidFill>
            <a:round/>
          </a:ln>
          <a:effectLst/>
        </c:spPr>
        <c:txPr>
          <a:bodyPr rot="-60000000" spcFirstLastPara="1" vertOverflow="ellipsis" vert="horz" wrap="square"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endParaRPr>
          </a:p>
        </c:txPr>
        <c:crossAx val="1442565056"/>
        <c:crosses val="autoZero"/>
        <c:auto val="0"/>
        <c:lblAlgn val="ctr"/>
        <c:lblOffset/>
        <c:noMultiLvlLbl val="0"/>
      </c:catAx>
      <c:valAx>
        <c:axId val="1442565056"/>
        <c:scaling>
          <c:orientation/>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spPr>
          <a:noFill/>
          <a:ln>
            <a:solidFill>
              <a:schemeClr val="bg2">
                <a:lumMod val="75000"/>
              </a:schemeClr>
            </a:solidFill>
          </a:ln>
          <a:effectLst/>
        </c:spPr>
        <c:txPr>
          <a:bodyPr rot="-60000000" spcFirstLastPara="1" vertOverflow="ellipsis" vert="horz" wrap="square"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endParaRPr>
          </a:p>
        </c:txPr>
        <c:crossAx val="1442564496"/>
        <c:crosses val="autoZero"/>
        <c:crossBetween val="between"/>
      </c:valAx>
      <c:spPr>
        <a:noFill/>
        <a:ln>
          <a:noFill/>
        </a:ln>
        <a:effectLst/>
      </c:spPr>
    </c:plotArea>
    <c:plotVisOnly val="1"/>
    <c:dispBlanksAs val="gap"/>
    <c:showDLblsOverMax val="0"/>
  </c:chart>
  <c:spPr>
    <a:noFill/>
    <a:ln>
      <a:noFill/>
    </a:ln>
    <a:effectLst/>
  </c:spPr>
  <c:txPr>
    <a:bodyPr/>
    <a:p>
      <a:pPr>
        <a:defRPr lang="zh-CN" sz="1400" smtId="4294967295">
          <a:solidFill>
            <a:schemeClr val="bg1">
              <a:lumMod val="65000"/>
            </a:schemeClr>
          </a:solidFill>
          <a:latin typeface="Arial" panose="020b0604020202020204" pitchFamily="34" charset="0"/>
          <a:ea typeface="微软雅黑" panose="020b0503020204020204" charset="-122"/>
          <a:sym typeface="Arial" panose="020b0604020202020204" pitchFamily="34" charset="0"/>
        </a:defRPr>
      </a:pPr>
      <a:endParaRPr lang="zh-CN" sz="1400" smtId="4294967295">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First Slide">
    <p:spTree>
      <p:nvGrpSpPr>
        <p:cNvPr id="1" name=""/>
        <p:cNvGrpSpPr/>
        <p:nvPr/>
      </p:nvGrpSpPr>
      <p:grpSpPr>
        <a:xfrm>
          <a:off x="0" y="0"/>
          <a:ext cx="0" cy="0"/>
        </a:xfrm>
      </p:grpSpPr>
      <p:sp>
        <p:nvSpPr>
          <p:cNvPr id="15" name="Picture Placeholder 2"/>
          <p:cNvSpPr>
            <a:spLocks noGrp="1"/>
          </p:cNvSpPr>
          <p:nvPr>
            <p:ph type="pic" sz="quarter" idx="17"/>
          </p:nvPr>
        </p:nvSpPr>
        <p:spPr>
          <a:xfrm>
            <a:off x="3048000" y="331528"/>
            <a:ext cx="3276600" cy="2313078"/>
          </a:xfrm>
          <a:custGeom>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ct val="0"/>
              </a:spcBef>
              <a:buNone/>
              <a:defRPr sz="3150" b="1">
                <a:solidFill>
                  <a:schemeClr val="bg1"/>
                </a:solidFill>
                <a:latin typeface="Lato Hairline" panose="020f0502020204030203"/>
                <a:cs typeface="Lato Hairline" panose="020f0502020204030203"/>
              </a:defRPr>
            </a:lvl1pPr>
          </a:lstStyle>
          <a:p>
            <a:pPr lvl="0"/>
            <a:r>
              <a:rPr lang="es-ES_tradnl"/>
              <a:t>TITLE HERE</a:t>
            </a:r>
            <a:endParaRPr lang="es-ES_tradnl"/>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ct val="0"/>
              </a:spcBef>
              <a:spcAft>
                <a:spcPct val="0"/>
              </a:spcAft>
              <a:buNone/>
              <a:defRPr sz="1350" b="0">
                <a:solidFill>
                  <a:schemeClr val="accent3"/>
                </a:solidFill>
                <a:latin typeface="Lato Light" panose="020f0502020204030203"/>
                <a:cs typeface="Lato Light" panose="020f0502020204030203"/>
              </a:defRPr>
            </a:lvl1pPr>
          </a:lstStyle>
          <a:p>
            <a:pPr lvl="0"/>
            <a:r>
              <a:rPr lang="es-ES_tradnl" err="1"/>
              <a:t>Ultimate Powerpoint Template</a:t>
            </a:r>
            <a:endParaRPr lang="es-ES_tradnl"/>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non purus. Maecenas ut lacus nec mauris feugiat tristique.</a:t>
            </a:r>
            <a:endParaRPr lang="en-US"/>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t="-72000" b="-72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
            </a:fld>
            <a:endParaRPr lang="zh-CN" altLang="en-US"/>
          </a:p>
        </p:txBody>
      </p:sp>
      <p:grpSp>
        <p:nvGrpSpPr>
          <p:cNvPr id="67" name="组合 66"/>
          <p:cNvGrpSpPr/>
          <p:nvPr userDrawn="1"/>
        </p:nvGrpSpPr>
        <p:grpSpPr>
          <a:xfrm>
            <a:off x="-9592" y="0"/>
            <a:ext cx="9153593" cy="5144400"/>
            <a:chOff x="5482475" y="1963070"/>
            <a:chExt cx="3033713" cy="2100263"/>
          </a:xfrm>
        </p:grpSpPr>
        <p:sp>
          <p:nvSpPr>
            <p:cNvPr id="68"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69"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0"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1"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2"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3"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4"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5"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6"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7"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8"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9"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0"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1"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2"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3"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4"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5"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6"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7"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8"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useBgFill="1">
        <p:nvSpPr>
          <p:cNvPr id="89" name="矩形 88"/>
          <p:cNvSpPr/>
          <p:nvPr userDrawn="1"/>
        </p:nvSpPr>
        <p:spPr>
          <a:xfrm>
            <a:off x="73660" y="153035"/>
            <a:ext cx="8975090" cy="4881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xml" /><Relationship Id="rId11" Type="http://schemas.openxmlformats.org/officeDocument/2006/relationships/tags" Target="../tags/tag6.xml"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tags" Target="../tags/tag9.xml" /><Relationship Id="rId15" Type="http://schemas.openxmlformats.org/officeDocument/2006/relationships/tags" Target="../tags/tag10.xml" /><Relationship Id="rId16" Type="http://schemas.openxmlformats.org/officeDocument/2006/relationships/tags" Target="../tags/tag11.xml" /><Relationship Id="rId17" Type="http://schemas.openxmlformats.org/officeDocument/2006/relationships/tags" Target="../tags/tag12.xml" /><Relationship Id="rId18" Type="http://schemas.openxmlformats.org/officeDocument/2006/relationships/image" Target="../media/image4.png" /><Relationship Id="rId2" Type="http://schemas.openxmlformats.org/officeDocument/2006/relationships/image" Target="../media/image2.png" /><Relationship Id="rId3" Type="http://schemas.microsoft.com/office/2007/relationships/media" Target="../media/media1.mp3" /><Relationship Id="rId4" Type="http://schemas.microsoft.com/office/2007/relationships/media" Target="../media/media1.mp3" TargetMode="Internal" /><Relationship Id="rId5" Type="http://schemas.openxmlformats.org/officeDocument/2006/relationships/image" Target="../media/image3.png" /><Relationship Id="rId6" Type="http://schemas.openxmlformats.org/officeDocument/2006/relationships/tags" Target="../tags/tag1.xml" /><Relationship Id="rId7" Type="http://schemas.openxmlformats.org/officeDocument/2006/relationships/tags" Target="../tags/tag2.xml" /><Relationship Id="rId8" Type="http://schemas.openxmlformats.org/officeDocument/2006/relationships/tags" Target="../tags/tag3.xml" /><Relationship Id="rId9"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tags" Target="../tags/tag26.xml" /><Relationship Id="rId13" Type="http://schemas.openxmlformats.org/officeDocument/2006/relationships/tags" Target="../tags/tag27.xml" /><Relationship Id="rId14" Type="http://schemas.openxmlformats.org/officeDocument/2006/relationships/tags" Target="../tags/tag28.xml" /><Relationship Id="rId15" Type="http://schemas.openxmlformats.org/officeDocument/2006/relationships/image" Target="../media/image4.png" /><Relationship Id="rId2" Type="http://schemas.openxmlformats.org/officeDocument/2006/relationships/image" Target="../media/image3.png"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2" name="组合 71"/>
          <p:cNvGrpSpPr/>
          <p:nvPr userDrawn="1"/>
        </p:nvGrpSpPr>
        <p:grpSpPr>
          <a:xfrm>
            <a:off x="-9592" y="0"/>
            <a:ext cx="9153593" cy="5144400"/>
            <a:chOff x="5482475" y="1963070"/>
            <a:chExt cx="3033713" cy="2100263"/>
          </a:xfrm>
        </p:grpSpPr>
        <p:sp>
          <p:nvSpPr>
            <p:cNvPr id="73"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74"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5"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6"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7"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8"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9"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0"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1"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2"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3"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4"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5"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6"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7"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8"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9"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90"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1"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92"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3"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pic>
        <p:nvPicPr>
          <p:cNvPr id="2" name="William Joseph - Radioactive">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864973" y="62524"/>
            <a:ext cx="609600" cy="609600"/>
          </a:xfrm>
          <a:prstGeom prst="rect">
            <a:avLst/>
          </a:prstGeom>
        </p:spPr>
      </p:pic>
      <p:sp>
        <p:nvSpPr>
          <p:cNvPr id="6152" name="文本框 6151"/>
          <p:cNvSpPr txBox="1"/>
          <p:nvPr/>
        </p:nvSpPr>
        <p:spPr>
          <a:xfrm>
            <a:off x="3380423" y="3555815"/>
            <a:ext cx="2538730" cy="506730"/>
          </a:xfrm>
          <a:prstGeom prst="rect">
            <a:avLst/>
          </a:prstGeom>
          <a:noFill/>
          <a:ln w="9525">
            <a:noFill/>
          </a:ln>
        </p:spPr>
        <p:txBody>
          <a:bodyPr wrap="none">
            <a:spAutoFit/>
          </a:bodyPr>
          <a:lstStyle/>
          <a:p>
            <a:r>
              <a:rPr lang="zh-CN" altLang="en-US" sz="2700" b="1">
                <a:solidFill>
                  <a:schemeClr val="bg1"/>
                </a:solidFill>
                <a:effectLst>
                  <a:outerShdw blurRad="38100" dist="38100" dir="2700000" algn="tl">
                    <a:srgbClr val="000000">
                      <a:alpha val="43137"/>
                    </a:srgbClr>
                  </a:outerShdw>
                </a:effectLst>
                <a:latin typeface="Aparajita" panose="020b0604020202020204" charset="0"/>
              </a:rPr>
              <a:t>SPECIAL WISHES</a:t>
            </a:r>
            <a:endParaRPr lang="zh-CN" altLang="en-US" sz="2700" b="1">
              <a:solidFill>
                <a:schemeClr val="bg1"/>
              </a:solidFill>
              <a:effectLst>
                <a:outerShdw blurRad="38100" dist="38100" dir="2700000" algn="tl">
                  <a:srgbClr val="000000">
                    <a:alpha val="43137"/>
                  </a:srgbClr>
                </a:outerShdw>
              </a:effectLst>
              <a:latin typeface="Aparajita" panose="020b0604020202020204" charset="0"/>
            </a:endParaRPr>
          </a:p>
        </p:txBody>
      </p:sp>
      <p:sp>
        <p:nvSpPr>
          <p:cNvPr id="6151" name="文本框 6150"/>
          <p:cNvSpPr txBox="1"/>
          <p:nvPr/>
        </p:nvSpPr>
        <p:spPr>
          <a:xfrm>
            <a:off x="2299335" y="3141875"/>
            <a:ext cx="4700905" cy="414020"/>
          </a:xfrm>
          <a:prstGeom prst="rect">
            <a:avLst/>
          </a:prstGeom>
          <a:noFill/>
          <a:ln w="9525">
            <a:noFill/>
          </a:ln>
        </p:spPr>
        <p:txBody>
          <a:bodyPr wrap="none">
            <a:spAutoFit/>
          </a:bodyPr>
          <a:lstStyle/>
          <a:p>
            <a:pPr algn="l"/>
            <a:r>
              <a:rPr lang="zh-CN" altLang="en-US" sz="21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唯美冬天主题圣诞节冬季动态PPT模板</a:t>
            </a:r>
            <a:endParaRPr lang="zh-CN" altLang="en-US" sz="21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96" name="图片 95"/>
          <p:cNvPicPr>
            <a:picLocks noChangeAspect="1"/>
          </p:cNvPicPr>
          <p:nvPr/>
        </p:nvPicPr>
        <p:blipFill>
          <a:blip r:embed="rId5">
            <a:extLst>
              <a:ext uri="{28A0092B-C50C-407E-A947-70E740481C1C}">
                <a14:useLocalDpi xmlns:a14="http://schemas.microsoft.com/office/drawing/2010/main" val="0"/>
              </a:ext>
            </a:extLst>
          </a:blip>
          <a:srcRect l="47002" t="28527"/>
          <a:stretch>
            <a:fillRect/>
          </a:stretch>
        </p:blipFill>
        <p:spPr>
          <a:xfrm>
            <a:off x="7363326" y="1840711"/>
            <a:ext cx="2097166" cy="2828259"/>
          </a:xfrm>
          <a:prstGeom prst="rect">
            <a:avLst/>
          </a:prstGeom>
        </p:spPr>
      </p:pic>
      <p:grpSp>
        <p:nvGrpSpPr>
          <p:cNvPr id="196" name="PA_库_组合 1018"/>
          <p:cNvGrpSpPr/>
          <p:nvPr>
            <p:custDataLst>
              <p:tags r:id="rId6"/>
            </p:custDataLst>
          </p:nvPr>
        </p:nvGrpSpPr>
        <p:grpSpPr>
          <a:xfrm>
            <a:off x="908888" y="208529"/>
            <a:ext cx="7992143" cy="2453358"/>
            <a:chOff x="705420" y="349588"/>
            <a:chExt cx="10656191" cy="3271144"/>
          </a:xfrm>
        </p:grpSpPr>
        <p:sp>
          <p:nvSpPr>
            <p:cNvPr id="197" name="Freeform 8646"/>
            <p:cNvSpPr/>
            <p:nvPr/>
          </p:nvSpPr>
          <p:spPr bwMode="auto">
            <a:xfrm>
              <a:off x="10525093" y="605534"/>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98" name="Freeform 8647"/>
            <p:cNvSpPr/>
            <p:nvPr/>
          </p:nvSpPr>
          <p:spPr bwMode="auto">
            <a:xfrm>
              <a:off x="11205543" y="1641813"/>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99" name="Freeform 8648"/>
            <p:cNvSpPr/>
            <p:nvPr/>
          </p:nvSpPr>
          <p:spPr bwMode="auto">
            <a:xfrm>
              <a:off x="11111901" y="1030034"/>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0" name="Freeform 8649"/>
            <p:cNvSpPr/>
            <p:nvPr/>
          </p:nvSpPr>
          <p:spPr bwMode="auto">
            <a:xfrm>
              <a:off x="11024504" y="586808"/>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1" name="Freeform 8650"/>
            <p:cNvSpPr>
              <a:spLocks noEditPoints="1"/>
            </p:cNvSpPr>
            <p:nvPr/>
          </p:nvSpPr>
          <p:spPr bwMode="auto">
            <a:xfrm>
              <a:off x="10531338" y="873970"/>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2" name="Freeform 8651"/>
            <p:cNvSpPr>
              <a:spLocks noEditPoints="1"/>
            </p:cNvSpPr>
            <p:nvPr/>
          </p:nvSpPr>
          <p:spPr bwMode="auto">
            <a:xfrm>
              <a:off x="9757250" y="468196"/>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3" name="Freeform 8652"/>
            <p:cNvSpPr/>
            <p:nvPr/>
          </p:nvSpPr>
          <p:spPr bwMode="auto">
            <a:xfrm>
              <a:off x="8783398" y="505652"/>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4" name="Freeform 8653"/>
            <p:cNvSpPr/>
            <p:nvPr/>
          </p:nvSpPr>
          <p:spPr bwMode="auto">
            <a:xfrm>
              <a:off x="9270324" y="630505"/>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5" name="Freeform 8678"/>
            <p:cNvSpPr/>
            <p:nvPr/>
          </p:nvSpPr>
          <p:spPr bwMode="auto">
            <a:xfrm>
              <a:off x="705420" y="2590694"/>
              <a:ext cx="955126" cy="1030038"/>
            </a:xfrm>
            <a:custGeom>
              <a:gdLst>
                <a:gd name="T0" fmla="*/ 77 w 153"/>
                <a:gd name="T1" fmla="*/ 0 h 165"/>
                <a:gd name="T2" fmla="*/ 81 w 153"/>
                <a:gd name="T3" fmla="*/ 0 h 165"/>
                <a:gd name="T4" fmla="*/ 82 w 153"/>
                <a:gd name="T5" fmla="*/ 1 h 165"/>
                <a:gd name="T6" fmla="*/ 83 w 153"/>
                <a:gd name="T7" fmla="*/ 4 h 165"/>
                <a:gd name="T8" fmla="*/ 83 w 153"/>
                <a:gd name="T9" fmla="*/ 5 h 165"/>
                <a:gd name="T10" fmla="*/ 86 w 153"/>
                <a:gd name="T11" fmla="*/ 8 h 165"/>
                <a:gd name="T12" fmla="*/ 89 w 153"/>
                <a:gd name="T13" fmla="*/ 9 h 165"/>
                <a:gd name="T14" fmla="*/ 90 w 153"/>
                <a:gd name="T15" fmla="*/ 12 h 165"/>
                <a:gd name="T16" fmla="*/ 89 w 153"/>
                <a:gd name="T17" fmla="*/ 13 h 165"/>
                <a:gd name="T18" fmla="*/ 110 w 153"/>
                <a:gd name="T19" fmla="*/ 20 h 165"/>
                <a:gd name="T20" fmla="*/ 127 w 153"/>
                <a:gd name="T21" fmla="*/ 32 h 165"/>
                <a:gd name="T22" fmla="*/ 141 w 153"/>
                <a:gd name="T23" fmla="*/ 49 h 165"/>
                <a:gd name="T24" fmla="*/ 150 w 153"/>
                <a:gd name="T25" fmla="*/ 67 h 165"/>
                <a:gd name="T26" fmla="*/ 153 w 153"/>
                <a:gd name="T27" fmla="*/ 89 h 165"/>
                <a:gd name="T28" fmla="*/ 149 w 153"/>
                <a:gd name="T29" fmla="*/ 113 h 165"/>
                <a:gd name="T30" fmla="*/ 138 w 153"/>
                <a:gd name="T31" fmla="*/ 134 h 165"/>
                <a:gd name="T32" fmla="*/ 121 w 153"/>
                <a:gd name="T33" fmla="*/ 151 h 165"/>
                <a:gd name="T34" fmla="*/ 100 w 153"/>
                <a:gd name="T35" fmla="*/ 161 h 165"/>
                <a:gd name="T36" fmla="*/ 77 w 153"/>
                <a:gd name="T37" fmla="*/ 165 h 165"/>
                <a:gd name="T38" fmla="*/ 52 w 153"/>
                <a:gd name="T39" fmla="*/ 161 h 165"/>
                <a:gd name="T40" fmla="*/ 31 w 153"/>
                <a:gd name="T41" fmla="*/ 151 h 165"/>
                <a:gd name="T42" fmla="*/ 14 w 153"/>
                <a:gd name="T43" fmla="*/ 134 h 165"/>
                <a:gd name="T44" fmla="*/ 4 w 153"/>
                <a:gd name="T45" fmla="*/ 113 h 165"/>
                <a:gd name="T46" fmla="*/ 0 w 153"/>
                <a:gd name="T47" fmla="*/ 89 h 165"/>
                <a:gd name="T48" fmla="*/ 4 w 153"/>
                <a:gd name="T49" fmla="*/ 67 h 165"/>
                <a:gd name="T50" fmla="*/ 11 w 153"/>
                <a:gd name="T51" fmla="*/ 47 h 165"/>
                <a:gd name="T52" fmla="*/ 26 w 153"/>
                <a:gd name="T53" fmla="*/ 32 h 165"/>
                <a:gd name="T54" fmla="*/ 43 w 153"/>
                <a:gd name="T55" fmla="*/ 20 h 165"/>
                <a:gd name="T56" fmla="*/ 64 w 153"/>
                <a:gd name="T57" fmla="*/ 13 h 165"/>
                <a:gd name="T58" fmla="*/ 64 w 153"/>
                <a:gd name="T59" fmla="*/ 12 h 165"/>
                <a:gd name="T60" fmla="*/ 65 w 153"/>
                <a:gd name="T61" fmla="*/ 9 h 165"/>
                <a:gd name="T62" fmla="*/ 66 w 153"/>
                <a:gd name="T63" fmla="*/ 8 h 165"/>
                <a:gd name="T64" fmla="*/ 70 w 153"/>
                <a:gd name="T65" fmla="*/ 5 h 165"/>
                <a:gd name="T66" fmla="*/ 69 w 153"/>
                <a:gd name="T67" fmla="*/ 4 h 165"/>
                <a:gd name="T68" fmla="*/ 70 w 153"/>
                <a:gd name="T69" fmla="*/ 1 h 165"/>
                <a:gd name="T70" fmla="*/ 73 w 153"/>
                <a:gd name="T71" fmla="*/ 0 h 165"/>
                <a:gd name="T72" fmla="*/ 77 w 153"/>
                <a:gd name="T73" fmla="*/ 0 h 1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165">
                  <a:moveTo>
                    <a:pt x="77" y="0"/>
                  </a:moveTo>
                  <a:lnTo>
                    <a:pt x="81" y="0"/>
                  </a:lnTo>
                  <a:lnTo>
                    <a:pt x="82" y="1"/>
                  </a:lnTo>
                  <a:lnTo>
                    <a:pt x="83" y="4"/>
                  </a:lnTo>
                  <a:lnTo>
                    <a:pt x="83" y="5"/>
                  </a:lnTo>
                  <a:lnTo>
                    <a:pt x="86" y="8"/>
                  </a:lnTo>
                  <a:lnTo>
                    <a:pt x="89" y="9"/>
                  </a:lnTo>
                  <a:lnTo>
                    <a:pt x="90" y="12"/>
                  </a:lnTo>
                  <a:lnTo>
                    <a:pt x="89" y="13"/>
                  </a:lnTo>
                  <a:lnTo>
                    <a:pt x="110" y="20"/>
                  </a:lnTo>
                  <a:lnTo>
                    <a:pt x="127" y="32"/>
                  </a:lnTo>
                  <a:lnTo>
                    <a:pt x="141" y="49"/>
                  </a:lnTo>
                  <a:lnTo>
                    <a:pt x="150" y="67"/>
                  </a:lnTo>
                  <a:lnTo>
                    <a:pt x="153" y="89"/>
                  </a:lnTo>
                  <a:lnTo>
                    <a:pt x="149" y="113"/>
                  </a:lnTo>
                  <a:lnTo>
                    <a:pt x="138" y="134"/>
                  </a:lnTo>
                  <a:lnTo>
                    <a:pt x="121" y="151"/>
                  </a:lnTo>
                  <a:lnTo>
                    <a:pt x="100" y="161"/>
                  </a:lnTo>
                  <a:lnTo>
                    <a:pt x="77" y="165"/>
                  </a:lnTo>
                  <a:lnTo>
                    <a:pt x="52" y="161"/>
                  </a:lnTo>
                  <a:lnTo>
                    <a:pt x="31" y="151"/>
                  </a:lnTo>
                  <a:lnTo>
                    <a:pt x="14" y="134"/>
                  </a:lnTo>
                  <a:lnTo>
                    <a:pt x="4" y="113"/>
                  </a:lnTo>
                  <a:lnTo>
                    <a:pt x="0" y="89"/>
                  </a:lnTo>
                  <a:lnTo>
                    <a:pt x="4" y="67"/>
                  </a:lnTo>
                  <a:lnTo>
                    <a:pt x="11" y="47"/>
                  </a:lnTo>
                  <a:lnTo>
                    <a:pt x="26" y="32"/>
                  </a:lnTo>
                  <a:lnTo>
                    <a:pt x="43" y="20"/>
                  </a:lnTo>
                  <a:lnTo>
                    <a:pt x="64" y="13"/>
                  </a:lnTo>
                  <a:lnTo>
                    <a:pt x="64" y="12"/>
                  </a:lnTo>
                  <a:lnTo>
                    <a:pt x="65" y="9"/>
                  </a:lnTo>
                  <a:lnTo>
                    <a:pt x="66" y="8"/>
                  </a:lnTo>
                  <a:lnTo>
                    <a:pt x="70" y="5"/>
                  </a:lnTo>
                  <a:lnTo>
                    <a:pt x="69" y="4"/>
                  </a:lnTo>
                  <a:lnTo>
                    <a:pt x="70" y="1"/>
                  </a:lnTo>
                  <a:lnTo>
                    <a:pt x="73" y="0"/>
                  </a:lnTo>
                  <a:lnTo>
                    <a:pt x="77"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6" name="Freeform 8679"/>
            <p:cNvSpPr/>
            <p:nvPr/>
          </p:nvSpPr>
          <p:spPr bwMode="auto">
            <a:xfrm>
              <a:off x="1154891" y="2515783"/>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7" name="Freeform 8680"/>
            <p:cNvSpPr/>
            <p:nvPr/>
          </p:nvSpPr>
          <p:spPr bwMode="auto">
            <a:xfrm>
              <a:off x="1154891" y="245335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8" name="Freeform 8681"/>
            <p:cNvSpPr/>
            <p:nvPr/>
          </p:nvSpPr>
          <p:spPr bwMode="auto">
            <a:xfrm>
              <a:off x="1154891" y="2378445"/>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9" name="Freeform 8682"/>
            <p:cNvSpPr/>
            <p:nvPr/>
          </p:nvSpPr>
          <p:spPr bwMode="auto">
            <a:xfrm>
              <a:off x="1154891" y="2316018"/>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0" name="Freeform 8683"/>
            <p:cNvSpPr/>
            <p:nvPr/>
          </p:nvSpPr>
          <p:spPr bwMode="auto">
            <a:xfrm>
              <a:off x="1154891" y="2241106"/>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1" name="Freeform 8684"/>
            <p:cNvSpPr/>
            <p:nvPr/>
          </p:nvSpPr>
          <p:spPr bwMode="auto">
            <a:xfrm>
              <a:off x="1154891" y="2172439"/>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2" name="Freeform 8685"/>
            <p:cNvSpPr/>
            <p:nvPr/>
          </p:nvSpPr>
          <p:spPr bwMode="auto">
            <a:xfrm>
              <a:off x="1154891" y="2103768"/>
              <a:ext cx="62426" cy="68671"/>
            </a:xfrm>
            <a:custGeom>
              <a:gdLst>
                <a:gd name="T0" fmla="*/ 5 w 10"/>
                <a:gd name="T1" fmla="*/ 0 h 11"/>
                <a:gd name="T2" fmla="*/ 7 w 10"/>
                <a:gd name="T3" fmla="*/ 1 h 11"/>
                <a:gd name="T4" fmla="*/ 9 w 10"/>
                <a:gd name="T5" fmla="*/ 2 h 11"/>
                <a:gd name="T6" fmla="*/ 10 w 10"/>
                <a:gd name="T7" fmla="*/ 6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6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6"/>
                  </a:lnTo>
                  <a:lnTo>
                    <a:pt x="9" y="9"/>
                  </a:lnTo>
                  <a:lnTo>
                    <a:pt x="7" y="10"/>
                  </a:lnTo>
                  <a:lnTo>
                    <a:pt x="5" y="11"/>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3" name="Freeform 8686"/>
            <p:cNvSpPr/>
            <p:nvPr/>
          </p:nvSpPr>
          <p:spPr bwMode="auto">
            <a:xfrm>
              <a:off x="1154891" y="2035101"/>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4" name="Freeform 8687"/>
            <p:cNvSpPr/>
            <p:nvPr/>
          </p:nvSpPr>
          <p:spPr bwMode="auto">
            <a:xfrm>
              <a:off x="1154891" y="1960190"/>
              <a:ext cx="62426" cy="74912"/>
            </a:xfrm>
            <a:custGeom>
              <a:gdLst>
                <a:gd name="T0" fmla="*/ 5 w 10"/>
                <a:gd name="T1" fmla="*/ 0 h 12"/>
                <a:gd name="T2" fmla="*/ 7 w 10"/>
                <a:gd name="T3" fmla="*/ 2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7"/>
                  </a:lnTo>
                  <a:lnTo>
                    <a:pt x="9" y="9"/>
                  </a:lnTo>
                  <a:lnTo>
                    <a:pt x="7" y="11"/>
                  </a:lnTo>
                  <a:lnTo>
                    <a:pt x="5" y="12"/>
                  </a:lnTo>
                  <a:lnTo>
                    <a:pt x="2" y="11"/>
                  </a:lnTo>
                  <a:lnTo>
                    <a:pt x="0" y="9"/>
                  </a:lnTo>
                  <a:lnTo>
                    <a:pt x="0" y="7"/>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5" name="Freeform 8688"/>
            <p:cNvSpPr/>
            <p:nvPr/>
          </p:nvSpPr>
          <p:spPr bwMode="auto">
            <a:xfrm>
              <a:off x="1154891" y="1897763"/>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6" name="Freeform 8689"/>
            <p:cNvSpPr/>
            <p:nvPr/>
          </p:nvSpPr>
          <p:spPr bwMode="auto">
            <a:xfrm>
              <a:off x="1154891" y="1822851"/>
              <a:ext cx="62426" cy="74912"/>
            </a:xfrm>
            <a:custGeom>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1"/>
                  </a:lnTo>
                  <a:lnTo>
                    <a:pt x="5" y="12"/>
                  </a:lnTo>
                  <a:lnTo>
                    <a:pt x="2" y="11"/>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7" name="Freeform 8690"/>
            <p:cNvSpPr/>
            <p:nvPr/>
          </p:nvSpPr>
          <p:spPr bwMode="auto">
            <a:xfrm>
              <a:off x="1154891" y="1760425"/>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8" name="Freeform 8691"/>
            <p:cNvSpPr/>
            <p:nvPr/>
          </p:nvSpPr>
          <p:spPr bwMode="auto">
            <a:xfrm>
              <a:off x="1154891" y="1685513"/>
              <a:ext cx="62426" cy="74912"/>
            </a:xfrm>
            <a:custGeom>
              <a:gdLst>
                <a:gd name="T0" fmla="*/ 5 w 10"/>
                <a:gd name="T1" fmla="*/ 0 h 12"/>
                <a:gd name="T2" fmla="*/ 7 w 10"/>
                <a:gd name="T3" fmla="*/ 1 h 12"/>
                <a:gd name="T4" fmla="*/ 9 w 10"/>
                <a:gd name="T5" fmla="*/ 2 h 12"/>
                <a:gd name="T6" fmla="*/ 10 w 10"/>
                <a:gd name="T7" fmla="*/ 6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6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6"/>
                  </a:lnTo>
                  <a:lnTo>
                    <a:pt x="9" y="9"/>
                  </a:lnTo>
                  <a:lnTo>
                    <a:pt x="7" y="10"/>
                  </a:lnTo>
                  <a:lnTo>
                    <a:pt x="5" y="12"/>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9" name="Freeform 8692"/>
            <p:cNvSpPr/>
            <p:nvPr/>
          </p:nvSpPr>
          <p:spPr bwMode="auto">
            <a:xfrm>
              <a:off x="1154891" y="1616842"/>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0" name="Freeform 8693"/>
            <p:cNvSpPr/>
            <p:nvPr/>
          </p:nvSpPr>
          <p:spPr bwMode="auto">
            <a:xfrm>
              <a:off x="1154891" y="155441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1" name="Freeform 8694"/>
            <p:cNvSpPr/>
            <p:nvPr/>
          </p:nvSpPr>
          <p:spPr bwMode="auto">
            <a:xfrm>
              <a:off x="1154891" y="1479504"/>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2" name="Freeform 8695"/>
            <p:cNvSpPr/>
            <p:nvPr/>
          </p:nvSpPr>
          <p:spPr bwMode="auto">
            <a:xfrm>
              <a:off x="1154891" y="1417078"/>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3" name="Freeform 8696"/>
            <p:cNvSpPr/>
            <p:nvPr/>
          </p:nvSpPr>
          <p:spPr bwMode="auto">
            <a:xfrm>
              <a:off x="1154891" y="1342166"/>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4" name="Freeform 8697"/>
            <p:cNvSpPr/>
            <p:nvPr/>
          </p:nvSpPr>
          <p:spPr bwMode="auto">
            <a:xfrm>
              <a:off x="1154891" y="1273499"/>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5" name="Freeform 8698"/>
            <p:cNvSpPr/>
            <p:nvPr/>
          </p:nvSpPr>
          <p:spPr bwMode="auto">
            <a:xfrm>
              <a:off x="1154891" y="1204828"/>
              <a:ext cx="62426" cy="68671"/>
            </a:xfrm>
            <a:custGeom>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6" name="Freeform 8699"/>
            <p:cNvSpPr/>
            <p:nvPr/>
          </p:nvSpPr>
          <p:spPr bwMode="auto">
            <a:xfrm>
              <a:off x="1154891" y="1136161"/>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7" name="Freeform 8700"/>
            <p:cNvSpPr/>
            <p:nvPr/>
          </p:nvSpPr>
          <p:spPr bwMode="auto">
            <a:xfrm>
              <a:off x="1154891" y="1061249"/>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8" name="Freeform 8701"/>
            <p:cNvSpPr/>
            <p:nvPr/>
          </p:nvSpPr>
          <p:spPr bwMode="auto">
            <a:xfrm>
              <a:off x="1154891" y="998823"/>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9" name="Freeform 8702"/>
            <p:cNvSpPr/>
            <p:nvPr/>
          </p:nvSpPr>
          <p:spPr bwMode="auto">
            <a:xfrm>
              <a:off x="1154891" y="923911"/>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0" name="Freeform 8703"/>
            <p:cNvSpPr/>
            <p:nvPr/>
          </p:nvSpPr>
          <p:spPr bwMode="auto">
            <a:xfrm>
              <a:off x="1154891" y="861485"/>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1" name="Freeform 8704"/>
            <p:cNvSpPr/>
            <p:nvPr/>
          </p:nvSpPr>
          <p:spPr bwMode="auto">
            <a:xfrm>
              <a:off x="1154891" y="786573"/>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2" name="Freeform 8705"/>
            <p:cNvSpPr/>
            <p:nvPr/>
          </p:nvSpPr>
          <p:spPr bwMode="auto">
            <a:xfrm>
              <a:off x="1154891" y="717902"/>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3" name="Freeform 8706"/>
            <p:cNvSpPr/>
            <p:nvPr/>
          </p:nvSpPr>
          <p:spPr bwMode="auto">
            <a:xfrm>
              <a:off x="1154891" y="649235"/>
              <a:ext cx="62426" cy="68671"/>
            </a:xfrm>
            <a:custGeom>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4" name="Freeform 8707"/>
            <p:cNvSpPr/>
            <p:nvPr/>
          </p:nvSpPr>
          <p:spPr bwMode="auto">
            <a:xfrm>
              <a:off x="1154891" y="580564"/>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5" name="Freeform 8708"/>
            <p:cNvSpPr/>
            <p:nvPr/>
          </p:nvSpPr>
          <p:spPr bwMode="auto">
            <a:xfrm>
              <a:off x="1154891" y="505652"/>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6" name="Freeform 8709"/>
            <p:cNvSpPr/>
            <p:nvPr/>
          </p:nvSpPr>
          <p:spPr bwMode="auto">
            <a:xfrm>
              <a:off x="1154891" y="44322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7" name="Freeform 8710"/>
            <p:cNvSpPr/>
            <p:nvPr/>
          </p:nvSpPr>
          <p:spPr bwMode="auto">
            <a:xfrm>
              <a:off x="1154891" y="368314"/>
              <a:ext cx="62426" cy="74912"/>
            </a:xfrm>
            <a:custGeom>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7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0"/>
                  </a:lnTo>
                  <a:lnTo>
                    <a:pt x="5" y="12"/>
                  </a:lnTo>
                  <a:lnTo>
                    <a:pt x="2" y="10"/>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8" name="Freeform 8711"/>
            <p:cNvSpPr/>
            <p:nvPr/>
          </p:nvSpPr>
          <p:spPr bwMode="auto">
            <a:xfrm>
              <a:off x="1154891" y="349588"/>
              <a:ext cx="56186" cy="24971"/>
            </a:xfrm>
            <a:custGeom>
              <a:gdLst>
                <a:gd name="T0" fmla="*/ 0 w 9"/>
                <a:gd name="T1" fmla="*/ 0 h 4"/>
                <a:gd name="T2" fmla="*/ 9 w 9"/>
                <a:gd name="T3" fmla="*/ 0 h 4"/>
                <a:gd name="T4" fmla="*/ 7 w 9"/>
                <a:gd name="T5" fmla="*/ 3 h 4"/>
                <a:gd name="T6" fmla="*/ 5 w 9"/>
                <a:gd name="T7" fmla="*/ 4 h 4"/>
                <a:gd name="T8" fmla="*/ 1 w 9"/>
                <a:gd name="T9" fmla="*/ 3 h 4"/>
                <a:gd name="T10" fmla="*/ 0 w 9"/>
                <a:gd name="T11" fmla="*/ 0 h 4"/>
              </a:gdLst>
              <a:cxnLst>
                <a:cxn ang="0">
                  <a:pos x="T0" y="T1"/>
                </a:cxn>
                <a:cxn ang="0">
                  <a:pos x="T2" y="T3"/>
                </a:cxn>
                <a:cxn ang="0">
                  <a:pos x="T4" y="T5"/>
                </a:cxn>
                <a:cxn ang="0">
                  <a:pos x="T6" y="T7"/>
                </a:cxn>
                <a:cxn ang="0">
                  <a:pos x="T8" y="T9"/>
                </a:cxn>
                <a:cxn ang="0">
                  <a:pos x="T10" y="T11"/>
                </a:cxn>
              </a:cxnLst>
              <a:rect l="0" t="0" r="r" b="b"/>
              <a:pathLst>
                <a:path w="9" h="4">
                  <a:moveTo>
                    <a:pt x="0" y="0"/>
                  </a:moveTo>
                  <a:lnTo>
                    <a:pt x="9" y="0"/>
                  </a:lnTo>
                  <a:lnTo>
                    <a:pt x="7" y="3"/>
                  </a:lnTo>
                  <a:lnTo>
                    <a:pt x="5" y="4"/>
                  </a:lnTo>
                  <a:lnTo>
                    <a:pt x="1"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9" name="Freeform 8712"/>
            <p:cNvSpPr>
              <a:spLocks noEditPoints="1"/>
            </p:cNvSpPr>
            <p:nvPr/>
          </p:nvSpPr>
          <p:spPr bwMode="auto">
            <a:xfrm>
              <a:off x="836514" y="2796704"/>
              <a:ext cx="699176" cy="724146"/>
            </a:xfrm>
            <a:custGeom>
              <a:gdLst>
                <a:gd name="T0" fmla="*/ 60 w 112"/>
                <a:gd name="T1" fmla="*/ 98 h 116"/>
                <a:gd name="T2" fmla="*/ 55 w 112"/>
                <a:gd name="T3" fmla="*/ 106 h 116"/>
                <a:gd name="T4" fmla="*/ 49 w 112"/>
                <a:gd name="T5" fmla="*/ 95 h 116"/>
                <a:gd name="T6" fmla="*/ 38 w 112"/>
                <a:gd name="T7" fmla="*/ 89 h 116"/>
                <a:gd name="T8" fmla="*/ 69 w 112"/>
                <a:gd name="T9" fmla="*/ 85 h 116"/>
                <a:gd name="T10" fmla="*/ 40 w 112"/>
                <a:gd name="T11" fmla="*/ 85 h 116"/>
                <a:gd name="T12" fmla="*/ 38 w 112"/>
                <a:gd name="T13" fmla="*/ 82 h 116"/>
                <a:gd name="T14" fmla="*/ 89 w 112"/>
                <a:gd name="T15" fmla="*/ 61 h 116"/>
                <a:gd name="T16" fmla="*/ 89 w 112"/>
                <a:gd name="T17" fmla="*/ 72 h 116"/>
                <a:gd name="T18" fmla="*/ 96 w 112"/>
                <a:gd name="T19" fmla="*/ 81 h 116"/>
                <a:gd name="T20" fmla="*/ 87 w 112"/>
                <a:gd name="T21" fmla="*/ 82 h 116"/>
                <a:gd name="T22" fmla="*/ 74 w 112"/>
                <a:gd name="T23" fmla="*/ 71 h 116"/>
                <a:gd name="T24" fmla="*/ 19 w 112"/>
                <a:gd name="T25" fmla="*/ 60 h 116"/>
                <a:gd name="T26" fmla="*/ 28 w 112"/>
                <a:gd name="T27" fmla="*/ 74 h 116"/>
                <a:gd name="T28" fmla="*/ 22 w 112"/>
                <a:gd name="T29" fmla="*/ 84 h 116"/>
                <a:gd name="T30" fmla="*/ 14 w 112"/>
                <a:gd name="T31" fmla="*/ 82 h 116"/>
                <a:gd name="T32" fmla="*/ 19 w 112"/>
                <a:gd name="T33" fmla="*/ 72 h 116"/>
                <a:gd name="T34" fmla="*/ 21 w 112"/>
                <a:gd name="T35" fmla="*/ 60 h 116"/>
                <a:gd name="T36" fmla="*/ 55 w 112"/>
                <a:gd name="T37" fmla="*/ 71 h 116"/>
                <a:gd name="T38" fmla="*/ 60 w 112"/>
                <a:gd name="T39" fmla="*/ 67 h 116"/>
                <a:gd name="T40" fmla="*/ 66 w 112"/>
                <a:gd name="T41" fmla="*/ 64 h 116"/>
                <a:gd name="T42" fmla="*/ 53 w 112"/>
                <a:gd name="T43" fmla="*/ 60 h 116"/>
                <a:gd name="T44" fmla="*/ 52 w 112"/>
                <a:gd name="T45" fmla="*/ 64 h 116"/>
                <a:gd name="T46" fmla="*/ 65 w 112"/>
                <a:gd name="T47" fmla="*/ 60 h 116"/>
                <a:gd name="T48" fmla="*/ 43 w 112"/>
                <a:gd name="T49" fmla="*/ 59 h 116"/>
                <a:gd name="T50" fmla="*/ 47 w 112"/>
                <a:gd name="T51" fmla="*/ 57 h 116"/>
                <a:gd name="T52" fmla="*/ 51 w 112"/>
                <a:gd name="T53" fmla="*/ 55 h 116"/>
                <a:gd name="T54" fmla="*/ 60 w 112"/>
                <a:gd name="T55" fmla="*/ 56 h 116"/>
                <a:gd name="T56" fmla="*/ 53 w 112"/>
                <a:gd name="T57" fmla="*/ 52 h 116"/>
                <a:gd name="T58" fmla="*/ 55 w 112"/>
                <a:gd name="T59" fmla="*/ 47 h 116"/>
                <a:gd name="T60" fmla="*/ 73 w 112"/>
                <a:gd name="T61" fmla="*/ 36 h 116"/>
                <a:gd name="T62" fmla="*/ 47 w 112"/>
                <a:gd name="T63" fmla="*/ 48 h 116"/>
                <a:gd name="T64" fmla="*/ 60 w 112"/>
                <a:gd name="T65" fmla="*/ 47 h 116"/>
                <a:gd name="T66" fmla="*/ 77 w 112"/>
                <a:gd name="T67" fmla="*/ 31 h 116"/>
                <a:gd name="T68" fmla="*/ 85 w 112"/>
                <a:gd name="T69" fmla="*/ 38 h 116"/>
                <a:gd name="T70" fmla="*/ 95 w 112"/>
                <a:gd name="T71" fmla="*/ 38 h 116"/>
                <a:gd name="T72" fmla="*/ 93 w 112"/>
                <a:gd name="T73" fmla="*/ 46 h 116"/>
                <a:gd name="T74" fmla="*/ 85 w 112"/>
                <a:gd name="T75" fmla="*/ 56 h 116"/>
                <a:gd name="T76" fmla="*/ 9 w 112"/>
                <a:gd name="T77" fmla="*/ 31 h 116"/>
                <a:gd name="T78" fmla="*/ 21 w 112"/>
                <a:gd name="T79" fmla="*/ 47 h 116"/>
                <a:gd name="T80" fmla="*/ 17 w 112"/>
                <a:gd name="T81" fmla="*/ 40 h 116"/>
                <a:gd name="T82" fmla="*/ 22 w 112"/>
                <a:gd name="T83" fmla="*/ 34 h 116"/>
                <a:gd name="T84" fmla="*/ 28 w 112"/>
                <a:gd name="T85" fmla="*/ 43 h 116"/>
                <a:gd name="T86" fmla="*/ 38 w 112"/>
                <a:gd name="T87" fmla="*/ 27 h 116"/>
                <a:gd name="T88" fmla="*/ 51 w 112"/>
                <a:gd name="T89" fmla="*/ 22 h 116"/>
                <a:gd name="T90" fmla="*/ 55 w 112"/>
                <a:gd name="T91" fmla="*/ 13 h 116"/>
                <a:gd name="T92" fmla="*/ 61 w 112"/>
                <a:gd name="T93" fmla="*/ 18 h 116"/>
                <a:gd name="T94" fmla="*/ 57 w 112"/>
                <a:gd name="T95" fmla="*/ 36 h 116"/>
                <a:gd name="T96" fmla="*/ 57 w 112"/>
                <a:gd name="T97" fmla="*/ 1 h 116"/>
                <a:gd name="T98" fmla="*/ 86 w 112"/>
                <a:gd name="T99" fmla="*/ 12 h 116"/>
                <a:gd name="T100" fmla="*/ 107 w 112"/>
                <a:gd name="T101" fmla="*/ 31 h 116"/>
                <a:gd name="T102" fmla="*/ 108 w 112"/>
                <a:gd name="T103" fmla="*/ 55 h 116"/>
                <a:gd name="T104" fmla="*/ 107 w 112"/>
                <a:gd name="T105" fmla="*/ 82 h 116"/>
                <a:gd name="T106" fmla="*/ 87 w 112"/>
                <a:gd name="T107" fmla="*/ 99 h 116"/>
                <a:gd name="T108" fmla="*/ 75 w 112"/>
                <a:gd name="T109" fmla="*/ 93 h 116"/>
                <a:gd name="T110" fmla="*/ 32 w 112"/>
                <a:gd name="T111" fmla="*/ 99 h 116"/>
                <a:gd name="T112" fmla="*/ 27 w 112"/>
                <a:gd name="T113" fmla="*/ 95 h 116"/>
                <a:gd name="T114" fmla="*/ 5 w 112"/>
                <a:gd name="T115" fmla="*/ 84 h 116"/>
                <a:gd name="T116" fmla="*/ 2 w 112"/>
                <a:gd name="T117" fmla="*/ 55 h 116"/>
                <a:gd name="T118" fmla="*/ 6 w 112"/>
                <a:gd name="T119" fmla="*/ 27 h 116"/>
                <a:gd name="T120" fmla="*/ 28 w 112"/>
                <a:gd name="T121" fmla="*/ 12 h 116"/>
                <a:gd name="T122" fmla="*/ 53 w 112"/>
                <a:gd name="T123" fmla="*/ 1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5">
                  <a:moveTo>
                    <a:pt x="56" y="82"/>
                  </a:moveTo>
                  <a:lnTo>
                    <a:pt x="56" y="90"/>
                  </a:lnTo>
                  <a:lnTo>
                    <a:pt x="61" y="94"/>
                  </a:lnTo>
                  <a:lnTo>
                    <a:pt x="62" y="94"/>
                  </a:lnTo>
                  <a:lnTo>
                    <a:pt x="62" y="95"/>
                  </a:lnTo>
                  <a:lnTo>
                    <a:pt x="61" y="95"/>
                  </a:lnTo>
                  <a:lnTo>
                    <a:pt x="60" y="95"/>
                  </a:lnTo>
                  <a:lnTo>
                    <a:pt x="56" y="93"/>
                  </a:lnTo>
                  <a:lnTo>
                    <a:pt x="56" y="97"/>
                  </a:lnTo>
                  <a:lnTo>
                    <a:pt x="60" y="98"/>
                  </a:lnTo>
                  <a:lnTo>
                    <a:pt x="60" y="99"/>
                  </a:lnTo>
                  <a:lnTo>
                    <a:pt x="60" y="101"/>
                  </a:lnTo>
                  <a:lnTo>
                    <a:pt x="58" y="101"/>
                  </a:lnTo>
                  <a:lnTo>
                    <a:pt x="58" y="101"/>
                  </a:lnTo>
                  <a:lnTo>
                    <a:pt x="56" y="99"/>
                  </a:lnTo>
                  <a:lnTo>
                    <a:pt x="56" y="105"/>
                  </a:lnTo>
                  <a:lnTo>
                    <a:pt x="56" y="106"/>
                  </a:lnTo>
                  <a:lnTo>
                    <a:pt x="55" y="106"/>
                  </a:lnTo>
                  <a:lnTo>
                    <a:pt x="55" y="106"/>
                  </a:lnTo>
                  <a:lnTo>
                    <a:pt x="55" y="106"/>
                  </a:lnTo>
                  <a:lnTo>
                    <a:pt x="55" y="105"/>
                  </a:lnTo>
                  <a:lnTo>
                    <a:pt x="55" y="99"/>
                  </a:lnTo>
                  <a:lnTo>
                    <a:pt x="52" y="101"/>
                  </a:lnTo>
                  <a:lnTo>
                    <a:pt x="52" y="101"/>
                  </a:lnTo>
                  <a:lnTo>
                    <a:pt x="51" y="101"/>
                  </a:lnTo>
                  <a:lnTo>
                    <a:pt x="51" y="99"/>
                  </a:lnTo>
                  <a:lnTo>
                    <a:pt x="51" y="98"/>
                  </a:lnTo>
                  <a:lnTo>
                    <a:pt x="55" y="97"/>
                  </a:lnTo>
                  <a:lnTo>
                    <a:pt x="55" y="93"/>
                  </a:lnTo>
                  <a:lnTo>
                    <a:pt x="49" y="95"/>
                  </a:lnTo>
                  <a:lnTo>
                    <a:pt x="49" y="95"/>
                  </a:lnTo>
                  <a:lnTo>
                    <a:pt x="48" y="95"/>
                  </a:lnTo>
                  <a:lnTo>
                    <a:pt x="48" y="94"/>
                  </a:lnTo>
                  <a:lnTo>
                    <a:pt x="48" y="94"/>
                  </a:lnTo>
                  <a:lnTo>
                    <a:pt x="55" y="89"/>
                  </a:lnTo>
                  <a:lnTo>
                    <a:pt x="55" y="82"/>
                  </a:lnTo>
                  <a:lnTo>
                    <a:pt x="40" y="86"/>
                  </a:lnTo>
                  <a:lnTo>
                    <a:pt x="40" y="88"/>
                  </a:lnTo>
                  <a:lnTo>
                    <a:pt x="39" y="89"/>
                  </a:lnTo>
                  <a:lnTo>
                    <a:pt x="38" y="89"/>
                  </a:lnTo>
                  <a:lnTo>
                    <a:pt x="36" y="89"/>
                  </a:lnTo>
                  <a:lnTo>
                    <a:pt x="36" y="90"/>
                  </a:lnTo>
                  <a:lnTo>
                    <a:pt x="55" y="112"/>
                  </a:lnTo>
                  <a:lnTo>
                    <a:pt x="55" y="112"/>
                  </a:lnTo>
                  <a:lnTo>
                    <a:pt x="56" y="112"/>
                  </a:lnTo>
                  <a:lnTo>
                    <a:pt x="74" y="90"/>
                  </a:lnTo>
                  <a:lnTo>
                    <a:pt x="73" y="88"/>
                  </a:lnTo>
                  <a:lnTo>
                    <a:pt x="72" y="88"/>
                  </a:lnTo>
                  <a:lnTo>
                    <a:pt x="69" y="86"/>
                  </a:lnTo>
                  <a:lnTo>
                    <a:pt x="69" y="85"/>
                  </a:lnTo>
                  <a:lnTo>
                    <a:pt x="56" y="82"/>
                  </a:lnTo>
                  <a:close/>
                  <a:moveTo>
                    <a:pt x="62" y="69"/>
                  </a:moveTo>
                  <a:lnTo>
                    <a:pt x="58" y="71"/>
                  </a:lnTo>
                  <a:lnTo>
                    <a:pt x="56" y="72"/>
                  </a:lnTo>
                  <a:lnTo>
                    <a:pt x="52" y="71"/>
                  </a:lnTo>
                  <a:lnTo>
                    <a:pt x="48" y="69"/>
                  </a:lnTo>
                  <a:lnTo>
                    <a:pt x="48" y="69"/>
                  </a:lnTo>
                  <a:lnTo>
                    <a:pt x="40" y="84"/>
                  </a:lnTo>
                  <a:lnTo>
                    <a:pt x="40" y="84"/>
                  </a:lnTo>
                  <a:lnTo>
                    <a:pt x="40" y="85"/>
                  </a:lnTo>
                  <a:lnTo>
                    <a:pt x="56" y="80"/>
                  </a:lnTo>
                  <a:lnTo>
                    <a:pt x="69" y="84"/>
                  </a:lnTo>
                  <a:lnTo>
                    <a:pt x="70" y="82"/>
                  </a:lnTo>
                  <a:lnTo>
                    <a:pt x="62" y="69"/>
                  </a:lnTo>
                  <a:lnTo>
                    <a:pt x="62" y="69"/>
                  </a:lnTo>
                  <a:close/>
                  <a:moveTo>
                    <a:pt x="27" y="60"/>
                  </a:moveTo>
                  <a:lnTo>
                    <a:pt x="27" y="60"/>
                  </a:lnTo>
                  <a:lnTo>
                    <a:pt x="36" y="68"/>
                  </a:lnTo>
                  <a:lnTo>
                    <a:pt x="38" y="82"/>
                  </a:lnTo>
                  <a:lnTo>
                    <a:pt x="38" y="82"/>
                  </a:lnTo>
                  <a:lnTo>
                    <a:pt x="47" y="69"/>
                  </a:lnTo>
                  <a:lnTo>
                    <a:pt x="47" y="69"/>
                  </a:lnTo>
                  <a:lnTo>
                    <a:pt x="44" y="67"/>
                  </a:lnTo>
                  <a:lnTo>
                    <a:pt x="43" y="64"/>
                  </a:lnTo>
                  <a:lnTo>
                    <a:pt x="41" y="60"/>
                  </a:lnTo>
                  <a:lnTo>
                    <a:pt x="41" y="60"/>
                  </a:lnTo>
                  <a:lnTo>
                    <a:pt x="41" y="60"/>
                  </a:lnTo>
                  <a:lnTo>
                    <a:pt x="27" y="60"/>
                  </a:lnTo>
                  <a:close/>
                  <a:moveTo>
                    <a:pt x="90" y="60"/>
                  </a:moveTo>
                  <a:lnTo>
                    <a:pt x="89" y="61"/>
                  </a:lnTo>
                  <a:lnTo>
                    <a:pt x="89" y="63"/>
                  </a:lnTo>
                  <a:lnTo>
                    <a:pt x="86" y="63"/>
                  </a:lnTo>
                  <a:lnTo>
                    <a:pt x="85" y="63"/>
                  </a:lnTo>
                  <a:lnTo>
                    <a:pt x="75" y="69"/>
                  </a:lnTo>
                  <a:lnTo>
                    <a:pt x="82" y="73"/>
                  </a:lnTo>
                  <a:lnTo>
                    <a:pt x="89" y="71"/>
                  </a:lnTo>
                  <a:lnTo>
                    <a:pt x="89" y="71"/>
                  </a:lnTo>
                  <a:lnTo>
                    <a:pt x="90" y="71"/>
                  </a:lnTo>
                  <a:lnTo>
                    <a:pt x="90" y="72"/>
                  </a:lnTo>
                  <a:lnTo>
                    <a:pt x="89" y="72"/>
                  </a:lnTo>
                  <a:lnTo>
                    <a:pt x="85" y="74"/>
                  </a:lnTo>
                  <a:lnTo>
                    <a:pt x="87" y="76"/>
                  </a:lnTo>
                  <a:lnTo>
                    <a:pt x="91" y="74"/>
                  </a:lnTo>
                  <a:lnTo>
                    <a:pt x="93" y="74"/>
                  </a:lnTo>
                  <a:lnTo>
                    <a:pt x="93" y="74"/>
                  </a:lnTo>
                  <a:lnTo>
                    <a:pt x="93" y="76"/>
                  </a:lnTo>
                  <a:lnTo>
                    <a:pt x="93" y="77"/>
                  </a:lnTo>
                  <a:lnTo>
                    <a:pt x="90" y="77"/>
                  </a:lnTo>
                  <a:lnTo>
                    <a:pt x="95" y="80"/>
                  </a:lnTo>
                  <a:lnTo>
                    <a:pt x="96" y="81"/>
                  </a:lnTo>
                  <a:lnTo>
                    <a:pt x="96" y="81"/>
                  </a:lnTo>
                  <a:lnTo>
                    <a:pt x="95" y="82"/>
                  </a:lnTo>
                  <a:lnTo>
                    <a:pt x="94" y="82"/>
                  </a:lnTo>
                  <a:lnTo>
                    <a:pt x="89" y="80"/>
                  </a:lnTo>
                  <a:lnTo>
                    <a:pt x="90" y="82"/>
                  </a:lnTo>
                  <a:lnTo>
                    <a:pt x="90" y="82"/>
                  </a:lnTo>
                  <a:lnTo>
                    <a:pt x="89" y="84"/>
                  </a:lnTo>
                  <a:lnTo>
                    <a:pt x="89" y="84"/>
                  </a:lnTo>
                  <a:lnTo>
                    <a:pt x="87" y="82"/>
                  </a:lnTo>
                  <a:lnTo>
                    <a:pt x="87" y="82"/>
                  </a:lnTo>
                  <a:lnTo>
                    <a:pt x="87" y="78"/>
                  </a:lnTo>
                  <a:lnTo>
                    <a:pt x="83" y="76"/>
                  </a:lnTo>
                  <a:lnTo>
                    <a:pt x="85" y="82"/>
                  </a:lnTo>
                  <a:lnTo>
                    <a:pt x="83" y="82"/>
                  </a:lnTo>
                  <a:lnTo>
                    <a:pt x="83" y="84"/>
                  </a:lnTo>
                  <a:lnTo>
                    <a:pt x="83" y="84"/>
                  </a:lnTo>
                  <a:lnTo>
                    <a:pt x="82" y="82"/>
                  </a:lnTo>
                  <a:lnTo>
                    <a:pt x="82" y="82"/>
                  </a:lnTo>
                  <a:lnTo>
                    <a:pt x="81" y="74"/>
                  </a:lnTo>
                  <a:lnTo>
                    <a:pt x="74" y="71"/>
                  </a:lnTo>
                  <a:lnTo>
                    <a:pt x="74" y="82"/>
                  </a:lnTo>
                  <a:lnTo>
                    <a:pt x="75" y="82"/>
                  </a:lnTo>
                  <a:lnTo>
                    <a:pt x="75" y="85"/>
                  </a:lnTo>
                  <a:lnTo>
                    <a:pt x="75" y="86"/>
                  </a:lnTo>
                  <a:lnTo>
                    <a:pt x="77" y="90"/>
                  </a:lnTo>
                  <a:lnTo>
                    <a:pt x="104" y="84"/>
                  </a:lnTo>
                  <a:lnTo>
                    <a:pt x="104" y="84"/>
                  </a:lnTo>
                  <a:lnTo>
                    <a:pt x="93" y="60"/>
                  </a:lnTo>
                  <a:lnTo>
                    <a:pt x="90" y="60"/>
                  </a:lnTo>
                  <a:close/>
                  <a:moveTo>
                    <a:pt x="19" y="60"/>
                  </a:moveTo>
                  <a:lnTo>
                    <a:pt x="7" y="85"/>
                  </a:lnTo>
                  <a:lnTo>
                    <a:pt x="7" y="85"/>
                  </a:lnTo>
                  <a:lnTo>
                    <a:pt x="34" y="89"/>
                  </a:lnTo>
                  <a:lnTo>
                    <a:pt x="35" y="88"/>
                  </a:lnTo>
                  <a:lnTo>
                    <a:pt x="35" y="88"/>
                  </a:lnTo>
                  <a:lnTo>
                    <a:pt x="34" y="86"/>
                  </a:lnTo>
                  <a:lnTo>
                    <a:pt x="34" y="85"/>
                  </a:lnTo>
                  <a:lnTo>
                    <a:pt x="35" y="84"/>
                  </a:lnTo>
                  <a:lnTo>
                    <a:pt x="35" y="71"/>
                  </a:lnTo>
                  <a:lnTo>
                    <a:pt x="28" y="74"/>
                  </a:lnTo>
                  <a:lnTo>
                    <a:pt x="27" y="82"/>
                  </a:lnTo>
                  <a:lnTo>
                    <a:pt x="27" y="82"/>
                  </a:lnTo>
                  <a:lnTo>
                    <a:pt x="27" y="82"/>
                  </a:lnTo>
                  <a:lnTo>
                    <a:pt x="26" y="82"/>
                  </a:lnTo>
                  <a:lnTo>
                    <a:pt x="26" y="82"/>
                  </a:lnTo>
                  <a:lnTo>
                    <a:pt x="26" y="81"/>
                  </a:lnTo>
                  <a:lnTo>
                    <a:pt x="26" y="77"/>
                  </a:lnTo>
                  <a:lnTo>
                    <a:pt x="23" y="78"/>
                  </a:lnTo>
                  <a:lnTo>
                    <a:pt x="22" y="82"/>
                  </a:lnTo>
                  <a:lnTo>
                    <a:pt x="22" y="84"/>
                  </a:lnTo>
                  <a:lnTo>
                    <a:pt x="22" y="84"/>
                  </a:lnTo>
                  <a:lnTo>
                    <a:pt x="21" y="84"/>
                  </a:lnTo>
                  <a:lnTo>
                    <a:pt x="21" y="84"/>
                  </a:lnTo>
                  <a:lnTo>
                    <a:pt x="21" y="82"/>
                  </a:lnTo>
                  <a:lnTo>
                    <a:pt x="21" y="80"/>
                  </a:lnTo>
                  <a:lnTo>
                    <a:pt x="15" y="84"/>
                  </a:lnTo>
                  <a:lnTo>
                    <a:pt x="15" y="84"/>
                  </a:lnTo>
                  <a:lnTo>
                    <a:pt x="14" y="84"/>
                  </a:lnTo>
                  <a:lnTo>
                    <a:pt x="14" y="82"/>
                  </a:lnTo>
                  <a:lnTo>
                    <a:pt x="14" y="82"/>
                  </a:lnTo>
                  <a:lnTo>
                    <a:pt x="19" y="78"/>
                  </a:lnTo>
                  <a:lnTo>
                    <a:pt x="17" y="77"/>
                  </a:lnTo>
                  <a:lnTo>
                    <a:pt x="17" y="77"/>
                  </a:lnTo>
                  <a:lnTo>
                    <a:pt x="17" y="76"/>
                  </a:lnTo>
                  <a:lnTo>
                    <a:pt x="17" y="76"/>
                  </a:lnTo>
                  <a:lnTo>
                    <a:pt x="18" y="76"/>
                  </a:lnTo>
                  <a:lnTo>
                    <a:pt x="22" y="77"/>
                  </a:lnTo>
                  <a:lnTo>
                    <a:pt x="24" y="74"/>
                  </a:lnTo>
                  <a:lnTo>
                    <a:pt x="19" y="73"/>
                  </a:lnTo>
                  <a:lnTo>
                    <a:pt x="19" y="72"/>
                  </a:lnTo>
                  <a:lnTo>
                    <a:pt x="19" y="72"/>
                  </a:lnTo>
                  <a:lnTo>
                    <a:pt x="19" y="71"/>
                  </a:lnTo>
                  <a:lnTo>
                    <a:pt x="21" y="71"/>
                  </a:lnTo>
                  <a:lnTo>
                    <a:pt x="27" y="73"/>
                  </a:lnTo>
                  <a:lnTo>
                    <a:pt x="34" y="69"/>
                  </a:lnTo>
                  <a:lnTo>
                    <a:pt x="26" y="63"/>
                  </a:lnTo>
                  <a:lnTo>
                    <a:pt x="24" y="63"/>
                  </a:lnTo>
                  <a:lnTo>
                    <a:pt x="22" y="63"/>
                  </a:lnTo>
                  <a:lnTo>
                    <a:pt x="21" y="61"/>
                  </a:lnTo>
                  <a:lnTo>
                    <a:pt x="21" y="60"/>
                  </a:lnTo>
                  <a:lnTo>
                    <a:pt x="19" y="60"/>
                  </a:lnTo>
                  <a:close/>
                  <a:moveTo>
                    <a:pt x="55" y="60"/>
                  </a:moveTo>
                  <a:lnTo>
                    <a:pt x="55" y="60"/>
                  </a:lnTo>
                  <a:lnTo>
                    <a:pt x="53" y="61"/>
                  </a:lnTo>
                  <a:lnTo>
                    <a:pt x="53" y="64"/>
                  </a:lnTo>
                  <a:lnTo>
                    <a:pt x="53" y="67"/>
                  </a:lnTo>
                  <a:lnTo>
                    <a:pt x="53" y="68"/>
                  </a:lnTo>
                  <a:lnTo>
                    <a:pt x="53" y="69"/>
                  </a:lnTo>
                  <a:lnTo>
                    <a:pt x="55" y="71"/>
                  </a:lnTo>
                  <a:lnTo>
                    <a:pt x="55" y="71"/>
                  </a:lnTo>
                  <a:lnTo>
                    <a:pt x="55" y="71"/>
                  </a:lnTo>
                  <a:lnTo>
                    <a:pt x="56" y="69"/>
                  </a:lnTo>
                  <a:lnTo>
                    <a:pt x="56" y="67"/>
                  </a:lnTo>
                  <a:lnTo>
                    <a:pt x="56" y="64"/>
                  </a:lnTo>
                  <a:lnTo>
                    <a:pt x="55" y="60"/>
                  </a:lnTo>
                  <a:close/>
                  <a:moveTo>
                    <a:pt x="55" y="60"/>
                  </a:moveTo>
                  <a:lnTo>
                    <a:pt x="56" y="60"/>
                  </a:lnTo>
                  <a:lnTo>
                    <a:pt x="56" y="63"/>
                  </a:lnTo>
                  <a:lnTo>
                    <a:pt x="57" y="64"/>
                  </a:lnTo>
                  <a:lnTo>
                    <a:pt x="60" y="67"/>
                  </a:lnTo>
                  <a:lnTo>
                    <a:pt x="61" y="68"/>
                  </a:lnTo>
                  <a:lnTo>
                    <a:pt x="62" y="67"/>
                  </a:lnTo>
                  <a:lnTo>
                    <a:pt x="62" y="67"/>
                  </a:lnTo>
                  <a:lnTo>
                    <a:pt x="62" y="67"/>
                  </a:lnTo>
                  <a:lnTo>
                    <a:pt x="62" y="65"/>
                  </a:lnTo>
                  <a:lnTo>
                    <a:pt x="61" y="64"/>
                  </a:lnTo>
                  <a:lnTo>
                    <a:pt x="58" y="63"/>
                  </a:lnTo>
                  <a:lnTo>
                    <a:pt x="55" y="60"/>
                  </a:lnTo>
                  <a:close/>
                  <a:moveTo>
                    <a:pt x="68" y="60"/>
                  </a:moveTo>
                  <a:lnTo>
                    <a:pt x="66" y="64"/>
                  </a:lnTo>
                  <a:lnTo>
                    <a:pt x="64" y="68"/>
                  </a:lnTo>
                  <a:lnTo>
                    <a:pt x="64" y="68"/>
                  </a:lnTo>
                  <a:lnTo>
                    <a:pt x="72" y="81"/>
                  </a:lnTo>
                  <a:lnTo>
                    <a:pt x="72" y="69"/>
                  </a:lnTo>
                  <a:lnTo>
                    <a:pt x="83" y="60"/>
                  </a:lnTo>
                  <a:lnTo>
                    <a:pt x="83" y="60"/>
                  </a:lnTo>
                  <a:lnTo>
                    <a:pt x="68" y="60"/>
                  </a:lnTo>
                  <a:lnTo>
                    <a:pt x="68" y="60"/>
                  </a:lnTo>
                  <a:close/>
                  <a:moveTo>
                    <a:pt x="55" y="60"/>
                  </a:moveTo>
                  <a:lnTo>
                    <a:pt x="53" y="60"/>
                  </a:lnTo>
                  <a:lnTo>
                    <a:pt x="52" y="61"/>
                  </a:lnTo>
                  <a:lnTo>
                    <a:pt x="49" y="63"/>
                  </a:lnTo>
                  <a:lnTo>
                    <a:pt x="47" y="64"/>
                  </a:lnTo>
                  <a:lnTo>
                    <a:pt x="47" y="65"/>
                  </a:lnTo>
                  <a:lnTo>
                    <a:pt x="47" y="67"/>
                  </a:lnTo>
                  <a:lnTo>
                    <a:pt x="47" y="67"/>
                  </a:lnTo>
                  <a:lnTo>
                    <a:pt x="47" y="68"/>
                  </a:lnTo>
                  <a:lnTo>
                    <a:pt x="48" y="67"/>
                  </a:lnTo>
                  <a:lnTo>
                    <a:pt x="49" y="65"/>
                  </a:lnTo>
                  <a:lnTo>
                    <a:pt x="52" y="64"/>
                  </a:lnTo>
                  <a:lnTo>
                    <a:pt x="55" y="60"/>
                  </a:lnTo>
                  <a:close/>
                  <a:moveTo>
                    <a:pt x="62" y="57"/>
                  </a:moveTo>
                  <a:lnTo>
                    <a:pt x="60" y="59"/>
                  </a:lnTo>
                  <a:lnTo>
                    <a:pt x="56" y="59"/>
                  </a:lnTo>
                  <a:lnTo>
                    <a:pt x="56" y="60"/>
                  </a:lnTo>
                  <a:lnTo>
                    <a:pt x="57" y="60"/>
                  </a:lnTo>
                  <a:lnTo>
                    <a:pt x="60" y="60"/>
                  </a:lnTo>
                  <a:lnTo>
                    <a:pt x="61" y="61"/>
                  </a:lnTo>
                  <a:lnTo>
                    <a:pt x="64" y="61"/>
                  </a:lnTo>
                  <a:lnTo>
                    <a:pt x="65" y="60"/>
                  </a:lnTo>
                  <a:lnTo>
                    <a:pt x="66" y="59"/>
                  </a:lnTo>
                  <a:lnTo>
                    <a:pt x="66" y="59"/>
                  </a:lnTo>
                  <a:lnTo>
                    <a:pt x="65" y="59"/>
                  </a:lnTo>
                  <a:lnTo>
                    <a:pt x="65" y="57"/>
                  </a:lnTo>
                  <a:lnTo>
                    <a:pt x="62" y="57"/>
                  </a:lnTo>
                  <a:close/>
                  <a:moveTo>
                    <a:pt x="47" y="57"/>
                  </a:moveTo>
                  <a:lnTo>
                    <a:pt x="44" y="57"/>
                  </a:lnTo>
                  <a:lnTo>
                    <a:pt x="43" y="59"/>
                  </a:lnTo>
                  <a:lnTo>
                    <a:pt x="43" y="59"/>
                  </a:lnTo>
                  <a:lnTo>
                    <a:pt x="43" y="59"/>
                  </a:lnTo>
                  <a:lnTo>
                    <a:pt x="43" y="60"/>
                  </a:lnTo>
                  <a:lnTo>
                    <a:pt x="44" y="60"/>
                  </a:lnTo>
                  <a:lnTo>
                    <a:pt x="45" y="61"/>
                  </a:lnTo>
                  <a:lnTo>
                    <a:pt x="48" y="61"/>
                  </a:lnTo>
                  <a:lnTo>
                    <a:pt x="49" y="60"/>
                  </a:lnTo>
                  <a:lnTo>
                    <a:pt x="52" y="60"/>
                  </a:lnTo>
                  <a:lnTo>
                    <a:pt x="53" y="60"/>
                  </a:lnTo>
                  <a:lnTo>
                    <a:pt x="53" y="59"/>
                  </a:lnTo>
                  <a:lnTo>
                    <a:pt x="49" y="59"/>
                  </a:lnTo>
                  <a:lnTo>
                    <a:pt x="47" y="57"/>
                  </a:lnTo>
                  <a:close/>
                  <a:moveTo>
                    <a:pt x="47" y="51"/>
                  </a:moveTo>
                  <a:lnTo>
                    <a:pt x="47" y="51"/>
                  </a:lnTo>
                  <a:lnTo>
                    <a:pt x="45" y="51"/>
                  </a:lnTo>
                  <a:lnTo>
                    <a:pt x="45" y="52"/>
                  </a:lnTo>
                  <a:lnTo>
                    <a:pt x="47" y="55"/>
                  </a:lnTo>
                  <a:lnTo>
                    <a:pt x="49" y="56"/>
                  </a:lnTo>
                  <a:lnTo>
                    <a:pt x="51" y="57"/>
                  </a:lnTo>
                  <a:lnTo>
                    <a:pt x="53" y="59"/>
                  </a:lnTo>
                  <a:lnTo>
                    <a:pt x="53" y="59"/>
                  </a:lnTo>
                  <a:lnTo>
                    <a:pt x="51" y="55"/>
                  </a:lnTo>
                  <a:lnTo>
                    <a:pt x="49" y="52"/>
                  </a:lnTo>
                  <a:lnTo>
                    <a:pt x="48" y="51"/>
                  </a:lnTo>
                  <a:lnTo>
                    <a:pt x="47" y="51"/>
                  </a:lnTo>
                  <a:close/>
                  <a:moveTo>
                    <a:pt x="61" y="51"/>
                  </a:moveTo>
                  <a:lnTo>
                    <a:pt x="60" y="52"/>
                  </a:lnTo>
                  <a:lnTo>
                    <a:pt x="58" y="53"/>
                  </a:lnTo>
                  <a:lnTo>
                    <a:pt x="57" y="56"/>
                  </a:lnTo>
                  <a:lnTo>
                    <a:pt x="56" y="57"/>
                  </a:lnTo>
                  <a:lnTo>
                    <a:pt x="56" y="59"/>
                  </a:lnTo>
                  <a:lnTo>
                    <a:pt x="60" y="56"/>
                  </a:lnTo>
                  <a:lnTo>
                    <a:pt x="61" y="55"/>
                  </a:lnTo>
                  <a:lnTo>
                    <a:pt x="62" y="53"/>
                  </a:lnTo>
                  <a:lnTo>
                    <a:pt x="64" y="52"/>
                  </a:lnTo>
                  <a:lnTo>
                    <a:pt x="64" y="51"/>
                  </a:lnTo>
                  <a:lnTo>
                    <a:pt x="64" y="51"/>
                  </a:lnTo>
                  <a:lnTo>
                    <a:pt x="61" y="51"/>
                  </a:lnTo>
                  <a:close/>
                  <a:moveTo>
                    <a:pt x="55" y="47"/>
                  </a:moveTo>
                  <a:lnTo>
                    <a:pt x="53" y="48"/>
                  </a:lnTo>
                  <a:lnTo>
                    <a:pt x="53" y="50"/>
                  </a:lnTo>
                  <a:lnTo>
                    <a:pt x="53" y="52"/>
                  </a:lnTo>
                  <a:lnTo>
                    <a:pt x="53" y="53"/>
                  </a:lnTo>
                  <a:lnTo>
                    <a:pt x="53" y="56"/>
                  </a:lnTo>
                  <a:lnTo>
                    <a:pt x="55" y="57"/>
                  </a:lnTo>
                  <a:lnTo>
                    <a:pt x="55" y="57"/>
                  </a:lnTo>
                  <a:lnTo>
                    <a:pt x="56" y="53"/>
                  </a:lnTo>
                  <a:lnTo>
                    <a:pt x="56" y="51"/>
                  </a:lnTo>
                  <a:lnTo>
                    <a:pt x="56" y="48"/>
                  </a:lnTo>
                  <a:lnTo>
                    <a:pt x="55" y="48"/>
                  </a:lnTo>
                  <a:lnTo>
                    <a:pt x="55" y="47"/>
                  </a:lnTo>
                  <a:lnTo>
                    <a:pt x="55" y="47"/>
                  </a:lnTo>
                  <a:close/>
                  <a:moveTo>
                    <a:pt x="73" y="36"/>
                  </a:moveTo>
                  <a:lnTo>
                    <a:pt x="65" y="50"/>
                  </a:lnTo>
                  <a:lnTo>
                    <a:pt x="64" y="51"/>
                  </a:lnTo>
                  <a:lnTo>
                    <a:pt x="66" y="53"/>
                  </a:lnTo>
                  <a:lnTo>
                    <a:pt x="68" y="57"/>
                  </a:lnTo>
                  <a:lnTo>
                    <a:pt x="68" y="57"/>
                  </a:lnTo>
                  <a:lnTo>
                    <a:pt x="68" y="57"/>
                  </a:lnTo>
                  <a:lnTo>
                    <a:pt x="83" y="57"/>
                  </a:lnTo>
                  <a:lnTo>
                    <a:pt x="73" y="51"/>
                  </a:lnTo>
                  <a:lnTo>
                    <a:pt x="73" y="36"/>
                  </a:lnTo>
                  <a:close/>
                  <a:moveTo>
                    <a:pt x="40" y="35"/>
                  </a:moveTo>
                  <a:lnTo>
                    <a:pt x="40" y="35"/>
                  </a:lnTo>
                  <a:lnTo>
                    <a:pt x="38" y="50"/>
                  </a:lnTo>
                  <a:lnTo>
                    <a:pt x="27" y="57"/>
                  </a:lnTo>
                  <a:lnTo>
                    <a:pt x="27" y="57"/>
                  </a:lnTo>
                  <a:lnTo>
                    <a:pt x="41" y="59"/>
                  </a:lnTo>
                  <a:lnTo>
                    <a:pt x="41" y="59"/>
                  </a:lnTo>
                  <a:lnTo>
                    <a:pt x="43" y="55"/>
                  </a:lnTo>
                  <a:lnTo>
                    <a:pt x="44" y="51"/>
                  </a:lnTo>
                  <a:lnTo>
                    <a:pt x="47" y="48"/>
                  </a:lnTo>
                  <a:lnTo>
                    <a:pt x="47" y="48"/>
                  </a:lnTo>
                  <a:lnTo>
                    <a:pt x="40" y="35"/>
                  </a:lnTo>
                  <a:close/>
                  <a:moveTo>
                    <a:pt x="43" y="34"/>
                  </a:moveTo>
                  <a:lnTo>
                    <a:pt x="41" y="35"/>
                  </a:lnTo>
                  <a:lnTo>
                    <a:pt x="48" y="47"/>
                  </a:lnTo>
                  <a:lnTo>
                    <a:pt x="48" y="47"/>
                  </a:lnTo>
                  <a:lnTo>
                    <a:pt x="51" y="47"/>
                  </a:lnTo>
                  <a:lnTo>
                    <a:pt x="53" y="46"/>
                  </a:lnTo>
                  <a:lnTo>
                    <a:pt x="57" y="46"/>
                  </a:lnTo>
                  <a:lnTo>
                    <a:pt x="60" y="47"/>
                  </a:lnTo>
                  <a:lnTo>
                    <a:pt x="62" y="50"/>
                  </a:lnTo>
                  <a:lnTo>
                    <a:pt x="62" y="48"/>
                  </a:lnTo>
                  <a:lnTo>
                    <a:pt x="70" y="35"/>
                  </a:lnTo>
                  <a:lnTo>
                    <a:pt x="70" y="35"/>
                  </a:lnTo>
                  <a:lnTo>
                    <a:pt x="70" y="35"/>
                  </a:lnTo>
                  <a:lnTo>
                    <a:pt x="56" y="39"/>
                  </a:lnTo>
                  <a:lnTo>
                    <a:pt x="43" y="34"/>
                  </a:lnTo>
                  <a:close/>
                  <a:moveTo>
                    <a:pt x="78" y="29"/>
                  </a:moveTo>
                  <a:lnTo>
                    <a:pt x="75" y="31"/>
                  </a:lnTo>
                  <a:lnTo>
                    <a:pt x="77" y="31"/>
                  </a:lnTo>
                  <a:lnTo>
                    <a:pt x="77" y="34"/>
                  </a:lnTo>
                  <a:lnTo>
                    <a:pt x="77" y="35"/>
                  </a:lnTo>
                  <a:lnTo>
                    <a:pt x="75" y="36"/>
                  </a:lnTo>
                  <a:lnTo>
                    <a:pt x="74" y="36"/>
                  </a:lnTo>
                  <a:lnTo>
                    <a:pt x="75" y="48"/>
                  </a:lnTo>
                  <a:lnTo>
                    <a:pt x="82" y="44"/>
                  </a:lnTo>
                  <a:lnTo>
                    <a:pt x="83" y="38"/>
                  </a:lnTo>
                  <a:lnTo>
                    <a:pt x="83" y="38"/>
                  </a:lnTo>
                  <a:lnTo>
                    <a:pt x="85" y="38"/>
                  </a:lnTo>
                  <a:lnTo>
                    <a:pt x="85" y="38"/>
                  </a:lnTo>
                  <a:lnTo>
                    <a:pt x="86" y="39"/>
                  </a:lnTo>
                  <a:lnTo>
                    <a:pt x="85" y="43"/>
                  </a:lnTo>
                  <a:lnTo>
                    <a:pt x="87" y="42"/>
                  </a:lnTo>
                  <a:lnTo>
                    <a:pt x="89" y="38"/>
                  </a:lnTo>
                  <a:lnTo>
                    <a:pt x="89" y="38"/>
                  </a:lnTo>
                  <a:lnTo>
                    <a:pt x="90" y="36"/>
                  </a:lnTo>
                  <a:lnTo>
                    <a:pt x="90" y="38"/>
                  </a:lnTo>
                  <a:lnTo>
                    <a:pt x="91" y="38"/>
                  </a:lnTo>
                  <a:lnTo>
                    <a:pt x="90" y="40"/>
                  </a:lnTo>
                  <a:lnTo>
                    <a:pt x="95" y="38"/>
                  </a:lnTo>
                  <a:lnTo>
                    <a:pt x="96" y="38"/>
                  </a:lnTo>
                  <a:lnTo>
                    <a:pt x="96" y="38"/>
                  </a:lnTo>
                  <a:lnTo>
                    <a:pt x="96" y="39"/>
                  </a:lnTo>
                  <a:lnTo>
                    <a:pt x="96" y="39"/>
                  </a:lnTo>
                  <a:lnTo>
                    <a:pt x="91" y="43"/>
                  </a:lnTo>
                  <a:lnTo>
                    <a:pt x="94" y="43"/>
                  </a:lnTo>
                  <a:lnTo>
                    <a:pt x="94" y="44"/>
                  </a:lnTo>
                  <a:lnTo>
                    <a:pt x="94" y="46"/>
                  </a:lnTo>
                  <a:lnTo>
                    <a:pt x="93" y="46"/>
                  </a:lnTo>
                  <a:lnTo>
                    <a:pt x="93" y="46"/>
                  </a:lnTo>
                  <a:lnTo>
                    <a:pt x="89" y="44"/>
                  </a:lnTo>
                  <a:lnTo>
                    <a:pt x="86" y="46"/>
                  </a:lnTo>
                  <a:lnTo>
                    <a:pt x="90" y="48"/>
                  </a:lnTo>
                  <a:lnTo>
                    <a:pt x="91" y="48"/>
                  </a:lnTo>
                  <a:lnTo>
                    <a:pt x="91" y="50"/>
                  </a:lnTo>
                  <a:lnTo>
                    <a:pt x="90" y="51"/>
                  </a:lnTo>
                  <a:lnTo>
                    <a:pt x="90" y="50"/>
                  </a:lnTo>
                  <a:lnTo>
                    <a:pt x="83" y="47"/>
                  </a:lnTo>
                  <a:lnTo>
                    <a:pt x="75" y="51"/>
                  </a:lnTo>
                  <a:lnTo>
                    <a:pt x="85" y="56"/>
                  </a:lnTo>
                  <a:lnTo>
                    <a:pt x="86" y="56"/>
                  </a:lnTo>
                  <a:lnTo>
                    <a:pt x="87" y="56"/>
                  </a:lnTo>
                  <a:lnTo>
                    <a:pt x="89" y="57"/>
                  </a:lnTo>
                  <a:lnTo>
                    <a:pt x="90" y="57"/>
                  </a:lnTo>
                  <a:lnTo>
                    <a:pt x="93" y="57"/>
                  </a:lnTo>
                  <a:lnTo>
                    <a:pt x="103" y="35"/>
                  </a:lnTo>
                  <a:lnTo>
                    <a:pt x="103" y="34"/>
                  </a:lnTo>
                  <a:lnTo>
                    <a:pt x="78" y="29"/>
                  </a:lnTo>
                  <a:close/>
                  <a:moveTo>
                    <a:pt x="36" y="27"/>
                  </a:moveTo>
                  <a:lnTo>
                    <a:pt x="9" y="31"/>
                  </a:lnTo>
                  <a:lnTo>
                    <a:pt x="9" y="31"/>
                  </a:lnTo>
                  <a:lnTo>
                    <a:pt x="18" y="57"/>
                  </a:lnTo>
                  <a:lnTo>
                    <a:pt x="21" y="57"/>
                  </a:lnTo>
                  <a:lnTo>
                    <a:pt x="22" y="56"/>
                  </a:lnTo>
                  <a:lnTo>
                    <a:pt x="23" y="56"/>
                  </a:lnTo>
                  <a:lnTo>
                    <a:pt x="26" y="56"/>
                  </a:lnTo>
                  <a:lnTo>
                    <a:pt x="34" y="48"/>
                  </a:lnTo>
                  <a:lnTo>
                    <a:pt x="27" y="44"/>
                  </a:lnTo>
                  <a:lnTo>
                    <a:pt x="21" y="47"/>
                  </a:lnTo>
                  <a:lnTo>
                    <a:pt x="21" y="47"/>
                  </a:lnTo>
                  <a:lnTo>
                    <a:pt x="19" y="47"/>
                  </a:lnTo>
                  <a:lnTo>
                    <a:pt x="19" y="46"/>
                  </a:lnTo>
                  <a:lnTo>
                    <a:pt x="21" y="44"/>
                  </a:lnTo>
                  <a:lnTo>
                    <a:pt x="24" y="43"/>
                  </a:lnTo>
                  <a:lnTo>
                    <a:pt x="22" y="42"/>
                  </a:lnTo>
                  <a:lnTo>
                    <a:pt x="18" y="43"/>
                  </a:lnTo>
                  <a:lnTo>
                    <a:pt x="18" y="43"/>
                  </a:lnTo>
                  <a:lnTo>
                    <a:pt x="17" y="42"/>
                  </a:lnTo>
                  <a:lnTo>
                    <a:pt x="17" y="42"/>
                  </a:lnTo>
                  <a:lnTo>
                    <a:pt x="17" y="40"/>
                  </a:lnTo>
                  <a:lnTo>
                    <a:pt x="19" y="40"/>
                  </a:lnTo>
                  <a:lnTo>
                    <a:pt x="14" y="36"/>
                  </a:lnTo>
                  <a:lnTo>
                    <a:pt x="14" y="36"/>
                  </a:lnTo>
                  <a:lnTo>
                    <a:pt x="14" y="35"/>
                  </a:lnTo>
                  <a:lnTo>
                    <a:pt x="15" y="35"/>
                  </a:lnTo>
                  <a:lnTo>
                    <a:pt x="15" y="35"/>
                  </a:lnTo>
                  <a:lnTo>
                    <a:pt x="21" y="38"/>
                  </a:lnTo>
                  <a:lnTo>
                    <a:pt x="21" y="35"/>
                  </a:lnTo>
                  <a:lnTo>
                    <a:pt x="21" y="34"/>
                  </a:lnTo>
                  <a:lnTo>
                    <a:pt x="22" y="34"/>
                  </a:lnTo>
                  <a:lnTo>
                    <a:pt x="22" y="34"/>
                  </a:lnTo>
                  <a:lnTo>
                    <a:pt x="23" y="35"/>
                  </a:lnTo>
                  <a:lnTo>
                    <a:pt x="23" y="39"/>
                  </a:lnTo>
                  <a:lnTo>
                    <a:pt x="26" y="42"/>
                  </a:lnTo>
                  <a:lnTo>
                    <a:pt x="26" y="35"/>
                  </a:lnTo>
                  <a:lnTo>
                    <a:pt x="26" y="35"/>
                  </a:lnTo>
                  <a:lnTo>
                    <a:pt x="27" y="34"/>
                  </a:lnTo>
                  <a:lnTo>
                    <a:pt x="27" y="35"/>
                  </a:lnTo>
                  <a:lnTo>
                    <a:pt x="28" y="35"/>
                  </a:lnTo>
                  <a:lnTo>
                    <a:pt x="28" y="43"/>
                  </a:lnTo>
                  <a:lnTo>
                    <a:pt x="35" y="47"/>
                  </a:lnTo>
                  <a:lnTo>
                    <a:pt x="38" y="35"/>
                  </a:lnTo>
                  <a:lnTo>
                    <a:pt x="36" y="34"/>
                  </a:lnTo>
                  <a:lnTo>
                    <a:pt x="36" y="33"/>
                  </a:lnTo>
                  <a:lnTo>
                    <a:pt x="38" y="30"/>
                  </a:lnTo>
                  <a:lnTo>
                    <a:pt x="36" y="27"/>
                  </a:lnTo>
                  <a:close/>
                  <a:moveTo>
                    <a:pt x="56" y="5"/>
                  </a:moveTo>
                  <a:lnTo>
                    <a:pt x="56" y="5"/>
                  </a:lnTo>
                  <a:lnTo>
                    <a:pt x="55" y="5"/>
                  </a:lnTo>
                  <a:lnTo>
                    <a:pt x="38" y="27"/>
                  </a:lnTo>
                  <a:lnTo>
                    <a:pt x="39" y="29"/>
                  </a:lnTo>
                  <a:lnTo>
                    <a:pt x="41" y="29"/>
                  </a:lnTo>
                  <a:lnTo>
                    <a:pt x="43" y="30"/>
                  </a:lnTo>
                  <a:lnTo>
                    <a:pt x="43" y="31"/>
                  </a:lnTo>
                  <a:lnTo>
                    <a:pt x="55" y="36"/>
                  </a:lnTo>
                  <a:lnTo>
                    <a:pt x="55" y="29"/>
                  </a:lnTo>
                  <a:lnTo>
                    <a:pt x="49" y="25"/>
                  </a:lnTo>
                  <a:lnTo>
                    <a:pt x="49" y="23"/>
                  </a:lnTo>
                  <a:lnTo>
                    <a:pt x="49" y="22"/>
                  </a:lnTo>
                  <a:lnTo>
                    <a:pt x="51" y="22"/>
                  </a:lnTo>
                  <a:lnTo>
                    <a:pt x="51" y="22"/>
                  </a:lnTo>
                  <a:lnTo>
                    <a:pt x="55" y="26"/>
                  </a:lnTo>
                  <a:lnTo>
                    <a:pt x="55" y="22"/>
                  </a:lnTo>
                  <a:lnTo>
                    <a:pt x="52" y="19"/>
                  </a:lnTo>
                  <a:lnTo>
                    <a:pt x="51" y="18"/>
                  </a:lnTo>
                  <a:lnTo>
                    <a:pt x="52" y="18"/>
                  </a:lnTo>
                  <a:lnTo>
                    <a:pt x="52" y="17"/>
                  </a:lnTo>
                  <a:lnTo>
                    <a:pt x="53" y="18"/>
                  </a:lnTo>
                  <a:lnTo>
                    <a:pt x="55" y="19"/>
                  </a:lnTo>
                  <a:lnTo>
                    <a:pt x="55" y="13"/>
                  </a:lnTo>
                  <a:lnTo>
                    <a:pt x="55" y="13"/>
                  </a:lnTo>
                  <a:lnTo>
                    <a:pt x="56" y="12"/>
                  </a:lnTo>
                  <a:lnTo>
                    <a:pt x="56" y="12"/>
                  </a:lnTo>
                  <a:lnTo>
                    <a:pt x="57" y="13"/>
                  </a:lnTo>
                  <a:lnTo>
                    <a:pt x="57" y="13"/>
                  </a:lnTo>
                  <a:lnTo>
                    <a:pt x="57" y="19"/>
                  </a:lnTo>
                  <a:lnTo>
                    <a:pt x="58" y="17"/>
                  </a:lnTo>
                  <a:lnTo>
                    <a:pt x="60" y="17"/>
                  </a:lnTo>
                  <a:lnTo>
                    <a:pt x="61" y="18"/>
                  </a:lnTo>
                  <a:lnTo>
                    <a:pt x="61" y="18"/>
                  </a:lnTo>
                  <a:lnTo>
                    <a:pt x="60" y="19"/>
                  </a:lnTo>
                  <a:lnTo>
                    <a:pt x="57" y="22"/>
                  </a:lnTo>
                  <a:lnTo>
                    <a:pt x="57" y="26"/>
                  </a:lnTo>
                  <a:lnTo>
                    <a:pt x="61" y="22"/>
                  </a:lnTo>
                  <a:lnTo>
                    <a:pt x="62" y="22"/>
                  </a:lnTo>
                  <a:lnTo>
                    <a:pt x="64" y="22"/>
                  </a:lnTo>
                  <a:lnTo>
                    <a:pt x="64" y="23"/>
                  </a:lnTo>
                  <a:lnTo>
                    <a:pt x="62" y="25"/>
                  </a:lnTo>
                  <a:lnTo>
                    <a:pt x="57" y="29"/>
                  </a:lnTo>
                  <a:lnTo>
                    <a:pt x="57" y="36"/>
                  </a:lnTo>
                  <a:lnTo>
                    <a:pt x="70" y="33"/>
                  </a:lnTo>
                  <a:lnTo>
                    <a:pt x="70" y="31"/>
                  </a:lnTo>
                  <a:lnTo>
                    <a:pt x="72" y="31"/>
                  </a:lnTo>
                  <a:lnTo>
                    <a:pt x="73" y="30"/>
                  </a:lnTo>
                  <a:lnTo>
                    <a:pt x="74" y="30"/>
                  </a:lnTo>
                  <a:lnTo>
                    <a:pt x="75" y="27"/>
                  </a:lnTo>
                  <a:lnTo>
                    <a:pt x="56" y="5"/>
                  </a:lnTo>
                  <a:close/>
                  <a:moveTo>
                    <a:pt x="56" y="0"/>
                  </a:moveTo>
                  <a:lnTo>
                    <a:pt x="56" y="1"/>
                  </a:lnTo>
                  <a:lnTo>
                    <a:pt x="57" y="1"/>
                  </a:lnTo>
                  <a:lnTo>
                    <a:pt x="57" y="2"/>
                  </a:lnTo>
                  <a:lnTo>
                    <a:pt x="57" y="2"/>
                  </a:lnTo>
                  <a:lnTo>
                    <a:pt x="77" y="26"/>
                  </a:lnTo>
                  <a:lnTo>
                    <a:pt x="79" y="21"/>
                  </a:lnTo>
                  <a:lnTo>
                    <a:pt x="78" y="19"/>
                  </a:lnTo>
                  <a:lnTo>
                    <a:pt x="78" y="17"/>
                  </a:lnTo>
                  <a:lnTo>
                    <a:pt x="78" y="14"/>
                  </a:lnTo>
                  <a:lnTo>
                    <a:pt x="81" y="13"/>
                  </a:lnTo>
                  <a:lnTo>
                    <a:pt x="83" y="12"/>
                  </a:lnTo>
                  <a:lnTo>
                    <a:pt x="86" y="12"/>
                  </a:lnTo>
                  <a:lnTo>
                    <a:pt x="87" y="14"/>
                  </a:lnTo>
                  <a:lnTo>
                    <a:pt x="89" y="17"/>
                  </a:lnTo>
                  <a:lnTo>
                    <a:pt x="89" y="19"/>
                  </a:lnTo>
                  <a:lnTo>
                    <a:pt x="86" y="21"/>
                  </a:lnTo>
                  <a:lnTo>
                    <a:pt x="83" y="22"/>
                  </a:lnTo>
                  <a:lnTo>
                    <a:pt x="82" y="22"/>
                  </a:lnTo>
                  <a:lnTo>
                    <a:pt x="79" y="26"/>
                  </a:lnTo>
                  <a:lnTo>
                    <a:pt x="103" y="33"/>
                  </a:lnTo>
                  <a:lnTo>
                    <a:pt x="106" y="31"/>
                  </a:lnTo>
                  <a:lnTo>
                    <a:pt x="107" y="31"/>
                  </a:lnTo>
                  <a:lnTo>
                    <a:pt x="107" y="34"/>
                  </a:lnTo>
                  <a:lnTo>
                    <a:pt x="107" y="35"/>
                  </a:lnTo>
                  <a:lnTo>
                    <a:pt x="106" y="36"/>
                  </a:lnTo>
                  <a:lnTo>
                    <a:pt x="106" y="36"/>
                  </a:lnTo>
                  <a:lnTo>
                    <a:pt x="95" y="57"/>
                  </a:lnTo>
                  <a:lnTo>
                    <a:pt x="102" y="57"/>
                  </a:lnTo>
                  <a:lnTo>
                    <a:pt x="102" y="56"/>
                  </a:lnTo>
                  <a:lnTo>
                    <a:pt x="104" y="55"/>
                  </a:lnTo>
                  <a:lnTo>
                    <a:pt x="106" y="53"/>
                  </a:lnTo>
                  <a:lnTo>
                    <a:pt x="108" y="55"/>
                  </a:lnTo>
                  <a:lnTo>
                    <a:pt x="111" y="56"/>
                  </a:lnTo>
                  <a:lnTo>
                    <a:pt x="112" y="59"/>
                  </a:lnTo>
                  <a:lnTo>
                    <a:pt x="111" y="61"/>
                  </a:lnTo>
                  <a:lnTo>
                    <a:pt x="110" y="63"/>
                  </a:lnTo>
                  <a:lnTo>
                    <a:pt x="107" y="64"/>
                  </a:lnTo>
                  <a:lnTo>
                    <a:pt x="104" y="64"/>
                  </a:lnTo>
                  <a:lnTo>
                    <a:pt x="102" y="63"/>
                  </a:lnTo>
                  <a:lnTo>
                    <a:pt x="102" y="60"/>
                  </a:lnTo>
                  <a:lnTo>
                    <a:pt x="95" y="60"/>
                  </a:lnTo>
                  <a:lnTo>
                    <a:pt x="107" y="82"/>
                  </a:lnTo>
                  <a:lnTo>
                    <a:pt x="108" y="84"/>
                  </a:lnTo>
                  <a:lnTo>
                    <a:pt x="110" y="85"/>
                  </a:lnTo>
                  <a:lnTo>
                    <a:pt x="108" y="86"/>
                  </a:lnTo>
                  <a:lnTo>
                    <a:pt x="107" y="88"/>
                  </a:lnTo>
                  <a:lnTo>
                    <a:pt x="106" y="86"/>
                  </a:lnTo>
                  <a:lnTo>
                    <a:pt x="78" y="91"/>
                  </a:lnTo>
                  <a:lnTo>
                    <a:pt x="81" y="97"/>
                  </a:lnTo>
                  <a:lnTo>
                    <a:pt x="82" y="97"/>
                  </a:lnTo>
                  <a:lnTo>
                    <a:pt x="85" y="97"/>
                  </a:lnTo>
                  <a:lnTo>
                    <a:pt x="87" y="99"/>
                  </a:lnTo>
                  <a:lnTo>
                    <a:pt x="87" y="102"/>
                  </a:lnTo>
                  <a:lnTo>
                    <a:pt x="87" y="105"/>
                  </a:lnTo>
                  <a:lnTo>
                    <a:pt x="86" y="106"/>
                  </a:lnTo>
                  <a:lnTo>
                    <a:pt x="83" y="107"/>
                  </a:lnTo>
                  <a:lnTo>
                    <a:pt x="81" y="107"/>
                  </a:lnTo>
                  <a:lnTo>
                    <a:pt x="78" y="105"/>
                  </a:lnTo>
                  <a:lnTo>
                    <a:pt x="77" y="102"/>
                  </a:lnTo>
                  <a:lnTo>
                    <a:pt x="77" y="99"/>
                  </a:lnTo>
                  <a:lnTo>
                    <a:pt x="78" y="98"/>
                  </a:lnTo>
                  <a:lnTo>
                    <a:pt x="75" y="93"/>
                  </a:lnTo>
                  <a:lnTo>
                    <a:pt x="57" y="114"/>
                  </a:lnTo>
                  <a:lnTo>
                    <a:pt x="57" y="115"/>
                  </a:lnTo>
                  <a:lnTo>
                    <a:pt x="57" y="116"/>
                  </a:lnTo>
                  <a:lnTo>
                    <a:pt x="56" y="116"/>
                  </a:lnTo>
                  <a:lnTo>
                    <a:pt x="53" y="116"/>
                  </a:lnTo>
                  <a:lnTo>
                    <a:pt x="53" y="115"/>
                  </a:lnTo>
                  <a:lnTo>
                    <a:pt x="53" y="115"/>
                  </a:lnTo>
                  <a:lnTo>
                    <a:pt x="35" y="93"/>
                  </a:lnTo>
                  <a:lnTo>
                    <a:pt x="31" y="98"/>
                  </a:lnTo>
                  <a:lnTo>
                    <a:pt x="32" y="99"/>
                  </a:lnTo>
                  <a:lnTo>
                    <a:pt x="32" y="101"/>
                  </a:lnTo>
                  <a:lnTo>
                    <a:pt x="32" y="103"/>
                  </a:lnTo>
                  <a:lnTo>
                    <a:pt x="31" y="106"/>
                  </a:lnTo>
                  <a:lnTo>
                    <a:pt x="28" y="107"/>
                  </a:lnTo>
                  <a:lnTo>
                    <a:pt x="26" y="106"/>
                  </a:lnTo>
                  <a:lnTo>
                    <a:pt x="23" y="105"/>
                  </a:lnTo>
                  <a:lnTo>
                    <a:pt x="22" y="102"/>
                  </a:lnTo>
                  <a:lnTo>
                    <a:pt x="23" y="99"/>
                  </a:lnTo>
                  <a:lnTo>
                    <a:pt x="24" y="97"/>
                  </a:lnTo>
                  <a:lnTo>
                    <a:pt x="27" y="95"/>
                  </a:lnTo>
                  <a:lnTo>
                    <a:pt x="30" y="97"/>
                  </a:lnTo>
                  <a:lnTo>
                    <a:pt x="32" y="91"/>
                  </a:lnTo>
                  <a:lnTo>
                    <a:pt x="7" y="88"/>
                  </a:lnTo>
                  <a:lnTo>
                    <a:pt x="6" y="88"/>
                  </a:lnTo>
                  <a:lnTo>
                    <a:pt x="6" y="89"/>
                  </a:lnTo>
                  <a:lnTo>
                    <a:pt x="3" y="88"/>
                  </a:lnTo>
                  <a:lnTo>
                    <a:pt x="3" y="86"/>
                  </a:lnTo>
                  <a:lnTo>
                    <a:pt x="3" y="85"/>
                  </a:lnTo>
                  <a:lnTo>
                    <a:pt x="5" y="84"/>
                  </a:lnTo>
                  <a:lnTo>
                    <a:pt x="5" y="84"/>
                  </a:lnTo>
                  <a:lnTo>
                    <a:pt x="17" y="60"/>
                  </a:lnTo>
                  <a:lnTo>
                    <a:pt x="10" y="60"/>
                  </a:lnTo>
                  <a:lnTo>
                    <a:pt x="9" y="61"/>
                  </a:lnTo>
                  <a:lnTo>
                    <a:pt x="7" y="64"/>
                  </a:lnTo>
                  <a:lnTo>
                    <a:pt x="6" y="64"/>
                  </a:lnTo>
                  <a:lnTo>
                    <a:pt x="3" y="64"/>
                  </a:lnTo>
                  <a:lnTo>
                    <a:pt x="1" y="61"/>
                  </a:lnTo>
                  <a:lnTo>
                    <a:pt x="0" y="59"/>
                  </a:lnTo>
                  <a:lnTo>
                    <a:pt x="1" y="56"/>
                  </a:lnTo>
                  <a:lnTo>
                    <a:pt x="2" y="55"/>
                  </a:lnTo>
                  <a:lnTo>
                    <a:pt x="5" y="53"/>
                  </a:lnTo>
                  <a:lnTo>
                    <a:pt x="7" y="53"/>
                  </a:lnTo>
                  <a:lnTo>
                    <a:pt x="9" y="55"/>
                  </a:lnTo>
                  <a:lnTo>
                    <a:pt x="10" y="57"/>
                  </a:lnTo>
                  <a:lnTo>
                    <a:pt x="15" y="57"/>
                  </a:lnTo>
                  <a:lnTo>
                    <a:pt x="6" y="31"/>
                  </a:lnTo>
                  <a:lnTo>
                    <a:pt x="5" y="31"/>
                  </a:lnTo>
                  <a:lnTo>
                    <a:pt x="5" y="30"/>
                  </a:lnTo>
                  <a:lnTo>
                    <a:pt x="5" y="29"/>
                  </a:lnTo>
                  <a:lnTo>
                    <a:pt x="6" y="27"/>
                  </a:lnTo>
                  <a:lnTo>
                    <a:pt x="7" y="27"/>
                  </a:lnTo>
                  <a:lnTo>
                    <a:pt x="9" y="29"/>
                  </a:lnTo>
                  <a:lnTo>
                    <a:pt x="35" y="25"/>
                  </a:lnTo>
                  <a:lnTo>
                    <a:pt x="32" y="21"/>
                  </a:lnTo>
                  <a:lnTo>
                    <a:pt x="32" y="21"/>
                  </a:lnTo>
                  <a:lnTo>
                    <a:pt x="28" y="21"/>
                  </a:lnTo>
                  <a:lnTo>
                    <a:pt x="27" y="18"/>
                  </a:lnTo>
                  <a:lnTo>
                    <a:pt x="26" y="16"/>
                  </a:lnTo>
                  <a:lnTo>
                    <a:pt x="26" y="13"/>
                  </a:lnTo>
                  <a:lnTo>
                    <a:pt x="28" y="12"/>
                  </a:lnTo>
                  <a:lnTo>
                    <a:pt x="31" y="10"/>
                  </a:lnTo>
                  <a:lnTo>
                    <a:pt x="34" y="10"/>
                  </a:lnTo>
                  <a:lnTo>
                    <a:pt x="35" y="12"/>
                  </a:lnTo>
                  <a:lnTo>
                    <a:pt x="36" y="14"/>
                  </a:lnTo>
                  <a:lnTo>
                    <a:pt x="36" y="18"/>
                  </a:lnTo>
                  <a:lnTo>
                    <a:pt x="34" y="19"/>
                  </a:lnTo>
                  <a:lnTo>
                    <a:pt x="36" y="25"/>
                  </a:lnTo>
                  <a:lnTo>
                    <a:pt x="53" y="4"/>
                  </a:lnTo>
                  <a:lnTo>
                    <a:pt x="53" y="2"/>
                  </a:lnTo>
                  <a:lnTo>
                    <a:pt x="53" y="1"/>
                  </a:lnTo>
                  <a:lnTo>
                    <a:pt x="55" y="1"/>
                  </a:lnTo>
                  <a:lnTo>
                    <a:pt x="56" y="1"/>
                  </a:lnTo>
                  <a:lnTo>
                    <a:pt x="56"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40" name="Freeform 8713"/>
            <p:cNvSpPr/>
            <p:nvPr/>
          </p:nvSpPr>
          <p:spPr bwMode="auto">
            <a:xfrm>
              <a:off x="1666787" y="1629328"/>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1" name="Freeform 8714"/>
            <p:cNvSpPr/>
            <p:nvPr/>
          </p:nvSpPr>
          <p:spPr bwMode="auto">
            <a:xfrm>
              <a:off x="1666787" y="1554416"/>
              <a:ext cx="68671" cy="74912"/>
            </a:xfrm>
            <a:custGeom>
              <a:gdLst>
                <a:gd name="T0" fmla="*/ 5 w 11"/>
                <a:gd name="T1" fmla="*/ 0 h 12"/>
                <a:gd name="T2" fmla="*/ 8 w 11"/>
                <a:gd name="T3" fmla="*/ 1 h 12"/>
                <a:gd name="T4" fmla="*/ 11 w 11"/>
                <a:gd name="T5" fmla="*/ 2 h 12"/>
                <a:gd name="T6" fmla="*/ 11 w 11"/>
                <a:gd name="T7" fmla="*/ 5 h 12"/>
                <a:gd name="T8" fmla="*/ 11 w 11"/>
                <a:gd name="T9" fmla="*/ 8 h 12"/>
                <a:gd name="T10" fmla="*/ 8 w 11"/>
                <a:gd name="T11" fmla="*/ 10 h 12"/>
                <a:gd name="T12" fmla="*/ 5 w 11"/>
                <a:gd name="T13" fmla="*/ 12 h 12"/>
                <a:gd name="T14" fmla="*/ 3 w 11"/>
                <a:gd name="T15" fmla="*/ 10 h 12"/>
                <a:gd name="T16" fmla="*/ 1 w 11"/>
                <a:gd name="T17" fmla="*/ 8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8"/>
                  </a:lnTo>
                  <a:lnTo>
                    <a:pt x="8" y="10"/>
                  </a:lnTo>
                  <a:lnTo>
                    <a:pt x="5" y="12"/>
                  </a:lnTo>
                  <a:lnTo>
                    <a:pt x="3" y="10"/>
                  </a:lnTo>
                  <a:lnTo>
                    <a:pt x="1" y="8"/>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2" name="Freeform 8715"/>
            <p:cNvSpPr/>
            <p:nvPr/>
          </p:nvSpPr>
          <p:spPr bwMode="auto">
            <a:xfrm>
              <a:off x="1666787" y="1485749"/>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3" name="Freeform 8716"/>
            <p:cNvSpPr/>
            <p:nvPr/>
          </p:nvSpPr>
          <p:spPr bwMode="auto">
            <a:xfrm>
              <a:off x="1666787" y="1417078"/>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4" name="Freeform 8717"/>
            <p:cNvSpPr/>
            <p:nvPr/>
          </p:nvSpPr>
          <p:spPr bwMode="auto">
            <a:xfrm>
              <a:off x="1666787" y="1348411"/>
              <a:ext cx="68671" cy="68671"/>
            </a:xfrm>
            <a:custGeom>
              <a:gdLst>
                <a:gd name="T0" fmla="*/ 5 w 11"/>
                <a:gd name="T1" fmla="*/ 0 h 11"/>
                <a:gd name="T2" fmla="*/ 8 w 11"/>
                <a:gd name="T3" fmla="*/ 0 h 11"/>
                <a:gd name="T4" fmla="*/ 11 w 11"/>
                <a:gd name="T5" fmla="*/ 3 h 11"/>
                <a:gd name="T6" fmla="*/ 11 w 11"/>
                <a:gd name="T7" fmla="*/ 5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5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5"/>
                  </a:lnTo>
                  <a:lnTo>
                    <a:pt x="11" y="8"/>
                  </a:lnTo>
                  <a:lnTo>
                    <a:pt x="8"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245" name="组合 244"/>
            <p:cNvGrpSpPr/>
            <p:nvPr/>
          </p:nvGrpSpPr>
          <p:grpSpPr>
            <a:xfrm>
              <a:off x="1666787" y="349588"/>
              <a:ext cx="74912" cy="998823"/>
              <a:chOff x="1666787" y="349588"/>
              <a:chExt cx="74912" cy="998823"/>
            </a:xfrm>
          </p:grpSpPr>
          <p:sp>
            <p:nvSpPr>
              <p:cNvPr id="246" name="Freeform 8718"/>
              <p:cNvSpPr/>
              <p:nvPr/>
            </p:nvSpPr>
            <p:spPr bwMode="auto">
              <a:xfrm>
                <a:off x="1666787" y="1273499"/>
                <a:ext cx="68671" cy="74912"/>
              </a:xfrm>
              <a:custGeom>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7" name="Freeform 8719"/>
              <p:cNvSpPr/>
              <p:nvPr/>
            </p:nvSpPr>
            <p:spPr bwMode="auto">
              <a:xfrm>
                <a:off x="1666787" y="1211073"/>
                <a:ext cx="68671" cy="62426"/>
              </a:xfrm>
              <a:custGeom>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8" name="Freeform 8720"/>
              <p:cNvSpPr/>
              <p:nvPr/>
            </p:nvSpPr>
            <p:spPr bwMode="auto">
              <a:xfrm>
                <a:off x="1666787" y="1136161"/>
                <a:ext cx="68671" cy="74912"/>
              </a:xfrm>
              <a:custGeom>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9" name="Freeform 8721"/>
              <p:cNvSpPr/>
              <p:nvPr/>
            </p:nvSpPr>
            <p:spPr bwMode="auto">
              <a:xfrm>
                <a:off x="1666787" y="1073734"/>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0" name="Freeform 8722"/>
              <p:cNvSpPr/>
              <p:nvPr/>
            </p:nvSpPr>
            <p:spPr bwMode="auto">
              <a:xfrm>
                <a:off x="1666787" y="998823"/>
                <a:ext cx="68671" cy="74912"/>
              </a:xfrm>
              <a:custGeom>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1" name="Freeform 8723"/>
              <p:cNvSpPr/>
              <p:nvPr/>
            </p:nvSpPr>
            <p:spPr bwMode="auto">
              <a:xfrm>
                <a:off x="1666787" y="930152"/>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2" name="Freeform 8724"/>
              <p:cNvSpPr/>
              <p:nvPr/>
            </p:nvSpPr>
            <p:spPr bwMode="auto">
              <a:xfrm>
                <a:off x="1666787" y="792814"/>
                <a:ext cx="74912" cy="68671"/>
              </a:xfrm>
              <a:custGeom>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3" name="Freeform 8725"/>
              <p:cNvSpPr/>
              <p:nvPr/>
            </p:nvSpPr>
            <p:spPr bwMode="auto">
              <a:xfrm>
                <a:off x="1666787" y="717902"/>
                <a:ext cx="74912" cy="74912"/>
              </a:xfrm>
              <a:custGeom>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4" name="Freeform 8726"/>
              <p:cNvSpPr/>
              <p:nvPr/>
            </p:nvSpPr>
            <p:spPr bwMode="auto">
              <a:xfrm>
                <a:off x="1666787" y="655475"/>
                <a:ext cx="74912" cy="62426"/>
              </a:xfrm>
              <a:custGeom>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5" name="Freeform 8727"/>
              <p:cNvSpPr/>
              <p:nvPr/>
            </p:nvSpPr>
            <p:spPr bwMode="auto">
              <a:xfrm>
                <a:off x="1666787" y="580564"/>
                <a:ext cx="74912" cy="74912"/>
              </a:xfrm>
              <a:custGeom>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6" name="Freeform 8728"/>
              <p:cNvSpPr/>
              <p:nvPr/>
            </p:nvSpPr>
            <p:spPr bwMode="auto">
              <a:xfrm>
                <a:off x="1666787" y="518137"/>
                <a:ext cx="74912" cy="62426"/>
              </a:xfrm>
              <a:custGeom>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7" name="Freeform 8729"/>
              <p:cNvSpPr/>
              <p:nvPr/>
            </p:nvSpPr>
            <p:spPr bwMode="auto">
              <a:xfrm>
                <a:off x="1666787" y="443226"/>
                <a:ext cx="74912" cy="74912"/>
              </a:xfrm>
              <a:custGeom>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8" name="Freeform 8730"/>
              <p:cNvSpPr/>
              <p:nvPr/>
            </p:nvSpPr>
            <p:spPr bwMode="auto">
              <a:xfrm>
                <a:off x="1666787" y="374559"/>
                <a:ext cx="74912" cy="68671"/>
              </a:xfrm>
              <a:custGeom>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9" name="Freeform 8731"/>
              <p:cNvSpPr/>
              <p:nvPr/>
            </p:nvSpPr>
            <p:spPr bwMode="auto">
              <a:xfrm>
                <a:off x="1666787" y="861485"/>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60" name="Freeform 8732"/>
              <p:cNvSpPr/>
              <p:nvPr/>
            </p:nvSpPr>
            <p:spPr bwMode="auto">
              <a:xfrm>
                <a:off x="1673028" y="349588"/>
                <a:ext cx="62426" cy="24971"/>
              </a:xfrm>
              <a:custGeom>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sp>
          <p:nvSpPr>
            <p:cNvPr id="261" name="Freeform 8733"/>
            <p:cNvSpPr/>
            <p:nvPr/>
          </p:nvSpPr>
          <p:spPr bwMode="auto">
            <a:xfrm>
              <a:off x="1348410" y="1691754"/>
              <a:ext cx="711661" cy="736632"/>
            </a:xfrm>
            <a:custGeom>
              <a:gdLst>
                <a:gd name="T0" fmla="*/ 56 w 114"/>
                <a:gd name="T1" fmla="*/ 0 h 118"/>
                <a:gd name="T2" fmla="*/ 59 w 114"/>
                <a:gd name="T3" fmla="*/ 1 h 118"/>
                <a:gd name="T4" fmla="*/ 62 w 114"/>
                <a:gd name="T5" fmla="*/ 3 h 118"/>
                <a:gd name="T6" fmla="*/ 62 w 114"/>
                <a:gd name="T7" fmla="*/ 5 h 118"/>
                <a:gd name="T8" fmla="*/ 62 w 114"/>
                <a:gd name="T9" fmla="*/ 8 h 118"/>
                <a:gd name="T10" fmla="*/ 60 w 114"/>
                <a:gd name="T11" fmla="*/ 11 h 118"/>
                <a:gd name="T12" fmla="*/ 59 w 114"/>
                <a:gd name="T13" fmla="*/ 11 h 118"/>
                <a:gd name="T14" fmla="*/ 62 w 114"/>
                <a:gd name="T15" fmla="*/ 12 h 118"/>
                <a:gd name="T16" fmla="*/ 63 w 114"/>
                <a:gd name="T17" fmla="*/ 13 h 118"/>
                <a:gd name="T18" fmla="*/ 64 w 114"/>
                <a:gd name="T19" fmla="*/ 16 h 118"/>
                <a:gd name="T20" fmla="*/ 63 w 114"/>
                <a:gd name="T21" fmla="*/ 17 h 118"/>
                <a:gd name="T22" fmla="*/ 65 w 114"/>
                <a:gd name="T23" fmla="*/ 18 h 118"/>
                <a:gd name="T24" fmla="*/ 68 w 114"/>
                <a:gd name="T25" fmla="*/ 20 h 118"/>
                <a:gd name="T26" fmla="*/ 77 w 114"/>
                <a:gd name="T27" fmla="*/ 16 h 118"/>
                <a:gd name="T28" fmla="*/ 86 w 114"/>
                <a:gd name="T29" fmla="*/ 14 h 118"/>
                <a:gd name="T30" fmla="*/ 96 w 114"/>
                <a:gd name="T31" fmla="*/ 17 h 118"/>
                <a:gd name="T32" fmla="*/ 105 w 114"/>
                <a:gd name="T33" fmla="*/ 24 h 118"/>
                <a:gd name="T34" fmla="*/ 110 w 114"/>
                <a:gd name="T35" fmla="*/ 33 h 118"/>
                <a:gd name="T36" fmla="*/ 114 w 114"/>
                <a:gd name="T37" fmla="*/ 46 h 118"/>
                <a:gd name="T38" fmla="*/ 110 w 114"/>
                <a:gd name="T39" fmla="*/ 63 h 118"/>
                <a:gd name="T40" fmla="*/ 101 w 114"/>
                <a:gd name="T41" fmla="*/ 79 h 118"/>
                <a:gd name="T42" fmla="*/ 88 w 114"/>
                <a:gd name="T43" fmla="*/ 93 h 118"/>
                <a:gd name="T44" fmla="*/ 73 w 114"/>
                <a:gd name="T45" fmla="*/ 106 h 118"/>
                <a:gd name="T46" fmla="*/ 59 w 114"/>
                <a:gd name="T47" fmla="*/ 118 h 118"/>
                <a:gd name="T48" fmla="*/ 42 w 114"/>
                <a:gd name="T49" fmla="*/ 109 h 118"/>
                <a:gd name="T50" fmla="*/ 26 w 114"/>
                <a:gd name="T51" fmla="*/ 96 h 118"/>
                <a:gd name="T52" fmla="*/ 14 w 114"/>
                <a:gd name="T53" fmla="*/ 80 h 118"/>
                <a:gd name="T54" fmla="*/ 5 w 114"/>
                <a:gd name="T55" fmla="*/ 64 h 118"/>
                <a:gd name="T56" fmla="*/ 0 w 114"/>
                <a:gd name="T57" fmla="*/ 50 h 118"/>
                <a:gd name="T58" fmla="*/ 1 w 114"/>
                <a:gd name="T59" fmla="*/ 35 h 118"/>
                <a:gd name="T60" fmla="*/ 8 w 114"/>
                <a:gd name="T61" fmla="*/ 25 h 118"/>
                <a:gd name="T62" fmla="*/ 18 w 114"/>
                <a:gd name="T63" fmla="*/ 18 h 118"/>
                <a:gd name="T64" fmla="*/ 31 w 114"/>
                <a:gd name="T65" fmla="*/ 16 h 118"/>
                <a:gd name="T66" fmla="*/ 46 w 114"/>
                <a:gd name="T67" fmla="*/ 20 h 118"/>
                <a:gd name="T68" fmla="*/ 47 w 114"/>
                <a:gd name="T69" fmla="*/ 18 h 118"/>
                <a:gd name="T70" fmla="*/ 50 w 114"/>
                <a:gd name="T71" fmla="*/ 17 h 118"/>
                <a:gd name="T72" fmla="*/ 50 w 114"/>
                <a:gd name="T73" fmla="*/ 16 h 118"/>
                <a:gd name="T74" fmla="*/ 50 w 114"/>
                <a:gd name="T75" fmla="*/ 13 h 118"/>
                <a:gd name="T76" fmla="*/ 52 w 114"/>
                <a:gd name="T77" fmla="*/ 12 h 118"/>
                <a:gd name="T78" fmla="*/ 55 w 114"/>
                <a:gd name="T79" fmla="*/ 11 h 118"/>
                <a:gd name="T80" fmla="*/ 54 w 114"/>
                <a:gd name="T81" fmla="*/ 11 h 118"/>
                <a:gd name="T82" fmla="*/ 51 w 114"/>
                <a:gd name="T83" fmla="*/ 8 h 118"/>
                <a:gd name="T84" fmla="*/ 51 w 114"/>
                <a:gd name="T85" fmla="*/ 5 h 118"/>
                <a:gd name="T86" fmla="*/ 52 w 114"/>
                <a:gd name="T87" fmla="*/ 3 h 118"/>
                <a:gd name="T88" fmla="*/ 54 w 114"/>
                <a:gd name="T89" fmla="*/ 1 h 118"/>
                <a:gd name="T90" fmla="*/ 56 w 114"/>
                <a:gd name="T91" fmla="*/ 0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18">
                  <a:moveTo>
                    <a:pt x="56" y="0"/>
                  </a:moveTo>
                  <a:lnTo>
                    <a:pt x="59" y="1"/>
                  </a:lnTo>
                  <a:lnTo>
                    <a:pt x="62" y="3"/>
                  </a:lnTo>
                  <a:lnTo>
                    <a:pt x="62" y="5"/>
                  </a:lnTo>
                  <a:lnTo>
                    <a:pt x="62" y="8"/>
                  </a:lnTo>
                  <a:lnTo>
                    <a:pt x="60" y="11"/>
                  </a:lnTo>
                  <a:lnTo>
                    <a:pt x="59" y="11"/>
                  </a:lnTo>
                  <a:lnTo>
                    <a:pt x="62" y="12"/>
                  </a:lnTo>
                  <a:lnTo>
                    <a:pt x="63" y="13"/>
                  </a:lnTo>
                  <a:lnTo>
                    <a:pt x="64" y="16"/>
                  </a:lnTo>
                  <a:lnTo>
                    <a:pt x="63" y="17"/>
                  </a:lnTo>
                  <a:lnTo>
                    <a:pt x="65" y="18"/>
                  </a:lnTo>
                  <a:lnTo>
                    <a:pt x="68" y="20"/>
                  </a:lnTo>
                  <a:lnTo>
                    <a:pt x="77" y="16"/>
                  </a:lnTo>
                  <a:lnTo>
                    <a:pt x="86" y="14"/>
                  </a:lnTo>
                  <a:lnTo>
                    <a:pt x="96" y="17"/>
                  </a:lnTo>
                  <a:lnTo>
                    <a:pt x="105" y="24"/>
                  </a:lnTo>
                  <a:lnTo>
                    <a:pt x="110" y="33"/>
                  </a:lnTo>
                  <a:lnTo>
                    <a:pt x="114" y="46"/>
                  </a:lnTo>
                  <a:lnTo>
                    <a:pt x="110" y="63"/>
                  </a:lnTo>
                  <a:lnTo>
                    <a:pt x="101" y="79"/>
                  </a:lnTo>
                  <a:lnTo>
                    <a:pt x="88" y="93"/>
                  </a:lnTo>
                  <a:lnTo>
                    <a:pt x="73" y="106"/>
                  </a:lnTo>
                  <a:lnTo>
                    <a:pt x="59" y="118"/>
                  </a:lnTo>
                  <a:lnTo>
                    <a:pt x="42" y="109"/>
                  </a:lnTo>
                  <a:lnTo>
                    <a:pt x="26" y="96"/>
                  </a:lnTo>
                  <a:lnTo>
                    <a:pt x="14" y="80"/>
                  </a:lnTo>
                  <a:lnTo>
                    <a:pt x="5" y="64"/>
                  </a:lnTo>
                  <a:lnTo>
                    <a:pt x="0" y="50"/>
                  </a:lnTo>
                  <a:lnTo>
                    <a:pt x="1" y="35"/>
                  </a:lnTo>
                  <a:lnTo>
                    <a:pt x="8" y="25"/>
                  </a:lnTo>
                  <a:lnTo>
                    <a:pt x="18" y="18"/>
                  </a:lnTo>
                  <a:lnTo>
                    <a:pt x="31" y="16"/>
                  </a:lnTo>
                  <a:lnTo>
                    <a:pt x="46" y="20"/>
                  </a:lnTo>
                  <a:lnTo>
                    <a:pt x="47" y="18"/>
                  </a:lnTo>
                  <a:lnTo>
                    <a:pt x="50" y="17"/>
                  </a:lnTo>
                  <a:lnTo>
                    <a:pt x="50" y="16"/>
                  </a:lnTo>
                  <a:lnTo>
                    <a:pt x="50" y="13"/>
                  </a:lnTo>
                  <a:lnTo>
                    <a:pt x="52" y="12"/>
                  </a:lnTo>
                  <a:lnTo>
                    <a:pt x="55" y="11"/>
                  </a:lnTo>
                  <a:lnTo>
                    <a:pt x="54" y="11"/>
                  </a:lnTo>
                  <a:lnTo>
                    <a:pt x="51" y="8"/>
                  </a:lnTo>
                  <a:lnTo>
                    <a:pt x="51" y="5"/>
                  </a:lnTo>
                  <a:lnTo>
                    <a:pt x="52" y="3"/>
                  </a:lnTo>
                  <a:lnTo>
                    <a:pt x="54" y="1"/>
                  </a:lnTo>
                  <a:lnTo>
                    <a:pt x="56"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262" name="组合 261"/>
            <p:cNvGrpSpPr/>
            <p:nvPr/>
          </p:nvGrpSpPr>
          <p:grpSpPr>
            <a:xfrm>
              <a:off x="1535690" y="1891518"/>
              <a:ext cx="349588" cy="399529"/>
              <a:chOff x="1535690" y="1891518"/>
              <a:chExt cx="349588" cy="399529"/>
            </a:xfrm>
          </p:grpSpPr>
          <p:sp>
            <p:nvSpPr>
              <p:cNvPr id="263" name="Freeform 8734"/>
              <p:cNvSpPr>
                <a:spLocks noEditPoints="1"/>
              </p:cNvSpPr>
              <p:nvPr/>
            </p:nvSpPr>
            <p:spPr bwMode="auto">
              <a:xfrm>
                <a:off x="1535690" y="1891518"/>
                <a:ext cx="349588" cy="399529"/>
              </a:xfrm>
              <a:custGeom>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64" name="Freeform 8735"/>
              <p:cNvSpPr/>
              <p:nvPr/>
            </p:nvSpPr>
            <p:spPr bwMode="auto">
              <a:xfrm>
                <a:off x="1610601" y="2010131"/>
                <a:ext cx="193524" cy="162309"/>
              </a:xfrm>
              <a:custGeom>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sp>
          <p:nvSpPr>
            <p:cNvPr id="265" name="Freeform 8736"/>
            <p:cNvSpPr/>
            <p:nvPr/>
          </p:nvSpPr>
          <p:spPr bwMode="auto">
            <a:xfrm>
              <a:off x="3876682" y="1398352"/>
              <a:ext cx="942641" cy="1036279"/>
            </a:xfrm>
            <a:custGeom>
              <a:gdLst>
                <a:gd name="T0" fmla="*/ 75 w 151"/>
                <a:gd name="T1" fmla="*/ 0 h 166"/>
                <a:gd name="T2" fmla="*/ 79 w 151"/>
                <a:gd name="T3" fmla="*/ 1 h 166"/>
                <a:gd name="T4" fmla="*/ 82 w 151"/>
                <a:gd name="T5" fmla="*/ 3 h 166"/>
                <a:gd name="T6" fmla="*/ 83 w 151"/>
                <a:gd name="T7" fmla="*/ 4 h 166"/>
                <a:gd name="T8" fmla="*/ 82 w 151"/>
                <a:gd name="T9" fmla="*/ 7 h 166"/>
                <a:gd name="T10" fmla="*/ 86 w 151"/>
                <a:gd name="T11" fmla="*/ 8 h 166"/>
                <a:gd name="T12" fmla="*/ 87 w 151"/>
                <a:gd name="T13" fmla="*/ 10 h 166"/>
                <a:gd name="T14" fmla="*/ 89 w 151"/>
                <a:gd name="T15" fmla="*/ 13 h 166"/>
                <a:gd name="T16" fmla="*/ 89 w 151"/>
                <a:gd name="T17" fmla="*/ 14 h 166"/>
                <a:gd name="T18" fmla="*/ 108 w 151"/>
                <a:gd name="T19" fmla="*/ 21 h 166"/>
                <a:gd name="T20" fmla="*/ 127 w 151"/>
                <a:gd name="T21" fmla="*/ 33 h 166"/>
                <a:gd name="T22" fmla="*/ 140 w 151"/>
                <a:gd name="T23" fmla="*/ 48 h 166"/>
                <a:gd name="T24" fmla="*/ 149 w 151"/>
                <a:gd name="T25" fmla="*/ 68 h 166"/>
                <a:gd name="T26" fmla="*/ 151 w 151"/>
                <a:gd name="T27" fmla="*/ 89 h 166"/>
                <a:gd name="T28" fmla="*/ 147 w 151"/>
                <a:gd name="T29" fmla="*/ 114 h 166"/>
                <a:gd name="T30" fmla="*/ 137 w 151"/>
                <a:gd name="T31" fmla="*/ 135 h 166"/>
                <a:gd name="T32" fmla="*/ 121 w 151"/>
                <a:gd name="T33" fmla="*/ 152 h 166"/>
                <a:gd name="T34" fmla="*/ 99 w 151"/>
                <a:gd name="T35" fmla="*/ 162 h 166"/>
                <a:gd name="T36" fmla="*/ 75 w 151"/>
                <a:gd name="T37" fmla="*/ 166 h 166"/>
                <a:gd name="T38" fmla="*/ 52 w 151"/>
                <a:gd name="T39" fmla="*/ 162 h 166"/>
                <a:gd name="T40" fmla="*/ 31 w 151"/>
                <a:gd name="T41" fmla="*/ 152 h 166"/>
                <a:gd name="T42" fmla="*/ 14 w 151"/>
                <a:gd name="T43" fmla="*/ 135 h 166"/>
                <a:gd name="T44" fmla="*/ 3 w 151"/>
                <a:gd name="T45" fmla="*/ 114 h 166"/>
                <a:gd name="T46" fmla="*/ 0 w 151"/>
                <a:gd name="T47" fmla="*/ 89 h 166"/>
                <a:gd name="T48" fmla="*/ 2 w 151"/>
                <a:gd name="T49" fmla="*/ 68 h 166"/>
                <a:gd name="T50" fmla="*/ 11 w 151"/>
                <a:gd name="T51" fmla="*/ 48 h 166"/>
                <a:gd name="T52" fmla="*/ 24 w 151"/>
                <a:gd name="T53" fmla="*/ 33 h 166"/>
                <a:gd name="T54" fmla="*/ 43 w 151"/>
                <a:gd name="T55" fmla="*/ 21 h 166"/>
                <a:gd name="T56" fmla="*/ 64 w 151"/>
                <a:gd name="T57" fmla="*/ 14 h 166"/>
                <a:gd name="T58" fmla="*/ 62 w 151"/>
                <a:gd name="T59" fmla="*/ 13 h 166"/>
                <a:gd name="T60" fmla="*/ 64 w 151"/>
                <a:gd name="T61" fmla="*/ 10 h 166"/>
                <a:gd name="T62" fmla="*/ 66 w 151"/>
                <a:gd name="T63" fmla="*/ 8 h 166"/>
                <a:gd name="T64" fmla="*/ 69 w 151"/>
                <a:gd name="T65" fmla="*/ 7 h 166"/>
                <a:gd name="T66" fmla="*/ 69 w 151"/>
                <a:gd name="T67" fmla="*/ 4 h 166"/>
                <a:gd name="T68" fmla="*/ 70 w 151"/>
                <a:gd name="T69" fmla="*/ 3 h 166"/>
                <a:gd name="T70" fmla="*/ 73 w 151"/>
                <a:gd name="T71" fmla="*/ 1 h 166"/>
                <a:gd name="T72" fmla="*/ 75 w 151"/>
                <a:gd name="T73" fmla="*/ 0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66">
                  <a:moveTo>
                    <a:pt x="75" y="0"/>
                  </a:moveTo>
                  <a:lnTo>
                    <a:pt x="79" y="1"/>
                  </a:lnTo>
                  <a:lnTo>
                    <a:pt x="82" y="3"/>
                  </a:lnTo>
                  <a:lnTo>
                    <a:pt x="83" y="4"/>
                  </a:lnTo>
                  <a:lnTo>
                    <a:pt x="82" y="7"/>
                  </a:lnTo>
                  <a:lnTo>
                    <a:pt x="86" y="8"/>
                  </a:lnTo>
                  <a:lnTo>
                    <a:pt x="87" y="10"/>
                  </a:lnTo>
                  <a:lnTo>
                    <a:pt x="89" y="13"/>
                  </a:lnTo>
                  <a:lnTo>
                    <a:pt x="89" y="14"/>
                  </a:lnTo>
                  <a:lnTo>
                    <a:pt x="108" y="21"/>
                  </a:lnTo>
                  <a:lnTo>
                    <a:pt x="127" y="33"/>
                  </a:lnTo>
                  <a:lnTo>
                    <a:pt x="140" y="48"/>
                  </a:lnTo>
                  <a:lnTo>
                    <a:pt x="149" y="68"/>
                  </a:lnTo>
                  <a:lnTo>
                    <a:pt x="151" y="89"/>
                  </a:lnTo>
                  <a:lnTo>
                    <a:pt x="147" y="114"/>
                  </a:lnTo>
                  <a:lnTo>
                    <a:pt x="137" y="135"/>
                  </a:lnTo>
                  <a:lnTo>
                    <a:pt x="121" y="152"/>
                  </a:lnTo>
                  <a:lnTo>
                    <a:pt x="99" y="162"/>
                  </a:lnTo>
                  <a:lnTo>
                    <a:pt x="75" y="166"/>
                  </a:lnTo>
                  <a:lnTo>
                    <a:pt x="52" y="162"/>
                  </a:lnTo>
                  <a:lnTo>
                    <a:pt x="31" y="152"/>
                  </a:lnTo>
                  <a:lnTo>
                    <a:pt x="14" y="135"/>
                  </a:lnTo>
                  <a:lnTo>
                    <a:pt x="3" y="114"/>
                  </a:lnTo>
                  <a:lnTo>
                    <a:pt x="0" y="89"/>
                  </a:lnTo>
                  <a:lnTo>
                    <a:pt x="2" y="68"/>
                  </a:lnTo>
                  <a:lnTo>
                    <a:pt x="11" y="48"/>
                  </a:lnTo>
                  <a:lnTo>
                    <a:pt x="24" y="33"/>
                  </a:lnTo>
                  <a:lnTo>
                    <a:pt x="43" y="21"/>
                  </a:lnTo>
                  <a:lnTo>
                    <a:pt x="64" y="14"/>
                  </a:lnTo>
                  <a:lnTo>
                    <a:pt x="62" y="13"/>
                  </a:lnTo>
                  <a:lnTo>
                    <a:pt x="64" y="10"/>
                  </a:lnTo>
                  <a:lnTo>
                    <a:pt x="66" y="8"/>
                  </a:lnTo>
                  <a:lnTo>
                    <a:pt x="69" y="7"/>
                  </a:lnTo>
                  <a:lnTo>
                    <a:pt x="69" y="4"/>
                  </a:lnTo>
                  <a:lnTo>
                    <a:pt x="70" y="3"/>
                  </a:lnTo>
                  <a:lnTo>
                    <a:pt x="73" y="1"/>
                  </a:lnTo>
                  <a:lnTo>
                    <a:pt x="7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66" name="Freeform 8737"/>
            <p:cNvSpPr/>
            <p:nvPr/>
          </p:nvSpPr>
          <p:spPr bwMode="auto">
            <a:xfrm>
              <a:off x="4313667" y="1329681"/>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2 w 11"/>
                <a:gd name="T17" fmla="*/ 8 h 11"/>
                <a:gd name="T18" fmla="*/ 0 w 11"/>
                <a:gd name="T19" fmla="*/ 6 h 11"/>
                <a:gd name="T20" fmla="*/ 2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2" y="8"/>
                  </a:lnTo>
                  <a:lnTo>
                    <a:pt x="0" y="6"/>
                  </a:lnTo>
                  <a:lnTo>
                    <a:pt x="2" y="3"/>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67" name="Freeform 8738"/>
            <p:cNvSpPr/>
            <p:nvPr/>
          </p:nvSpPr>
          <p:spPr bwMode="auto">
            <a:xfrm>
              <a:off x="4313667" y="1261014"/>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2 w 11"/>
                <a:gd name="T17" fmla="*/ 9 h 11"/>
                <a:gd name="T18" fmla="*/ 0 w 11"/>
                <a:gd name="T19" fmla="*/ 5 h 11"/>
                <a:gd name="T20" fmla="*/ 2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2" y="9"/>
                  </a:lnTo>
                  <a:lnTo>
                    <a:pt x="0" y="5"/>
                  </a:lnTo>
                  <a:lnTo>
                    <a:pt x="2" y="2"/>
                  </a:lnTo>
                  <a:lnTo>
                    <a:pt x="3" y="1"/>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nvGrpSpPr>
            <p:cNvPr id="268" name="组合 267"/>
            <p:cNvGrpSpPr/>
            <p:nvPr/>
          </p:nvGrpSpPr>
          <p:grpSpPr>
            <a:xfrm>
              <a:off x="4319907" y="368314"/>
              <a:ext cx="74912" cy="917670"/>
              <a:chOff x="1666787" y="349588"/>
              <a:chExt cx="74912" cy="998823"/>
            </a:xfrm>
          </p:grpSpPr>
          <p:sp>
            <p:nvSpPr>
              <p:cNvPr id="269" name="Freeform 8718"/>
              <p:cNvSpPr/>
              <p:nvPr/>
            </p:nvSpPr>
            <p:spPr bwMode="auto">
              <a:xfrm>
                <a:off x="1666787" y="1273499"/>
                <a:ext cx="68671" cy="74912"/>
              </a:xfrm>
              <a:custGeom>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0" name="Freeform 8719"/>
              <p:cNvSpPr/>
              <p:nvPr/>
            </p:nvSpPr>
            <p:spPr bwMode="auto">
              <a:xfrm>
                <a:off x="1666787" y="1211073"/>
                <a:ext cx="68671" cy="62426"/>
              </a:xfrm>
              <a:custGeom>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1" name="Freeform 8720"/>
              <p:cNvSpPr/>
              <p:nvPr/>
            </p:nvSpPr>
            <p:spPr bwMode="auto">
              <a:xfrm>
                <a:off x="1666787" y="1136161"/>
                <a:ext cx="68671" cy="74912"/>
              </a:xfrm>
              <a:custGeom>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2" name="Freeform 8721"/>
              <p:cNvSpPr/>
              <p:nvPr/>
            </p:nvSpPr>
            <p:spPr bwMode="auto">
              <a:xfrm>
                <a:off x="1666787" y="1073734"/>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3" name="Freeform 8722"/>
              <p:cNvSpPr/>
              <p:nvPr/>
            </p:nvSpPr>
            <p:spPr bwMode="auto">
              <a:xfrm>
                <a:off x="1666787" y="998823"/>
                <a:ext cx="68671" cy="74912"/>
              </a:xfrm>
              <a:custGeom>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4" name="Freeform 8723"/>
              <p:cNvSpPr/>
              <p:nvPr/>
            </p:nvSpPr>
            <p:spPr bwMode="auto">
              <a:xfrm>
                <a:off x="1666787" y="930152"/>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5" name="Freeform 8724"/>
              <p:cNvSpPr/>
              <p:nvPr/>
            </p:nvSpPr>
            <p:spPr bwMode="auto">
              <a:xfrm>
                <a:off x="1666787" y="792814"/>
                <a:ext cx="74912" cy="68671"/>
              </a:xfrm>
              <a:custGeom>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6" name="Freeform 8725"/>
              <p:cNvSpPr/>
              <p:nvPr/>
            </p:nvSpPr>
            <p:spPr bwMode="auto">
              <a:xfrm>
                <a:off x="1666787" y="717902"/>
                <a:ext cx="74912" cy="74912"/>
              </a:xfrm>
              <a:custGeom>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7" name="Freeform 8726"/>
              <p:cNvSpPr/>
              <p:nvPr/>
            </p:nvSpPr>
            <p:spPr bwMode="auto">
              <a:xfrm>
                <a:off x="1666787" y="655475"/>
                <a:ext cx="74912" cy="62426"/>
              </a:xfrm>
              <a:custGeom>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8" name="Freeform 8727"/>
              <p:cNvSpPr/>
              <p:nvPr/>
            </p:nvSpPr>
            <p:spPr bwMode="auto">
              <a:xfrm>
                <a:off x="1666787" y="580564"/>
                <a:ext cx="74912" cy="74912"/>
              </a:xfrm>
              <a:custGeom>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9" name="Freeform 8728"/>
              <p:cNvSpPr/>
              <p:nvPr/>
            </p:nvSpPr>
            <p:spPr bwMode="auto">
              <a:xfrm>
                <a:off x="1666787" y="518137"/>
                <a:ext cx="74912" cy="62426"/>
              </a:xfrm>
              <a:custGeom>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0" name="Freeform 8729"/>
              <p:cNvSpPr/>
              <p:nvPr/>
            </p:nvSpPr>
            <p:spPr bwMode="auto">
              <a:xfrm>
                <a:off x="1666787" y="443226"/>
                <a:ext cx="74912" cy="74912"/>
              </a:xfrm>
              <a:custGeom>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1" name="Freeform 8730"/>
              <p:cNvSpPr/>
              <p:nvPr/>
            </p:nvSpPr>
            <p:spPr bwMode="auto">
              <a:xfrm>
                <a:off x="1666787" y="374559"/>
                <a:ext cx="74912" cy="68671"/>
              </a:xfrm>
              <a:custGeom>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2" name="Freeform 8731"/>
              <p:cNvSpPr/>
              <p:nvPr/>
            </p:nvSpPr>
            <p:spPr bwMode="auto">
              <a:xfrm>
                <a:off x="1666787" y="861485"/>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3" name="Freeform 8732"/>
              <p:cNvSpPr/>
              <p:nvPr/>
            </p:nvSpPr>
            <p:spPr bwMode="auto">
              <a:xfrm>
                <a:off x="1673028" y="349588"/>
                <a:ext cx="62426" cy="24971"/>
              </a:xfrm>
              <a:custGeom>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284" name="组合 283"/>
            <p:cNvGrpSpPr/>
            <p:nvPr/>
          </p:nvGrpSpPr>
          <p:grpSpPr>
            <a:xfrm>
              <a:off x="4000938" y="1570287"/>
              <a:ext cx="712851" cy="814686"/>
              <a:chOff x="1535690" y="1891518"/>
              <a:chExt cx="349588" cy="399529"/>
            </a:xfrm>
          </p:grpSpPr>
          <p:sp>
            <p:nvSpPr>
              <p:cNvPr id="285" name="Freeform 8734"/>
              <p:cNvSpPr>
                <a:spLocks noEditPoints="1"/>
              </p:cNvSpPr>
              <p:nvPr/>
            </p:nvSpPr>
            <p:spPr bwMode="auto">
              <a:xfrm>
                <a:off x="1535690" y="1891518"/>
                <a:ext cx="349588" cy="399529"/>
              </a:xfrm>
              <a:custGeom>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86" name="Freeform 8735"/>
              <p:cNvSpPr/>
              <p:nvPr/>
            </p:nvSpPr>
            <p:spPr bwMode="auto">
              <a:xfrm>
                <a:off x="1610601" y="2010131"/>
                <a:ext cx="193524" cy="162309"/>
              </a:xfrm>
              <a:custGeom>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grpSp>
      <p:sp>
        <p:nvSpPr>
          <p:cNvPr id="287" name="PA_库_任意多边形 5793"/>
          <p:cNvSpPr>
            <a:spLocks noEditPoints="1"/>
          </p:cNvSpPr>
          <p:nvPr>
            <p:custDataLst>
              <p:tags r:id="rId7"/>
            </p:custDataLst>
          </p:nvPr>
        </p:nvSpPr>
        <p:spPr bwMode="auto">
          <a:xfrm>
            <a:off x="2128286" y="634262"/>
            <a:ext cx="792956" cy="822071"/>
          </a:xfrm>
          <a:custGeom>
            <a:gdLst>
              <a:gd name="T0" fmla="*/ 247 w 463"/>
              <a:gd name="T1" fmla="*/ 404 h 480"/>
              <a:gd name="T2" fmla="*/ 228 w 463"/>
              <a:gd name="T3" fmla="*/ 436 h 480"/>
              <a:gd name="T4" fmla="*/ 224 w 463"/>
              <a:gd name="T5" fmla="*/ 395 h 480"/>
              <a:gd name="T6" fmla="*/ 168 w 463"/>
              <a:gd name="T7" fmla="*/ 356 h 480"/>
              <a:gd name="T8" fmla="*/ 303 w 463"/>
              <a:gd name="T9" fmla="*/ 361 h 480"/>
              <a:gd name="T10" fmla="*/ 201 w 463"/>
              <a:gd name="T11" fmla="*/ 286 h 480"/>
              <a:gd name="T12" fmla="*/ 151 w 463"/>
              <a:gd name="T13" fmla="*/ 280 h 480"/>
              <a:gd name="T14" fmla="*/ 370 w 463"/>
              <a:gd name="T15" fmla="*/ 248 h 480"/>
              <a:gd name="T16" fmla="*/ 372 w 463"/>
              <a:gd name="T17" fmla="*/ 290 h 480"/>
              <a:gd name="T18" fmla="*/ 383 w 463"/>
              <a:gd name="T19" fmla="*/ 314 h 480"/>
              <a:gd name="T20" fmla="*/ 370 w 463"/>
              <a:gd name="T21" fmla="*/ 340 h 480"/>
              <a:gd name="T22" fmla="*/ 343 w 463"/>
              <a:gd name="T23" fmla="*/ 340 h 480"/>
              <a:gd name="T24" fmla="*/ 311 w 463"/>
              <a:gd name="T25" fmla="*/ 357 h 480"/>
              <a:gd name="T26" fmla="*/ 142 w 463"/>
              <a:gd name="T27" fmla="*/ 357 h 480"/>
              <a:gd name="T28" fmla="*/ 108 w 463"/>
              <a:gd name="T29" fmla="*/ 339 h 480"/>
              <a:gd name="T30" fmla="*/ 84 w 463"/>
              <a:gd name="T31" fmla="*/ 339 h 480"/>
              <a:gd name="T32" fmla="*/ 66 w 463"/>
              <a:gd name="T33" fmla="*/ 314 h 480"/>
              <a:gd name="T34" fmla="*/ 80 w 463"/>
              <a:gd name="T35" fmla="*/ 289 h 480"/>
              <a:gd name="T36" fmla="*/ 78 w 463"/>
              <a:gd name="T37" fmla="*/ 246 h 480"/>
              <a:gd name="T38" fmla="*/ 231 w 463"/>
              <a:gd name="T39" fmla="*/ 275 h 480"/>
              <a:gd name="T40" fmla="*/ 258 w 463"/>
              <a:gd name="T41" fmla="*/ 267 h 480"/>
              <a:gd name="T42" fmla="*/ 281 w 463"/>
              <a:gd name="T43" fmla="*/ 246 h 480"/>
              <a:gd name="T44" fmla="*/ 206 w 463"/>
              <a:gd name="T45" fmla="*/ 269 h 480"/>
              <a:gd name="T46" fmla="*/ 274 w 463"/>
              <a:gd name="T47" fmla="*/ 243 h 480"/>
              <a:gd name="T48" fmla="*/ 188 w 463"/>
              <a:gd name="T49" fmla="*/ 250 h 480"/>
              <a:gd name="T50" fmla="*/ 194 w 463"/>
              <a:gd name="T51" fmla="*/ 222 h 480"/>
              <a:gd name="T52" fmla="*/ 236 w 463"/>
              <a:gd name="T53" fmla="*/ 229 h 480"/>
              <a:gd name="T54" fmla="*/ 218 w 463"/>
              <a:gd name="T55" fmla="*/ 203 h 480"/>
              <a:gd name="T56" fmla="*/ 300 w 463"/>
              <a:gd name="T57" fmla="*/ 150 h 480"/>
              <a:gd name="T58" fmla="*/ 164 w 463"/>
              <a:gd name="T59" fmla="*/ 145 h 480"/>
              <a:gd name="T60" fmla="*/ 175 w 463"/>
              <a:gd name="T61" fmla="*/ 140 h 480"/>
              <a:gd name="T62" fmla="*/ 292 w 463"/>
              <a:gd name="T63" fmla="*/ 142 h 480"/>
              <a:gd name="T64" fmla="*/ 311 w 463"/>
              <a:gd name="T65" fmla="*/ 197 h 480"/>
              <a:gd name="T66" fmla="*/ 367 w 463"/>
              <a:gd name="T67" fmla="*/ 152 h 480"/>
              <a:gd name="T68" fmla="*/ 401 w 463"/>
              <a:gd name="T69" fmla="*/ 159 h 480"/>
              <a:gd name="T70" fmla="*/ 375 w 463"/>
              <a:gd name="T71" fmla="*/ 196 h 480"/>
              <a:gd name="T72" fmla="*/ 362 w 463"/>
              <a:gd name="T73" fmla="*/ 229 h 480"/>
              <a:gd name="T74" fmla="*/ 87 w 463"/>
              <a:gd name="T75" fmla="*/ 237 h 480"/>
              <a:gd name="T76" fmla="*/ 82 w 463"/>
              <a:gd name="T77" fmla="*/ 190 h 480"/>
              <a:gd name="T78" fmla="*/ 70 w 463"/>
              <a:gd name="T79" fmla="*/ 166 h 480"/>
              <a:gd name="T80" fmla="*/ 86 w 463"/>
              <a:gd name="T81" fmla="*/ 141 h 480"/>
              <a:gd name="T82" fmla="*/ 114 w 463"/>
              <a:gd name="T83" fmla="*/ 140 h 480"/>
              <a:gd name="T84" fmla="*/ 148 w 463"/>
              <a:gd name="T85" fmla="*/ 111 h 480"/>
              <a:gd name="T86" fmla="*/ 227 w 463"/>
              <a:gd name="T87" fmla="*/ 146 h 480"/>
              <a:gd name="T88" fmla="*/ 213 w 463"/>
              <a:gd name="T89" fmla="*/ 76 h 480"/>
              <a:gd name="T90" fmla="*/ 233 w 463"/>
              <a:gd name="T91" fmla="*/ 47 h 480"/>
              <a:gd name="T92" fmla="*/ 236 w 463"/>
              <a:gd name="T93" fmla="*/ 103 h 480"/>
              <a:gd name="T94" fmla="*/ 294 w 463"/>
              <a:gd name="T95" fmla="*/ 127 h 480"/>
              <a:gd name="T96" fmla="*/ 239 w 463"/>
              <a:gd name="T97" fmla="*/ 8 h 480"/>
              <a:gd name="T98" fmla="*/ 367 w 463"/>
              <a:gd name="T99" fmla="*/ 65 h 480"/>
              <a:gd name="T100" fmla="*/ 444 w 463"/>
              <a:gd name="T101" fmla="*/ 132 h 480"/>
              <a:gd name="T102" fmla="*/ 432 w 463"/>
              <a:gd name="T103" fmla="*/ 221 h 480"/>
              <a:gd name="T104" fmla="*/ 442 w 463"/>
              <a:gd name="T105" fmla="*/ 339 h 480"/>
              <a:gd name="T106" fmla="*/ 323 w 463"/>
              <a:gd name="T107" fmla="*/ 377 h 480"/>
              <a:gd name="T108" fmla="*/ 320 w 463"/>
              <a:gd name="T109" fmla="*/ 415 h 480"/>
              <a:gd name="T110" fmla="*/ 223 w 463"/>
              <a:gd name="T111" fmla="*/ 479 h 480"/>
              <a:gd name="T112" fmla="*/ 105 w 463"/>
              <a:gd name="T113" fmla="*/ 436 h 480"/>
              <a:gd name="T114" fmla="*/ 23 w 463"/>
              <a:gd name="T115" fmla="*/ 362 h 480"/>
              <a:gd name="T116" fmla="*/ 41 w 463"/>
              <a:gd name="T117" fmla="*/ 250 h 480"/>
              <a:gd name="T118" fmla="*/ 38 w 463"/>
              <a:gd name="T119" fmla="*/ 226 h 480"/>
              <a:gd name="T120" fmla="*/ 35 w 463"/>
              <a:gd name="T121" fmla="*/ 114 h 480"/>
              <a:gd name="T122" fmla="*/ 147 w 463"/>
              <a:gd name="T123" fmla="*/ 48 h 480"/>
              <a:gd name="T124" fmla="*/ 228 w 463"/>
              <a:gd name="T125" fmla="*/ 0 h 4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2" h="480">
                <a:moveTo>
                  <a:pt x="233" y="336"/>
                </a:moveTo>
                <a:lnTo>
                  <a:pt x="233" y="368"/>
                </a:lnTo>
                <a:lnTo>
                  <a:pt x="256" y="385"/>
                </a:lnTo>
                <a:lnTo>
                  <a:pt x="257" y="387"/>
                </a:lnTo>
                <a:lnTo>
                  <a:pt x="257" y="389"/>
                </a:lnTo>
                <a:lnTo>
                  <a:pt x="256" y="391"/>
                </a:lnTo>
                <a:lnTo>
                  <a:pt x="254" y="392"/>
                </a:lnTo>
                <a:lnTo>
                  <a:pt x="252" y="392"/>
                </a:lnTo>
                <a:lnTo>
                  <a:pt x="249" y="392"/>
                </a:lnTo>
                <a:lnTo>
                  <a:pt x="233" y="379"/>
                </a:lnTo>
                <a:lnTo>
                  <a:pt x="233" y="395"/>
                </a:lnTo>
                <a:lnTo>
                  <a:pt x="247" y="404"/>
                </a:lnTo>
                <a:lnTo>
                  <a:pt x="248" y="407"/>
                </a:lnTo>
                <a:lnTo>
                  <a:pt x="248" y="409"/>
                </a:lnTo>
                <a:lnTo>
                  <a:pt x="248" y="411"/>
                </a:lnTo>
                <a:lnTo>
                  <a:pt x="245" y="413"/>
                </a:lnTo>
                <a:lnTo>
                  <a:pt x="243" y="413"/>
                </a:lnTo>
                <a:lnTo>
                  <a:pt x="241" y="412"/>
                </a:lnTo>
                <a:lnTo>
                  <a:pt x="233" y="407"/>
                </a:lnTo>
                <a:lnTo>
                  <a:pt x="233" y="430"/>
                </a:lnTo>
                <a:lnTo>
                  <a:pt x="232" y="433"/>
                </a:lnTo>
                <a:lnTo>
                  <a:pt x="231" y="434"/>
                </a:lnTo>
                <a:lnTo>
                  <a:pt x="228" y="436"/>
                </a:lnTo>
                <a:lnTo>
                  <a:pt x="228" y="436"/>
                </a:lnTo>
                <a:lnTo>
                  <a:pt x="227" y="434"/>
                </a:lnTo>
                <a:lnTo>
                  <a:pt x="224" y="433"/>
                </a:lnTo>
                <a:lnTo>
                  <a:pt x="224" y="430"/>
                </a:lnTo>
                <a:lnTo>
                  <a:pt x="224" y="406"/>
                </a:lnTo>
                <a:lnTo>
                  <a:pt x="215" y="412"/>
                </a:lnTo>
                <a:lnTo>
                  <a:pt x="213" y="413"/>
                </a:lnTo>
                <a:lnTo>
                  <a:pt x="210" y="412"/>
                </a:lnTo>
                <a:lnTo>
                  <a:pt x="209" y="411"/>
                </a:lnTo>
                <a:lnTo>
                  <a:pt x="209" y="409"/>
                </a:lnTo>
                <a:lnTo>
                  <a:pt x="209" y="407"/>
                </a:lnTo>
                <a:lnTo>
                  <a:pt x="210" y="404"/>
                </a:lnTo>
                <a:lnTo>
                  <a:pt x="224" y="395"/>
                </a:lnTo>
                <a:lnTo>
                  <a:pt x="224" y="378"/>
                </a:lnTo>
                <a:lnTo>
                  <a:pt x="205" y="392"/>
                </a:lnTo>
                <a:lnTo>
                  <a:pt x="203" y="392"/>
                </a:lnTo>
                <a:lnTo>
                  <a:pt x="202" y="394"/>
                </a:lnTo>
                <a:lnTo>
                  <a:pt x="201" y="392"/>
                </a:lnTo>
                <a:lnTo>
                  <a:pt x="198" y="391"/>
                </a:lnTo>
                <a:lnTo>
                  <a:pt x="198" y="389"/>
                </a:lnTo>
                <a:lnTo>
                  <a:pt x="198" y="387"/>
                </a:lnTo>
                <a:lnTo>
                  <a:pt x="199" y="385"/>
                </a:lnTo>
                <a:lnTo>
                  <a:pt x="224" y="368"/>
                </a:lnTo>
                <a:lnTo>
                  <a:pt x="224" y="337"/>
                </a:lnTo>
                <a:lnTo>
                  <a:pt x="168" y="356"/>
                </a:lnTo>
                <a:lnTo>
                  <a:pt x="168" y="358"/>
                </a:lnTo>
                <a:lnTo>
                  <a:pt x="165" y="361"/>
                </a:lnTo>
                <a:lnTo>
                  <a:pt x="163" y="364"/>
                </a:lnTo>
                <a:lnTo>
                  <a:pt x="159" y="366"/>
                </a:lnTo>
                <a:lnTo>
                  <a:pt x="155" y="366"/>
                </a:lnTo>
                <a:lnTo>
                  <a:pt x="151" y="366"/>
                </a:lnTo>
                <a:lnTo>
                  <a:pt x="148" y="371"/>
                </a:lnTo>
                <a:lnTo>
                  <a:pt x="226" y="463"/>
                </a:lnTo>
                <a:lnTo>
                  <a:pt x="228" y="462"/>
                </a:lnTo>
                <a:lnTo>
                  <a:pt x="231" y="463"/>
                </a:lnTo>
                <a:lnTo>
                  <a:pt x="309" y="373"/>
                </a:lnTo>
                <a:lnTo>
                  <a:pt x="303" y="361"/>
                </a:lnTo>
                <a:lnTo>
                  <a:pt x="299" y="362"/>
                </a:lnTo>
                <a:lnTo>
                  <a:pt x="295" y="361"/>
                </a:lnTo>
                <a:lnTo>
                  <a:pt x="291" y="358"/>
                </a:lnTo>
                <a:lnTo>
                  <a:pt x="287" y="356"/>
                </a:lnTo>
                <a:lnTo>
                  <a:pt x="287" y="353"/>
                </a:lnTo>
                <a:lnTo>
                  <a:pt x="286" y="351"/>
                </a:lnTo>
                <a:lnTo>
                  <a:pt x="233" y="336"/>
                </a:lnTo>
                <a:close/>
                <a:moveTo>
                  <a:pt x="257" y="282"/>
                </a:moveTo>
                <a:lnTo>
                  <a:pt x="245" y="289"/>
                </a:lnTo>
                <a:lnTo>
                  <a:pt x="231" y="292"/>
                </a:lnTo>
                <a:lnTo>
                  <a:pt x="215" y="292"/>
                </a:lnTo>
                <a:lnTo>
                  <a:pt x="201" y="286"/>
                </a:lnTo>
                <a:lnTo>
                  <a:pt x="201" y="286"/>
                </a:lnTo>
                <a:lnTo>
                  <a:pt x="165" y="343"/>
                </a:lnTo>
                <a:lnTo>
                  <a:pt x="167" y="344"/>
                </a:lnTo>
                <a:lnTo>
                  <a:pt x="167" y="347"/>
                </a:lnTo>
                <a:lnTo>
                  <a:pt x="230" y="326"/>
                </a:lnTo>
                <a:lnTo>
                  <a:pt x="287" y="341"/>
                </a:lnTo>
                <a:lnTo>
                  <a:pt x="290" y="337"/>
                </a:lnTo>
                <a:lnTo>
                  <a:pt x="257" y="282"/>
                </a:lnTo>
                <a:lnTo>
                  <a:pt x="257" y="282"/>
                </a:lnTo>
                <a:close/>
                <a:moveTo>
                  <a:pt x="113" y="246"/>
                </a:moveTo>
                <a:lnTo>
                  <a:pt x="112" y="248"/>
                </a:lnTo>
                <a:lnTo>
                  <a:pt x="151" y="280"/>
                </a:lnTo>
                <a:lnTo>
                  <a:pt x="155" y="339"/>
                </a:lnTo>
                <a:lnTo>
                  <a:pt x="158" y="339"/>
                </a:lnTo>
                <a:lnTo>
                  <a:pt x="193" y="281"/>
                </a:lnTo>
                <a:lnTo>
                  <a:pt x="193" y="281"/>
                </a:lnTo>
                <a:lnTo>
                  <a:pt x="184" y="272"/>
                </a:lnTo>
                <a:lnTo>
                  <a:pt x="177" y="260"/>
                </a:lnTo>
                <a:lnTo>
                  <a:pt x="175" y="247"/>
                </a:lnTo>
                <a:lnTo>
                  <a:pt x="173" y="247"/>
                </a:lnTo>
                <a:lnTo>
                  <a:pt x="173" y="247"/>
                </a:lnTo>
                <a:lnTo>
                  <a:pt x="113" y="246"/>
                </a:lnTo>
                <a:close/>
                <a:moveTo>
                  <a:pt x="371" y="246"/>
                </a:moveTo>
                <a:lnTo>
                  <a:pt x="370" y="248"/>
                </a:lnTo>
                <a:lnTo>
                  <a:pt x="368" y="252"/>
                </a:lnTo>
                <a:lnTo>
                  <a:pt x="366" y="254"/>
                </a:lnTo>
                <a:lnTo>
                  <a:pt x="362" y="256"/>
                </a:lnTo>
                <a:lnTo>
                  <a:pt x="358" y="256"/>
                </a:lnTo>
                <a:lnTo>
                  <a:pt x="354" y="256"/>
                </a:lnTo>
                <a:lnTo>
                  <a:pt x="350" y="255"/>
                </a:lnTo>
                <a:lnTo>
                  <a:pt x="313" y="284"/>
                </a:lnTo>
                <a:lnTo>
                  <a:pt x="341" y="298"/>
                </a:lnTo>
                <a:lnTo>
                  <a:pt x="366" y="288"/>
                </a:lnTo>
                <a:lnTo>
                  <a:pt x="368" y="288"/>
                </a:lnTo>
                <a:lnTo>
                  <a:pt x="370" y="288"/>
                </a:lnTo>
                <a:lnTo>
                  <a:pt x="372" y="290"/>
                </a:lnTo>
                <a:lnTo>
                  <a:pt x="372" y="293"/>
                </a:lnTo>
                <a:lnTo>
                  <a:pt x="371" y="294"/>
                </a:lnTo>
                <a:lnTo>
                  <a:pt x="370" y="296"/>
                </a:lnTo>
                <a:lnTo>
                  <a:pt x="351" y="305"/>
                </a:lnTo>
                <a:lnTo>
                  <a:pt x="364" y="311"/>
                </a:lnTo>
                <a:lnTo>
                  <a:pt x="379" y="305"/>
                </a:lnTo>
                <a:lnTo>
                  <a:pt x="381" y="305"/>
                </a:lnTo>
                <a:lnTo>
                  <a:pt x="384" y="306"/>
                </a:lnTo>
                <a:lnTo>
                  <a:pt x="385" y="307"/>
                </a:lnTo>
                <a:lnTo>
                  <a:pt x="385" y="310"/>
                </a:lnTo>
                <a:lnTo>
                  <a:pt x="385" y="313"/>
                </a:lnTo>
                <a:lnTo>
                  <a:pt x="383" y="314"/>
                </a:lnTo>
                <a:lnTo>
                  <a:pt x="375" y="317"/>
                </a:lnTo>
                <a:lnTo>
                  <a:pt x="396" y="328"/>
                </a:lnTo>
                <a:lnTo>
                  <a:pt x="397" y="331"/>
                </a:lnTo>
                <a:lnTo>
                  <a:pt x="398" y="332"/>
                </a:lnTo>
                <a:lnTo>
                  <a:pt x="397" y="335"/>
                </a:lnTo>
                <a:lnTo>
                  <a:pt x="396" y="336"/>
                </a:lnTo>
                <a:lnTo>
                  <a:pt x="393" y="337"/>
                </a:lnTo>
                <a:lnTo>
                  <a:pt x="391" y="337"/>
                </a:lnTo>
                <a:lnTo>
                  <a:pt x="370" y="326"/>
                </a:lnTo>
                <a:lnTo>
                  <a:pt x="371" y="336"/>
                </a:lnTo>
                <a:lnTo>
                  <a:pt x="371" y="339"/>
                </a:lnTo>
                <a:lnTo>
                  <a:pt x="370" y="340"/>
                </a:lnTo>
                <a:lnTo>
                  <a:pt x="367" y="341"/>
                </a:lnTo>
                <a:lnTo>
                  <a:pt x="367" y="341"/>
                </a:lnTo>
                <a:lnTo>
                  <a:pt x="364" y="340"/>
                </a:lnTo>
                <a:lnTo>
                  <a:pt x="363" y="339"/>
                </a:lnTo>
                <a:lnTo>
                  <a:pt x="362" y="337"/>
                </a:lnTo>
                <a:lnTo>
                  <a:pt x="359" y="319"/>
                </a:lnTo>
                <a:lnTo>
                  <a:pt x="346" y="311"/>
                </a:lnTo>
                <a:lnTo>
                  <a:pt x="349" y="335"/>
                </a:lnTo>
                <a:lnTo>
                  <a:pt x="349" y="337"/>
                </a:lnTo>
                <a:lnTo>
                  <a:pt x="346" y="340"/>
                </a:lnTo>
                <a:lnTo>
                  <a:pt x="345" y="340"/>
                </a:lnTo>
                <a:lnTo>
                  <a:pt x="343" y="340"/>
                </a:lnTo>
                <a:lnTo>
                  <a:pt x="342" y="340"/>
                </a:lnTo>
                <a:lnTo>
                  <a:pt x="340" y="339"/>
                </a:lnTo>
                <a:lnTo>
                  <a:pt x="340" y="336"/>
                </a:lnTo>
                <a:lnTo>
                  <a:pt x="336" y="306"/>
                </a:lnTo>
                <a:lnTo>
                  <a:pt x="308" y="292"/>
                </a:lnTo>
                <a:lnTo>
                  <a:pt x="307" y="335"/>
                </a:lnTo>
                <a:lnTo>
                  <a:pt x="309" y="337"/>
                </a:lnTo>
                <a:lnTo>
                  <a:pt x="311" y="340"/>
                </a:lnTo>
                <a:lnTo>
                  <a:pt x="313" y="344"/>
                </a:lnTo>
                <a:lnTo>
                  <a:pt x="313" y="348"/>
                </a:lnTo>
                <a:lnTo>
                  <a:pt x="312" y="353"/>
                </a:lnTo>
                <a:lnTo>
                  <a:pt x="311" y="357"/>
                </a:lnTo>
                <a:lnTo>
                  <a:pt x="317" y="368"/>
                </a:lnTo>
                <a:lnTo>
                  <a:pt x="432" y="345"/>
                </a:lnTo>
                <a:lnTo>
                  <a:pt x="434" y="343"/>
                </a:lnTo>
                <a:lnTo>
                  <a:pt x="385" y="246"/>
                </a:lnTo>
                <a:lnTo>
                  <a:pt x="371" y="246"/>
                </a:lnTo>
                <a:close/>
                <a:moveTo>
                  <a:pt x="78" y="246"/>
                </a:moveTo>
                <a:lnTo>
                  <a:pt x="31" y="349"/>
                </a:lnTo>
                <a:lnTo>
                  <a:pt x="31" y="349"/>
                </a:lnTo>
                <a:lnTo>
                  <a:pt x="141" y="366"/>
                </a:lnTo>
                <a:lnTo>
                  <a:pt x="143" y="361"/>
                </a:lnTo>
                <a:lnTo>
                  <a:pt x="143" y="361"/>
                </a:lnTo>
                <a:lnTo>
                  <a:pt x="142" y="357"/>
                </a:lnTo>
                <a:lnTo>
                  <a:pt x="141" y="352"/>
                </a:lnTo>
                <a:lnTo>
                  <a:pt x="142" y="348"/>
                </a:lnTo>
                <a:lnTo>
                  <a:pt x="143" y="344"/>
                </a:lnTo>
                <a:lnTo>
                  <a:pt x="146" y="341"/>
                </a:lnTo>
                <a:lnTo>
                  <a:pt x="143" y="290"/>
                </a:lnTo>
                <a:lnTo>
                  <a:pt x="117" y="307"/>
                </a:lnTo>
                <a:lnTo>
                  <a:pt x="114" y="335"/>
                </a:lnTo>
                <a:lnTo>
                  <a:pt x="114" y="337"/>
                </a:lnTo>
                <a:lnTo>
                  <a:pt x="112" y="339"/>
                </a:lnTo>
                <a:lnTo>
                  <a:pt x="110" y="340"/>
                </a:lnTo>
                <a:lnTo>
                  <a:pt x="109" y="340"/>
                </a:lnTo>
                <a:lnTo>
                  <a:pt x="108" y="339"/>
                </a:lnTo>
                <a:lnTo>
                  <a:pt x="107" y="337"/>
                </a:lnTo>
                <a:lnTo>
                  <a:pt x="105" y="335"/>
                </a:lnTo>
                <a:lnTo>
                  <a:pt x="107" y="314"/>
                </a:lnTo>
                <a:lnTo>
                  <a:pt x="95" y="323"/>
                </a:lnTo>
                <a:lnTo>
                  <a:pt x="93" y="339"/>
                </a:lnTo>
                <a:lnTo>
                  <a:pt x="92" y="341"/>
                </a:lnTo>
                <a:lnTo>
                  <a:pt x="91" y="343"/>
                </a:lnTo>
                <a:lnTo>
                  <a:pt x="88" y="344"/>
                </a:lnTo>
                <a:lnTo>
                  <a:pt x="88" y="344"/>
                </a:lnTo>
                <a:lnTo>
                  <a:pt x="86" y="343"/>
                </a:lnTo>
                <a:lnTo>
                  <a:pt x="84" y="341"/>
                </a:lnTo>
                <a:lnTo>
                  <a:pt x="84" y="339"/>
                </a:lnTo>
                <a:lnTo>
                  <a:pt x="84" y="330"/>
                </a:lnTo>
                <a:lnTo>
                  <a:pt x="65" y="343"/>
                </a:lnTo>
                <a:lnTo>
                  <a:pt x="62" y="344"/>
                </a:lnTo>
                <a:lnTo>
                  <a:pt x="59" y="343"/>
                </a:lnTo>
                <a:lnTo>
                  <a:pt x="58" y="341"/>
                </a:lnTo>
                <a:lnTo>
                  <a:pt x="57" y="340"/>
                </a:lnTo>
                <a:lnTo>
                  <a:pt x="58" y="337"/>
                </a:lnTo>
                <a:lnTo>
                  <a:pt x="59" y="335"/>
                </a:lnTo>
                <a:lnTo>
                  <a:pt x="79" y="322"/>
                </a:lnTo>
                <a:lnTo>
                  <a:pt x="70" y="318"/>
                </a:lnTo>
                <a:lnTo>
                  <a:pt x="67" y="317"/>
                </a:lnTo>
                <a:lnTo>
                  <a:pt x="66" y="314"/>
                </a:lnTo>
                <a:lnTo>
                  <a:pt x="66" y="313"/>
                </a:lnTo>
                <a:lnTo>
                  <a:pt x="67" y="310"/>
                </a:lnTo>
                <a:lnTo>
                  <a:pt x="70" y="309"/>
                </a:lnTo>
                <a:lnTo>
                  <a:pt x="72" y="309"/>
                </a:lnTo>
                <a:lnTo>
                  <a:pt x="89" y="315"/>
                </a:lnTo>
                <a:lnTo>
                  <a:pt x="103" y="306"/>
                </a:lnTo>
                <a:lnTo>
                  <a:pt x="80" y="298"/>
                </a:lnTo>
                <a:lnTo>
                  <a:pt x="78" y="297"/>
                </a:lnTo>
                <a:lnTo>
                  <a:pt x="78" y="294"/>
                </a:lnTo>
                <a:lnTo>
                  <a:pt x="78" y="292"/>
                </a:lnTo>
                <a:lnTo>
                  <a:pt x="79" y="290"/>
                </a:lnTo>
                <a:lnTo>
                  <a:pt x="80" y="289"/>
                </a:lnTo>
                <a:lnTo>
                  <a:pt x="83" y="289"/>
                </a:lnTo>
                <a:lnTo>
                  <a:pt x="112" y="299"/>
                </a:lnTo>
                <a:lnTo>
                  <a:pt x="139" y="281"/>
                </a:lnTo>
                <a:lnTo>
                  <a:pt x="107" y="255"/>
                </a:lnTo>
                <a:lnTo>
                  <a:pt x="103" y="256"/>
                </a:lnTo>
                <a:lnTo>
                  <a:pt x="99" y="256"/>
                </a:lnTo>
                <a:lnTo>
                  <a:pt x="95" y="256"/>
                </a:lnTo>
                <a:lnTo>
                  <a:pt x="91" y="254"/>
                </a:lnTo>
                <a:lnTo>
                  <a:pt x="88" y="251"/>
                </a:lnTo>
                <a:lnTo>
                  <a:pt x="87" y="248"/>
                </a:lnTo>
                <a:lnTo>
                  <a:pt x="86" y="246"/>
                </a:lnTo>
                <a:lnTo>
                  <a:pt x="78" y="246"/>
                </a:lnTo>
                <a:close/>
                <a:moveTo>
                  <a:pt x="226" y="246"/>
                </a:moveTo>
                <a:lnTo>
                  <a:pt x="224" y="247"/>
                </a:lnTo>
                <a:lnTo>
                  <a:pt x="223" y="254"/>
                </a:lnTo>
                <a:lnTo>
                  <a:pt x="220" y="262"/>
                </a:lnTo>
                <a:lnTo>
                  <a:pt x="218" y="271"/>
                </a:lnTo>
                <a:lnTo>
                  <a:pt x="218" y="280"/>
                </a:lnTo>
                <a:lnTo>
                  <a:pt x="220" y="286"/>
                </a:lnTo>
                <a:lnTo>
                  <a:pt x="226" y="289"/>
                </a:lnTo>
                <a:lnTo>
                  <a:pt x="227" y="289"/>
                </a:lnTo>
                <a:lnTo>
                  <a:pt x="228" y="286"/>
                </a:lnTo>
                <a:lnTo>
                  <a:pt x="231" y="282"/>
                </a:lnTo>
                <a:lnTo>
                  <a:pt x="231" y="275"/>
                </a:lnTo>
                <a:lnTo>
                  <a:pt x="230" y="263"/>
                </a:lnTo>
                <a:lnTo>
                  <a:pt x="226" y="246"/>
                </a:lnTo>
                <a:close/>
                <a:moveTo>
                  <a:pt x="228" y="245"/>
                </a:moveTo>
                <a:lnTo>
                  <a:pt x="230" y="248"/>
                </a:lnTo>
                <a:lnTo>
                  <a:pt x="233" y="255"/>
                </a:lnTo>
                <a:lnTo>
                  <a:pt x="239" y="264"/>
                </a:lnTo>
                <a:lnTo>
                  <a:pt x="247" y="272"/>
                </a:lnTo>
                <a:lnTo>
                  <a:pt x="253" y="277"/>
                </a:lnTo>
                <a:lnTo>
                  <a:pt x="260" y="276"/>
                </a:lnTo>
                <a:lnTo>
                  <a:pt x="261" y="273"/>
                </a:lnTo>
                <a:lnTo>
                  <a:pt x="261" y="271"/>
                </a:lnTo>
                <a:lnTo>
                  <a:pt x="258" y="267"/>
                </a:lnTo>
                <a:lnTo>
                  <a:pt x="253" y="262"/>
                </a:lnTo>
                <a:lnTo>
                  <a:pt x="244" y="254"/>
                </a:lnTo>
                <a:lnTo>
                  <a:pt x="228" y="245"/>
                </a:lnTo>
                <a:close/>
                <a:moveTo>
                  <a:pt x="278" y="245"/>
                </a:moveTo>
                <a:lnTo>
                  <a:pt x="274" y="262"/>
                </a:lnTo>
                <a:lnTo>
                  <a:pt x="264" y="277"/>
                </a:lnTo>
                <a:lnTo>
                  <a:pt x="265" y="279"/>
                </a:lnTo>
                <a:lnTo>
                  <a:pt x="298" y="334"/>
                </a:lnTo>
                <a:lnTo>
                  <a:pt x="299" y="282"/>
                </a:lnTo>
                <a:lnTo>
                  <a:pt x="343" y="247"/>
                </a:lnTo>
                <a:lnTo>
                  <a:pt x="343" y="246"/>
                </a:lnTo>
                <a:lnTo>
                  <a:pt x="281" y="246"/>
                </a:lnTo>
                <a:lnTo>
                  <a:pt x="278" y="245"/>
                </a:lnTo>
                <a:close/>
                <a:moveTo>
                  <a:pt x="224" y="245"/>
                </a:moveTo>
                <a:lnTo>
                  <a:pt x="220" y="246"/>
                </a:lnTo>
                <a:lnTo>
                  <a:pt x="214" y="250"/>
                </a:lnTo>
                <a:lnTo>
                  <a:pt x="205" y="255"/>
                </a:lnTo>
                <a:lnTo>
                  <a:pt x="196" y="262"/>
                </a:lnTo>
                <a:lnTo>
                  <a:pt x="192" y="268"/>
                </a:lnTo>
                <a:lnTo>
                  <a:pt x="192" y="275"/>
                </a:lnTo>
                <a:lnTo>
                  <a:pt x="193" y="276"/>
                </a:lnTo>
                <a:lnTo>
                  <a:pt x="197" y="276"/>
                </a:lnTo>
                <a:lnTo>
                  <a:pt x="201" y="273"/>
                </a:lnTo>
                <a:lnTo>
                  <a:pt x="206" y="269"/>
                </a:lnTo>
                <a:lnTo>
                  <a:pt x="214" y="259"/>
                </a:lnTo>
                <a:lnTo>
                  <a:pt x="224" y="245"/>
                </a:lnTo>
                <a:close/>
                <a:moveTo>
                  <a:pt x="260" y="237"/>
                </a:moveTo>
                <a:lnTo>
                  <a:pt x="248" y="238"/>
                </a:lnTo>
                <a:lnTo>
                  <a:pt x="230" y="242"/>
                </a:lnTo>
                <a:lnTo>
                  <a:pt x="232" y="243"/>
                </a:lnTo>
                <a:lnTo>
                  <a:pt x="239" y="246"/>
                </a:lnTo>
                <a:lnTo>
                  <a:pt x="247" y="247"/>
                </a:lnTo>
                <a:lnTo>
                  <a:pt x="256" y="250"/>
                </a:lnTo>
                <a:lnTo>
                  <a:pt x="264" y="250"/>
                </a:lnTo>
                <a:lnTo>
                  <a:pt x="270" y="247"/>
                </a:lnTo>
                <a:lnTo>
                  <a:pt x="274" y="243"/>
                </a:lnTo>
                <a:lnTo>
                  <a:pt x="274" y="241"/>
                </a:lnTo>
                <a:lnTo>
                  <a:pt x="271" y="239"/>
                </a:lnTo>
                <a:lnTo>
                  <a:pt x="268" y="237"/>
                </a:lnTo>
                <a:lnTo>
                  <a:pt x="260" y="237"/>
                </a:lnTo>
                <a:close/>
                <a:moveTo>
                  <a:pt x="192" y="237"/>
                </a:moveTo>
                <a:lnTo>
                  <a:pt x="184" y="238"/>
                </a:lnTo>
                <a:lnTo>
                  <a:pt x="180" y="239"/>
                </a:lnTo>
                <a:lnTo>
                  <a:pt x="177" y="241"/>
                </a:lnTo>
                <a:lnTo>
                  <a:pt x="179" y="242"/>
                </a:lnTo>
                <a:lnTo>
                  <a:pt x="177" y="243"/>
                </a:lnTo>
                <a:lnTo>
                  <a:pt x="181" y="248"/>
                </a:lnTo>
                <a:lnTo>
                  <a:pt x="188" y="250"/>
                </a:lnTo>
                <a:lnTo>
                  <a:pt x="197" y="248"/>
                </a:lnTo>
                <a:lnTo>
                  <a:pt x="205" y="247"/>
                </a:lnTo>
                <a:lnTo>
                  <a:pt x="214" y="245"/>
                </a:lnTo>
                <a:lnTo>
                  <a:pt x="219" y="243"/>
                </a:lnTo>
                <a:lnTo>
                  <a:pt x="222" y="242"/>
                </a:lnTo>
                <a:lnTo>
                  <a:pt x="203" y="238"/>
                </a:lnTo>
                <a:lnTo>
                  <a:pt x="192" y="237"/>
                </a:lnTo>
                <a:close/>
                <a:moveTo>
                  <a:pt x="194" y="208"/>
                </a:moveTo>
                <a:lnTo>
                  <a:pt x="192" y="208"/>
                </a:lnTo>
                <a:lnTo>
                  <a:pt x="190" y="209"/>
                </a:lnTo>
                <a:lnTo>
                  <a:pt x="189" y="216"/>
                </a:lnTo>
                <a:lnTo>
                  <a:pt x="194" y="222"/>
                </a:lnTo>
                <a:lnTo>
                  <a:pt x="202" y="229"/>
                </a:lnTo>
                <a:lnTo>
                  <a:pt x="211" y="234"/>
                </a:lnTo>
                <a:lnTo>
                  <a:pt x="219" y="238"/>
                </a:lnTo>
                <a:lnTo>
                  <a:pt x="222" y="239"/>
                </a:lnTo>
                <a:lnTo>
                  <a:pt x="213" y="224"/>
                </a:lnTo>
                <a:lnTo>
                  <a:pt x="205" y="214"/>
                </a:lnTo>
                <a:lnTo>
                  <a:pt x="198" y="209"/>
                </a:lnTo>
                <a:lnTo>
                  <a:pt x="194" y="208"/>
                </a:lnTo>
                <a:close/>
                <a:moveTo>
                  <a:pt x="254" y="207"/>
                </a:moveTo>
                <a:lnTo>
                  <a:pt x="248" y="212"/>
                </a:lnTo>
                <a:lnTo>
                  <a:pt x="241" y="220"/>
                </a:lnTo>
                <a:lnTo>
                  <a:pt x="236" y="229"/>
                </a:lnTo>
                <a:lnTo>
                  <a:pt x="232" y="235"/>
                </a:lnTo>
                <a:lnTo>
                  <a:pt x="230" y="238"/>
                </a:lnTo>
                <a:lnTo>
                  <a:pt x="245" y="229"/>
                </a:lnTo>
                <a:lnTo>
                  <a:pt x="256" y="222"/>
                </a:lnTo>
                <a:lnTo>
                  <a:pt x="261" y="217"/>
                </a:lnTo>
                <a:lnTo>
                  <a:pt x="262" y="212"/>
                </a:lnTo>
                <a:lnTo>
                  <a:pt x="262" y="209"/>
                </a:lnTo>
                <a:lnTo>
                  <a:pt x="262" y="208"/>
                </a:lnTo>
                <a:lnTo>
                  <a:pt x="254" y="207"/>
                </a:lnTo>
                <a:close/>
                <a:moveTo>
                  <a:pt x="226" y="192"/>
                </a:moveTo>
                <a:lnTo>
                  <a:pt x="220" y="196"/>
                </a:lnTo>
                <a:lnTo>
                  <a:pt x="218" y="203"/>
                </a:lnTo>
                <a:lnTo>
                  <a:pt x="218" y="210"/>
                </a:lnTo>
                <a:lnTo>
                  <a:pt x="220" y="220"/>
                </a:lnTo>
                <a:lnTo>
                  <a:pt x="223" y="229"/>
                </a:lnTo>
                <a:lnTo>
                  <a:pt x="224" y="234"/>
                </a:lnTo>
                <a:lnTo>
                  <a:pt x="226" y="237"/>
                </a:lnTo>
                <a:lnTo>
                  <a:pt x="230" y="220"/>
                </a:lnTo>
                <a:lnTo>
                  <a:pt x="231" y="207"/>
                </a:lnTo>
                <a:lnTo>
                  <a:pt x="231" y="199"/>
                </a:lnTo>
                <a:lnTo>
                  <a:pt x="228" y="195"/>
                </a:lnTo>
                <a:lnTo>
                  <a:pt x="227" y="193"/>
                </a:lnTo>
                <a:lnTo>
                  <a:pt x="226" y="192"/>
                </a:lnTo>
                <a:close/>
                <a:moveTo>
                  <a:pt x="300" y="150"/>
                </a:moveTo>
                <a:lnTo>
                  <a:pt x="268" y="204"/>
                </a:lnTo>
                <a:lnTo>
                  <a:pt x="266" y="207"/>
                </a:lnTo>
                <a:lnTo>
                  <a:pt x="274" y="220"/>
                </a:lnTo>
                <a:lnTo>
                  <a:pt x="278" y="235"/>
                </a:lnTo>
                <a:lnTo>
                  <a:pt x="278" y="237"/>
                </a:lnTo>
                <a:lnTo>
                  <a:pt x="281" y="237"/>
                </a:lnTo>
                <a:lnTo>
                  <a:pt x="281" y="237"/>
                </a:lnTo>
                <a:lnTo>
                  <a:pt x="343" y="237"/>
                </a:lnTo>
                <a:lnTo>
                  <a:pt x="302" y="208"/>
                </a:lnTo>
                <a:lnTo>
                  <a:pt x="300" y="150"/>
                </a:lnTo>
                <a:close/>
                <a:moveTo>
                  <a:pt x="165" y="144"/>
                </a:moveTo>
                <a:lnTo>
                  <a:pt x="164" y="145"/>
                </a:lnTo>
                <a:lnTo>
                  <a:pt x="154" y="200"/>
                </a:lnTo>
                <a:lnTo>
                  <a:pt x="112" y="235"/>
                </a:lnTo>
                <a:lnTo>
                  <a:pt x="112" y="237"/>
                </a:lnTo>
                <a:lnTo>
                  <a:pt x="173" y="238"/>
                </a:lnTo>
                <a:lnTo>
                  <a:pt x="173" y="238"/>
                </a:lnTo>
                <a:lnTo>
                  <a:pt x="177" y="222"/>
                </a:lnTo>
                <a:lnTo>
                  <a:pt x="184" y="209"/>
                </a:lnTo>
                <a:lnTo>
                  <a:pt x="194" y="199"/>
                </a:lnTo>
                <a:lnTo>
                  <a:pt x="193" y="197"/>
                </a:lnTo>
                <a:lnTo>
                  <a:pt x="165" y="144"/>
                </a:lnTo>
                <a:close/>
                <a:moveTo>
                  <a:pt x="176" y="137"/>
                </a:moveTo>
                <a:lnTo>
                  <a:pt x="175" y="140"/>
                </a:lnTo>
                <a:lnTo>
                  <a:pt x="201" y="192"/>
                </a:lnTo>
                <a:lnTo>
                  <a:pt x="201" y="193"/>
                </a:lnTo>
                <a:lnTo>
                  <a:pt x="207" y="191"/>
                </a:lnTo>
                <a:lnTo>
                  <a:pt x="214" y="190"/>
                </a:lnTo>
                <a:lnTo>
                  <a:pt x="222" y="188"/>
                </a:lnTo>
                <a:lnTo>
                  <a:pt x="235" y="188"/>
                </a:lnTo>
                <a:lnTo>
                  <a:pt x="248" y="192"/>
                </a:lnTo>
                <a:lnTo>
                  <a:pt x="260" y="200"/>
                </a:lnTo>
                <a:lnTo>
                  <a:pt x="260" y="200"/>
                </a:lnTo>
                <a:lnTo>
                  <a:pt x="292" y="145"/>
                </a:lnTo>
                <a:lnTo>
                  <a:pt x="292" y="144"/>
                </a:lnTo>
                <a:lnTo>
                  <a:pt x="292" y="142"/>
                </a:lnTo>
                <a:lnTo>
                  <a:pt x="230" y="157"/>
                </a:lnTo>
                <a:lnTo>
                  <a:pt x="176" y="137"/>
                </a:lnTo>
                <a:close/>
                <a:moveTo>
                  <a:pt x="321" y="116"/>
                </a:moveTo>
                <a:lnTo>
                  <a:pt x="315" y="127"/>
                </a:lnTo>
                <a:lnTo>
                  <a:pt x="316" y="128"/>
                </a:lnTo>
                <a:lnTo>
                  <a:pt x="317" y="132"/>
                </a:lnTo>
                <a:lnTo>
                  <a:pt x="319" y="136"/>
                </a:lnTo>
                <a:lnTo>
                  <a:pt x="317" y="141"/>
                </a:lnTo>
                <a:lnTo>
                  <a:pt x="316" y="145"/>
                </a:lnTo>
                <a:lnTo>
                  <a:pt x="312" y="148"/>
                </a:lnTo>
                <a:lnTo>
                  <a:pt x="309" y="149"/>
                </a:lnTo>
                <a:lnTo>
                  <a:pt x="311" y="197"/>
                </a:lnTo>
                <a:lnTo>
                  <a:pt x="340" y="183"/>
                </a:lnTo>
                <a:lnTo>
                  <a:pt x="345" y="155"/>
                </a:lnTo>
                <a:lnTo>
                  <a:pt x="346" y="153"/>
                </a:lnTo>
                <a:lnTo>
                  <a:pt x="347" y="152"/>
                </a:lnTo>
                <a:lnTo>
                  <a:pt x="350" y="152"/>
                </a:lnTo>
                <a:lnTo>
                  <a:pt x="351" y="153"/>
                </a:lnTo>
                <a:lnTo>
                  <a:pt x="354" y="155"/>
                </a:lnTo>
                <a:lnTo>
                  <a:pt x="354" y="157"/>
                </a:lnTo>
                <a:lnTo>
                  <a:pt x="350" y="178"/>
                </a:lnTo>
                <a:lnTo>
                  <a:pt x="363" y="170"/>
                </a:lnTo>
                <a:lnTo>
                  <a:pt x="366" y="154"/>
                </a:lnTo>
                <a:lnTo>
                  <a:pt x="367" y="152"/>
                </a:lnTo>
                <a:lnTo>
                  <a:pt x="370" y="150"/>
                </a:lnTo>
                <a:lnTo>
                  <a:pt x="372" y="150"/>
                </a:lnTo>
                <a:lnTo>
                  <a:pt x="374" y="152"/>
                </a:lnTo>
                <a:lnTo>
                  <a:pt x="375" y="153"/>
                </a:lnTo>
                <a:lnTo>
                  <a:pt x="375" y="155"/>
                </a:lnTo>
                <a:lnTo>
                  <a:pt x="374" y="165"/>
                </a:lnTo>
                <a:lnTo>
                  <a:pt x="395" y="153"/>
                </a:lnTo>
                <a:lnTo>
                  <a:pt x="397" y="153"/>
                </a:lnTo>
                <a:lnTo>
                  <a:pt x="400" y="154"/>
                </a:lnTo>
                <a:lnTo>
                  <a:pt x="401" y="155"/>
                </a:lnTo>
                <a:lnTo>
                  <a:pt x="402" y="158"/>
                </a:lnTo>
                <a:lnTo>
                  <a:pt x="401" y="159"/>
                </a:lnTo>
                <a:lnTo>
                  <a:pt x="400" y="162"/>
                </a:lnTo>
                <a:lnTo>
                  <a:pt x="377" y="173"/>
                </a:lnTo>
                <a:lnTo>
                  <a:pt x="388" y="178"/>
                </a:lnTo>
                <a:lnTo>
                  <a:pt x="389" y="179"/>
                </a:lnTo>
                <a:lnTo>
                  <a:pt x="391" y="182"/>
                </a:lnTo>
                <a:lnTo>
                  <a:pt x="389" y="184"/>
                </a:lnTo>
                <a:lnTo>
                  <a:pt x="388" y="186"/>
                </a:lnTo>
                <a:lnTo>
                  <a:pt x="385" y="187"/>
                </a:lnTo>
                <a:lnTo>
                  <a:pt x="384" y="186"/>
                </a:lnTo>
                <a:lnTo>
                  <a:pt x="368" y="178"/>
                </a:lnTo>
                <a:lnTo>
                  <a:pt x="354" y="186"/>
                </a:lnTo>
                <a:lnTo>
                  <a:pt x="375" y="196"/>
                </a:lnTo>
                <a:lnTo>
                  <a:pt x="376" y="197"/>
                </a:lnTo>
                <a:lnTo>
                  <a:pt x="377" y="200"/>
                </a:lnTo>
                <a:lnTo>
                  <a:pt x="377" y="203"/>
                </a:lnTo>
                <a:lnTo>
                  <a:pt x="375" y="204"/>
                </a:lnTo>
                <a:lnTo>
                  <a:pt x="372" y="205"/>
                </a:lnTo>
                <a:lnTo>
                  <a:pt x="371" y="205"/>
                </a:lnTo>
                <a:lnTo>
                  <a:pt x="343" y="191"/>
                </a:lnTo>
                <a:lnTo>
                  <a:pt x="315" y="207"/>
                </a:lnTo>
                <a:lnTo>
                  <a:pt x="350" y="230"/>
                </a:lnTo>
                <a:lnTo>
                  <a:pt x="354" y="229"/>
                </a:lnTo>
                <a:lnTo>
                  <a:pt x="358" y="229"/>
                </a:lnTo>
                <a:lnTo>
                  <a:pt x="362" y="229"/>
                </a:lnTo>
                <a:lnTo>
                  <a:pt x="366" y="231"/>
                </a:lnTo>
                <a:lnTo>
                  <a:pt x="368" y="234"/>
                </a:lnTo>
                <a:lnTo>
                  <a:pt x="370" y="237"/>
                </a:lnTo>
                <a:lnTo>
                  <a:pt x="384" y="237"/>
                </a:lnTo>
                <a:lnTo>
                  <a:pt x="429" y="141"/>
                </a:lnTo>
                <a:lnTo>
                  <a:pt x="427" y="140"/>
                </a:lnTo>
                <a:lnTo>
                  <a:pt x="321" y="116"/>
                </a:lnTo>
                <a:close/>
                <a:moveTo>
                  <a:pt x="148" y="111"/>
                </a:moveTo>
                <a:lnTo>
                  <a:pt x="37" y="125"/>
                </a:lnTo>
                <a:lnTo>
                  <a:pt x="36" y="128"/>
                </a:lnTo>
                <a:lnTo>
                  <a:pt x="76" y="237"/>
                </a:lnTo>
                <a:lnTo>
                  <a:pt x="87" y="237"/>
                </a:lnTo>
                <a:lnTo>
                  <a:pt x="88" y="234"/>
                </a:lnTo>
                <a:lnTo>
                  <a:pt x="91" y="231"/>
                </a:lnTo>
                <a:lnTo>
                  <a:pt x="96" y="229"/>
                </a:lnTo>
                <a:lnTo>
                  <a:pt x="100" y="229"/>
                </a:lnTo>
                <a:lnTo>
                  <a:pt x="105" y="230"/>
                </a:lnTo>
                <a:lnTo>
                  <a:pt x="141" y="199"/>
                </a:lnTo>
                <a:lnTo>
                  <a:pt x="113" y="182"/>
                </a:lnTo>
                <a:lnTo>
                  <a:pt x="88" y="192"/>
                </a:lnTo>
                <a:lnTo>
                  <a:pt x="87" y="192"/>
                </a:lnTo>
                <a:lnTo>
                  <a:pt x="84" y="192"/>
                </a:lnTo>
                <a:lnTo>
                  <a:pt x="83" y="191"/>
                </a:lnTo>
                <a:lnTo>
                  <a:pt x="82" y="190"/>
                </a:lnTo>
                <a:lnTo>
                  <a:pt x="82" y="187"/>
                </a:lnTo>
                <a:lnTo>
                  <a:pt x="83" y="184"/>
                </a:lnTo>
                <a:lnTo>
                  <a:pt x="84" y="183"/>
                </a:lnTo>
                <a:lnTo>
                  <a:pt x="104" y="175"/>
                </a:lnTo>
                <a:lnTo>
                  <a:pt x="91" y="167"/>
                </a:lnTo>
                <a:lnTo>
                  <a:pt x="75" y="174"/>
                </a:lnTo>
                <a:lnTo>
                  <a:pt x="74" y="174"/>
                </a:lnTo>
                <a:lnTo>
                  <a:pt x="71" y="174"/>
                </a:lnTo>
                <a:lnTo>
                  <a:pt x="70" y="173"/>
                </a:lnTo>
                <a:lnTo>
                  <a:pt x="69" y="171"/>
                </a:lnTo>
                <a:lnTo>
                  <a:pt x="69" y="169"/>
                </a:lnTo>
                <a:lnTo>
                  <a:pt x="70" y="166"/>
                </a:lnTo>
                <a:lnTo>
                  <a:pt x="72" y="165"/>
                </a:lnTo>
                <a:lnTo>
                  <a:pt x="80" y="162"/>
                </a:lnTo>
                <a:lnTo>
                  <a:pt x="59" y="149"/>
                </a:lnTo>
                <a:lnTo>
                  <a:pt x="58" y="148"/>
                </a:lnTo>
                <a:lnTo>
                  <a:pt x="58" y="145"/>
                </a:lnTo>
                <a:lnTo>
                  <a:pt x="58" y="142"/>
                </a:lnTo>
                <a:lnTo>
                  <a:pt x="61" y="141"/>
                </a:lnTo>
                <a:lnTo>
                  <a:pt x="62" y="141"/>
                </a:lnTo>
                <a:lnTo>
                  <a:pt x="65" y="141"/>
                </a:lnTo>
                <a:lnTo>
                  <a:pt x="86" y="154"/>
                </a:lnTo>
                <a:lnTo>
                  <a:pt x="84" y="144"/>
                </a:lnTo>
                <a:lnTo>
                  <a:pt x="86" y="141"/>
                </a:lnTo>
                <a:lnTo>
                  <a:pt x="87" y="138"/>
                </a:lnTo>
                <a:lnTo>
                  <a:pt x="89" y="138"/>
                </a:lnTo>
                <a:lnTo>
                  <a:pt x="91" y="138"/>
                </a:lnTo>
                <a:lnTo>
                  <a:pt x="93" y="140"/>
                </a:lnTo>
                <a:lnTo>
                  <a:pt x="93" y="142"/>
                </a:lnTo>
                <a:lnTo>
                  <a:pt x="95" y="159"/>
                </a:lnTo>
                <a:lnTo>
                  <a:pt x="109" y="169"/>
                </a:lnTo>
                <a:lnTo>
                  <a:pt x="107" y="145"/>
                </a:lnTo>
                <a:lnTo>
                  <a:pt x="108" y="142"/>
                </a:lnTo>
                <a:lnTo>
                  <a:pt x="109" y="141"/>
                </a:lnTo>
                <a:lnTo>
                  <a:pt x="112" y="140"/>
                </a:lnTo>
                <a:lnTo>
                  <a:pt x="114" y="140"/>
                </a:lnTo>
                <a:lnTo>
                  <a:pt x="116" y="141"/>
                </a:lnTo>
                <a:lnTo>
                  <a:pt x="117" y="144"/>
                </a:lnTo>
                <a:lnTo>
                  <a:pt x="118" y="174"/>
                </a:lnTo>
                <a:lnTo>
                  <a:pt x="146" y="191"/>
                </a:lnTo>
                <a:lnTo>
                  <a:pt x="155" y="141"/>
                </a:lnTo>
                <a:lnTo>
                  <a:pt x="154" y="140"/>
                </a:lnTo>
                <a:lnTo>
                  <a:pt x="152" y="138"/>
                </a:lnTo>
                <a:lnTo>
                  <a:pt x="151" y="135"/>
                </a:lnTo>
                <a:lnTo>
                  <a:pt x="150" y="129"/>
                </a:lnTo>
                <a:lnTo>
                  <a:pt x="151" y="125"/>
                </a:lnTo>
                <a:lnTo>
                  <a:pt x="154" y="121"/>
                </a:lnTo>
                <a:lnTo>
                  <a:pt x="148" y="111"/>
                </a:lnTo>
                <a:close/>
                <a:moveTo>
                  <a:pt x="232" y="17"/>
                </a:moveTo>
                <a:lnTo>
                  <a:pt x="230" y="18"/>
                </a:lnTo>
                <a:lnTo>
                  <a:pt x="227" y="18"/>
                </a:lnTo>
                <a:lnTo>
                  <a:pt x="158" y="108"/>
                </a:lnTo>
                <a:lnTo>
                  <a:pt x="161" y="116"/>
                </a:lnTo>
                <a:lnTo>
                  <a:pt x="165" y="116"/>
                </a:lnTo>
                <a:lnTo>
                  <a:pt x="169" y="118"/>
                </a:lnTo>
                <a:lnTo>
                  <a:pt x="173" y="119"/>
                </a:lnTo>
                <a:lnTo>
                  <a:pt x="176" y="123"/>
                </a:lnTo>
                <a:lnTo>
                  <a:pt x="177" y="125"/>
                </a:lnTo>
                <a:lnTo>
                  <a:pt x="179" y="128"/>
                </a:lnTo>
                <a:lnTo>
                  <a:pt x="227" y="146"/>
                </a:lnTo>
                <a:lnTo>
                  <a:pt x="227" y="114"/>
                </a:lnTo>
                <a:lnTo>
                  <a:pt x="205" y="98"/>
                </a:lnTo>
                <a:lnTo>
                  <a:pt x="203" y="95"/>
                </a:lnTo>
                <a:lnTo>
                  <a:pt x="203" y="93"/>
                </a:lnTo>
                <a:lnTo>
                  <a:pt x="205" y="91"/>
                </a:lnTo>
                <a:lnTo>
                  <a:pt x="206" y="89"/>
                </a:lnTo>
                <a:lnTo>
                  <a:pt x="209" y="89"/>
                </a:lnTo>
                <a:lnTo>
                  <a:pt x="211" y="90"/>
                </a:lnTo>
                <a:lnTo>
                  <a:pt x="227" y="102"/>
                </a:lnTo>
                <a:lnTo>
                  <a:pt x="227" y="87"/>
                </a:lnTo>
                <a:lnTo>
                  <a:pt x="214" y="77"/>
                </a:lnTo>
                <a:lnTo>
                  <a:pt x="213" y="76"/>
                </a:lnTo>
                <a:lnTo>
                  <a:pt x="213" y="73"/>
                </a:lnTo>
                <a:lnTo>
                  <a:pt x="213" y="70"/>
                </a:lnTo>
                <a:lnTo>
                  <a:pt x="215" y="69"/>
                </a:lnTo>
                <a:lnTo>
                  <a:pt x="218" y="69"/>
                </a:lnTo>
                <a:lnTo>
                  <a:pt x="219" y="70"/>
                </a:lnTo>
                <a:lnTo>
                  <a:pt x="227" y="76"/>
                </a:lnTo>
                <a:lnTo>
                  <a:pt x="227" y="52"/>
                </a:lnTo>
                <a:lnTo>
                  <a:pt x="227" y="49"/>
                </a:lnTo>
                <a:lnTo>
                  <a:pt x="230" y="47"/>
                </a:lnTo>
                <a:lnTo>
                  <a:pt x="231" y="47"/>
                </a:lnTo>
                <a:lnTo>
                  <a:pt x="231" y="47"/>
                </a:lnTo>
                <a:lnTo>
                  <a:pt x="233" y="47"/>
                </a:lnTo>
                <a:lnTo>
                  <a:pt x="236" y="49"/>
                </a:lnTo>
                <a:lnTo>
                  <a:pt x="236" y="52"/>
                </a:lnTo>
                <a:lnTo>
                  <a:pt x="236" y="76"/>
                </a:lnTo>
                <a:lnTo>
                  <a:pt x="245" y="69"/>
                </a:lnTo>
                <a:lnTo>
                  <a:pt x="247" y="69"/>
                </a:lnTo>
                <a:lnTo>
                  <a:pt x="249" y="69"/>
                </a:lnTo>
                <a:lnTo>
                  <a:pt x="252" y="70"/>
                </a:lnTo>
                <a:lnTo>
                  <a:pt x="252" y="73"/>
                </a:lnTo>
                <a:lnTo>
                  <a:pt x="252" y="76"/>
                </a:lnTo>
                <a:lnTo>
                  <a:pt x="251" y="77"/>
                </a:lnTo>
                <a:lnTo>
                  <a:pt x="236" y="87"/>
                </a:lnTo>
                <a:lnTo>
                  <a:pt x="236" y="103"/>
                </a:lnTo>
                <a:lnTo>
                  <a:pt x="256" y="90"/>
                </a:lnTo>
                <a:lnTo>
                  <a:pt x="257" y="89"/>
                </a:lnTo>
                <a:lnTo>
                  <a:pt x="260" y="89"/>
                </a:lnTo>
                <a:lnTo>
                  <a:pt x="262" y="90"/>
                </a:lnTo>
                <a:lnTo>
                  <a:pt x="262" y="93"/>
                </a:lnTo>
                <a:lnTo>
                  <a:pt x="262" y="95"/>
                </a:lnTo>
                <a:lnTo>
                  <a:pt x="261" y="97"/>
                </a:lnTo>
                <a:lnTo>
                  <a:pt x="236" y="115"/>
                </a:lnTo>
                <a:lnTo>
                  <a:pt x="236" y="146"/>
                </a:lnTo>
                <a:lnTo>
                  <a:pt x="290" y="135"/>
                </a:lnTo>
                <a:lnTo>
                  <a:pt x="291" y="131"/>
                </a:lnTo>
                <a:lnTo>
                  <a:pt x="294" y="127"/>
                </a:lnTo>
                <a:lnTo>
                  <a:pt x="296" y="124"/>
                </a:lnTo>
                <a:lnTo>
                  <a:pt x="299" y="123"/>
                </a:lnTo>
                <a:lnTo>
                  <a:pt x="303" y="121"/>
                </a:lnTo>
                <a:lnTo>
                  <a:pt x="307" y="123"/>
                </a:lnTo>
                <a:lnTo>
                  <a:pt x="313" y="111"/>
                </a:lnTo>
                <a:lnTo>
                  <a:pt x="232" y="17"/>
                </a:lnTo>
                <a:close/>
                <a:moveTo>
                  <a:pt x="230" y="0"/>
                </a:moveTo>
                <a:lnTo>
                  <a:pt x="230" y="0"/>
                </a:lnTo>
                <a:lnTo>
                  <a:pt x="233" y="0"/>
                </a:lnTo>
                <a:lnTo>
                  <a:pt x="236" y="2"/>
                </a:lnTo>
                <a:lnTo>
                  <a:pt x="237" y="5"/>
                </a:lnTo>
                <a:lnTo>
                  <a:pt x="239" y="8"/>
                </a:lnTo>
                <a:lnTo>
                  <a:pt x="239" y="9"/>
                </a:lnTo>
                <a:lnTo>
                  <a:pt x="319" y="103"/>
                </a:lnTo>
                <a:lnTo>
                  <a:pt x="330" y="83"/>
                </a:lnTo>
                <a:lnTo>
                  <a:pt x="328" y="78"/>
                </a:lnTo>
                <a:lnTo>
                  <a:pt x="325" y="74"/>
                </a:lnTo>
                <a:lnTo>
                  <a:pt x="324" y="69"/>
                </a:lnTo>
                <a:lnTo>
                  <a:pt x="325" y="57"/>
                </a:lnTo>
                <a:lnTo>
                  <a:pt x="333" y="49"/>
                </a:lnTo>
                <a:lnTo>
                  <a:pt x="343" y="44"/>
                </a:lnTo>
                <a:lnTo>
                  <a:pt x="355" y="47"/>
                </a:lnTo>
                <a:lnTo>
                  <a:pt x="363" y="53"/>
                </a:lnTo>
                <a:lnTo>
                  <a:pt x="367" y="65"/>
                </a:lnTo>
                <a:lnTo>
                  <a:pt x="366" y="76"/>
                </a:lnTo>
                <a:lnTo>
                  <a:pt x="359" y="85"/>
                </a:lnTo>
                <a:lnTo>
                  <a:pt x="347" y="89"/>
                </a:lnTo>
                <a:lnTo>
                  <a:pt x="343" y="89"/>
                </a:lnTo>
                <a:lnTo>
                  <a:pt x="340" y="87"/>
                </a:lnTo>
                <a:lnTo>
                  <a:pt x="326" y="107"/>
                </a:lnTo>
                <a:lnTo>
                  <a:pt x="429" y="131"/>
                </a:lnTo>
                <a:lnTo>
                  <a:pt x="432" y="128"/>
                </a:lnTo>
                <a:lnTo>
                  <a:pt x="435" y="127"/>
                </a:lnTo>
                <a:lnTo>
                  <a:pt x="439" y="128"/>
                </a:lnTo>
                <a:lnTo>
                  <a:pt x="442" y="129"/>
                </a:lnTo>
                <a:lnTo>
                  <a:pt x="444" y="132"/>
                </a:lnTo>
                <a:lnTo>
                  <a:pt x="446" y="136"/>
                </a:lnTo>
                <a:lnTo>
                  <a:pt x="446" y="140"/>
                </a:lnTo>
                <a:lnTo>
                  <a:pt x="443" y="142"/>
                </a:lnTo>
                <a:lnTo>
                  <a:pt x="440" y="145"/>
                </a:lnTo>
                <a:lnTo>
                  <a:pt x="438" y="145"/>
                </a:lnTo>
                <a:lnTo>
                  <a:pt x="436" y="145"/>
                </a:lnTo>
                <a:lnTo>
                  <a:pt x="395" y="237"/>
                </a:lnTo>
                <a:lnTo>
                  <a:pt x="419" y="237"/>
                </a:lnTo>
                <a:lnTo>
                  <a:pt x="421" y="231"/>
                </a:lnTo>
                <a:lnTo>
                  <a:pt x="425" y="227"/>
                </a:lnTo>
                <a:lnTo>
                  <a:pt x="429" y="224"/>
                </a:lnTo>
                <a:lnTo>
                  <a:pt x="432" y="221"/>
                </a:lnTo>
                <a:lnTo>
                  <a:pt x="439" y="220"/>
                </a:lnTo>
                <a:lnTo>
                  <a:pt x="449" y="221"/>
                </a:lnTo>
                <a:lnTo>
                  <a:pt x="459" y="229"/>
                </a:lnTo>
                <a:lnTo>
                  <a:pt x="463" y="239"/>
                </a:lnTo>
                <a:lnTo>
                  <a:pt x="460" y="251"/>
                </a:lnTo>
                <a:lnTo>
                  <a:pt x="453" y="259"/>
                </a:lnTo>
                <a:lnTo>
                  <a:pt x="443" y="263"/>
                </a:lnTo>
                <a:lnTo>
                  <a:pt x="432" y="262"/>
                </a:lnTo>
                <a:lnTo>
                  <a:pt x="423" y="255"/>
                </a:lnTo>
                <a:lnTo>
                  <a:pt x="419" y="246"/>
                </a:lnTo>
                <a:lnTo>
                  <a:pt x="396" y="246"/>
                </a:lnTo>
                <a:lnTo>
                  <a:pt x="442" y="339"/>
                </a:lnTo>
                <a:lnTo>
                  <a:pt x="446" y="339"/>
                </a:lnTo>
                <a:lnTo>
                  <a:pt x="448" y="341"/>
                </a:lnTo>
                <a:lnTo>
                  <a:pt x="449" y="344"/>
                </a:lnTo>
                <a:lnTo>
                  <a:pt x="451" y="347"/>
                </a:lnTo>
                <a:lnTo>
                  <a:pt x="451" y="351"/>
                </a:lnTo>
                <a:lnTo>
                  <a:pt x="448" y="353"/>
                </a:lnTo>
                <a:lnTo>
                  <a:pt x="446" y="356"/>
                </a:lnTo>
                <a:lnTo>
                  <a:pt x="443" y="357"/>
                </a:lnTo>
                <a:lnTo>
                  <a:pt x="439" y="357"/>
                </a:lnTo>
                <a:lnTo>
                  <a:pt x="436" y="356"/>
                </a:lnTo>
                <a:lnTo>
                  <a:pt x="435" y="354"/>
                </a:lnTo>
                <a:lnTo>
                  <a:pt x="323" y="377"/>
                </a:lnTo>
                <a:lnTo>
                  <a:pt x="334" y="398"/>
                </a:lnTo>
                <a:lnTo>
                  <a:pt x="340" y="396"/>
                </a:lnTo>
                <a:lnTo>
                  <a:pt x="350" y="399"/>
                </a:lnTo>
                <a:lnTo>
                  <a:pt x="359" y="406"/>
                </a:lnTo>
                <a:lnTo>
                  <a:pt x="363" y="416"/>
                </a:lnTo>
                <a:lnTo>
                  <a:pt x="360" y="428"/>
                </a:lnTo>
                <a:lnTo>
                  <a:pt x="354" y="436"/>
                </a:lnTo>
                <a:lnTo>
                  <a:pt x="343" y="441"/>
                </a:lnTo>
                <a:lnTo>
                  <a:pt x="332" y="438"/>
                </a:lnTo>
                <a:lnTo>
                  <a:pt x="324" y="432"/>
                </a:lnTo>
                <a:lnTo>
                  <a:pt x="319" y="420"/>
                </a:lnTo>
                <a:lnTo>
                  <a:pt x="320" y="415"/>
                </a:lnTo>
                <a:lnTo>
                  <a:pt x="321" y="411"/>
                </a:lnTo>
                <a:lnTo>
                  <a:pt x="323" y="406"/>
                </a:lnTo>
                <a:lnTo>
                  <a:pt x="326" y="402"/>
                </a:lnTo>
                <a:lnTo>
                  <a:pt x="313" y="381"/>
                </a:lnTo>
                <a:lnTo>
                  <a:pt x="237" y="468"/>
                </a:lnTo>
                <a:lnTo>
                  <a:pt x="237" y="471"/>
                </a:lnTo>
                <a:lnTo>
                  <a:pt x="237" y="475"/>
                </a:lnTo>
                <a:lnTo>
                  <a:pt x="236" y="478"/>
                </a:lnTo>
                <a:lnTo>
                  <a:pt x="233" y="480"/>
                </a:lnTo>
                <a:lnTo>
                  <a:pt x="230" y="480"/>
                </a:lnTo>
                <a:lnTo>
                  <a:pt x="226" y="480"/>
                </a:lnTo>
                <a:lnTo>
                  <a:pt x="223" y="479"/>
                </a:lnTo>
                <a:lnTo>
                  <a:pt x="220" y="476"/>
                </a:lnTo>
                <a:lnTo>
                  <a:pt x="219" y="472"/>
                </a:lnTo>
                <a:lnTo>
                  <a:pt x="219" y="471"/>
                </a:lnTo>
                <a:lnTo>
                  <a:pt x="143" y="381"/>
                </a:lnTo>
                <a:lnTo>
                  <a:pt x="130" y="400"/>
                </a:lnTo>
                <a:lnTo>
                  <a:pt x="133" y="404"/>
                </a:lnTo>
                <a:lnTo>
                  <a:pt x="135" y="409"/>
                </a:lnTo>
                <a:lnTo>
                  <a:pt x="137" y="413"/>
                </a:lnTo>
                <a:lnTo>
                  <a:pt x="134" y="425"/>
                </a:lnTo>
                <a:lnTo>
                  <a:pt x="127" y="434"/>
                </a:lnTo>
                <a:lnTo>
                  <a:pt x="117" y="438"/>
                </a:lnTo>
                <a:lnTo>
                  <a:pt x="105" y="436"/>
                </a:lnTo>
                <a:lnTo>
                  <a:pt x="96" y="429"/>
                </a:lnTo>
                <a:lnTo>
                  <a:pt x="92" y="419"/>
                </a:lnTo>
                <a:lnTo>
                  <a:pt x="95" y="407"/>
                </a:lnTo>
                <a:lnTo>
                  <a:pt x="101" y="398"/>
                </a:lnTo>
                <a:lnTo>
                  <a:pt x="112" y="394"/>
                </a:lnTo>
                <a:lnTo>
                  <a:pt x="117" y="394"/>
                </a:lnTo>
                <a:lnTo>
                  <a:pt x="122" y="395"/>
                </a:lnTo>
                <a:lnTo>
                  <a:pt x="135" y="375"/>
                </a:lnTo>
                <a:lnTo>
                  <a:pt x="31" y="358"/>
                </a:lnTo>
                <a:lnTo>
                  <a:pt x="28" y="361"/>
                </a:lnTo>
                <a:lnTo>
                  <a:pt x="27" y="362"/>
                </a:lnTo>
                <a:lnTo>
                  <a:pt x="23" y="362"/>
                </a:lnTo>
                <a:lnTo>
                  <a:pt x="20" y="362"/>
                </a:lnTo>
                <a:lnTo>
                  <a:pt x="16" y="361"/>
                </a:lnTo>
                <a:lnTo>
                  <a:pt x="14" y="358"/>
                </a:lnTo>
                <a:lnTo>
                  <a:pt x="14" y="354"/>
                </a:lnTo>
                <a:lnTo>
                  <a:pt x="14" y="351"/>
                </a:lnTo>
                <a:lnTo>
                  <a:pt x="15" y="348"/>
                </a:lnTo>
                <a:lnTo>
                  <a:pt x="17" y="345"/>
                </a:lnTo>
                <a:lnTo>
                  <a:pt x="21" y="344"/>
                </a:lnTo>
                <a:lnTo>
                  <a:pt x="21" y="344"/>
                </a:lnTo>
                <a:lnTo>
                  <a:pt x="67" y="246"/>
                </a:lnTo>
                <a:lnTo>
                  <a:pt x="44" y="245"/>
                </a:lnTo>
                <a:lnTo>
                  <a:pt x="41" y="250"/>
                </a:lnTo>
                <a:lnTo>
                  <a:pt x="38" y="255"/>
                </a:lnTo>
                <a:lnTo>
                  <a:pt x="35" y="259"/>
                </a:lnTo>
                <a:lnTo>
                  <a:pt x="29" y="260"/>
                </a:lnTo>
                <a:lnTo>
                  <a:pt x="24" y="262"/>
                </a:lnTo>
                <a:lnTo>
                  <a:pt x="12" y="260"/>
                </a:lnTo>
                <a:lnTo>
                  <a:pt x="4" y="254"/>
                </a:lnTo>
                <a:lnTo>
                  <a:pt x="0" y="242"/>
                </a:lnTo>
                <a:lnTo>
                  <a:pt x="2" y="231"/>
                </a:lnTo>
                <a:lnTo>
                  <a:pt x="8" y="222"/>
                </a:lnTo>
                <a:lnTo>
                  <a:pt x="20" y="218"/>
                </a:lnTo>
                <a:lnTo>
                  <a:pt x="31" y="220"/>
                </a:lnTo>
                <a:lnTo>
                  <a:pt x="38" y="226"/>
                </a:lnTo>
                <a:lnTo>
                  <a:pt x="44" y="235"/>
                </a:lnTo>
                <a:lnTo>
                  <a:pt x="66" y="237"/>
                </a:lnTo>
                <a:lnTo>
                  <a:pt x="25" y="129"/>
                </a:lnTo>
                <a:lnTo>
                  <a:pt x="23" y="128"/>
                </a:lnTo>
                <a:lnTo>
                  <a:pt x="21" y="125"/>
                </a:lnTo>
                <a:lnTo>
                  <a:pt x="20" y="121"/>
                </a:lnTo>
                <a:lnTo>
                  <a:pt x="20" y="118"/>
                </a:lnTo>
                <a:lnTo>
                  <a:pt x="21" y="115"/>
                </a:lnTo>
                <a:lnTo>
                  <a:pt x="25" y="112"/>
                </a:lnTo>
                <a:lnTo>
                  <a:pt x="28" y="111"/>
                </a:lnTo>
                <a:lnTo>
                  <a:pt x="32" y="112"/>
                </a:lnTo>
                <a:lnTo>
                  <a:pt x="35" y="114"/>
                </a:lnTo>
                <a:lnTo>
                  <a:pt x="37" y="116"/>
                </a:lnTo>
                <a:lnTo>
                  <a:pt x="143" y="102"/>
                </a:lnTo>
                <a:lnTo>
                  <a:pt x="133" y="82"/>
                </a:lnTo>
                <a:lnTo>
                  <a:pt x="131" y="82"/>
                </a:lnTo>
                <a:lnTo>
                  <a:pt x="120" y="81"/>
                </a:lnTo>
                <a:lnTo>
                  <a:pt x="112" y="74"/>
                </a:lnTo>
                <a:lnTo>
                  <a:pt x="108" y="63"/>
                </a:lnTo>
                <a:lnTo>
                  <a:pt x="109" y="52"/>
                </a:lnTo>
                <a:lnTo>
                  <a:pt x="117" y="43"/>
                </a:lnTo>
                <a:lnTo>
                  <a:pt x="127" y="39"/>
                </a:lnTo>
                <a:lnTo>
                  <a:pt x="139" y="42"/>
                </a:lnTo>
                <a:lnTo>
                  <a:pt x="147" y="48"/>
                </a:lnTo>
                <a:lnTo>
                  <a:pt x="151" y="59"/>
                </a:lnTo>
                <a:lnTo>
                  <a:pt x="151" y="65"/>
                </a:lnTo>
                <a:lnTo>
                  <a:pt x="150" y="70"/>
                </a:lnTo>
                <a:lnTo>
                  <a:pt x="146" y="74"/>
                </a:lnTo>
                <a:lnTo>
                  <a:pt x="142" y="78"/>
                </a:lnTo>
                <a:lnTo>
                  <a:pt x="152" y="99"/>
                </a:lnTo>
                <a:lnTo>
                  <a:pt x="220" y="11"/>
                </a:lnTo>
                <a:lnTo>
                  <a:pt x="219" y="9"/>
                </a:lnTo>
                <a:lnTo>
                  <a:pt x="220" y="6"/>
                </a:lnTo>
                <a:lnTo>
                  <a:pt x="222" y="2"/>
                </a:lnTo>
                <a:lnTo>
                  <a:pt x="224" y="1"/>
                </a:lnTo>
                <a:lnTo>
                  <a:pt x="228" y="0"/>
                </a:lnTo>
                <a:lnTo>
                  <a:pt x="230" y="0"/>
                </a:lnTo>
                <a:lnTo>
                  <a:pt x="23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8" name="PA_库_文本框 1110"/>
          <p:cNvSpPr txBox="1"/>
          <p:nvPr>
            <p:custDataLst>
              <p:tags r:id="rId8"/>
            </p:custDataLst>
          </p:nvPr>
        </p:nvSpPr>
        <p:spPr>
          <a:xfrm>
            <a:off x="1829171" y="2038841"/>
            <a:ext cx="5539105" cy="1014730"/>
          </a:xfrm>
          <a:prstGeom prst="rect">
            <a:avLst/>
          </a:prstGeom>
          <a:noFill/>
        </p:spPr>
        <p:txBody>
          <a:bodyPr wrap="none" rtlCol="0">
            <a:spAutoFit/>
          </a:bodyPr>
          <a:lstStyle/>
          <a:p>
            <a:pPr algn="ctr"/>
            <a:r>
              <a:rPr lang="zh-CN" altLang="en-US" sz="6000" b="1">
                <a:solidFill>
                  <a:schemeClr val="bg1"/>
                </a:solidFill>
                <a:latin typeface="方正大标宋简体" panose="02010601030101010101" charset="-122"/>
                <a:ea typeface="方正大标宋简体" panose="02010601030101010101" charset="-122"/>
              </a:rPr>
              <a:t>圣诞节策划方案</a:t>
            </a:r>
            <a:endParaRPr lang="zh-CN" altLang="en-US" sz="6000" b="1">
              <a:solidFill>
                <a:schemeClr val="bg1"/>
              </a:solidFill>
              <a:latin typeface="方正大标宋简体" panose="02010601030101010101" charset="-122"/>
              <a:ea typeface="方正大标宋简体" panose="02010601030101010101" charset="-122"/>
            </a:endParaRPr>
          </a:p>
        </p:txBody>
      </p:sp>
      <p:grpSp>
        <p:nvGrpSpPr>
          <p:cNvPr id="289" name="PA_库_组合 1111"/>
          <p:cNvGrpSpPr/>
          <p:nvPr>
            <p:custDataLst>
              <p:tags r:id="rId9"/>
            </p:custDataLst>
          </p:nvPr>
        </p:nvGrpSpPr>
        <p:grpSpPr>
          <a:xfrm>
            <a:off x="3928169" y="4320632"/>
            <a:ext cx="1287661" cy="595672"/>
            <a:chOff x="6492875" y="3372644"/>
            <a:chExt cx="420688" cy="222250"/>
          </a:xfrm>
        </p:grpSpPr>
        <p:sp>
          <p:nvSpPr>
            <p:cNvPr id="290" name="Freeform 8770"/>
            <p:cNvSpPr/>
            <p:nvPr/>
          </p:nvSpPr>
          <p:spPr bwMode="auto">
            <a:xfrm>
              <a:off x="6696075" y="3399631"/>
              <a:ext cx="22225" cy="36513"/>
            </a:xfrm>
            <a:custGeom>
              <a:gdLst>
                <a:gd name="T0" fmla="*/ 4 w 14"/>
                <a:gd name="T1" fmla="*/ 0 h 23"/>
                <a:gd name="T2" fmla="*/ 7 w 14"/>
                <a:gd name="T3" fmla="*/ 0 h 23"/>
                <a:gd name="T4" fmla="*/ 10 w 14"/>
                <a:gd name="T5" fmla="*/ 1 h 23"/>
                <a:gd name="T6" fmla="*/ 10 w 14"/>
                <a:gd name="T7" fmla="*/ 1 h 23"/>
                <a:gd name="T8" fmla="*/ 12 w 14"/>
                <a:gd name="T9" fmla="*/ 5 h 23"/>
                <a:gd name="T10" fmla="*/ 14 w 14"/>
                <a:gd name="T11" fmla="*/ 10 h 23"/>
                <a:gd name="T12" fmla="*/ 14 w 14"/>
                <a:gd name="T13" fmla="*/ 14 h 23"/>
                <a:gd name="T14" fmla="*/ 14 w 14"/>
                <a:gd name="T15" fmla="*/ 17 h 23"/>
                <a:gd name="T16" fmla="*/ 12 w 14"/>
                <a:gd name="T17" fmla="*/ 19 h 23"/>
                <a:gd name="T18" fmla="*/ 11 w 14"/>
                <a:gd name="T19" fmla="*/ 22 h 23"/>
                <a:gd name="T20" fmla="*/ 10 w 14"/>
                <a:gd name="T21" fmla="*/ 23 h 23"/>
                <a:gd name="T22" fmla="*/ 7 w 14"/>
                <a:gd name="T23" fmla="*/ 23 h 23"/>
                <a:gd name="T24" fmla="*/ 4 w 14"/>
                <a:gd name="T25" fmla="*/ 22 h 23"/>
                <a:gd name="T26" fmla="*/ 3 w 14"/>
                <a:gd name="T27" fmla="*/ 19 h 23"/>
                <a:gd name="T28" fmla="*/ 2 w 14"/>
                <a:gd name="T29" fmla="*/ 17 h 23"/>
                <a:gd name="T30" fmla="*/ 0 w 14"/>
                <a:gd name="T31" fmla="*/ 13 h 23"/>
                <a:gd name="T32" fmla="*/ 0 w 14"/>
                <a:gd name="T33" fmla="*/ 10 h 23"/>
                <a:gd name="T34" fmla="*/ 0 w 14"/>
                <a:gd name="T35" fmla="*/ 8 h 23"/>
                <a:gd name="T36" fmla="*/ 0 w 14"/>
                <a:gd name="T37" fmla="*/ 5 h 23"/>
                <a:gd name="T38" fmla="*/ 2 w 14"/>
                <a:gd name="T39" fmla="*/ 2 h 23"/>
                <a:gd name="T40" fmla="*/ 3 w 14"/>
                <a:gd name="T41" fmla="*/ 1 h 23"/>
                <a:gd name="T42" fmla="*/ 4 w 14"/>
                <a:gd name="T43" fmla="*/ 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3">
                  <a:moveTo>
                    <a:pt x="4" y="0"/>
                  </a:moveTo>
                  <a:lnTo>
                    <a:pt x="7" y="0"/>
                  </a:lnTo>
                  <a:lnTo>
                    <a:pt x="10" y="1"/>
                  </a:lnTo>
                  <a:lnTo>
                    <a:pt x="10" y="1"/>
                  </a:lnTo>
                  <a:lnTo>
                    <a:pt x="12" y="5"/>
                  </a:lnTo>
                  <a:lnTo>
                    <a:pt x="14" y="10"/>
                  </a:lnTo>
                  <a:lnTo>
                    <a:pt x="14" y="14"/>
                  </a:lnTo>
                  <a:lnTo>
                    <a:pt x="14" y="17"/>
                  </a:lnTo>
                  <a:lnTo>
                    <a:pt x="12" y="19"/>
                  </a:lnTo>
                  <a:lnTo>
                    <a:pt x="11" y="22"/>
                  </a:lnTo>
                  <a:lnTo>
                    <a:pt x="10" y="23"/>
                  </a:lnTo>
                  <a:lnTo>
                    <a:pt x="7" y="23"/>
                  </a:lnTo>
                  <a:lnTo>
                    <a:pt x="4" y="22"/>
                  </a:lnTo>
                  <a:lnTo>
                    <a:pt x="3" y="19"/>
                  </a:lnTo>
                  <a:lnTo>
                    <a:pt x="2" y="17"/>
                  </a:lnTo>
                  <a:lnTo>
                    <a:pt x="0" y="13"/>
                  </a:lnTo>
                  <a:lnTo>
                    <a:pt x="0" y="10"/>
                  </a:lnTo>
                  <a:lnTo>
                    <a:pt x="0" y="8"/>
                  </a:lnTo>
                  <a:lnTo>
                    <a:pt x="0" y="5"/>
                  </a:lnTo>
                  <a:lnTo>
                    <a:pt x="2" y="2"/>
                  </a:lnTo>
                  <a:lnTo>
                    <a:pt x="3" y="1"/>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1" name="Freeform 8771"/>
            <p:cNvSpPr/>
            <p:nvPr/>
          </p:nvSpPr>
          <p:spPr bwMode="auto">
            <a:xfrm>
              <a:off x="6634162" y="3372644"/>
              <a:ext cx="61913" cy="73025"/>
            </a:xfrm>
            <a:custGeom>
              <a:gdLst>
                <a:gd name="T0" fmla="*/ 26 w 39"/>
                <a:gd name="T1" fmla="*/ 0 h 46"/>
                <a:gd name="T2" fmla="*/ 32 w 39"/>
                <a:gd name="T3" fmla="*/ 4 h 46"/>
                <a:gd name="T4" fmla="*/ 36 w 39"/>
                <a:gd name="T5" fmla="*/ 9 h 46"/>
                <a:gd name="T6" fmla="*/ 37 w 39"/>
                <a:gd name="T7" fmla="*/ 17 h 46"/>
                <a:gd name="T8" fmla="*/ 37 w 39"/>
                <a:gd name="T9" fmla="*/ 21 h 46"/>
                <a:gd name="T10" fmla="*/ 36 w 39"/>
                <a:gd name="T11" fmla="*/ 15 h 46"/>
                <a:gd name="T12" fmla="*/ 32 w 39"/>
                <a:gd name="T13" fmla="*/ 9 h 46"/>
                <a:gd name="T14" fmla="*/ 29 w 39"/>
                <a:gd name="T15" fmla="*/ 5 h 46"/>
                <a:gd name="T16" fmla="*/ 25 w 39"/>
                <a:gd name="T17" fmla="*/ 4 h 46"/>
                <a:gd name="T18" fmla="*/ 22 w 39"/>
                <a:gd name="T19" fmla="*/ 4 h 46"/>
                <a:gd name="T20" fmla="*/ 21 w 39"/>
                <a:gd name="T21" fmla="*/ 6 h 46"/>
                <a:gd name="T22" fmla="*/ 24 w 39"/>
                <a:gd name="T23" fmla="*/ 12 h 46"/>
                <a:gd name="T24" fmla="*/ 28 w 39"/>
                <a:gd name="T25" fmla="*/ 15 h 46"/>
                <a:gd name="T26" fmla="*/ 32 w 39"/>
                <a:gd name="T27" fmla="*/ 19 h 46"/>
                <a:gd name="T28" fmla="*/ 37 w 39"/>
                <a:gd name="T29" fmla="*/ 22 h 46"/>
                <a:gd name="T30" fmla="*/ 33 w 39"/>
                <a:gd name="T31" fmla="*/ 26 h 46"/>
                <a:gd name="T32" fmla="*/ 22 w 39"/>
                <a:gd name="T33" fmla="*/ 25 h 46"/>
                <a:gd name="T34" fmla="*/ 21 w 39"/>
                <a:gd name="T35" fmla="*/ 25 h 46"/>
                <a:gd name="T36" fmla="*/ 29 w 39"/>
                <a:gd name="T37" fmla="*/ 27 h 46"/>
                <a:gd name="T38" fmla="*/ 38 w 39"/>
                <a:gd name="T39" fmla="*/ 27 h 46"/>
                <a:gd name="T40" fmla="*/ 34 w 39"/>
                <a:gd name="T41" fmla="*/ 34 h 46"/>
                <a:gd name="T42" fmla="*/ 22 w 39"/>
                <a:gd name="T43" fmla="*/ 35 h 46"/>
                <a:gd name="T44" fmla="*/ 12 w 39"/>
                <a:gd name="T45" fmla="*/ 35 h 46"/>
                <a:gd name="T46" fmla="*/ 21 w 39"/>
                <a:gd name="T47" fmla="*/ 36 h 46"/>
                <a:gd name="T48" fmla="*/ 29 w 39"/>
                <a:gd name="T49" fmla="*/ 36 h 46"/>
                <a:gd name="T50" fmla="*/ 37 w 39"/>
                <a:gd name="T51" fmla="*/ 34 h 46"/>
                <a:gd name="T52" fmla="*/ 39 w 39"/>
                <a:gd name="T53" fmla="*/ 34 h 46"/>
                <a:gd name="T54" fmla="*/ 39 w 39"/>
                <a:gd name="T55" fmla="*/ 38 h 46"/>
                <a:gd name="T56" fmla="*/ 37 w 39"/>
                <a:gd name="T57" fmla="*/ 40 h 46"/>
                <a:gd name="T58" fmla="*/ 33 w 39"/>
                <a:gd name="T59" fmla="*/ 43 h 46"/>
                <a:gd name="T60" fmla="*/ 11 w 39"/>
                <a:gd name="T61" fmla="*/ 43 h 46"/>
                <a:gd name="T62" fmla="*/ 4 w 39"/>
                <a:gd name="T63" fmla="*/ 40 h 46"/>
                <a:gd name="T64" fmla="*/ 0 w 39"/>
                <a:gd name="T65" fmla="*/ 35 h 46"/>
                <a:gd name="T66" fmla="*/ 1 w 39"/>
                <a:gd name="T67" fmla="*/ 30 h 46"/>
                <a:gd name="T68" fmla="*/ 5 w 39"/>
                <a:gd name="T69" fmla="*/ 26 h 46"/>
                <a:gd name="T70" fmla="*/ 8 w 39"/>
                <a:gd name="T71" fmla="*/ 18 h 46"/>
                <a:gd name="T72" fmla="*/ 8 w 39"/>
                <a:gd name="T73" fmla="*/ 10 h 46"/>
                <a:gd name="T74" fmla="*/ 13 w 39"/>
                <a:gd name="T75" fmla="*/ 4 h 46"/>
                <a:gd name="T76" fmla="*/ 22 w 39"/>
                <a:gd name="T77"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46">
                  <a:moveTo>
                    <a:pt x="22" y="0"/>
                  </a:moveTo>
                  <a:lnTo>
                    <a:pt x="26" y="0"/>
                  </a:lnTo>
                  <a:lnTo>
                    <a:pt x="29" y="1"/>
                  </a:lnTo>
                  <a:lnTo>
                    <a:pt x="32" y="4"/>
                  </a:lnTo>
                  <a:lnTo>
                    <a:pt x="33" y="6"/>
                  </a:lnTo>
                  <a:lnTo>
                    <a:pt x="36" y="9"/>
                  </a:lnTo>
                  <a:lnTo>
                    <a:pt x="36" y="13"/>
                  </a:lnTo>
                  <a:lnTo>
                    <a:pt x="37" y="17"/>
                  </a:lnTo>
                  <a:lnTo>
                    <a:pt x="37" y="19"/>
                  </a:lnTo>
                  <a:lnTo>
                    <a:pt x="37" y="21"/>
                  </a:lnTo>
                  <a:lnTo>
                    <a:pt x="36" y="18"/>
                  </a:lnTo>
                  <a:lnTo>
                    <a:pt x="36" y="15"/>
                  </a:lnTo>
                  <a:lnTo>
                    <a:pt x="34" y="12"/>
                  </a:lnTo>
                  <a:lnTo>
                    <a:pt x="32" y="9"/>
                  </a:lnTo>
                  <a:lnTo>
                    <a:pt x="30" y="5"/>
                  </a:lnTo>
                  <a:lnTo>
                    <a:pt x="29" y="5"/>
                  </a:lnTo>
                  <a:lnTo>
                    <a:pt x="26" y="4"/>
                  </a:lnTo>
                  <a:lnTo>
                    <a:pt x="25" y="4"/>
                  </a:lnTo>
                  <a:lnTo>
                    <a:pt x="24" y="2"/>
                  </a:lnTo>
                  <a:lnTo>
                    <a:pt x="22" y="4"/>
                  </a:lnTo>
                  <a:lnTo>
                    <a:pt x="21" y="4"/>
                  </a:lnTo>
                  <a:lnTo>
                    <a:pt x="21" y="6"/>
                  </a:lnTo>
                  <a:lnTo>
                    <a:pt x="22" y="9"/>
                  </a:lnTo>
                  <a:lnTo>
                    <a:pt x="24" y="12"/>
                  </a:lnTo>
                  <a:lnTo>
                    <a:pt x="26" y="13"/>
                  </a:lnTo>
                  <a:lnTo>
                    <a:pt x="28" y="15"/>
                  </a:lnTo>
                  <a:lnTo>
                    <a:pt x="29" y="17"/>
                  </a:lnTo>
                  <a:lnTo>
                    <a:pt x="32" y="19"/>
                  </a:lnTo>
                  <a:lnTo>
                    <a:pt x="36" y="21"/>
                  </a:lnTo>
                  <a:lnTo>
                    <a:pt x="37" y="22"/>
                  </a:lnTo>
                  <a:lnTo>
                    <a:pt x="38" y="25"/>
                  </a:lnTo>
                  <a:lnTo>
                    <a:pt x="33" y="26"/>
                  </a:lnTo>
                  <a:lnTo>
                    <a:pt x="26" y="26"/>
                  </a:lnTo>
                  <a:lnTo>
                    <a:pt x="22" y="25"/>
                  </a:lnTo>
                  <a:lnTo>
                    <a:pt x="17" y="22"/>
                  </a:lnTo>
                  <a:lnTo>
                    <a:pt x="21" y="25"/>
                  </a:lnTo>
                  <a:lnTo>
                    <a:pt x="25" y="27"/>
                  </a:lnTo>
                  <a:lnTo>
                    <a:pt x="29" y="27"/>
                  </a:lnTo>
                  <a:lnTo>
                    <a:pt x="33" y="29"/>
                  </a:lnTo>
                  <a:lnTo>
                    <a:pt x="38" y="27"/>
                  </a:lnTo>
                  <a:lnTo>
                    <a:pt x="38" y="31"/>
                  </a:lnTo>
                  <a:lnTo>
                    <a:pt x="34" y="34"/>
                  </a:lnTo>
                  <a:lnTo>
                    <a:pt x="29" y="35"/>
                  </a:lnTo>
                  <a:lnTo>
                    <a:pt x="22" y="35"/>
                  </a:lnTo>
                  <a:lnTo>
                    <a:pt x="17" y="35"/>
                  </a:lnTo>
                  <a:lnTo>
                    <a:pt x="12" y="35"/>
                  </a:lnTo>
                  <a:lnTo>
                    <a:pt x="17" y="36"/>
                  </a:lnTo>
                  <a:lnTo>
                    <a:pt x="21" y="36"/>
                  </a:lnTo>
                  <a:lnTo>
                    <a:pt x="25" y="36"/>
                  </a:lnTo>
                  <a:lnTo>
                    <a:pt x="29" y="36"/>
                  </a:lnTo>
                  <a:lnTo>
                    <a:pt x="33" y="35"/>
                  </a:lnTo>
                  <a:lnTo>
                    <a:pt x="37" y="34"/>
                  </a:lnTo>
                  <a:lnTo>
                    <a:pt x="38" y="32"/>
                  </a:lnTo>
                  <a:lnTo>
                    <a:pt x="39" y="34"/>
                  </a:lnTo>
                  <a:lnTo>
                    <a:pt x="39" y="35"/>
                  </a:lnTo>
                  <a:lnTo>
                    <a:pt x="39" y="38"/>
                  </a:lnTo>
                  <a:lnTo>
                    <a:pt x="39" y="39"/>
                  </a:lnTo>
                  <a:lnTo>
                    <a:pt x="37" y="40"/>
                  </a:lnTo>
                  <a:lnTo>
                    <a:pt x="36" y="43"/>
                  </a:lnTo>
                  <a:lnTo>
                    <a:pt x="33" y="43"/>
                  </a:lnTo>
                  <a:lnTo>
                    <a:pt x="21" y="46"/>
                  </a:lnTo>
                  <a:lnTo>
                    <a:pt x="11" y="43"/>
                  </a:lnTo>
                  <a:lnTo>
                    <a:pt x="7" y="43"/>
                  </a:lnTo>
                  <a:lnTo>
                    <a:pt x="4" y="40"/>
                  </a:lnTo>
                  <a:lnTo>
                    <a:pt x="1" y="39"/>
                  </a:lnTo>
                  <a:lnTo>
                    <a:pt x="0" y="35"/>
                  </a:lnTo>
                  <a:lnTo>
                    <a:pt x="0" y="32"/>
                  </a:lnTo>
                  <a:lnTo>
                    <a:pt x="1" y="30"/>
                  </a:lnTo>
                  <a:lnTo>
                    <a:pt x="4" y="27"/>
                  </a:lnTo>
                  <a:lnTo>
                    <a:pt x="5" y="26"/>
                  </a:lnTo>
                  <a:lnTo>
                    <a:pt x="7" y="22"/>
                  </a:lnTo>
                  <a:lnTo>
                    <a:pt x="8" y="18"/>
                  </a:lnTo>
                  <a:lnTo>
                    <a:pt x="8" y="14"/>
                  </a:lnTo>
                  <a:lnTo>
                    <a:pt x="8" y="10"/>
                  </a:lnTo>
                  <a:lnTo>
                    <a:pt x="11" y="6"/>
                  </a:lnTo>
                  <a:lnTo>
                    <a:pt x="13" y="4"/>
                  </a:lnTo>
                  <a:lnTo>
                    <a:pt x="17" y="1"/>
                  </a:lnTo>
                  <a:lnTo>
                    <a:pt x="2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2" name="Freeform 8772"/>
            <p:cNvSpPr/>
            <p:nvPr/>
          </p:nvSpPr>
          <p:spPr bwMode="auto">
            <a:xfrm>
              <a:off x="6715125" y="3374231"/>
              <a:ext cx="47625" cy="68263"/>
            </a:xfrm>
            <a:custGeom>
              <a:gdLst>
                <a:gd name="T0" fmla="*/ 19 w 30"/>
                <a:gd name="T1" fmla="*/ 3 h 43"/>
                <a:gd name="T2" fmla="*/ 22 w 30"/>
                <a:gd name="T3" fmla="*/ 8 h 43"/>
                <a:gd name="T4" fmla="*/ 25 w 30"/>
                <a:gd name="T5" fmla="*/ 13 h 43"/>
                <a:gd name="T6" fmla="*/ 29 w 30"/>
                <a:gd name="T7" fmla="*/ 18 h 43"/>
                <a:gd name="T8" fmla="*/ 30 w 30"/>
                <a:gd name="T9" fmla="*/ 22 h 43"/>
                <a:gd name="T10" fmla="*/ 28 w 30"/>
                <a:gd name="T11" fmla="*/ 28 h 43"/>
                <a:gd name="T12" fmla="*/ 26 w 30"/>
                <a:gd name="T13" fmla="*/ 33 h 43"/>
                <a:gd name="T14" fmla="*/ 26 w 30"/>
                <a:gd name="T15" fmla="*/ 37 h 43"/>
                <a:gd name="T16" fmla="*/ 25 w 30"/>
                <a:gd name="T17" fmla="*/ 41 h 43"/>
                <a:gd name="T18" fmla="*/ 20 w 30"/>
                <a:gd name="T19" fmla="*/ 43 h 43"/>
                <a:gd name="T20" fmla="*/ 12 w 30"/>
                <a:gd name="T21" fmla="*/ 43 h 43"/>
                <a:gd name="T22" fmla="*/ 7 w 30"/>
                <a:gd name="T23" fmla="*/ 39 h 43"/>
                <a:gd name="T24" fmla="*/ 3 w 30"/>
                <a:gd name="T25" fmla="*/ 37 h 43"/>
                <a:gd name="T26" fmla="*/ 3 w 30"/>
                <a:gd name="T27" fmla="*/ 34 h 43"/>
                <a:gd name="T28" fmla="*/ 9 w 30"/>
                <a:gd name="T29" fmla="*/ 34 h 43"/>
                <a:gd name="T30" fmla="*/ 12 w 30"/>
                <a:gd name="T31" fmla="*/ 34 h 43"/>
                <a:gd name="T32" fmla="*/ 3 w 30"/>
                <a:gd name="T33" fmla="*/ 31 h 43"/>
                <a:gd name="T34" fmla="*/ 7 w 30"/>
                <a:gd name="T35" fmla="*/ 26 h 43"/>
                <a:gd name="T36" fmla="*/ 13 w 30"/>
                <a:gd name="T37" fmla="*/ 22 h 43"/>
                <a:gd name="T38" fmla="*/ 19 w 30"/>
                <a:gd name="T39" fmla="*/ 17 h 43"/>
                <a:gd name="T40" fmla="*/ 12 w 30"/>
                <a:gd name="T41" fmla="*/ 22 h 43"/>
                <a:gd name="T42" fmla="*/ 5 w 30"/>
                <a:gd name="T43" fmla="*/ 26 h 43"/>
                <a:gd name="T44" fmla="*/ 3 w 30"/>
                <a:gd name="T45" fmla="*/ 22 h 43"/>
                <a:gd name="T46" fmla="*/ 12 w 30"/>
                <a:gd name="T47" fmla="*/ 14 h 43"/>
                <a:gd name="T48" fmla="*/ 16 w 30"/>
                <a:gd name="T49" fmla="*/ 9 h 43"/>
                <a:gd name="T50" fmla="*/ 16 w 30"/>
                <a:gd name="T51" fmla="*/ 7 h 43"/>
                <a:gd name="T52" fmla="*/ 16 w 30"/>
                <a:gd name="T53" fmla="*/ 4 h 43"/>
                <a:gd name="T54" fmla="*/ 13 w 30"/>
                <a:gd name="T55" fmla="*/ 4 h 43"/>
                <a:gd name="T56" fmla="*/ 11 w 30"/>
                <a:gd name="T57" fmla="*/ 9 h 43"/>
                <a:gd name="T58" fmla="*/ 8 w 30"/>
                <a:gd name="T59" fmla="*/ 14 h 43"/>
                <a:gd name="T60" fmla="*/ 2 w 30"/>
                <a:gd name="T61" fmla="*/ 22 h 43"/>
                <a:gd name="T62" fmla="*/ 0 w 30"/>
                <a:gd name="T63" fmla="*/ 20 h 43"/>
                <a:gd name="T64" fmla="*/ 3 w 30"/>
                <a:gd name="T65" fmla="*/ 18 h 43"/>
                <a:gd name="T66" fmla="*/ 7 w 30"/>
                <a:gd name="T67" fmla="*/ 12 h 43"/>
                <a:gd name="T68" fmla="*/ 8 w 30"/>
                <a:gd name="T69" fmla="*/ 5 h 43"/>
                <a:gd name="T70" fmla="*/ 12 w 30"/>
                <a:gd name="T71" fmla="*/ 1 h 43"/>
                <a:gd name="T72" fmla="*/ 16 w 30"/>
                <a:gd name="T73"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43">
                  <a:moveTo>
                    <a:pt x="16" y="0"/>
                  </a:moveTo>
                  <a:lnTo>
                    <a:pt x="19" y="3"/>
                  </a:lnTo>
                  <a:lnTo>
                    <a:pt x="21" y="5"/>
                  </a:lnTo>
                  <a:lnTo>
                    <a:pt x="22" y="8"/>
                  </a:lnTo>
                  <a:lnTo>
                    <a:pt x="24" y="11"/>
                  </a:lnTo>
                  <a:lnTo>
                    <a:pt x="25" y="13"/>
                  </a:lnTo>
                  <a:lnTo>
                    <a:pt x="26" y="16"/>
                  </a:lnTo>
                  <a:lnTo>
                    <a:pt x="29" y="18"/>
                  </a:lnTo>
                  <a:lnTo>
                    <a:pt x="29" y="20"/>
                  </a:lnTo>
                  <a:lnTo>
                    <a:pt x="30" y="22"/>
                  </a:lnTo>
                  <a:lnTo>
                    <a:pt x="29" y="25"/>
                  </a:lnTo>
                  <a:lnTo>
                    <a:pt x="28" y="28"/>
                  </a:lnTo>
                  <a:lnTo>
                    <a:pt x="26" y="30"/>
                  </a:lnTo>
                  <a:lnTo>
                    <a:pt x="26" y="33"/>
                  </a:lnTo>
                  <a:lnTo>
                    <a:pt x="25" y="35"/>
                  </a:lnTo>
                  <a:lnTo>
                    <a:pt x="26" y="37"/>
                  </a:lnTo>
                  <a:lnTo>
                    <a:pt x="25" y="39"/>
                  </a:lnTo>
                  <a:lnTo>
                    <a:pt x="25" y="41"/>
                  </a:lnTo>
                  <a:lnTo>
                    <a:pt x="24" y="42"/>
                  </a:lnTo>
                  <a:lnTo>
                    <a:pt x="20" y="43"/>
                  </a:lnTo>
                  <a:lnTo>
                    <a:pt x="16" y="43"/>
                  </a:lnTo>
                  <a:lnTo>
                    <a:pt x="12" y="43"/>
                  </a:lnTo>
                  <a:lnTo>
                    <a:pt x="9" y="42"/>
                  </a:lnTo>
                  <a:lnTo>
                    <a:pt x="7" y="39"/>
                  </a:lnTo>
                  <a:lnTo>
                    <a:pt x="5" y="38"/>
                  </a:lnTo>
                  <a:lnTo>
                    <a:pt x="3" y="37"/>
                  </a:lnTo>
                  <a:lnTo>
                    <a:pt x="2" y="35"/>
                  </a:lnTo>
                  <a:lnTo>
                    <a:pt x="3" y="34"/>
                  </a:lnTo>
                  <a:lnTo>
                    <a:pt x="3" y="33"/>
                  </a:lnTo>
                  <a:lnTo>
                    <a:pt x="9" y="34"/>
                  </a:lnTo>
                  <a:lnTo>
                    <a:pt x="16" y="34"/>
                  </a:lnTo>
                  <a:lnTo>
                    <a:pt x="12" y="34"/>
                  </a:lnTo>
                  <a:lnTo>
                    <a:pt x="7" y="33"/>
                  </a:lnTo>
                  <a:lnTo>
                    <a:pt x="3" y="31"/>
                  </a:lnTo>
                  <a:lnTo>
                    <a:pt x="3" y="29"/>
                  </a:lnTo>
                  <a:lnTo>
                    <a:pt x="7" y="26"/>
                  </a:lnTo>
                  <a:lnTo>
                    <a:pt x="11" y="25"/>
                  </a:lnTo>
                  <a:lnTo>
                    <a:pt x="13" y="22"/>
                  </a:lnTo>
                  <a:lnTo>
                    <a:pt x="16" y="20"/>
                  </a:lnTo>
                  <a:lnTo>
                    <a:pt x="19" y="17"/>
                  </a:lnTo>
                  <a:lnTo>
                    <a:pt x="15" y="20"/>
                  </a:lnTo>
                  <a:lnTo>
                    <a:pt x="12" y="22"/>
                  </a:lnTo>
                  <a:lnTo>
                    <a:pt x="8" y="25"/>
                  </a:lnTo>
                  <a:lnTo>
                    <a:pt x="5" y="26"/>
                  </a:lnTo>
                  <a:lnTo>
                    <a:pt x="3" y="26"/>
                  </a:lnTo>
                  <a:lnTo>
                    <a:pt x="3" y="22"/>
                  </a:lnTo>
                  <a:lnTo>
                    <a:pt x="7" y="18"/>
                  </a:lnTo>
                  <a:lnTo>
                    <a:pt x="12" y="14"/>
                  </a:lnTo>
                  <a:lnTo>
                    <a:pt x="15" y="11"/>
                  </a:lnTo>
                  <a:lnTo>
                    <a:pt x="16" y="9"/>
                  </a:lnTo>
                  <a:lnTo>
                    <a:pt x="16" y="8"/>
                  </a:lnTo>
                  <a:lnTo>
                    <a:pt x="16" y="7"/>
                  </a:lnTo>
                  <a:lnTo>
                    <a:pt x="17" y="5"/>
                  </a:lnTo>
                  <a:lnTo>
                    <a:pt x="16" y="4"/>
                  </a:lnTo>
                  <a:lnTo>
                    <a:pt x="16" y="4"/>
                  </a:lnTo>
                  <a:lnTo>
                    <a:pt x="13" y="4"/>
                  </a:lnTo>
                  <a:lnTo>
                    <a:pt x="12" y="5"/>
                  </a:lnTo>
                  <a:lnTo>
                    <a:pt x="11" y="9"/>
                  </a:lnTo>
                  <a:lnTo>
                    <a:pt x="9" y="12"/>
                  </a:lnTo>
                  <a:lnTo>
                    <a:pt x="8" y="14"/>
                  </a:lnTo>
                  <a:lnTo>
                    <a:pt x="5" y="18"/>
                  </a:lnTo>
                  <a:lnTo>
                    <a:pt x="2" y="22"/>
                  </a:lnTo>
                  <a:lnTo>
                    <a:pt x="0" y="20"/>
                  </a:lnTo>
                  <a:lnTo>
                    <a:pt x="0" y="20"/>
                  </a:lnTo>
                  <a:lnTo>
                    <a:pt x="2" y="18"/>
                  </a:lnTo>
                  <a:lnTo>
                    <a:pt x="3" y="18"/>
                  </a:lnTo>
                  <a:lnTo>
                    <a:pt x="4" y="14"/>
                  </a:lnTo>
                  <a:lnTo>
                    <a:pt x="7" y="12"/>
                  </a:lnTo>
                  <a:lnTo>
                    <a:pt x="8" y="8"/>
                  </a:lnTo>
                  <a:lnTo>
                    <a:pt x="8" y="5"/>
                  </a:lnTo>
                  <a:lnTo>
                    <a:pt x="11" y="4"/>
                  </a:lnTo>
                  <a:lnTo>
                    <a:pt x="12" y="1"/>
                  </a:lnTo>
                  <a:lnTo>
                    <a:pt x="13" y="0"/>
                  </a:lnTo>
                  <a:lnTo>
                    <a:pt x="16"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3" name="Freeform 8773"/>
            <p:cNvSpPr/>
            <p:nvPr/>
          </p:nvSpPr>
          <p:spPr bwMode="auto">
            <a:xfrm>
              <a:off x="6711950" y="3526631"/>
              <a:ext cx="66675" cy="68263"/>
            </a:xfrm>
            <a:custGeom>
              <a:gdLst>
                <a:gd name="T0" fmla="*/ 0 w 42"/>
                <a:gd name="T1" fmla="*/ 0 h 43"/>
                <a:gd name="T2" fmla="*/ 42 w 42"/>
                <a:gd name="T3" fmla="*/ 0 h 43"/>
                <a:gd name="T4" fmla="*/ 42 w 42"/>
                <a:gd name="T5" fmla="*/ 35 h 43"/>
                <a:gd name="T6" fmla="*/ 42 w 42"/>
                <a:gd name="T7" fmla="*/ 38 h 43"/>
                <a:gd name="T8" fmla="*/ 40 w 42"/>
                <a:gd name="T9" fmla="*/ 40 h 43"/>
                <a:gd name="T10" fmla="*/ 38 w 42"/>
                <a:gd name="T11" fmla="*/ 42 h 43"/>
                <a:gd name="T12" fmla="*/ 35 w 42"/>
                <a:gd name="T13" fmla="*/ 43 h 43"/>
                <a:gd name="T14" fmla="*/ 0 w 42"/>
                <a:gd name="T15" fmla="*/ 43 h 43"/>
                <a:gd name="T16" fmla="*/ 0 w 42"/>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42" y="0"/>
                  </a:lnTo>
                  <a:lnTo>
                    <a:pt x="42" y="35"/>
                  </a:lnTo>
                  <a:lnTo>
                    <a:pt x="42" y="38"/>
                  </a:lnTo>
                  <a:lnTo>
                    <a:pt x="40" y="40"/>
                  </a:lnTo>
                  <a:lnTo>
                    <a:pt x="38" y="42"/>
                  </a:lnTo>
                  <a:lnTo>
                    <a:pt x="35"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4" name="Freeform 8774"/>
            <p:cNvSpPr/>
            <p:nvPr/>
          </p:nvSpPr>
          <p:spPr bwMode="auto">
            <a:xfrm>
              <a:off x="6626225" y="3442494"/>
              <a:ext cx="69850" cy="68263"/>
            </a:xfrm>
            <a:custGeom>
              <a:gdLst>
                <a:gd name="T0" fmla="*/ 8 w 44"/>
                <a:gd name="T1" fmla="*/ 0 h 43"/>
                <a:gd name="T2" fmla="*/ 44 w 44"/>
                <a:gd name="T3" fmla="*/ 0 h 43"/>
                <a:gd name="T4" fmla="*/ 44 w 44"/>
                <a:gd name="T5" fmla="*/ 43 h 43"/>
                <a:gd name="T6" fmla="*/ 0 w 44"/>
                <a:gd name="T7" fmla="*/ 43 h 43"/>
                <a:gd name="T8" fmla="*/ 0 w 44"/>
                <a:gd name="T9" fmla="*/ 8 h 43"/>
                <a:gd name="T10" fmla="*/ 1 w 44"/>
                <a:gd name="T11" fmla="*/ 4 h 43"/>
                <a:gd name="T12" fmla="*/ 3 w 44"/>
                <a:gd name="T13" fmla="*/ 3 h 43"/>
                <a:gd name="T14" fmla="*/ 5 w 44"/>
                <a:gd name="T15" fmla="*/ 0 h 43"/>
                <a:gd name="T16" fmla="*/ 8 w 44"/>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8" y="0"/>
                  </a:moveTo>
                  <a:lnTo>
                    <a:pt x="44" y="0"/>
                  </a:lnTo>
                  <a:lnTo>
                    <a:pt x="44" y="43"/>
                  </a:lnTo>
                  <a:lnTo>
                    <a:pt x="0" y="43"/>
                  </a:lnTo>
                  <a:lnTo>
                    <a:pt x="0" y="8"/>
                  </a:lnTo>
                  <a:lnTo>
                    <a:pt x="1" y="4"/>
                  </a:lnTo>
                  <a:lnTo>
                    <a:pt x="3" y="3"/>
                  </a:lnTo>
                  <a:lnTo>
                    <a:pt x="5" y="0"/>
                  </a:lnTo>
                  <a:lnTo>
                    <a:pt x="8"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5" name="Freeform 8775"/>
            <p:cNvSpPr/>
            <p:nvPr/>
          </p:nvSpPr>
          <p:spPr bwMode="auto">
            <a:xfrm>
              <a:off x="6711950" y="3442494"/>
              <a:ext cx="66675" cy="68263"/>
            </a:xfrm>
            <a:custGeom>
              <a:gdLst>
                <a:gd name="T0" fmla="*/ 0 w 42"/>
                <a:gd name="T1" fmla="*/ 0 h 43"/>
                <a:gd name="T2" fmla="*/ 35 w 42"/>
                <a:gd name="T3" fmla="*/ 0 h 43"/>
                <a:gd name="T4" fmla="*/ 38 w 42"/>
                <a:gd name="T5" fmla="*/ 0 h 43"/>
                <a:gd name="T6" fmla="*/ 40 w 42"/>
                <a:gd name="T7" fmla="*/ 3 h 43"/>
                <a:gd name="T8" fmla="*/ 42 w 42"/>
                <a:gd name="T9" fmla="*/ 4 h 43"/>
                <a:gd name="T10" fmla="*/ 42 w 42"/>
                <a:gd name="T11" fmla="*/ 8 h 43"/>
                <a:gd name="T12" fmla="*/ 42 w 42"/>
                <a:gd name="T13" fmla="*/ 43 h 43"/>
                <a:gd name="T14" fmla="*/ 0 w 42"/>
                <a:gd name="T15" fmla="*/ 43 h 43"/>
                <a:gd name="T16" fmla="*/ 0 w 42"/>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35" y="0"/>
                  </a:lnTo>
                  <a:lnTo>
                    <a:pt x="38" y="0"/>
                  </a:lnTo>
                  <a:lnTo>
                    <a:pt x="40" y="3"/>
                  </a:lnTo>
                  <a:lnTo>
                    <a:pt x="42" y="4"/>
                  </a:lnTo>
                  <a:lnTo>
                    <a:pt x="42" y="8"/>
                  </a:lnTo>
                  <a:lnTo>
                    <a:pt x="42"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6" name="Freeform 8776"/>
            <p:cNvSpPr/>
            <p:nvPr/>
          </p:nvSpPr>
          <p:spPr bwMode="auto">
            <a:xfrm>
              <a:off x="6626225" y="3526631"/>
              <a:ext cx="69850" cy="68263"/>
            </a:xfrm>
            <a:custGeom>
              <a:gdLst>
                <a:gd name="T0" fmla="*/ 0 w 44"/>
                <a:gd name="T1" fmla="*/ 0 h 43"/>
                <a:gd name="T2" fmla="*/ 44 w 44"/>
                <a:gd name="T3" fmla="*/ 0 h 43"/>
                <a:gd name="T4" fmla="*/ 44 w 44"/>
                <a:gd name="T5" fmla="*/ 43 h 43"/>
                <a:gd name="T6" fmla="*/ 8 w 44"/>
                <a:gd name="T7" fmla="*/ 43 h 43"/>
                <a:gd name="T8" fmla="*/ 5 w 44"/>
                <a:gd name="T9" fmla="*/ 42 h 43"/>
                <a:gd name="T10" fmla="*/ 3 w 44"/>
                <a:gd name="T11" fmla="*/ 40 h 43"/>
                <a:gd name="T12" fmla="*/ 1 w 44"/>
                <a:gd name="T13" fmla="*/ 38 h 43"/>
                <a:gd name="T14" fmla="*/ 0 w 44"/>
                <a:gd name="T15" fmla="*/ 35 h 43"/>
                <a:gd name="T16" fmla="*/ 0 w 44"/>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0" y="0"/>
                  </a:moveTo>
                  <a:lnTo>
                    <a:pt x="44" y="0"/>
                  </a:lnTo>
                  <a:lnTo>
                    <a:pt x="44" y="43"/>
                  </a:lnTo>
                  <a:lnTo>
                    <a:pt x="8" y="43"/>
                  </a:lnTo>
                  <a:lnTo>
                    <a:pt x="5" y="42"/>
                  </a:lnTo>
                  <a:lnTo>
                    <a:pt x="3" y="40"/>
                  </a:lnTo>
                  <a:lnTo>
                    <a:pt x="1" y="38"/>
                  </a:lnTo>
                  <a:lnTo>
                    <a:pt x="0" y="35"/>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7" name="Freeform 8777"/>
            <p:cNvSpPr/>
            <p:nvPr/>
          </p:nvSpPr>
          <p:spPr bwMode="auto">
            <a:xfrm>
              <a:off x="6861175" y="3472656"/>
              <a:ext cx="14288" cy="22225"/>
            </a:xfrm>
            <a:custGeom>
              <a:gdLst>
                <a:gd name="T0" fmla="*/ 2 w 9"/>
                <a:gd name="T1" fmla="*/ 0 h 14"/>
                <a:gd name="T2" fmla="*/ 4 w 9"/>
                <a:gd name="T3" fmla="*/ 0 h 14"/>
                <a:gd name="T4" fmla="*/ 6 w 9"/>
                <a:gd name="T5" fmla="*/ 0 h 14"/>
                <a:gd name="T6" fmla="*/ 6 w 9"/>
                <a:gd name="T7" fmla="*/ 0 h 14"/>
                <a:gd name="T8" fmla="*/ 8 w 9"/>
                <a:gd name="T9" fmla="*/ 2 h 14"/>
                <a:gd name="T10" fmla="*/ 9 w 9"/>
                <a:gd name="T11" fmla="*/ 5 h 14"/>
                <a:gd name="T12" fmla="*/ 9 w 9"/>
                <a:gd name="T13" fmla="*/ 9 h 14"/>
                <a:gd name="T14" fmla="*/ 8 w 9"/>
                <a:gd name="T15" fmla="*/ 10 h 14"/>
                <a:gd name="T16" fmla="*/ 8 w 9"/>
                <a:gd name="T17" fmla="*/ 11 h 14"/>
                <a:gd name="T18" fmla="*/ 6 w 9"/>
                <a:gd name="T19" fmla="*/ 13 h 14"/>
                <a:gd name="T20" fmla="*/ 5 w 9"/>
                <a:gd name="T21" fmla="*/ 14 h 14"/>
                <a:gd name="T22" fmla="*/ 2 w 9"/>
                <a:gd name="T23" fmla="*/ 13 h 14"/>
                <a:gd name="T24" fmla="*/ 1 w 9"/>
                <a:gd name="T25" fmla="*/ 11 h 14"/>
                <a:gd name="T26" fmla="*/ 1 w 9"/>
                <a:gd name="T27" fmla="*/ 10 h 14"/>
                <a:gd name="T28" fmla="*/ 0 w 9"/>
                <a:gd name="T29" fmla="*/ 7 h 14"/>
                <a:gd name="T30" fmla="*/ 0 w 9"/>
                <a:gd name="T31" fmla="*/ 6 h 14"/>
                <a:gd name="T32" fmla="*/ 0 w 9"/>
                <a:gd name="T33" fmla="*/ 4 h 14"/>
                <a:gd name="T34" fmla="*/ 0 w 9"/>
                <a:gd name="T35" fmla="*/ 2 h 14"/>
                <a:gd name="T36" fmla="*/ 1 w 9"/>
                <a:gd name="T37" fmla="*/ 0 h 14"/>
                <a:gd name="T38" fmla="*/ 2 w 9"/>
                <a:gd name="T39" fmla="*/ 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4" y="0"/>
                  </a:lnTo>
                  <a:lnTo>
                    <a:pt x="6" y="0"/>
                  </a:lnTo>
                  <a:lnTo>
                    <a:pt x="6" y="0"/>
                  </a:lnTo>
                  <a:lnTo>
                    <a:pt x="8" y="2"/>
                  </a:lnTo>
                  <a:lnTo>
                    <a:pt x="9" y="5"/>
                  </a:lnTo>
                  <a:lnTo>
                    <a:pt x="9" y="9"/>
                  </a:lnTo>
                  <a:lnTo>
                    <a:pt x="8" y="10"/>
                  </a:lnTo>
                  <a:lnTo>
                    <a:pt x="8" y="11"/>
                  </a:lnTo>
                  <a:lnTo>
                    <a:pt x="6" y="13"/>
                  </a:lnTo>
                  <a:lnTo>
                    <a:pt x="5" y="14"/>
                  </a:lnTo>
                  <a:lnTo>
                    <a:pt x="2" y="13"/>
                  </a:lnTo>
                  <a:lnTo>
                    <a:pt x="1" y="11"/>
                  </a:lnTo>
                  <a:lnTo>
                    <a:pt x="1" y="10"/>
                  </a:lnTo>
                  <a:lnTo>
                    <a:pt x="0" y="7"/>
                  </a:lnTo>
                  <a:lnTo>
                    <a:pt x="0" y="6"/>
                  </a:lnTo>
                  <a:lnTo>
                    <a:pt x="0" y="4"/>
                  </a:lnTo>
                  <a:lnTo>
                    <a:pt x="0"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8" name="Freeform 8778"/>
            <p:cNvSpPr/>
            <p:nvPr/>
          </p:nvSpPr>
          <p:spPr bwMode="auto">
            <a:xfrm>
              <a:off x="6823075" y="3453606"/>
              <a:ext cx="38100" cy="46038"/>
            </a:xfrm>
            <a:custGeom>
              <a:gdLst>
                <a:gd name="T0" fmla="*/ 16 w 24"/>
                <a:gd name="T1" fmla="*/ 0 h 29"/>
                <a:gd name="T2" fmla="*/ 20 w 24"/>
                <a:gd name="T3" fmla="*/ 4 h 29"/>
                <a:gd name="T4" fmla="*/ 23 w 24"/>
                <a:gd name="T5" fmla="*/ 10 h 29"/>
                <a:gd name="T6" fmla="*/ 23 w 24"/>
                <a:gd name="T7" fmla="*/ 13 h 29"/>
                <a:gd name="T8" fmla="*/ 21 w 24"/>
                <a:gd name="T9" fmla="*/ 10 h 29"/>
                <a:gd name="T10" fmla="*/ 17 w 24"/>
                <a:gd name="T11" fmla="*/ 4 h 29"/>
                <a:gd name="T12" fmla="*/ 15 w 24"/>
                <a:gd name="T13" fmla="*/ 2 h 29"/>
                <a:gd name="T14" fmla="*/ 12 w 24"/>
                <a:gd name="T15" fmla="*/ 2 h 29"/>
                <a:gd name="T16" fmla="*/ 13 w 24"/>
                <a:gd name="T17" fmla="*/ 6 h 29"/>
                <a:gd name="T18" fmla="*/ 17 w 24"/>
                <a:gd name="T19" fmla="*/ 10 h 29"/>
                <a:gd name="T20" fmla="*/ 20 w 24"/>
                <a:gd name="T21" fmla="*/ 13 h 29"/>
                <a:gd name="T22" fmla="*/ 23 w 24"/>
                <a:gd name="T23" fmla="*/ 14 h 29"/>
                <a:gd name="T24" fmla="*/ 19 w 24"/>
                <a:gd name="T25" fmla="*/ 17 h 29"/>
                <a:gd name="T26" fmla="*/ 11 w 24"/>
                <a:gd name="T27" fmla="*/ 14 h 29"/>
                <a:gd name="T28" fmla="*/ 16 w 24"/>
                <a:gd name="T29" fmla="*/ 18 h 29"/>
                <a:gd name="T30" fmla="*/ 23 w 24"/>
                <a:gd name="T31" fmla="*/ 18 h 29"/>
                <a:gd name="T32" fmla="*/ 20 w 24"/>
                <a:gd name="T33" fmla="*/ 22 h 29"/>
                <a:gd name="T34" fmla="*/ 11 w 24"/>
                <a:gd name="T35" fmla="*/ 23 h 29"/>
                <a:gd name="T36" fmla="*/ 9 w 24"/>
                <a:gd name="T37" fmla="*/ 23 h 29"/>
                <a:gd name="T38" fmla="*/ 15 w 24"/>
                <a:gd name="T39" fmla="*/ 23 h 29"/>
                <a:gd name="T40" fmla="*/ 23 w 24"/>
                <a:gd name="T41" fmla="*/ 22 h 29"/>
                <a:gd name="T42" fmla="*/ 24 w 24"/>
                <a:gd name="T43" fmla="*/ 22 h 29"/>
                <a:gd name="T44" fmla="*/ 24 w 24"/>
                <a:gd name="T45" fmla="*/ 25 h 29"/>
                <a:gd name="T46" fmla="*/ 21 w 24"/>
                <a:gd name="T47" fmla="*/ 27 h 29"/>
                <a:gd name="T48" fmla="*/ 16 w 24"/>
                <a:gd name="T49" fmla="*/ 29 h 29"/>
                <a:gd name="T50" fmla="*/ 9 w 24"/>
                <a:gd name="T51" fmla="*/ 29 h 29"/>
                <a:gd name="T52" fmla="*/ 3 w 24"/>
                <a:gd name="T53" fmla="*/ 27 h 29"/>
                <a:gd name="T54" fmla="*/ 0 w 24"/>
                <a:gd name="T55" fmla="*/ 23 h 29"/>
                <a:gd name="T56" fmla="*/ 0 w 24"/>
                <a:gd name="T57" fmla="*/ 18 h 29"/>
                <a:gd name="T58" fmla="*/ 4 w 24"/>
                <a:gd name="T59" fmla="*/ 14 h 29"/>
                <a:gd name="T60" fmla="*/ 4 w 24"/>
                <a:gd name="T61" fmla="*/ 9 h 29"/>
                <a:gd name="T62" fmla="*/ 6 w 24"/>
                <a:gd name="T63" fmla="*/ 5 h 29"/>
                <a:gd name="T64" fmla="*/ 11 w 24"/>
                <a:gd name="T65" fmla="*/ 1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8">
                  <a:moveTo>
                    <a:pt x="13" y="0"/>
                  </a:moveTo>
                  <a:lnTo>
                    <a:pt x="16" y="0"/>
                  </a:lnTo>
                  <a:lnTo>
                    <a:pt x="19" y="2"/>
                  </a:lnTo>
                  <a:lnTo>
                    <a:pt x="20" y="4"/>
                  </a:lnTo>
                  <a:lnTo>
                    <a:pt x="21" y="6"/>
                  </a:lnTo>
                  <a:lnTo>
                    <a:pt x="23" y="10"/>
                  </a:lnTo>
                  <a:lnTo>
                    <a:pt x="23" y="13"/>
                  </a:lnTo>
                  <a:lnTo>
                    <a:pt x="23" y="13"/>
                  </a:lnTo>
                  <a:lnTo>
                    <a:pt x="21" y="12"/>
                  </a:lnTo>
                  <a:lnTo>
                    <a:pt x="21" y="10"/>
                  </a:lnTo>
                  <a:lnTo>
                    <a:pt x="20" y="6"/>
                  </a:lnTo>
                  <a:lnTo>
                    <a:pt x="17" y="4"/>
                  </a:lnTo>
                  <a:lnTo>
                    <a:pt x="17" y="2"/>
                  </a:lnTo>
                  <a:lnTo>
                    <a:pt x="15" y="2"/>
                  </a:lnTo>
                  <a:lnTo>
                    <a:pt x="13" y="2"/>
                  </a:lnTo>
                  <a:lnTo>
                    <a:pt x="12" y="2"/>
                  </a:lnTo>
                  <a:lnTo>
                    <a:pt x="12" y="4"/>
                  </a:lnTo>
                  <a:lnTo>
                    <a:pt x="13" y="6"/>
                  </a:lnTo>
                  <a:lnTo>
                    <a:pt x="15" y="8"/>
                  </a:lnTo>
                  <a:lnTo>
                    <a:pt x="17" y="10"/>
                  </a:lnTo>
                  <a:lnTo>
                    <a:pt x="17" y="12"/>
                  </a:lnTo>
                  <a:lnTo>
                    <a:pt x="20" y="13"/>
                  </a:lnTo>
                  <a:lnTo>
                    <a:pt x="21" y="14"/>
                  </a:lnTo>
                  <a:lnTo>
                    <a:pt x="23" y="14"/>
                  </a:lnTo>
                  <a:lnTo>
                    <a:pt x="23" y="17"/>
                  </a:lnTo>
                  <a:lnTo>
                    <a:pt x="19" y="17"/>
                  </a:lnTo>
                  <a:lnTo>
                    <a:pt x="15" y="16"/>
                  </a:lnTo>
                  <a:lnTo>
                    <a:pt x="11" y="14"/>
                  </a:lnTo>
                  <a:lnTo>
                    <a:pt x="13" y="17"/>
                  </a:lnTo>
                  <a:lnTo>
                    <a:pt x="16" y="18"/>
                  </a:lnTo>
                  <a:lnTo>
                    <a:pt x="20" y="18"/>
                  </a:lnTo>
                  <a:lnTo>
                    <a:pt x="23" y="18"/>
                  </a:lnTo>
                  <a:lnTo>
                    <a:pt x="24" y="19"/>
                  </a:lnTo>
                  <a:lnTo>
                    <a:pt x="20" y="22"/>
                  </a:lnTo>
                  <a:lnTo>
                    <a:pt x="15" y="22"/>
                  </a:lnTo>
                  <a:lnTo>
                    <a:pt x="11" y="23"/>
                  </a:lnTo>
                  <a:lnTo>
                    <a:pt x="7" y="22"/>
                  </a:lnTo>
                  <a:lnTo>
                    <a:pt x="9" y="23"/>
                  </a:lnTo>
                  <a:lnTo>
                    <a:pt x="12" y="23"/>
                  </a:lnTo>
                  <a:lnTo>
                    <a:pt x="15" y="23"/>
                  </a:lnTo>
                  <a:lnTo>
                    <a:pt x="19" y="23"/>
                  </a:lnTo>
                  <a:lnTo>
                    <a:pt x="23" y="22"/>
                  </a:lnTo>
                  <a:lnTo>
                    <a:pt x="24" y="21"/>
                  </a:lnTo>
                  <a:lnTo>
                    <a:pt x="24" y="22"/>
                  </a:lnTo>
                  <a:lnTo>
                    <a:pt x="24" y="23"/>
                  </a:lnTo>
                  <a:lnTo>
                    <a:pt x="24" y="25"/>
                  </a:lnTo>
                  <a:lnTo>
                    <a:pt x="23" y="26"/>
                  </a:lnTo>
                  <a:lnTo>
                    <a:pt x="21" y="27"/>
                  </a:lnTo>
                  <a:lnTo>
                    <a:pt x="20" y="27"/>
                  </a:lnTo>
                  <a:lnTo>
                    <a:pt x="16" y="29"/>
                  </a:lnTo>
                  <a:lnTo>
                    <a:pt x="12" y="29"/>
                  </a:lnTo>
                  <a:lnTo>
                    <a:pt x="9" y="29"/>
                  </a:lnTo>
                  <a:lnTo>
                    <a:pt x="6" y="27"/>
                  </a:lnTo>
                  <a:lnTo>
                    <a:pt x="3" y="27"/>
                  </a:lnTo>
                  <a:lnTo>
                    <a:pt x="2" y="26"/>
                  </a:lnTo>
                  <a:lnTo>
                    <a:pt x="0" y="23"/>
                  </a:lnTo>
                  <a:lnTo>
                    <a:pt x="0" y="21"/>
                  </a:lnTo>
                  <a:lnTo>
                    <a:pt x="0" y="18"/>
                  </a:lnTo>
                  <a:lnTo>
                    <a:pt x="3" y="17"/>
                  </a:lnTo>
                  <a:lnTo>
                    <a:pt x="4" y="14"/>
                  </a:lnTo>
                  <a:lnTo>
                    <a:pt x="4" y="12"/>
                  </a:lnTo>
                  <a:lnTo>
                    <a:pt x="4" y="9"/>
                  </a:lnTo>
                  <a:lnTo>
                    <a:pt x="4" y="6"/>
                  </a:lnTo>
                  <a:lnTo>
                    <a:pt x="6"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9" name="Freeform 8779"/>
            <p:cNvSpPr/>
            <p:nvPr/>
          </p:nvSpPr>
          <p:spPr bwMode="auto">
            <a:xfrm>
              <a:off x="6873875" y="3455194"/>
              <a:ext cx="28575" cy="44450"/>
            </a:xfrm>
            <a:custGeom>
              <a:gdLst>
                <a:gd name="T0" fmla="*/ 10 w 18"/>
                <a:gd name="T1" fmla="*/ 0 h 28"/>
                <a:gd name="T2" fmla="*/ 12 w 18"/>
                <a:gd name="T3" fmla="*/ 1 h 28"/>
                <a:gd name="T4" fmla="*/ 13 w 18"/>
                <a:gd name="T5" fmla="*/ 3 h 28"/>
                <a:gd name="T6" fmla="*/ 13 w 18"/>
                <a:gd name="T7" fmla="*/ 5 h 28"/>
                <a:gd name="T8" fmla="*/ 14 w 18"/>
                <a:gd name="T9" fmla="*/ 7 h 28"/>
                <a:gd name="T10" fmla="*/ 15 w 18"/>
                <a:gd name="T11" fmla="*/ 8 h 28"/>
                <a:gd name="T12" fmla="*/ 17 w 18"/>
                <a:gd name="T13" fmla="*/ 11 h 28"/>
                <a:gd name="T14" fmla="*/ 18 w 18"/>
                <a:gd name="T15" fmla="*/ 12 h 28"/>
                <a:gd name="T16" fmla="*/ 18 w 18"/>
                <a:gd name="T17" fmla="*/ 15 h 28"/>
                <a:gd name="T18" fmla="*/ 18 w 18"/>
                <a:gd name="T19" fmla="*/ 17 h 28"/>
                <a:gd name="T20" fmla="*/ 17 w 18"/>
                <a:gd name="T21" fmla="*/ 18 h 28"/>
                <a:gd name="T22" fmla="*/ 15 w 18"/>
                <a:gd name="T23" fmla="*/ 21 h 28"/>
                <a:gd name="T24" fmla="*/ 15 w 18"/>
                <a:gd name="T25" fmla="*/ 22 h 28"/>
                <a:gd name="T26" fmla="*/ 15 w 18"/>
                <a:gd name="T27" fmla="*/ 24 h 28"/>
                <a:gd name="T28" fmla="*/ 15 w 18"/>
                <a:gd name="T29" fmla="*/ 26 h 28"/>
                <a:gd name="T30" fmla="*/ 14 w 18"/>
                <a:gd name="T31" fmla="*/ 26 h 28"/>
                <a:gd name="T32" fmla="*/ 12 w 18"/>
                <a:gd name="T33" fmla="*/ 28 h 28"/>
                <a:gd name="T34" fmla="*/ 9 w 18"/>
                <a:gd name="T35" fmla="*/ 28 h 28"/>
                <a:gd name="T36" fmla="*/ 8 w 18"/>
                <a:gd name="T37" fmla="*/ 28 h 28"/>
                <a:gd name="T38" fmla="*/ 4 w 18"/>
                <a:gd name="T39" fmla="*/ 25 h 28"/>
                <a:gd name="T40" fmla="*/ 2 w 18"/>
                <a:gd name="T41" fmla="*/ 24 h 28"/>
                <a:gd name="T42" fmla="*/ 1 w 18"/>
                <a:gd name="T43" fmla="*/ 24 h 28"/>
                <a:gd name="T44" fmla="*/ 1 w 18"/>
                <a:gd name="T45" fmla="*/ 22 h 28"/>
                <a:gd name="T46" fmla="*/ 1 w 18"/>
                <a:gd name="T47" fmla="*/ 21 h 28"/>
                <a:gd name="T48" fmla="*/ 1 w 18"/>
                <a:gd name="T49" fmla="*/ 21 h 28"/>
                <a:gd name="T50" fmla="*/ 5 w 18"/>
                <a:gd name="T51" fmla="*/ 22 h 28"/>
                <a:gd name="T52" fmla="*/ 9 w 18"/>
                <a:gd name="T53" fmla="*/ 22 h 28"/>
                <a:gd name="T54" fmla="*/ 5 w 18"/>
                <a:gd name="T55" fmla="*/ 21 h 28"/>
                <a:gd name="T56" fmla="*/ 1 w 18"/>
                <a:gd name="T57" fmla="*/ 20 h 28"/>
                <a:gd name="T58" fmla="*/ 1 w 18"/>
                <a:gd name="T59" fmla="*/ 18 h 28"/>
                <a:gd name="T60" fmla="*/ 5 w 18"/>
                <a:gd name="T61" fmla="*/ 17 h 28"/>
                <a:gd name="T62" fmla="*/ 8 w 18"/>
                <a:gd name="T63" fmla="*/ 15 h 28"/>
                <a:gd name="T64" fmla="*/ 9 w 18"/>
                <a:gd name="T65" fmla="*/ 13 h 28"/>
                <a:gd name="T66" fmla="*/ 12 w 18"/>
                <a:gd name="T67" fmla="*/ 11 h 28"/>
                <a:gd name="T68" fmla="*/ 8 w 18"/>
                <a:gd name="T69" fmla="*/ 13 h 28"/>
                <a:gd name="T70" fmla="*/ 4 w 18"/>
                <a:gd name="T71" fmla="*/ 16 h 28"/>
                <a:gd name="T72" fmla="*/ 1 w 18"/>
                <a:gd name="T73" fmla="*/ 17 h 28"/>
                <a:gd name="T74" fmla="*/ 1 w 18"/>
                <a:gd name="T75" fmla="*/ 15 h 28"/>
                <a:gd name="T76" fmla="*/ 4 w 18"/>
                <a:gd name="T77" fmla="*/ 12 h 28"/>
                <a:gd name="T78" fmla="*/ 6 w 18"/>
                <a:gd name="T79" fmla="*/ 9 h 28"/>
                <a:gd name="T80" fmla="*/ 9 w 18"/>
                <a:gd name="T81" fmla="*/ 7 h 28"/>
                <a:gd name="T82" fmla="*/ 9 w 18"/>
                <a:gd name="T83" fmla="*/ 5 h 28"/>
                <a:gd name="T84" fmla="*/ 10 w 18"/>
                <a:gd name="T85" fmla="*/ 4 h 28"/>
                <a:gd name="T86" fmla="*/ 10 w 18"/>
                <a:gd name="T87" fmla="*/ 3 h 28"/>
                <a:gd name="T88" fmla="*/ 10 w 18"/>
                <a:gd name="T89" fmla="*/ 3 h 28"/>
                <a:gd name="T90" fmla="*/ 9 w 18"/>
                <a:gd name="T91" fmla="*/ 3 h 28"/>
                <a:gd name="T92" fmla="*/ 6 w 18"/>
                <a:gd name="T93" fmla="*/ 4 h 28"/>
                <a:gd name="T94" fmla="*/ 6 w 18"/>
                <a:gd name="T95" fmla="*/ 7 h 28"/>
                <a:gd name="T96" fmla="*/ 5 w 18"/>
                <a:gd name="T97" fmla="*/ 9 h 28"/>
                <a:gd name="T98" fmla="*/ 4 w 18"/>
                <a:gd name="T99" fmla="*/ 12 h 28"/>
                <a:gd name="T100" fmla="*/ 1 w 18"/>
                <a:gd name="T101" fmla="*/ 13 h 28"/>
                <a:gd name="T102" fmla="*/ 0 w 18"/>
                <a:gd name="T103" fmla="*/ 12 h 28"/>
                <a:gd name="T104" fmla="*/ 0 w 18"/>
                <a:gd name="T105" fmla="*/ 12 h 28"/>
                <a:gd name="T106" fmla="*/ 1 w 18"/>
                <a:gd name="T107" fmla="*/ 12 h 28"/>
                <a:gd name="T108" fmla="*/ 2 w 18"/>
                <a:gd name="T109" fmla="*/ 8 h 28"/>
                <a:gd name="T110" fmla="*/ 4 w 18"/>
                <a:gd name="T111" fmla="*/ 5 h 28"/>
                <a:gd name="T112" fmla="*/ 5 w 18"/>
                <a:gd name="T113" fmla="*/ 3 h 28"/>
                <a:gd name="T114" fmla="*/ 6 w 18"/>
                <a:gd name="T115" fmla="*/ 1 h 28"/>
                <a:gd name="T116" fmla="*/ 8 w 18"/>
                <a:gd name="T117" fmla="*/ 0 h 28"/>
                <a:gd name="T118" fmla="*/ 10 w 18"/>
                <a:gd name="T119"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 h="28">
                  <a:moveTo>
                    <a:pt x="10" y="0"/>
                  </a:moveTo>
                  <a:lnTo>
                    <a:pt x="12" y="1"/>
                  </a:lnTo>
                  <a:lnTo>
                    <a:pt x="13" y="3"/>
                  </a:lnTo>
                  <a:lnTo>
                    <a:pt x="13" y="5"/>
                  </a:lnTo>
                  <a:lnTo>
                    <a:pt x="14" y="7"/>
                  </a:lnTo>
                  <a:lnTo>
                    <a:pt x="15" y="8"/>
                  </a:lnTo>
                  <a:lnTo>
                    <a:pt x="17" y="11"/>
                  </a:lnTo>
                  <a:lnTo>
                    <a:pt x="18" y="12"/>
                  </a:lnTo>
                  <a:lnTo>
                    <a:pt x="18" y="15"/>
                  </a:lnTo>
                  <a:lnTo>
                    <a:pt x="18" y="17"/>
                  </a:lnTo>
                  <a:lnTo>
                    <a:pt x="17" y="18"/>
                  </a:lnTo>
                  <a:lnTo>
                    <a:pt x="15" y="21"/>
                  </a:lnTo>
                  <a:lnTo>
                    <a:pt x="15" y="22"/>
                  </a:lnTo>
                  <a:lnTo>
                    <a:pt x="15" y="24"/>
                  </a:lnTo>
                  <a:lnTo>
                    <a:pt x="15" y="26"/>
                  </a:lnTo>
                  <a:lnTo>
                    <a:pt x="14" y="26"/>
                  </a:lnTo>
                  <a:lnTo>
                    <a:pt x="12" y="28"/>
                  </a:lnTo>
                  <a:lnTo>
                    <a:pt x="9" y="28"/>
                  </a:lnTo>
                  <a:lnTo>
                    <a:pt x="8" y="28"/>
                  </a:lnTo>
                  <a:lnTo>
                    <a:pt x="4" y="25"/>
                  </a:lnTo>
                  <a:lnTo>
                    <a:pt x="2" y="24"/>
                  </a:lnTo>
                  <a:lnTo>
                    <a:pt x="1" y="24"/>
                  </a:lnTo>
                  <a:lnTo>
                    <a:pt x="1" y="22"/>
                  </a:lnTo>
                  <a:lnTo>
                    <a:pt x="1" y="21"/>
                  </a:lnTo>
                  <a:lnTo>
                    <a:pt x="1" y="21"/>
                  </a:lnTo>
                  <a:lnTo>
                    <a:pt x="5" y="22"/>
                  </a:lnTo>
                  <a:lnTo>
                    <a:pt x="9" y="22"/>
                  </a:lnTo>
                  <a:lnTo>
                    <a:pt x="5" y="21"/>
                  </a:lnTo>
                  <a:lnTo>
                    <a:pt x="1" y="20"/>
                  </a:lnTo>
                  <a:lnTo>
                    <a:pt x="1" y="18"/>
                  </a:lnTo>
                  <a:lnTo>
                    <a:pt x="5" y="17"/>
                  </a:lnTo>
                  <a:lnTo>
                    <a:pt x="8" y="15"/>
                  </a:lnTo>
                  <a:lnTo>
                    <a:pt x="9" y="13"/>
                  </a:lnTo>
                  <a:lnTo>
                    <a:pt x="12" y="11"/>
                  </a:lnTo>
                  <a:lnTo>
                    <a:pt x="8" y="13"/>
                  </a:lnTo>
                  <a:lnTo>
                    <a:pt x="4" y="16"/>
                  </a:lnTo>
                  <a:lnTo>
                    <a:pt x="1" y="17"/>
                  </a:lnTo>
                  <a:lnTo>
                    <a:pt x="1" y="15"/>
                  </a:lnTo>
                  <a:lnTo>
                    <a:pt x="4" y="12"/>
                  </a:lnTo>
                  <a:lnTo>
                    <a:pt x="6" y="9"/>
                  </a:lnTo>
                  <a:lnTo>
                    <a:pt x="9" y="7"/>
                  </a:lnTo>
                  <a:lnTo>
                    <a:pt x="9" y="5"/>
                  </a:lnTo>
                  <a:lnTo>
                    <a:pt x="10" y="4"/>
                  </a:lnTo>
                  <a:lnTo>
                    <a:pt x="10" y="3"/>
                  </a:lnTo>
                  <a:lnTo>
                    <a:pt x="10" y="3"/>
                  </a:lnTo>
                  <a:lnTo>
                    <a:pt x="9" y="3"/>
                  </a:lnTo>
                  <a:lnTo>
                    <a:pt x="6" y="4"/>
                  </a:lnTo>
                  <a:lnTo>
                    <a:pt x="6" y="7"/>
                  </a:lnTo>
                  <a:lnTo>
                    <a:pt x="5" y="9"/>
                  </a:lnTo>
                  <a:lnTo>
                    <a:pt x="4" y="12"/>
                  </a:lnTo>
                  <a:lnTo>
                    <a:pt x="1" y="13"/>
                  </a:lnTo>
                  <a:lnTo>
                    <a:pt x="0" y="12"/>
                  </a:lnTo>
                  <a:lnTo>
                    <a:pt x="0" y="12"/>
                  </a:lnTo>
                  <a:lnTo>
                    <a:pt x="1" y="12"/>
                  </a:lnTo>
                  <a:lnTo>
                    <a:pt x="2" y="8"/>
                  </a:lnTo>
                  <a:lnTo>
                    <a:pt x="4" y="5"/>
                  </a:lnTo>
                  <a:lnTo>
                    <a:pt x="5" y="3"/>
                  </a:lnTo>
                  <a:lnTo>
                    <a:pt x="6" y="1"/>
                  </a:lnTo>
                  <a:lnTo>
                    <a:pt x="8"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0" name="Freeform 8780"/>
            <p:cNvSpPr/>
            <p:nvPr/>
          </p:nvSpPr>
          <p:spPr bwMode="auto">
            <a:xfrm>
              <a:off x="6870700" y="3550444"/>
              <a:ext cx="42863" cy="44450"/>
            </a:xfrm>
            <a:custGeom>
              <a:gdLst>
                <a:gd name="T0" fmla="*/ 0 w 27"/>
                <a:gd name="T1" fmla="*/ 0 h 28"/>
                <a:gd name="T2" fmla="*/ 27 w 27"/>
                <a:gd name="T3" fmla="*/ 0 h 28"/>
                <a:gd name="T4" fmla="*/ 27 w 27"/>
                <a:gd name="T5" fmla="*/ 23 h 28"/>
                <a:gd name="T6" fmla="*/ 27 w 27"/>
                <a:gd name="T7" fmla="*/ 25 h 28"/>
                <a:gd name="T8" fmla="*/ 24 w 27"/>
                <a:gd name="T9" fmla="*/ 27 h 28"/>
                <a:gd name="T10" fmla="*/ 21 w 27"/>
                <a:gd name="T11" fmla="*/ 28 h 28"/>
                <a:gd name="T12" fmla="*/ 0 w 27"/>
                <a:gd name="T13" fmla="*/ 28 h 28"/>
                <a:gd name="T14" fmla="*/ 0 w 27"/>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8">
                  <a:moveTo>
                    <a:pt x="0" y="0"/>
                  </a:moveTo>
                  <a:lnTo>
                    <a:pt x="27" y="0"/>
                  </a:lnTo>
                  <a:lnTo>
                    <a:pt x="27" y="23"/>
                  </a:lnTo>
                  <a:lnTo>
                    <a:pt x="27" y="25"/>
                  </a:lnTo>
                  <a:lnTo>
                    <a:pt x="24" y="27"/>
                  </a:lnTo>
                  <a:lnTo>
                    <a:pt x="21"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1" name="Freeform 8781"/>
            <p:cNvSpPr/>
            <p:nvPr/>
          </p:nvSpPr>
          <p:spPr bwMode="auto">
            <a:xfrm>
              <a:off x="6816725" y="3499644"/>
              <a:ext cx="44450" cy="42863"/>
            </a:xfrm>
            <a:custGeom>
              <a:gdLst>
                <a:gd name="T0" fmla="*/ 4 w 28"/>
                <a:gd name="T1" fmla="*/ 0 h 27"/>
                <a:gd name="T2" fmla="*/ 28 w 28"/>
                <a:gd name="T3" fmla="*/ 0 h 27"/>
                <a:gd name="T4" fmla="*/ 28 w 28"/>
                <a:gd name="T5" fmla="*/ 27 h 27"/>
                <a:gd name="T6" fmla="*/ 0 w 28"/>
                <a:gd name="T7" fmla="*/ 27 h 27"/>
                <a:gd name="T8" fmla="*/ 0 w 28"/>
                <a:gd name="T9" fmla="*/ 4 h 27"/>
                <a:gd name="T10" fmla="*/ 0 w 28"/>
                <a:gd name="T11" fmla="*/ 2 h 27"/>
                <a:gd name="T12" fmla="*/ 3 w 28"/>
                <a:gd name="T13" fmla="*/ 0 h 27"/>
                <a:gd name="T14" fmla="*/ 4 w 28"/>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4" y="0"/>
                  </a:moveTo>
                  <a:lnTo>
                    <a:pt x="28" y="0"/>
                  </a:lnTo>
                  <a:lnTo>
                    <a:pt x="28" y="27"/>
                  </a:lnTo>
                  <a:lnTo>
                    <a:pt x="0" y="27"/>
                  </a:lnTo>
                  <a:lnTo>
                    <a:pt x="0" y="4"/>
                  </a:lnTo>
                  <a:lnTo>
                    <a:pt x="0" y="2"/>
                  </a:lnTo>
                  <a:lnTo>
                    <a:pt x="3" y="0"/>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2" name="Freeform 8782"/>
            <p:cNvSpPr/>
            <p:nvPr/>
          </p:nvSpPr>
          <p:spPr bwMode="auto">
            <a:xfrm>
              <a:off x="6870700" y="3499644"/>
              <a:ext cx="42863" cy="42863"/>
            </a:xfrm>
            <a:custGeom>
              <a:gdLst>
                <a:gd name="T0" fmla="*/ 0 w 27"/>
                <a:gd name="T1" fmla="*/ 0 h 27"/>
                <a:gd name="T2" fmla="*/ 21 w 27"/>
                <a:gd name="T3" fmla="*/ 0 h 27"/>
                <a:gd name="T4" fmla="*/ 24 w 27"/>
                <a:gd name="T5" fmla="*/ 0 h 27"/>
                <a:gd name="T6" fmla="*/ 27 w 27"/>
                <a:gd name="T7" fmla="*/ 2 h 27"/>
                <a:gd name="T8" fmla="*/ 27 w 27"/>
                <a:gd name="T9" fmla="*/ 4 h 27"/>
                <a:gd name="T10" fmla="*/ 27 w 27"/>
                <a:gd name="T11" fmla="*/ 27 h 27"/>
                <a:gd name="T12" fmla="*/ 0 w 27"/>
                <a:gd name="T13" fmla="*/ 27 h 27"/>
                <a:gd name="T14" fmla="*/ 0 w 27"/>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7">
                  <a:moveTo>
                    <a:pt x="0" y="0"/>
                  </a:moveTo>
                  <a:lnTo>
                    <a:pt x="21" y="0"/>
                  </a:lnTo>
                  <a:lnTo>
                    <a:pt x="24" y="0"/>
                  </a:lnTo>
                  <a:lnTo>
                    <a:pt x="27" y="2"/>
                  </a:lnTo>
                  <a:lnTo>
                    <a:pt x="27" y="4"/>
                  </a:lnTo>
                  <a:lnTo>
                    <a:pt x="27"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3" name="Freeform 8783"/>
            <p:cNvSpPr/>
            <p:nvPr/>
          </p:nvSpPr>
          <p:spPr bwMode="auto">
            <a:xfrm>
              <a:off x="6816725" y="3550444"/>
              <a:ext cx="44450" cy="44450"/>
            </a:xfrm>
            <a:custGeom>
              <a:gdLst>
                <a:gd name="T0" fmla="*/ 0 w 28"/>
                <a:gd name="T1" fmla="*/ 0 h 28"/>
                <a:gd name="T2" fmla="*/ 28 w 28"/>
                <a:gd name="T3" fmla="*/ 0 h 28"/>
                <a:gd name="T4" fmla="*/ 28 w 28"/>
                <a:gd name="T5" fmla="*/ 28 h 28"/>
                <a:gd name="T6" fmla="*/ 4 w 28"/>
                <a:gd name="T7" fmla="*/ 28 h 28"/>
                <a:gd name="T8" fmla="*/ 3 w 28"/>
                <a:gd name="T9" fmla="*/ 27 h 28"/>
                <a:gd name="T10" fmla="*/ 0 w 28"/>
                <a:gd name="T11" fmla="*/ 25 h 28"/>
                <a:gd name="T12" fmla="*/ 0 w 28"/>
                <a:gd name="T13" fmla="*/ 23 h 28"/>
                <a:gd name="T14" fmla="*/ 0 w 28"/>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8" y="0"/>
                  </a:lnTo>
                  <a:lnTo>
                    <a:pt x="28" y="28"/>
                  </a:lnTo>
                  <a:lnTo>
                    <a:pt x="4" y="28"/>
                  </a:lnTo>
                  <a:lnTo>
                    <a:pt x="3" y="27"/>
                  </a:lnTo>
                  <a:lnTo>
                    <a:pt x="0"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4" name="Freeform 8784"/>
            <p:cNvSpPr/>
            <p:nvPr/>
          </p:nvSpPr>
          <p:spPr bwMode="auto">
            <a:xfrm>
              <a:off x="6537325" y="3472656"/>
              <a:ext cx="14288" cy="22225"/>
            </a:xfrm>
            <a:custGeom>
              <a:gdLst>
                <a:gd name="T0" fmla="*/ 2 w 9"/>
                <a:gd name="T1" fmla="*/ 0 h 14"/>
                <a:gd name="T2" fmla="*/ 5 w 9"/>
                <a:gd name="T3" fmla="*/ 0 h 14"/>
                <a:gd name="T4" fmla="*/ 6 w 9"/>
                <a:gd name="T5" fmla="*/ 0 h 14"/>
                <a:gd name="T6" fmla="*/ 6 w 9"/>
                <a:gd name="T7" fmla="*/ 0 h 14"/>
                <a:gd name="T8" fmla="*/ 8 w 9"/>
                <a:gd name="T9" fmla="*/ 2 h 14"/>
                <a:gd name="T10" fmla="*/ 9 w 9"/>
                <a:gd name="T11" fmla="*/ 5 h 14"/>
                <a:gd name="T12" fmla="*/ 9 w 9"/>
                <a:gd name="T13" fmla="*/ 9 h 14"/>
                <a:gd name="T14" fmla="*/ 9 w 9"/>
                <a:gd name="T15" fmla="*/ 10 h 14"/>
                <a:gd name="T16" fmla="*/ 8 w 9"/>
                <a:gd name="T17" fmla="*/ 11 h 14"/>
                <a:gd name="T18" fmla="*/ 6 w 9"/>
                <a:gd name="T19" fmla="*/ 13 h 14"/>
                <a:gd name="T20" fmla="*/ 5 w 9"/>
                <a:gd name="T21" fmla="*/ 14 h 14"/>
                <a:gd name="T22" fmla="*/ 2 w 9"/>
                <a:gd name="T23" fmla="*/ 13 h 14"/>
                <a:gd name="T24" fmla="*/ 2 w 9"/>
                <a:gd name="T25" fmla="*/ 11 h 14"/>
                <a:gd name="T26" fmla="*/ 1 w 9"/>
                <a:gd name="T27" fmla="*/ 10 h 14"/>
                <a:gd name="T28" fmla="*/ 1 w 9"/>
                <a:gd name="T29" fmla="*/ 7 h 14"/>
                <a:gd name="T30" fmla="*/ 1 w 9"/>
                <a:gd name="T31" fmla="*/ 6 h 14"/>
                <a:gd name="T32" fmla="*/ 0 w 9"/>
                <a:gd name="T33" fmla="*/ 4 h 14"/>
                <a:gd name="T34" fmla="*/ 1 w 9"/>
                <a:gd name="T35" fmla="*/ 2 h 14"/>
                <a:gd name="T36" fmla="*/ 1 w 9"/>
                <a:gd name="T37" fmla="*/ 0 h 14"/>
                <a:gd name="T38" fmla="*/ 2 w 9"/>
                <a:gd name="T39" fmla="*/ 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5" y="0"/>
                  </a:lnTo>
                  <a:lnTo>
                    <a:pt x="6" y="0"/>
                  </a:lnTo>
                  <a:lnTo>
                    <a:pt x="6" y="0"/>
                  </a:lnTo>
                  <a:lnTo>
                    <a:pt x="8" y="2"/>
                  </a:lnTo>
                  <a:lnTo>
                    <a:pt x="9" y="5"/>
                  </a:lnTo>
                  <a:lnTo>
                    <a:pt x="9" y="9"/>
                  </a:lnTo>
                  <a:lnTo>
                    <a:pt x="9" y="10"/>
                  </a:lnTo>
                  <a:lnTo>
                    <a:pt x="8" y="11"/>
                  </a:lnTo>
                  <a:lnTo>
                    <a:pt x="6" y="13"/>
                  </a:lnTo>
                  <a:lnTo>
                    <a:pt x="5" y="14"/>
                  </a:lnTo>
                  <a:lnTo>
                    <a:pt x="2" y="13"/>
                  </a:lnTo>
                  <a:lnTo>
                    <a:pt x="2" y="11"/>
                  </a:lnTo>
                  <a:lnTo>
                    <a:pt x="1" y="10"/>
                  </a:lnTo>
                  <a:lnTo>
                    <a:pt x="1" y="7"/>
                  </a:lnTo>
                  <a:lnTo>
                    <a:pt x="1" y="6"/>
                  </a:lnTo>
                  <a:lnTo>
                    <a:pt x="0" y="4"/>
                  </a:lnTo>
                  <a:lnTo>
                    <a:pt x="1"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5" name="Freeform 8785"/>
            <p:cNvSpPr/>
            <p:nvPr/>
          </p:nvSpPr>
          <p:spPr bwMode="auto">
            <a:xfrm>
              <a:off x="6499225" y="3453606"/>
              <a:ext cx="38100" cy="46038"/>
            </a:xfrm>
            <a:custGeom>
              <a:gdLst>
                <a:gd name="T0" fmla="*/ 17 w 24"/>
                <a:gd name="T1" fmla="*/ 0 h 29"/>
                <a:gd name="T2" fmla="*/ 21 w 24"/>
                <a:gd name="T3" fmla="*/ 4 h 29"/>
                <a:gd name="T4" fmla="*/ 22 w 24"/>
                <a:gd name="T5" fmla="*/ 10 h 29"/>
                <a:gd name="T6" fmla="*/ 22 w 24"/>
                <a:gd name="T7" fmla="*/ 13 h 29"/>
                <a:gd name="T8" fmla="*/ 21 w 24"/>
                <a:gd name="T9" fmla="*/ 10 h 29"/>
                <a:gd name="T10" fmla="*/ 18 w 24"/>
                <a:gd name="T11" fmla="*/ 4 h 29"/>
                <a:gd name="T12" fmla="*/ 16 w 24"/>
                <a:gd name="T13" fmla="*/ 2 h 29"/>
                <a:gd name="T14" fmla="*/ 13 w 24"/>
                <a:gd name="T15" fmla="*/ 2 h 29"/>
                <a:gd name="T16" fmla="*/ 13 w 24"/>
                <a:gd name="T17" fmla="*/ 6 h 29"/>
                <a:gd name="T18" fmla="*/ 17 w 24"/>
                <a:gd name="T19" fmla="*/ 10 h 29"/>
                <a:gd name="T20" fmla="*/ 20 w 24"/>
                <a:gd name="T21" fmla="*/ 13 h 29"/>
                <a:gd name="T22" fmla="*/ 22 w 24"/>
                <a:gd name="T23" fmla="*/ 14 h 29"/>
                <a:gd name="T24" fmla="*/ 18 w 24"/>
                <a:gd name="T25" fmla="*/ 17 h 29"/>
                <a:gd name="T26" fmla="*/ 11 w 24"/>
                <a:gd name="T27" fmla="*/ 14 h 29"/>
                <a:gd name="T28" fmla="*/ 16 w 24"/>
                <a:gd name="T29" fmla="*/ 18 h 29"/>
                <a:gd name="T30" fmla="*/ 24 w 24"/>
                <a:gd name="T31" fmla="*/ 18 h 29"/>
                <a:gd name="T32" fmla="*/ 20 w 24"/>
                <a:gd name="T33" fmla="*/ 22 h 29"/>
                <a:gd name="T34" fmla="*/ 11 w 24"/>
                <a:gd name="T35" fmla="*/ 23 h 29"/>
                <a:gd name="T36" fmla="*/ 11 w 24"/>
                <a:gd name="T37" fmla="*/ 23 h 29"/>
                <a:gd name="T38" fmla="*/ 16 w 24"/>
                <a:gd name="T39" fmla="*/ 23 h 29"/>
                <a:gd name="T40" fmla="*/ 22 w 24"/>
                <a:gd name="T41" fmla="*/ 22 h 29"/>
                <a:gd name="T42" fmla="*/ 24 w 24"/>
                <a:gd name="T43" fmla="*/ 22 h 29"/>
                <a:gd name="T44" fmla="*/ 24 w 24"/>
                <a:gd name="T45" fmla="*/ 25 h 29"/>
                <a:gd name="T46" fmla="*/ 21 w 24"/>
                <a:gd name="T47" fmla="*/ 27 h 29"/>
                <a:gd name="T48" fmla="*/ 17 w 24"/>
                <a:gd name="T49" fmla="*/ 29 h 29"/>
                <a:gd name="T50" fmla="*/ 9 w 24"/>
                <a:gd name="T51" fmla="*/ 29 h 29"/>
                <a:gd name="T52" fmla="*/ 3 w 24"/>
                <a:gd name="T53" fmla="*/ 27 h 29"/>
                <a:gd name="T54" fmla="*/ 0 w 24"/>
                <a:gd name="T55" fmla="*/ 23 h 29"/>
                <a:gd name="T56" fmla="*/ 1 w 24"/>
                <a:gd name="T57" fmla="*/ 18 h 29"/>
                <a:gd name="T58" fmla="*/ 4 w 24"/>
                <a:gd name="T59" fmla="*/ 14 h 29"/>
                <a:gd name="T60" fmla="*/ 4 w 24"/>
                <a:gd name="T61" fmla="*/ 9 h 29"/>
                <a:gd name="T62" fmla="*/ 7 w 24"/>
                <a:gd name="T63" fmla="*/ 5 h 29"/>
                <a:gd name="T64" fmla="*/ 11 w 24"/>
                <a:gd name="T65" fmla="*/ 1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8">
                  <a:moveTo>
                    <a:pt x="13" y="0"/>
                  </a:moveTo>
                  <a:lnTo>
                    <a:pt x="17" y="0"/>
                  </a:lnTo>
                  <a:lnTo>
                    <a:pt x="18" y="2"/>
                  </a:lnTo>
                  <a:lnTo>
                    <a:pt x="21" y="4"/>
                  </a:lnTo>
                  <a:lnTo>
                    <a:pt x="22" y="6"/>
                  </a:lnTo>
                  <a:lnTo>
                    <a:pt x="22" y="10"/>
                  </a:lnTo>
                  <a:lnTo>
                    <a:pt x="22" y="13"/>
                  </a:lnTo>
                  <a:lnTo>
                    <a:pt x="22" y="13"/>
                  </a:lnTo>
                  <a:lnTo>
                    <a:pt x="22" y="12"/>
                  </a:lnTo>
                  <a:lnTo>
                    <a:pt x="21" y="10"/>
                  </a:lnTo>
                  <a:lnTo>
                    <a:pt x="20" y="6"/>
                  </a:lnTo>
                  <a:lnTo>
                    <a:pt x="18" y="4"/>
                  </a:lnTo>
                  <a:lnTo>
                    <a:pt x="17" y="2"/>
                  </a:lnTo>
                  <a:lnTo>
                    <a:pt x="16" y="2"/>
                  </a:lnTo>
                  <a:lnTo>
                    <a:pt x="14" y="2"/>
                  </a:lnTo>
                  <a:lnTo>
                    <a:pt x="13" y="2"/>
                  </a:lnTo>
                  <a:lnTo>
                    <a:pt x="13" y="4"/>
                  </a:lnTo>
                  <a:lnTo>
                    <a:pt x="13" y="6"/>
                  </a:lnTo>
                  <a:lnTo>
                    <a:pt x="16" y="8"/>
                  </a:lnTo>
                  <a:lnTo>
                    <a:pt x="17" y="10"/>
                  </a:lnTo>
                  <a:lnTo>
                    <a:pt x="18" y="12"/>
                  </a:lnTo>
                  <a:lnTo>
                    <a:pt x="20" y="13"/>
                  </a:lnTo>
                  <a:lnTo>
                    <a:pt x="21" y="14"/>
                  </a:lnTo>
                  <a:lnTo>
                    <a:pt x="22" y="14"/>
                  </a:lnTo>
                  <a:lnTo>
                    <a:pt x="24" y="17"/>
                  </a:lnTo>
                  <a:lnTo>
                    <a:pt x="18" y="17"/>
                  </a:lnTo>
                  <a:lnTo>
                    <a:pt x="14" y="16"/>
                  </a:lnTo>
                  <a:lnTo>
                    <a:pt x="11" y="14"/>
                  </a:lnTo>
                  <a:lnTo>
                    <a:pt x="13" y="17"/>
                  </a:lnTo>
                  <a:lnTo>
                    <a:pt x="16" y="18"/>
                  </a:lnTo>
                  <a:lnTo>
                    <a:pt x="20" y="18"/>
                  </a:lnTo>
                  <a:lnTo>
                    <a:pt x="24" y="18"/>
                  </a:lnTo>
                  <a:lnTo>
                    <a:pt x="24" y="19"/>
                  </a:lnTo>
                  <a:lnTo>
                    <a:pt x="20" y="22"/>
                  </a:lnTo>
                  <a:lnTo>
                    <a:pt x="14" y="22"/>
                  </a:lnTo>
                  <a:lnTo>
                    <a:pt x="11" y="23"/>
                  </a:lnTo>
                  <a:lnTo>
                    <a:pt x="8" y="22"/>
                  </a:lnTo>
                  <a:lnTo>
                    <a:pt x="11" y="23"/>
                  </a:lnTo>
                  <a:lnTo>
                    <a:pt x="13" y="23"/>
                  </a:lnTo>
                  <a:lnTo>
                    <a:pt x="16" y="23"/>
                  </a:lnTo>
                  <a:lnTo>
                    <a:pt x="20" y="23"/>
                  </a:lnTo>
                  <a:lnTo>
                    <a:pt x="22" y="22"/>
                  </a:lnTo>
                  <a:lnTo>
                    <a:pt x="24" y="21"/>
                  </a:lnTo>
                  <a:lnTo>
                    <a:pt x="24" y="22"/>
                  </a:lnTo>
                  <a:lnTo>
                    <a:pt x="24" y="23"/>
                  </a:lnTo>
                  <a:lnTo>
                    <a:pt x="24" y="25"/>
                  </a:lnTo>
                  <a:lnTo>
                    <a:pt x="24" y="26"/>
                  </a:lnTo>
                  <a:lnTo>
                    <a:pt x="21" y="27"/>
                  </a:lnTo>
                  <a:lnTo>
                    <a:pt x="20" y="27"/>
                  </a:lnTo>
                  <a:lnTo>
                    <a:pt x="17" y="29"/>
                  </a:lnTo>
                  <a:lnTo>
                    <a:pt x="13" y="29"/>
                  </a:lnTo>
                  <a:lnTo>
                    <a:pt x="9" y="29"/>
                  </a:lnTo>
                  <a:lnTo>
                    <a:pt x="5" y="27"/>
                  </a:lnTo>
                  <a:lnTo>
                    <a:pt x="3" y="27"/>
                  </a:lnTo>
                  <a:lnTo>
                    <a:pt x="1" y="26"/>
                  </a:lnTo>
                  <a:lnTo>
                    <a:pt x="0" y="23"/>
                  </a:lnTo>
                  <a:lnTo>
                    <a:pt x="0" y="21"/>
                  </a:lnTo>
                  <a:lnTo>
                    <a:pt x="1" y="18"/>
                  </a:lnTo>
                  <a:lnTo>
                    <a:pt x="3" y="17"/>
                  </a:lnTo>
                  <a:lnTo>
                    <a:pt x="4" y="14"/>
                  </a:lnTo>
                  <a:lnTo>
                    <a:pt x="4" y="12"/>
                  </a:lnTo>
                  <a:lnTo>
                    <a:pt x="4" y="9"/>
                  </a:lnTo>
                  <a:lnTo>
                    <a:pt x="5" y="6"/>
                  </a:lnTo>
                  <a:lnTo>
                    <a:pt x="7"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6" name="Freeform 8786"/>
            <p:cNvSpPr/>
            <p:nvPr/>
          </p:nvSpPr>
          <p:spPr bwMode="auto">
            <a:xfrm>
              <a:off x="6550025" y="3455194"/>
              <a:ext cx="30163" cy="44450"/>
            </a:xfrm>
            <a:custGeom>
              <a:gdLst>
                <a:gd name="T0" fmla="*/ 10 w 19"/>
                <a:gd name="T1" fmla="*/ 0 h 28"/>
                <a:gd name="T2" fmla="*/ 11 w 19"/>
                <a:gd name="T3" fmla="*/ 1 h 28"/>
                <a:gd name="T4" fmla="*/ 13 w 19"/>
                <a:gd name="T5" fmla="*/ 3 h 28"/>
                <a:gd name="T6" fmla="*/ 14 w 19"/>
                <a:gd name="T7" fmla="*/ 5 h 28"/>
                <a:gd name="T8" fmla="*/ 14 w 19"/>
                <a:gd name="T9" fmla="*/ 7 h 28"/>
                <a:gd name="T10" fmla="*/ 15 w 19"/>
                <a:gd name="T11" fmla="*/ 8 h 28"/>
                <a:gd name="T12" fmla="*/ 17 w 19"/>
                <a:gd name="T13" fmla="*/ 11 h 28"/>
                <a:gd name="T14" fmla="*/ 18 w 19"/>
                <a:gd name="T15" fmla="*/ 12 h 28"/>
                <a:gd name="T16" fmla="*/ 19 w 19"/>
                <a:gd name="T17" fmla="*/ 15 h 28"/>
                <a:gd name="T18" fmla="*/ 18 w 19"/>
                <a:gd name="T19" fmla="*/ 17 h 28"/>
                <a:gd name="T20" fmla="*/ 17 w 19"/>
                <a:gd name="T21" fmla="*/ 18 h 28"/>
                <a:gd name="T22" fmla="*/ 17 w 19"/>
                <a:gd name="T23" fmla="*/ 21 h 28"/>
                <a:gd name="T24" fmla="*/ 17 w 19"/>
                <a:gd name="T25" fmla="*/ 22 h 28"/>
                <a:gd name="T26" fmla="*/ 17 w 19"/>
                <a:gd name="T27" fmla="*/ 24 h 28"/>
                <a:gd name="T28" fmla="*/ 15 w 19"/>
                <a:gd name="T29" fmla="*/ 26 h 28"/>
                <a:gd name="T30" fmla="*/ 14 w 19"/>
                <a:gd name="T31" fmla="*/ 26 h 28"/>
                <a:gd name="T32" fmla="*/ 13 w 19"/>
                <a:gd name="T33" fmla="*/ 28 h 28"/>
                <a:gd name="T34" fmla="*/ 10 w 19"/>
                <a:gd name="T35" fmla="*/ 28 h 28"/>
                <a:gd name="T36" fmla="*/ 7 w 19"/>
                <a:gd name="T37" fmla="*/ 28 h 28"/>
                <a:gd name="T38" fmla="*/ 3 w 19"/>
                <a:gd name="T39" fmla="*/ 25 h 28"/>
                <a:gd name="T40" fmla="*/ 3 w 19"/>
                <a:gd name="T41" fmla="*/ 24 h 28"/>
                <a:gd name="T42" fmla="*/ 2 w 19"/>
                <a:gd name="T43" fmla="*/ 24 h 28"/>
                <a:gd name="T44" fmla="*/ 1 w 19"/>
                <a:gd name="T45" fmla="*/ 22 h 28"/>
                <a:gd name="T46" fmla="*/ 1 w 19"/>
                <a:gd name="T47" fmla="*/ 21 h 28"/>
                <a:gd name="T48" fmla="*/ 1 w 19"/>
                <a:gd name="T49" fmla="*/ 21 h 28"/>
                <a:gd name="T50" fmla="*/ 6 w 19"/>
                <a:gd name="T51" fmla="*/ 22 h 28"/>
                <a:gd name="T52" fmla="*/ 10 w 19"/>
                <a:gd name="T53" fmla="*/ 22 h 28"/>
                <a:gd name="T54" fmla="*/ 6 w 19"/>
                <a:gd name="T55" fmla="*/ 21 h 28"/>
                <a:gd name="T56" fmla="*/ 2 w 19"/>
                <a:gd name="T57" fmla="*/ 20 h 28"/>
                <a:gd name="T58" fmla="*/ 2 w 19"/>
                <a:gd name="T59" fmla="*/ 18 h 28"/>
                <a:gd name="T60" fmla="*/ 5 w 19"/>
                <a:gd name="T61" fmla="*/ 17 h 28"/>
                <a:gd name="T62" fmla="*/ 7 w 19"/>
                <a:gd name="T63" fmla="*/ 15 h 28"/>
                <a:gd name="T64" fmla="*/ 10 w 19"/>
                <a:gd name="T65" fmla="*/ 13 h 28"/>
                <a:gd name="T66" fmla="*/ 11 w 19"/>
                <a:gd name="T67" fmla="*/ 11 h 28"/>
                <a:gd name="T68" fmla="*/ 9 w 19"/>
                <a:gd name="T69" fmla="*/ 13 h 28"/>
                <a:gd name="T70" fmla="*/ 5 w 19"/>
                <a:gd name="T71" fmla="*/ 16 h 28"/>
                <a:gd name="T72" fmla="*/ 2 w 19"/>
                <a:gd name="T73" fmla="*/ 17 h 28"/>
                <a:gd name="T74" fmla="*/ 1 w 19"/>
                <a:gd name="T75" fmla="*/ 15 h 28"/>
                <a:gd name="T76" fmla="*/ 5 w 19"/>
                <a:gd name="T77" fmla="*/ 12 h 28"/>
                <a:gd name="T78" fmla="*/ 7 w 19"/>
                <a:gd name="T79" fmla="*/ 9 h 28"/>
                <a:gd name="T80" fmla="*/ 9 w 19"/>
                <a:gd name="T81" fmla="*/ 7 h 28"/>
                <a:gd name="T82" fmla="*/ 10 w 19"/>
                <a:gd name="T83" fmla="*/ 5 h 28"/>
                <a:gd name="T84" fmla="*/ 10 w 19"/>
                <a:gd name="T85" fmla="*/ 4 h 28"/>
                <a:gd name="T86" fmla="*/ 10 w 19"/>
                <a:gd name="T87" fmla="*/ 3 h 28"/>
                <a:gd name="T88" fmla="*/ 10 w 19"/>
                <a:gd name="T89" fmla="*/ 3 h 28"/>
                <a:gd name="T90" fmla="*/ 9 w 19"/>
                <a:gd name="T91" fmla="*/ 3 h 28"/>
                <a:gd name="T92" fmla="*/ 7 w 19"/>
                <a:gd name="T93" fmla="*/ 4 h 28"/>
                <a:gd name="T94" fmla="*/ 6 w 19"/>
                <a:gd name="T95" fmla="*/ 7 h 28"/>
                <a:gd name="T96" fmla="*/ 5 w 19"/>
                <a:gd name="T97" fmla="*/ 9 h 28"/>
                <a:gd name="T98" fmla="*/ 3 w 19"/>
                <a:gd name="T99" fmla="*/ 12 h 28"/>
                <a:gd name="T100" fmla="*/ 1 w 19"/>
                <a:gd name="T101" fmla="*/ 13 h 28"/>
                <a:gd name="T102" fmla="*/ 0 w 19"/>
                <a:gd name="T103" fmla="*/ 12 h 28"/>
                <a:gd name="T104" fmla="*/ 0 w 19"/>
                <a:gd name="T105" fmla="*/ 12 h 28"/>
                <a:gd name="T106" fmla="*/ 1 w 19"/>
                <a:gd name="T107" fmla="*/ 12 h 28"/>
                <a:gd name="T108" fmla="*/ 3 w 19"/>
                <a:gd name="T109" fmla="*/ 8 h 28"/>
                <a:gd name="T110" fmla="*/ 5 w 19"/>
                <a:gd name="T111" fmla="*/ 5 h 28"/>
                <a:gd name="T112" fmla="*/ 5 w 19"/>
                <a:gd name="T113" fmla="*/ 3 h 28"/>
                <a:gd name="T114" fmla="*/ 6 w 19"/>
                <a:gd name="T115" fmla="*/ 1 h 28"/>
                <a:gd name="T116" fmla="*/ 9 w 19"/>
                <a:gd name="T117" fmla="*/ 0 h 28"/>
                <a:gd name="T118" fmla="*/ 10 w 19"/>
                <a:gd name="T119"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 h="28">
                  <a:moveTo>
                    <a:pt x="10" y="0"/>
                  </a:moveTo>
                  <a:lnTo>
                    <a:pt x="11" y="1"/>
                  </a:lnTo>
                  <a:lnTo>
                    <a:pt x="13" y="3"/>
                  </a:lnTo>
                  <a:lnTo>
                    <a:pt x="14" y="5"/>
                  </a:lnTo>
                  <a:lnTo>
                    <a:pt x="14" y="7"/>
                  </a:lnTo>
                  <a:lnTo>
                    <a:pt x="15" y="8"/>
                  </a:lnTo>
                  <a:lnTo>
                    <a:pt x="17" y="11"/>
                  </a:lnTo>
                  <a:lnTo>
                    <a:pt x="18" y="12"/>
                  </a:lnTo>
                  <a:lnTo>
                    <a:pt x="19" y="15"/>
                  </a:lnTo>
                  <a:lnTo>
                    <a:pt x="18" y="17"/>
                  </a:lnTo>
                  <a:lnTo>
                    <a:pt x="17" y="18"/>
                  </a:lnTo>
                  <a:lnTo>
                    <a:pt x="17" y="21"/>
                  </a:lnTo>
                  <a:lnTo>
                    <a:pt x="17" y="22"/>
                  </a:lnTo>
                  <a:lnTo>
                    <a:pt x="17" y="24"/>
                  </a:lnTo>
                  <a:lnTo>
                    <a:pt x="15" y="26"/>
                  </a:lnTo>
                  <a:lnTo>
                    <a:pt x="14" y="26"/>
                  </a:lnTo>
                  <a:lnTo>
                    <a:pt x="13" y="28"/>
                  </a:lnTo>
                  <a:lnTo>
                    <a:pt x="10" y="28"/>
                  </a:lnTo>
                  <a:lnTo>
                    <a:pt x="7" y="28"/>
                  </a:lnTo>
                  <a:lnTo>
                    <a:pt x="3" y="25"/>
                  </a:lnTo>
                  <a:lnTo>
                    <a:pt x="3" y="24"/>
                  </a:lnTo>
                  <a:lnTo>
                    <a:pt x="2" y="24"/>
                  </a:lnTo>
                  <a:lnTo>
                    <a:pt x="1" y="22"/>
                  </a:lnTo>
                  <a:lnTo>
                    <a:pt x="1" y="21"/>
                  </a:lnTo>
                  <a:lnTo>
                    <a:pt x="1" y="21"/>
                  </a:lnTo>
                  <a:lnTo>
                    <a:pt x="6" y="22"/>
                  </a:lnTo>
                  <a:lnTo>
                    <a:pt x="10" y="22"/>
                  </a:lnTo>
                  <a:lnTo>
                    <a:pt x="6" y="21"/>
                  </a:lnTo>
                  <a:lnTo>
                    <a:pt x="2" y="20"/>
                  </a:lnTo>
                  <a:lnTo>
                    <a:pt x="2" y="18"/>
                  </a:lnTo>
                  <a:lnTo>
                    <a:pt x="5" y="17"/>
                  </a:lnTo>
                  <a:lnTo>
                    <a:pt x="7" y="15"/>
                  </a:lnTo>
                  <a:lnTo>
                    <a:pt x="10" y="13"/>
                  </a:lnTo>
                  <a:lnTo>
                    <a:pt x="11" y="11"/>
                  </a:lnTo>
                  <a:lnTo>
                    <a:pt x="9" y="13"/>
                  </a:lnTo>
                  <a:lnTo>
                    <a:pt x="5" y="16"/>
                  </a:lnTo>
                  <a:lnTo>
                    <a:pt x="2" y="17"/>
                  </a:lnTo>
                  <a:lnTo>
                    <a:pt x="1" y="15"/>
                  </a:lnTo>
                  <a:lnTo>
                    <a:pt x="5" y="12"/>
                  </a:lnTo>
                  <a:lnTo>
                    <a:pt x="7" y="9"/>
                  </a:lnTo>
                  <a:lnTo>
                    <a:pt x="9" y="7"/>
                  </a:lnTo>
                  <a:lnTo>
                    <a:pt x="10" y="5"/>
                  </a:lnTo>
                  <a:lnTo>
                    <a:pt x="10" y="4"/>
                  </a:lnTo>
                  <a:lnTo>
                    <a:pt x="10" y="3"/>
                  </a:lnTo>
                  <a:lnTo>
                    <a:pt x="10" y="3"/>
                  </a:lnTo>
                  <a:lnTo>
                    <a:pt x="9" y="3"/>
                  </a:lnTo>
                  <a:lnTo>
                    <a:pt x="7" y="4"/>
                  </a:lnTo>
                  <a:lnTo>
                    <a:pt x="6" y="7"/>
                  </a:lnTo>
                  <a:lnTo>
                    <a:pt x="5" y="9"/>
                  </a:lnTo>
                  <a:lnTo>
                    <a:pt x="3" y="12"/>
                  </a:lnTo>
                  <a:lnTo>
                    <a:pt x="1" y="13"/>
                  </a:lnTo>
                  <a:lnTo>
                    <a:pt x="0" y="12"/>
                  </a:lnTo>
                  <a:lnTo>
                    <a:pt x="0" y="12"/>
                  </a:lnTo>
                  <a:lnTo>
                    <a:pt x="1" y="12"/>
                  </a:lnTo>
                  <a:lnTo>
                    <a:pt x="3" y="8"/>
                  </a:lnTo>
                  <a:lnTo>
                    <a:pt x="5" y="5"/>
                  </a:lnTo>
                  <a:lnTo>
                    <a:pt x="5" y="3"/>
                  </a:lnTo>
                  <a:lnTo>
                    <a:pt x="6" y="1"/>
                  </a:lnTo>
                  <a:lnTo>
                    <a:pt x="9"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7" name="Freeform 8787"/>
            <p:cNvSpPr/>
            <p:nvPr/>
          </p:nvSpPr>
          <p:spPr bwMode="auto">
            <a:xfrm>
              <a:off x="6546850" y="3550444"/>
              <a:ext cx="41275" cy="44450"/>
            </a:xfrm>
            <a:custGeom>
              <a:gdLst>
                <a:gd name="T0" fmla="*/ 0 w 26"/>
                <a:gd name="T1" fmla="*/ 0 h 28"/>
                <a:gd name="T2" fmla="*/ 26 w 26"/>
                <a:gd name="T3" fmla="*/ 0 h 28"/>
                <a:gd name="T4" fmla="*/ 26 w 26"/>
                <a:gd name="T5" fmla="*/ 23 h 28"/>
                <a:gd name="T6" fmla="*/ 26 w 26"/>
                <a:gd name="T7" fmla="*/ 25 h 28"/>
                <a:gd name="T8" fmla="*/ 25 w 26"/>
                <a:gd name="T9" fmla="*/ 27 h 28"/>
                <a:gd name="T10" fmla="*/ 22 w 26"/>
                <a:gd name="T11" fmla="*/ 28 h 28"/>
                <a:gd name="T12" fmla="*/ 0 w 26"/>
                <a:gd name="T13" fmla="*/ 28 h 28"/>
                <a:gd name="T14" fmla="*/ 0 w 26"/>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0" y="0"/>
                  </a:moveTo>
                  <a:lnTo>
                    <a:pt x="26" y="0"/>
                  </a:lnTo>
                  <a:lnTo>
                    <a:pt x="26" y="23"/>
                  </a:lnTo>
                  <a:lnTo>
                    <a:pt x="26" y="25"/>
                  </a:lnTo>
                  <a:lnTo>
                    <a:pt x="25" y="27"/>
                  </a:lnTo>
                  <a:lnTo>
                    <a:pt x="22"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8" name="Freeform 8788"/>
            <p:cNvSpPr/>
            <p:nvPr/>
          </p:nvSpPr>
          <p:spPr bwMode="auto">
            <a:xfrm>
              <a:off x="6492875" y="3499644"/>
              <a:ext cx="46038" cy="42863"/>
            </a:xfrm>
            <a:custGeom>
              <a:gdLst>
                <a:gd name="T0" fmla="*/ 5 w 29"/>
                <a:gd name="T1" fmla="*/ 0 h 27"/>
                <a:gd name="T2" fmla="*/ 29 w 29"/>
                <a:gd name="T3" fmla="*/ 0 h 27"/>
                <a:gd name="T4" fmla="*/ 29 w 29"/>
                <a:gd name="T5" fmla="*/ 27 h 27"/>
                <a:gd name="T6" fmla="*/ 0 w 29"/>
                <a:gd name="T7" fmla="*/ 27 h 27"/>
                <a:gd name="T8" fmla="*/ 0 w 29"/>
                <a:gd name="T9" fmla="*/ 4 h 27"/>
                <a:gd name="T10" fmla="*/ 1 w 29"/>
                <a:gd name="T11" fmla="*/ 2 h 27"/>
                <a:gd name="T12" fmla="*/ 3 w 29"/>
                <a:gd name="T13" fmla="*/ 0 h 27"/>
                <a:gd name="T14" fmla="*/ 5 w 29"/>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5" y="0"/>
                  </a:moveTo>
                  <a:lnTo>
                    <a:pt x="29" y="0"/>
                  </a:lnTo>
                  <a:lnTo>
                    <a:pt x="29" y="27"/>
                  </a:lnTo>
                  <a:lnTo>
                    <a:pt x="0" y="27"/>
                  </a:lnTo>
                  <a:lnTo>
                    <a:pt x="0" y="4"/>
                  </a:lnTo>
                  <a:lnTo>
                    <a:pt x="1" y="2"/>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9" name="Freeform 8789"/>
            <p:cNvSpPr/>
            <p:nvPr/>
          </p:nvSpPr>
          <p:spPr bwMode="auto">
            <a:xfrm>
              <a:off x="6546850" y="3499644"/>
              <a:ext cx="41275" cy="42863"/>
            </a:xfrm>
            <a:custGeom>
              <a:gdLst>
                <a:gd name="T0" fmla="*/ 0 w 26"/>
                <a:gd name="T1" fmla="*/ 0 h 27"/>
                <a:gd name="T2" fmla="*/ 22 w 26"/>
                <a:gd name="T3" fmla="*/ 0 h 27"/>
                <a:gd name="T4" fmla="*/ 25 w 26"/>
                <a:gd name="T5" fmla="*/ 0 h 27"/>
                <a:gd name="T6" fmla="*/ 26 w 26"/>
                <a:gd name="T7" fmla="*/ 2 h 27"/>
                <a:gd name="T8" fmla="*/ 26 w 26"/>
                <a:gd name="T9" fmla="*/ 4 h 27"/>
                <a:gd name="T10" fmla="*/ 26 w 26"/>
                <a:gd name="T11" fmla="*/ 27 h 27"/>
                <a:gd name="T12" fmla="*/ 0 w 26"/>
                <a:gd name="T13" fmla="*/ 27 h 27"/>
                <a:gd name="T14" fmla="*/ 0 w 26"/>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0" y="0"/>
                  </a:moveTo>
                  <a:lnTo>
                    <a:pt x="22" y="0"/>
                  </a:lnTo>
                  <a:lnTo>
                    <a:pt x="25" y="0"/>
                  </a:lnTo>
                  <a:lnTo>
                    <a:pt x="26" y="2"/>
                  </a:lnTo>
                  <a:lnTo>
                    <a:pt x="26" y="4"/>
                  </a:lnTo>
                  <a:lnTo>
                    <a:pt x="26"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10" name="Freeform 8790"/>
            <p:cNvSpPr/>
            <p:nvPr/>
          </p:nvSpPr>
          <p:spPr bwMode="auto">
            <a:xfrm>
              <a:off x="6492875" y="3550444"/>
              <a:ext cx="46038" cy="44450"/>
            </a:xfrm>
            <a:custGeom>
              <a:gdLst>
                <a:gd name="T0" fmla="*/ 0 w 29"/>
                <a:gd name="T1" fmla="*/ 0 h 28"/>
                <a:gd name="T2" fmla="*/ 29 w 29"/>
                <a:gd name="T3" fmla="*/ 0 h 28"/>
                <a:gd name="T4" fmla="*/ 29 w 29"/>
                <a:gd name="T5" fmla="*/ 28 h 28"/>
                <a:gd name="T6" fmla="*/ 5 w 29"/>
                <a:gd name="T7" fmla="*/ 28 h 28"/>
                <a:gd name="T8" fmla="*/ 3 w 29"/>
                <a:gd name="T9" fmla="*/ 27 h 28"/>
                <a:gd name="T10" fmla="*/ 1 w 29"/>
                <a:gd name="T11" fmla="*/ 25 h 28"/>
                <a:gd name="T12" fmla="*/ 0 w 29"/>
                <a:gd name="T13" fmla="*/ 23 h 28"/>
                <a:gd name="T14" fmla="*/ 0 w 29"/>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9" y="0"/>
                  </a:lnTo>
                  <a:lnTo>
                    <a:pt x="29" y="28"/>
                  </a:lnTo>
                  <a:lnTo>
                    <a:pt x="5" y="28"/>
                  </a:lnTo>
                  <a:lnTo>
                    <a:pt x="3" y="27"/>
                  </a:lnTo>
                  <a:lnTo>
                    <a:pt x="1"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sp>
        <p:nvSpPr>
          <p:cNvPr id="311" name="PA_库_任意多边形 8759"/>
          <p:cNvSpPr/>
          <p:nvPr>
            <p:custDataLst>
              <p:tags r:id="rId10"/>
            </p:custDataLst>
          </p:nvPr>
        </p:nvSpPr>
        <p:spPr bwMode="auto">
          <a:xfrm>
            <a:off x="7349268" y="4352928"/>
            <a:ext cx="193586" cy="202590"/>
          </a:xfrm>
          <a:custGeom>
            <a:gdLst>
              <a:gd name="T0" fmla="*/ 31 w 43"/>
              <a:gd name="T1" fmla="*/ 0 h 45"/>
              <a:gd name="T2" fmla="*/ 31 w 43"/>
              <a:gd name="T3" fmla="*/ 16 h 45"/>
              <a:gd name="T4" fmla="*/ 43 w 43"/>
              <a:gd name="T5" fmla="*/ 25 h 45"/>
              <a:gd name="T6" fmla="*/ 29 w 43"/>
              <a:gd name="T7" fmla="*/ 30 h 45"/>
              <a:gd name="T8" fmla="*/ 25 w 43"/>
              <a:gd name="T9" fmla="*/ 45 h 45"/>
              <a:gd name="T10" fmla="*/ 16 w 43"/>
              <a:gd name="T11" fmla="*/ 33 h 45"/>
              <a:gd name="T12" fmla="*/ 0 w 43"/>
              <a:gd name="T13" fmla="*/ 33 h 45"/>
              <a:gd name="T14" fmla="*/ 9 w 43"/>
              <a:gd name="T15" fmla="*/ 20 h 45"/>
              <a:gd name="T16" fmla="*/ 4 w 43"/>
              <a:gd name="T17" fmla="*/ 5 h 45"/>
              <a:gd name="T18" fmla="*/ 18 w 43"/>
              <a:gd name="T19" fmla="*/ 11 h 45"/>
              <a:gd name="T20" fmla="*/ 31 w 43"/>
              <a:gd name="T21" fmla="*/ 0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5">
                <a:moveTo>
                  <a:pt x="31" y="0"/>
                </a:moveTo>
                <a:lnTo>
                  <a:pt x="31" y="16"/>
                </a:lnTo>
                <a:lnTo>
                  <a:pt x="43" y="25"/>
                </a:lnTo>
                <a:lnTo>
                  <a:pt x="29" y="30"/>
                </a:lnTo>
                <a:lnTo>
                  <a:pt x="25" y="45"/>
                </a:lnTo>
                <a:lnTo>
                  <a:pt x="16" y="33"/>
                </a:lnTo>
                <a:lnTo>
                  <a:pt x="0" y="33"/>
                </a:lnTo>
                <a:lnTo>
                  <a:pt x="9" y="20"/>
                </a:lnTo>
                <a:lnTo>
                  <a:pt x="4" y="5"/>
                </a:lnTo>
                <a:lnTo>
                  <a:pt x="18" y="11"/>
                </a:lnTo>
                <a:lnTo>
                  <a:pt x="3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2" name="PA_库_任意多边形 8760"/>
          <p:cNvSpPr/>
          <p:nvPr>
            <p:custDataLst>
              <p:tags r:id="rId11"/>
            </p:custDataLst>
          </p:nvPr>
        </p:nvSpPr>
        <p:spPr bwMode="auto">
          <a:xfrm>
            <a:off x="8312688" y="4178718"/>
            <a:ext cx="112550" cy="103547"/>
          </a:xfrm>
          <a:custGeom>
            <a:gdLst>
              <a:gd name="T0" fmla="*/ 8 w 25"/>
              <a:gd name="T1" fmla="*/ 0 h 23"/>
              <a:gd name="T2" fmla="*/ 14 w 25"/>
              <a:gd name="T3" fmla="*/ 5 h 23"/>
              <a:gd name="T4" fmla="*/ 22 w 25"/>
              <a:gd name="T5" fmla="*/ 3 h 23"/>
              <a:gd name="T6" fmla="*/ 19 w 25"/>
              <a:gd name="T7" fmla="*/ 10 h 23"/>
              <a:gd name="T8" fmla="*/ 25 w 25"/>
              <a:gd name="T9" fmla="*/ 18 h 23"/>
              <a:gd name="T10" fmla="*/ 15 w 25"/>
              <a:gd name="T11" fmla="*/ 17 h 23"/>
              <a:gd name="T12" fmla="*/ 10 w 25"/>
              <a:gd name="T13" fmla="*/ 23 h 23"/>
              <a:gd name="T14" fmla="*/ 9 w 25"/>
              <a:gd name="T15" fmla="*/ 16 h 23"/>
              <a:gd name="T16" fmla="*/ 0 w 25"/>
              <a:gd name="T17" fmla="*/ 13 h 23"/>
              <a:gd name="T18" fmla="*/ 8 w 25"/>
              <a:gd name="T19" fmla="*/ 8 h 23"/>
              <a:gd name="T20" fmla="*/ 8 w 25"/>
              <a:gd name="T21" fmla="*/ 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8" y="0"/>
                </a:moveTo>
                <a:lnTo>
                  <a:pt x="14" y="5"/>
                </a:lnTo>
                <a:lnTo>
                  <a:pt x="22" y="3"/>
                </a:lnTo>
                <a:lnTo>
                  <a:pt x="19" y="10"/>
                </a:lnTo>
                <a:lnTo>
                  <a:pt x="25" y="18"/>
                </a:lnTo>
                <a:lnTo>
                  <a:pt x="15" y="17"/>
                </a:lnTo>
                <a:lnTo>
                  <a:pt x="10" y="23"/>
                </a:lnTo>
                <a:lnTo>
                  <a:pt x="9" y="16"/>
                </a:lnTo>
                <a:lnTo>
                  <a:pt x="0" y="13"/>
                </a:lnTo>
                <a:lnTo>
                  <a:pt x="8" y="8"/>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3" name="PA_库_任意多边形 8761"/>
          <p:cNvSpPr/>
          <p:nvPr>
            <p:custDataLst>
              <p:tags r:id="rId12"/>
            </p:custDataLst>
          </p:nvPr>
        </p:nvSpPr>
        <p:spPr bwMode="auto">
          <a:xfrm>
            <a:off x="7961534" y="4402448"/>
            <a:ext cx="135059" cy="135059"/>
          </a:xfrm>
          <a:custGeom>
            <a:gdLst>
              <a:gd name="T0" fmla="*/ 9 w 30"/>
              <a:gd name="T1" fmla="*/ 0 h 30"/>
              <a:gd name="T2" fmla="*/ 17 w 30"/>
              <a:gd name="T3" fmla="*/ 6 h 30"/>
              <a:gd name="T4" fmla="*/ 27 w 30"/>
              <a:gd name="T5" fmla="*/ 4 h 30"/>
              <a:gd name="T6" fmla="*/ 24 w 30"/>
              <a:gd name="T7" fmla="*/ 13 h 30"/>
              <a:gd name="T8" fmla="*/ 30 w 30"/>
              <a:gd name="T9" fmla="*/ 22 h 30"/>
              <a:gd name="T10" fmla="*/ 20 w 30"/>
              <a:gd name="T11" fmla="*/ 22 h 30"/>
              <a:gd name="T12" fmla="*/ 13 w 30"/>
              <a:gd name="T13" fmla="*/ 30 h 30"/>
              <a:gd name="T14" fmla="*/ 9 w 30"/>
              <a:gd name="T15" fmla="*/ 19 h 30"/>
              <a:gd name="T16" fmla="*/ 0 w 30"/>
              <a:gd name="T17" fmla="*/ 17 h 30"/>
              <a:gd name="T18" fmla="*/ 9 w 30"/>
              <a:gd name="T19" fmla="*/ 10 h 30"/>
              <a:gd name="T20" fmla="*/ 9 w 30"/>
              <a:gd name="T21" fmla="*/ 0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7" y="6"/>
                </a:lnTo>
                <a:lnTo>
                  <a:pt x="27" y="4"/>
                </a:lnTo>
                <a:lnTo>
                  <a:pt x="24" y="13"/>
                </a:lnTo>
                <a:lnTo>
                  <a:pt x="30" y="22"/>
                </a:lnTo>
                <a:lnTo>
                  <a:pt x="20" y="22"/>
                </a:lnTo>
                <a:lnTo>
                  <a:pt x="13" y="30"/>
                </a:lnTo>
                <a:lnTo>
                  <a:pt x="9" y="19"/>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4" name="PA_库_任意多边形 8762"/>
          <p:cNvSpPr/>
          <p:nvPr>
            <p:custDataLst>
              <p:tags r:id="rId13"/>
            </p:custDataLst>
          </p:nvPr>
        </p:nvSpPr>
        <p:spPr bwMode="auto">
          <a:xfrm>
            <a:off x="8758384" y="4196725"/>
            <a:ext cx="135059" cy="139562"/>
          </a:xfrm>
          <a:custGeom>
            <a:gdLst>
              <a:gd name="T0" fmla="*/ 9 w 30"/>
              <a:gd name="T1" fmla="*/ 0 h 31"/>
              <a:gd name="T2" fmla="*/ 17 w 30"/>
              <a:gd name="T3" fmla="*/ 6 h 31"/>
              <a:gd name="T4" fmla="*/ 28 w 30"/>
              <a:gd name="T5" fmla="*/ 4 h 31"/>
              <a:gd name="T6" fmla="*/ 24 w 30"/>
              <a:gd name="T7" fmla="*/ 14 h 31"/>
              <a:gd name="T8" fmla="*/ 30 w 30"/>
              <a:gd name="T9" fmla="*/ 22 h 31"/>
              <a:gd name="T10" fmla="*/ 20 w 30"/>
              <a:gd name="T11" fmla="*/ 22 h 31"/>
              <a:gd name="T12" fmla="*/ 13 w 30"/>
              <a:gd name="T13" fmla="*/ 31 h 31"/>
              <a:gd name="T14" fmla="*/ 11 w 30"/>
              <a:gd name="T15" fmla="*/ 21 h 31"/>
              <a:gd name="T16" fmla="*/ 0 w 30"/>
              <a:gd name="T17" fmla="*/ 17 h 31"/>
              <a:gd name="T18" fmla="*/ 9 w 30"/>
              <a:gd name="T19" fmla="*/ 10 h 31"/>
              <a:gd name="T20" fmla="*/ 9 w 30"/>
              <a:gd name="T21" fmla="*/ 0 h 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1">
                <a:moveTo>
                  <a:pt x="9" y="0"/>
                </a:moveTo>
                <a:lnTo>
                  <a:pt x="17" y="6"/>
                </a:lnTo>
                <a:lnTo>
                  <a:pt x="28" y="4"/>
                </a:lnTo>
                <a:lnTo>
                  <a:pt x="24" y="14"/>
                </a:lnTo>
                <a:lnTo>
                  <a:pt x="30" y="22"/>
                </a:lnTo>
                <a:lnTo>
                  <a:pt x="20" y="22"/>
                </a:lnTo>
                <a:lnTo>
                  <a:pt x="13" y="31"/>
                </a:lnTo>
                <a:lnTo>
                  <a:pt x="11" y="21"/>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5" name="PA_库_任意多边形 8763"/>
          <p:cNvSpPr/>
          <p:nvPr>
            <p:custDataLst>
              <p:tags r:id="rId14"/>
            </p:custDataLst>
          </p:nvPr>
        </p:nvSpPr>
        <p:spPr bwMode="auto">
          <a:xfrm>
            <a:off x="6282305" y="4483483"/>
            <a:ext cx="135059" cy="135059"/>
          </a:xfrm>
          <a:custGeom>
            <a:gdLst>
              <a:gd name="T0" fmla="*/ 9 w 30"/>
              <a:gd name="T1" fmla="*/ 0 h 30"/>
              <a:gd name="T2" fmla="*/ 18 w 30"/>
              <a:gd name="T3" fmla="*/ 7 h 30"/>
              <a:gd name="T4" fmla="*/ 27 w 30"/>
              <a:gd name="T5" fmla="*/ 4 h 30"/>
              <a:gd name="T6" fmla="*/ 25 w 30"/>
              <a:gd name="T7" fmla="*/ 13 h 30"/>
              <a:gd name="T8" fmla="*/ 30 w 30"/>
              <a:gd name="T9" fmla="*/ 22 h 30"/>
              <a:gd name="T10" fmla="*/ 20 w 30"/>
              <a:gd name="T11" fmla="*/ 22 h 30"/>
              <a:gd name="T12" fmla="*/ 13 w 30"/>
              <a:gd name="T13" fmla="*/ 30 h 30"/>
              <a:gd name="T14" fmla="*/ 10 w 30"/>
              <a:gd name="T15" fmla="*/ 20 h 30"/>
              <a:gd name="T16" fmla="*/ 0 w 30"/>
              <a:gd name="T17" fmla="*/ 17 h 30"/>
              <a:gd name="T18" fmla="*/ 9 w 30"/>
              <a:gd name="T19" fmla="*/ 10 h 30"/>
              <a:gd name="T20" fmla="*/ 9 w 30"/>
              <a:gd name="T21" fmla="*/ 0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8" y="7"/>
                </a:lnTo>
                <a:lnTo>
                  <a:pt x="27" y="4"/>
                </a:lnTo>
                <a:lnTo>
                  <a:pt x="25" y="13"/>
                </a:lnTo>
                <a:lnTo>
                  <a:pt x="30" y="22"/>
                </a:lnTo>
                <a:lnTo>
                  <a:pt x="20" y="22"/>
                </a:lnTo>
                <a:lnTo>
                  <a:pt x="13" y="30"/>
                </a:lnTo>
                <a:lnTo>
                  <a:pt x="10" y="20"/>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6" name="PA_库_任意多边形 8765"/>
          <p:cNvSpPr/>
          <p:nvPr>
            <p:custDataLst>
              <p:tags r:id="rId15"/>
            </p:custDataLst>
          </p:nvPr>
        </p:nvSpPr>
        <p:spPr bwMode="auto">
          <a:xfrm>
            <a:off x="7713928" y="4708582"/>
            <a:ext cx="112550" cy="112550"/>
          </a:xfrm>
          <a:custGeom>
            <a:gdLst>
              <a:gd name="T0" fmla="*/ 8 w 25"/>
              <a:gd name="T1" fmla="*/ 0 h 25"/>
              <a:gd name="T2" fmla="*/ 14 w 25"/>
              <a:gd name="T3" fmla="*/ 5 h 25"/>
              <a:gd name="T4" fmla="*/ 22 w 25"/>
              <a:gd name="T5" fmla="*/ 2 h 25"/>
              <a:gd name="T6" fmla="*/ 20 w 25"/>
              <a:gd name="T7" fmla="*/ 10 h 25"/>
              <a:gd name="T8" fmla="*/ 25 w 25"/>
              <a:gd name="T9" fmla="*/ 18 h 25"/>
              <a:gd name="T10" fmla="*/ 16 w 25"/>
              <a:gd name="T11" fmla="*/ 17 h 25"/>
              <a:gd name="T12" fmla="*/ 10 w 25"/>
              <a:gd name="T13" fmla="*/ 25 h 25"/>
              <a:gd name="T14" fmla="*/ 8 w 25"/>
              <a:gd name="T15" fmla="*/ 15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2" y="2"/>
                </a:lnTo>
                <a:lnTo>
                  <a:pt x="20" y="10"/>
                </a:lnTo>
                <a:lnTo>
                  <a:pt x="25" y="18"/>
                </a:lnTo>
                <a:lnTo>
                  <a:pt x="16" y="17"/>
                </a:lnTo>
                <a:lnTo>
                  <a:pt x="10" y="25"/>
                </a:lnTo>
                <a:lnTo>
                  <a:pt x="8" y="15"/>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7" name="PA_库_任意多边形 8767"/>
          <p:cNvSpPr>
            <a:spLocks noEditPoints="1"/>
          </p:cNvSpPr>
          <p:nvPr>
            <p:custDataLst>
              <p:tags r:id="rId16"/>
            </p:custDataLst>
          </p:nvPr>
        </p:nvSpPr>
        <p:spPr bwMode="auto">
          <a:xfrm>
            <a:off x="8204641" y="3583091"/>
            <a:ext cx="355657" cy="418684"/>
          </a:xfrm>
          <a:custGeom>
            <a:gdLst>
              <a:gd name="T0" fmla="*/ 23 w 79"/>
              <a:gd name="T1" fmla="*/ 72 h 93"/>
              <a:gd name="T2" fmla="*/ 42 w 79"/>
              <a:gd name="T3" fmla="*/ 65 h 93"/>
              <a:gd name="T4" fmla="*/ 56 w 79"/>
              <a:gd name="T5" fmla="*/ 59 h 93"/>
              <a:gd name="T6" fmla="*/ 23 w 79"/>
              <a:gd name="T7" fmla="*/ 60 h 93"/>
              <a:gd name="T8" fmla="*/ 38 w 79"/>
              <a:gd name="T9" fmla="*/ 64 h 93"/>
              <a:gd name="T10" fmla="*/ 43 w 79"/>
              <a:gd name="T11" fmla="*/ 53 h 93"/>
              <a:gd name="T12" fmla="*/ 26 w 79"/>
              <a:gd name="T13" fmla="*/ 55 h 93"/>
              <a:gd name="T14" fmla="*/ 39 w 79"/>
              <a:gd name="T15" fmla="*/ 52 h 93"/>
              <a:gd name="T16" fmla="*/ 40 w 79"/>
              <a:gd name="T17" fmla="*/ 47 h 93"/>
              <a:gd name="T18" fmla="*/ 36 w 79"/>
              <a:gd name="T19" fmla="*/ 51 h 93"/>
              <a:gd name="T20" fmla="*/ 42 w 79"/>
              <a:gd name="T21" fmla="*/ 49 h 93"/>
              <a:gd name="T22" fmla="*/ 44 w 79"/>
              <a:gd name="T23" fmla="*/ 46 h 93"/>
              <a:gd name="T24" fmla="*/ 47 w 79"/>
              <a:gd name="T25" fmla="*/ 46 h 93"/>
              <a:gd name="T26" fmla="*/ 35 w 79"/>
              <a:gd name="T27" fmla="*/ 47 h 93"/>
              <a:gd name="T28" fmla="*/ 43 w 79"/>
              <a:gd name="T29" fmla="*/ 42 h 93"/>
              <a:gd name="T30" fmla="*/ 44 w 79"/>
              <a:gd name="T31" fmla="*/ 42 h 93"/>
              <a:gd name="T32" fmla="*/ 38 w 79"/>
              <a:gd name="T33" fmla="*/ 43 h 93"/>
              <a:gd name="T34" fmla="*/ 39 w 79"/>
              <a:gd name="T35" fmla="*/ 43 h 93"/>
              <a:gd name="T36" fmla="*/ 28 w 79"/>
              <a:gd name="T37" fmla="*/ 46 h 93"/>
              <a:gd name="T38" fmla="*/ 45 w 79"/>
              <a:gd name="T39" fmla="*/ 43 h 93"/>
              <a:gd name="T40" fmla="*/ 61 w 79"/>
              <a:gd name="T41" fmla="*/ 36 h 93"/>
              <a:gd name="T42" fmla="*/ 7 w 79"/>
              <a:gd name="T43" fmla="*/ 46 h 93"/>
              <a:gd name="T44" fmla="*/ 57 w 79"/>
              <a:gd name="T45" fmla="*/ 36 h 93"/>
              <a:gd name="T46" fmla="*/ 60 w 79"/>
              <a:gd name="T47" fmla="*/ 52 h 93"/>
              <a:gd name="T48" fmla="*/ 17 w 79"/>
              <a:gd name="T49" fmla="*/ 47 h 93"/>
              <a:gd name="T50" fmla="*/ 22 w 79"/>
              <a:gd name="T51" fmla="*/ 36 h 93"/>
              <a:gd name="T52" fmla="*/ 38 w 79"/>
              <a:gd name="T53" fmla="*/ 39 h 93"/>
              <a:gd name="T54" fmla="*/ 40 w 79"/>
              <a:gd name="T55" fmla="*/ 23 h 93"/>
              <a:gd name="T56" fmla="*/ 55 w 79"/>
              <a:gd name="T57" fmla="*/ 34 h 93"/>
              <a:gd name="T58" fmla="*/ 38 w 79"/>
              <a:gd name="T59" fmla="*/ 23 h 93"/>
              <a:gd name="T60" fmla="*/ 34 w 79"/>
              <a:gd name="T61" fmla="*/ 34 h 93"/>
              <a:gd name="T62" fmla="*/ 31 w 79"/>
              <a:gd name="T63" fmla="*/ 23 h 93"/>
              <a:gd name="T64" fmla="*/ 53 w 79"/>
              <a:gd name="T65" fmla="*/ 18 h 93"/>
              <a:gd name="T66" fmla="*/ 44 w 79"/>
              <a:gd name="T67" fmla="*/ 5 h 93"/>
              <a:gd name="T68" fmla="*/ 47 w 79"/>
              <a:gd name="T69" fmla="*/ 11 h 93"/>
              <a:gd name="T70" fmla="*/ 56 w 79"/>
              <a:gd name="T71" fmla="*/ 15 h 93"/>
              <a:gd name="T72" fmla="*/ 70 w 79"/>
              <a:gd name="T73" fmla="*/ 26 h 93"/>
              <a:gd name="T74" fmla="*/ 79 w 79"/>
              <a:gd name="T75" fmla="*/ 21 h 93"/>
              <a:gd name="T76" fmla="*/ 77 w 79"/>
              <a:gd name="T77" fmla="*/ 29 h 93"/>
              <a:gd name="T78" fmla="*/ 65 w 79"/>
              <a:gd name="T79" fmla="*/ 30 h 93"/>
              <a:gd name="T80" fmla="*/ 73 w 79"/>
              <a:gd name="T81" fmla="*/ 47 h 93"/>
              <a:gd name="T82" fmla="*/ 66 w 79"/>
              <a:gd name="T83" fmla="*/ 63 h 93"/>
              <a:gd name="T84" fmla="*/ 77 w 79"/>
              <a:gd name="T85" fmla="*/ 69 h 93"/>
              <a:gd name="T86" fmla="*/ 72 w 79"/>
              <a:gd name="T87" fmla="*/ 68 h 93"/>
              <a:gd name="T88" fmla="*/ 65 w 79"/>
              <a:gd name="T89" fmla="*/ 70 h 93"/>
              <a:gd name="T90" fmla="*/ 55 w 79"/>
              <a:gd name="T91" fmla="*/ 76 h 93"/>
              <a:gd name="T92" fmla="*/ 40 w 79"/>
              <a:gd name="T93" fmla="*/ 76 h 93"/>
              <a:gd name="T94" fmla="*/ 40 w 79"/>
              <a:gd name="T95" fmla="*/ 90 h 93"/>
              <a:gd name="T96" fmla="*/ 36 w 79"/>
              <a:gd name="T97" fmla="*/ 85 h 93"/>
              <a:gd name="T98" fmla="*/ 32 w 79"/>
              <a:gd name="T99" fmla="*/ 80 h 93"/>
              <a:gd name="T100" fmla="*/ 21 w 79"/>
              <a:gd name="T101" fmla="*/ 74 h 93"/>
              <a:gd name="T102" fmla="*/ 9 w 79"/>
              <a:gd name="T103" fmla="*/ 64 h 93"/>
              <a:gd name="T104" fmla="*/ 1 w 79"/>
              <a:gd name="T105" fmla="*/ 66 h 93"/>
              <a:gd name="T106" fmla="*/ 4 w 79"/>
              <a:gd name="T107" fmla="*/ 60 h 93"/>
              <a:gd name="T108" fmla="*/ 13 w 79"/>
              <a:gd name="T109" fmla="*/ 59 h 93"/>
              <a:gd name="T110" fmla="*/ 6 w 79"/>
              <a:gd name="T111" fmla="*/ 44 h 93"/>
              <a:gd name="T112" fmla="*/ 9 w 79"/>
              <a:gd name="T113" fmla="*/ 26 h 93"/>
              <a:gd name="T114" fmla="*/ 2 w 79"/>
              <a:gd name="T115" fmla="*/ 22 h 93"/>
              <a:gd name="T116" fmla="*/ 7 w 79"/>
              <a:gd name="T117" fmla="*/ 23 h 93"/>
              <a:gd name="T118" fmla="*/ 14 w 79"/>
              <a:gd name="T119" fmla="*/ 21 h 93"/>
              <a:gd name="T120" fmla="*/ 26 w 79"/>
              <a:gd name="T121" fmla="*/ 15 h 93"/>
              <a:gd name="T122" fmla="*/ 39 w 79"/>
              <a:gd name="T123" fmla="*/ 9 h 93"/>
              <a:gd name="T124" fmla="*/ 39 w 79"/>
              <a:gd name="T125" fmla="*/ 0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93">
                <a:moveTo>
                  <a:pt x="57" y="61"/>
                </a:moveTo>
                <a:lnTo>
                  <a:pt x="53" y="64"/>
                </a:lnTo>
                <a:lnTo>
                  <a:pt x="48" y="66"/>
                </a:lnTo>
                <a:lnTo>
                  <a:pt x="43" y="69"/>
                </a:lnTo>
                <a:lnTo>
                  <a:pt x="55" y="73"/>
                </a:lnTo>
                <a:lnTo>
                  <a:pt x="57" y="61"/>
                </a:lnTo>
                <a:close/>
                <a:moveTo>
                  <a:pt x="21" y="60"/>
                </a:moveTo>
                <a:lnTo>
                  <a:pt x="23" y="72"/>
                </a:lnTo>
                <a:lnTo>
                  <a:pt x="36" y="69"/>
                </a:lnTo>
                <a:lnTo>
                  <a:pt x="30" y="66"/>
                </a:lnTo>
                <a:lnTo>
                  <a:pt x="25" y="64"/>
                </a:lnTo>
                <a:lnTo>
                  <a:pt x="21" y="60"/>
                </a:lnTo>
                <a:close/>
                <a:moveTo>
                  <a:pt x="53" y="57"/>
                </a:moveTo>
                <a:lnTo>
                  <a:pt x="45" y="59"/>
                </a:lnTo>
                <a:lnTo>
                  <a:pt x="42" y="64"/>
                </a:lnTo>
                <a:lnTo>
                  <a:pt x="42" y="65"/>
                </a:lnTo>
                <a:lnTo>
                  <a:pt x="40" y="66"/>
                </a:lnTo>
                <a:lnTo>
                  <a:pt x="40" y="66"/>
                </a:lnTo>
                <a:lnTo>
                  <a:pt x="40" y="68"/>
                </a:lnTo>
                <a:lnTo>
                  <a:pt x="42" y="68"/>
                </a:lnTo>
                <a:lnTo>
                  <a:pt x="47" y="66"/>
                </a:lnTo>
                <a:lnTo>
                  <a:pt x="52" y="63"/>
                </a:lnTo>
                <a:lnTo>
                  <a:pt x="57" y="59"/>
                </a:lnTo>
                <a:lnTo>
                  <a:pt x="56" y="59"/>
                </a:lnTo>
                <a:lnTo>
                  <a:pt x="55" y="59"/>
                </a:lnTo>
                <a:lnTo>
                  <a:pt x="53" y="57"/>
                </a:lnTo>
                <a:close/>
                <a:moveTo>
                  <a:pt x="25" y="56"/>
                </a:moveTo>
                <a:lnTo>
                  <a:pt x="25" y="57"/>
                </a:lnTo>
                <a:lnTo>
                  <a:pt x="23" y="57"/>
                </a:lnTo>
                <a:lnTo>
                  <a:pt x="22" y="57"/>
                </a:lnTo>
                <a:lnTo>
                  <a:pt x="21" y="57"/>
                </a:lnTo>
                <a:lnTo>
                  <a:pt x="23" y="60"/>
                </a:lnTo>
                <a:lnTo>
                  <a:pt x="25" y="63"/>
                </a:lnTo>
                <a:lnTo>
                  <a:pt x="28" y="65"/>
                </a:lnTo>
                <a:lnTo>
                  <a:pt x="34" y="66"/>
                </a:lnTo>
                <a:lnTo>
                  <a:pt x="38" y="68"/>
                </a:lnTo>
                <a:lnTo>
                  <a:pt x="38" y="66"/>
                </a:lnTo>
                <a:lnTo>
                  <a:pt x="38" y="65"/>
                </a:lnTo>
                <a:lnTo>
                  <a:pt x="38" y="65"/>
                </a:lnTo>
                <a:lnTo>
                  <a:pt x="38" y="64"/>
                </a:lnTo>
                <a:lnTo>
                  <a:pt x="32" y="57"/>
                </a:lnTo>
                <a:lnTo>
                  <a:pt x="25" y="56"/>
                </a:lnTo>
                <a:close/>
                <a:moveTo>
                  <a:pt x="40" y="53"/>
                </a:moveTo>
                <a:lnTo>
                  <a:pt x="40" y="53"/>
                </a:lnTo>
                <a:lnTo>
                  <a:pt x="40" y="53"/>
                </a:lnTo>
                <a:lnTo>
                  <a:pt x="40" y="53"/>
                </a:lnTo>
                <a:close/>
                <a:moveTo>
                  <a:pt x="44" y="52"/>
                </a:moveTo>
                <a:lnTo>
                  <a:pt x="43" y="53"/>
                </a:lnTo>
                <a:lnTo>
                  <a:pt x="40" y="53"/>
                </a:lnTo>
                <a:lnTo>
                  <a:pt x="40" y="53"/>
                </a:lnTo>
                <a:lnTo>
                  <a:pt x="40" y="61"/>
                </a:lnTo>
                <a:lnTo>
                  <a:pt x="44" y="56"/>
                </a:lnTo>
                <a:lnTo>
                  <a:pt x="52" y="56"/>
                </a:lnTo>
                <a:lnTo>
                  <a:pt x="44" y="52"/>
                </a:lnTo>
                <a:close/>
                <a:moveTo>
                  <a:pt x="34" y="51"/>
                </a:moveTo>
                <a:lnTo>
                  <a:pt x="26" y="55"/>
                </a:lnTo>
                <a:lnTo>
                  <a:pt x="34" y="55"/>
                </a:lnTo>
                <a:lnTo>
                  <a:pt x="38" y="61"/>
                </a:lnTo>
                <a:lnTo>
                  <a:pt x="38" y="53"/>
                </a:lnTo>
                <a:lnTo>
                  <a:pt x="35" y="52"/>
                </a:lnTo>
                <a:lnTo>
                  <a:pt x="34" y="51"/>
                </a:lnTo>
                <a:close/>
                <a:moveTo>
                  <a:pt x="39" y="47"/>
                </a:moveTo>
                <a:lnTo>
                  <a:pt x="39" y="49"/>
                </a:lnTo>
                <a:lnTo>
                  <a:pt x="39" y="52"/>
                </a:lnTo>
                <a:lnTo>
                  <a:pt x="39" y="52"/>
                </a:lnTo>
                <a:lnTo>
                  <a:pt x="39" y="53"/>
                </a:lnTo>
                <a:lnTo>
                  <a:pt x="39" y="53"/>
                </a:lnTo>
                <a:lnTo>
                  <a:pt x="39" y="53"/>
                </a:lnTo>
                <a:lnTo>
                  <a:pt x="40" y="52"/>
                </a:lnTo>
                <a:lnTo>
                  <a:pt x="40" y="51"/>
                </a:lnTo>
                <a:lnTo>
                  <a:pt x="40" y="48"/>
                </a:lnTo>
                <a:lnTo>
                  <a:pt x="40" y="47"/>
                </a:lnTo>
                <a:lnTo>
                  <a:pt x="39" y="47"/>
                </a:lnTo>
                <a:close/>
                <a:moveTo>
                  <a:pt x="39" y="47"/>
                </a:moveTo>
                <a:lnTo>
                  <a:pt x="36" y="48"/>
                </a:lnTo>
                <a:lnTo>
                  <a:pt x="35" y="49"/>
                </a:lnTo>
                <a:lnTo>
                  <a:pt x="35" y="51"/>
                </a:lnTo>
                <a:lnTo>
                  <a:pt x="35" y="51"/>
                </a:lnTo>
                <a:lnTo>
                  <a:pt x="35" y="51"/>
                </a:lnTo>
                <a:lnTo>
                  <a:pt x="36" y="51"/>
                </a:lnTo>
                <a:lnTo>
                  <a:pt x="36" y="51"/>
                </a:lnTo>
                <a:lnTo>
                  <a:pt x="38" y="48"/>
                </a:lnTo>
                <a:lnTo>
                  <a:pt x="39" y="47"/>
                </a:lnTo>
                <a:lnTo>
                  <a:pt x="39" y="47"/>
                </a:lnTo>
                <a:close/>
                <a:moveTo>
                  <a:pt x="40" y="47"/>
                </a:moveTo>
                <a:lnTo>
                  <a:pt x="40" y="47"/>
                </a:lnTo>
                <a:lnTo>
                  <a:pt x="40" y="48"/>
                </a:lnTo>
                <a:lnTo>
                  <a:pt x="42" y="49"/>
                </a:lnTo>
                <a:lnTo>
                  <a:pt x="43" y="51"/>
                </a:lnTo>
                <a:lnTo>
                  <a:pt x="44" y="51"/>
                </a:lnTo>
                <a:lnTo>
                  <a:pt x="44" y="51"/>
                </a:lnTo>
                <a:lnTo>
                  <a:pt x="44" y="51"/>
                </a:lnTo>
                <a:lnTo>
                  <a:pt x="44" y="49"/>
                </a:lnTo>
                <a:lnTo>
                  <a:pt x="43" y="48"/>
                </a:lnTo>
                <a:lnTo>
                  <a:pt x="40" y="47"/>
                </a:lnTo>
                <a:close/>
                <a:moveTo>
                  <a:pt x="44" y="46"/>
                </a:moveTo>
                <a:lnTo>
                  <a:pt x="43" y="46"/>
                </a:lnTo>
                <a:lnTo>
                  <a:pt x="40" y="46"/>
                </a:lnTo>
                <a:lnTo>
                  <a:pt x="40" y="47"/>
                </a:lnTo>
                <a:lnTo>
                  <a:pt x="42" y="47"/>
                </a:lnTo>
                <a:lnTo>
                  <a:pt x="44" y="47"/>
                </a:lnTo>
                <a:lnTo>
                  <a:pt x="45" y="47"/>
                </a:lnTo>
                <a:lnTo>
                  <a:pt x="47" y="46"/>
                </a:lnTo>
                <a:lnTo>
                  <a:pt x="47" y="46"/>
                </a:lnTo>
                <a:lnTo>
                  <a:pt x="45" y="46"/>
                </a:lnTo>
                <a:lnTo>
                  <a:pt x="44" y="46"/>
                </a:lnTo>
                <a:close/>
                <a:moveTo>
                  <a:pt x="34" y="46"/>
                </a:moveTo>
                <a:lnTo>
                  <a:pt x="32" y="46"/>
                </a:lnTo>
                <a:lnTo>
                  <a:pt x="32" y="46"/>
                </a:lnTo>
                <a:lnTo>
                  <a:pt x="32" y="46"/>
                </a:lnTo>
                <a:lnTo>
                  <a:pt x="32" y="47"/>
                </a:lnTo>
                <a:lnTo>
                  <a:pt x="35" y="47"/>
                </a:lnTo>
                <a:lnTo>
                  <a:pt x="36" y="47"/>
                </a:lnTo>
                <a:lnTo>
                  <a:pt x="38" y="47"/>
                </a:lnTo>
                <a:lnTo>
                  <a:pt x="39" y="46"/>
                </a:lnTo>
                <a:lnTo>
                  <a:pt x="36" y="46"/>
                </a:lnTo>
                <a:lnTo>
                  <a:pt x="34" y="46"/>
                </a:lnTo>
                <a:close/>
                <a:moveTo>
                  <a:pt x="44" y="42"/>
                </a:moveTo>
                <a:lnTo>
                  <a:pt x="43" y="42"/>
                </a:lnTo>
                <a:lnTo>
                  <a:pt x="43" y="42"/>
                </a:lnTo>
                <a:lnTo>
                  <a:pt x="42" y="43"/>
                </a:lnTo>
                <a:lnTo>
                  <a:pt x="40" y="46"/>
                </a:lnTo>
                <a:lnTo>
                  <a:pt x="40" y="46"/>
                </a:lnTo>
                <a:lnTo>
                  <a:pt x="42" y="44"/>
                </a:lnTo>
                <a:lnTo>
                  <a:pt x="43" y="43"/>
                </a:lnTo>
                <a:lnTo>
                  <a:pt x="44" y="43"/>
                </a:lnTo>
                <a:lnTo>
                  <a:pt x="44" y="42"/>
                </a:lnTo>
                <a:lnTo>
                  <a:pt x="44" y="42"/>
                </a:lnTo>
                <a:close/>
                <a:moveTo>
                  <a:pt x="35" y="40"/>
                </a:moveTo>
                <a:lnTo>
                  <a:pt x="35" y="40"/>
                </a:lnTo>
                <a:lnTo>
                  <a:pt x="35" y="42"/>
                </a:lnTo>
                <a:lnTo>
                  <a:pt x="35" y="43"/>
                </a:lnTo>
                <a:lnTo>
                  <a:pt x="36" y="44"/>
                </a:lnTo>
                <a:lnTo>
                  <a:pt x="38" y="46"/>
                </a:lnTo>
                <a:lnTo>
                  <a:pt x="39" y="46"/>
                </a:lnTo>
                <a:lnTo>
                  <a:pt x="38" y="43"/>
                </a:lnTo>
                <a:lnTo>
                  <a:pt x="36" y="42"/>
                </a:lnTo>
                <a:lnTo>
                  <a:pt x="35" y="40"/>
                </a:lnTo>
                <a:lnTo>
                  <a:pt x="35" y="40"/>
                </a:lnTo>
                <a:close/>
                <a:moveTo>
                  <a:pt x="39" y="39"/>
                </a:moveTo>
                <a:lnTo>
                  <a:pt x="39" y="39"/>
                </a:lnTo>
                <a:lnTo>
                  <a:pt x="39" y="39"/>
                </a:lnTo>
                <a:lnTo>
                  <a:pt x="39" y="40"/>
                </a:lnTo>
                <a:lnTo>
                  <a:pt x="39" y="43"/>
                </a:lnTo>
                <a:lnTo>
                  <a:pt x="39" y="46"/>
                </a:lnTo>
                <a:lnTo>
                  <a:pt x="40" y="44"/>
                </a:lnTo>
                <a:lnTo>
                  <a:pt x="40" y="43"/>
                </a:lnTo>
                <a:lnTo>
                  <a:pt x="40" y="42"/>
                </a:lnTo>
                <a:lnTo>
                  <a:pt x="40" y="40"/>
                </a:lnTo>
                <a:lnTo>
                  <a:pt x="39" y="39"/>
                </a:lnTo>
                <a:close/>
                <a:moveTo>
                  <a:pt x="26" y="38"/>
                </a:moveTo>
                <a:lnTo>
                  <a:pt x="28" y="46"/>
                </a:lnTo>
                <a:lnTo>
                  <a:pt x="25" y="52"/>
                </a:lnTo>
                <a:lnTo>
                  <a:pt x="32" y="48"/>
                </a:lnTo>
                <a:lnTo>
                  <a:pt x="31" y="47"/>
                </a:lnTo>
                <a:lnTo>
                  <a:pt x="31" y="44"/>
                </a:lnTo>
                <a:lnTo>
                  <a:pt x="32" y="42"/>
                </a:lnTo>
                <a:lnTo>
                  <a:pt x="26" y="38"/>
                </a:lnTo>
                <a:close/>
                <a:moveTo>
                  <a:pt x="53" y="38"/>
                </a:moveTo>
                <a:lnTo>
                  <a:pt x="45" y="43"/>
                </a:lnTo>
                <a:lnTo>
                  <a:pt x="47" y="46"/>
                </a:lnTo>
                <a:lnTo>
                  <a:pt x="47" y="47"/>
                </a:lnTo>
                <a:lnTo>
                  <a:pt x="45" y="49"/>
                </a:lnTo>
                <a:lnTo>
                  <a:pt x="55" y="55"/>
                </a:lnTo>
                <a:lnTo>
                  <a:pt x="49" y="46"/>
                </a:lnTo>
                <a:lnTo>
                  <a:pt x="53" y="38"/>
                </a:lnTo>
                <a:lnTo>
                  <a:pt x="53" y="38"/>
                </a:lnTo>
                <a:close/>
                <a:moveTo>
                  <a:pt x="61" y="36"/>
                </a:moveTo>
                <a:lnTo>
                  <a:pt x="62" y="43"/>
                </a:lnTo>
                <a:lnTo>
                  <a:pt x="62" y="46"/>
                </a:lnTo>
                <a:lnTo>
                  <a:pt x="62" y="51"/>
                </a:lnTo>
                <a:lnTo>
                  <a:pt x="61" y="55"/>
                </a:lnTo>
                <a:lnTo>
                  <a:pt x="70" y="46"/>
                </a:lnTo>
                <a:lnTo>
                  <a:pt x="61" y="36"/>
                </a:lnTo>
                <a:close/>
                <a:moveTo>
                  <a:pt x="18" y="36"/>
                </a:moveTo>
                <a:lnTo>
                  <a:pt x="7" y="46"/>
                </a:lnTo>
                <a:lnTo>
                  <a:pt x="18" y="53"/>
                </a:lnTo>
                <a:lnTo>
                  <a:pt x="15" y="47"/>
                </a:lnTo>
                <a:lnTo>
                  <a:pt x="15" y="46"/>
                </a:lnTo>
                <a:lnTo>
                  <a:pt x="17" y="40"/>
                </a:lnTo>
                <a:lnTo>
                  <a:pt x="18" y="36"/>
                </a:lnTo>
                <a:close/>
                <a:moveTo>
                  <a:pt x="59" y="34"/>
                </a:moveTo>
                <a:lnTo>
                  <a:pt x="57" y="35"/>
                </a:lnTo>
                <a:lnTo>
                  <a:pt x="57" y="36"/>
                </a:lnTo>
                <a:lnTo>
                  <a:pt x="56" y="38"/>
                </a:lnTo>
                <a:lnTo>
                  <a:pt x="55" y="38"/>
                </a:lnTo>
                <a:lnTo>
                  <a:pt x="53" y="46"/>
                </a:lnTo>
                <a:lnTo>
                  <a:pt x="56" y="55"/>
                </a:lnTo>
                <a:lnTo>
                  <a:pt x="57" y="55"/>
                </a:lnTo>
                <a:lnTo>
                  <a:pt x="57" y="56"/>
                </a:lnTo>
                <a:lnTo>
                  <a:pt x="59" y="57"/>
                </a:lnTo>
                <a:lnTo>
                  <a:pt x="60" y="52"/>
                </a:lnTo>
                <a:lnTo>
                  <a:pt x="61" y="46"/>
                </a:lnTo>
                <a:lnTo>
                  <a:pt x="61" y="43"/>
                </a:lnTo>
                <a:lnTo>
                  <a:pt x="60" y="39"/>
                </a:lnTo>
                <a:lnTo>
                  <a:pt x="59" y="34"/>
                </a:lnTo>
                <a:close/>
                <a:moveTo>
                  <a:pt x="21" y="34"/>
                </a:moveTo>
                <a:lnTo>
                  <a:pt x="18" y="39"/>
                </a:lnTo>
                <a:lnTo>
                  <a:pt x="17" y="46"/>
                </a:lnTo>
                <a:lnTo>
                  <a:pt x="17" y="47"/>
                </a:lnTo>
                <a:lnTo>
                  <a:pt x="18" y="52"/>
                </a:lnTo>
                <a:lnTo>
                  <a:pt x="19" y="56"/>
                </a:lnTo>
                <a:lnTo>
                  <a:pt x="21" y="55"/>
                </a:lnTo>
                <a:lnTo>
                  <a:pt x="22" y="53"/>
                </a:lnTo>
                <a:lnTo>
                  <a:pt x="23" y="53"/>
                </a:lnTo>
                <a:lnTo>
                  <a:pt x="26" y="46"/>
                </a:lnTo>
                <a:lnTo>
                  <a:pt x="23" y="36"/>
                </a:lnTo>
                <a:lnTo>
                  <a:pt x="22" y="36"/>
                </a:lnTo>
                <a:lnTo>
                  <a:pt x="22" y="35"/>
                </a:lnTo>
                <a:lnTo>
                  <a:pt x="21" y="34"/>
                </a:lnTo>
                <a:close/>
                <a:moveTo>
                  <a:pt x="38" y="30"/>
                </a:moveTo>
                <a:lnTo>
                  <a:pt x="35" y="36"/>
                </a:lnTo>
                <a:lnTo>
                  <a:pt x="27" y="35"/>
                </a:lnTo>
                <a:lnTo>
                  <a:pt x="35" y="40"/>
                </a:lnTo>
                <a:lnTo>
                  <a:pt x="36" y="39"/>
                </a:lnTo>
                <a:lnTo>
                  <a:pt x="38" y="39"/>
                </a:lnTo>
                <a:lnTo>
                  <a:pt x="38" y="30"/>
                </a:lnTo>
                <a:close/>
                <a:moveTo>
                  <a:pt x="40" y="30"/>
                </a:moveTo>
                <a:lnTo>
                  <a:pt x="40" y="39"/>
                </a:lnTo>
                <a:lnTo>
                  <a:pt x="44" y="40"/>
                </a:lnTo>
                <a:lnTo>
                  <a:pt x="52" y="36"/>
                </a:lnTo>
                <a:lnTo>
                  <a:pt x="44" y="36"/>
                </a:lnTo>
                <a:lnTo>
                  <a:pt x="40" y="30"/>
                </a:lnTo>
                <a:close/>
                <a:moveTo>
                  <a:pt x="40" y="23"/>
                </a:moveTo>
                <a:lnTo>
                  <a:pt x="40" y="25"/>
                </a:lnTo>
                <a:lnTo>
                  <a:pt x="42" y="26"/>
                </a:lnTo>
                <a:lnTo>
                  <a:pt x="42" y="27"/>
                </a:lnTo>
                <a:lnTo>
                  <a:pt x="42" y="29"/>
                </a:lnTo>
                <a:lnTo>
                  <a:pt x="45" y="34"/>
                </a:lnTo>
                <a:lnTo>
                  <a:pt x="53" y="34"/>
                </a:lnTo>
                <a:lnTo>
                  <a:pt x="53" y="34"/>
                </a:lnTo>
                <a:lnTo>
                  <a:pt x="55" y="34"/>
                </a:lnTo>
                <a:lnTo>
                  <a:pt x="56" y="34"/>
                </a:lnTo>
                <a:lnTo>
                  <a:pt x="57" y="32"/>
                </a:lnTo>
                <a:lnTo>
                  <a:pt x="55" y="29"/>
                </a:lnTo>
                <a:lnTo>
                  <a:pt x="51" y="26"/>
                </a:lnTo>
                <a:lnTo>
                  <a:pt x="45" y="25"/>
                </a:lnTo>
                <a:lnTo>
                  <a:pt x="40" y="23"/>
                </a:lnTo>
                <a:close/>
                <a:moveTo>
                  <a:pt x="39" y="23"/>
                </a:moveTo>
                <a:lnTo>
                  <a:pt x="38" y="23"/>
                </a:lnTo>
                <a:lnTo>
                  <a:pt x="31" y="25"/>
                </a:lnTo>
                <a:lnTo>
                  <a:pt x="26" y="27"/>
                </a:lnTo>
                <a:lnTo>
                  <a:pt x="22" y="32"/>
                </a:lnTo>
                <a:lnTo>
                  <a:pt x="23" y="32"/>
                </a:lnTo>
                <a:lnTo>
                  <a:pt x="25" y="32"/>
                </a:lnTo>
                <a:lnTo>
                  <a:pt x="26" y="34"/>
                </a:lnTo>
                <a:lnTo>
                  <a:pt x="26" y="34"/>
                </a:lnTo>
                <a:lnTo>
                  <a:pt x="34" y="34"/>
                </a:lnTo>
                <a:lnTo>
                  <a:pt x="38" y="29"/>
                </a:lnTo>
                <a:lnTo>
                  <a:pt x="38" y="26"/>
                </a:lnTo>
                <a:lnTo>
                  <a:pt x="38" y="26"/>
                </a:lnTo>
                <a:lnTo>
                  <a:pt x="39" y="23"/>
                </a:lnTo>
                <a:close/>
                <a:moveTo>
                  <a:pt x="26" y="18"/>
                </a:moveTo>
                <a:lnTo>
                  <a:pt x="22" y="30"/>
                </a:lnTo>
                <a:lnTo>
                  <a:pt x="26" y="26"/>
                </a:lnTo>
                <a:lnTo>
                  <a:pt x="31" y="23"/>
                </a:lnTo>
                <a:lnTo>
                  <a:pt x="36" y="22"/>
                </a:lnTo>
                <a:lnTo>
                  <a:pt x="26" y="18"/>
                </a:lnTo>
                <a:close/>
                <a:moveTo>
                  <a:pt x="53" y="18"/>
                </a:moveTo>
                <a:lnTo>
                  <a:pt x="42" y="22"/>
                </a:lnTo>
                <a:lnTo>
                  <a:pt x="48" y="23"/>
                </a:lnTo>
                <a:lnTo>
                  <a:pt x="53" y="26"/>
                </a:lnTo>
                <a:lnTo>
                  <a:pt x="57" y="30"/>
                </a:lnTo>
                <a:lnTo>
                  <a:pt x="53" y="18"/>
                </a:lnTo>
                <a:close/>
                <a:moveTo>
                  <a:pt x="39" y="0"/>
                </a:moveTo>
                <a:lnTo>
                  <a:pt x="40" y="0"/>
                </a:lnTo>
                <a:lnTo>
                  <a:pt x="40" y="1"/>
                </a:lnTo>
                <a:lnTo>
                  <a:pt x="40" y="2"/>
                </a:lnTo>
                <a:lnTo>
                  <a:pt x="40" y="6"/>
                </a:lnTo>
                <a:lnTo>
                  <a:pt x="43" y="5"/>
                </a:lnTo>
                <a:lnTo>
                  <a:pt x="44" y="5"/>
                </a:lnTo>
                <a:lnTo>
                  <a:pt x="44" y="5"/>
                </a:lnTo>
                <a:lnTo>
                  <a:pt x="44" y="6"/>
                </a:lnTo>
                <a:lnTo>
                  <a:pt x="40" y="9"/>
                </a:lnTo>
                <a:lnTo>
                  <a:pt x="40" y="14"/>
                </a:lnTo>
                <a:lnTo>
                  <a:pt x="45" y="10"/>
                </a:lnTo>
                <a:lnTo>
                  <a:pt x="47" y="10"/>
                </a:lnTo>
                <a:lnTo>
                  <a:pt x="47" y="10"/>
                </a:lnTo>
                <a:lnTo>
                  <a:pt x="47" y="10"/>
                </a:lnTo>
                <a:lnTo>
                  <a:pt x="47" y="11"/>
                </a:lnTo>
                <a:lnTo>
                  <a:pt x="40" y="15"/>
                </a:lnTo>
                <a:lnTo>
                  <a:pt x="40" y="21"/>
                </a:lnTo>
                <a:lnTo>
                  <a:pt x="53" y="14"/>
                </a:lnTo>
                <a:lnTo>
                  <a:pt x="53" y="14"/>
                </a:lnTo>
                <a:lnTo>
                  <a:pt x="55" y="13"/>
                </a:lnTo>
                <a:lnTo>
                  <a:pt x="56" y="14"/>
                </a:lnTo>
                <a:lnTo>
                  <a:pt x="56" y="14"/>
                </a:lnTo>
                <a:lnTo>
                  <a:pt x="56" y="15"/>
                </a:lnTo>
                <a:lnTo>
                  <a:pt x="59" y="32"/>
                </a:lnTo>
                <a:lnTo>
                  <a:pt x="59" y="32"/>
                </a:lnTo>
                <a:lnTo>
                  <a:pt x="65" y="29"/>
                </a:lnTo>
                <a:lnTo>
                  <a:pt x="65" y="22"/>
                </a:lnTo>
                <a:lnTo>
                  <a:pt x="66" y="21"/>
                </a:lnTo>
                <a:lnTo>
                  <a:pt x="66" y="22"/>
                </a:lnTo>
                <a:lnTo>
                  <a:pt x="66" y="29"/>
                </a:lnTo>
                <a:lnTo>
                  <a:pt x="70" y="26"/>
                </a:lnTo>
                <a:lnTo>
                  <a:pt x="72" y="21"/>
                </a:lnTo>
                <a:lnTo>
                  <a:pt x="72" y="21"/>
                </a:lnTo>
                <a:lnTo>
                  <a:pt x="73" y="21"/>
                </a:lnTo>
                <a:lnTo>
                  <a:pt x="72" y="25"/>
                </a:lnTo>
                <a:lnTo>
                  <a:pt x="77" y="22"/>
                </a:lnTo>
                <a:lnTo>
                  <a:pt x="77" y="21"/>
                </a:lnTo>
                <a:lnTo>
                  <a:pt x="78" y="21"/>
                </a:lnTo>
                <a:lnTo>
                  <a:pt x="79" y="21"/>
                </a:lnTo>
                <a:lnTo>
                  <a:pt x="79" y="22"/>
                </a:lnTo>
                <a:lnTo>
                  <a:pt x="79" y="23"/>
                </a:lnTo>
                <a:lnTo>
                  <a:pt x="78" y="23"/>
                </a:lnTo>
                <a:lnTo>
                  <a:pt x="77" y="23"/>
                </a:lnTo>
                <a:lnTo>
                  <a:pt x="73" y="26"/>
                </a:lnTo>
                <a:lnTo>
                  <a:pt x="76" y="27"/>
                </a:lnTo>
                <a:lnTo>
                  <a:pt x="77" y="29"/>
                </a:lnTo>
                <a:lnTo>
                  <a:pt x="77" y="29"/>
                </a:lnTo>
                <a:lnTo>
                  <a:pt x="76" y="29"/>
                </a:lnTo>
                <a:lnTo>
                  <a:pt x="72" y="27"/>
                </a:lnTo>
                <a:lnTo>
                  <a:pt x="66" y="30"/>
                </a:lnTo>
                <a:lnTo>
                  <a:pt x="73" y="32"/>
                </a:lnTo>
                <a:lnTo>
                  <a:pt x="73" y="32"/>
                </a:lnTo>
                <a:lnTo>
                  <a:pt x="73" y="32"/>
                </a:lnTo>
                <a:lnTo>
                  <a:pt x="73" y="34"/>
                </a:lnTo>
                <a:lnTo>
                  <a:pt x="65" y="30"/>
                </a:lnTo>
                <a:lnTo>
                  <a:pt x="60" y="34"/>
                </a:lnTo>
                <a:lnTo>
                  <a:pt x="60" y="34"/>
                </a:lnTo>
                <a:lnTo>
                  <a:pt x="73" y="44"/>
                </a:lnTo>
                <a:lnTo>
                  <a:pt x="73" y="44"/>
                </a:lnTo>
                <a:lnTo>
                  <a:pt x="74" y="44"/>
                </a:lnTo>
                <a:lnTo>
                  <a:pt x="74" y="46"/>
                </a:lnTo>
                <a:lnTo>
                  <a:pt x="74" y="47"/>
                </a:lnTo>
                <a:lnTo>
                  <a:pt x="73" y="47"/>
                </a:lnTo>
                <a:lnTo>
                  <a:pt x="73" y="47"/>
                </a:lnTo>
                <a:lnTo>
                  <a:pt x="60" y="59"/>
                </a:lnTo>
                <a:lnTo>
                  <a:pt x="65" y="61"/>
                </a:lnTo>
                <a:lnTo>
                  <a:pt x="72" y="59"/>
                </a:lnTo>
                <a:lnTo>
                  <a:pt x="73" y="59"/>
                </a:lnTo>
                <a:lnTo>
                  <a:pt x="73" y="60"/>
                </a:lnTo>
                <a:lnTo>
                  <a:pt x="72" y="60"/>
                </a:lnTo>
                <a:lnTo>
                  <a:pt x="66" y="63"/>
                </a:lnTo>
                <a:lnTo>
                  <a:pt x="70" y="65"/>
                </a:lnTo>
                <a:lnTo>
                  <a:pt x="74" y="64"/>
                </a:lnTo>
                <a:lnTo>
                  <a:pt x="76" y="64"/>
                </a:lnTo>
                <a:lnTo>
                  <a:pt x="76" y="64"/>
                </a:lnTo>
                <a:lnTo>
                  <a:pt x="76" y="65"/>
                </a:lnTo>
                <a:lnTo>
                  <a:pt x="72" y="66"/>
                </a:lnTo>
                <a:lnTo>
                  <a:pt x="77" y="69"/>
                </a:lnTo>
                <a:lnTo>
                  <a:pt x="77" y="69"/>
                </a:lnTo>
                <a:lnTo>
                  <a:pt x="78" y="69"/>
                </a:lnTo>
                <a:lnTo>
                  <a:pt x="79" y="70"/>
                </a:lnTo>
                <a:lnTo>
                  <a:pt x="78" y="72"/>
                </a:lnTo>
                <a:lnTo>
                  <a:pt x="78" y="72"/>
                </a:lnTo>
                <a:lnTo>
                  <a:pt x="77" y="72"/>
                </a:lnTo>
                <a:lnTo>
                  <a:pt x="76" y="70"/>
                </a:lnTo>
                <a:lnTo>
                  <a:pt x="77" y="70"/>
                </a:lnTo>
                <a:lnTo>
                  <a:pt x="72" y="68"/>
                </a:lnTo>
                <a:lnTo>
                  <a:pt x="72" y="70"/>
                </a:lnTo>
                <a:lnTo>
                  <a:pt x="70" y="72"/>
                </a:lnTo>
                <a:lnTo>
                  <a:pt x="70" y="70"/>
                </a:lnTo>
                <a:lnTo>
                  <a:pt x="70" y="66"/>
                </a:lnTo>
                <a:lnTo>
                  <a:pt x="65" y="64"/>
                </a:lnTo>
                <a:lnTo>
                  <a:pt x="66" y="70"/>
                </a:lnTo>
                <a:lnTo>
                  <a:pt x="65" y="70"/>
                </a:lnTo>
                <a:lnTo>
                  <a:pt x="65" y="70"/>
                </a:lnTo>
                <a:lnTo>
                  <a:pt x="64" y="63"/>
                </a:lnTo>
                <a:lnTo>
                  <a:pt x="59" y="60"/>
                </a:lnTo>
                <a:lnTo>
                  <a:pt x="56" y="74"/>
                </a:lnTo>
                <a:lnTo>
                  <a:pt x="57" y="76"/>
                </a:lnTo>
                <a:lnTo>
                  <a:pt x="57" y="77"/>
                </a:lnTo>
                <a:lnTo>
                  <a:pt x="56" y="77"/>
                </a:lnTo>
                <a:lnTo>
                  <a:pt x="55" y="77"/>
                </a:lnTo>
                <a:lnTo>
                  <a:pt x="55" y="76"/>
                </a:lnTo>
                <a:lnTo>
                  <a:pt x="55" y="76"/>
                </a:lnTo>
                <a:lnTo>
                  <a:pt x="40" y="69"/>
                </a:lnTo>
                <a:lnTo>
                  <a:pt x="40" y="74"/>
                </a:lnTo>
                <a:lnTo>
                  <a:pt x="47" y="78"/>
                </a:lnTo>
                <a:lnTo>
                  <a:pt x="47" y="80"/>
                </a:lnTo>
                <a:lnTo>
                  <a:pt x="47" y="80"/>
                </a:lnTo>
                <a:lnTo>
                  <a:pt x="45" y="80"/>
                </a:lnTo>
                <a:lnTo>
                  <a:pt x="40" y="76"/>
                </a:lnTo>
                <a:lnTo>
                  <a:pt x="40" y="81"/>
                </a:lnTo>
                <a:lnTo>
                  <a:pt x="44" y="83"/>
                </a:lnTo>
                <a:lnTo>
                  <a:pt x="44" y="85"/>
                </a:lnTo>
                <a:lnTo>
                  <a:pt x="44" y="85"/>
                </a:lnTo>
                <a:lnTo>
                  <a:pt x="43" y="85"/>
                </a:lnTo>
                <a:lnTo>
                  <a:pt x="43" y="85"/>
                </a:lnTo>
                <a:lnTo>
                  <a:pt x="40" y="82"/>
                </a:lnTo>
                <a:lnTo>
                  <a:pt x="40" y="90"/>
                </a:lnTo>
                <a:lnTo>
                  <a:pt x="40" y="91"/>
                </a:lnTo>
                <a:lnTo>
                  <a:pt x="40" y="93"/>
                </a:lnTo>
                <a:lnTo>
                  <a:pt x="39" y="93"/>
                </a:lnTo>
                <a:lnTo>
                  <a:pt x="39" y="93"/>
                </a:lnTo>
                <a:lnTo>
                  <a:pt x="38" y="91"/>
                </a:lnTo>
                <a:lnTo>
                  <a:pt x="39" y="90"/>
                </a:lnTo>
                <a:lnTo>
                  <a:pt x="39" y="82"/>
                </a:lnTo>
                <a:lnTo>
                  <a:pt x="36" y="85"/>
                </a:lnTo>
                <a:lnTo>
                  <a:pt x="35" y="85"/>
                </a:lnTo>
                <a:lnTo>
                  <a:pt x="35" y="83"/>
                </a:lnTo>
                <a:lnTo>
                  <a:pt x="39" y="81"/>
                </a:lnTo>
                <a:lnTo>
                  <a:pt x="38" y="76"/>
                </a:lnTo>
                <a:lnTo>
                  <a:pt x="34" y="80"/>
                </a:lnTo>
                <a:lnTo>
                  <a:pt x="34" y="80"/>
                </a:lnTo>
                <a:lnTo>
                  <a:pt x="32" y="80"/>
                </a:lnTo>
                <a:lnTo>
                  <a:pt x="32" y="80"/>
                </a:lnTo>
                <a:lnTo>
                  <a:pt x="32" y="78"/>
                </a:lnTo>
                <a:lnTo>
                  <a:pt x="38" y="74"/>
                </a:lnTo>
                <a:lnTo>
                  <a:pt x="38" y="69"/>
                </a:lnTo>
                <a:lnTo>
                  <a:pt x="23" y="76"/>
                </a:lnTo>
                <a:lnTo>
                  <a:pt x="23" y="76"/>
                </a:lnTo>
                <a:lnTo>
                  <a:pt x="22" y="76"/>
                </a:lnTo>
                <a:lnTo>
                  <a:pt x="21" y="76"/>
                </a:lnTo>
                <a:lnTo>
                  <a:pt x="21" y="74"/>
                </a:lnTo>
                <a:lnTo>
                  <a:pt x="21" y="74"/>
                </a:lnTo>
                <a:lnTo>
                  <a:pt x="19" y="59"/>
                </a:lnTo>
                <a:lnTo>
                  <a:pt x="14" y="60"/>
                </a:lnTo>
                <a:lnTo>
                  <a:pt x="13" y="68"/>
                </a:lnTo>
                <a:lnTo>
                  <a:pt x="13" y="68"/>
                </a:lnTo>
                <a:lnTo>
                  <a:pt x="11" y="68"/>
                </a:lnTo>
                <a:lnTo>
                  <a:pt x="13" y="61"/>
                </a:lnTo>
                <a:lnTo>
                  <a:pt x="9" y="64"/>
                </a:lnTo>
                <a:lnTo>
                  <a:pt x="7" y="68"/>
                </a:lnTo>
                <a:lnTo>
                  <a:pt x="6" y="68"/>
                </a:lnTo>
                <a:lnTo>
                  <a:pt x="6" y="68"/>
                </a:lnTo>
                <a:lnTo>
                  <a:pt x="6" y="64"/>
                </a:lnTo>
                <a:lnTo>
                  <a:pt x="2" y="66"/>
                </a:lnTo>
                <a:lnTo>
                  <a:pt x="2" y="66"/>
                </a:lnTo>
                <a:lnTo>
                  <a:pt x="1" y="68"/>
                </a:lnTo>
                <a:lnTo>
                  <a:pt x="1" y="66"/>
                </a:lnTo>
                <a:lnTo>
                  <a:pt x="0" y="66"/>
                </a:lnTo>
                <a:lnTo>
                  <a:pt x="0" y="65"/>
                </a:lnTo>
                <a:lnTo>
                  <a:pt x="1" y="65"/>
                </a:lnTo>
                <a:lnTo>
                  <a:pt x="2" y="65"/>
                </a:lnTo>
                <a:lnTo>
                  <a:pt x="6" y="63"/>
                </a:lnTo>
                <a:lnTo>
                  <a:pt x="4" y="61"/>
                </a:lnTo>
                <a:lnTo>
                  <a:pt x="2" y="60"/>
                </a:lnTo>
                <a:lnTo>
                  <a:pt x="4" y="60"/>
                </a:lnTo>
                <a:lnTo>
                  <a:pt x="4" y="60"/>
                </a:lnTo>
                <a:lnTo>
                  <a:pt x="7" y="61"/>
                </a:lnTo>
                <a:lnTo>
                  <a:pt x="11" y="60"/>
                </a:lnTo>
                <a:lnTo>
                  <a:pt x="6" y="57"/>
                </a:lnTo>
                <a:lnTo>
                  <a:pt x="6" y="56"/>
                </a:lnTo>
                <a:lnTo>
                  <a:pt x="6" y="56"/>
                </a:lnTo>
                <a:lnTo>
                  <a:pt x="7" y="56"/>
                </a:lnTo>
                <a:lnTo>
                  <a:pt x="13" y="59"/>
                </a:lnTo>
                <a:lnTo>
                  <a:pt x="18" y="56"/>
                </a:lnTo>
                <a:lnTo>
                  <a:pt x="6" y="47"/>
                </a:lnTo>
                <a:lnTo>
                  <a:pt x="5" y="47"/>
                </a:lnTo>
                <a:lnTo>
                  <a:pt x="5" y="47"/>
                </a:lnTo>
                <a:lnTo>
                  <a:pt x="4" y="46"/>
                </a:lnTo>
                <a:lnTo>
                  <a:pt x="5" y="44"/>
                </a:lnTo>
                <a:lnTo>
                  <a:pt x="5" y="44"/>
                </a:lnTo>
                <a:lnTo>
                  <a:pt x="6" y="44"/>
                </a:lnTo>
                <a:lnTo>
                  <a:pt x="19" y="32"/>
                </a:lnTo>
                <a:lnTo>
                  <a:pt x="14" y="30"/>
                </a:lnTo>
                <a:lnTo>
                  <a:pt x="7" y="32"/>
                </a:lnTo>
                <a:lnTo>
                  <a:pt x="6" y="32"/>
                </a:lnTo>
                <a:lnTo>
                  <a:pt x="6" y="32"/>
                </a:lnTo>
                <a:lnTo>
                  <a:pt x="7" y="31"/>
                </a:lnTo>
                <a:lnTo>
                  <a:pt x="13" y="29"/>
                </a:lnTo>
                <a:lnTo>
                  <a:pt x="9" y="26"/>
                </a:lnTo>
                <a:lnTo>
                  <a:pt x="5" y="27"/>
                </a:lnTo>
                <a:lnTo>
                  <a:pt x="4" y="27"/>
                </a:lnTo>
                <a:lnTo>
                  <a:pt x="4" y="27"/>
                </a:lnTo>
                <a:lnTo>
                  <a:pt x="4" y="27"/>
                </a:lnTo>
                <a:lnTo>
                  <a:pt x="4" y="27"/>
                </a:lnTo>
                <a:lnTo>
                  <a:pt x="7" y="25"/>
                </a:lnTo>
                <a:lnTo>
                  <a:pt x="2" y="22"/>
                </a:lnTo>
                <a:lnTo>
                  <a:pt x="2" y="22"/>
                </a:lnTo>
                <a:lnTo>
                  <a:pt x="1" y="22"/>
                </a:lnTo>
                <a:lnTo>
                  <a:pt x="1" y="21"/>
                </a:lnTo>
                <a:lnTo>
                  <a:pt x="1" y="19"/>
                </a:lnTo>
                <a:lnTo>
                  <a:pt x="1" y="19"/>
                </a:lnTo>
                <a:lnTo>
                  <a:pt x="2" y="19"/>
                </a:lnTo>
                <a:lnTo>
                  <a:pt x="4" y="21"/>
                </a:lnTo>
                <a:lnTo>
                  <a:pt x="4" y="21"/>
                </a:lnTo>
                <a:lnTo>
                  <a:pt x="7" y="23"/>
                </a:lnTo>
                <a:lnTo>
                  <a:pt x="7" y="21"/>
                </a:lnTo>
                <a:lnTo>
                  <a:pt x="9" y="19"/>
                </a:lnTo>
                <a:lnTo>
                  <a:pt x="9" y="21"/>
                </a:lnTo>
                <a:lnTo>
                  <a:pt x="10" y="25"/>
                </a:lnTo>
                <a:lnTo>
                  <a:pt x="14" y="27"/>
                </a:lnTo>
                <a:lnTo>
                  <a:pt x="13" y="22"/>
                </a:lnTo>
                <a:lnTo>
                  <a:pt x="14" y="21"/>
                </a:lnTo>
                <a:lnTo>
                  <a:pt x="14" y="21"/>
                </a:lnTo>
                <a:lnTo>
                  <a:pt x="15" y="29"/>
                </a:lnTo>
                <a:lnTo>
                  <a:pt x="19" y="31"/>
                </a:lnTo>
                <a:lnTo>
                  <a:pt x="23" y="17"/>
                </a:lnTo>
                <a:lnTo>
                  <a:pt x="23" y="15"/>
                </a:lnTo>
                <a:lnTo>
                  <a:pt x="23" y="14"/>
                </a:lnTo>
                <a:lnTo>
                  <a:pt x="25" y="14"/>
                </a:lnTo>
                <a:lnTo>
                  <a:pt x="25" y="14"/>
                </a:lnTo>
                <a:lnTo>
                  <a:pt x="26" y="15"/>
                </a:lnTo>
                <a:lnTo>
                  <a:pt x="26" y="15"/>
                </a:lnTo>
                <a:lnTo>
                  <a:pt x="39" y="22"/>
                </a:lnTo>
                <a:lnTo>
                  <a:pt x="39" y="15"/>
                </a:lnTo>
                <a:lnTo>
                  <a:pt x="32" y="11"/>
                </a:lnTo>
                <a:lnTo>
                  <a:pt x="32" y="10"/>
                </a:lnTo>
                <a:lnTo>
                  <a:pt x="34" y="10"/>
                </a:lnTo>
                <a:lnTo>
                  <a:pt x="39" y="14"/>
                </a:lnTo>
                <a:lnTo>
                  <a:pt x="39" y="9"/>
                </a:lnTo>
                <a:lnTo>
                  <a:pt x="35" y="6"/>
                </a:lnTo>
                <a:lnTo>
                  <a:pt x="35" y="5"/>
                </a:lnTo>
                <a:lnTo>
                  <a:pt x="35" y="5"/>
                </a:lnTo>
                <a:lnTo>
                  <a:pt x="36" y="5"/>
                </a:lnTo>
                <a:lnTo>
                  <a:pt x="39" y="6"/>
                </a:lnTo>
                <a:lnTo>
                  <a:pt x="39" y="2"/>
                </a:lnTo>
                <a:lnTo>
                  <a:pt x="38" y="1"/>
                </a:lnTo>
                <a:lnTo>
                  <a:pt x="39" y="0"/>
                </a:lnTo>
                <a:lnTo>
                  <a:pt x="3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8" name="PA_库_任意多边形 8769"/>
          <p:cNvSpPr>
            <a:spLocks noEditPoints="1"/>
          </p:cNvSpPr>
          <p:nvPr>
            <p:custDataLst>
              <p:tags r:id="rId17"/>
            </p:custDataLst>
          </p:nvPr>
        </p:nvSpPr>
        <p:spPr bwMode="auto">
          <a:xfrm>
            <a:off x="8204641" y="4471344"/>
            <a:ext cx="211594" cy="229601"/>
          </a:xfrm>
          <a:custGeom>
            <a:gdLst>
              <a:gd name="T0" fmla="*/ 22 w 47"/>
              <a:gd name="T1" fmla="*/ 50 h 51"/>
              <a:gd name="T2" fmla="*/ 26 w 47"/>
              <a:gd name="T3" fmla="*/ 42 h 51"/>
              <a:gd name="T4" fmla="*/ 24 w 47"/>
              <a:gd name="T5" fmla="*/ 45 h 51"/>
              <a:gd name="T6" fmla="*/ 21 w 47"/>
              <a:gd name="T7" fmla="*/ 44 h 51"/>
              <a:gd name="T8" fmla="*/ 21 w 47"/>
              <a:gd name="T9" fmla="*/ 32 h 51"/>
              <a:gd name="T10" fmla="*/ 26 w 47"/>
              <a:gd name="T11" fmla="*/ 32 h 51"/>
              <a:gd name="T12" fmla="*/ 36 w 47"/>
              <a:gd name="T13" fmla="*/ 34 h 51"/>
              <a:gd name="T14" fmla="*/ 39 w 47"/>
              <a:gd name="T15" fmla="*/ 34 h 51"/>
              <a:gd name="T16" fmla="*/ 38 w 47"/>
              <a:gd name="T17" fmla="*/ 37 h 51"/>
              <a:gd name="T18" fmla="*/ 36 w 47"/>
              <a:gd name="T19" fmla="*/ 37 h 51"/>
              <a:gd name="T20" fmla="*/ 43 w 47"/>
              <a:gd name="T21" fmla="*/ 40 h 51"/>
              <a:gd name="T22" fmla="*/ 28 w 47"/>
              <a:gd name="T23" fmla="*/ 32 h 51"/>
              <a:gd name="T24" fmla="*/ 24 w 47"/>
              <a:gd name="T25" fmla="*/ 27 h 51"/>
              <a:gd name="T26" fmla="*/ 24 w 47"/>
              <a:gd name="T27" fmla="*/ 27 h 51"/>
              <a:gd name="T28" fmla="*/ 26 w 47"/>
              <a:gd name="T29" fmla="*/ 29 h 51"/>
              <a:gd name="T30" fmla="*/ 21 w 47"/>
              <a:gd name="T31" fmla="*/ 29 h 51"/>
              <a:gd name="T32" fmla="*/ 28 w 47"/>
              <a:gd name="T33" fmla="*/ 29 h 51"/>
              <a:gd name="T34" fmla="*/ 12 w 47"/>
              <a:gd name="T35" fmla="*/ 25 h 51"/>
              <a:gd name="T36" fmla="*/ 19 w 47"/>
              <a:gd name="T37" fmla="*/ 25 h 51"/>
              <a:gd name="T38" fmla="*/ 22 w 47"/>
              <a:gd name="T39" fmla="*/ 27 h 51"/>
              <a:gd name="T40" fmla="*/ 15 w 47"/>
              <a:gd name="T41" fmla="*/ 40 h 51"/>
              <a:gd name="T42" fmla="*/ 11 w 47"/>
              <a:gd name="T43" fmla="*/ 34 h 51"/>
              <a:gd name="T44" fmla="*/ 5 w 47"/>
              <a:gd name="T45" fmla="*/ 34 h 51"/>
              <a:gd name="T46" fmla="*/ 9 w 47"/>
              <a:gd name="T47" fmla="*/ 30 h 51"/>
              <a:gd name="T48" fmla="*/ 8 w 47"/>
              <a:gd name="T49" fmla="*/ 24 h 51"/>
              <a:gd name="T50" fmla="*/ 29 w 47"/>
              <a:gd name="T51" fmla="*/ 24 h 51"/>
              <a:gd name="T52" fmla="*/ 24 w 47"/>
              <a:gd name="T53" fmla="*/ 24 h 51"/>
              <a:gd name="T54" fmla="*/ 25 w 47"/>
              <a:gd name="T55" fmla="*/ 25 h 51"/>
              <a:gd name="T56" fmla="*/ 29 w 47"/>
              <a:gd name="T57" fmla="*/ 24 h 51"/>
              <a:gd name="T58" fmla="*/ 30 w 47"/>
              <a:gd name="T59" fmla="*/ 16 h 51"/>
              <a:gd name="T60" fmla="*/ 21 w 47"/>
              <a:gd name="T61" fmla="*/ 23 h 51"/>
              <a:gd name="T62" fmla="*/ 24 w 47"/>
              <a:gd name="T63" fmla="*/ 21 h 51"/>
              <a:gd name="T64" fmla="*/ 32 w 47"/>
              <a:gd name="T65" fmla="*/ 15 h 51"/>
              <a:gd name="T66" fmla="*/ 37 w 47"/>
              <a:gd name="T67" fmla="*/ 20 h 51"/>
              <a:gd name="T68" fmla="*/ 42 w 47"/>
              <a:gd name="T69" fmla="*/ 17 h 51"/>
              <a:gd name="T70" fmla="*/ 37 w 47"/>
              <a:gd name="T71" fmla="*/ 20 h 51"/>
              <a:gd name="T72" fmla="*/ 38 w 47"/>
              <a:gd name="T73" fmla="*/ 27 h 51"/>
              <a:gd name="T74" fmla="*/ 5 w 47"/>
              <a:gd name="T75" fmla="*/ 12 h 51"/>
              <a:gd name="T76" fmla="*/ 16 w 47"/>
              <a:gd name="T77" fmla="*/ 21 h 51"/>
              <a:gd name="T78" fmla="*/ 9 w 47"/>
              <a:gd name="T79" fmla="*/ 17 h 51"/>
              <a:gd name="T80" fmla="*/ 12 w 47"/>
              <a:gd name="T81" fmla="*/ 13 h 51"/>
              <a:gd name="T82" fmla="*/ 15 w 47"/>
              <a:gd name="T83" fmla="*/ 15 h 51"/>
              <a:gd name="T84" fmla="*/ 24 w 47"/>
              <a:gd name="T85" fmla="*/ 3 h 51"/>
              <a:gd name="T86" fmla="*/ 22 w 47"/>
              <a:gd name="T87" fmla="*/ 12 h 51"/>
              <a:gd name="T88" fmla="*/ 25 w 47"/>
              <a:gd name="T89" fmla="*/ 10 h 51"/>
              <a:gd name="T90" fmla="*/ 26 w 47"/>
              <a:gd name="T91" fmla="*/ 10 h 51"/>
              <a:gd name="T92" fmla="*/ 25 w 47"/>
              <a:gd name="T93" fmla="*/ 13 h 51"/>
              <a:gd name="T94" fmla="*/ 24 w 47"/>
              <a:gd name="T95" fmla="*/ 3 h 51"/>
              <a:gd name="T96" fmla="*/ 34 w 47"/>
              <a:gd name="T97" fmla="*/ 6 h 51"/>
              <a:gd name="T98" fmla="*/ 45 w 47"/>
              <a:gd name="T99" fmla="*/ 15 h 51"/>
              <a:gd name="T100" fmla="*/ 43 w 47"/>
              <a:gd name="T101" fmla="*/ 28 h 51"/>
              <a:gd name="T102" fmla="*/ 43 w 47"/>
              <a:gd name="T103" fmla="*/ 29 h 51"/>
              <a:gd name="T104" fmla="*/ 43 w 47"/>
              <a:gd name="T105" fmla="*/ 41 h 51"/>
              <a:gd name="T106" fmla="*/ 32 w 47"/>
              <a:gd name="T107" fmla="*/ 46 h 51"/>
              <a:gd name="T108" fmla="*/ 21 w 47"/>
              <a:gd name="T109" fmla="*/ 50 h 51"/>
              <a:gd name="T110" fmla="*/ 9 w 47"/>
              <a:gd name="T111" fmla="*/ 44 h 51"/>
              <a:gd name="T112" fmla="*/ 2 w 47"/>
              <a:gd name="T113" fmla="*/ 37 h 51"/>
              <a:gd name="T114" fmla="*/ 4 w 47"/>
              <a:gd name="T115" fmla="*/ 24 h 51"/>
              <a:gd name="T116" fmla="*/ 4 w 47"/>
              <a:gd name="T117" fmla="*/ 23 h 51"/>
              <a:gd name="T118" fmla="*/ 5 w 47"/>
              <a:gd name="T119" fmla="*/ 12 h 51"/>
              <a:gd name="T120" fmla="*/ 16 w 47"/>
              <a:gd name="T121" fmla="*/ 6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51">
                <a:moveTo>
                  <a:pt x="24" y="37"/>
                </a:moveTo>
                <a:lnTo>
                  <a:pt x="19" y="38"/>
                </a:lnTo>
                <a:lnTo>
                  <a:pt x="19" y="38"/>
                </a:lnTo>
                <a:lnTo>
                  <a:pt x="17" y="38"/>
                </a:lnTo>
                <a:lnTo>
                  <a:pt x="16" y="38"/>
                </a:lnTo>
                <a:lnTo>
                  <a:pt x="16" y="40"/>
                </a:lnTo>
                <a:lnTo>
                  <a:pt x="22" y="50"/>
                </a:lnTo>
                <a:lnTo>
                  <a:pt x="22" y="50"/>
                </a:lnTo>
                <a:lnTo>
                  <a:pt x="30" y="41"/>
                </a:lnTo>
                <a:lnTo>
                  <a:pt x="30" y="40"/>
                </a:lnTo>
                <a:lnTo>
                  <a:pt x="29" y="40"/>
                </a:lnTo>
                <a:lnTo>
                  <a:pt x="29" y="38"/>
                </a:lnTo>
                <a:lnTo>
                  <a:pt x="24" y="37"/>
                </a:lnTo>
                <a:lnTo>
                  <a:pt x="24" y="40"/>
                </a:lnTo>
                <a:lnTo>
                  <a:pt x="26" y="42"/>
                </a:lnTo>
                <a:lnTo>
                  <a:pt x="26" y="42"/>
                </a:lnTo>
                <a:lnTo>
                  <a:pt x="26" y="42"/>
                </a:lnTo>
                <a:lnTo>
                  <a:pt x="25" y="42"/>
                </a:lnTo>
                <a:lnTo>
                  <a:pt x="24" y="41"/>
                </a:lnTo>
                <a:lnTo>
                  <a:pt x="24" y="42"/>
                </a:lnTo>
                <a:lnTo>
                  <a:pt x="25" y="44"/>
                </a:lnTo>
                <a:lnTo>
                  <a:pt x="25" y="44"/>
                </a:lnTo>
                <a:lnTo>
                  <a:pt x="25" y="45"/>
                </a:lnTo>
                <a:lnTo>
                  <a:pt x="24" y="45"/>
                </a:lnTo>
                <a:lnTo>
                  <a:pt x="24" y="44"/>
                </a:lnTo>
                <a:lnTo>
                  <a:pt x="24" y="46"/>
                </a:lnTo>
                <a:lnTo>
                  <a:pt x="22" y="46"/>
                </a:lnTo>
                <a:lnTo>
                  <a:pt x="22" y="46"/>
                </a:lnTo>
                <a:lnTo>
                  <a:pt x="22" y="44"/>
                </a:lnTo>
                <a:lnTo>
                  <a:pt x="21" y="45"/>
                </a:lnTo>
                <a:lnTo>
                  <a:pt x="21" y="44"/>
                </a:lnTo>
                <a:lnTo>
                  <a:pt x="21" y="44"/>
                </a:lnTo>
                <a:lnTo>
                  <a:pt x="22" y="42"/>
                </a:lnTo>
                <a:lnTo>
                  <a:pt x="22" y="41"/>
                </a:lnTo>
                <a:lnTo>
                  <a:pt x="21" y="42"/>
                </a:lnTo>
                <a:lnTo>
                  <a:pt x="20" y="42"/>
                </a:lnTo>
                <a:lnTo>
                  <a:pt x="20" y="41"/>
                </a:lnTo>
                <a:lnTo>
                  <a:pt x="22" y="40"/>
                </a:lnTo>
                <a:lnTo>
                  <a:pt x="24" y="37"/>
                </a:lnTo>
                <a:close/>
                <a:moveTo>
                  <a:pt x="21" y="32"/>
                </a:moveTo>
                <a:lnTo>
                  <a:pt x="21" y="32"/>
                </a:lnTo>
                <a:lnTo>
                  <a:pt x="19" y="37"/>
                </a:lnTo>
                <a:lnTo>
                  <a:pt x="19" y="37"/>
                </a:lnTo>
                <a:lnTo>
                  <a:pt x="24" y="36"/>
                </a:lnTo>
                <a:lnTo>
                  <a:pt x="29" y="37"/>
                </a:lnTo>
                <a:lnTo>
                  <a:pt x="29" y="37"/>
                </a:lnTo>
                <a:lnTo>
                  <a:pt x="26" y="32"/>
                </a:lnTo>
                <a:lnTo>
                  <a:pt x="26" y="32"/>
                </a:lnTo>
                <a:lnTo>
                  <a:pt x="24" y="32"/>
                </a:lnTo>
                <a:lnTo>
                  <a:pt x="21" y="32"/>
                </a:lnTo>
                <a:close/>
                <a:moveTo>
                  <a:pt x="39" y="29"/>
                </a:moveTo>
                <a:lnTo>
                  <a:pt x="39" y="29"/>
                </a:lnTo>
                <a:lnTo>
                  <a:pt x="38" y="29"/>
                </a:lnTo>
                <a:lnTo>
                  <a:pt x="37" y="29"/>
                </a:lnTo>
                <a:lnTo>
                  <a:pt x="33" y="32"/>
                </a:lnTo>
                <a:lnTo>
                  <a:pt x="36" y="34"/>
                </a:lnTo>
                <a:lnTo>
                  <a:pt x="38" y="33"/>
                </a:lnTo>
                <a:lnTo>
                  <a:pt x="38" y="33"/>
                </a:lnTo>
                <a:lnTo>
                  <a:pt x="38" y="33"/>
                </a:lnTo>
                <a:lnTo>
                  <a:pt x="38" y="33"/>
                </a:lnTo>
                <a:lnTo>
                  <a:pt x="37" y="34"/>
                </a:lnTo>
                <a:lnTo>
                  <a:pt x="38" y="36"/>
                </a:lnTo>
                <a:lnTo>
                  <a:pt x="39" y="34"/>
                </a:lnTo>
                <a:lnTo>
                  <a:pt x="39" y="34"/>
                </a:lnTo>
                <a:lnTo>
                  <a:pt x="39" y="34"/>
                </a:lnTo>
                <a:lnTo>
                  <a:pt x="39" y="36"/>
                </a:lnTo>
                <a:lnTo>
                  <a:pt x="39" y="36"/>
                </a:lnTo>
                <a:lnTo>
                  <a:pt x="41" y="37"/>
                </a:lnTo>
                <a:lnTo>
                  <a:pt x="41" y="37"/>
                </a:lnTo>
                <a:lnTo>
                  <a:pt x="41" y="37"/>
                </a:lnTo>
                <a:lnTo>
                  <a:pt x="41" y="38"/>
                </a:lnTo>
                <a:lnTo>
                  <a:pt x="38" y="37"/>
                </a:lnTo>
                <a:lnTo>
                  <a:pt x="38" y="37"/>
                </a:lnTo>
                <a:lnTo>
                  <a:pt x="38" y="38"/>
                </a:lnTo>
                <a:lnTo>
                  <a:pt x="37" y="38"/>
                </a:lnTo>
                <a:lnTo>
                  <a:pt x="37" y="36"/>
                </a:lnTo>
                <a:lnTo>
                  <a:pt x="36" y="36"/>
                </a:lnTo>
                <a:lnTo>
                  <a:pt x="36" y="37"/>
                </a:lnTo>
                <a:lnTo>
                  <a:pt x="36" y="38"/>
                </a:lnTo>
                <a:lnTo>
                  <a:pt x="36" y="37"/>
                </a:lnTo>
                <a:lnTo>
                  <a:pt x="34" y="34"/>
                </a:lnTo>
                <a:lnTo>
                  <a:pt x="32" y="33"/>
                </a:lnTo>
                <a:lnTo>
                  <a:pt x="30" y="37"/>
                </a:lnTo>
                <a:lnTo>
                  <a:pt x="32" y="38"/>
                </a:lnTo>
                <a:lnTo>
                  <a:pt x="32" y="40"/>
                </a:lnTo>
                <a:lnTo>
                  <a:pt x="32" y="40"/>
                </a:lnTo>
                <a:lnTo>
                  <a:pt x="32" y="40"/>
                </a:lnTo>
                <a:lnTo>
                  <a:pt x="43" y="40"/>
                </a:lnTo>
                <a:lnTo>
                  <a:pt x="43" y="40"/>
                </a:lnTo>
                <a:lnTo>
                  <a:pt x="39" y="29"/>
                </a:lnTo>
                <a:lnTo>
                  <a:pt x="39" y="29"/>
                </a:lnTo>
                <a:close/>
                <a:moveTo>
                  <a:pt x="29" y="28"/>
                </a:moveTo>
                <a:lnTo>
                  <a:pt x="29" y="29"/>
                </a:lnTo>
                <a:lnTo>
                  <a:pt x="28" y="32"/>
                </a:lnTo>
                <a:lnTo>
                  <a:pt x="28" y="32"/>
                </a:lnTo>
                <a:lnTo>
                  <a:pt x="28" y="32"/>
                </a:lnTo>
                <a:lnTo>
                  <a:pt x="30" y="37"/>
                </a:lnTo>
                <a:lnTo>
                  <a:pt x="30" y="37"/>
                </a:lnTo>
                <a:lnTo>
                  <a:pt x="32" y="32"/>
                </a:lnTo>
                <a:lnTo>
                  <a:pt x="37" y="29"/>
                </a:lnTo>
                <a:lnTo>
                  <a:pt x="37" y="29"/>
                </a:lnTo>
                <a:lnTo>
                  <a:pt x="29" y="28"/>
                </a:lnTo>
                <a:lnTo>
                  <a:pt x="29" y="28"/>
                </a:lnTo>
                <a:close/>
                <a:moveTo>
                  <a:pt x="24" y="27"/>
                </a:moveTo>
                <a:lnTo>
                  <a:pt x="22" y="29"/>
                </a:lnTo>
                <a:lnTo>
                  <a:pt x="22" y="30"/>
                </a:lnTo>
                <a:lnTo>
                  <a:pt x="22" y="32"/>
                </a:lnTo>
                <a:lnTo>
                  <a:pt x="22" y="32"/>
                </a:lnTo>
                <a:lnTo>
                  <a:pt x="24" y="30"/>
                </a:lnTo>
                <a:lnTo>
                  <a:pt x="24" y="29"/>
                </a:lnTo>
                <a:lnTo>
                  <a:pt x="24" y="28"/>
                </a:lnTo>
                <a:lnTo>
                  <a:pt x="24" y="27"/>
                </a:lnTo>
                <a:close/>
                <a:moveTo>
                  <a:pt x="25" y="27"/>
                </a:moveTo>
                <a:lnTo>
                  <a:pt x="25" y="29"/>
                </a:lnTo>
                <a:lnTo>
                  <a:pt x="26" y="30"/>
                </a:lnTo>
                <a:lnTo>
                  <a:pt x="26" y="30"/>
                </a:lnTo>
                <a:lnTo>
                  <a:pt x="26" y="30"/>
                </a:lnTo>
                <a:lnTo>
                  <a:pt x="26" y="30"/>
                </a:lnTo>
                <a:lnTo>
                  <a:pt x="26" y="30"/>
                </a:lnTo>
                <a:lnTo>
                  <a:pt x="26" y="29"/>
                </a:lnTo>
                <a:lnTo>
                  <a:pt x="25" y="28"/>
                </a:lnTo>
                <a:lnTo>
                  <a:pt x="25" y="27"/>
                </a:lnTo>
                <a:close/>
                <a:moveTo>
                  <a:pt x="24" y="27"/>
                </a:moveTo>
                <a:lnTo>
                  <a:pt x="21" y="28"/>
                </a:lnTo>
                <a:lnTo>
                  <a:pt x="20" y="28"/>
                </a:lnTo>
                <a:lnTo>
                  <a:pt x="20" y="29"/>
                </a:lnTo>
                <a:lnTo>
                  <a:pt x="20" y="29"/>
                </a:lnTo>
                <a:lnTo>
                  <a:pt x="21" y="29"/>
                </a:lnTo>
                <a:lnTo>
                  <a:pt x="22" y="28"/>
                </a:lnTo>
                <a:lnTo>
                  <a:pt x="24" y="28"/>
                </a:lnTo>
                <a:lnTo>
                  <a:pt x="24" y="27"/>
                </a:lnTo>
                <a:close/>
                <a:moveTo>
                  <a:pt x="25" y="27"/>
                </a:moveTo>
                <a:lnTo>
                  <a:pt x="25" y="27"/>
                </a:lnTo>
                <a:lnTo>
                  <a:pt x="26" y="28"/>
                </a:lnTo>
                <a:lnTo>
                  <a:pt x="26" y="28"/>
                </a:lnTo>
                <a:lnTo>
                  <a:pt x="28" y="29"/>
                </a:lnTo>
                <a:lnTo>
                  <a:pt x="29" y="28"/>
                </a:lnTo>
                <a:lnTo>
                  <a:pt x="29" y="28"/>
                </a:lnTo>
                <a:lnTo>
                  <a:pt x="29" y="28"/>
                </a:lnTo>
                <a:lnTo>
                  <a:pt x="28" y="27"/>
                </a:lnTo>
                <a:lnTo>
                  <a:pt x="25" y="27"/>
                </a:lnTo>
                <a:close/>
                <a:moveTo>
                  <a:pt x="12" y="25"/>
                </a:moveTo>
                <a:lnTo>
                  <a:pt x="12" y="25"/>
                </a:lnTo>
                <a:lnTo>
                  <a:pt x="12" y="25"/>
                </a:lnTo>
                <a:lnTo>
                  <a:pt x="16" y="30"/>
                </a:lnTo>
                <a:lnTo>
                  <a:pt x="17" y="36"/>
                </a:lnTo>
                <a:lnTo>
                  <a:pt x="17" y="36"/>
                </a:lnTo>
                <a:lnTo>
                  <a:pt x="21" y="32"/>
                </a:lnTo>
                <a:lnTo>
                  <a:pt x="21" y="30"/>
                </a:lnTo>
                <a:lnTo>
                  <a:pt x="20" y="29"/>
                </a:lnTo>
                <a:lnTo>
                  <a:pt x="19" y="28"/>
                </a:lnTo>
                <a:lnTo>
                  <a:pt x="19" y="25"/>
                </a:lnTo>
                <a:lnTo>
                  <a:pt x="19" y="25"/>
                </a:lnTo>
                <a:lnTo>
                  <a:pt x="12" y="25"/>
                </a:lnTo>
                <a:close/>
                <a:moveTo>
                  <a:pt x="20" y="24"/>
                </a:moveTo>
                <a:lnTo>
                  <a:pt x="20" y="25"/>
                </a:lnTo>
                <a:lnTo>
                  <a:pt x="20" y="25"/>
                </a:lnTo>
                <a:lnTo>
                  <a:pt x="20" y="25"/>
                </a:lnTo>
                <a:lnTo>
                  <a:pt x="21" y="27"/>
                </a:lnTo>
                <a:lnTo>
                  <a:pt x="22" y="27"/>
                </a:lnTo>
                <a:lnTo>
                  <a:pt x="24" y="27"/>
                </a:lnTo>
                <a:lnTo>
                  <a:pt x="21" y="25"/>
                </a:lnTo>
                <a:lnTo>
                  <a:pt x="20" y="24"/>
                </a:lnTo>
                <a:close/>
                <a:moveTo>
                  <a:pt x="8" y="24"/>
                </a:moveTo>
                <a:lnTo>
                  <a:pt x="3" y="36"/>
                </a:lnTo>
                <a:lnTo>
                  <a:pt x="3" y="37"/>
                </a:lnTo>
                <a:lnTo>
                  <a:pt x="3" y="37"/>
                </a:lnTo>
                <a:lnTo>
                  <a:pt x="15" y="40"/>
                </a:lnTo>
                <a:lnTo>
                  <a:pt x="16" y="38"/>
                </a:lnTo>
                <a:lnTo>
                  <a:pt x="16" y="37"/>
                </a:lnTo>
                <a:lnTo>
                  <a:pt x="16" y="36"/>
                </a:lnTo>
                <a:lnTo>
                  <a:pt x="16" y="30"/>
                </a:lnTo>
                <a:lnTo>
                  <a:pt x="12" y="32"/>
                </a:lnTo>
                <a:lnTo>
                  <a:pt x="12" y="36"/>
                </a:lnTo>
                <a:lnTo>
                  <a:pt x="11" y="36"/>
                </a:lnTo>
                <a:lnTo>
                  <a:pt x="11" y="34"/>
                </a:lnTo>
                <a:lnTo>
                  <a:pt x="11" y="33"/>
                </a:lnTo>
                <a:lnTo>
                  <a:pt x="9" y="33"/>
                </a:lnTo>
                <a:lnTo>
                  <a:pt x="9" y="36"/>
                </a:lnTo>
                <a:lnTo>
                  <a:pt x="9" y="36"/>
                </a:lnTo>
                <a:lnTo>
                  <a:pt x="8" y="36"/>
                </a:lnTo>
                <a:lnTo>
                  <a:pt x="9" y="34"/>
                </a:lnTo>
                <a:lnTo>
                  <a:pt x="7" y="36"/>
                </a:lnTo>
                <a:lnTo>
                  <a:pt x="5" y="34"/>
                </a:lnTo>
                <a:lnTo>
                  <a:pt x="7" y="34"/>
                </a:lnTo>
                <a:lnTo>
                  <a:pt x="8" y="33"/>
                </a:lnTo>
                <a:lnTo>
                  <a:pt x="7" y="33"/>
                </a:lnTo>
                <a:lnTo>
                  <a:pt x="7" y="32"/>
                </a:lnTo>
                <a:lnTo>
                  <a:pt x="8" y="32"/>
                </a:lnTo>
                <a:lnTo>
                  <a:pt x="9" y="33"/>
                </a:lnTo>
                <a:lnTo>
                  <a:pt x="11" y="32"/>
                </a:lnTo>
                <a:lnTo>
                  <a:pt x="9" y="30"/>
                </a:lnTo>
                <a:lnTo>
                  <a:pt x="8" y="30"/>
                </a:lnTo>
                <a:lnTo>
                  <a:pt x="9" y="30"/>
                </a:lnTo>
                <a:lnTo>
                  <a:pt x="12" y="32"/>
                </a:lnTo>
                <a:lnTo>
                  <a:pt x="15" y="30"/>
                </a:lnTo>
                <a:lnTo>
                  <a:pt x="11" y="25"/>
                </a:lnTo>
                <a:lnTo>
                  <a:pt x="11" y="25"/>
                </a:lnTo>
                <a:lnTo>
                  <a:pt x="9" y="24"/>
                </a:lnTo>
                <a:lnTo>
                  <a:pt x="8" y="24"/>
                </a:lnTo>
                <a:close/>
                <a:moveTo>
                  <a:pt x="29" y="24"/>
                </a:moveTo>
                <a:lnTo>
                  <a:pt x="28" y="24"/>
                </a:lnTo>
                <a:lnTo>
                  <a:pt x="26" y="25"/>
                </a:lnTo>
                <a:lnTo>
                  <a:pt x="25" y="27"/>
                </a:lnTo>
                <a:lnTo>
                  <a:pt x="25" y="27"/>
                </a:lnTo>
                <a:lnTo>
                  <a:pt x="26" y="27"/>
                </a:lnTo>
                <a:lnTo>
                  <a:pt x="28" y="25"/>
                </a:lnTo>
                <a:lnTo>
                  <a:pt x="29" y="24"/>
                </a:lnTo>
                <a:lnTo>
                  <a:pt x="29" y="24"/>
                </a:lnTo>
                <a:close/>
                <a:moveTo>
                  <a:pt x="22" y="23"/>
                </a:moveTo>
                <a:lnTo>
                  <a:pt x="22" y="23"/>
                </a:lnTo>
                <a:lnTo>
                  <a:pt x="22" y="23"/>
                </a:lnTo>
                <a:lnTo>
                  <a:pt x="22" y="24"/>
                </a:lnTo>
                <a:lnTo>
                  <a:pt x="24" y="27"/>
                </a:lnTo>
                <a:lnTo>
                  <a:pt x="24" y="25"/>
                </a:lnTo>
                <a:lnTo>
                  <a:pt x="24" y="24"/>
                </a:lnTo>
                <a:lnTo>
                  <a:pt x="22" y="23"/>
                </a:lnTo>
                <a:lnTo>
                  <a:pt x="22" y="23"/>
                </a:lnTo>
                <a:close/>
                <a:moveTo>
                  <a:pt x="26" y="21"/>
                </a:moveTo>
                <a:lnTo>
                  <a:pt x="25" y="23"/>
                </a:lnTo>
                <a:lnTo>
                  <a:pt x="25" y="23"/>
                </a:lnTo>
                <a:lnTo>
                  <a:pt x="25" y="24"/>
                </a:lnTo>
                <a:lnTo>
                  <a:pt x="25" y="27"/>
                </a:lnTo>
                <a:lnTo>
                  <a:pt x="25" y="25"/>
                </a:lnTo>
                <a:lnTo>
                  <a:pt x="25" y="25"/>
                </a:lnTo>
                <a:lnTo>
                  <a:pt x="26" y="24"/>
                </a:lnTo>
                <a:lnTo>
                  <a:pt x="26" y="23"/>
                </a:lnTo>
                <a:lnTo>
                  <a:pt x="26" y="21"/>
                </a:lnTo>
                <a:close/>
                <a:moveTo>
                  <a:pt x="30" y="16"/>
                </a:moveTo>
                <a:lnTo>
                  <a:pt x="26" y="21"/>
                </a:lnTo>
                <a:lnTo>
                  <a:pt x="26" y="21"/>
                </a:lnTo>
                <a:lnTo>
                  <a:pt x="29" y="24"/>
                </a:lnTo>
                <a:lnTo>
                  <a:pt x="29" y="25"/>
                </a:lnTo>
                <a:lnTo>
                  <a:pt x="29" y="27"/>
                </a:lnTo>
                <a:lnTo>
                  <a:pt x="29" y="27"/>
                </a:lnTo>
                <a:lnTo>
                  <a:pt x="37" y="28"/>
                </a:lnTo>
                <a:lnTo>
                  <a:pt x="37" y="28"/>
                </a:lnTo>
                <a:lnTo>
                  <a:pt x="37" y="28"/>
                </a:lnTo>
                <a:lnTo>
                  <a:pt x="32" y="23"/>
                </a:lnTo>
                <a:lnTo>
                  <a:pt x="30" y="16"/>
                </a:lnTo>
                <a:lnTo>
                  <a:pt x="30" y="16"/>
                </a:lnTo>
                <a:close/>
                <a:moveTo>
                  <a:pt x="19" y="16"/>
                </a:moveTo>
                <a:lnTo>
                  <a:pt x="17" y="21"/>
                </a:lnTo>
                <a:lnTo>
                  <a:pt x="12" y="24"/>
                </a:lnTo>
                <a:lnTo>
                  <a:pt x="19" y="24"/>
                </a:lnTo>
                <a:lnTo>
                  <a:pt x="19" y="24"/>
                </a:lnTo>
                <a:lnTo>
                  <a:pt x="20" y="23"/>
                </a:lnTo>
                <a:lnTo>
                  <a:pt x="21" y="23"/>
                </a:lnTo>
                <a:lnTo>
                  <a:pt x="21" y="23"/>
                </a:lnTo>
                <a:lnTo>
                  <a:pt x="21" y="21"/>
                </a:lnTo>
                <a:lnTo>
                  <a:pt x="19" y="16"/>
                </a:lnTo>
                <a:close/>
                <a:moveTo>
                  <a:pt x="20" y="15"/>
                </a:moveTo>
                <a:lnTo>
                  <a:pt x="20" y="16"/>
                </a:lnTo>
                <a:lnTo>
                  <a:pt x="22" y="21"/>
                </a:lnTo>
                <a:lnTo>
                  <a:pt x="22" y="21"/>
                </a:lnTo>
                <a:lnTo>
                  <a:pt x="24" y="21"/>
                </a:lnTo>
                <a:lnTo>
                  <a:pt x="26" y="21"/>
                </a:lnTo>
                <a:lnTo>
                  <a:pt x="26" y="21"/>
                </a:lnTo>
                <a:lnTo>
                  <a:pt x="29" y="16"/>
                </a:lnTo>
                <a:lnTo>
                  <a:pt x="25" y="17"/>
                </a:lnTo>
                <a:lnTo>
                  <a:pt x="20" y="15"/>
                </a:lnTo>
                <a:close/>
                <a:moveTo>
                  <a:pt x="33" y="13"/>
                </a:moveTo>
                <a:lnTo>
                  <a:pt x="32" y="13"/>
                </a:lnTo>
                <a:lnTo>
                  <a:pt x="32" y="15"/>
                </a:lnTo>
                <a:lnTo>
                  <a:pt x="32" y="16"/>
                </a:lnTo>
                <a:lnTo>
                  <a:pt x="32" y="16"/>
                </a:lnTo>
                <a:lnTo>
                  <a:pt x="33" y="21"/>
                </a:lnTo>
                <a:lnTo>
                  <a:pt x="36" y="20"/>
                </a:lnTo>
                <a:lnTo>
                  <a:pt x="36" y="17"/>
                </a:lnTo>
                <a:lnTo>
                  <a:pt x="37" y="17"/>
                </a:lnTo>
                <a:lnTo>
                  <a:pt x="37" y="17"/>
                </a:lnTo>
                <a:lnTo>
                  <a:pt x="37" y="20"/>
                </a:lnTo>
                <a:lnTo>
                  <a:pt x="38" y="19"/>
                </a:lnTo>
                <a:lnTo>
                  <a:pt x="38" y="17"/>
                </a:lnTo>
                <a:lnTo>
                  <a:pt x="39" y="17"/>
                </a:lnTo>
                <a:lnTo>
                  <a:pt x="39" y="17"/>
                </a:lnTo>
                <a:lnTo>
                  <a:pt x="39" y="19"/>
                </a:lnTo>
                <a:lnTo>
                  <a:pt x="41" y="17"/>
                </a:lnTo>
                <a:lnTo>
                  <a:pt x="42" y="17"/>
                </a:lnTo>
                <a:lnTo>
                  <a:pt x="42" y="17"/>
                </a:lnTo>
                <a:lnTo>
                  <a:pt x="42" y="19"/>
                </a:lnTo>
                <a:lnTo>
                  <a:pt x="39" y="19"/>
                </a:lnTo>
                <a:lnTo>
                  <a:pt x="41" y="20"/>
                </a:lnTo>
                <a:lnTo>
                  <a:pt x="41" y="20"/>
                </a:lnTo>
                <a:lnTo>
                  <a:pt x="41" y="20"/>
                </a:lnTo>
                <a:lnTo>
                  <a:pt x="39" y="20"/>
                </a:lnTo>
                <a:lnTo>
                  <a:pt x="38" y="20"/>
                </a:lnTo>
                <a:lnTo>
                  <a:pt x="37" y="20"/>
                </a:lnTo>
                <a:lnTo>
                  <a:pt x="39" y="21"/>
                </a:lnTo>
                <a:lnTo>
                  <a:pt x="39" y="21"/>
                </a:lnTo>
                <a:lnTo>
                  <a:pt x="39" y="23"/>
                </a:lnTo>
                <a:lnTo>
                  <a:pt x="38" y="23"/>
                </a:lnTo>
                <a:lnTo>
                  <a:pt x="36" y="21"/>
                </a:lnTo>
                <a:lnTo>
                  <a:pt x="33" y="23"/>
                </a:lnTo>
                <a:lnTo>
                  <a:pt x="37" y="27"/>
                </a:lnTo>
                <a:lnTo>
                  <a:pt x="38" y="27"/>
                </a:lnTo>
                <a:lnTo>
                  <a:pt x="39" y="28"/>
                </a:lnTo>
                <a:lnTo>
                  <a:pt x="39" y="28"/>
                </a:lnTo>
                <a:lnTo>
                  <a:pt x="45" y="16"/>
                </a:lnTo>
                <a:lnTo>
                  <a:pt x="45" y="16"/>
                </a:lnTo>
                <a:lnTo>
                  <a:pt x="45" y="16"/>
                </a:lnTo>
                <a:lnTo>
                  <a:pt x="33" y="13"/>
                </a:lnTo>
                <a:close/>
                <a:moveTo>
                  <a:pt x="16" y="12"/>
                </a:moveTo>
                <a:lnTo>
                  <a:pt x="5" y="12"/>
                </a:lnTo>
                <a:lnTo>
                  <a:pt x="5" y="12"/>
                </a:lnTo>
                <a:lnTo>
                  <a:pt x="8" y="24"/>
                </a:lnTo>
                <a:lnTo>
                  <a:pt x="9" y="24"/>
                </a:lnTo>
                <a:lnTo>
                  <a:pt x="9" y="24"/>
                </a:lnTo>
                <a:lnTo>
                  <a:pt x="11" y="23"/>
                </a:lnTo>
                <a:lnTo>
                  <a:pt x="12" y="23"/>
                </a:lnTo>
                <a:lnTo>
                  <a:pt x="12" y="23"/>
                </a:lnTo>
                <a:lnTo>
                  <a:pt x="16" y="21"/>
                </a:lnTo>
                <a:lnTo>
                  <a:pt x="13" y="19"/>
                </a:lnTo>
                <a:lnTo>
                  <a:pt x="11" y="20"/>
                </a:lnTo>
                <a:lnTo>
                  <a:pt x="11" y="19"/>
                </a:lnTo>
                <a:lnTo>
                  <a:pt x="11" y="19"/>
                </a:lnTo>
                <a:lnTo>
                  <a:pt x="12" y="19"/>
                </a:lnTo>
                <a:lnTo>
                  <a:pt x="11" y="17"/>
                </a:lnTo>
                <a:lnTo>
                  <a:pt x="9" y="17"/>
                </a:lnTo>
                <a:lnTo>
                  <a:pt x="9" y="17"/>
                </a:lnTo>
                <a:lnTo>
                  <a:pt x="9" y="16"/>
                </a:lnTo>
                <a:lnTo>
                  <a:pt x="11" y="16"/>
                </a:lnTo>
                <a:lnTo>
                  <a:pt x="8" y="15"/>
                </a:lnTo>
                <a:lnTo>
                  <a:pt x="8" y="15"/>
                </a:lnTo>
                <a:lnTo>
                  <a:pt x="9" y="15"/>
                </a:lnTo>
                <a:lnTo>
                  <a:pt x="11" y="16"/>
                </a:lnTo>
                <a:lnTo>
                  <a:pt x="11" y="15"/>
                </a:lnTo>
                <a:lnTo>
                  <a:pt x="12" y="13"/>
                </a:lnTo>
                <a:lnTo>
                  <a:pt x="12" y="15"/>
                </a:lnTo>
                <a:lnTo>
                  <a:pt x="12" y="15"/>
                </a:lnTo>
                <a:lnTo>
                  <a:pt x="12" y="16"/>
                </a:lnTo>
                <a:lnTo>
                  <a:pt x="13" y="17"/>
                </a:lnTo>
                <a:lnTo>
                  <a:pt x="13" y="15"/>
                </a:lnTo>
                <a:lnTo>
                  <a:pt x="13" y="15"/>
                </a:lnTo>
                <a:lnTo>
                  <a:pt x="15" y="15"/>
                </a:lnTo>
                <a:lnTo>
                  <a:pt x="15" y="15"/>
                </a:lnTo>
                <a:lnTo>
                  <a:pt x="15" y="17"/>
                </a:lnTo>
                <a:lnTo>
                  <a:pt x="17" y="20"/>
                </a:lnTo>
                <a:lnTo>
                  <a:pt x="17" y="16"/>
                </a:lnTo>
                <a:lnTo>
                  <a:pt x="17" y="15"/>
                </a:lnTo>
                <a:lnTo>
                  <a:pt x="17" y="13"/>
                </a:lnTo>
                <a:lnTo>
                  <a:pt x="17" y="13"/>
                </a:lnTo>
                <a:lnTo>
                  <a:pt x="16" y="12"/>
                </a:lnTo>
                <a:close/>
                <a:moveTo>
                  <a:pt x="24" y="3"/>
                </a:moveTo>
                <a:lnTo>
                  <a:pt x="17" y="12"/>
                </a:lnTo>
                <a:lnTo>
                  <a:pt x="19" y="13"/>
                </a:lnTo>
                <a:lnTo>
                  <a:pt x="19" y="13"/>
                </a:lnTo>
                <a:lnTo>
                  <a:pt x="20" y="13"/>
                </a:lnTo>
                <a:lnTo>
                  <a:pt x="20" y="15"/>
                </a:lnTo>
                <a:lnTo>
                  <a:pt x="24" y="16"/>
                </a:lnTo>
                <a:lnTo>
                  <a:pt x="24" y="13"/>
                </a:lnTo>
                <a:lnTo>
                  <a:pt x="22" y="12"/>
                </a:lnTo>
                <a:lnTo>
                  <a:pt x="22" y="11"/>
                </a:lnTo>
                <a:lnTo>
                  <a:pt x="22" y="11"/>
                </a:lnTo>
                <a:lnTo>
                  <a:pt x="24" y="12"/>
                </a:lnTo>
                <a:lnTo>
                  <a:pt x="24" y="11"/>
                </a:lnTo>
                <a:lnTo>
                  <a:pt x="22" y="10"/>
                </a:lnTo>
                <a:lnTo>
                  <a:pt x="22" y="8"/>
                </a:lnTo>
                <a:lnTo>
                  <a:pt x="24" y="8"/>
                </a:lnTo>
                <a:lnTo>
                  <a:pt x="25" y="10"/>
                </a:lnTo>
                <a:lnTo>
                  <a:pt x="25" y="7"/>
                </a:lnTo>
                <a:lnTo>
                  <a:pt x="25" y="7"/>
                </a:lnTo>
                <a:lnTo>
                  <a:pt x="25" y="7"/>
                </a:lnTo>
                <a:lnTo>
                  <a:pt x="25" y="7"/>
                </a:lnTo>
                <a:lnTo>
                  <a:pt x="25" y="10"/>
                </a:lnTo>
                <a:lnTo>
                  <a:pt x="26" y="8"/>
                </a:lnTo>
                <a:lnTo>
                  <a:pt x="26" y="10"/>
                </a:lnTo>
                <a:lnTo>
                  <a:pt x="26" y="10"/>
                </a:lnTo>
                <a:lnTo>
                  <a:pt x="26" y="10"/>
                </a:lnTo>
                <a:lnTo>
                  <a:pt x="25" y="11"/>
                </a:lnTo>
                <a:lnTo>
                  <a:pt x="25" y="12"/>
                </a:lnTo>
                <a:lnTo>
                  <a:pt x="28" y="11"/>
                </a:lnTo>
                <a:lnTo>
                  <a:pt x="28" y="11"/>
                </a:lnTo>
                <a:lnTo>
                  <a:pt x="28" y="11"/>
                </a:lnTo>
                <a:lnTo>
                  <a:pt x="28" y="12"/>
                </a:lnTo>
                <a:lnTo>
                  <a:pt x="25" y="13"/>
                </a:lnTo>
                <a:lnTo>
                  <a:pt x="25" y="17"/>
                </a:lnTo>
                <a:lnTo>
                  <a:pt x="29" y="15"/>
                </a:lnTo>
                <a:lnTo>
                  <a:pt x="29" y="15"/>
                </a:lnTo>
                <a:lnTo>
                  <a:pt x="30" y="13"/>
                </a:lnTo>
                <a:lnTo>
                  <a:pt x="32" y="13"/>
                </a:lnTo>
                <a:lnTo>
                  <a:pt x="32" y="12"/>
                </a:lnTo>
                <a:lnTo>
                  <a:pt x="24" y="3"/>
                </a:lnTo>
                <a:lnTo>
                  <a:pt x="24" y="3"/>
                </a:lnTo>
                <a:close/>
                <a:moveTo>
                  <a:pt x="25" y="0"/>
                </a:moveTo>
                <a:lnTo>
                  <a:pt x="25" y="2"/>
                </a:lnTo>
                <a:lnTo>
                  <a:pt x="25" y="2"/>
                </a:lnTo>
                <a:lnTo>
                  <a:pt x="33" y="12"/>
                </a:lnTo>
                <a:lnTo>
                  <a:pt x="34" y="10"/>
                </a:lnTo>
                <a:lnTo>
                  <a:pt x="33" y="10"/>
                </a:lnTo>
                <a:lnTo>
                  <a:pt x="33" y="7"/>
                </a:lnTo>
                <a:lnTo>
                  <a:pt x="34" y="6"/>
                </a:lnTo>
                <a:lnTo>
                  <a:pt x="36" y="6"/>
                </a:lnTo>
                <a:lnTo>
                  <a:pt x="37" y="7"/>
                </a:lnTo>
                <a:lnTo>
                  <a:pt x="38" y="8"/>
                </a:lnTo>
                <a:lnTo>
                  <a:pt x="37" y="10"/>
                </a:lnTo>
                <a:lnTo>
                  <a:pt x="36" y="10"/>
                </a:lnTo>
                <a:lnTo>
                  <a:pt x="34" y="10"/>
                </a:lnTo>
                <a:lnTo>
                  <a:pt x="33" y="12"/>
                </a:lnTo>
                <a:lnTo>
                  <a:pt x="45" y="15"/>
                </a:lnTo>
                <a:lnTo>
                  <a:pt x="45" y="15"/>
                </a:lnTo>
                <a:lnTo>
                  <a:pt x="46" y="15"/>
                </a:lnTo>
                <a:lnTo>
                  <a:pt x="46" y="15"/>
                </a:lnTo>
                <a:lnTo>
                  <a:pt x="46" y="16"/>
                </a:lnTo>
                <a:lnTo>
                  <a:pt x="46" y="16"/>
                </a:lnTo>
                <a:lnTo>
                  <a:pt x="46" y="17"/>
                </a:lnTo>
                <a:lnTo>
                  <a:pt x="41" y="28"/>
                </a:lnTo>
                <a:lnTo>
                  <a:pt x="43" y="28"/>
                </a:lnTo>
                <a:lnTo>
                  <a:pt x="45" y="27"/>
                </a:lnTo>
                <a:lnTo>
                  <a:pt x="46" y="27"/>
                </a:lnTo>
                <a:lnTo>
                  <a:pt x="47" y="28"/>
                </a:lnTo>
                <a:lnTo>
                  <a:pt x="47" y="29"/>
                </a:lnTo>
                <a:lnTo>
                  <a:pt x="47" y="30"/>
                </a:lnTo>
                <a:lnTo>
                  <a:pt x="45" y="32"/>
                </a:lnTo>
                <a:lnTo>
                  <a:pt x="43" y="30"/>
                </a:lnTo>
                <a:lnTo>
                  <a:pt x="43" y="29"/>
                </a:lnTo>
                <a:lnTo>
                  <a:pt x="41" y="29"/>
                </a:lnTo>
                <a:lnTo>
                  <a:pt x="43" y="40"/>
                </a:lnTo>
                <a:lnTo>
                  <a:pt x="45" y="40"/>
                </a:lnTo>
                <a:lnTo>
                  <a:pt x="45" y="41"/>
                </a:lnTo>
                <a:lnTo>
                  <a:pt x="45" y="41"/>
                </a:lnTo>
                <a:lnTo>
                  <a:pt x="43" y="41"/>
                </a:lnTo>
                <a:lnTo>
                  <a:pt x="43" y="41"/>
                </a:lnTo>
                <a:lnTo>
                  <a:pt x="43" y="41"/>
                </a:lnTo>
                <a:lnTo>
                  <a:pt x="32" y="41"/>
                </a:lnTo>
                <a:lnTo>
                  <a:pt x="33" y="44"/>
                </a:lnTo>
                <a:lnTo>
                  <a:pt x="34" y="44"/>
                </a:lnTo>
                <a:lnTo>
                  <a:pt x="36" y="45"/>
                </a:lnTo>
                <a:lnTo>
                  <a:pt x="36" y="46"/>
                </a:lnTo>
                <a:lnTo>
                  <a:pt x="34" y="47"/>
                </a:lnTo>
                <a:lnTo>
                  <a:pt x="33" y="47"/>
                </a:lnTo>
                <a:lnTo>
                  <a:pt x="32" y="46"/>
                </a:lnTo>
                <a:lnTo>
                  <a:pt x="32" y="45"/>
                </a:lnTo>
                <a:lnTo>
                  <a:pt x="32" y="44"/>
                </a:lnTo>
                <a:lnTo>
                  <a:pt x="32" y="42"/>
                </a:lnTo>
                <a:lnTo>
                  <a:pt x="22" y="50"/>
                </a:lnTo>
                <a:lnTo>
                  <a:pt x="22" y="51"/>
                </a:lnTo>
                <a:lnTo>
                  <a:pt x="21" y="51"/>
                </a:lnTo>
                <a:lnTo>
                  <a:pt x="21" y="51"/>
                </a:lnTo>
                <a:lnTo>
                  <a:pt x="21" y="50"/>
                </a:lnTo>
                <a:lnTo>
                  <a:pt x="15" y="41"/>
                </a:lnTo>
                <a:lnTo>
                  <a:pt x="13" y="42"/>
                </a:lnTo>
                <a:lnTo>
                  <a:pt x="13" y="42"/>
                </a:lnTo>
                <a:lnTo>
                  <a:pt x="15" y="45"/>
                </a:lnTo>
                <a:lnTo>
                  <a:pt x="13" y="46"/>
                </a:lnTo>
                <a:lnTo>
                  <a:pt x="12" y="46"/>
                </a:lnTo>
                <a:lnTo>
                  <a:pt x="9" y="45"/>
                </a:lnTo>
                <a:lnTo>
                  <a:pt x="9" y="44"/>
                </a:lnTo>
                <a:lnTo>
                  <a:pt x="11" y="42"/>
                </a:lnTo>
                <a:lnTo>
                  <a:pt x="12" y="41"/>
                </a:lnTo>
                <a:lnTo>
                  <a:pt x="13" y="42"/>
                </a:lnTo>
                <a:lnTo>
                  <a:pt x="15" y="40"/>
                </a:lnTo>
                <a:lnTo>
                  <a:pt x="3" y="37"/>
                </a:lnTo>
                <a:lnTo>
                  <a:pt x="3" y="38"/>
                </a:lnTo>
                <a:lnTo>
                  <a:pt x="3" y="38"/>
                </a:lnTo>
                <a:lnTo>
                  <a:pt x="2" y="37"/>
                </a:lnTo>
                <a:lnTo>
                  <a:pt x="2" y="37"/>
                </a:lnTo>
                <a:lnTo>
                  <a:pt x="2" y="37"/>
                </a:lnTo>
                <a:lnTo>
                  <a:pt x="2" y="37"/>
                </a:lnTo>
                <a:lnTo>
                  <a:pt x="2" y="37"/>
                </a:lnTo>
                <a:lnTo>
                  <a:pt x="2" y="36"/>
                </a:lnTo>
                <a:lnTo>
                  <a:pt x="2" y="36"/>
                </a:lnTo>
                <a:lnTo>
                  <a:pt x="7" y="24"/>
                </a:lnTo>
                <a:lnTo>
                  <a:pt x="4" y="24"/>
                </a:lnTo>
                <a:lnTo>
                  <a:pt x="4" y="25"/>
                </a:lnTo>
                <a:lnTo>
                  <a:pt x="2" y="25"/>
                </a:lnTo>
                <a:lnTo>
                  <a:pt x="0" y="25"/>
                </a:lnTo>
                <a:lnTo>
                  <a:pt x="0" y="23"/>
                </a:lnTo>
                <a:lnTo>
                  <a:pt x="2" y="21"/>
                </a:lnTo>
                <a:lnTo>
                  <a:pt x="3" y="21"/>
                </a:lnTo>
                <a:lnTo>
                  <a:pt x="4" y="23"/>
                </a:lnTo>
                <a:lnTo>
                  <a:pt x="4" y="23"/>
                </a:lnTo>
                <a:lnTo>
                  <a:pt x="7" y="24"/>
                </a:lnTo>
                <a:lnTo>
                  <a:pt x="4" y="13"/>
                </a:lnTo>
                <a:lnTo>
                  <a:pt x="4" y="12"/>
                </a:lnTo>
                <a:lnTo>
                  <a:pt x="4" y="12"/>
                </a:lnTo>
                <a:lnTo>
                  <a:pt x="4" y="11"/>
                </a:lnTo>
                <a:lnTo>
                  <a:pt x="5" y="11"/>
                </a:lnTo>
                <a:lnTo>
                  <a:pt x="5" y="11"/>
                </a:lnTo>
                <a:lnTo>
                  <a:pt x="5" y="12"/>
                </a:lnTo>
                <a:lnTo>
                  <a:pt x="16" y="11"/>
                </a:lnTo>
                <a:lnTo>
                  <a:pt x="15" y="10"/>
                </a:lnTo>
                <a:lnTo>
                  <a:pt x="13" y="8"/>
                </a:lnTo>
                <a:lnTo>
                  <a:pt x="12" y="8"/>
                </a:lnTo>
                <a:lnTo>
                  <a:pt x="12" y="6"/>
                </a:lnTo>
                <a:lnTo>
                  <a:pt x="13" y="4"/>
                </a:lnTo>
                <a:lnTo>
                  <a:pt x="15" y="4"/>
                </a:lnTo>
                <a:lnTo>
                  <a:pt x="16" y="6"/>
                </a:lnTo>
                <a:lnTo>
                  <a:pt x="17" y="7"/>
                </a:lnTo>
                <a:lnTo>
                  <a:pt x="16" y="8"/>
                </a:lnTo>
                <a:lnTo>
                  <a:pt x="17" y="11"/>
                </a:lnTo>
                <a:lnTo>
                  <a:pt x="24" y="2"/>
                </a:lnTo>
                <a:lnTo>
                  <a:pt x="24" y="2"/>
                </a:lnTo>
                <a:lnTo>
                  <a:pt x="24" y="0"/>
                </a:lnTo>
                <a:lnTo>
                  <a:pt x="2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cxnSp>
        <p:nvCxnSpPr>
          <p:cNvPr id="321" name="直接连接符 320"/>
          <p:cNvCxnSpPr/>
          <p:nvPr/>
        </p:nvCxnSpPr>
        <p:spPr>
          <a:xfrm>
            <a:off x="2228850" y="3082290"/>
            <a:ext cx="4889500" cy="0"/>
          </a:xfrm>
          <a:prstGeom prst="line">
            <a:avLst/>
          </a:prstGeom>
          <a:noFill/>
          <a:ln w="9525" cap="flat" cmpd="sng" algn="ctr">
            <a:solidFill>
              <a:schemeClr val="bg1"/>
            </a:solidFill>
            <a:prstDash val="lgDash"/>
            <a:miter lim="800000"/>
          </a:ln>
          <a:effectLst/>
        </p:spPr>
      </p:cxnSp>
      <p:pic>
        <p:nvPicPr>
          <p:cNvPr id="95" name="图片 94"/>
          <p:cNvPicPr>
            <a:picLocks noChangeAspect="1"/>
          </p:cNvPicPr>
          <p:nvPr/>
        </p:nvPicPr>
        <p:blipFill>
          <a:blip r:embed="rId18">
            <a:extLst>
              <a:ext uri="{28A0092B-C50C-407E-A947-70E740481C1C}">
                <a14:useLocalDpi xmlns:a14="http://schemas.microsoft.com/office/drawing/2010/main" val="0"/>
              </a:ext>
            </a:extLst>
          </a:blip>
          <a:srcRect r="53202" b="34263"/>
          <a:stretch>
            <a:fillRect/>
          </a:stretch>
        </p:blipFill>
        <p:spPr>
          <a:xfrm>
            <a:off x="-431466" y="-136715"/>
            <a:ext cx="1893303" cy="2625647"/>
          </a:xfrm>
          <a:prstGeom prst="rect">
            <a:avLst/>
          </a:prstGeom>
        </p:spPr>
      </p:pic>
    </p:spTree>
  </p:cSld>
  <p:clrMapOvr>
    <a:masterClrMapping/>
  </p:clrMapOvr>
  <p:transition advTm="5896">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8" fill="hold" nodeType="afterGroup">
                            <p:stCondLst>
                              <p:cond delay="1"/>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151"/>
                                        </p:tgtEl>
                                        <p:attrNameLst>
                                          <p:attrName>style.visibility</p:attrName>
                                        </p:attrNameLst>
                                      </p:cBhvr>
                                      <p:to>
                                        <p:strVal val="visible"/>
                                      </p:to>
                                    </p:set>
                                    <p:anim by="(-#ppt_w*2)" calcmode="lin" valueType="num">
                                      <p:cBhvr rctx="PPT">
                                        <p:cTn id="11" dur="500" autoRev="1" fill="hold">
                                          <p:stCondLst>
                                            <p:cond delay="0"/>
                                          </p:stCondLst>
                                        </p:cTn>
                                        <p:tgtEl>
                                          <p:spTgt spid="6151"/>
                                        </p:tgtEl>
                                        <p:attrNameLst>
                                          <p:attrName>ppt_w</p:attrName>
                                        </p:attrNameLst>
                                      </p:cBhvr>
                                    </p:anim>
                                    <p:anim by="(#ppt_w*0.50)" calcmode="lin" valueType="num">
                                      <p:cBhvr>
                                        <p:cTn id="12" dur="500" decel="50000" autoRev="1" fill="hold">
                                          <p:stCondLst>
                                            <p:cond delay="0"/>
                                          </p:stCondLst>
                                        </p:cTn>
                                        <p:tgtEl>
                                          <p:spTgt spid="6151"/>
                                        </p:tgtEl>
                                        <p:attrNameLst>
                                          <p:attrName>ppt_x</p:attrName>
                                        </p:attrNameLst>
                                      </p:cBhvr>
                                    </p:anim>
                                    <p:anim from="(-#ppt_h/2)" to="(#ppt_y)" calcmode="lin" valueType="num">
                                      <p:cBhvr>
                                        <p:cTn id="13" dur="1000" fill="hold">
                                          <p:stCondLst>
                                            <p:cond delay="0"/>
                                          </p:stCondLst>
                                        </p:cTn>
                                        <p:tgtEl>
                                          <p:spTgt spid="6151"/>
                                        </p:tgtEl>
                                        <p:attrNameLst>
                                          <p:attrName>ppt_y</p:attrName>
                                        </p:attrNameLst>
                                      </p:cBhvr>
                                    </p:anim>
                                    <p:animRot by="21600000">
                                      <p:cBhvr>
                                        <p:cTn id="14" dur="1000" fill="hold">
                                          <p:stCondLst>
                                            <p:cond delay="0"/>
                                          </p:stCondLst>
                                        </p:cTn>
                                        <p:tgtEl>
                                          <p:spTgt spid="6151"/>
                                        </p:tgtEl>
                                        <p:attrNameLst>
                                          <p:attrName>r</p:attrName>
                                        </p:attrNameLst>
                                      </p:cBhvr>
                                    </p:animRot>
                                  </p:childTnLst>
                                </p:cTn>
                              </p:par>
                            </p:childTnLst>
                          </p:cTn>
                        </p:par>
                        <p:par>
                          <p:cTn id="15" fill="hold" nodeType="afterGroup">
                            <p:stCondLst>
                              <p:cond delay="1001"/>
                            </p:stCondLst>
                            <p:childTnLst>
                              <p:par>
                                <p:cTn id="16" presetID="42" presetClass="entr" presetSubtype="0" fill="hold" grpId="0" nodeType="afterEffect">
                                  <p:stCondLst>
                                    <p:cond delay="0"/>
                                  </p:stCondLst>
                                  <p:childTnLst>
                                    <p:set>
                                      <p:cBhvr>
                                        <p:cTn id="17" dur="1" fill="hold">
                                          <p:stCondLst>
                                            <p:cond delay="0"/>
                                          </p:stCondLst>
                                        </p:cTn>
                                        <p:tgtEl>
                                          <p:spTgt spid="6152"/>
                                        </p:tgtEl>
                                        <p:attrNameLst>
                                          <p:attrName>style.visibility</p:attrName>
                                        </p:attrNameLst>
                                      </p:cBhvr>
                                      <p:to>
                                        <p:strVal val="visible"/>
                                      </p:to>
                                    </p:set>
                                    <p:animEffect transition="in" filter="fade">
                                      <p:cBhvr>
                                        <p:cTn id="18" dur="1000"/>
                                        <p:tgtEl>
                                          <p:spTgt spid="6152"/>
                                        </p:tgtEl>
                                      </p:cBhvr>
                                    </p:animEffect>
                                    <p:anim calcmode="lin" valueType="num">
                                      <p:cBhvr>
                                        <p:cTn id="19" dur="1000" fill="hold"/>
                                        <p:tgtEl>
                                          <p:spTgt spid="6152"/>
                                        </p:tgtEl>
                                        <p:attrNameLst>
                                          <p:attrName>ppt_x</p:attrName>
                                        </p:attrNameLst>
                                      </p:cBhvr>
                                      <p:tavLst>
                                        <p:tav tm="0">
                                          <p:val>
                                            <p:strVal val="#ppt_x"/>
                                          </p:val>
                                        </p:tav>
                                        <p:tav tm="100000">
                                          <p:val>
                                            <p:strVal val="#ppt_x"/>
                                          </p:val>
                                        </p:tav>
                                      </p:tavLst>
                                    </p:anim>
                                    <p:anim calcmode="lin" valueType="num">
                                      <p:cBhvr>
                                        <p:cTn id="20" dur="1000" fill="hold"/>
                                        <p:tgtEl>
                                          <p:spTgt spid="615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001"/>
                            </p:stCondLst>
                            <p:childTnLst>
                              <p:par>
                                <p:cTn id="22" presetID="2" presetClass="entr" presetSubtype="4" fill="hold" nodeType="after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additive="base">
                                        <p:cTn id="24" dur="500" fill="hold"/>
                                        <p:tgtEl>
                                          <p:spTgt spid="95"/>
                                        </p:tgtEl>
                                        <p:attrNameLst>
                                          <p:attrName>ppt_x</p:attrName>
                                        </p:attrNameLst>
                                      </p:cBhvr>
                                      <p:tavLst>
                                        <p:tav tm="0">
                                          <p:val>
                                            <p:strVal val="#ppt_x"/>
                                          </p:val>
                                        </p:tav>
                                        <p:tav tm="100000">
                                          <p:val>
                                            <p:strVal val="#ppt_x"/>
                                          </p:val>
                                        </p:tav>
                                      </p:tavLst>
                                    </p:anim>
                                    <p:anim calcmode="lin" valueType="num">
                                      <p:cBhvr additive="base">
                                        <p:cTn id="25" dur="500" fill="hold"/>
                                        <p:tgtEl>
                                          <p:spTgt spid="95"/>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501"/>
                            </p:stCondLst>
                            <p:childTnLst>
                              <p:par>
                                <p:cTn id="27" presetID="2" presetClass="entr" presetSubtype="4" fill="hold"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additive="base">
                                        <p:cTn id="29" dur="500" fill="hold"/>
                                        <p:tgtEl>
                                          <p:spTgt spid="96"/>
                                        </p:tgtEl>
                                        <p:attrNameLst>
                                          <p:attrName>ppt_x</p:attrName>
                                        </p:attrNameLst>
                                      </p:cBhvr>
                                      <p:tavLst>
                                        <p:tav tm="0">
                                          <p:val>
                                            <p:strVal val="#ppt_x"/>
                                          </p:val>
                                        </p:tav>
                                        <p:tav tm="100000">
                                          <p:val>
                                            <p:strVal val="#ppt_x"/>
                                          </p:val>
                                        </p:tav>
                                      </p:tavLst>
                                    </p:anim>
                                    <p:anim calcmode="lin" valueType="num">
                                      <p:cBhvr additive="base">
                                        <p:cTn id="30" dur="500" fill="hold"/>
                                        <p:tgtEl>
                                          <p:spTgt spid="96"/>
                                        </p:tgtEl>
                                        <p:attrNameLst>
                                          <p:attrName>ppt_y</p:attrName>
                                        </p:attrNameLst>
                                      </p:cBhvr>
                                      <p:tavLst>
                                        <p:tav tm="0">
                                          <p:val>
                                            <p:strVal val="1+#ppt_h/2"/>
                                          </p:val>
                                        </p:tav>
                                        <p:tav tm="100000">
                                          <p:val>
                                            <p:strVal val="#ppt_y"/>
                                          </p:val>
                                        </p:tav>
                                      </p:tavLst>
                                    </p:anim>
                                  </p:childTnLst>
                                </p:cTn>
                              </p:par>
                              <p:par>
                                <p:cTn id="31" presetID="23" presetClass="entr" presetSubtype="288" fill="hold" nodeType="withEffect">
                                  <p:stCondLst>
                                    <p:cond delay="250"/>
                                  </p:stCondLst>
                                  <p:childTnLst>
                                    <p:set>
                                      <p:cBhvr>
                                        <p:cTn id="32" dur="1" fill="hold">
                                          <p:stCondLst>
                                            <p:cond delay="0"/>
                                          </p:stCondLst>
                                        </p:cTn>
                                        <p:tgtEl>
                                          <p:spTgt spid="196"/>
                                        </p:tgtEl>
                                        <p:attrNameLst>
                                          <p:attrName>style.visibility</p:attrName>
                                        </p:attrNameLst>
                                      </p:cBhvr>
                                      <p:to>
                                        <p:strVal val="visible"/>
                                      </p:to>
                                    </p:set>
                                    <p:anim calcmode="lin" valueType="num">
                                      <p:cBhvr>
                                        <p:cTn id="33" dur="500" fill="hold"/>
                                        <p:tgtEl>
                                          <p:spTgt spid="196"/>
                                        </p:tgtEl>
                                        <p:attrNameLst>
                                          <p:attrName>ppt_w</p:attrName>
                                        </p:attrNameLst>
                                      </p:cBhvr>
                                      <p:tavLst>
                                        <p:tav tm="0">
                                          <p:val>
                                            <p:strVal val="4*#ppt_w"/>
                                          </p:val>
                                        </p:tav>
                                        <p:tav tm="100000">
                                          <p:val>
                                            <p:strVal val="#ppt_w"/>
                                          </p:val>
                                        </p:tav>
                                      </p:tavLst>
                                    </p:anim>
                                    <p:anim calcmode="lin" valueType="num">
                                      <p:cBhvr>
                                        <p:cTn id="34" dur="500" fill="hold"/>
                                        <p:tgtEl>
                                          <p:spTgt spid="19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50"/>
                                  </p:stCondLst>
                                  <p:childTnLst>
                                    <p:set>
                                      <p:cBhvr>
                                        <p:cTn id="36" dur="1" fill="hold">
                                          <p:stCondLst>
                                            <p:cond delay="0"/>
                                          </p:stCondLst>
                                        </p:cTn>
                                        <p:tgtEl>
                                          <p:spTgt spid="287"/>
                                        </p:tgtEl>
                                        <p:attrNameLst>
                                          <p:attrName>style.visibility</p:attrName>
                                        </p:attrNameLst>
                                      </p:cBhvr>
                                      <p:to>
                                        <p:strVal val="visible"/>
                                      </p:to>
                                    </p:set>
                                    <p:anim calcmode="lin" valueType="num">
                                      <p:cBhvr>
                                        <p:cTn id="37" dur="500" fill="hold"/>
                                        <p:tgtEl>
                                          <p:spTgt spid="287"/>
                                        </p:tgtEl>
                                        <p:attrNameLst>
                                          <p:attrName>ppt_w</p:attrName>
                                        </p:attrNameLst>
                                      </p:cBhvr>
                                      <p:tavLst>
                                        <p:tav tm="0">
                                          <p:val>
                                            <p:strVal val="4*#ppt_w"/>
                                          </p:val>
                                        </p:tav>
                                        <p:tav tm="100000">
                                          <p:val>
                                            <p:strVal val="#ppt_w"/>
                                          </p:val>
                                        </p:tav>
                                      </p:tavLst>
                                    </p:anim>
                                    <p:anim calcmode="lin" valueType="num">
                                      <p:cBhvr>
                                        <p:cTn id="38" dur="500" fill="hold"/>
                                        <p:tgtEl>
                                          <p:spTgt spid="287"/>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25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strVal val="4*#ppt_w"/>
                                          </p:val>
                                        </p:tav>
                                        <p:tav tm="100000">
                                          <p:val>
                                            <p:strVal val="#ppt_w"/>
                                          </p:val>
                                        </p:tav>
                                      </p:tavLst>
                                    </p:anim>
                                    <p:anim calcmode="lin" valueType="num">
                                      <p:cBhvr>
                                        <p:cTn id="42" dur="500" fill="hold"/>
                                        <p:tgtEl>
                                          <p:spTgt spid="288"/>
                                        </p:tgtEl>
                                        <p:attrNameLst>
                                          <p:attrName>ppt_h</p:attrName>
                                        </p:attrNameLst>
                                      </p:cBhvr>
                                      <p:tavLst>
                                        <p:tav tm="0">
                                          <p:val>
                                            <p:strVal val="4/3*#ppt_h"/>
                                          </p:val>
                                        </p:tav>
                                        <p:tav tm="100000">
                                          <p:val>
                                            <p:strVal val="#ppt_h"/>
                                          </p:val>
                                        </p:tav>
                                      </p:tavLst>
                                    </p:anim>
                                  </p:childTnLst>
                                </p:cTn>
                              </p:par>
                              <p:par>
                                <p:cTn id="43" presetID="23" presetClass="entr" presetSubtype="288" fill="hold" nodeType="withEffect">
                                  <p:stCondLst>
                                    <p:cond delay="250"/>
                                  </p:stCondLst>
                                  <p:childTnLst>
                                    <p:set>
                                      <p:cBhvr>
                                        <p:cTn id="44" dur="1" fill="hold">
                                          <p:stCondLst>
                                            <p:cond delay="0"/>
                                          </p:stCondLst>
                                        </p:cTn>
                                        <p:tgtEl>
                                          <p:spTgt spid="289"/>
                                        </p:tgtEl>
                                        <p:attrNameLst>
                                          <p:attrName>style.visibility</p:attrName>
                                        </p:attrNameLst>
                                      </p:cBhvr>
                                      <p:to>
                                        <p:strVal val="visible"/>
                                      </p:to>
                                    </p:set>
                                    <p:anim calcmode="lin" valueType="num">
                                      <p:cBhvr>
                                        <p:cTn id="45" dur="500" fill="hold"/>
                                        <p:tgtEl>
                                          <p:spTgt spid="289"/>
                                        </p:tgtEl>
                                        <p:attrNameLst>
                                          <p:attrName>ppt_w</p:attrName>
                                        </p:attrNameLst>
                                      </p:cBhvr>
                                      <p:tavLst>
                                        <p:tav tm="0">
                                          <p:val>
                                            <p:strVal val="4*#ppt_w"/>
                                          </p:val>
                                        </p:tav>
                                        <p:tav tm="100000">
                                          <p:val>
                                            <p:strVal val="#ppt_w"/>
                                          </p:val>
                                        </p:tav>
                                      </p:tavLst>
                                    </p:anim>
                                    <p:anim calcmode="lin" valueType="num">
                                      <p:cBhvr>
                                        <p:cTn id="46" dur="500" fill="hold"/>
                                        <p:tgtEl>
                                          <p:spTgt spid="289"/>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250"/>
                                  </p:stCondLst>
                                  <p:childTnLst>
                                    <p:set>
                                      <p:cBhvr>
                                        <p:cTn id="48" dur="1" fill="hold">
                                          <p:stCondLst>
                                            <p:cond delay="0"/>
                                          </p:stCondLst>
                                        </p:cTn>
                                        <p:tgtEl>
                                          <p:spTgt spid="311"/>
                                        </p:tgtEl>
                                        <p:attrNameLst>
                                          <p:attrName>style.visibility</p:attrName>
                                        </p:attrNameLst>
                                      </p:cBhvr>
                                      <p:to>
                                        <p:strVal val="visible"/>
                                      </p:to>
                                    </p:set>
                                    <p:anim calcmode="lin" valueType="num">
                                      <p:cBhvr>
                                        <p:cTn id="49" dur="500" fill="hold"/>
                                        <p:tgtEl>
                                          <p:spTgt spid="311"/>
                                        </p:tgtEl>
                                        <p:attrNameLst>
                                          <p:attrName>ppt_w</p:attrName>
                                        </p:attrNameLst>
                                      </p:cBhvr>
                                      <p:tavLst>
                                        <p:tav tm="0">
                                          <p:val>
                                            <p:strVal val="4*#ppt_w"/>
                                          </p:val>
                                        </p:tav>
                                        <p:tav tm="100000">
                                          <p:val>
                                            <p:strVal val="#ppt_w"/>
                                          </p:val>
                                        </p:tav>
                                      </p:tavLst>
                                    </p:anim>
                                    <p:anim calcmode="lin" valueType="num">
                                      <p:cBhvr>
                                        <p:cTn id="50" dur="500" fill="hold"/>
                                        <p:tgtEl>
                                          <p:spTgt spid="311"/>
                                        </p:tgtEl>
                                        <p:attrNameLst>
                                          <p:attrName>ppt_h</p:attrName>
                                        </p:attrNameLst>
                                      </p:cBhvr>
                                      <p:tavLst>
                                        <p:tav tm="0">
                                          <p:val>
                                            <p:strVal val="4/3*#ppt_h"/>
                                          </p:val>
                                        </p:tav>
                                        <p:tav tm="100000">
                                          <p:val>
                                            <p:strVal val="#ppt_h"/>
                                          </p:val>
                                        </p:tav>
                                      </p:tavLst>
                                    </p:anim>
                                  </p:childTnLst>
                                </p:cTn>
                              </p:par>
                              <p:par>
                                <p:cTn id="51" presetID="23" presetClass="entr" presetSubtype="288" fill="hold" grpId="0" nodeType="withEffect">
                                  <p:stCondLst>
                                    <p:cond delay="250"/>
                                  </p:stCondLst>
                                  <p:childTnLst>
                                    <p:set>
                                      <p:cBhvr>
                                        <p:cTn id="52" dur="1" fill="hold">
                                          <p:stCondLst>
                                            <p:cond delay="0"/>
                                          </p:stCondLst>
                                        </p:cTn>
                                        <p:tgtEl>
                                          <p:spTgt spid="312"/>
                                        </p:tgtEl>
                                        <p:attrNameLst>
                                          <p:attrName>style.visibility</p:attrName>
                                        </p:attrNameLst>
                                      </p:cBhvr>
                                      <p:to>
                                        <p:strVal val="visible"/>
                                      </p:to>
                                    </p:set>
                                    <p:anim calcmode="lin" valueType="num">
                                      <p:cBhvr>
                                        <p:cTn id="53" dur="500" fill="hold"/>
                                        <p:tgtEl>
                                          <p:spTgt spid="312"/>
                                        </p:tgtEl>
                                        <p:attrNameLst>
                                          <p:attrName>ppt_w</p:attrName>
                                        </p:attrNameLst>
                                      </p:cBhvr>
                                      <p:tavLst>
                                        <p:tav tm="0">
                                          <p:val>
                                            <p:strVal val="4*#ppt_w"/>
                                          </p:val>
                                        </p:tav>
                                        <p:tav tm="100000">
                                          <p:val>
                                            <p:strVal val="#ppt_w"/>
                                          </p:val>
                                        </p:tav>
                                      </p:tavLst>
                                    </p:anim>
                                    <p:anim calcmode="lin" valueType="num">
                                      <p:cBhvr>
                                        <p:cTn id="54" dur="500" fill="hold"/>
                                        <p:tgtEl>
                                          <p:spTgt spid="312"/>
                                        </p:tgtEl>
                                        <p:attrNameLst>
                                          <p:attrName>ppt_h</p:attrName>
                                        </p:attrNameLst>
                                      </p:cBhvr>
                                      <p:tavLst>
                                        <p:tav tm="0">
                                          <p:val>
                                            <p:strVal val="4/3*#ppt_h"/>
                                          </p:val>
                                        </p:tav>
                                        <p:tav tm="100000">
                                          <p:val>
                                            <p:strVal val="#ppt_h"/>
                                          </p:val>
                                        </p:tav>
                                      </p:tavLst>
                                    </p:anim>
                                  </p:childTnLst>
                                </p:cTn>
                              </p:par>
                              <p:par>
                                <p:cTn id="55" presetID="23" presetClass="entr" presetSubtype="288" fill="hold" grpId="0" nodeType="withEffect">
                                  <p:stCondLst>
                                    <p:cond delay="250"/>
                                  </p:stCondLst>
                                  <p:childTnLst>
                                    <p:set>
                                      <p:cBhvr>
                                        <p:cTn id="56" dur="1" fill="hold">
                                          <p:stCondLst>
                                            <p:cond delay="0"/>
                                          </p:stCondLst>
                                        </p:cTn>
                                        <p:tgtEl>
                                          <p:spTgt spid="313"/>
                                        </p:tgtEl>
                                        <p:attrNameLst>
                                          <p:attrName>style.visibility</p:attrName>
                                        </p:attrNameLst>
                                      </p:cBhvr>
                                      <p:to>
                                        <p:strVal val="visible"/>
                                      </p:to>
                                    </p:set>
                                    <p:anim calcmode="lin" valueType="num">
                                      <p:cBhvr>
                                        <p:cTn id="57" dur="500" fill="hold"/>
                                        <p:tgtEl>
                                          <p:spTgt spid="313"/>
                                        </p:tgtEl>
                                        <p:attrNameLst>
                                          <p:attrName>ppt_w</p:attrName>
                                        </p:attrNameLst>
                                      </p:cBhvr>
                                      <p:tavLst>
                                        <p:tav tm="0">
                                          <p:val>
                                            <p:strVal val="4*#ppt_w"/>
                                          </p:val>
                                        </p:tav>
                                        <p:tav tm="100000">
                                          <p:val>
                                            <p:strVal val="#ppt_w"/>
                                          </p:val>
                                        </p:tav>
                                      </p:tavLst>
                                    </p:anim>
                                    <p:anim calcmode="lin" valueType="num">
                                      <p:cBhvr>
                                        <p:cTn id="58" dur="500" fill="hold"/>
                                        <p:tgtEl>
                                          <p:spTgt spid="313"/>
                                        </p:tgtEl>
                                        <p:attrNameLst>
                                          <p:attrName>ppt_h</p:attrName>
                                        </p:attrNameLst>
                                      </p:cBhvr>
                                      <p:tavLst>
                                        <p:tav tm="0">
                                          <p:val>
                                            <p:strVal val="4/3*#ppt_h"/>
                                          </p:val>
                                        </p:tav>
                                        <p:tav tm="100000">
                                          <p:val>
                                            <p:strVal val="#ppt_h"/>
                                          </p:val>
                                        </p:tav>
                                      </p:tavLst>
                                    </p:anim>
                                  </p:childTnLst>
                                </p:cTn>
                              </p:par>
                              <p:par>
                                <p:cTn id="59" presetID="23" presetClass="entr" presetSubtype="288" fill="hold" grpId="0" nodeType="withEffect">
                                  <p:stCondLst>
                                    <p:cond delay="250"/>
                                  </p:stCondLst>
                                  <p:childTnLst>
                                    <p:set>
                                      <p:cBhvr>
                                        <p:cTn id="60" dur="1" fill="hold">
                                          <p:stCondLst>
                                            <p:cond delay="0"/>
                                          </p:stCondLst>
                                        </p:cTn>
                                        <p:tgtEl>
                                          <p:spTgt spid="314"/>
                                        </p:tgtEl>
                                        <p:attrNameLst>
                                          <p:attrName>style.visibility</p:attrName>
                                        </p:attrNameLst>
                                      </p:cBhvr>
                                      <p:to>
                                        <p:strVal val="visible"/>
                                      </p:to>
                                    </p:set>
                                    <p:anim calcmode="lin" valueType="num">
                                      <p:cBhvr>
                                        <p:cTn id="61" dur="500" fill="hold"/>
                                        <p:tgtEl>
                                          <p:spTgt spid="314"/>
                                        </p:tgtEl>
                                        <p:attrNameLst>
                                          <p:attrName>ppt_w</p:attrName>
                                        </p:attrNameLst>
                                      </p:cBhvr>
                                      <p:tavLst>
                                        <p:tav tm="0">
                                          <p:val>
                                            <p:strVal val="4*#ppt_w"/>
                                          </p:val>
                                        </p:tav>
                                        <p:tav tm="100000">
                                          <p:val>
                                            <p:strVal val="#ppt_w"/>
                                          </p:val>
                                        </p:tav>
                                      </p:tavLst>
                                    </p:anim>
                                    <p:anim calcmode="lin" valueType="num">
                                      <p:cBhvr>
                                        <p:cTn id="62" dur="500" fill="hold"/>
                                        <p:tgtEl>
                                          <p:spTgt spid="314"/>
                                        </p:tgtEl>
                                        <p:attrNameLst>
                                          <p:attrName>ppt_h</p:attrName>
                                        </p:attrNameLst>
                                      </p:cBhvr>
                                      <p:tavLst>
                                        <p:tav tm="0">
                                          <p:val>
                                            <p:strVal val="4/3*#ppt_h"/>
                                          </p:val>
                                        </p:tav>
                                        <p:tav tm="100000">
                                          <p:val>
                                            <p:strVal val="#ppt_h"/>
                                          </p:val>
                                        </p:tav>
                                      </p:tavLst>
                                    </p:anim>
                                  </p:childTnLst>
                                </p:cTn>
                              </p:par>
                              <p:par>
                                <p:cTn id="63" presetID="23" presetClass="entr" presetSubtype="288" fill="hold" grpId="0" nodeType="withEffect">
                                  <p:stCondLst>
                                    <p:cond delay="250"/>
                                  </p:stCondLst>
                                  <p:childTnLst>
                                    <p:set>
                                      <p:cBhvr>
                                        <p:cTn id="64" dur="1" fill="hold">
                                          <p:stCondLst>
                                            <p:cond delay="0"/>
                                          </p:stCondLst>
                                        </p:cTn>
                                        <p:tgtEl>
                                          <p:spTgt spid="315"/>
                                        </p:tgtEl>
                                        <p:attrNameLst>
                                          <p:attrName>style.visibility</p:attrName>
                                        </p:attrNameLst>
                                      </p:cBhvr>
                                      <p:to>
                                        <p:strVal val="visible"/>
                                      </p:to>
                                    </p:set>
                                    <p:anim calcmode="lin" valueType="num">
                                      <p:cBhvr>
                                        <p:cTn id="65" dur="500" fill="hold"/>
                                        <p:tgtEl>
                                          <p:spTgt spid="315"/>
                                        </p:tgtEl>
                                        <p:attrNameLst>
                                          <p:attrName>ppt_w</p:attrName>
                                        </p:attrNameLst>
                                      </p:cBhvr>
                                      <p:tavLst>
                                        <p:tav tm="0">
                                          <p:val>
                                            <p:strVal val="4*#ppt_w"/>
                                          </p:val>
                                        </p:tav>
                                        <p:tav tm="100000">
                                          <p:val>
                                            <p:strVal val="#ppt_w"/>
                                          </p:val>
                                        </p:tav>
                                      </p:tavLst>
                                    </p:anim>
                                    <p:anim calcmode="lin" valueType="num">
                                      <p:cBhvr>
                                        <p:cTn id="66" dur="500" fill="hold"/>
                                        <p:tgtEl>
                                          <p:spTgt spid="315"/>
                                        </p:tgtEl>
                                        <p:attrNameLst>
                                          <p:attrName>ppt_h</p:attrName>
                                        </p:attrNameLst>
                                      </p:cBhvr>
                                      <p:tavLst>
                                        <p:tav tm="0">
                                          <p:val>
                                            <p:strVal val="4/3*#ppt_h"/>
                                          </p:val>
                                        </p:tav>
                                        <p:tav tm="100000">
                                          <p:val>
                                            <p:strVal val="#ppt_h"/>
                                          </p:val>
                                        </p:tav>
                                      </p:tavLst>
                                    </p:anim>
                                  </p:childTnLst>
                                </p:cTn>
                              </p:par>
                              <p:par>
                                <p:cTn id="67" presetID="23" presetClass="entr" presetSubtype="288" fill="hold" grpId="0" nodeType="withEffect">
                                  <p:stCondLst>
                                    <p:cond delay="250"/>
                                  </p:stCondLst>
                                  <p:childTnLst>
                                    <p:set>
                                      <p:cBhvr>
                                        <p:cTn id="68" dur="1" fill="hold">
                                          <p:stCondLst>
                                            <p:cond delay="0"/>
                                          </p:stCondLst>
                                        </p:cTn>
                                        <p:tgtEl>
                                          <p:spTgt spid="316"/>
                                        </p:tgtEl>
                                        <p:attrNameLst>
                                          <p:attrName>style.visibility</p:attrName>
                                        </p:attrNameLst>
                                      </p:cBhvr>
                                      <p:to>
                                        <p:strVal val="visible"/>
                                      </p:to>
                                    </p:set>
                                    <p:anim calcmode="lin" valueType="num">
                                      <p:cBhvr>
                                        <p:cTn id="69" dur="500" fill="hold"/>
                                        <p:tgtEl>
                                          <p:spTgt spid="316"/>
                                        </p:tgtEl>
                                        <p:attrNameLst>
                                          <p:attrName>ppt_w</p:attrName>
                                        </p:attrNameLst>
                                      </p:cBhvr>
                                      <p:tavLst>
                                        <p:tav tm="0">
                                          <p:val>
                                            <p:strVal val="4*#ppt_w"/>
                                          </p:val>
                                        </p:tav>
                                        <p:tav tm="100000">
                                          <p:val>
                                            <p:strVal val="#ppt_w"/>
                                          </p:val>
                                        </p:tav>
                                      </p:tavLst>
                                    </p:anim>
                                    <p:anim calcmode="lin" valueType="num">
                                      <p:cBhvr>
                                        <p:cTn id="70" dur="500" fill="hold"/>
                                        <p:tgtEl>
                                          <p:spTgt spid="316"/>
                                        </p:tgtEl>
                                        <p:attrNameLst>
                                          <p:attrName>ppt_h</p:attrName>
                                        </p:attrNameLst>
                                      </p:cBhvr>
                                      <p:tavLst>
                                        <p:tav tm="0">
                                          <p:val>
                                            <p:strVal val="4/3*#ppt_h"/>
                                          </p:val>
                                        </p:tav>
                                        <p:tav tm="100000">
                                          <p:val>
                                            <p:strVal val="#ppt_h"/>
                                          </p:val>
                                        </p:tav>
                                      </p:tavLst>
                                    </p:anim>
                                  </p:childTnLst>
                                </p:cTn>
                              </p:par>
                              <p:par>
                                <p:cTn id="71" presetID="23" presetClass="entr" presetSubtype="288" fill="hold" grpId="0" nodeType="withEffect">
                                  <p:stCondLst>
                                    <p:cond delay="250"/>
                                  </p:stCondLst>
                                  <p:childTnLst>
                                    <p:set>
                                      <p:cBhvr>
                                        <p:cTn id="72" dur="1" fill="hold">
                                          <p:stCondLst>
                                            <p:cond delay="0"/>
                                          </p:stCondLst>
                                        </p:cTn>
                                        <p:tgtEl>
                                          <p:spTgt spid="317"/>
                                        </p:tgtEl>
                                        <p:attrNameLst>
                                          <p:attrName>style.visibility</p:attrName>
                                        </p:attrNameLst>
                                      </p:cBhvr>
                                      <p:to>
                                        <p:strVal val="visible"/>
                                      </p:to>
                                    </p:set>
                                    <p:anim calcmode="lin" valueType="num">
                                      <p:cBhvr>
                                        <p:cTn id="73" dur="500" fill="hold"/>
                                        <p:tgtEl>
                                          <p:spTgt spid="317"/>
                                        </p:tgtEl>
                                        <p:attrNameLst>
                                          <p:attrName>ppt_w</p:attrName>
                                        </p:attrNameLst>
                                      </p:cBhvr>
                                      <p:tavLst>
                                        <p:tav tm="0">
                                          <p:val>
                                            <p:strVal val="4*#ppt_w"/>
                                          </p:val>
                                        </p:tav>
                                        <p:tav tm="100000">
                                          <p:val>
                                            <p:strVal val="#ppt_w"/>
                                          </p:val>
                                        </p:tav>
                                      </p:tavLst>
                                    </p:anim>
                                    <p:anim calcmode="lin" valueType="num">
                                      <p:cBhvr>
                                        <p:cTn id="74" dur="500" fill="hold"/>
                                        <p:tgtEl>
                                          <p:spTgt spid="317"/>
                                        </p:tgtEl>
                                        <p:attrNameLst>
                                          <p:attrName>ppt_h</p:attrName>
                                        </p:attrNameLst>
                                      </p:cBhvr>
                                      <p:tavLst>
                                        <p:tav tm="0">
                                          <p:val>
                                            <p:strVal val="4/3*#ppt_h"/>
                                          </p:val>
                                        </p:tav>
                                        <p:tav tm="100000">
                                          <p:val>
                                            <p:strVal val="#ppt_h"/>
                                          </p:val>
                                        </p:tav>
                                      </p:tavLst>
                                    </p:anim>
                                  </p:childTnLst>
                                </p:cTn>
                              </p:par>
                              <p:par>
                                <p:cTn id="75" presetID="23" presetClass="entr" presetSubtype="288" fill="hold" grpId="0" nodeType="withEffect">
                                  <p:stCondLst>
                                    <p:cond delay="250"/>
                                  </p:stCondLst>
                                  <p:childTnLst>
                                    <p:set>
                                      <p:cBhvr>
                                        <p:cTn id="76" dur="1" fill="hold">
                                          <p:stCondLst>
                                            <p:cond delay="0"/>
                                          </p:stCondLst>
                                        </p:cTn>
                                        <p:tgtEl>
                                          <p:spTgt spid="318"/>
                                        </p:tgtEl>
                                        <p:attrNameLst>
                                          <p:attrName>style.visibility</p:attrName>
                                        </p:attrNameLst>
                                      </p:cBhvr>
                                      <p:to>
                                        <p:strVal val="visible"/>
                                      </p:to>
                                    </p:set>
                                    <p:anim calcmode="lin" valueType="num">
                                      <p:cBhvr>
                                        <p:cTn id="77" dur="500" fill="hold"/>
                                        <p:tgtEl>
                                          <p:spTgt spid="318"/>
                                        </p:tgtEl>
                                        <p:attrNameLst>
                                          <p:attrName>ppt_w</p:attrName>
                                        </p:attrNameLst>
                                      </p:cBhvr>
                                      <p:tavLst>
                                        <p:tav tm="0">
                                          <p:val>
                                            <p:strVal val="4*#ppt_w"/>
                                          </p:val>
                                        </p:tav>
                                        <p:tav tm="100000">
                                          <p:val>
                                            <p:strVal val="#ppt_w"/>
                                          </p:val>
                                        </p:tav>
                                      </p:tavLst>
                                    </p:anim>
                                    <p:anim calcmode="lin" valueType="num">
                                      <p:cBhvr>
                                        <p:cTn id="78" dur="500" fill="hold"/>
                                        <p:tgtEl>
                                          <p:spTgt spid="31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bldLst>
      <p:bldP spid="6152" grpId="0"/>
      <p:bldP spid="6151" grpId="0"/>
      <p:bldP spid="287" grpId="0" animBg="1"/>
      <p:bldP spid="288" grpId="0"/>
      <p:bldP spid="311" grpId="0" animBg="1"/>
      <p:bldP spid="312" grpId="0" animBg="1"/>
      <p:bldP spid="313" grpId="0" animBg="1"/>
      <p:bldP spid="314" grpId="0" animBg="1"/>
      <p:bldP spid="315" grpId="0" animBg="1"/>
      <p:bldP spid="316" grpId="0" animBg="1"/>
      <p:bldP spid="317" grpId="0" animBg="1"/>
      <p:bldP spid="318"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6" name="Group 19"/>
          <p:cNvGrpSpPr/>
          <p:nvPr/>
        </p:nvGrpSpPr>
        <p:grpSpPr>
          <a:xfrm>
            <a:off x="3242042" y="1987334"/>
            <a:ext cx="4014495" cy="1573155"/>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7" name="Text Box 13"/>
          <p:cNvSpPr txBox="1">
            <a:spLocks noChangeArrowheads="1"/>
          </p:cNvSpPr>
          <p:nvPr/>
        </p:nvSpPr>
        <p:spPr bwMode="auto">
          <a:xfrm>
            <a:off x="4968151" y="2288471"/>
            <a:ext cx="2288387"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 Box 11"/>
          <p:cNvSpPr txBox="1">
            <a:spLocks noChangeArrowheads="1"/>
          </p:cNvSpPr>
          <p:nvPr/>
        </p:nvSpPr>
        <p:spPr bwMode="auto">
          <a:xfrm>
            <a:off x="4968151" y="3066442"/>
            <a:ext cx="2325513"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Text Box 10"/>
          <p:cNvSpPr txBox="1">
            <a:spLocks noChangeArrowheads="1"/>
          </p:cNvSpPr>
          <p:nvPr/>
        </p:nvSpPr>
        <p:spPr bwMode="auto">
          <a:xfrm>
            <a:off x="4968151" y="3844414"/>
            <a:ext cx="2288387"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Text Box 35"/>
          <p:cNvSpPr txBox="1">
            <a:spLocks noChangeArrowheads="1"/>
          </p:cNvSpPr>
          <p:nvPr/>
        </p:nvSpPr>
        <p:spPr bwMode="auto">
          <a:xfrm>
            <a:off x="4968151" y="2091094"/>
            <a:ext cx="1362994" cy="184150"/>
          </a:xfrm>
          <a:prstGeom prst="rect">
            <a:avLst/>
          </a:prstGeom>
          <a:noFill/>
          <a:ln w="9525" algn="ctr">
            <a:noFill/>
            <a:miter lim="800000"/>
          </a:ln>
          <a:effectLst/>
        </p:spPr>
        <p:txBody>
          <a:bodyPr wrap="square" lIns="0" tIns="0" rIns="0" bIns="0">
            <a:spAutoFit/>
          </a:bodyPr>
          <a:lstStyle/>
          <a:p>
            <a:pPr algn="just" latinLnBrk="1">
              <a:lnSpc>
                <a:spcPct val="120000"/>
              </a:lnSpc>
              <a:defRPr/>
            </a:pPr>
            <a:r>
              <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4970497" y="3668345"/>
            <a:ext cx="889000" cy="18415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Rectangle 37"/>
          <p:cNvSpPr>
            <a:spLocks noChangeArrowheads="1"/>
          </p:cNvSpPr>
          <p:nvPr/>
        </p:nvSpPr>
        <p:spPr bwMode="auto">
          <a:xfrm>
            <a:off x="4970497" y="2879644"/>
            <a:ext cx="889000" cy="18415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Group 4"/>
          <p:cNvGrpSpPr/>
          <p:nvPr/>
        </p:nvGrpSpPr>
        <p:grpSpPr>
          <a:xfrm>
            <a:off x="1933568" y="2844564"/>
            <a:ext cx="2616948" cy="1340141"/>
            <a:chOff x="1047907" y="3811318"/>
            <a:chExt cx="3673475" cy="1881188"/>
          </a:xfrm>
        </p:grpSpPr>
        <p:grpSp>
          <p:nvGrpSpPr>
            <p:cNvPr id="6" name="Group 5"/>
            <p:cNvGrpSpPr/>
            <p:nvPr/>
          </p:nvGrpSpPr>
          <p:grpSpPr>
            <a:xfrm>
              <a:off x="1047907" y="3965306"/>
              <a:ext cx="3673475" cy="1727200"/>
              <a:chOff x="1728" y="3024"/>
              <a:chExt cx="2304" cy="1080"/>
            </a:xfrm>
          </p:grpSpPr>
          <p:sp>
            <p:nvSpPr>
              <p:cNvPr id="8" name="Freeform 5"/>
              <p:cNvSpPr/>
              <p:nvPr/>
            </p:nvSpPr>
            <p:spPr bwMode="auto">
              <a:xfrm>
                <a:off x="1728" y="3024"/>
                <a:ext cx="2304" cy="1080"/>
              </a:xfrm>
              <a:custGeom>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6"/>
              <p:cNvSpPr/>
              <p:nvPr/>
            </p:nvSpPr>
            <p:spPr bwMode="auto">
              <a:xfrm>
                <a:off x="2016" y="3024"/>
                <a:ext cx="1728" cy="432"/>
              </a:xfrm>
              <a:custGeom>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9pPr>
            </a:lstStyle>
            <a:p>
              <a:pPr algn="just" defTabSz="915670" eaLnBrk="1" fontAlgn="base" hangingPunct="1">
                <a:spcBef>
                  <a:spcPct val="0"/>
                </a:spcBef>
                <a:buClrTx/>
                <a:buSzTx/>
                <a:buNone/>
                <a:defRPr/>
              </a:pPr>
              <a:endParaRPr lang="zh-CN" altLang="en-US" sz="555"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2368975" y="2116255"/>
            <a:ext cx="1769889" cy="1098123"/>
            <a:chOff x="1659095" y="2788969"/>
            <a:chExt cx="2484437" cy="1541462"/>
          </a:xfrm>
        </p:grpSpPr>
        <p:grpSp>
          <p:nvGrpSpPr>
            <p:cNvPr id="11" name="Group 8"/>
            <p:cNvGrpSpPr/>
            <p:nvPr/>
          </p:nvGrpSpPr>
          <p:grpSpPr>
            <a:xfrm>
              <a:off x="1659095" y="2957244"/>
              <a:ext cx="2484437" cy="1373187"/>
              <a:chOff x="2016" y="1944"/>
              <a:chExt cx="1728" cy="936"/>
            </a:xfrm>
          </p:grpSpPr>
          <p:sp>
            <p:nvSpPr>
              <p:cNvPr id="13" name="Freeform 9"/>
              <p:cNvSpPr/>
              <p:nvPr/>
            </p:nvSpPr>
            <p:spPr bwMode="auto">
              <a:xfrm>
                <a:off x="2016" y="1944"/>
                <a:ext cx="1728" cy="936"/>
              </a:xfrm>
              <a:custGeom>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10"/>
              <p:cNvSpPr/>
              <p:nvPr/>
            </p:nvSpPr>
            <p:spPr bwMode="auto">
              <a:xfrm>
                <a:off x="2304" y="1944"/>
                <a:ext cx="1152" cy="288"/>
              </a:xfrm>
              <a:custGeom>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9pPr>
            </a:lstStyle>
            <a:p>
              <a:pPr algn="just" defTabSz="915670" eaLnBrk="1" fontAlgn="base" hangingPunct="1">
                <a:spcBef>
                  <a:spcPct val="0"/>
                </a:spcBef>
                <a:buClrTx/>
                <a:buSzTx/>
                <a:buNone/>
                <a:defRPr/>
              </a:pPr>
              <a:endParaRPr lang="zh-CN" altLang="en-US" sz="555"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p:nvPr/>
        </p:nvSpPr>
        <p:spPr bwMode="auto">
          <a:xfrm>
            <a:off x="2744436" y="1295202"/>
            <a:ext cx="1018959" cy="1044971"/>
          </a:xfrm>
          <a:custGeom>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5670">
              <a:lnSpc>
                <a:spcPct val="120000"/>
              </a:lnSpc>
              <a:defRPr/>
            </a:pPr>
            <a:endParaRPr lang="zh-CN" altLang="en-US" sz="55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Freeform 19"/>
          <p:cNvSpPr>
            <a:spLocks noEditPoints="1"/>
          </p:cNvSpPr>
          <p:nvPr/>
        </p:nvSpPr>
        <p:spPr bwMode="auto">
          <a:xfrm>
            <a:off x="3121808" y="2712569"/>
            <a:ext cx="326731" cy="315500"/>
          </a:xfrm>
          <a:custGeom>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11"/>
          <p:cNvSpPr>
            <a:spLocks noChangeAspect="1" noEditPoints="1"/>
          </p:cNvSpPr>
          <p:nvPr/>
        </p:nvSpPr>
        <p:spPr bwMode="auto">
          <a:xfrm>
            <a:off x="3084388" y="1816699"/>
            <a:ext cx="341629" cy="341992"/>
          </a:xfrm>
          <a:custGeom>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5142" tIns="32570" rIns="65142" bIns="32570" numCol="1" anchor="t" anchorCtr="0" compatLnSpc="1"/>
          <a:lstStyle/>
          <a:p>
            <a:pPr algn="just">
              <a:lnSpc>
                <a:spcPct val="120000"/>
              </a:lnSpc>
            </a:pPr>
            <a:endParaRPr lang="en-US" sz="555">
              <a:latin typeface="Arial" panose="020b0604020202020204" pitchFamily="34" charset="0"/>
              <a:ea typeface="微软雅黑" panose="020b0503020204020204" charset="-122"/>
              <a:cs typeface="+mn-ea"/>
              <a:sym typeface="Arial" panose="020b0604020202020204" pitchFamily="34" charset="0"/>
            </a:endParaRPr>
          </a:p>
        </p:txBody>
      </p:sp>
      <p:grpSp>
        <p:nvGrpSpPr>
          <p:cNvPr id="22" name="Group 21"/>
          <p:cNvGrpSpPr/>
          <p:nvPr/>
        </p:nvGrpSpPr>
        <p:grpSpPr>
          <a:xfrm>
            <a:off x="3100779" y="3679977"/>
            <a:ext cx="321627" cy="315500"/>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29"/>
            <p:cNvSpPr/>
            <p:nvPr/>
          </p:nvSpPr>
          <p:spPr bwMode="auto">
            <a:xfrm>
              <a:off x="6956425" y="1135063"/>
              <a:ext cx="73025" cy="79375"/>
            </a:xfrm>
            <a:custGeom>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6" name="Freeform 30"/>
            <p:cNvSpPr/>
            <p:nvPr/>
          </p:nvSpPr>
          <p:spPr bwMode="auto">
            <a:xfrm>
              <a:off x="7043738" y="873125"/>
              <a:ext cx="77788" cy="80963"/>
            </a:xfrm>
            <a:custGeom>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p:transition advTm="983">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animBg="1"/>
      <p:bldP spid="15"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368636" y="1593889"/>
            <a:ext cx="1160473" cy="1222504"/>
            <a:chOff x="1108416" y="1691638"/>
            <a:chExt cx="1781907" cy="1877156"/>
          </a:xfrm>
        </p:grpSpPr>
        <p:sp>
          <p:nvSpPr>
            <p:cNvPr id="2"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33" name="Freeform 13"/>
            <p:cNvSpPr>
              <a:spLocks noEditPoints="1"/>
            </p:cNvSpPr>
            <p:nvPr/>
          </p:nvSpPr>
          <p:spPr bwMode="auto">
            <a:xfrm>
              <a:off x="1805677" y="2079544"/>
              <a:ext cx="387383" cy="251895"/>
            </a:xfrm>
            <a:custGeom>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19"/>
            <p:cNvSpPr/>
            <p:nvPr/>
          </p:nvSpPr>
          <p:spPr>
            <a:xfrm>
              <a:off x="1309232" y="2460170"/>
              <a:ext cx="1380278"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5" name="Group 4"/>
          <p:cNvGrpSpPr/>
          <p:nvPr/>
        </p:nvGrpSpPr>
        <p:grpSpPr>
          <a:xfrm>
            <a:off x="2430623" y="2337509"/>
            <a:ext cx="1160473" cy="1239906"/>
            <a:chOff x="2739096" y="2833465"/>
            <a:chExt cx="1781907" cy="1903876"/>
          </a:xfrm>
        </p:grpSpPr>
        <p:sp>
          <p:nvSpPr>
            <p:cNvPr id="36"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37" name="Freeform 16"/>
            <p:cNvSpPr>
              <a:spLocks noEditPoints="1"/>
            </p:cNvSpPr>
            <p:nvPr/>
          </p:nvSpPr>
          <p:spPr bwMode="auto">
            <a:xfrm>
              <a:off x="3442082" y="3124672"/>
              <a:ext cx="375934" cy="383568"/>
            </a:xfrm>
            <a:custGeom>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Rectangle 20"/>
            <p:cNvSpPr/>
            <p:nvPr/>
          </p:nvSpPr>
          <p:spPr>
            <a:xfrm>
              <a:off x="2914244" y="3628717"/>
              <a:ext cx="1431612"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12"/>
          <p:cNvGrpSpPr/>
          <p:nvPr/>
        </p:nvGrpSpPr>
        <p:grpSpPr>
          <a:xfrm>
            <a:off x="4554594" y="2337508"/>
            <a:ext cx="1160473" cy="1239905"/>
            <a:chOff x="6000456" y="2833465"/>
            <a:chExt cx="1781907" cy="1903876"/>
          </a:xfrm>
        </p:grpSpPr>
        <p:sp>
          <p:nvSpPr>
            <p:cNvPr id="40"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1" name="Freeform 14"/>
            <p:cNvSpPr>
              <a:spLocks noEditPoints="1"/>
            </p:cNvSpPr>
            <p:nvPr/>
          </p:nvSpPr>
          <p:spPr bwMode="auto">
            <a:xfrm>
              <a:off x="6718709" y="3180944"/>
              <a:ext cx="345401" cy="395018"/>
            </a:xfrm>
            <a:custGeom>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Rectangle 21"/>
            <p:cNvSpPr/>
            <p:nvPr/>
          </p:nvSpPr>
          <p:spPr>
            <a:xfrm>
              <a:off x="6213198" y="3628717"/>
              <a:ext cx="1356425"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36"/>
          <p:cNvGrpSpPr/>
          <p:nvPr/>
        </p:nvGrpSpPr>
        <p:grpSpPr>
          <a:xfrm>
            <a:off x="6678566" y="2337509"/>
            <a:ext cx="1160473" cy="1239905"/>
            <a:chOff x="9261816" y="2833466"/>
            <a:chExt cx="1781907" cy="1903875"/>
          </a:xfrm>
        </p:grpSpPr>
        <p:sp>
          <p:nvSpPr>
            <p:cNvPr id="44"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5" name="Freeform 18"/>
            <p:cNvSpPr>
              <a:spLocks noEditPoints="1"/>
            </p:cNvSpPr>
            <p:nvPr/>
          </p:nvSpPr>
          <p:spPr bwMode="auto">
            <a:xfrm>
              <a:off x="9965756" y="3209080"/>
              <a:ext cx="374026" cy="263345"/>
            </a:xfrm>
            <a:custGeom>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Rectangle 22"/>
            <p:cNvSpPr/>
            <p:nvPr/>
          </p:nvSpPr>
          <p:spPr>
            <a:xfrm>
              <a:off x="9467685" y="3628717"/>
              <a:ext cx="1370169"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7" name="Group 5"/>
          <p:cNvGrpSpPr/>
          <p:nvPr/>
        </p:nvGrpSpPr>
        <p:grpSpPr>
          <a:xfrm>
            <a:off x="3492609" y="1593889"/>
            <a:ext cx="1160473" cy="1222504"/>
            <a:chOff x="4369776" y="1691638"/>
            <a:chExt cx="1781907" cy="1877156"/>
          </a:xfrm>
        </p:grpSpPr>
        <p:sp>
          <p:nvSpPr>
            <p:cNvPr id="4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9" name="Freeform 17"/>
            <p:cNvSpPr>
              <a:spLocks noEditPoints="1"/>
            </p:cNvSpPr>
            <p:nvPr/>
          </p:nvSpPr>
          <p:spPr bwMode="auto">
            <a:xfrm>
              <a:off x="5086120" y="1900044"/>
              <a:ext cx="349218" cy="431275"/>
            </a:xfrm>
            <a:custGeom>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Rectangle 23"/>
            <p:cNvSpPr/>
            <p:nvPr/>
          </p:nvSpPr>
          <p:spPr>
            <a:xfrm>
              <a:off x="4563721" y="2460170"/>
              <a:ext cx="1394018"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1" name="Group 28"/>
          <p:cNvGrpSpPr/>
          <p:nvPr/>
        </p:nvGrpSpPr>
        <p:grpSpPr>
          <a:xfrm>
            <a:off x="5616580" y="1593889"/>
            <a:ext cx="1160473" cy="1222504"/>
            <a:chOff x="7631136" y="1691638"/>
            <a:chExt cx="1781907" cy="1877156"/>
          </a:xfrm>
        </p:grpSpPr>
        <p:sp>
          <p:nvSpPr>
            <p:cNvPr id="52"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53" name="Freeform 15"/>
            <p:cNvSpPr>
              <a:spLocks noEditPoints="1"/>
            </p:cNvSpPr>
            <p:nvPr/>
          </p:nvSpPr>
          <p:spPr bwMode="auto">
            <a:xfrm>
              <a:off x="8290231" y="1926902"/>
              <a:ext cx="463715" cy="444634"/>
            </a:xfrm>
            <a:custGeom>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Rectangle 24"/>
            <p:cNvSpPr/>
            <p:nvPr/>
          </p:nvSpPr>
          <p:spPr>
            <a:xfrm>
              <a:off x="7811646" y="2460170"/>
              <a:ext cx="1425442" cy="1108624"/>
            </a:xfrm>
            <a:prstGeom prst="rect">
              <a:avLst/>
            </a:prstGeom>
          </p:spPr>
          <p:txBody>
            <a:bodyPr wrap="square">
              <a:spAutoFit/>
            </a:bodyPr>
            <a:lstStyle/>
            <a:p>
              <a:pPr algn="just">
                <a:lnSpc>
                  <a:spcPct val="120000"/>
                </a:lnSpc>
              </a:pPr>
              <a:r>
                <a:rPr lang="en-US"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55" name="Straight Connector 25"/>
          <p:cNvCxnSpPr/>
          <p:nvPr/>
        </p:nvCxnSpPr>
        <p:spPr>
          <a:xfrm flipH="1">
            <a:off x="1993163"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26"/>
          <p:cNvCxnSpPr/>
          <p:nvPr/>
        </p:nvCxnSpPr>
        <p:spPr>
          <a:xfrm flipH="1">
            <a:off x="4127822"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27"/>
          <p:cNvCxnSpPr/>
          <p:nvPr/>
        </p:nvCxnSpPr>
        <p:spPr>
          <a:xfrm flipH="1">
            <a:off x="6216674"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58" name="Group 37"/>
          <p:cNvGrpSpPr/>
          <p:nvPr/>
        </p:nvGrpSpPr>
        <p:grpSpPr>
          <a:xfrm>
            <a:off x="1497613" y="3667289"/>
            <a:ext cx="1505650" cy="472256"/>
            <a:chOff x="1044259" y="4741945"/>
            <a:chExt cx="2836326" cy="569712"/>
          </a:xfrm>
        </p:grpSpPr>
        <p:sp>
          <p:nvSpPr>
            <p:cNvPr id="59" name="Rectangle 29"/>
            <p:cNvSpPr/>
            <p:nvPr/>
          </p:nvSpPr>
          <p:spPr>
            <a:xfrm>
              <a:off x="1066956" y="4931701"/>
              <a:ext cx="2813629" cy="379956"/>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TextBox 30"/>
            <p:cNvSpPr txBox="1"/>
            <p:nvPr/>
          </p:nvSpPr>
          <p:spPr>
            <a:xfrm>
              <a:off x="1044259" y="4741945"/>
              <a:ext cx="2273825" cy="222151"/>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3" name="Group 38"/>
          <p:cNvGrpSpPr/>
          <p:nvPr/>
        </p:nvGrpSpPr>
        <p:grpSpPr>
          <a:xfrm>
            <a:off x="3633083" y="3667270"/>
            <a:ext cx="1505650" cy="472255"/>
            <a:chOff x="4323276" y="4741945"/>
            <a:chExt cx="2836326" cy="569713"/>
          </a:xfrm>
        </p:grpSpPr>
        <p:sp>
          <p:nvSpPr>
            <p:cNvPr id="64" name="Rectangle 31"/>
            <p:cNvSpPr/>
            <p:nvPr/>
          </p:nvSpPr>
          <p:spPr>
            <a:xfrm>
              <a:off x="4345973" y="4931701"/>
              <a:ext cx="2813629" cy="379957"/>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TextBox 32"/>
            <p:cNvSpPr txBox="1"/>
            <p:nvPr/>
          </p:nvSpPr>
          <p:spPr>
            <a:xfrm>
              <a:off x="4323276" y="4741945"/>
              <a:ext cx="1921460" cy="222153"/>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6" name="Group 39"/>
          <p:cNvGrpSpPr/>
          <p:nvPr/>
        </p:nvGrpSpPr>
        <p:grpSpPr>
          <a:xfrm>
            <a:off x="5735979" y="3657915"/>
            <a:ext cx="1505650" cy="484178"/>
            <a:chOff x="7552274" y="4727562"/>
            <a:chExt cx="2836326" cy="584095"/>
          </a:xfrm>
        </p:grpSpPr>
        <p:sp>
          <p:nvSpPr>
            <p:cNvPr id="67" name="Rectangle 33"/>
            <p:cNvSpPr/>
            <p:nvPr/>
          </p:nvSpPr>
          <p:spPr>
            <a:xfrm>
              <a:off x="7574971" y="4931701"/>
              <a:ext cx="2813629" cy="379956"/>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TextBox 34"/>
            <p:cNvSpPr txBox="1"/>
            <p:nvPr/>
          </p:nvSpPr>
          <p:spPr>
            <a:xfrm>
              <a:off x="7552274" y="4727562"/>
              <a:ext cx="1745295" cy="22215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982">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6000"/>
                            </p:stCondLst>
                            <p:childTnLst>
                              <p:par>
                                <p:cTn id="41" presetID="22" presetClass="entr" presetSubtype="1"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up)">
                                      <p:cBhvr>
                                        <p:cTn id="43" dur="500"/>
                                        <p:tgtEl>
                                          <p:spTgt spid="55"/>
                                        </p:tgtEl>
                                      </p:cBhvr>
                                    </p:animEffect>
                                  </p:childTnLst>
                                </p:cTn>
                              </p:par>
                              <p:par>
                                <p:cTn id="44" presetID="1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p:tgtEl>
                                          <p:spTgt spid="58"/>
                                        </p:tgtEl>
                                        <p:attrNameLst>
                                          <p:attrName>ppt_x</p:attrName>
                                        </p:attrNameLst>
                                      </p:cBhvr>
                                      <p:tavLst>
                                        <p:tav tm="0">
                                          <p:val>
                                            <p:strVal val="#ppt_x-#ppt_w*1.125000"/>
                                          </p:val>
                                        </p:tav>
                                        <p:tav tm="100000">
                                          <p:val>
                                            <p:strVal val="#ppt_x"/>
                                          </p:val>
                                        </p:tav>
                                      </p:tavLst>
                                    </p:anim>
                                    <p:animEffect transition="in" filter="wipe(right)">
                                      <p:cBhvr>
                                        <p:cTn id="47" dur="500"/>
                                        <p:tgtEl>
                                          <p:spTgt spid="58"/>
                                        </p:tgtEl>
                                      </p:cBhvr>
                                    </p:animEffect>
                                  </p:childTnLst>
                                </p:cTn>
                              </p:par>
                            </p:childTnLst>
                          </p:cTn>
                        </p:par>
                        <p:par>
                          <p:cTn id="48" fill="hold" nodeType="afterGroup">
                            <p:stCondLst>
                              <p:cond delay="6500"/>
                            </p:stCondLst>
                            <p:childTnLst>
                              <p:par>
                                <p:cTn id="49" presetID="22" presetClass="entr" presetSubtype="1"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par>
                                <p:cTn id="52" presetID="12" presetClass="entr" presetSubtype="8"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p:tgtEl>
                                          <p:spTgt spid="63"/>
                                        </p:tgtEl>
                                        <p:attrNameLst>
                                          <p:attrName>ppt_x</p:attrName>
                                        </p:attrNameLst>
                                      </p:cBhvr>
                                      <p:tavLst>
                                        <p:tav tm="0">
                                          <p:val>
                                            <p:strVal val="#ppt_x-#ppt_w*1.125000"/>
                                          </p:val>
                                        </p:tav>
                                        <p:tav tm="100000">
                                          <p:val>
                                            <p:strVal val="#ppt_x"/>
                                          </p:val>
                                        </p:tav>
                                      </p:tavLst>
                                    </p:anim>
                                    <p:animEffect transition="in" filter="wipe(right)">
                                      <p:cBhvr>
                                        <p:cTn id="55" dur="500"/>
                                        <p:tgtEl>
                                          <p:spTgt spid="63"/>
                                        </p:tgtEl>
                                      </p:cBhvr>
                                    </p:animEffect>
                                  </p:childTnLst>
                                </p:cTn>
                              </p:par>
                            </p:childTnLst>
                          </p:cTn>
                        </p:par>
                        <p:par>
                          <p:cTn id="56" fill="hold" nodeType="afterGroup">
                            <p:stCondLst>
                              <p:cond delay="7000"/>
                            </p:stCondLst>
                            <p:childTnLst>
                              <p:par>
                                <p:cTn id="57" presetID="22" presetClass="entr" presetSubtype="1"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up)">
                                      <p:cBhvr>
                                        <p:cTn id="59" dur="500"/>
                                        <p:tgtEl>
                                          <p:spTgt spid="57"/>
                                        </p:tgtEl>
                                      </p:cBhvr>
                                    </p:animEffect>
                                  </p:childTnLst>
                                </p:cTn>
                              </p:par>
                              <p:par>
                                <p:cTn id="60" presetID="12" presetClass="entr" presetSubtype="8"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additive="base">
                                        <p:cTn id="62" dur="500"/>
                                        <p:tgtEl>
                                          <p:spTgt spid="66"/>
                                        </p:tgtEl>
                                        <p:attrNameLst>
                                          <p:attrName>ppt_x</p:attrName>
                                        </p:attrNameLst>
                                      </p:cBhvr>
                                      <p:tavLst>
                                        <p:tav tm="0">
                                          <p:val>
                                            <p:strVal val="#ppt_x-#ppt_w*1.125000"/>
                                          </p:val>
                                        </p:tav>
                                        <p:tav tm="100000">
                                          <p:val>
                                            <p:strVal val="#ppt_x"/>
                                          </p:val>
                                        </p:tav>
                                      </p:tavLst>
                                    </p:anim>
                                    <p:animEffect transition="in" filter="wipe(right)">
                                      <p:cBhvr>
                                        <p:cTn id="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Rounded Rectangle 3"/>
          <p:cNvSpPr/>
          <p:nvPr/>
        </p:nvSpPr>
        <p:spPr>
          <a:xfrm rot="2900928">
            <a:off x="3082822" y="2528208"/>
            <a:ext cx="1218247" cy="6400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19" name="Rounded Rectangle 18"/>
          <p:cNvSpPr/>
          <p:nvPr/>
        </p:nvSpPr>
        <p:spPr>
          <a:xfrm rot="2900928">
            <a:off x="3916506" y="3586886"/>
            <a:ext cx="1434146" cy="6400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5" name="Rounded Rectangle 4"/>
          <p:cNvSpPr/>
          <p:nvPr/>
        </p:nvSpPr>
        <p:spPr>
          <a:xfrm rot="2900928">
            <a:off x="4299698" y="1835812"/>
            <a:ext cx="640045" cy="11482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20" name="Rounded Rectangle 19"/>
          <p:cNvSpPr/>
          <p:nvPr/>
        </p:nvSpPr>
        <p:spPr>
          <a:xfrm rot="2900928">
            <a:off x="4574638" y="2851141"/>
            <a:ext cx="640045" cy="58434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7" name="TextBox 6"/>
          <p:cNvSpPr txBox="1"/>
          <p:nvPr/>
        </p:nvSpPr>
        <p:spPr>
          <a:xfrm>
            <a:off x="3760567" y="2979114"/>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65%</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Box 25"/>
          <p:cNvSpPr txBox="1"/>
          <p:nvPr/>
        </p:nvSpPr>
        <p:spPr>
          <a:xfrm>
            <a:off x="4218501" y="3387837"/>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70%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TextBox 26"/>
          <p:cNvSpPr txBox="1"/>
          <p:nvPr/>
        </p:nvSpPr>
        <p:spPr>
          <a:xfrm>
            <a:off x="4573958" y="3003343"/>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20%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TextBox 27"/>
          <p:cNvSpPr txBox="1"/>
          <p:nvPr/>
        </p:nvSpPr>
        <p:spPr>
          <a:xfrm>
            <a:off x="4228392" y="2594605"/>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60%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29"/>
          <p:cNvSpPr/>
          <p:nvPr/>
        </p:nvSpPr>
        <p:spPr>
          <a:xfrm>
            <a:off x="6099168" y="2658446"/>
            <a:ext cx="889000" cy="184150"/>
          </a:xfrm>
          <a:prstGeom prst="rect">
            <a:avLst/>
          </a:prstGeom>
        </p:spPr>
        <p:txBody>
          <a:bodyPr wrap="none" lIns="0" tIns="0" rIns="0" bIns="0">
            <a:spAutoFit/>
          </a:bodyPr>
          <a:lstStyle/>
          <a:p>
            <a:pPr>
              <a:lnSpc>
                <a:spcPct val="120000"/>
              </a:lnSpc>
            </a:pPr>
            <a:r>
              <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0"/>
          <p:cNvSpPr/>
          <p:nvPr/>
        </p:nvSpPr>
        <p:spPr>
          <a:xfrm>
            <a:off x="6099168" y="2827973"/>
            <a:ext cx="1921246" cy="210185"/>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Box 31"/>
          <p:cNvSpPr txBox="1"/>
          <p:nvPr/>
        </p:nvSpPr>
        <p:spPr>
          <a:xfrm>
            <a:off x="5524693" y="2658446"/>
            <a:ext cx="505460" cy="367030"/>
          </a:xfrm>
          <a:prstGeom prst="rect">
            <a:avLst/>
          </a:prstGeom>
          <a:noFill/>
        </p:spPr>
        <p:txBody>
          <a:bodyPr wrap="none" lIns="0" tIns="0" rIns="0" bIns="0" rtlCol="0">
            <a:spAutoFit/>
          </a:bodyPr>
          <a:lstStyle/>
          <a:p>
            <a:pPr algn="just">
              <a:lnSpc>
                <a:spcPct val="120000"/>
              </a:lnSpc>
            </a:pPr>
            <a:r>
              <a:rPr lang="en-US" sz="199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15%</a:t>
            </a:r>
            <a:endParaRPr lang="en-US" sz="1990" b="1">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33"/>
          <p:cNvSpPr/>
          <p:nvPr/>
        </p:nvSpPr>
        <p:spPr>
          <a:xfrm>
            <a:off x="3588397" y="1301306"/>
            <a:ext cx="889000" cy="184150"/>
          </a:xfrm>
          <a:prstGeom prst="rect">
            <a:avLst/>
          </a:prstGeom>
        </p:spPr>
        <p:txBody>
          <a:bodyPr wrap="none" lIns="0" tIns="0" rIns="0" bIns="0">
            <a:spAutoFit/>
          </a:bodyPr>
          <a:lstStyle/>
          <a:p>
            <a:pPr algn="just">
              <a:lnSpc>
                <a:spcPct val="120000"/>
              </a:lnSpc>
            </a:pPr>
            <a:r>
              <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34"/>
          <p:cNvSpPr/>
          <p:nvPr/>
        </p:nvSpPr>
        <p:spPr>
          <a:xfrm>
            <a:off x="2644975" y="1494645"/>
            <a:ext cx="1834769" cy="314960"/>
          </a:xfrm>
          <a:prstGeom prst="rect">
            <a:avLst/>
          </a:prstGeom>
        </p:spPr>
        <p:txBody>
          <a:bodyPr wrap="square" lIns="0" tIns="0" rIns="0" bIns="0">
            <a:spAutoFit/>
          </a:bodyPr>
          <a:lstStyle/>
          <a:p>
            <a:pPr algn="r">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TextBox 35"/>
          <p:cNvSpPr txBox="1"/>
          <p:nvPr/>
        </p:nvSpPr>
        <p:spPr>
          <a:xfrm>
            <a:off x="4572511" y="1310799"/>
            <a:ext cx="505460" cy="367030"/>
          </a:xfrm>
          <a:prstGeom prst="rect">
            <a:avLst/>
          </a:prstGeom>
          <a:noFill/>
        </p:spPr>
        <p:txBody>
          <a:bodyPr wrap="none" lIns="0" tIns="0" rIns="0" bIns="0" rtlCol="0">
            <a:spAutoFit/>
          </a:bodyPr>
          <a:lstStyle/>
          <a:p>
            <a:pPr algn="just">
              <a:lnSpc>
                <a:spcPct val="120000"/>
              </a:lnSpc>
            </a:pPr>
            <a:r>
              <a:rPr lang="en-US" sz="199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34%</a:t>
            </a:r>
            <a:endParaRPr lang="en-US" sz="199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Rectangle 29"/>
          <p:cNvSpPr/>
          <p:nvPr/>
        </p:nvSpPr>
        <p:spPr>
          <a:xfrm>
            <a:off x="6219155" y="3922368"/>
            <a:ext cx="889000" cy="184150"/>
          </a:xfrm>
          <a:prstGeom prst="rect">
            <a:avLst/>
          </a:prstGeom>
        </p:spPr>
        <p:txBody>
          <a:bodyPr wrap="none" lIns="0" tIns="0" rIns="0" bIns="0">
            <a:spAutoFit/>
          </a:bodyPr>
          <a:lstStyle/>
          <a:p>
            <a:pPr>
              <a:lnSpc>
                <a:spcPct val="120000"/>
              </a:lnSpc>
            </a:pPr>
            <a:r>
              <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30"/>
          <p:cNvSpPr/>
          <p:nvPr/>
        </p:nvSpPr>
        <p:spPr>
          <a:xfrm>
            <a:off x="6219155" y="4091896"/>
            <a:ext cx="1921246" cy="210185"/>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31"/>
          <p:cNvSpPr txBox="1"/>
          <p:nvPr/>
        </p:nvSpPr>
        <p:spPr>
          <a:xfrm>
            <a:off x="5644680" y="3922368"/>
            <a:ext cx="505460" cy="367030"/>
          </a:xfrm>
          <a:prstGeom prst="rect">
            <a:avLst/>
          </a:prstGeom>
          <a:noFill/>
        </p:spPr>
        <p:txBody>
          <a:bodyPr wrap="none" lIns="0" tIns="0" rIns="0" bIns="0" rtlCol="0">
            <a:spAutoFit/>
          </a:bodyPr>
          <a:lstStyle/>
          <a:p>
            <a:pPr algn="just">
              <a:lnSpc>
                <a:spcPct val="120000"/>
              </a:lnSpc>
            </a:pPr>
            <a:r>
              <a:rPr lang="en-US" sz="199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28%</a:t>
            </a:r>
            <a:endParaRPr lang="en-US" sz="1990" b="1">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Rectangle 29"/>
          <p:cNvSpPr/>
          <p:nvPr/>
        </p:nvSpPr>
        <p:spPr>
          <a:xfrm>
            <a:off x="2611986" y="4043130"/>
            <a:ext cx="889000" cy="184150"/>
          </a:xfrm>
          <a:prstGeom prst="rect">
            <a:avLst/>
          </a:prstGeom>
        </p:spPr>
        <p:txBody>
          <a:bodyPr wrap="none" lIns="0" tIns="0" rIns="0" bIns="0">
            <a:spAutoFit/>
          </a:bodyPr>
          <a:lstStyle/>
          <a:p>
            <a:pPr>
              <a:lnSpc>
                <a:spcPct val="120000"/>
              </a:lnSpc>
            </a:pPr>
            <a:r>
              <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Rectangle 30"/>
          <p:cNvSpPr/>
          <p:nvPr/>
        </p:nvSpPr>
        <p:spPr>
          <a:xfrm>
            <a:off x="1670909" y="4212657"/>
            <a:ext cx="1834769" cy="314960"/>
          </a:xfrm>
          <a:prstGeom prst="rect">
            <a:avLst/>
          </a:prstGeom>
        </p:spPr>
        <p:txBody>
          <a:bodyPr wrap="square" lIns="0" tIns="0" rIns="0" bIns="0">
            <a:spAutoFit/>
          </a:bodyPr>
          <a:lstStyle/>
          <a:p>
            <a:pPr algn="r">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TextBox 31"/>
          <p:cNvSpPr txBox="1"/>
          <p:nvPr/>
        </p:nvSpPr>
        <p:spPr>
          <a:xfrm>
            <a:off x="3554245" y="4043130"/>
            <a:ext cx="505460" cy="367030"/>
          </a:xfrm>
          <a:prstGeom prst="rect">
            <a:avLst/>
          </a:prstGeom>
          <a:noFill/>
        </p:spPr>
        <p:txBody>
          <a:bodyPr wrap="none" lIns="0" tIns="0" rIns="0" bIns="0" rtlCol="0">
            <a:spAutoFit/>
          </a:bodyPr>
          <a:lstStyle/>
          <a:p>
            <a:pPr algn="just">
              <a:lnSpc>
                <a:spcPct val="120000"/>
              </a:lnSpc>
            </a:pPr>
            <a:r>
              <a:rPr lang="en-US" sz="199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36%</a:t>
            </a:r>
            <a:endParaRPr lang="en-US" sz="1990" b="1">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advTm="702">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 calcmode="lin" valueType="num">
                                      <p:cBhvr>
                                        <p:cTn id="18" dur="500" fill="hold"/>
                                        <p:tgtEl>
                                          <p:spTgt spid="20"/>
                                        </p:tgtEl>
                                        <p:attrNameLst>
                                          <p:attrName>style.rotation</p:attrName>
                                        </p:attrNameLst>
                                      </p:cBhvr>
                                      <p:tavLst>
                                        <p:tav tm="0">
                                          <p:val>
                                            <p:fltVal val="360"/>
                                          </p:val>
                                        </p:tav>
                                        <p:tav tm="100000">
                                          <p:val>
                                            <p:fltVal val="0"/>
                                          </p:val>
                                        </p:tav>
                                      </p:tavLst>
                                    </p:anim>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style.rotation</p:attrName>
                                        </p:attrNameLst>
                                      </p:cBhvr>
                                      <p:tavLst>
                                        <p:tav tm="0">
                                          <p:val>
                                            <p:fltVal val="360"/>
                                          </p:val>
                                        </p:tav>
                                        <p:tav tm="100000">
                                          <p:val>
                                            <p:fltVal val="0"/>
                                          </p:val>
                                        </p:tav>
                                      </p:tavLst>
                                    </p:anim>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 calcmode="lin" valueType="num">
                                      <p:cBhvr>
                                        <p:cTn id="36" dur="500" fill="hold"/>
                                        <p:tgtEl>
                                          <p:spTgt spid="4"/>
                                        </p:tgtEl>
                                        <p:attrNameLst>
                                          <p:attrName>style.rotation</p:attrName>
                                        </p:attrNameLst>
                                      </p:cBhvr>
                                      <p:tavLst>
                                        <p:tav tm="0">
                                          <p:val>
                                            <p:fltVal val="360"/>
                                          </p:val>
                                        </p:tav>
                                        <p:tav tm="100000">
                                          <p:val>
                                            <p:fltVal val="0"/>
                                          </p:val>
                                        </p:tav>
                                      </p:tavLst>
                                    </p:anim>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3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300"/>
                                        <p:tgtEl>
                                          <p:spTgt spid="3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3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3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3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3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3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3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300"/>
                                        <p:tgtEl>
                                          <p:spTgt spid="2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300"/>
                                        <p:tgtEl>
                                          <p:spTgt spid="2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5" grpId="0" animBg="1"/>
      <p:bldP spid="20" grpId="0" animBg="1"/>
      <p:bldP spid="7" grpId="0"/>
      <p:bldP spid="26" grpId="0"/>
      <p:bldP spid="27" grpId="0"/>
      <p:bldP spid="28" grpId="0"/>
      <p:bldP spid="30" grpId="0"/>
      <p:bldP spid="31" grpId="0"/>
      <p:bldP spid="32" grpId="0"/>
      <p:bldP spid="34" grpId="0"/>
      <p:bldP spid="35" grpId="0"/>
      <p:bldP spid="36" grpId="0"/>
      <p:bldP spid="21" grpId="0"/>
      <p:bldP spid="22" grpId="0"/>
      <p:bldP spid="23" grpId="0"/>
      <p:bldP spid="24" grpId="0"/>
      <p:bldP spid="25" grpId="0"/>
      <p:bldP spid="2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aphicFrame>
        <p:nvGraphicFramePr>
          <p:cNvPr id="5" name="Chart 4"/>
          <p:cNvGraphicFramePr/>
          <p:nvPr/>
        </p:nvGraphicFramePr>
        <p:xfrm>
          <a:off x="1025564" y="1665953"/>
          <a:ext cx="4494870" cy="1825371"/>
        </p:xfrm>
        <a:graphic>
          <a:graphicData uri="http://schemas.openxmlformats.org/drawingml/2006/chart">
            <c:chart xmlns:c="http://schemas.openxmlformats.org/drawingml/2006/chart" r:id="rId2"/>
          </a:graphicData>
        </a:graphic>
      </p:graphicFrame>
      <p:sp>
        <p:nvSpPr>
          <p:cNvPr id="6" name="Rounded Rectangle 5"/>
          <p:cNvSpPr/>
          <p:nvPr/>
        </p:nvSpPr>
        <p:spPr>
          <a:xfrm>
            <a:off x="6386057" y="2063449"/>
            <a:ext cx="201990" cy="20199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Rectangle 6"/>
          <p:cNvSpPr/>
          <p:nvPr/>
        </p:nvSpPr>
        <p:spPr>
          <a:xfrm>
            <a:off x="6705502" y="2037564"/>
            <a:ext cx="1396982" cy="314960"/>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Rounded Rectangle 7"/>
          <p:cNvSpPr/>
          <p:nvPr/>
        </p:nvSpPr>
        <p:spPr>
          <a:xfrm>
            <a:off x="6386057" y="2495369"/>
            <a:ext cx="201990" cy="20199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Rectangle 8"/>
          <p:cNvSpPr/>
          <p:nvPr/>
        </p:nvSpPr>
        <p:spPr>
          <a:xfrm>
            <a:off x="6713640" y="2477517"/>
            <a:ext cx="1388557" cy="314960"/>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0" name="Rounded Rectangle 9"/>
          <p:cNvSpPr/>
          <p:nvPr/>
        </p:nvSpPr>
        <p:spPr>
          <a:xfrm>
            <a:off x="6386057" y="2927289"/>
            <a:ext cx="201990" cy="201990"/>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1" name="Rectangle 10"/>
          <p:cNvSpPr/>
          <p:nvPr/>
        </p:nvSpPr>
        <p:spPr>
          <a:xfrm>
            <a:off x="6713640" y="2917470"/>
            <a:ext cx="1388557" cy="314960"/>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2" name="Content Placeholder 2"/>
          <p:cNvSpPr txBox="1"/>
          <p:nvPr/>
        </p:nvSpPr>
        <p:spPr>
          <a:xfrm>
            <a:off x="1053527" y="3853543"/>
            <a:ext cx="7064909" cy="314960"/>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US" altLang="zh-CN" sz="57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13" name="Straight Connector 12"/>
          <p:cNvCxnSpPr/>
          <p:nvPr/>
        </p:nvCxnSpPr>
        <p:spPr>
          <a:xfrm>
            <a:off x="1053527" y="3683918"/>
            <a:ext cx="706490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842">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nodeType="afterGroup">
                            <p:stCondLst>
                              <p:cond delay="300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Graphic spid="5" grpId="0">
        <p:bldSub>
          <a:bldChart bld="category"/>
        </p:bldSub>
      </p:bldGraphic>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2"/>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a:solidFill>
                  <a:schemeClr val="bg1"/>
                </a:solidFill>
                <a:latin typeface="方正综艺简体" panose="03000509000000000000" charset="-122"/>
                <a:ea typeface="方正综艺简体" panose="03000509000000000000" charset="-122"/>
              </a:rPr>
              <a:t>03</a:t>
            </a:r>
            <a:endParaRPr lang="en-US" sz="2400" b="1">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a:solidFill>
                  <a:schemeClr val="bg1"/>
                </a:solidFill>
                <a:latin typeface="Aparajita" panose="020b0604020202020204" charset="0"/>
              </a:rPr>
              <a:t>SPECIAL WISHES</a:t>
            </a:r>
            <a:endParaRPr lang="zh-CN" altLang="en-US" sz="270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活动布置</a:t>
            </a:r>
            <a:endPar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1123">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nodeType="afterGroup">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6152" grpId="0"/>
      <p:bldP spid="615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0" name="Group 183"/>
          <p:cNvGrpSpPr/>
          <p:nvPr/>
        </p:nvGrpSpPr>
        <p:grpSpPr>
          <a:xfrm>
            <a:off x="1397247" y="2111349"/>
            <a:ext cx="2707082" cy="1800963"/>
            <a:chOff x="2462" y="1898"/>
            <a:chExt cx="2641" cy="1757"/>
          </a:xfrm>
        </p:grpSpPr>
        <p:sp>
          <p:nvSpPr>
            <p:cNvPr id="75" name="Freeform 7"/>
            <p:cNvSpPr/>
            <p:nvPr/>
          </p:nvSpPr>
          <p:spPr bwMode="auto">
            <a:xfrm>
              <a:off x="2462" y="2543"/>
              <a:ext cx="1339" cy="1112"/>
            </a:xfrm>
            <a:custGeom>
              <a:gdLst>
                <a:gd name="T0" fmla="*/ 26 w 1339"/>
                <a:gd name="T1" fmla="*/ 229 h 1112"/>
                <a:gd name="T2" fmla="*/ 1339 w 1339"/>
                <a:gd name="T3" fmla="*/ 1112 h 1112"/>
                <a:gd name="T4" fmla="*/ 1339 w 1339"/>
                <a:gd name="T5" fmla="*/ 864 h 1112"/>
                <a:gd name="T6" fmla="*/ 0 w 1339"/>
                <a:gd name="T7" fmla="*/ 0 h 1112"/>
                <a:gd name="T8" fmla="*/ 26 w 1339"/>
                <a:gd name="T9" fmla="*/ 229 h 1112"/>
              </a:gdLst>
              <a:cxnLst>
                <a:cxn ang="0">
                  <a:pos x="T0" y="T1"/>
                </a:cxn>
                <a:cxn ang="0">
                  <a:pos x="T2" y="T3"/>
                </a:cxn>
                <a:cxn ang="0">
                  <a:pos x="T4" y="T5"/>
                </a:cxn>
                <a:cxn ang="0">
                  <a:pos x="T6" y="T7"/>
                </a:cxn>
                <a:cxn ang="0">
                  <a:pos x="T8" y="T9"/>
                </a:cxn>
              </a:cxnLst>
              <a:rect l="0" t="0" r="r" b="b"/>
              <a:pathLst>
                <a:path w="1339" h="1112">
                  <a:moveTo>
                    <a:pt x="26" y="229"/>
                  </a:moveTo>
                  <a:lnTo>
                    <a:pt x="1339" y="1112"/>
                  </a:lnTo>
                  <a:lnTo>
                    <a:pt x="1339" y="864"/>
                  </a:lnTo>
                  <a:lnTo>
                    <a:pt x="0" y="0"/>
                  </a:lnTo>
                  <a:lnTo>
                    <a:pt x="26" y="229"/>
                  </a:lnTo>
                  <a:close/>
                </a:path>
              </a:pathLst>
            </a:custGeom>
            <a:solidFill>
              <a:schemeClr val="tx1">
                <a:lumMod val="65000"/>
                <a:lumOff val="3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6" name="Freeform 8"/>
            <p:cNvSpPr/>
            <p:nvPr/>
          </p:nvSpPr>
          <p:spPr bwMode="auto">
            <a:xfrm>
              <a:off x="3801" y="2529"/>
              <a:ext cx="1302" cy="1126"/>
            </a:xfrm>
            <a:custGeom>
              <a:gdLst>
                <a:gd name="T0" fmla="*/ 0 w 1302"/>
                <a:gd name="T1" fmla="*/ 878 h 1126"/>
                <a:gd name="T2" fmla="*/ 0 w 1302"/>
                <a:gd name="T3" fmla="*/ 1126 h 1126"/>
                <a:gd name="T4" fmla="*/ 1273 w 1302"/>
                <a:gd name="T5" fmla="*/ 229 h 1126"/>
                <a:gd name="T6" fmla="*/ 1302 w 1302"/>
                <a:gd name="T7" fmla="*/ 0 h 1126"/>
                <a:gd name="T8" fmla="*/ 0 w 1302"/>
                <a:gd name="T9" fmla="*/ 878 h 1126"/>
              </a:gdLst>
              <a:cxnLst>
                <a:cxn ang="0">
                  <a:pos x="T0" y="T1"/>
                </a:cxn>
                <a:cxn ang="0">
                  <a:pos x="T2" y="T3"/>
                </a:cxn>
                <a:cxn ang="0">
                  <a:pos x="T4" y="T5"/>
                </a:cxn>
                <a:cxn ang="0">
                  <a:pos x="T6" y="T7"/>
                </a:cxn>
                <a:cxn ang="0">
                  <a:pos x="T8" y="T9"/>
                </a:cxn>
              </a:cxnLst>
              <a:rect l="0" t="0" r="r" b="b"/>
              <a:pathLst>
                <a:path w="1302" h="1126">
                  <a:moveTo>
                    <a:pt x="0" y="878"/>
                  </a:moveTo>
                  <a:lnTo>
                    <a:pt x="0" y="1126"/>
                  </a:lnTo>
                  <a:lnTo>
                    <a:pt x="1273" y="229"/>
                  </a:lnTo>
                  <a:lnTo>
                    <a:pt x="1302" y="0"/>
                  </a:lnTo>
                  <a:lnTo>
                    <a:pt x="0" y="878"/>
                  </a:lnTo>
                  <a:close/>
                </a:path>
              </a:pathLst>
            </a:custGeom>
            <a:solidFill>
              <a:schemeClr val="tx1">
                <a:lumMod val="75000"/>
                <a:lumOff val="2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7" name="Freeform 9"/>
            <p:cNvSpPr/>
            <p:nvPr/>
          </p:nvSpPr>
          <p:spPr bwMode="auto">
            <a:xfrm>
              <a:off x="2462" y="1898"/>
              <a:ext cx="2641" cy="1509"/>
            </a:xfrm>
            <a:custGeom>
              <a:gdLst>
                <a:gd name="T0" fmla="*/ 1309 w 2641"/>
                <a:gd name="T1" fmla="*/ 0 h 1509"/>
                <a:gd name="T2" fmla="*/ 0 w 2641"/>
                <a:gd name="T3" fmla="*/ 645 h 1509"/>
                <a:gd name="T4" fmla="*/ 1339 w 2641"/>
                <a:gd name="T5" fmla="*/ 1509 h 1509"/>
                <a:gd name="T6" fmla="*/ 2641 w 2641"/>
                <a:gd name="T7" fmla="*/ 631 h 1509"/>
                <a:gd name="T8" fmla="*/ 1309 w 2641"/>
                <a:gd name="T9" fmla="*/ 0 h 1509"/>
              </a:gdLst>
              <a:cxnLst>
                <a:cxn ang="0">
                  <a:pos x="T0" y="T1"/>
                </a:cxn>
                <a:cxn ang="0">
                  <a:pos x="T2" y="T3"/>
                </a:cxn>
                <a:cxn ang="0">
                  <a:pos x="T4" y="T5"/>
                </a:cxn>
                <a:cxn ang="0">
                  <a:pos x="T6" y="T7"/>
                </a:cxn>
                <a:cxn ang="0">
                  <a:pos x="T8" y="T9"/>
                </a:cxn>
              </a:cxnLst>
              <a:rect l="0" t="0" r="r" b="b"/>
              <a:pathLst>
                <a:path w="2641" h="1509">
                  <a:moveTo>
                    <a:pt x="1309" y="0"/>
                  </a:moveTo>
                  <a:lnTo>
                    <a:pt x="0" y="645"/>
                  </a:lnTo>
                  <a:lnTo>
                    <a:pt x="1339" y="1509"/>
                  </a:lnTo>
                  <a:lnTo>
                    <a:pt x="2641" y="631"/>
                  </a:lnTo>
                  <a:lnTo>
                    <a:pt x="1309" y="0"/>
                  </a:lnTo>
                  <a:close/>
                </a:path>
              </a:pathLst>
            </a:custGeom>
            <a:gradFill rotWithShape="1">
              <a:gsLst>
                <a:gs pos="0">
                  <a:srgbClr val="B0B0B0"/>
                </a:gs>
                <a:gs pos="100000">
                  <a:srgbClr val="828282"/>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51" name="Group 197"/>
          <p:cNvGrpSpPr/>
          <p:nvPr/>
        </p:nvGrpSpPr>
        <p:grpSpPr>
          <a:xfrm>
            <a:off x="2224296" y="1970780"/>
            <a:ext cx="1060897" cy="798493"/>
            <a:chOff x="3260" y="1752"/>
            <a:chExt cx="1035" cy="779"/>
          </a:xfrm>
        </p:grpSpPr>
        <p:grpSp>
          <p:nvGrpSpPr>
            <p:cNvPr id="70" name="Group 194"/>
            <p:cNvGrpSpPr/>
            <p:nvPr/>
          </p:nvGrpSpPr>
          <p:grpSpPr>
            <a:xfrm>
              <a:off x="3260" y="1752"/>
              <a:ext cx="1035" cy="779"/>
              <a:chOff x="3260" y="1752"/>
              <a:chExt cx="1035" cy="779"/>
            </a:xfrm>
          </p:grpSpPr>
          <p:sp>
            <p:nvSpPr>
              <p:cNvPr id="72" name="Freeform 10"/>
              <p:cNvSpPr/>
              <p:nvPr/>
            </p:nvSpPr>
            <p:spPr bwMode="auto">
              <a:xfrm>
                <a:off x="3260" y="1995"/>
                <a:ext cx="525" cy="536"/>
              </a:xfrm>
              <a:custGeom>
                <a:gdLst>
                  <a:gd name="T0" fmla="*/ 525 w 525"/>
                  <a:gd name="T1" fmla="*/ 536 h 536"/>
                  <a:gd name="T2" fmla="*/ 525 w 525"/>
                  <a:gd name="T3" fmla="*/ 272 h 536"/>
                  <a:gd name="T4" fmla="*/ 0 w 525"/>
                  <a:gd name="T5" fmla="*/ 0 h 536"/>
                  <a:gd name="T6" fmla="*/ 12 w 525"/>
                  <a:gd name="T7" fmla="*/ 255 h 536"/>
                  <a:gd name="T8" fmla="*/ 525 w 525"/>
                  <a:gd name="T9" fmla="*/ 536 h 536"/>
                </a:gdLst>
                <a:cxnLst>
                  <a:cxn ang="0">
                    <a:pos x="T0" y="T1"/>
                  </a:cxn>
                  <a:cxn ang="0">
                    <a:pos x="T2" y="T3"/>
                  </a:cxn>
                  <a:cxn ang="0">
                    <a:pos x="T4" y="T5"/>
                  </a:cxn>
                  <a:cxn ang="0">
                    <a:pos x="T6" y="T7"/>
                  </a:cxn>
                  <a:cxn ang="0">
                    <a:pos x="T8" y="T9"/>
                  </a:cxn>
                </a:cxnLst>
                <a:rect l="0" t="0" r="r" b="b"/>
                <a:pathLst>
                  <a:path w="525" h="536">
                    <a:moveTo>
                      <a:pt x="525" y="536"/>
                    </a:moveTo>
                    <a:lnTo>
                      <a:pt x="525" y="272"/>
                    </a:lnTo>
                    <a:lnTo>
                      <a:pt x="0" y="0"/>
                    </a:lnTo>
                    <a:lnTo>
                      <a:pt x="12" y="255"/>
                    </a:lnTo>
                    <a:lnTo>
                      <a:pt x="525" y="536"/>
                    </a:lnTo>
                    <a:close/>
                  </a:path>
                </a:pathLst>
              </a:custGeom>
              <a:solidFill>
                <a:schemeClr val="accent2">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3" name="Freeform 11"/>
              <p:cNvSpPr/>
              <p:nvPr/>
            </p:nvSpPr>
            <p:spPr bwMode="auto">
              <a:xfrm>
                <a:off x="3785" y="1990"/>
                <a:ext cx="510" cy="541"/>
              </a:xfrm>
              <a:custGeom>
                <a:gdLst>
                  <a:gd name="T0" fmla="*/ 510 w 510"/>
                  <a:gd name="T1" fmla="*/ 0 h 541"/>
                  <a:gd name="T2" fmla="*/ 0 w 510"/>
                  <a:gd name="T3" fmla="*/ 277 h 541"/>
                  <a:gd name="T4" fmla="*/ 0 w 510"/>
                  <a:gd name="T5" fmla="*/ 541 h 541"/>
                  <a:gd name="T6" fmla="*/ 498 w 510"/>
                  <a:gd name="T7" fmla="*/ 255 h 541"/>
                  <a:gd name="T8" fmla="*/ 510 w 510"/>
                  <a:gd name="T9" fmla="*/ 0 h 541"/>
                </a:gdLst>
                <a:cxnLst>
                  <a:cxn ang="0">
                    <a:pos x="T0" y="T1"/>
                  </a:cxn>
                  <a:cxn ang="0">
                    <a:pos x="T2" y="T3"/>
                  </a:cxn>
                  <a:cxn ang="0">
                    <a:pos x="T4" y="T5"/>
                  </a:cxn>
                  <a:cxn ang="0">
                    <a:pos x="T6" y="T7"/>
                  </a:cxn>
                  <a:cxn ang="0">
                    <a:pos x="T8" y="T9"/>
                  </a:cxn>
                </a:cxnLst>
                <a:rect l="0" t="0" r="r" b="b"/>
                <a:pathLst>
                  <a:path w="510" h="541">
                    <a:moveTo>
                      <a:pt x="510" y="0"/>
                    </a:moveTo>
                    <a:lnTo>
                      <a:pt x="0" y="277"/>
                    </a:lnTo>
                    <a:lnTo>
                      <a:pt x="0" y="541"/>
                    </a:lnTo>
                    <a:lnTo>
                      <a:pt x="498" y="255"/>
                    </a:lnTo>
                    <a:lnTo>
                      <a:pt x="510" y="0"/>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4" name="Freeform 12"/>
              <p:cNvSpPr/>
              <p:nvPr/>
            </p:nvSpPr>
            <p:spPr bwMode="auto">
              <a:xfrm>
                <a:off x="3260" y="1752"/>
                <a:ext cx="1035" cy="515"/>
              </a:xfrm>
              <a:custGeom>
                <a:gdLst>
                  <a:gd name="T0" fmla="*/ 1035 w 1035"/>
                  <a:gd name="T1" fmla="*/ 238 h 515"/>
                  <a:gd name="T2" fmla="*/ 513 w 1035"/>
                  <a:gd name="T3" fmla="*/ 0 h 515"/>
                  <a:gd name="T4" fmla="*/ 0 w 1035"/>
                  <a:gd name="T5" fmla="*/ 243 h 515"/>
                  <a:gd name="T6" fmla="*/ 525 w 1035"/>
                  <a:gd name="T7" fmla="*/ 515 h 515"/>
                  <a:gd name="T8" fmla="*/ 1035 w 1035"/>
                  <a:gd name="T9" fmla="*/ 238 h 515"/>
                </a:gdLst>
                <a:cxnLst>
                  <a:cxn ang="0">
                    <a:pos x="T0" y="T1"/>
                  </a:cxn>
                  <a:cxn ang="0">
                    <a:pos x="T2" y="T3"/>
                  </a:cxn>
                  <a:cxn ang="0">
                    <a:pos x="T4" y="T5"/>
                  </a:cxn>
                  <a:cxn ang="0">
                    <a:pos x="T6" y="T7"/>
                  </a:cxn>
                  <a:cxn ang="0">
                    <a:pos x="T8" y="T9"/>
                  </a:cxn>
                </a:cxnLst>
                <a:rect l="0" t="0" r="r" b="b"/>
                <a:pathLst>
                  <a:path w="1035" h="515">
                    <a:moveTo>
                      <a:pt x="1035" y="238"/>
                    </a:moveTo>
                    <a:lnTo>
                      <a:pt x="513" y="0"/>
                    </a:lnTo>
                    <a:lnTo>
                      <a:pt x="0" y="243"/>
                    </a:lnTo>
                    <a:lnTo>
                      <a:pt x="525" y="515"/>
                    </a:lnTo>
                    <a:lnTo>
                      <a:pt x="1035" y="238"/>
                    </a:lnTo>
                    <a:close/>
                  </a:path>
                </a:pathLst>
              </a:custGeom>
              <a:solidFill>
                <a:schemeClr val="accent2"/>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71" name="Text Box 27"/>
            <p:cNvSpPr txBox="1">
              <a:spLocks noChangeArrowheads="1"/>
            </p:cNvSpPr>
            <p:nvPr/>
          </p:nvSpPr>
          <p:spPr bwMode="auto">
            <a:xfrm>
              <a:off x="3432" y="1895"/>
              <a:ext cx="739"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2" name="Group 196"/>
          <p:cNvGrpSpPr/>
          <p:nvPr/>
        </p:nvGrpSpPr>
        <p:grpSpPr>
          <a:xfrm>
            <a:off x="1429025" y="2209053"/>
            <a:ext cx="1130598" cy="881519"/>
            <a:chOff x="2670" y="2002"/>
            <a:chExt cx="1103" cy="860"/>
          </a:xfrm>
        </p:grpSpPr>
        <p:grpSp>
          <p:nvGrpSpPr>
            <p:cNvPr id="65" name="Group 193"/>
            <p:cNvGrpSpPr/>
            <p:nvPr/>
          </p:nvGrpSpPr>
          <p:grpSpPr>
            <a:xfrm>
              <a:off x="2670" y="2002"/>
              <a:ext cx="1103" cy="860"/>
              <a:chOff x="2670" y="2002"/>
              <a:chExt cx="1103" cy="860"/>
            </a:xfrm>
          </p:grpSpPr>
          <p:sp>
            <p:nvSpPr>
              <p:cNvPr id="67" name="Freeform 13"/>
              <p:cNvSpPr/>
              <p:nvPr/>
            </p:nvSpPr>
            <p:spPr bwMode="auto">
              <a:xfrm>
                <a:off x="2670" y="2278"/>
                <a:ext cx="534" cy="584"/>
              </a:xfrm>
              <a:custGeom>
                <a:gdLst>
                  <a:gd name="T0" fmla="*/ 534 w 534"/>
                  <a:gd name="T1" fmla="*/ 584 h 584"/>
                  <a:gd name="T2" fmla="*/ 519 w 534"/>
                  <a:gd name="T3" fmla="*/ 307 h 584"/>
                  <a:gd name="T4" fmla="*/ 0 w 534"/>
                  <a:gd name="T5" fmla="*/ 0 h 584"/>
                  <a:gd name="T6" fmla="*/ 23 w 534"/>
                  <a:gd name="T7" fmla="*/ 265 h 584"/>
                  <a:gd name="T8" fmla="*/ 534 w 534"/>
                  <a:gd name="T9" fmla="*/ 584 h 584"/>
                </a:gdLst>
                <a:cxnLst>
                  <a:cxn ang="0">
                    <a:pos x="T0" y="T1"/>
                  </a:cxn>
                  <a:cxn ang="0">
                    <a:pos x="T2" y="T3"/>
                  </a:cxn>
                  <a:cxn ang="0">
                    <a:pos x="T4" y="T5"/>
                  </a:cxn>
                  <a:cxn ang="0">
                    <a:pos x="T6" y="T7"/>
                  </a:cxn>
                  <a:cxn ang="0">
                    <a:pos x="T8" y="T9"/>
                  </a:cxn>
                </a:cxnLst>
                <a:rect l="0" t="0" r="r" b="b"/>
                <a:pathLst>
                  <a:path w="534" h="584">
                    <a:moveTo>
                      <a:pt x="534" y="584"/>
                    </a:moveTo>
                    <a:lnTo>
                      <a:pt x="519" y="307"/>
                    </a:lnTo>
                    <a:lnTo>
                      <a:pt x="0" y="0"/>
                    </a:lnTo>
                    <a:lnTo>
                      <a:pt x="23" y="265"/>
                    </a:lnTo>
                    <a:lnTo>
                      <a:pt x="534" y="584"/>
                    </a:lnTo>
                    <a:close/>
                  </a:path>
                </a:pathLst>
              </a:custGeom>
              <a:solidFill>
                <a:schemeClr val="accent1">
                  <a:lumMod val="75000"/>
                </a:schemeClr>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nvSpPr>
            <p:spPr bwMode="auto">
              <a:xfrm>
                <a:off x="3189" y="2271"/>
                <a:ext cx="584" cy="591"/>
              </a:xfrm>
              <a:custGeom>
                <a:gdLst>
                  <a:gd name="T0" fmla="*/ 15 w 584"/>
                  <a:gd name="T1" fmla="*/ 591 h 591"/>
                  <a:gd name="T2" fmla="*/ 584 w 584"/>
                  <a:gd name="T3" fmla="*/ 265 h 591"/>
                  <a:gd name="T4" fmla="*/ 584 w 584"/>
                  <a:gd name="T5" fmla="*/ 0 h 591"/>
                  <a:gd name="T6" fmla="*/ 0 w 584"/>
                  <a:gd name="T7" fmla="*/ 314 h 591"/>
                  <a:gd name="T8" fmla="*/ 15 w 584"/>
                  <a:gd name="T9" fmla="*/ 591 h 591"/>
                </a:gdLst>
                <a:cxnLst>
                  <a:cxn ang="0">
                    <a:pos x="T0" y="T1"/>
                  </a:cxn>
                  <a:cxn ang="0">
                    <a:pos x="T2" y="T3"/>
                  </a:cxn>
                  <a:cxn ang="0">
                    <a:pos x="T4" y="T5"/>
                  </a:cxn>
                  <a:cxn ang="0">
                    <a:pos x="T6" y="T7"/>
                  </a:cxn>
                  <a:cxn ang="0">
                    <a:pos x="T8" y="T9"/>
                  </a:cxn>
                </a:cxnLst>
                <a:rect l="0" t="0" r="r" b="b"/>
                <a:pathLst>
                  <a:path w="584" h="591">
                    <a:moveTo>
                      <a:pt x="15" y="591"/>
                    </a:moveTo>
                    <a:lnTo>
                      <a:pt x="584" y="265"/>
                    </a:lnTo>
                    <a:lnTo>
                      <a:pt x="584" y="0"/>
                    </a:lnTo>
                    <a:lnTo>
                      <a:pt x="0" y="314"/>
                    </a:lnTo>
                    <a:lnTo>
                      <a:pt x="15" y="591"/>
                    </a:lnTo>
                    <a:close/>
                  </a:path>
                </a:pathLst>
              </a:custGeom>
              <a:solidFill>
                <a:schemeClr val="accent1">
                  <a:lumMod val="60000"/>
                  <a:lumOff val="4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9" name="Freeform 15"/>
              <p:cNvSpPr/>
              <p:nvPr/>
            </p:nvSpPr>
            <p:spPr bwMode="auto">
              <a:xfrm>
                <a:off x="2670" y="2002"/>
                <a:ext cx="1103" cy="583"/>
              </a:xfrm>
              <a:custGeom>
                <a:gdLst>
                  <a:gd name="T0" fmla="*/ 579 w 1103"/>
                  <a:gd name="T1" fmla="*/ 0 h 583"/>
                  <a:gd name="T2" fmla="*/ 0 w 1103"/>
                  <a:gd name="T3" fmla="*/ 276 h 583"/>
                  <a:gd name="T4" fmla="*/ 519 w 1103"/>
                  <a:gd name="T5" fmla="*/ 583 h 583"/>
                  <a:gd name="T6" fmla="*/ 1103 w 1103"/>
                  <a:gd name="T7" fmla="*/ 269 h 583"/>
                  <a:gd name="T8" fmla="*/ 579 w 1103"/>
                  <a:gd name="T9" fmla="*/ 0 h 583"/>
                </a:gdLst>
                <a:cxnLst>
                  <a:cxn ang="0">
                    <a:pos x="T0" y="T1"/>
                  </a:cxn>
                  <a:cxn ang="0">
                    <a:pos x="T2" y="T3"/>
                  </a:cxn>
                  <a:cxn ang="0">
                    <a:pos x="T4" y="T5"/>
                  </a:cxn>
                  <a:cxn ang="0">
                    <a:pos x="T6" y="T7"/>
                  </a:cxn>
                  <a:cxn ang="0">
                    <a:pos x="T8" y="T9"/>
                  </a:cxn>
                </a:cxnLst>
                <a:rect l="0" t="0" r="r" b="b"/>
                <a:pathLst>
                  <a:path w="1103" h="583">
                    <a:moveTo>
                      <a:pt x="579" y="0"/>
                    </a:moveTo>
                    <a:lnTo>
                      <a:pt x="0" y="276"/>
                    </a:lnTo>
                    <a:lnTo>
                      <a:pt x="519" y="583"/>
                    </a:lnTo>
                    <a:lnTo>
                      <a:pt x="1103" y="269"/>
                    </a:lnTo>
                    <a:lnTo>
                      <a:pt x="579" y="0"/>
                    </a:lnTo>
                    <a:close/>
                  </a:path>
                </a:pathLst>
              </a:custGeom>
              <a:solidFill>
                <a:schemeClr val="accent1"/>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66" name="Text Box 30"/>
            <p:cNvSpPr txBox="1">
              <a:spLocks noChangeArrowheads="1"/>
            </p:cNvSpPr>
            <p:nvPr/>
          </p:nvSpPr>
          <p:spPr bwMode="auto">
            <a:xfrm>
              <a:off x="2965" y="2177"/>
              <a:ext cx="496"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3" name="Group 195"/>
          <p:cNvGrpSpPr/>
          <p:nvPr/>
        </p:nvGrpSpPr>
        <p:grpSpPr>
          <a:xfrm>
            <a:off x="2762576" y="2212824"/>
            <a:ext cx="1130599" cy="879467"/>
            <a:chOff x="3794" y="1997"/>
            <a:chExt cx="1103" cy="858"/>
          </a:xfrm>
        </p:grpSpPr>
        <p:grpSp>
          <p:nvGrpSpPr>
            <p:cNvPr id="60" name="Group 187"/>
            <p:cNvGrpSpPr/>
            <p:nvPr/>
          </p:nvGrpSpPr>
          <p:grpSpPr>
            <a:xfrm>
              <a:off x="3794" y="1997"/>
              <a:ext cx="1103" cy="858"/>
              <a:chOff x="3794" y="1997"/>
              <a:chExt cx="1103" cy="858"/>
            </a:xfrm>
          </p:grpSpPr>
          <p:sp>
            <p:nvSpPr>
              <p:cNvPr id="2" name="Freeform 16"/>
              <p:cNvSpPr/>
              <p:nvPr/>
            </p:nvSpPr>
            <p:spPr bwMode="auto">
              <a:xfrm>
                <a:off x="4378" y="2267"/>
                <a:ext cx="519" cy="588"/>
              </a:xfrm>
              <a:custGeom>
                <a:gdLst>
                  <a:gd name="T0" fmla="*/ 493 w 519"/>
                  <a:gd name="T1" fmla="*/ 264 h 588"/>
                  <a:gd name="T2" fmla="*/ 519 w 519"/>
                  <a:gd name="T3" fmla="*/ 0 h 588"/>
                  <a:gd name="T4" fmla="*/ 14 w 519"/>
                  <a:gd name="T5" fmla="*/ 314 h 588"/>
                  <a:gd name="T6" fmla="*/ 0 w 519"/>
                  <a:gd name="T7" fmla="*/ 588 h 588"/>
                  <a:gd name="T8" fmla="*/ 493 w 519"/>
                  <a:gd name="T9" fmla="*/ 264 h 588"/>
                </a:gdLst>
                <a:cxnLst>
                  <a:cxn ang="0">
                    <a:pos x="T0" y="T1"/>
                  </a:cxn>
                  <a:cxn ang="0">
                    <a:pos x="T2" y="T3"/>
                  </a:cxn>
                  <a:cxn ang="0">
                    <a:pos x="T4" y="T5"/>
                  </a:cxn>
                  <a:cxn ang="0">
                    <a:pos x="T6" y="T7"/>
                  </a:cxn>
                  <a:cxn ang="0">
                    <a:pos x="T8" y="T9"/>
                  </a:cxn>
                </a:cxnLst>
                <a:rect l="0" t="0" r="r" b="b"/>
                <a:pathLst>
                  <a:path w="519" h="588">
                    <a:moveTo>
                      <a:pt x="493" y="264"/>
                    </a:moveTo>
                    <a:lnTo>
                      <a:pt x="519" y="0"/>
                    </a:lnTo>
                    <a:lnTo>
                      <a:pt x="14" y="314"/>
                    </a:lnTo>
                    <a:lnTo>
                      <a:pt x="0" y="588"/>
                    </a:lnTo>
                    <a:lnTo>
                      <a:pt x="493" y="264"/>
                    </a:lnTo>
                    <a:close/>
                  </a:path>
                </a:pathLst>
              </a:custGeom>
              <a:solidFill>
                <a:schemeClr val="accent3">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3" name="Freeform 17"/>
              <p:cNvSpPr/>
              <p:nvPr/>
            </p:nvSpPr>
            <p:spPr bwMode="auto">
              <a:xfrm>
                <a:off x="3794" y="2271"/>
                <a:ext cx="598" cy="584"/>
              </a:xfrm>
              <a:custGeom>
                <a:gdLst>
                  <a:gd name="T0" fmla="*/ 2 w 598"/>
                  <a:gd name="T1" fmla="*/ 0 h 584"/>
                  <a:gd name="T2" fmla="*/ 0 w 598"/>
                  <a:gd name="T3" fmla="*/ 265 h 584"/>
                  <a:gd name="T4" fmla="*/ 584 w 598"/>
                  <a:gd name="T5" fmla="*/ 584 h 584"/>
                  <a:gd name="T6" fmla="*/ 598 w 598"/>
                  <a:gd name="T7" fmla="*/ 310 h 584"/>
                  <a:gd name="T8" fmla="*/ 2 w 598"/>
                  <a:gd name="T9" fmla="*/ 0 h 584"/>
                </a:gdLst>
                <a:cxnLst>
                  <a:cxn ang="0">
                    <a:pos x="T0" y="T1"/>
                  </a:cxn>
                  <a:cxn ang="0">
                    <a:pos x="T2" y="T3"/>
                  </a:cxn>
                  <a:cxn ang="0">
                    <a:pos x="T4" y="T5"/>
                  </a:cxn>
                  <a:cxn ang="0">
                    <a:pos x="T6" y="T7"/>
                  </a:cxn>
                  <a:cxn ang="0">
                    <a:pos x="T8" y="T9"/>
                  </a:cxn>
                </a:cxnLst>
                <a:rect l="0" t="0" r="r" b="b"/>
                <a:pathLst>
                  <a:path w="598" h="584">
                    <a:moveTo>
                      <a:pt x="2" y="0"/>
                    </a:moveTo>
                    <a:lnTo>
                      <a:pt x="0" y="265"/>
                    </a:lnTo>
                    <a:lnTo>
                      <a:pt x="584" y="584"/>
                    </a:lnTo>
                    <a:lnTo>
                      <a:pt x="598" y="310"/>
                    </a:lnTo>
                    <a:lnTo>
                      <a:pt x="2" y="0"/>
                    </a:lnTo>
                    <a:close/>
                  </a:path>
                </a:pathLst>
              </a:custGeom>
              <a:solidFill>
                <a:schemeClr val="accent3">
                  <a:lumMod val="5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4" name="Freeform 18"/>
              <p:cNvSpPr/>
              <p:nvPr/>
            </p:nvSpPr>
            <p:spPr bwMode="auto">
              <a:xfrm>
                <a:off x="3796" y="1997"/>
                <a:ext cx="1101" cy="584"/>
              </a:xfrm>
              <a:custGeom>
                <a:gdLst>
                  <a:gd name="T0" fmla="*/ 511 w 1101"/>
                  <a:gd name="T1" fmla="*/ 0 h 584"/>
                  <a:gd name="T2" fmla="*/ 0 w 1101"/>
                  <a:gd name="T3" fmla="*/ 274 h 584"/>
                  <a:gd name="T4" fmla="*/ 596 w 1101"/>
                  <a:gd name="T5" fmla="*/ 584 h 584"/>
                  <a:gd name="T6" fmla="*/ 1101 w 1101"/>
                  <a:gd name="T7" fmla="*/ 270 h 584"/>
                  <a:gd name="T8" fmla="*/ 511 w 1101"/>
                  <a:gd name="T9" fmla="*/ 0 h 584"/>
                </a:gdLst>
                <a:cxnLst>
                  <a:cxn ang="0">
                    <a:pos x="T0" y="T1"/>
                  </a:cxn>
                  <a:cxn ang="0">
                    <a:pos x="T2" y="T3"/>
                  </a:cxn>
                  <a:cxn ang="0">
                    <a:pos x="T4" y="T5"/>
                  </a:cxn>
                  <a:cxn ang="0">
                    <a:pos x="T6" y="T7"/>
                  </a:cxn>
                  <a:cxn ang="0">
                    <a:pos x="T8" y="T9"/>
                  </a:cxn>
                </a:cxnLst>
                <a:rect l="0" t="0" r="r" b="b"/>
                <a:pathLst>
                  <a:path w="1101" h="584">
                    <a:moveTo>
                      <a:pt x="511" y="0"/>
                    </a:moveTo>
                    <a:lnTo>
                      <a:pt x="0" y="274"/>
                    </a:lnTo>
                    <a:lnTo>
                      <a:pt x="596" y="584"/>
                    </a:lnTo>
                    <a:lnTo>
                      <a:pt x="1101" y="270"/>
                    </a:lnTo>
                    <a:lnTo>
                      <a:pt x="511" y="0"/>
                    </a:lnTo>
                    <a:close/>
                  </a:path>
                </a:pathLst>
              </a:custGeom>
              <a:solidFill>
                <a:schemeClr val="accent3"/>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4" name="Text Box 28"/>
            <p:cNvSpPr txBox="1">
              <a:spLocks noChangeArrowheads="1"/>
            </p:cNvSpPr>
            <p:nvPr/>
          </p:nvSpPr>
          <p:spPr bwMode="auto">
            <a:xfrm>
              <a:off x="3976" y="2167"/>
              <a:ext cx="688"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4" name="Group 186"/>
          <p:cNvGrpSpPr/>
          <p:nvPr/>
        </p:nvGrpSpPr>
        <p:grpSpPr>
          <a:xfrm>
            <a:off x="2154739" y="2500857"/>
            <a:ext cx="1208500" cy="978896"/>
            <a:chOff x="3201" y="2278"/>
            <a:chExt cx="1179" cy="955"/>
          </a:xfrm>
        </p:grpSpPr>
        <p:grpSp>
          <p:nvGrpSpPr>
            <p:cNvPr id="55" name="Group 54"/>
            <p:cNvGrpSpPr/>
            <p:nvPr/>
          </p:nvGrpSpPr>
          <p:grpSpPr>
            <a:xfrm>
              <a:off x="3201" y="2278"/>
              <a:ext cx="1179" cy="955"/>
              <a:chOff x="3201" y="2278"/>
              <a:chExt cx="1179" cy="955"/>
            </a:xfrm>
          </p:grpSpPr>
          <p:sp>
            <p:nvSpPr>
              <p:cNvPr id="57" name="Freeform 19"/>
              <p:cNvSpPr/>
              <p:nvPr/>
            </p:nvSpPr>
            <p:spPr bwMode="auto">
              <a:xfrm>
                <a:off x="3799" y="2588"/>
                <a:ext cx="581" cy="645"/>
              </a:xfrm>
              <a:custGeom>
                <a:gdLst>
                  <a:gd name="T0" fmla="*/ 581 w 581"/>
                  <a:gd name="T1" fmla="*/ 0 h 645"/>
                  <a:gd name="T2" fmla="*/ 0 w 581"/>
                  <a:gd name="T3" fmla="*/ 359 h 645"/>
                  <a:gd name="T4" fmla="*/ 0 w 581"/>
                  <a:gd name="T5" fmla="*/ 645 h 645"/>
                  <a:gd name="T6" fmla="*/ 567 w 581"/>
                  <a:gd name="T7" fmla="*/ 274 h 645"/>
                  <a:gd name="T8" fmla="*/ 581 w 581"/>
                  <a:gd name="T9" fmla="*/ 0 h 645"/>
                </a:gdLst>
                <a:cxnLst>
                  <a:cxn ang="0">
                    <a:pos x="T0" y="T1"/>
                  </a:cxn>
                  <a:cxn ang="0">
                    <a:pos x="T2" y="T3"/>
                  </a:cxn>
                  <a:cxn ang="0">
                    <a:pos x="T4" y="T5"/>
                  </a:cxn>
                  <a:cxn ang="0">
                    <a:pos x="T6" y="T7"/>
                  </a:cxn>
                  <a:cxn ang="0">
                    <a:pos x="T8" y="T9"/>
                  </a:cxn>
                </a:cxnLst>
                <a:rect l="0" t="0" r="r" b="b"/>
                <a:pathLst>
                  <a:path w="581" h="645">
                    <a:moveTo>
                      <a:pt x="581" y="0"/>
                    </a:moveTo>
                    <a:lnTo>
                      <a:pt x="0" y="359"/>
                    </a:lnTo>
                    <a:lnTo>
                      <a:pt x="0" y="645"/>
                    </a:lnTo>
                    <a:lnTo>
                      <a:pt x="567" y="274"/>
                    </a:lnTo>
                    <a:lnTo>
                      <a:pt x="581" y="0"/>
                    </a:lnTo>
                    <a:close/>
                  </a:path>
                </a:pathLst>
              </a:custGeom>
              <a:solidFill>
                <a:schemeClr val="accent4">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8" name="Freeform 20"/>
              <p:cNvSpPr/>
              <p:nvPr/>
            </p:nvSpPr>
            <p:spPr bwMode="auto">
              <a:xfrm>
                <a:off x="3201" y="2592"/>
                <a:ext cx="598" cy="641"/>
              </a:xfrm>
              <a:custGeom>
                <a:gdLst>
                  <a:gd name="T0" fmla="*/ 598 w 598"/>
                  <a:gd name="T1" fmla="*/ 641 h 641"/>
                  <a:gd name="T2" fmla="*/ 598 w 598"/>
                  <a:gd name="T3" fmla="*/ 355 h 641"/>
                  <a:gd name="T4" fmla="*/ 0 w 598"/>
                  <a:gd name="T5" fmla="*/ 0 h 641"/>
                  <a:gd name="T6" fmla="*/ 14 w 598"/>
                  <a:gd name="T7" fmla="*/ 277 h 641"/>
                  <a:gd name="T8" fmla="*/ 598 w 598"/>
                  <a:gd name="T9" fmla="*/ 641 h 641"/>
                </a:gdLst>
                <a:cxnLst>
                  <a:cxn ang="0">
                    <a:pos x="T0" y="T1"/>
                  </a:cxn>
                  <a:cxn ang="0">
                    <a:pos x="T2" y="T3"/>
                  </a:cxn>
                  <a:cxn ang="0">
                    <a:pos x="T4" y="T5"/>
                  </a:cxn>
                  <a:cxn ang="0">
                    <a:pos x="T6" y="T7"/>
                  </a:cxn>
                  <a:cxn ang="0">
                    <a:pos x="T8" y="T9"/>
                  </a:cxn>
                </a:cxnLst>
                <a:rect l="0" t="0" r="r" b="b"/>
                <a:pathLst>
                  <a:path w="598" h="641">
                    <a:moveTo>
                      <a:pt x="598" y="641"/>
                    </a:moveTo>
                    <a:lnTo>
                      <a:pt x="598" y="355"/>
                    </a:lnTo>
                    <a:lnTo>
                      <a:pt x="0" y="0"/>
                    </a:lnTo>
                    <a:lnTo>
                      <a:pt x="14" y="277"/>
                    </a:lnTo>
                    <a:lnTo>
                      <a:pt x="598" y="641"/>
                    </a:lnTo>
                    <a:close/>
                  </a:path>
                </a:pathLst>
              </a:custGeom>
              <a:solidFill>
                <a:schemeClr val="accent4">
                  <a:lumMod val="5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9" name="Freeform 21"/>
              <p:cNvSpPr/>
              <p:nvPr/>
            </p:nvSpPr>
            <p:spPr bwMode="auto">
              <a:xfrm>
                <a:off x="3201" y="2278"/>
                <a:ext cx="1179" cy="669"/>
              </a:xfrm>
              <a:custGeom>
                <a:gdLst>
                  <a:gd name="T0" fmla="*/ 0 w 1179"/>
                  <a:gd name="T1" fmla="*/ 314 h 669"/>
                  <a:gd name="T2" fmla="*/ 598 w 1179"/>
                  <a:gd name="T3" fmla="*/ 669 h 669"/>
                  <a:gd name="T4" fmla="*/ 1179 w 1179"/>
                  <a:gd name="T5" fmla="*/ 310 h 669"/>
                  <a:gd name="T6" fmla="*/ 584 w 1179"/>
                  <a:gd name="T7" fmla="*/ 0 h 669"/>
                  <a:gd name="T8" fmla="*/ 0 w 1179"/>
                  <a:gd name="T9" fmla="*/ 314 h 669"/>
                </a:gdLst>
                <a:cxnLst>
                  <a:cxn ang="0">
                    <a:pos x="T0" y="T1"/>
                  </a:cxn>
                  <a:cxn ang="0">
                    <a:pos x="T2" y="T3"/>
                  </a:cxn>
                  <a:cxn ang="0">
                    <a:pos x="T4" y="T5"/>
                  </a:cxn>
                  <a:cxn ang="0">
                    <a:pos x="T6" y="T7"/>
                  </a:cxn>
                  <a:cxn ang="0">
                    <a:pos x="T8" y="T9"/>
                  </a:cxn>
                </a:cxnLst>
                <a:rect l="0" t="0" r="r" b="b"/>
                <a:pathLst>
                  <a:path w="1179" h="669">
                    <a:moveTo>
                      <a:pt x="0" y="314"/>
                    </a:moveTo>
                    <a:lnTo>
                      <a:pt x="598" y="669"/>
                    </a:lnTo>
                    <a:lnTo>
                      <a:pt x="1179" y="310"/>
                    </a:lnTo>
                    <a:lnTo>
                      <a:pt x="584" y="0"/>
                    </a:lnTo>
                    <a:lnTo>
                      <a:pt x="0" y="314"/>
                    </a:lnTo>
                    <a:close/>
                  </a:path>
                </a:pathLst>
              </a:custGeom>
              <a:solidFill>
                <a:schemeClr val="accent4"/>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56" name="Text Box 29"/>
            <p:cNvSpPr txBox="1">
              <a:spLocks noChangeArrowheads="1"/>
            </p:cNvSpPr>
            <p:nvPr/>
          </p:nvSpPr>
          <p:spPr bwMode="auto">
            <a:xfrm>
              <a:off x="3433" y="2515"/>
              <a:ext cx="727"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78" name="Group 77"/>
          <p:cNvGrpSpPr/>
          <p:nvPr/>
        </p:nvGrpSpPr>
        <p:grpSpPr>
          <a:xfrm>
            <a:off x="4531141" y="2083694"/>
            <a:ext cx="1667516" cy="752873"/>
            <a:chOff x="837185" y="862698"/>
            <a:chExt cx="1817401" cy="1166008"/>
          </a:xfrm>
        </p:grpSpPr>
        <p:sp>
          <p:nvSpPr>
            <p:cNvPr id="79" name="Rectangle 1436"/>
            <p:cNvSpPr>
              <a:spLocks noChangeArrowheads="1"/>
            </p:cNvSpPr>
            <p:nvPr/>
          </p:nvSpPr>
          <p:spPr bwMode="auto">
            <a:xfrm>
              <a:off x="1279470"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0" name="Rectangle 1436"/>
            <p:cNvSpPr>
              <a:spLocks noChangeArrowheads="1"/>
            </p:cNvSpPr>
            <p:nvPr/>
          </p:nvSpPr>
          <p:spPr bwMode="auto">
            <a:xfrm>
              <a:off x="837185"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endPar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1" name="Content Placeholder 2"/>
            <p:cNvSpPr txBox="1"/>
            <p:nvPr/>
          </p:nvSpPr>
          <p:spPr>
            <a:xfrm>
              <a:off x="848100" y="1540913"/>
              <a:ext cx="180648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82" name="Group 81"/>
          <p:cNvGrpSpPr/>
          <p:nvPr/>
        </p:nvGrpSpPr>
        <p:grpSpPr>
          <a:xfrm>
            <a:off x="6411174" y="2083694"/>
            <a:ext cx="1651321" cy="752873"/>
            <a:chOff x="817796" y="862698"/>
            <a:chExt cx="1799750" cy="1166008"/>
          </a:xfrm>
        </p:grpSpPr>
        <p:sp>
          <p:nvSpPr>
            <p:cNvPr id="83" name="Rectangle 1436"/>
            <p:cNvSpPr>
              <a:spLocks noChangeArrowheads="1"/>
            </p:cNvSpPr>
            <p:nvPr/>
          </p:nvSpPr>
          <p:spPr bwMode="auto">
            <a:xfrm>
              <a:off x="1240590"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4" name="Rectangle 1436"/>
            <p:cNvSpPr>
              <a:spLocks noChangeArrowheads="1"/>
            </p:cNvSpPr>
            <p:nvPr/>
          </p:nvSpPr>
          <p:spPr bwMode="auto">
            <a:xfrm>
              <a:off x="81779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2</a:t>
              </a:r>
              <a:endPar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5" name="Content Placeholder 2"/>
            <p:cNvSpPr txBox="1"/>
            <p:nvPr/>
          </p:nvSpPr>
          <p:spPr>
            <a:xfrm>
              <a:off x="848100" y="1540913"/>
              <a:ext cx="176944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86" name="Group 85"/>
          <p:cNvGrpSpPr/>
          <p:nvPr/>
        </p:nvGrpSpPr>
        <p:grpSpPr>
          <a:xfrm>
            <a:off x="4516875" y="2954756"/>
            <a:ext cx="1681783" cy="730714"/>
            <a:chOff x="821636" y="862698"/>
            <a:chExt cx="1832950" cy="1131690"/>
          </a:xfrm>
        </p:grpSpPr>
        <p:sp>
          <p:nvSpPr>
            <p:cNvPr id="87" name="Rectangle 1436"/>
            <p:cNvSpPr>
              <a:spLocks noChangeArrowheads="1"/>
            </p:cNvSpPr>
            <p:nvPr/>
          </p:nvSpPr>
          <p:spPr bwMode="auto">
            <a:xfrm>
              <a:off x="1299893"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8" name="Rectangle 1436"/>
            <p:cNvSpPr>
              <a:spLocks noChangeArrowheads="1"/>
            </p:cNvSpPr>
            <p:nvPr/>
          </p:nvSpPr>
          <p:spPr bwMode="auto">
            <a:xfrm>
              <a:off x="82163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3</a:t>
              </a:r>
              <a:endPar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9" name="Content Placeholder 2"/>
            <p:cNvSpPr txBox="1"/>
            <p:nvPr/>
          </p:nvSpPr>
          <p:spPr>
            <a:xfrm>
              <a:off x="848100" y="1506595"/>
              <a:ext cx="180648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90" name="Group 89"/>
          <p:cNvGrpSpPr/>
          <p:nvPr/>
        </p:nvGrpSpPr>
        <p:grpSpPr>
          <a:xfrm>
            <a:off x="6411175" y="2954756"/>
            <a:ext cx="1651320" cy="730714"/>
            <a:chOff x="817796" y="862698"/>
            <a:chExt cx="1799750" cy="1131690"/>
          </a:xfrm>
        </p:grpSpPr>
        <p:sp>
          <p:nvSpPr>
            <p:cNvPr id="91" name="Rectangle 1436"/>
            <p:cNvSpPr>
              <a:spLocks noChangeArrowheads="1"/>
            </p:cNvSpPr>
            <p:nvPr/>
          </p:nvSpPr>
          <p:spPr bwMode="auto">
            <a:xfrm>
              <a:off x="1260081"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92" name="Rectangle 1436"/>
            <p:cNvSpPr>
              <a:spLocks noChangeArrowheads="1"/>
            </p:cNvSpPr>
            <p:nvPr/>
          </p:nvSpPr>
          <p:spPr bwMode="auto">
            <a:xfrm>
              <a:off x="81779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4</a:t>
              </a:r>
              <a:endParaRPr lang="id-ID" sz="2845">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93" name="Content Placeholder 2"/>
            <p:cNvSpPr txBox="1"/>
            <p:nvPr/>
          </p:nvSpPr>
          <p:spPr>
            <a:xfrm>
              <a:off x="848100" y="1506595"/>
              <a:ext cx="176944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p:transition advTm="1029">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3000"/>
                            </p:stCondLst>
                            <p:childTnLst>
                              <p:par>
                                <p:cTn id="26" presetID="10" presetClass="entr" presetSubtype="0"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par>
                          <p:cTn id="29" fill="hold" nodeType="afterGroup">
                            <p:stCondLst>
                              <p:cond delay="3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par>
                          <p:cTn id="33" fill="hold" nodeType="afterGroup">
                            <p:stCondLst>
                              <p:cond delay="4000"/>
                            </p:stCondLst>
                            <p:childTnLst>
                              <p:par>
                                <p:cTn id="34" presetID="10" presetClass="entr" presetSubtype="0"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childTnLst>
                          </p:cTn>
                        </p:par>
                        <p:par>
                          <p:cTn id="37" fill="hold" nodeType="afterGroup">
                            <p:stCondLst>
                              <p:cond delay="4500"/>
                            </p:stCondLst>
                            <p:childTnLst>
                              <p:par>
                                <p:cTn id="38" presetID="10" presetClass="entr" presetSubtype="0"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0" name="Group 39"/>
          <p:cNvGrpSpPr/>
          <p:nvPr/>
        </p:nvGrpSpPr>
        <p:grpSpPr>
          <a:xfrm>
            <a:off x="4318634" y="1683537"/>
            <a:ext cx="492154" cy="492154"/>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TextBox 11"/>
            <p:cNvSpPr txBox="1"/>
            <p:nvPr/>
          </p:nvSpPr>
          <p:spPr>
            <a:xfrm>
              <a:off x="6383958" y="2208373"/>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93%</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1" name="Group 40"/>
          <p:cNvGrpSpPr/>
          <p:nvPr/>
        </p:nvGrpSpPr>
        <p:grpSpPr>
          <a:xfrm>
            <a:off x="4318634" y="2303584"/>
            <a:ext cx="492154" cy="492154"/>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2"/>
            <p:cNvSpPr txBox="1"/>
            <p:nvPr/>
          </p:nvSpPr>
          <p:spPr>
            <a:xfrm>
              <a:off x="6383958" y="3160455"/>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82%</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2" name="Group 41"/>
          <p:cNvGrpSpPr/>
          <p:nvPr/>
        </p:nvGrpSpPr>
        <p:grpSpPr>
          <a:xfrm>
            <a:off x="4318634" y="2923631"/>
            <a:ext cx="492154" cy="492154"/>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TextBox 13"/>
            <p:cNvSpPr txBox="1"/>
            <p:nvPr/>
          </p:nvSpPr>
          <p:spPr>
            <a:xfrm>
              <a:off x="6383957" y="4114593"/>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70%</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42"/>
          <p:cNvGrpSpPr/>
          <p:nvPr/>
        </p:nvGrpSpPr>
        <p:grpSpPr>
          <a:xfrm>
            <a:off x="4318634" y="3546352"/>
            <a:ext cx="492154" cy="492154"/>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TextBox 14"/>
            <p:cNvSpPr txBox="1"/>
            <p:nvPr/>
          </p:nvSpPr>
          <p:spPr>
            <a:xfrm>
              <a:off x="6383958" y="5068728"/>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68%</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7" name="Group 36"/>
          <p:cNvGrpSpPr/>
          <p:nvPr/>
        </p:nvGrpSpPr>
        <p:grpSpPr>
          <a:xfrm>
            <a:off x="4954992" y="2309378"/>
            <a:ext cx="2165471" cy="2511657"/>
            <a:chOff x="7346437" y="3001349"/>
            <a:chExt cx="3325083" cy="3856651"/>
          </a:xfrm>
        </p:grpSpPr>
        <p:sp>
          <p:nvSpPr>
            <p:cNvPr id="6" name="Freeform 5"/>
            <p:cNvSpPr/>
            <p:nvPr/>
          </p:nvSpPr>
          <p:spPr>
            <a:xfrm rot="16200000">
              <a:off x="7080653" y="3267133"/>
              <a:ext cx="3856651" cy="3325083"/>
            </a:xfrm>
            <a:custGeom>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8" name="Group 37"/>
          <p:cNvGrpSpPr/>
          <p:nvPr/>
        </p:nvGrpSpPr>
        <p:grpSpPr>
          <a:xfrm>
            <a:off x="4954990" y="2932333"/>
            <a:ext cx="1707393" cy="1888700"/>
            <a:chOff x="7346434" y="3957897"/>
            <a:chExt cx="2621703" cy="2900101"/>
          </a:xfrm>
        </p:grpSpPr>
        <p:sp>
          <p:nvSpPr>
            <p:cNvPr id="5" name="Freeform 4"/>
            <p:cNvSpPr/>
            <p:nvPr/>
          </p:nvSpPr>
          <p:spPr>
            <a:xfrm rot="16200000">
              <a:off x="7207235" y="4097096"/>
              <a:ext cx="2900101" cy="2621703"/>
            </a:xfrm>
            <a:custGeom>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0"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35"/>
          <p:cNvGrpSpPr/>
          <p:nvPr/>
        </p:nvGrpSpPr>
        <p:grpSpPr>
          <a:xfrm>
            <a:off x="4954992" y="1689330"/>
            <a:ext cx="2623550" cy="3131704"/>
            <a:chOff x="7346438" y="2049265"/>
            <a:chExt cx="4028463" cy="4808735"/>
          </a:xfrm>
        </p:grpSpPr>
        <p:sp>
          <p:nvSpPr>
            <p:cNvPr id="7" name="Freeform 6"/>
            <p:cNvSpPr/>
            <p:nvPr/>
          </p:nvSpPr>
          <p:spPr>
            <a:xfrm rot="16200000">
              <a:off x="6956302" y="2439401"/>
              <a:ext cx="4808735" cy="4028463"/>
            </a:xfrm>
            <a:custGeom>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38"/>
          <p:cNvGrpSpPr/>
          <p:nvPr/>
        </p:nvGrpSpPr>
        <p:grpSpPr>
          <a:xfrm>
            <a:off x="4954990" y="3552145"/>
            <a:ext cx="1249312" cy="1268887"/>
            <a:chOff x="7346434" y="4909620"/>
            <a:chExt cx="1918320" cy="1948378"/>
          </a:xfrm>
        </p:grpSpPr>
        <p:sp>
          <p:nvSpPr>
            <p:cNvPr id="4" name="Freeform 3"/>
            <p:cNvSpPr/>
            <p:nvPr/>
          </p:nvSpPr>
          <p:spPr>
            <a:xfrm rot="16200000">
              <a:off x="7331405" y="4924649"/>
              <a:ext cx="1948378" cy="1918320"/>
            </a:xfrm>
            <a:custGeom>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 name="Group 19"/>
          <p:cNvGrpSpPr/>
          <p:nvPr/>
        </p:nvGrpSpPr>
        <p:grpSpPr>
          <a:xfrm>
            <a:off x="1631378" y="1808159"/>
            <a:ext cx="298528" cy="224040"/>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23" name="Rectangle 22"/>
          <p:cNvSpPr/>
          <p:nvPr/>
        </p:nvSpPr>
        <p:spPr>
          <a:xfrm>
            <a:off x="2001275" y="1692996"/>
            <a:ext cx="2152340" cy="301625"/>
          </a:xfrm>
          <a:prstGeom prst="rect">
            <a:avLst/>
          </a:prstGeom>
        </p:spPr>
        <p:txBody>
          <a:bodyPr wrap="square">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4" name="Group 23"/>
          <p:cNvGrpSpPr/>
          <p:nvPr/>
        </p:nvGrpSpPr>
        <p:grpSpPr>
          <a:xfrm>
            <a:off x="1631378" y="2490212"/>
            <a:ext cx="298528" cy="224040"/>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27" name="Rectangle 26"/>
          <p:cNvSpPr/>
          <p:nvPr/>
        </p:nvSpPr>
        <p:spPr>
          <a:xfrm>
            <a:off x="2001275" y="2375047"/>
            <a:ext cx="2152340" cy="301625"/>
          </a:xfrm>
          <a:prstGeom prst="rect">
            <a:avLst/>
          </a:prstGeom>
        </p:spPr>
        <p:txBody>
          <a:bodyPr wrap="square">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8" name="Group 27"/>
          <p:cNvGrpSpPr/>
          <p:nvPr/>
        </p:nvGrpSpPr>
        <p:grpSpPr>
          <a:xfrm>
            <a:off x="1631378" y="3188873"/>
            <a:ext cx="298528" cy="224040"/>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1" name="Rectangle 30"/>
          <p:cNvSpPr/>
          <p:nvPr/>
        </p:nvSpPr>
        <p:spPr>
          <a:xfrm>
            <a:off x="2001275" y="3073709"/>
            <a:ext cx="2152340" cy="301625"/>
          </a:xfrm>
          <a:prstGeom prst="rect">
            <a:avLst/>
          </a:prstGeom>
        </p:spPr>
        <p:txBody>
          <a:bodyPr wrap="square">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2" name="Group 31"/>
          <p:cNvGrpSpPr/>
          <p:nvPr/>
        </p:nvGrpSpPr>
        <p:grpSpPr>
          <a:xfrm>
            <a:off x="1631378" y="3857257"/>
            <a:ext cx="298528" cy="224040"/>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5" name="Rectangle 34"/>
          <p:cNvSpPr/>
          <p:nvPr/>
        </p:nvSpPr>
        <p:spPr>
          <a:xfrm>
            <a:off x="2001275" y="3742093"/>
            <a:ext cx="2152340" cy="301625"/>
          </a:xfrm>
          <a:prstGeom prst="rect">
            <a:avLst/>
          </a:prstGeom>
        </p:spPr>
        <p:txBody>
          <a:bodyPr wrap="square">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217">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nodeType="afterGroup">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nodeType="afterGroup">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nodeType="afterGroup">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nodeType="afterGroup">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nodeType="afterGroup">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nodeType="afterGroup">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nodeType="afterGroup">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nodeType="afterGroup">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nodeType="afterGroup">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9" name="Group 58"/>
          <p:cNvGrpSpPr/>
          <p:nvPr/>
        </p:nvGrpSpPr>
        <p:grpSpPr>
          <a:xfrm>
            <a:off x="4807787" y="1469225"/>
            <a:ext cx="2993195" cy="3147605"/>
            <a:chOff x="6232318" y="1631840"/>
            <a:chExt cx="4969784" cy="5226160"/>
          </a:xfrm>
        </p:grpSpPr>
        <p:sp>
          <p:nvSpPr>
            <p:cNvPr id="4" name="Freeform 5"/>
            <p:cNvSpPr>
              <a:spLocks noEditPoints="1"/>
            </p:cNvSpPr>
            <p:nvPr/>
          </p:nvSpPr>
          <p:spPr bwMode="auto">
            <a:xfrm>
              <a:off x="7783740" y="4766317"/>
              <a:ext cx="1781183" cy="2091683"/>
            </a:xfrm>
            <a:custGeom>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p:nvPr/>
            </p:nvSpPr>
            <p:spPr bwMode="auto">
              <a:xfrm>
                <a:off x="6746504" y="3812399"/>
                <a:ext cx="1130908" cy="1162352"/>
              </a:xfrm>
              <a:custGeom>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2">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p:nvPr/>
            </p:nvSpPr>
            <p:spPr bwMode="auto">
              <a:xfrm>
                <a:off x="8990972" y="3802641"/>
                <a:ext cx="876101" cy="897787"/>
              </a:xfrm>
              <a:custGeom>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Freeform 24"/>
              <p:cNvSpPr/>
              <p:nvPr/>
            </p:nvSpPr>
            <p:spPr bwMode="auto">
              <a:xfrm>
                <a:off x="9139518" y="4086723"/>
                <a:ext cx="535636" cy="285167"/>
              </a:xfrm>
              <a:custGeom>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0">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p:nvPr/>
            </p:nvSpPr>
            <p:spPr bwMode="auto">
              <a:xfrm>
                <a:off x="10116458" y="1627567"/>
                <a:ext cx="1281624" cy="1421496"/>
              </a:xfrm>
              <a:custGeom>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27"/>
              <p:cNvSpPr/>
              <p:nvPr/>
            </p:nvSpPr>
            <p:spPr bwMode="auto">
              <a:xfrm>
                <a:off x="10379939" y="2194647"/>
                <a:ext cx="251554" cy="330707"/>
              </a:xfrm>
              <a:custGeom>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28"/>
              <p:cNvSpPr/>
              <p:nvPr/>
            </p:nvSpPr>
            <p:spPr bwMode="auto">
              <a:xfrm>
                <a:off x="10460176" y="2435358"/>
                <a:ext cx="274324" cy="166980"/>
              </a:xfrm>
              <a:custGeom>
                <a:gdLst>
                  <a:gd name="T0" fmla="*/ 62 w 107"/>
                  <a:gd name="T1" fmla="*/ 65 h 65"/>
                  <a:gd name="T2" fmla="*/ 107 w 107"/>
                  <a:gd name="T3" fmla="*/ 64 h 65"/>
                  <a:gd name="T4" fmla="*/ 107 w 107"/>
                  <a:gd name="T5" fmla="*/ 0 h 65"/>
                  <a:gd name="T6" fmla="*/ 30 w 107"/>
                  <a:gd name="T7" fmla="*/ 0 h 65"/>
                  <a:gd name="T8" fmla="*/ 62 w 107"/>
                  <a:gd name="T9" fmla="*/ 65 h 65"/>
                </a:gd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29"/>
              <p:cNvSpPr/>
              <p:nvPr/>
            </p:nvSpPr>
            <p:spPr bwMode="auto">
              <a:xfrm>
                <a:off x="10678117" y="1925745"/>
                <a:ext cx="338297" cy="214688"/>
              </a:xfrm>
              <a:custGeom>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30"/>
              <p:cNvSpPr/>
              <p:nvPr/>
            </p:nvSpPr>
            <p:spPr bwMode="auto">
              <a:xfrm>
                <a:off x="10492705" y="1869362"/>
                <a:ext cx="238542" cy="312274"/>
              </a:xfrm>
              <a:custGeom>
                <a:gdLst>
                  <a:gd name="T0" fmla="*/ 93 w 93"/>
                  <a:gd name="T1" fmla="*/ 55 h 122"/>
                  <a:gd name="T2" fmla="*/ 21 w 93"/>
                  <a:gd name="T3" fmla="*/ 51 h 122"/>
                  <a:gd name="T4" fmla="*/ 0 w 93"/>
                  <a:gd name="T5" fmla="*/ 91 h 122"/>
                  <a:gd name="T6" fmla="*/ 56 w 93"/>
                  <a:gd name="T7" fmla="*/ 122 h 122"/>
                  <a:gd name="T8" fmla="*/ 93 w 93"/>
                  <a:gd name="T9" fmla="*/ 55 h 122"/>
                </a:gd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31"/>
              <p:cNvSpPr/>
              <p:nvPr/>
            </p:nvSpPr>
            <p:spPr bwMode="auto">
              <a:xfrm>
                <a:off x="10787630" y="2374639"/>
                <a:ext cx="313358" cy="278661"/>
              </a:xfrm>
              <a:custGeom>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Freeform 32"/>
              <p:cNvSpPr/>
              <p:nvPr/>
            </p:nvSpPr>
            <p:spPr bwMode="auto">
              <a:xfrm>
                <a:off x="10896058" y="2143686"/>
                <a:ext cx="271071" cy="253722"/>
              </a:xfrm>
              <a:custGeom>
                <a:gdLst>
                  <a:gd name="T0" fmla="*/ 41 w 106"/>
                  <a:gd name="T1" fmla="*/ 99 h 99"/>
                  <a:gd name="T2" fmla="*/ 79 w 106"/>
                  <a:gd name="T3" fmla="*/ 38 h 99"/>
                  <a:gd name="T4" fmla="*/ 53 w 106"/>
                  <a:gd name="T5" fmla="*/ 0 h 99"/>
                  <a:gd name="T6" fmla="*/ 0 w 106"/>
                  <a:gd name="T7" fmla="*/ 34 h 99"/>
                  <a:gd name="T8" fmla="*/ 41 w 106"/>
                  <a:gd name="T9" fmla="*/ 99 h 99"/>
                </a:gdLst>
                <a:cxnLst>
                  <a:cxn ang="0">
                    <a:pos x="T0" y="T1"/>
                  </a:cxn>
                  <a:cxn ang="0">
                    <a:pos x="T2" y="T3"/>
                  </a:cxn>
                  <a:cxn ang="0">
                    <a:pos x="T4" y="T5"/>
                  </a:cxn>
                  <a:cxn ang="0">
                    <a:pos x="T6" y="T7"/>
                  </a:cxn>
                  <a:cxn ang="0">
                    <a:pos x="T8" y="T9"/>
                  </a:cxn>
                </a:cxnLst>
                <a:rect l="0" t="0" r="r" b="b"/>
                <a:pathLst>
                  <a:path w="105"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p:nvPr/>
            </p:nvSpPr>
            <p:spPr bwMode="auto">
              <a:xfrm>
                <a:off x="7059862" y="1381434"/>
                <a:ext cx="971518" cy="1100548"/>
              </a:xfrm>
              <a:custGeom>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34"/>
              <p:cNvSpPr/>
              <p:nvPr/>
            </p:nvSpPr>
            <p:spPr bwMode="auto">
              <a:xfrm>
                <a:off x="7375389" y="2115495"/>
                <a:ext cx="319864" cy="56383"/>
              </a:xfrm>
              <a:custGeom>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35"/>
              <p:cNvSpPr/>
              <p:nvPr/>
            </p:nvSpPr>
            <p:spPr bwMode="auto">
              <a:xfrm>
                <a:off x="7375389" y="1569016"/>
                <a:ext cx="319864" cy="58551"/>
              </a:xfrm>
              <a:custGeom>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p:nvPr/>
            </p:nvSpPr>
            <p:spPr bwMode="auto">
              <a:xfrm>
                <a:off x="8372930" y="2664142"/>
                <a:ext cx="1281624" cy="1399811"/>
              </a:xfrm>
              <a:custGeom>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p:nvPr/>
            </p:nvSpPr>
            <p:spPr bwMode="auto">
              <a:xfrm>
                <a:off x="8375098" y="1043138"/>
                <a:ext cx="1266444" cy="1416075"/>
              </a:xfrm>
              <a:custGeom>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p:nvPr/>
            </p:nvSpPr>
            <p:spPr bwMode="auto">
              <a:xfrm>
                <a:off x="9611182" y="2728115"/>
                <a:ext cx="1025733" cy="1091874"/>
              </a:xfrm>
              <a:custGeom>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Freeform 39"/>
              <p:cNvSpPr/>
              <p:nvPr/>
            </p:nvSpPr>
            <p:spPr bwMode="auto">
              <a:xfrm>
                <a:off x="9787920" y="3010029"/>
                <a:ext cx="499855" cy="325285"/>
              </a:xfrm>
              <a:custGeom>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p:nvPr/>
            </p:nvSpPr>
            <p:spPr bwMode="auto">
              <a:xfrm>
                <a:off x="10595712" y="2838712"/>
                <a:ext cx="1277286" cy="1225241"/>
              </a:xfrm>
              <a:custGeom>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p:nvPr/>
            </p:nvSpPr>
            <p:spPr bwMode="auto">
              <a:xfrm>
                <a:off x="7823198" y="1940925"/>
                <a:ext cx="974771" cy="1087537"/>
              </a:xfrm>
              <a:custGeom>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2">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p:nvPr/>
            </p:nvSpPr>
            <p:spPr bwMode="auto">
              <a:xfrm>
                <a:off x="9759729" y="3936007"/>
                <a:ext cx="1271865" cy="1228494"/>
              </a:xfrm>
              <a:custGeom>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Freeform 43"/>
              <p:cNvSpPr/>
              <p:nvPr/>
            </p:nvSpPr>
            <p:spPr bwMode="auto">
              <a:xfrm>
                <a:off x="10011283" y="4235270"/>
                <a:ext cx="535636" cy="518288"/>
              </a:xfrm>
              <a:custGeom>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1">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Freeform 44"/>
              <p:cNvSpPr/>
              <p:nvPr/>
            </p:nvSpPr>
            <p:spPr bwMode="auto">
              <a:xfrm>
                <a:off x="10482946" y="4304664"/>
                <a:ext cx="345887" cy="446725"/>
              </a:xfrm>
              <a:custGeom>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p:nvPr/>
            </p:nvSpPr>
            <p:spPr bwMode="auto">
              <a:xfrm>
                <a:off x="5941965" y="3066412"/>
                <a:ext cx="1073441" cy="999710"/>
              </a:xfrm>
              <a:custGeom>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Freeform 45"/>
              <p:cNvSpPr/>
              <p:nvPr/>
            </p:nvSpPr>
            <p:spPr bwMode="auto">
              <a:xfrm>
                <a:off x="6159906" y="3286521"/>
                <a:ext cx="481422" cy="512866"/>
              </a:xfrm>
              <a:custGeom>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p:nvPr/>
            </p:nvSpPr>
            <p:spPr bwMode="auto">
              <a:xfrm>
                <a:off x="6913484" y="2576315"/>
                <a:ext cx="1166689" cy="1307646"/>
              </a:xfrm>
              <a:custGeom>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Freeform 46"/>
              <p:cNvSpPr/>
              <p:nvPr/>
            </p:nvSpPr>
            <p:spPr bwMode="auto">
              <a:xfrm>
                <a:off x="7118413" y="2850639"/>
                <a:ext cx="669003" cy="628885"/>
              </a:xfrm>
              <a:custGeom>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p:nvPr/>
            </p:nvSpPr>
            <p:spPr bwMode="auto">
              <a:xfrm>
                <a:off x="5859560" y="1735995"/>
                <a:ext cx="1189459" cy="1302225"/>
              </a:xfrm>
              <a:custGeom>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p:nvPr/>
            </p:nvSpPr>
            <p:spPr bwMode="auto">
              <a:xfrm>
                <a:off x="9233851" y="2123085"/>
                <a:ext cx="741650" cy="817550"/>
              </a:xfrm>
              <a:custGeom>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2" name="Freeform 16"/>
              <p:cNvSpPr/>
              <p:nvPr/>
            </p:nvSpPr>
            <p:spPr bwMode="auto">
              <a:xfrm>
                <a:off x="9233851" y="2123085"/>
                <a:ext cx="741650" cy="817550"/>
              </a:xfrm>
              <a:custGeom>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Freeform 48"/>
              <p:cNvSpPr>
                <a:spLocks noEditPoints="1"/>
              </p:cNvSpPr>
              <p:nvPr/>
            </p:nvSpPr>
            <p:spPr bwMode="auto">
              <a:xfrm>
                <a:off x="9419264" y="2251030"/>
                <a:ext cx="368657" cy="492265"/>
              </a:xfrm>
              <a:custGeom>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64" name="TextBox 62"/>
          <p:cNvSpPr txBox="1"/>
          <p:nvPr/>
        </p:nvSpPr>
        <p:spPr>
          <a:xfrm>
            <a:off x="1183836" y="1747205"/>
            <a:ext cx="1071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Rectangle 64"/>
          <p:cNvSpPr/>
          <p:nvPr/>
        </p:nvSpPr>
        <p:spPr>
          <a:xfrm>
            <a:off x="1180334" y="1935330"/>
            <a:ext cx="3374057" cy="301625"/>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Donut 65"/>
          <p:cNvSpPr/>
          <p:nvPr/>
        </p:nvSpPr>
        <p:spPr>
          <a:xfrm>
            <a:off x="1242946" y="2740862"/>
            <a:ext cx="515196" cy="515196"/>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Freeform 66"/>
          <p:cNvSpPr>
            <a:spLocks noEditPoints="1"/>
          </p:cNvSpPr>
          <p:nvPr/>
        </p:nvSpPr>
        <p:spPr bwMode="auto">
          <a:xfrm>
            <a:off x="1389262" y="2881265"/>
            <a:ext cx="222562" cy="234390"/>
          </a:xfrm>
          <a:custGeom>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0">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Freeform 67"/>
          <p:cNvSpPr>
            <a:spLocks noEditPoints="1"/>
          </p:cNvSpPr>
          <p:nvPr/>
        </p:nvSpPr>
        <p:spPr bwMode="auto">
          <a:xfrm>
            <a:off x="1369101" y="3965811"/>
            <a:ext cx="252666" cy="204284"/>
          </a:xfrm>
          <a:custGeom>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Freeform 68"/>
          <p:cNvSpPr>
            <a:spLocks noEditPoints="1"/>
          </p:cNvSpPr>
          <p:nvPr/>
        </p:nvSpPr>
        <p:spPr bwMode="auto">
          <a:xfrm>
            <a:off x="3317228" y="3964018"/>
            <a:ext cx="168804" cy="247292"/>
          </a:xfrm>
          <a:custGeom>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Freeform 69"/>
          <p:cNvSpPr>
            <a:spLocks noEditPoints="1"/>
          </p:cNvSpPr>
          <p:nvPr/>
        </p:nvSpPr>
        <p:spPr bwMode="auto">
          <a:xfrm>
            <a:off x="3310023" y="2890405"/>
            <a:ext cx="178480" cy="216111"/>
          </a:xfrm>
          <a:custGeom>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1" name="Donut 70"/>
          <p:cNvSpPr/>
          <p:nvPr/>
        </p:nvSpPr>
        <p:spPr>
          <a:xfrm>
            <a:off x="3144033" y="3819646"/>
            <a:ext cx="515196" cy="515196"/>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Donut 71"/>
          <p:cNvSpPr/>
          <p:nvPr/>
        </p:nvSpPr>
        <p:spPr>
          <a:xfrm>
            <a:off x="1239092" y="3819753"/>
            <a:ext cx="515196" cy="515196"/>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Donut 72"/>
          <p:cNvSpPr/>
          <p:nvPr/>
        </p:nvSpPr>
        <p:spPr>
          <a:xfrm>
            <a:off x="3139976" y="2740862"/>
            <a:ext cx="515196" cy="515196"/>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TextBox 73"/>
          <p:cNvSpPr txBox="1"/>
          <p:nvPr/>
        </p:nvSpPr>
        <p:spPr>
          <a:xfrm>
            <a:off x="1771055" y="2959887"/>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TextBox 74"/>
          <p:cNvSpPr txBox="1"/>
          <p:nvPr/>
        </p:nvSpPr>
        <p:spPr>
          <a:xfrm>
            <a:off x="1771055" y="276843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TextBox 75"/>
          <p:cNvSpPr txBox="1"/>
          <p:nvPr/>
        </p:nvSpPr>
        <p:spPr>
          <a:xfrm>
            <a:off x="3689636" y="2959887"/>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TextBox 76"/>
          <p:cNvSpPr txBox="1"/>
          <p:nvPr/>
        </p:nvSpPr>
        <p:spPr>
          <a:xfrm>
            <a:off x="3689636" y="276843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60%</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TextBox 77"/>
          <p:cNvSpPr txBox="1"/>
          <p:nvPr/>
        </p:nvSpPr>
        <p:spPr>
          <a:xfrm>
            <a:off x="1771055" y="4045004"/>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TextBox 78"/>
          <p:cNvSpPr txBox="1"/>
          <p:nvPr/>
        </p:nvSpPr>
        <p:spPr>
          <a:xfrm>
            <a:off x="1771055" y="384176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93%</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0" name="TextBox 79"/>
          <p:cNvSpPr txBox="1"/>
          <p:nvPr/>
        </p:nvSpPr>
        <p:spPr>
          <a:xfrm>
            <a:off x="3689636" y="4045004"/>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1" name="TextBox 80"/>
          <p:cNvSpPr txBox="1"/>
          <p:nvPr/>
        </p:nvSpPr>
        <p:spPr>
          <a:xfrm>
            <a:off x="3689636" y="384176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55%</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2" name="Rectangle 81"/>
          <p:cNvSpPr/>
          <p:nvPr/>
        </p:nvSpPr>
        <p:spPr>
          <a:xfrm>
            <a:off x="1205173" y="3263389"/>
            <a:ext cx="1706862"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3" name="Rectangle 82"/>
          <p:cNvSpPr/>
          <p:nvPr/>
        </p:nvSpPr>
        <p:spPr>
          <a:xfrm>
            <a:off x="1205173" y="4346799"/>
            <a:ext cx="1706862"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4" name="Rectangle 83"/>
          <p:cNvSpPr/>
          <p:nvPr/>
        </p:nvSpPr>
        <p:spPr>
          <a:xfrm>
            <a:off x="3099794" y="3263389"/>
            <a:ext cx="1706862"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5" name="Rectangle 84"/>
          <p:cNvSpPr/>
          <p:nvPr/>
        </p:nvSpPr>
        <p:spPr>
          <a:xfrm>
            <a:off x="3095436" y="4346799"/>
            <a:ext cx="1706862"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498">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nodeType="afterGroup">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nodeType="afterGroup">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nodeType="afterGroup">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nodeType="afterGroup">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nodeType="afterGroup">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nodeType="afterGroup">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nodeType="afterGroup">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nodeType="afterGroup">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nodeType="afterGroup">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nodeType="afterGroup">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nodeType="afterGroup">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nodeType="afterGroup">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nodeType="afterGroup">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nodeType="afterGroup">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nodeType="afterGroup">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nodeType="afterGroup">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nodeType="afterGroup">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nodeType="afterGroup">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Group 4"/>
          <p:cNvGrpSpPr/>
          <p:nvPr/>
        </p:nvGrpSpPr>
        <p:grpSpPr>
          <a:xfrm>
            <a:off x="3585934" y="2395975"/>
            <a:ext cx="1964095" cy="1775346"/>
            <a:chOff x="3471863" y="2343150"/>
            <a:chExt cx="2197101" cy="1985963"/>
          </a:xfrm>
        </p:grpSpPr>
        <p:sp>
          <p:nvSpPr>
            <p:cNvPr id="6" name="Freeform 5"/>
            <p:cNvSpPr/>
            <p:nvPr/>
          </p:nvSpPr>
          <p:spPr bwMode="auto">
            <a:xfrm>
              <a:off x="3476626" y="2381250"/>
              <a:ext cx="2192338" cy="1495425"/>
            </a:xfrm>
            <a:custGeom>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4573587" y="2343150"/>
              <a:ext cx="1009650" cy="1460500"/>
            </a:xfrm>
            <a:custGeom>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3563938" y="2343150"/>
              <a:ext cx="1011238" cy="1460500"/>
            </a:xfrm>
            <a:custGeom>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Freeform 9"/>
            <p:cNvSpPr/>
            <p:nvPr/>
          </p:nvSpPr>
          <p:spPr bwMode="auto">
            <a:xfrm>
              <a:off x="4502151" y="2357438"/>
              <a:ext cx="73025" cy="1446213"/>
            </a:xfrm>
            <a:custGeom>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Freeform 22"/>
            <p:cNvSpPr/>
            <p:nvPr/>
          </p:nvSpPr>
          <p:spPr bwMode="auto">
            <a:xfrm>
              <a:off x="3548063" y="3338513"/>
              <a:ext cx="928688" cy="917575"/>
            </a:xfrm>
            <a:custGeom>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2">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23"/>
            <p:cNvSpPr/>
            <p:nvPr/>
          </p:nvSpPr>
          <p:spPr bwMode="auto">
            <a:xfrm>
              <a:off x="3471863" y="3467100"/>
              <a:ext cx="874713" cy="862013"/>
            </a:xfrm>
            <a:custGeom>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2">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6" name="Group 130"/>
          <p:cNvGrpSpPr/>
          <p:nvPr/>
        </p:nvGrpSpPr>
        <p:grpSpPr>
          <a:xfrm>
            <a:off x="6534586" y="1695447"/>
            <a:ext cx="1542422" cy="487771"/>
            <a:chOff x="1762139" y="1304396"/>
            <a:chExt cx="1542507" cy="487798"/>
          </a:xfrm>
        </p:grpSpPr>
        <p:sp>
          <p:nvSpPr>
            <p:cNvPr id="27" name="TextBox 26"/>
            <p:cNvSpPr txBox="1"/>
            <p:nvPr/>
          </p:nvSpPr>
          <p:spPr>
            <a:xfrm>
              <a:off x="1762140" y="1304396"/>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Box 27"/>
            <p:cNvSpPr txBox="1"/>
            <p:nvPr/>
          </p:nvSpPr>
          <p:spPr>
            <a:xfrm>
              <a:off x="1762139" y="1477217"/>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9" name="Group 131"/>
          <p:cNvGrpSpPr/>
          <p:nvPr/>
        </p:nvGrpSpPr>
        <p:grpSpPr>
          <a:xfrm>
            <a:off x="6534586" y="2469534"/>
            <a:ext cx="1542422" cy="526174"/>
            <a:chOff x="1762139" y="2072489"/>
            <a:chExt cx="1542507" cy="526203"/>
          </a:xfrm>
        </p:grpSpPr>
        <p:sp>
          <p:nvSpPr>
            <p:cNvPr id="30" name="TextBox 29"/>
            <p:cNvSpPr txBox="1"/>
            <p:nvPr/>
          </p:nvSpPr>
          <p:spPr>
            <a:xfrm>
              <a:off x="1762140" y="2072489"/>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TextBox 30"/>
            <p:cNvSpPr txBox="1"/>
            <p:nvPr/>
          </p:nvSpPr>
          <p:spPr>
            <a:xfrm>
              <a:off x="1762139" y="2283715"/>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2" name="Group 144"/>
          <p:cNvGrpSpPr/>
          <p:nvPr/>
        </p:nvGrpSpPr>
        <p:grpSpPr>
          <a:xfrm>
            <a:off x="6534586" y="3282019"/>
            <a:ext cx="1542422" cy="506974"/>
            <a:chOff x="1762139" y="2840582"/>
            <a:chExt cx="1542507" cy="507001"/>
          </a:xfrm>
        </p:grpSpPr>
        <p:sp>
          <p:nvSpPr>
            <p:cNvPr id="33" name="TextBox 32"/>
            <p:cNvSpPr txBox="1"/>
            <p:nvPr/>
          </p:nvSpPr>
          <p:spPr>
            <a:xfrm>
              <a:off x="1762140" y="2840582"/>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TextBox 33"/>
            <p:cNvSpPr txBox="1"/>
            <p:nvPr/>
          </p:nvSpPr>
          <p:spPr>
            <a:xfrm>
              <a:off x="1762139" y="3032606"/>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5" name="Group 145"/>
          <p:cNvGrpSpPr/>
          <p:nvPr/>
        </p:nvGrpSpPr>
        <p:grpSpPr>
          <a:xfrm>
            <a:off x="6534586" y="4075301"/>
            <a:ext cx="1542422" cy="487771"/>
            <a:chOff x="1762139" y="3608676"/>
            <a:chExt cx="1542507" cy="487798"/>
          </a:xfrm>
        </p:grpSpPr>
        <p:sp>
          <p:nvSpPr>
            <p:cNvPr id="36" name="TextBox 35"/>
            <p:cNvSpPr txBox="1"/>
            <p:nvPr/>
          </p:nvSpPr>
          <p:spPr>
            <a:xfrm>
              <a:off x="1762140" y="3608676"/>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TextBox 36"/>
            <p:cNvSpPr txBox="1"/>
            <p:nvPr/>
          </p:nvSpPr>
          <p:spPr>
            <a:xfrm>
              <a:off x="1762139" y="3781497"/>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8" name="Group 113"/>
          <p:cNvGrpSpPr/>
          <p:nvPr/>
        </p:nvGrpSpPr>
        <p:grpSpPr>
          <a:xfrm>
            <a:off x="1066993" y="1682792"/>
            <a:ext cx="1542422" cy="513085"/>
            <a:chOff x="5839354" y="1336688"/>
            <a:chExt cx="1542507" cy="513113"/>
          </a:xfrm>
        </p:grpSpPr>
        <p:sp>
          <p:nvSpPr>
            <p:cNvPr id="39" name="TextBox 38"/>
            <p:cNvSpPr txBox="1"/>
            <p:nvPr/>
          </p:nvSpPr>
          <p:spPr>
            <a:xfrm>
              <a:off x="5839355" y="1336688"/>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TextBox 39"/>
            <p:cNvSpPr txBox="1"/>
            <p:nvPr/>
          </p:nvSpPr>
          <p:spPr>
            <a:xfrm>
              <a:off x="5839354" y="1534824"/>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1" name="Group 117"/>
          <p:cNvGrpSpPr/>
          <p:nvPr/>
        </p:nvGrpSpPr>
        <p:grpSpPr>
          <a:xfrm>
            <a:off x="1091033" y="2466372"/>
            <a:ext cx="1542422" cy="519555"/>
            <a:chOff x="5863395" y="2079109"/>
            <a:chExt cx="1542507" cy="519583"/>
          </a:xfrm>
        </p:grpSpPr>
        <p:sp>
          <p:nvSpPr>
            <p:cNvPr id="42" name="TextBox 41"/>
            <p:cNvSpPr txBox="1"/>
            <p:nvPr/>
          </p:nvSpPr>
          <p:spPr>
            <a:xfrm>
              <a:off x="5863396" y="2079109"/>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TextBox 42"/>
            <p:cNvSpPr txBox="1"/>
            <p:nvPr/>
          </p:nvSpPr>
          <p:spPr>
            <a:xfrm>
              <a:off x="5863395" y="2283715"/>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4" name="Group 118"/>
          <p:cNvGrpSpPr/>
          <p:nvPr/>
        </p:nvGrpSpPr>
        <p:grpSpPr>
          <a:xfrm>
            <a:off x="1091033" y="3256421"/>
            <a:ext cx="1542422" cy="526024"/>
            <a:chOff x="5863395" y="2821530"/>
            <a:chExt cx="1542507" cy="526053"/>
          </a:xfrm>
        </p:grpSpPr>
        <p:sp>
          <p:nvSpPr>
            <p:cNvPr id="45" name="TextBox 44"/>
            <p:cNvSpPr txBox="1"/>
            <p:nvPr/>
          </p:nvSpPr>
          <p:spPr>
            <a:xfrm>
              <a:off x="5863396" y="2821530"/>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Box 45"/>
            <p:cNvSpPr txBox="1"/>
            <p:nvPr/>
          </p:nvSpPr>
          <p:spPr>
            <a:xfrm>
              <a:off x="5863395" y="3032606"/>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7" name="Group 119"/>
          <p:cNvGrpSpPr/>
          <p:nvPr/>
        </p:nvGrpSpPr>
        <p:grpSpPr>
          <a:xfrm>
            <a:off x="1091033" y="4052940"/>
            <a:ext cx="1542422" cy="532496"/>
            <a:chOff x="5863395" y="3563950"/>
            <a:chExt cx="1542507" cy="532525"/>
          </a:xfrm>
        </p:grpSpPr>
        <p:sp>
          <p:nvSpPr>
            <p:cNvPr id="48" name="TextBox 47"/>
            <p:cNvSpPr txBox="1"/>
            <p:nvPr/>
          </p:nvSpPr>
          <p:spPr>
            <a:xfrm>
              <a:off x="5863396" y="3563950"/>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Box 48"/>
            <p:cNvSpPr txBox="1"/>
            <p:nvPr/>
          </p:nvSpPr>
          <p:spPr>
            <a:xfrm>
              <a:off x="5863395" y="3781498"/>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108"/>
          <p:cNvGrpSpPr/>
          <p:nvPr/>
        </p:nvGrpSpPr>
        <p:grpSpPr>
          <a:xfrm>
            <a:off x="2752825" y="3294518"/>
            <a:ext cx="468996" cy="455568"/>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3" name="Group 111"/>
          <p:cNvGrpSpPr/>
          <p:nvPr/>
        </p:nvGrpSpPr>
        <p:grpSpPr>
          <a:xfrm>
            <a:off x="2752825" y="4087803"/>
            <a:ext cx="468996" cy="455568"/>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114"/>
          <p:cNvGrpSpPr/>
          <p:nvPr/>
        </p:nvGrpSpPr>
        <p:grpSpPr>
          <a:xfrm>
            <a:off x="2752825" y="2501235"/>
            <a:ext cx="468996" cy="455568"/>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9" name="Group 117"/>
          <p:cNvGrpSpPr/>
          <p:nvPr/>
        </p:nvGrpSpPr>
        <p:grpSpPr>
          <a:xfrm>
            <a:off x="2752825" y="1707951"/>
            <a:ext cx="468996" cy="455568"/>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Freeform 117"/>
            <p:cNvSpPr/>
            <p:nvPr/>
          </p:nvSpPr>
          <p:spPr bwMode="auto">
            <a:xfrm>
              <a:off x="730012" y="3476126"/>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120"/>
          <p:cNvGrpSpPr/>
          <p:nvPr/>
        </p:nvGrpSpPr>
        <p:grpSpPr>
          <a:xfrm>
            <a:off x="5934273" y="1707951"/>
            <a:ext cx="468996" cy="455568"/>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5" name="Group 123"/>
          <p:cNvGrpSpPr/>
          <p:nvPr/>
        </p:nvGrpSpPr>
        <p:grpSpPr>
          <a:xfrm>
            <a:off x="5934273" y="2501235"/>
            <a:ext cx="468996" cy="455568"/>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8" name="Group 126"/>
          <p:cNvGrpSpPr/>
          <p:nvPr/>
        </p:nvGrpSpPr>
        <p:grpSpPr>
          <a:xfrm>
            <a:off x="5934273" y="4087803"/>
            <a:ext cx="468996" cy="455568"/>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71" name="Group 129"/>
          <p:cNvGrpSpPr/>
          <p:nvPr/>
        </p:nvGrpSpPr>
        <p:grpSpPr>
          <a:xfrm>
            <a:off x="5934273" y="3294518"/>
            <a:ext cx="468996" cy="455568"/>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Freeform 53"/>
            <p:cNvSpPr/>
            <p:nvPr/>
          </p:nvSpPr>
          <p:spPr bwMode="auto">
            <a:xfrm>
              <a:off x="7580281" y="2990787"/>
              <a:ext cx="312043" cy="231379"/>
            </a:xfrm>
            <a:custGeom>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076">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nodeType="afterGroup">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nodeType="afterGroup">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nodeType="afterGroup">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nodeType="afterGroup">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500"/>
                            </p:stCondLst>
                            <p:childTnLst>
                              <p:par>
                                <p:cTn id="55" presetID="53" presetClass="entr" presetSubtype="16"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childTnLst>
                          </p:cTn>
                        </p:par>
                        <p:par>
                          <p:cTn id="60" fill="hold" nodeType="afterGroup">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5500"/>
                            </p:stCondLst>
                            <p:childTnLst>
                              <p:par>
                                <p:cTn id="66" presetID="53" presetClass="entr" presetSubtype="16"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nodeType="afterGroup">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500"/>
                            </p:stCondLst>
                            <p:childTnLst>
                              <p:par>
                                <p:cTn id="77" presetID="53" presetClass="entr" presetSubtype="16"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nodeType="afterGroup">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7500"/>
                            </p:stCondLst>
                            <p:childTnLst>
                              <p:par>
                                <p:cTn id="88" presetID="53" presetClass="entr" presetSubtype="16"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nodeType="afterGroup">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2"/>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a:solidFill>
                  <a:schemeClr val="bg1"/>
                </a:solidFill>
                <a:latin typeface="方正综艺简体" panose="03000509000000000000" charset="-122"/>
                <a:ea typeface="方正综艺简体" panose="03000509000000000000" charset="-122"/>
              </a:rPr>
              <a:t>04</a:t>
            </a:r>
            <a:endParaRPr lang="en-US" sz="2400" b="1">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a:solidFill>
                  <a:schemeClr val="bg1"/>
                </a:solidFill>
                <a:latin typeface="Aparajita" panose="020b0604020202020204" charset="0"/>
              </a:rPr>
              <a:t>SPECIAL WISHES</a:t>
            </a:r>
            <a:endParaRPr lang="zh-CN" altLang="en-US" sz="270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活动预算</a:t>
            </a:r>
            <a:endPar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749">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nodeType="afterGroup">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6152" grpId="0"/>
      <p:bldP spid="615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2"/>
          <a:stretch>
            <a:fillRect/>
          </a:stretch>
        </p:blipFill>
        <p:spPr>
          <a:xfrm>
            <a:off x="2714387" y="657199"/>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293156" y="1669230"/>
            <a:ext cx="695960" cy="368300"/>
          </a:xfrm>
          <a:prstGeom prst="rect">
            <a:avLst/>
          </a:prstGeom>
          <a:noFill/>
          <a:ln w="9525">
            <a:noFill/>
          </a:ln>
          <a:effectLst>
            <a:outerShdw blurRad="50800" dist="38100" dir="2700000" algn="tl" rotWithShape="0">
              <a:prstClr val="black">
                <a:alpha val="40000"/>
              </a:prstClr>
            </a:outerShdw>
          </a:effectLst>
        </p:spPr>
        <p:txBody>
          <a:bodyPr wrap="none">
            <a:spAutoFit/>
          </a:bodyPr>
          <a:lstStyle/>
          <a:p>
            <a:r>
              <a:rPr lang="en-US" b="1">
                <a:solidFill>
                  <a:schemeClr val="bg1"/>
                </a:solidFill>
                <a:latin typeface="方正综艺简体" panose="03000509000000000000" charset="-122"/>
                <a:ea typeface="方正综艺简体" panose="03000509000000000000" charset="-122"/>
              </a:rPr>
              <a:t>2018</a:t>
            </a:r>
            <a:endParaRPr lang="en-US" b="1">
              <a:solidFill>
                <a:schemeClr val="bg1"/>
              </a:solidFill>
              <a:latin typeface="方正综艺简体" panose="03000509000000000000" charset="-122"/>
              <a:ea typeface="方正综艺简体" panose="03000509000000000000" charset="-122"/>
            </a:endParaRPr>
          </a:p>
        </p:txBody>
      </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67" name="PA_库_组合 66"/>
          <p:cNvGrpSpPr/>
          <p:nvPr>
            <p:custDataLst>
              <p:tags r:id="rId3"/>
            </p:custDataLst>
          </p:nvPr>
        </p:nvGrpSpPr>
        <p:grpSpPr>
          <a:xfrm>
            <a:off x="672465" y="2543175"/>
            <a:ext cx="3796030" cy="598805"/>
            <a:chOff x="4919047" y="645478"/>
            <a:chExt cx="6502404" cy="798407"/>
          </a:xfrm>
        </p:grpSpPr>
        <p:sp>
          <p:nvSpPr>
            <p:cNvPr id="68" name="文本框 67"/>
            <p:cNvSpPr txBox="1"/>
            <p:nvPr/>
          </p:nvSpPr>
          <p:spPr>
            <a:xfrm>
              <a:off x="4919047" y="707032"/>
              <a:ext cx="5202286" cy="675640"/>
            </a:xfrm>
            <a:prstGeom prst="rect">
              <a:avLst/>
            </a:prstGeom>
            <a:noFill/>
          </p:spPr>
          <p:txBody>
            <a:bodyPr wrap="square" rtlCol="0">
              <a:spAutoFit/>
            </a:bodyPr>
            <a:lstStyle/>
            <a:p>
              <a:pPr algn="r"/>
              <a:r>
                <a:rPr lang="zh-CN" altLang="en-US" sz="2700">
                  <a:solidFill>
                    <a:schemeClr val="bg1"/>
                  </a:solidFill>
                  <a:latin typeface="微软雅黑" panose="020b0503020204020204" charset="-122"/>
                  <a:ea typeface="微软雅黑" panose="020b0503020204020204" charset="-122"/>
                  <a:cs typeface="Arial" panose="020b0604020202020204" pitchFamily="34" charset="0"/>
                </a:rPr>
                <a:t>　　活动主题</a:t>
              </a:r>
              <a:endParaRPr lang="zh-CN" altLang="en-US" sz="27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9" name="文本框 68"/>
            <p:cNvSpPr txBox="1"/>
            <p:nvPr/>
          </p:nvSpPr>
          <p:spPr>
            <a:xfrm>
              <a:off x="9960640" y="645478"/>
              <a:ext cx="1460811"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pPr algn="r"/>
              <a:r>
                <a:rPr lang="en-US" altLang="zh-CN" sz="3300">
                  <a:solidFill>
                    <a:schemeClr val="bg1"/>
                  </a:solidFill>
                  <a:latin typeface="微软雅黑" panose="020b0503020204020204" charset="-122"/>
                  <a:ea typeface="微软雅黑" panose="020b0503020204020204" charset="-122"/>
                </a:rPr>
                <a:t>01</a:t>
              </a:r>
              <a:endParaRPr lang="en-US" altLang="zh-CN" sz="3300">
                <a:solidFill>
                  <a:schemeClr val="bg1"/>
                </a:solidFill>
                <a:latin typeface="微软雅黑" panose="020b0503020204020204" charset="-122"/>
                <a:ea typeface="微软雅黑" panose="020b0503020204020204" charset="-122"/>
              </a:endParaRPr>
            </a:p>
          </p:txBody>
        </p:sp>
      </p:grpSp>
      <p:grpSp>
        <p:nvGrpSpPr>
          <p:cNvPr id="75" name="PA_库_组合 74"/>
          <p:cNvGrpSpPr/>
          <p:nvPr>
            <p:custDataLst>
              <p:tags r:id="rId4"/>
            </p:custDataLst>
          </p:nvPr>
        </p:nvGrpSpPr>
        <p:grpSpPr>
          <a:xfrm>
            <a:off x="672465" y="3185795"/>
            <a:ext cx="3796030" cy="598805"/>
            <a:chOff x="4919047" y="645478"/>
            <a:chExt cx="6502404" cy="798407"/>
          </a:xfrm>
        </p:grpSpPr>
        <p:sp>
          <p:nvSpPr>
            <p:cNvPr id="76" name="文本框 75"/>
            <p:cNvSpPr txBox="1"/>
            <p:nvPr/>
          </p:nvSpPr>
          <p:spPr>
            <a:xfrm>
              <a:off x="4919047" y="707032"/>
              <a:ext cx="5202286" cy="675640"/>
            </a:xfrm>
            <a:prstGeom prst="rect">
              <a:avLst/>
            </a:prstGeom>
            <a:noFill/>
          </p:spPr>
          <p:txBody>
            <a:bodyPr wrap="square" rtlCol="0">
              <a:spAutoFit/>
            </a:bodyPr>
            <a:lstStyle/>
            <a:p>
              <a:pPr algn="r"/>
              <a:r>
                <a:rPr lang="zh-CN" altLang="en-US" sz="2700">
                  <a:solidFill>
                    <a:schemeClr val="bg1"/>
                  </a:solidFill>
                  <a:latin typeface="微软雅黑" panose="020b0503020204020204" charset="-122"/>
                  <a:ea typeface="微软雅黑" panose="020b0503020204020204" charset="-122"/>
                  <a:cs typeface="Arial" panose="020b0604020202020204" pitchFamily="34" charset="0"/>
                </a:rPr>
                <a:t>　　目标定位</a:t>
              </a:r>
              <a:endParaRPr lang="zh-CN" altLang="en-US" sz="27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77" name="文本框 76"/>
            <p:cNvSpPr txBox="1"/>
            <p:nvPr/>
          </p:nvSpPr>
          <p:spPr>
            <a:xfrm>
              <a:off x="9670218" y="645478"/>
              <a:ext cx="1751233"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pPr algn="r"/>
              <a:r>
                <a:rPr lang="en-US" altLang="zh-CN" sz="3300">
                  <a:solidFill>
                    <a:schemeClr val="bg1"/>
                  </a:solidFill>
                  <a:latin typeface="微软雅黑" panose="020b0503020204020204" charset="-122"/>
                  <a:ea typeface="微软雅黑" panose="020b0503020204020204" charset="-122"/>
                </a:rPr>
                <a:t>02</a:t>
              </a:r>
              <a:endParaRPr lang="en-US" altLang="zh-CN" sz="3300">
                <a:solidFill>
                  <a:schemeClr val="bg1"/>
                </a:solidFill>
                <a:latin typeface="微软雅黑" panose="020b0503020204020204" charset="-122"/>
                <a:ea typeface="微软雅黑" panose="020b0503020204020204" charset="-122"/>
              </a:endParaRPr>
            </a:p>
          </p:txBody>
        </p:sp>
      </p:grpSp>
      <p:grpSp>
        <p:nvGrpSpPr>
          <p:cNvPr id="78" name="PA_库_组合 77"/>
          <p:cNvGrpSpPr/>
          <p:nvPr>
            <p:custDataLst>
              <p:tags r:id="rId5"/>
            </p:custDataLst>
          </p:nvPr>
        </p:nvGrpSpPr>
        <p:grpSpPr>
          <a:xfrm>
            <a:off x="4629150" y="2543175"/>
            <a:ext cx="3036570" cy="598805"/>
            <a:chOff x="5453778" y="645478"/>
            <a:chExt cx="5202286" cy="798407"/>
          </a:xfrm>
        </p:grpSpPr>
        <p:sp>
          <p:nvSpPr>
            <p:cNvPr id="79" name="文本框 78"/>
            <p:cNvSpPr txBox="1"/>
            <p:nvPr/>
          </p:nvSpPr>
          <p:spPr>
            <a:xfrm>
              <a:off x="5453778" y="707032"/>
              <a:ext cx="5202286" cy="675640"/>
            </a:xfrm>
            <a:prstGeom prst="rect">
              <a:avLst/>
            </a:prstGeom>
            <a:noFill/>
          </p:spPr>
          <p:txBody>
            <a:bodyPr wrap="square" rtlCol="0">
              <a:spAutoFit/>
            </a:bodyPr>
            <a:lstStyle/>
            <a:p>
              <a:r>
                <a:rPr lang="zh-CN" altLang="en-US" sz="2700">
                  <a:solidFill>
                    <a:schemeClr val="bg1"/>
                  </a:solidFill>
                  <a:latin typeface="微软雅黑" panose="020b0503020204020204" charset="-122"/>
                  <a:ea typeface="微软雅黑" panose="020b0503020204020204" charset="-122"/>
                  <a:cs typeface="Arial" panose="020b0604020202020204" pitchFamily="34" charset="0"/>
                </a:rPr>
                <a:t>　　活动布置</a:t>
              </a:r>
              <a:endParaRPr lang="zh-CN" altLang="en-US" sz="27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80" name="文本框 79"/>
            <p:cNvSpPr txBox="1"/>
            <p:nvPr/>
          </p:nvSpPr>
          <p:spPr>
            <a:xfrm>
              <a:off x="5678971" y="645478"/>
              <a:ext cx="1502375"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r>
                <a:rPr lang="en-US" altLang="zh-CN" sz="3300">
                  <a:solidFill>
                    <a:schemeClr val="bg1"/>
                  </a:solidFill>
                  <a:latin typeface="微软雅黑" panose="020b0503020204020204" charset="-122"/>
                  <a:ea typeface="微软雅黑" panose="020b0503020204020204" charset="-122"/>
                </a:rPr>
                <a:t>03</a:t>
              </a:r>
              <a:endParaRPr lang="en-US" altLang="zh-CN" sz="3300">
                <a:solidFill>
                  <a:schemeClr val="bg1"/>
                </a:solidFill>
                <a:latin typeface="微软雅黑" panose="020b0503020204020204" charset="-122"/>
                <a:ea typeface="微软雅黑" panose="020b0503020204020204" charset="-122"/>
              </a:endParaRPr>
            </a:p>
          </p:txBody>
        </p:sp>
      </p:grpSp>
      <p:grpSp>
        <p:nvGrpSpPr>
          <p:cNvPr id="81" name="PA_库_组合 80"/>
          <p:cNvGrpSpPr/>
          <p:nvPr>
            <p:custDataLst>
              <p:tags r:id="rId6"/>
            </p:custDataLst>
          </p:nvPr>
        </p:nvGrpSpPr>
        <p:grpSpPr>
          <a:xfrm>
            <a:off x="4583430" y="3185795"/>
            <a:ext cx="3036570" cy="598805"/>
            <a:chOff x="5355724" y="645478"/>
            <a:chExt cx="5202286" cy="798407"/>
          </a:xfrm>
        </p:grpSpPr>
        <p:sp>
          <p:nvSpPr>
            <p:cNvPr id="82" name="文本框 81"/>
            <p:cNvSpPr txBox="1"/>
            <p:nvPr/>
          </p:nvSpPr>
          <p:spPr>
            <a:xfrm>
              <a:off x="5355724" y="707032"/>
              <a:ext cx="5202286" cy="675640"/>
            </a:xfrm>
            <a:prstGeom prst="rect">
              <a:avLst/>
            </a:prstGeom>
            <a:noFill/>
          </p:spPr>
          <p:txBody>
            <a:bodyPr wrap="square" rtlCol="0">
              <a:spAutoFit/>
            </a:bodyPr>
            <a:lstStyle/>
            <a:p>
              <a:r>
                <a:rPr lang="zh-CN" altLang="en-US" sz="2700">
                  <a:solidFill>
                    <a:schemeClr val="bg1"/>
                  </a:solidFill>
                  <a:latin typeface="微软雅黑" panose="020b0503020204020204" charset="-122"/>
                  <a:ea typeface="微软雅黑" panose="020b0503020204020204" charset="-122"/>
                  <a:cs typeface="Arial" panose="020b0604020202020204" pitchFamily="34" charset="0"/>
                </a:rPr>
                <a:t>　　活动预算</a:t>
              </a:r>
              <a:endParaRPr lang="zh-CN" altLang="en-US" sz="27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83" name="文本框 82"/>
            <p:cNvSpPr txBox="1"/>
            <p:nvPr/>
          </p:nvSpPr>
          <p:spPr>
            <a:xfrm>
              <a:off x="5679915" y="645478"/>
              <a:ext cx="1333752"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r>
                <a:rPr lang="en-US" altLang="zh-CN" sz="3300">
                  <a:solidFill>
                    <a:schemeClr val="bg1"/>
                  </a:solidFill>
                  <a:latin typeface="微软雅黑" panose="020b0503020204020204" charset="-122"/>
                  <a:ea typeface="微软雅黑" panose="020b0503020204020204" charset="-122"/>
                </a:rPr>
                <a:t>04</a:t>
              </a:r>
              <a:endParaRPr lang="en-US" altLang="zh-CN" sz="3300">
                <a:solidFill>
                  <a:schemeClr val="bg1"/>
                </a:solidFill>
                <a:latin typeface="微软雅黑" panose="020b0503020204020204" charset="-122"/>
                <a:ea typeface="微软雅黑" panose="020b0503020204020204" charset="-122"/>
              </a:endParaRPr>
            </a:p>
          </p:txBody>
        </p:sp>
      </p:grpSp>
    </p:spTree>
  </p:cSld>
  <p:clrMapOvr>
    <a:masterClrMapping/>
  </p:clrMapOvr>
  <p:transition advTm="2106">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par>
                                <p:cTn id="15" presetID="2" presetClass="entr" presetSubtype="8" decel="100000" fill="hold" nodeType="withEffect">
                                  <p:stCondLst>
                                    <p:cond delay="2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1500" fill="hold"/>
                                        <p:tgtEl>
                                          <p:spTgt spid="67"/>
                                        </p:tgtEl>
                                        <p:attrNameLst>
                                          <p:attrName>ppt_x</p:attrName>
                                        </p:attrNameLst>
                                      </p:cBhvr>
                                      <p:tavLst>
                                        <p:tav tm="0">
                                          <p:val>
                                            <p:strVal val="0-#ppt_w/2"/>
                                          </p:val>
                                        </p:tav>
                                        <p:tav tm="100000">
                                          <p:val>
                                            <p:strVal val="#ppt_x"/>
                                          </p:val>
                                        </p:tav>
                                      </p:tavLst>
                                    </p:anim>
                                    <p:anim calcmode="lin" valueType="num">
                                      <p:cBhvr additive="base">
                                        <p:cTn id="18" dur="1500" fill="hold"/>
                                        <p:tgtEl>
                                          <p:spTgt spid="67"/>
                                        </p:tgtEl>
                                        <p:attrNameLst>
                                          <p:attrName>ppt_y</p:attrName>
                                        </p:attrNameLst>
                                      </p:cBhvr>
                                      <p:tavLst>
                                        <p:tav tm="0">
                                          <p:val>
                                            <p:strVal val="#ppt_y"/>
                                          </p:val>
                                        </p:tav>
                                        <p:tav tm="100000">
                                          <p:val>
                                            <p:strVal val="#ppt_y"/>
                                          </p:val>
                                        </p:tav>
                                      </p:tavLst>
                                    </p:anim>
                                    <p:set>
                                      <p:cBhvr>
                                        <p:cTn id="19" dur="1" fill="hold">
                                          <p:stCondLst>
                                            <p:cond delay="0"/>
                                          </p:stCondLst>
                                        </p:cTn>
                                        <p:tgtEl>
                                          <p:spTgt spid="67"/>
                                        </p:tgtEl>
                                        <p:attrNameLst>
                                          <p:attrName>style.visibility</p:attrName>
                                        </p:attrNameLst>
                                      </p:cBhvr>
                                      <p:to>
                                        <p:strVal val="visible"/>
                                      </p:to>
                                    </p:set>
                                    <p:anim to="" calcmode="lin" valueType="num">
                                      <p:cBhvr>
                                        <p:cTn id="20" dur="1500" fill="hold">
                                          <p:stCondLst>
                                            <p:cond delay="0"/>
                                          </p:stCondLst>
                                        </p:cTn>
                                        <p:tgtEl>
                                          <p:spTgt spid="67"/>
                                        </p:tgtEl>
                                        <p:attrNameLst>
                                          <p:attrName>ppt_w</p:attrName>
                                        </p:attrNameLst>
                                      </p:cBhvr>
                                      <p:tavLst>
                                        <p:tav tm="0">
                                          <p:val>
                                            <p:fltVal val="0"/>
                                          </p:val>
                                        </p:tav>
                                        <p:tav tm="100000">
                                          <p:val>
                                            <p:strVal val="#ppt_w"/>
                                          </p:val>
                                        </p:tav>
                                      </p:tavLst>
                                    </p:anim>
                                    <p:anim to="" calcmode="lin" valueType="num">
                                      <p:cBhvr>
                                        <p:cTn id="21" dur="1500" fill="hold">
                                          <p:stCondLst>
                                            <p:cond delay="0"/>
                                          </p:stCondLst>
                                        </p:cTn>
                                        <p:tgtEl>
                                          <p:spTgt spid="67"/>
                                        </p:tgtEl>
                                        <p:attrNameLst>
                                          <p:attrName>ppt_h</p:attrName>
                                        </p:attrNameLst>
                                      </p:cBhvr>
                                      <p:tavLst>
                                        <p:tav tm="0">
                                          <p:val>
                                            <p:fltVal val="0"/>
                                          </p:val>
                                        </p:tav>
                                        <p:tav tm="100000">
                                          <p:val>
                                            <p:strVal val="#ppt_h"/>
                                          </p:val>
                                        </p:tav>
                                      </p:tavLst>
                                    </p:anim>
                                    <p:animEffect filter="fade">
                                      <p:cBhvr>
                                        <p:cTn id="22" dur="1500">
                                          <p:stCondLst>
                                            <p:cond delay="0"/>
                                          </p:stCondLst>
                                        </p:cTn>
                                        <p:tgtEl>
                                          <p:spTgt spid="67"/>
                                        </p:tgtEl>
                                      </p:cBhvr>
                                    </p:animEffect>
                                  </p:childTnLst>
                                </p:cTn>
                              </p:par>
                              <p:par>
                                <p:cTn id="23" presetID="2" presetClass="entr" presetSubtype="8" decel="100000" fill="hold" nodeType="withEffect">
                                  <p:stCondLst>
                                    <p:cond delay="25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1500" fill="hold"/>
                                        <p:tgtEl>
                                          <p:spTgt spid="75"/>
                                        </p:tgtEl>
                                        <p:attrNameLst>
                                          <p:attrName>ppt_x</p:attrName>
                                        </p:attrNameLst>
                                      </p:cBhvr>
                                      <p:tavLst>
                                        <p:tav tm="0">
                                          <p:val>
                                            <p:strVal val="0-#ppt_w/2"/>
                                          </p:val>
                                        </p:tav>
                                        <p:tav tm="100000">
                                          <p:val>
                                            <p:strVal val="#ppt_x"/>
                                          </p:val>
                                        </p:tav>
                                      </p:tavLst>
                                    </p:anim>
                                    <p:anim calcmode="lin" valueType="num">
                                      <p:cBhvr additive="base">
                                        <p:cTn id="26" dur="1500" fill="hold"/>
                                        <p:tgtEl>
                                          <p:spTgt spid="75"/>
                                        </p:tgtEl>
                                        <p:attrNameLst>
                                          <p:attrName>ppt_y</p:attrName>
                                        </p:attrNameLst>
                                      </p:cBhvr>
                                      <p:tavLst>
                                        <p:tav tm="0">
                                          <p:val>
                                            <p:strVal val="#ppt_y"/>
                                          </p:val>
                                        </p:tav>
                                        <p:tav tm="100000">
                                          <p:val>
                                            <p:strVal val="#ppt_y"/>
                                          </p:val>
                                        </p:tav>
                                      </p:tavLst>
                                    </p:anim>
                                    <p:set>
                                      <p:cBhvr>
                                        <p:cTn id="27" dur="1" fill="hold">
                                          <p:stCondLst>
                                            <p:cond delay="0"/>
                                          </p:stCondLst>
                                        </p:cTn>
                                        <p:tgtEl>
                                          <p:spTgt spid="75"/>
                                        </p:tgtEl>
                                        <p:attrNameLst>
                                          <p:attrName>style.visibility</p:attrName>
                                        </p:attrNameLst>
                                      </p:cBhvr>
                                      <p:to>
                                        <p:strVal val="visible"/>
                                      </p:to>
                                    </p:set>
                                    <p:anim to="" calcmode="lin" valueType="num">
                                      <p:cBhvr>
                                        <p:cTn id="28" dur="1500" fill="hold">
                                          <p:stCondLst>
                                            <p:cond delay="0"/>
                                          </p:stCondLst>
                                        </p:cTn>
                                        <p:tgtEl>
                                          <p:spTgt spid="75"/>
                                        </p:tgtEl>
                                        <p:attrNameLst>
                                          <p:attrName>ppt_w</p:attrName>
                                        </p:attrNameLst>
                                      </p:cBhvr>
                                      <p:tavLst>
                                        <p:tav tm="0">
                                          <p:val>
                                            <p:fltVal val="0"/>
                                          </p:val>
                                        </p:tav>
                                        <p:tav tm="100000">
                                          <p:val>
                                            <p:strVal val="#ppt_w"/>
                                          </p:val>
                                        </p:tav>
                                      </p:tavLst>
                                    </p:anim>
                                    <p:anim to="" calcmode="lin" valueType="num">
                                      <p:cBhvr>
                                        <p:cTn id="29" dur="1500" fill="hold">
                                          <p:stCondLst>
                                            <p:cond delay="0"/>
                                          </p:stCondLst>
                                        </p:cTn>
                                        <p:tgtEl>
                                          <p:spTgt spid="75"/>
                                        </p:tgtEl>
                                        <p:attrNameLst>
                                          <p:attrName>ppt_h</p:attrName>
                                        </p:attrNameLst>
                                      </p:cBhvr>
                                      <p:tavLst>
                                        <p:tav tm="0">
                                          <p:val>
                                            <p:fltVal val="0"/>
                                          </p:val>
                                        </p:tav>
                                        <p:tav tm="100000">
                                          <p:val>
                                            <p:strVal val="#ppt_h"/>
                                          </p:val>
                                        </p:tav>
                                      </p:tavLst>
                                    </p:anim>
                                    <p:animEffect filter="fade">
                                      <p:cBhvr>
                                        <p:cTn id="30" dur="1500">
                                          <p:stCondLst>
                                            <p:cond delay="0"/>
                                          </p:stCondLst>
                                        </p:cTn>
                                        <p:tgtEl>
                                          <p:spTgt spid="75"/>
                                        </p:tgtEl>
                                      </p:cBhvr>
                                    </p:animEffect>
                                  </p:childTnLst>
                                </p:cTn>
                              </p:par>
                              <p:par>
                                <p:cTn id="31" presetID="2" presetClass="entr" presetSubtype="8" decel="100000" fill="hold" nodeType="withEffect">
                                  <p:stCondLst>
                                    <p:cond delay="250"/>
                                  </p:stCondLst>
                                  <p:childTnLst>
                                    <p:set>
                                      <p:cBhvr>
                                        <p:cTn id="32" dur="1" fill="hold">
                                          <p:stCondLst>
                                            <p:cond delay="0"/>
                                          </p:stCondLst>
                                        </p:cTn>
                                        <p:tgtEl>
                                          <p:spTgt spid="78"/>
                                        </p:tgtEl>
                                        <p:attrNameLst>
                                          <p:attrName>style.visibility</p:attrName>
                                        </p:attrNameLst>
                                      </p:cBhvr>
                                      <p:to>
                                        <p:strVal val="visible"/>
                                      </p:to>
                                    </p:set>
                                    <p:anim calcmode="lin" valueType="num">
                                      <p:cBhvr additive="base">
                                        <p:cTn id="33" dur="1500" fill="hold"/>
                                        <p:tgtEl>
                                          <p:spTgt spid="78"/>
                                        </p:tgtEl>
                                        <p:attrNameLst>
                                          <p:attrName>ppt_x</p:attrName>
                                        </p:attrNameLst>
                                      </p:cBhvr>
                                      <p:tavLst>
                                        <p:tav tm="0">
                                          <p:val>
                                            <p:strVal val="0-#ppt_w/2"/>
                                          </p:val>
                                        </p:tav>
                                        <p:tav tm="100000">
                                          <p:val>
                                            <p:strVal val="#ppt_x"/>
                                          </p:val>
                                        </p:tav>
                                      </p:tavLst>
                                    </p:anim>
                                    <p:anim calcmode="lin" valueType="num">
                                      <p:cBhvr additive="base">
                                        <p:cTn id="34" dur="1500" fill="hold"/>
                                        <p:tgtEl>
                                          <p:spTgt spid="78"/>
                                        </p:tgtEl>
                                        <p:attrNameLst>
                                          <p:attrName>ppt_y</p:attrName>
                                        </p:attrNameLst>
                                      </p:cBhvr>
                                      <p:tavLst>
                                        <p:tav tm="0">
                                          <p:val>
                                            <p:strVal val="#ppt_y"/>
                                          </p:val>
                                        </p:tav>
                                        <p:tav tm="100000">
                                          <p:val>
                                            <p:strVal val="#ppt_y"/>
                                          </p:val>
                                        </p:tav>
                                      </p:tavLst>
                                    </p:anim>
                                    <p:set>
                                      <p:cBhvr>
                                        <p:cTn id="35" dur="1" fill="hold">
                                          <p:stCondLst>
                                            <p:cond delay="0"/>
                                          </p:stCondLst>
                                        </p:cTn>
                                        <p:tgtEl>
                                          <p:spTgt spid="78"/>
                                        </p:tgtEl>
                                        <p:attrNameLst>
                                          <p:attrName>style.visibility</p:attrName>
                                        </p:attrNameLst>
                                      </p:cBhvr>
                                      <p:to>
                                        <p:strVal val="visible"/>
                                      </p:to>
                                    </p:set>
                                    <p:anim to="" calcmode="lin" valueType="num">
                                      <p:cBhvr>
                                        <p:cTn id="36" dur="1500" fill="hold">
                                          <p:stCondLst>
                                            <p:cond delay="0"/>
                                          </p:stCondLst>
                                        </p:cTn>
                                        <p:tgtEl>
                                          <p:spTgt spid="78"/>
                                        </p:tgtEl>
                                        <p:attrNameLst>
                                          <p:attrName>ppt_w</p:attrName>
                                        </p:attrNameLst>
                                      </p:cBhvr>
                                      <p:tavLst>
                                        <p:tav tm="0">
                                          <p:val>
                                            <p:fltVal val="0"/>
                                          </p:val>
                                        </p:tav>
                                        <p:tav tm="100000">
                                          <p:val>
                                            <p:strVal val="#ppt_w"/>
                                          </p:val>
                                        </p:tav>
                                      </p:tavLst>
                                    </p:anim>
                                    <p:anim to="" calcmode="lin" valueType="num">
                                      <p:cBhvr>
                                        <p:cTn id="37" dur="1500" fill="hold">
                                          <p:stCondLst>
                                            <p:cond delay="0"/>
                                          </p:stCondLst>
                                        </p:cTn>
                                        <p:tgtEl>
                                          <p:spTgt spid="78"/>
                                        </p:tgtEl>
                                        <p:attrNameLst>
                                          <p:attrName>ppt_h</p:attrName>
                                        </p:attrNameLst>
                                      </p:cBhvr>
                                      <p:tavLst>
                                        <p:tav tm="0">
                                          <p:val>
                                            <p:fltVal val="0"/>
                                          </p:val>
                                        </p:tav>
                                        <p:tav tm="100000">
                                          <p:val>
                                            <p:strVal val="#ppt_h"/>
                                          </p:val>
                                        </p:tav>
                                      </p:tavLst>
                                    </p:anim>
                                    <p:animEffect filter="fade">
                                      <p:cBhvr>
                                        <p:cTn id="38" dur="1500">
                                          <p:stCondLst>
                                            <p:cond delay="0"/>
                                          </p:stCondLst>
                                        </p:cTn>
                                        <p:tgtEl>
                                          <p:spTgt spid="78"/>
                                        </p:tgtEl>
                                      </p:cBhvr>
                                    </p:animEffect>
                                  </p:childTnLst>
                                </p:cTn>
                              </p:par>
                              <p:par>
                                <p:cTn id="39" presetID="2" presetClass="entr" presetSubtype="8" decel="100000" fill="hold" nodeType="withEffect">
                                  <p:stCondLst>
                                    <p:cond delay="25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1500" fill="hold"/>
                                        <p:tgtEl>
                                          <p:spTgt spid="81"/>
                                        </p:tgtEl>
                                        <p:attrNameLst>
                                          <p:attrName>ppt_x</p:attrName>
                                        </p:attrNameLst>
                                      </p:cBhvr>
                                      <p:tavLst>
                                        <p:tav tm="0">
                                          <p:val>
                                            <p:strVal val="0-#ppt_w/2"/>
                                          </p:val>
                                        </p:tav>
                                        <p:tav tm="100000">
                                          <p:val>
                                            <p:strVal val="#ppt_x"/>
                                          </p:val>
                                        </p:tav>
                                      </p:tavLst>
                                    </p:anim>
                                    <p:anim calcmode="lin" valueType="num">
                                      <p:cBhvr additive="base">
                                        <p:cTn id="42" dur="1500" fill="hold"/>
                                        <p:tgtEl>
                                          <p:spTgt spid="81"/>
                                        </p:tgtEl>
                                        <p:attrNameLst>
                                          <p:attrName>ppt_y</p:attrName>
                                        </p:attrNameLst>
                                      </p:cBhvr>
                                      <p:tavLst>
                                        <p:tav tm="0">
                                          <p:val>
                                            <p:strVal val="#ppt_y"/>
                                          </p:val>
                                        </p:tav>
                                        <p:tav tm="100000">
                                          <p:val>
                                            <p:strVal val="#ppt_y"/>
                                          </p:val>
                                        </p:tav>
                                      </p:tavLst>
                                    </p:anim>
                                    <p:set>
                                      <p:cBhvr>
                                        <p:cTn id="43" dur="1" fill="hold">
                                          <p:stCondLst>
                                            <p:cond delay="0"/>
                                          </p:stCondLst>
                                        </p:cTn>
                                        <p:tgtEl>
                                          <p:spTgt spid="81"/>
                                        </p:tgtEl>
                                        <p:attrNameLst>
                                          <p:attrName>style.visibility</p:attrName>
                                        </p:attrNameLst>
                                      </p:cBhvr>
                                      <p:to>
                                        <p:strVal val="visible"/>
                                      </p:to>
                                    </p:set>
                                    <p:anim to="" calcmode="lin" valueType="num">
                                      <p:cBhvr>
                                        <p:cTn id="44" dur="1500" fill="hold">
                                          <p:stCondLst>
                                            <p:cond delay="0"/>
                                          </p:stCondLst>
                                        </p:cTn>
                                        <p:tgtEl>
                                          <p:spTgt spid="81"/>
                                        </p:tgtEl>
                                        <p:attrNameLst>
                                          <p:attrName>ppt_w</p:attrName>
                                        </p:attrNameLst>
                                      </p:cBhvr>
                                      <p:tavLst>
                                        <p:tav tm="0">
                                          <p:val>
                                            <p:fltVal val="0"/>
                                          </p:val>
                                        </p:tav>
                                        <p:tav tm="100000">
                                          <p:val>
                                            <p:strVal val="#ppt_w"/>
                                          </p:val>
                                        </p:tav>
                                      </p:tavLst>
                                    </p:anim>
                                    <p:anim to="" calcmode="lin" valueType="num">
                                      <p:cBhvr>
                                        <p:cTn id="45" dur="1500" fill="hold">
                                          <p:stCondLst>
                                            <p:cond delay="0"/>
                                          </p:stCondLst>
                                        </p:cTn>
                                        <p:tgtEl>
                                          <p:spTgt spid="81"/>
                                        </p:tgtEl>
                                        <p:attrNameLst>
                                          <p:attrName>ppt_h</p:attrName>
                                        </p:attrNameLst>
                                      </p:cBhvr>
                                      <p:tavLst>
                                        <p:tav tm="0">
                                          <p:val>
                                            <p:fltVal val="0"/>
                                          </p:val>
                                        </p:tav>
                                        <p:tav tm="100000">
                                          <p:val>
                                            <p:strVal val="#ppt_h"/>
                                          </p:val>
                                        </p:tav>
                                      </p:tavLst>
                                    </p:anim>
                                    <p:animEffect filter="fade">
                                      <p:cBhvr>
                                        <p:cTn id="46" dur="1500">
                                          <p:stCondLst>
                                            <p:cond delay="0"/>
                                          </p:stCondLst>
                                        </p:cTn>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525463" y="1394469"/>
            <a:ext cx="5666672" cy="2143634"/>
            <a:chOff x="3825614" y="1767172"/>
            <a:chExt cx="7556391" cy="2858492"/>
          </a:xfrm>
        </p:grpSpPr>
        <p:sp>
          <p:nvSpPr>
            <p:cNvPr id="40" name="TextBox 39"/>
            <p:cNvSpPr txBox="1"/>
            <p:nvPr/>
          </p:nvSpPr>
          <p:spPr>
            <a:xfrm>
              <a:off x="6807027" y="4258170"/>
              <a:ext cx="592732"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TextBox 40"/>
            <p:cNvSpPr txBox="1"/>
            <p:nvPr/>
          </p:nvSpPr>
          <p:spPr>
            <a:xfrm>
              <a:off x="7464811"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TextBox 41"/>
            <p:cNvSpPr txBox="1"/>
            <p:nvPr/>
          </p:nvSpPr>
          <p:spPr>
            <a:xfrm>
              <a:off x="8101328"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60%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TextBox 42"/>
            <p:cNvSpPr txBox="1"/>
            <p:nvPr/>
          </p:nvSpPr>
          <p:spPr>
            <a:xfrm>
              <a:off x="6130374"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TextBox 43"/>
            <p:cNvSpPr txBox="1"/>
            <p:nvPr/>
          </p:nvSpPr>
          <p:spPr>
            <a:xfrm>
              <a:off x="10705444" y="4258170"/>
              <a:ext cx="67656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100%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TextBox 44"/>
            <p:cNvSpPr txBox="1"/>
            <p:nvPr/>
          </p:nvSpPr>
          <p:spPr>
            <a:xfrm>
              <a:off x="5445686"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Box 45"/>
            <p:cNvSpPr txBox="1"/>
            <p:nvPr/>
          </p:nvSpPr>
          <p:spPr>
            <a:xfrm>
              <a:off x="8715673"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70%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TextBox 46"/>
            <p:cNvSpPr txBox="1"/>
            <p:nvPr/>
          </p:nvSpPr>
          <p:spPr>
            <a:xfrm>
              <a:off x="9359049"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TextBox 47"/>
            <p:cNvSpPr txBox="1"/>
            <p:nvPr/>
          </p:nvSpPr>
          <p:spPr>
            <a:xfrm>
              <a:off x="10044611"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90%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Box 48"/>
            <p:cNvSpPr txBox="1"/>
            <p:nvPr/>
          </p:nvSpPr>
          <p:spPr>
            <a:xfrm>
              <a:off x="4326771" y="4258170"/>
              <a:ext cx="488580"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TextBox 49"/>
            <p:cNvSpPr txBox="1"/>
            <p:nvPr/>
          </p:nvSpPr>
          <p:spPr>
            <a:xfrm>
              <a:off x="4819052"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10%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71" name="Straight Connector 70"/>
            <p:cNvCxnSpPr/>
            <p:nvPr/>
          </p:nvCxnSpPr>
          <p:spPr>
            <a:xfrm flipH="1">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25614" y="18533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2015</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TextBox 72"/>
            <p:cNvSpPr txBox="1"/>
            <p:nvPr/>
          </p:nvSpPr>
          <p:spPr>
            <a:xfrm>
              <a:off x="3825614" y="23105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2014</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TextBox 73"/>
            <p:cNvSpPr txBox="1"/>
            <p:nvPr/>
          </p:nvSpPr>
          <p:spPr>
            <a:xfrm>
              <a:off x="3825614" y="2766884"/>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2013</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TextBox 74"/>
            <p:cNvSpPr txBox="1"/>
            <p:nvPr/>
          </p:nvSpPr>
          <p:spPr>
            <a:xfrm>
              <a:off x="3825614" y="32249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2012</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TextBox 75"/>
            <p:cNvSpPr txBox="1"/>
            <p:nvPr/>
          </p:nvSpPr>
          <p:spPr>
            <a:xfrm>
              <a:off x="3825614" y="36821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2011</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78" name="Oval 77"/>
          <p:cNvSpPr/>
          <p:nvPr/>
        </p:nvSpPr>
        <p:spPr>
          <a:xfrm>
            <a:off x="1952914" y="3829047"/>
            <a:ext cx="218493" cy="218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TextBox 78"/>
          <p:cNvSpPr txBox="1"/>
          <p:nvPr/>
        </p:nvSpPr>
        <p:spPr>
          <a:xfrm>
            <a:off x="2216901" y="3799809"/>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0" name="Rectangle 79"/>
          <p:cNvSpPr/>
          <p:nvPr/>
        </p:nvSpPr>
        <p:spPr>
          <a:xfrm>
            <a:off x="1903449" y="4044089"/>
            <a:ext cx="1597638"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1" name="Oval 80"/>
          <p:cNvSpPr/>
          <p:nvPr/>
        </p:nvSpPr>
        <p:spPr>
          <a:xfrm>
            <a:off x="3717308" y="3829047"/>
            <a:ext cx="218493" cy="218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2" name="TextBox 81"/>
          <p:cNvSpPr txBox="1"/>
          <p:nvPr/>
        </p:nvSpPr>
        <p:spPr>
          <a:xfrm>
            <a:off x="3969062" y="3799809"/>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3" name="Rectangle 82"/>
          <p:cNvSpPr/>
          <p:nvPr/>
        </p:nvSpPr>
        <p:spPr>
          <a:xfrm>
            <a:off x="3667843" y="4044089"/>
            <a:ext cx="1597638"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4" name="Oval 83"/>
          <p:cNvSpPr/>
          <p:nvPr/>
        </p:nvSpPr>
        <p:spPr>
          <a:xfrm>
            <a:off x="5481702" y="3829047"/>
            <a:ext cx="218493" cy="2184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5" name="TextBox 84"/>
          <p:cNvSpPr txBox="1"/>
          <p:nvPr/>
        </p:nvSpPr>
        <p:spPr>
          <a:xfrm>
            <a:off x="5721222" y="3799809"/>
            <a:ext cx="690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6" name="Rectangle 85"/>
          <p:cNvSpPr/>
          <p:nvPr/>
        </p:nvSpPr>
        <p:spPr>
          <a:xfrm>
            <a:off x="5432236" y="4044089"/>
            <a:ext cx="1597638" cy="406400"/>
          </a:xfrm>
          <a:prstGeom prst="rect">
            <a:avLst/>
          </a:prstGeom>
        </p:spPr>
        <p:txBody>
          <a:bodyPr wrap="square">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936">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Group 2"/>
          <p:cNvGrpSpPr/>
          <p:nvPr/>
        </p:nvGrpSpPr>
        <p:grpSpPr>
          <a:xfrm>
            <a:off x="5135263" y="2725817"/>
            <a:ext cx="3009663" cy="1685764"/>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latin typeface="Arial" panose="020b0604020202020204" pitchFamily="34" charset="0"/>
                <a:ea typeface="微软雅黑" panose="020b050302020402020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Group 5"/>
          <p:cNvGrpSpPr/>
          <p:nvPr/>
        </p:nvGrpSpPr>
        <p:grpSpPr>
          <a:xfrm>
            <a:off x="5512469" y="2412704"/>
            <a:ext cx="2255249" cy="1316650"/>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5821909" y="2084068"/>
            <a:ext cx="1636372" cy="993339"/>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 name="Group 11"/>
          <p:cNvGrpSpPr/>
          <p:nvPr/>
        </p:nvGrpSpPr>
        <p:grpSpPr>
          <a:xfrm>
            <a:off x="6148101" y="1817430"/>
            <a:ext cx="983982" cy="616031"/>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p:nvGrpSpPr>
        <p:grpSpPr>
          <a:xfrm flipH="1">
            <a:off x="1027190" y="1677564"/>
            <a:ext cx="5191905" cy="353518"/>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127816" y="1894809"/>
            <a:ext cx="2863415" cy="301625"/>
          </a:xfrm>
          <a:prstGeom prst="rect">
            <a:avLst/>
          </a:prstGeom>
          <a:noFill/>
        </p:spPr>
        <p:txBody>
          <a:bodyPr wrap="square" rtlCol="0">
            <a:spAutoFit/>
          </a:bodyPr>
          <a:lstStyle/>
          <a:p>
            <a:pPr algn="just">
              <a:lnSpc>
                <a:spcPct val="120000"/>
              </a:lnSpc>
              <a:spcBef>
                <a:spcPct val="0"/>
              </a:spcBef>
              <a:spcAft>
                <a:spcPct val="0"/>
              </a:spcAft>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TextBox 18"/>
          <p:cNvSpPr txBox="1"/>
          <p:nvPr/>
        </p:nvSpPr>
        <p:spPr>
          <a:xfrm>
            <a:off x="1127816" y="1690764"/>
            <a:ext cx="1123539" cy="275590"/>
          </a:xfrm>
          <a:prstGeom prst="rect">
            <a:avLst/>
          </a:prstGeom>
          <a:noFill/>
        </p:spPr>
        <p:txBody>
          <a:bodyPr wrap="square" rtlCol="0">
            <a:spAutoFit/>
          </a:bodyPr>
          <a:lstStyle/>
          <a:p>
            <a:pPr>
              <a:lnSpc>
                <a:spcPct val="120000"/>
              </a:lnSpc>
              <a:spcBef>
                <a:spcPct val="0"/>
              </a:spcBef>
              <a:spcAft>
                <a:spcPct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TextBox 19"/>
          <p:cNvSpPr txBox="1"/>
          <p:nvPr/>
        </p:nvSpPr>
        <p:spPr>
          <a:xfrm>
            <a:off x="1391731" y="2576217"/>
            <a:ext cx="2863415" cy="301625"/>
          </a:xfrm>
          <a:prstGeom prst="rect">
            <a:avLst/>
          </a:prstGeom>
          <a:noFill/>
        </p:spPr>
        <p:txBody>
          <a:bodyPr wrap="square" rtlCol="0">
            <a:spAutoFit/>
          </a:bodyPr>
          <a:lstStyle/>
          <a:p>
            <a:pPr algn="just">
              <a:lnSpc>
                <a:spcPct val="120000"/>
              </a:lnSpc>
              <a:spcBef>
                <a:spcPct val="0"/>
              </a:spcBef>
              <a:spcAft>
                <a:spcPct val="0"/>
              </a:spcAft>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TextBox 20"/>
          <p:cNvSpPr txBox="1"/>
          <p:nvPr/>
        </p:nvSpPr>
        <p:spPr>
          <a:xfrm>
            <a:off x="1391731" y="2411957"/>
            <a:ext cx="1123539" cy="275590"/>
          </a:xfrm>
          <a:prstGeom prst="rect">
            <a:avLst/>
          </a:prstGeom>
          <a:noFill/>
        </p:spPr>
        <p:txBody>
          <a:bodyPr wrap="square" rtlCol="0">
            <a:spAutoFit/>
          </a:bodyPr>
          <a:lstStyle/>
          <a:p>
            <a:pPr>
              <a:lnSpc>
                <a:spcPct val="120000"/>
              </a:lnSpc>
              <a:spcBef>
                <a:spcPct val="0"/>
              </a:spcBef>
              <a:spcAft>
                <a:spcPct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2" name="Group 21"/>
          <p:cNvGrpSpPr/>
          <p:nvPr/>
        </p:nvGrpSpPr>
        <p:grpSpPr>
          <a:xfrm flipH="1">
            <a:off x="1331612" y="2380440"/>
            <a:ext cx="4537876" cy="20854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1649787" y="3226389"/>
            <a:ext cx="2863415" cy="301625"/>
          </a:xfrm>
          <a:prstGeom prst="rect">
            <a:avLst/>
          </a:prstGeom>
          <a:noFill/>
        </p:spPr>
        <p:txBody>
          <a:bodyPr wrap="square" rtlCol="0">
            <a:spAutoFit/>
          </a:bodyPr>
          <a:lstStyle/>
          <a:p>
            <a:pPr algn="just">
              <a:lnSpc>
                <a:spcPct val="120000"/>
              </a:lnSpc>
              <a:spcBef>
                <a:spcPct val="0"/>
              </a:spcBef>
              <a:spcAft>
                <a:spcPct val="0"/>
              </a:spcAft>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TextBox 25"/>
          <p:cNvSpPr txBox="1"/>
          <p:nvPr/>
        </p:nvSpPr>
        <p:spPr>
          <a:xfrm>
            <a:off x="1649787" y="3022346"/>
            <a:ext cx="1123539" cy="275590"/>
          </a:xfrm>
          <a:prstGeom prst="rect">
            <a:avLst/>
          </a:prstGeom>
          <a:noFill/>
        </p:spPr>
        <p:txBody>
          <a:bodyPr wrap="square" rtlCol="0">
            <a:spAutoFit/>
          </a:bodyPr>
          <a:lstStyle/>
          <a:p>
            <a:pPr>
              <a:lnSpc>
                <a:spcPct val="120000"/>
              </a:lnSpc>
              <a:spcBef>
                <a:spcPct val="0"/>
              </a:spcBef>
              <a:spcAft>
                <a:spcPct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TextBox 26"/>
          <p:cNvSpPr txBox="1"/>
          <p:nvPr/>
        </p:nvSpPr>
        <p:spPr>
          <a:xfrm>
            <a:off x="2015819" y="3907796"/>
            <a:ext cx="2863415" cy="301625"/>
          </a:xfrm>
          <a:prstGeom prst="rect">
            <a:avLst/>
          </a:prstGeom>
          <a:noFill/>
        </p:spPr>
        <p:txBody>
          <a:bodyPr wrap="square" rtlCol="0">
            <a:spAutoFit/>
          </a:bodyPr>
          <a:lstStyle/>
          <a:p>
            <a:pPr algn="just">
              <a:lnSpc>
                <a:spcPct val="120000"/>
              </a:lnSpc>
              <a:spcBef>
                <a:spcPct val="0"/>
              </a:spcBef>
              <a:spcAft>
                <a:spcPct val="0"/>
              </a:spcAft>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Box 27"/>
          <p:cNvSpPr txBox="1"/>
          <p:nvPr/>
        </p:nvSpPr>
        <p:spPr>
          <a:xfrm>
            <a:off x="2015819" y="3743537"/>
            <a:ext cx="1123539" cy="275590"/>
          </a:xfrm>
          <a:prstGeom prst="rect">
            <a:avLst/>
          </a:prstGeom>
          <a:noFill/>
        </p:spPr>
        <p:txBody>
          <a:bodyPr wrap="square" rtlCol="0">
            <a:spAutoFit/>
          </a:bodyPr>
          <a:lstStyle/>
          <a:p>
            <a:pPr>
              <a:lnSpc>
                <a:spcPct val="120000"/>
              </a:lnSpc>
              <a:spcBef>
                <a:spcPct val="0"/>
              </a:spcBef>
              <a:spcAft>
                <a:spcPct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29" name="Straight Connector 28"/>
          <p:cNvCxnSpPr/>
          <p:nvPr/>
        </p:nvCxnSpPr>
        <p:spPr>
          <a:xfrm flipH="1">
            <a:off x="1602000" y="3014543"/>
            <a:ext cx="4267489"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1953284" y="3291353"/>
            <a:ext cx="3523970" cy="431156"/>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advTm="103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nodeType="afterGroup">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Freeform 6"/>
          <p:cNvSpPr/>
          <p:nvPr/>
        </p:nvSpPr>
        <p:spPr bwMode="auto">
          <a:xfrm>
            <a:off x="1536756" y="1398372"/>
            <a:ext cx="1296080" cy="181998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11" name="Freeform 6"/>
          <p:cNvSpPr/>
          <p:nvPr/>
        </p:nvSpPr>
        <p:spPr bwMode="auto">
          <a:xfrm>
            <a:off x="2785385" y="1398372"/>
            <a:ext cx="1296080" cy="181998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17" name="Freeform 6"/>
          <p:cNvSpPr/>
          <p:nvPr/>
        </p:nvSpPr>
        <p:spPr bwMode="auto">
          <a:xfrm>
            <a:off x="1135587" y="2080867"/>
            <a:ext cx="987489" cy="1137492"/>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2" name="Freeform 6"/>
          <p:cNvSpPr/>
          <p:nvPr/>
        </p:nvSpPr>
        <p:spPr bwMode="auto">
          <a:xfrm>
            <a:off x="2123076" y="1170874"/>
            <a:ext cx="1458090" cy="2047484"/>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7" name="Freeform 6"/>
          <p:cNvSpPr/>
          <p:nvPr/>
        </p:nvSpPr>
        <p:spPr bwMode="auto">
          <a:xfrm>
            <a:off x="3447095" y="1714459"/>
            <a:ext cx="1296080" cy="150389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8" name="Freeform 6"/>
          <p:cNvSpPr/>
          <p:nvPr/>
        </p:nvSpPr>
        <p:spPr bwMode="auto">
          <a:xfrm>
            <a:off x="4059895" y="1398372"/>
            <a:ext cx="1296080" cy="181998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9" name="Freeform 6"/>
          <p:cNvSpPr/>
          <p:nvPr/>
        </p:nvSpPr>
        <p:spPr bwMode="auto">
          <a:xfrm>
            <a:off x="4861899" y="2080867"/>
            <a:ext cx="987489" cy="1137492"/>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1" name="Freeform 6"/>
          <p:cNvSpPr/>
          <p:nvPr/>
        </p:nvSpPr>
        <p:spPr bwMode="auto">
          <a:xfrm>
            <a:off x="5368244" y="1398372"/>
            <a:ext cx="1296080" cy="181998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2" name="Freeform 6"/>
          <p:cNvSpPr/>
          <p:nvPr/>
        </p:nvSpPr>
        <p:spPr bwMode="auto">
          <a:xfrm>
            <a:off x="6703814" y="1398372"/>
            <a:ext cx="1296080" cy="181998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4" name="Freeform 6"/>
          <p:cNvSpPr/>
          <p:nvPr/>
        </p:nvSpPr>
        <p:spPr bwMode="auto">
          <a:xfrm>
            <a:off x="5980457" y="1170874"/>
            <a:ext cx="1458090" cy="2047484"/>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grpSp>
        <p:nvGrpSpPr>
          <p:cNvPr id="5" name="Group 136"/>
          <p:cNvGrpSpPr/>
          <p:nvPr/>
        </p:nvGrpSpPr>
        <p:grpSpPr>
          <a:xfrm>
            <a:off x="1331842" y="3335924"/>
            <a:ext cx="541020" cy="603856"/>
            <a:chOff x="926515" y="3281022"/>
            <a:chExt cx="623020" cy="695377"/>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9" name="Group 120"/>
            <p:cNvGrpSpPr/>
            <p:nvPr/>
          </p:nvGrpSpPr>
          <p:grpSpPr>
            <a:xfrm>
              <a:off x="926515" y="3475474"/>
              <a:ext cx="623020" cy="500925"/>
              <a:chOff x="984122" y="3705902"/>
              <a:chExt cx="623020" cy="500925"/>
            </a:xfrm>
          </p:grpSpPr>
          <p:sp>
            <p:nvSpPr>
              <p:cNvPr id="59" name="TextBox 58"/>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60" name="Straight Connector 59"/>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1973414" y="3335921"/>
            <a:ext cx="541020" cy="886183"/>
            <a:chOff x="1583856" y="3281022"/>
            <a:chExt cx="623020" cy="1020497"/>
          </a:xfrm>
        </p:grpSpPr>
        <p:sp>
          <p:nvSpPr>
            <p:cNvPr id="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2" name="Group 107"/>
            <p:cNvGrpSpPr/>
            <p:nvPr/>
          </p:nvGrpSpPr>
          <p:grpSpPr>
            <a:xfrm>
              <a:off x="1583856" y="3475474"/>
              <a:ext cx="623020" cy="826045"/>
              <a:chOff x="1632652" y="3705902"/>
              <a:chExt cx="623020" cy="826045"/>
            </a:xfrm>
          </p:grpSpPr>
          <p:cxnSp>
            <p:nvCxnSpPr>
              <p:cNvPr id="64" name="Straight Connector 63"/>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3" name="Group 136"/>
          <p:cNvGrpSpPr/>
          <p:nvPr/>
        </p:nvGrpSpPr>
        <p:grpSpPr>
          <a:xfrm>
            <a:off x="2614984" y="3335924"/>
            <a:ext cx="541020" cy="603856"/>
            <a:chOff x="926515" y="3281022"/>
            <a:chExt cx="623020" cy="695377"/>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4" name="Group 120"/>
            <p:cNvGrpSpPr/>
            <p:nvPr/>
          </p:nvGrpSpPr>
          <p:grpSpPr>
            <a:xfrm>
              <a:off x="926515" y="3475474"/>
              <a:ext cx="623020" cy="500925"/>
              <a:chOff x="984122" y="3705902"/>
              <a:chExt cx="623020" cy="500925"/>
            </a:xfrm>
          </p:grpSpPr>
          <p:sp>
            <p:nvSpPr>
              <p:cNvPr id="104" name="TextBox 10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05" name="Straight Connector 10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3256555" y="3335921"/>
            <a:ext cx="541020" cy="886183"/>
            <a:chOff x="1583856" y="3281022"/>
            <a:chExt cx="623020" cy="1020497"/>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6" name="Group 107"/>
            <p:cNvGrpSpPr/>
            <p:nvPr/>
          </p:nvGrpSpPr>
          <p:grpSpPr>
            <a:xfrm>
              <a:off x="1583856" y="3475474"/>
              <a:ext cx="623020" cy="826045"/>
              <a:chOff x="1632652" y="3705902"/>
              <a:chExt cx="623020" cy="826045"/>
            </a:xfrm>
          </p:grpSpPr>
          <p:cxnSp>
            <p:nvCxnSpPr>
              <p:cNvPr id="109" name="Straight Connector 10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8" name="Group 136"/>
          <p:cNvGrpSpPr/>
          <p:nvPr/>
        </p:nvGrpSpPr>
        <p:grpSpPr>
          <a:xfrm>
            <a:off x="3898126" y="3335924"/>
            <a:ext cx="541020" cy="603856"/>
            <a:chOff x="926515" y="3281022"/>
            <a:chExt cx="623020" cy="695377"/>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9" name="Group 120"/>
            <p:cNvGrpSpPr/>
            <p:nvPr/>
          </p:nvGrpSpPr>
          <p:grpSpPr>
            <a:xfrm>
              <a:off x="926515" y="3475474"/>
              <a:ext cx="623020" cy="500925"/>
              <a:chOff x="984122" y="3705902"/>
              <a:chExt cx="623020" cy="500925"/>
            </a:xfrm>
          </p:grpSpPr>
          <p:sp>
            <p:nvSpPr>
              <p:cNvPr id="114" name="TextBox 11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15" name="Straight Connector 11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4539697" y="3335921"/>
            <a:ext cx="541020" cy="886183"/>
            <a:chOff x="1583856" y="3281022"/>
            <a:chExt cx="623020" cy="1020497"/>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1" name="Group 107"/>
            <p:cNvGrpSpPr/>
            <p:nvPr/>
          </p:nvGrpSpPr>
          <p:grpSpPr>
            <a:xfrm>
              <a:off x="1583856" y="3475474"/>
              <a:ext cx="623020" cy="826045"/>
              <a:chOff x="1632652" y="3705902"/>
              <a:chExt cx="623020" cy="826045"/>
            </a:xfrm>
          </p:grpSpPr>
          <p:cxnSp>
            <p:nvCxnSpPr>
              <p:cNvPr id="119" name="Straight Connector 11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23" name="Group 136"/>
          <p:cNvGrpSpPr/>
          <p:nvPr/>
        </p:nvGrpSpPr>
        <p:grpSpPr>
          <a:xfrm>
            <a:off x="5181268" y="3335924"/>
            <a:ext cx="541020" cy="603856"/>
            <a:chOff x="926515" y="3281022"/>
            <a:chExt cx="623020" cy="695377"/>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4" name="Group 120"/>
            <p:cNvGrpSpPr/>
            <p:nvPr/>
          </p:nvGrpSpPr>
          <p:grpSpPr>
            <a:xfrm>
              <a:off x="926515" y="3475474"/>
              <a:ext cx="623020" cy="500925"/>
              <a:chOff x="984122" y="3705902"/>
              <a:chExt cx="623020" cy="500925"/>
            </a:xfrm>
          </p:grpSpPr>
          <p:sp>
            <p:nvSpPr>
              <p:cNvPr id="124" name="TextBox 12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25" name="Straight Connector 12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5822839" y="3335921"/>
            <a:ext cx="541020" cy="886183"/>
            <a:chOff x="1583856" y="3281022"/>
            <a:chExt cx="623020" cy="1020497"/>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6" name="Group 127"/>
            <p:cNvGrpSpPr/>
            <p:nvPr/>
          </p:nvGrpSpPr>
          <p:grpSpPr>
            <a:xfrm>
              <a:off x="1583856" y="3475474"/>
              <a:ext cx="623020" cy="826045"/>
              <a:chOff x="1632652" y="3705902"/>
              <a:chExt cx="623020" cy="826045"/>
            </a:xfrm>
          </p:grpSpPr>
          <p:cxnSp>
            <p:nvCxnSpPr>
              <p:cNvPr id="129" name="Straight Connector 12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33" name="Group 136"/>
          <p:cNvGrpSpPr/>
          <p:nvPr/>
        </p:nvGrpSpPr>
        <p:grpSpPr>
          <a:xfrm>
            <a:off x="6464410" y="3335924"/>
            <a:ext cx="541020" cy="603856"/>
            <a:chOff x="926515" y="3281022"/>
            <a:chExt cx="623020" cy="695377"/>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5" name="Group 120"/>
            <p:cNvGrpSpPr/>
            <p:nvPr/>
          </p:nvGrpSpPr>
          <p:grpSpPr>
            <a:xfrm>
              <a:off x="926515" y="3475474"/>
              <a:ext cx="623020" cy="500925"/>
              <a:chOff x="984122" y="3705902"/>
              <a:chExt cx="623020" cy="500925"/>
            </a:xfrm>
          </p:grpSpPr>
          <p:sp>
            <p:nvSpPr>
              <p:cNvPr id="134" name="TextBox 13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35" name="Straight Connector 13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7105978" y="3335921"/>
            <a:ext cx="541020" cy="886183"/>
            <a:chOff x="1583856" y="3281022"/>
            <a:chExt cx="623020" cy="1020497"/>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1" name="Group 137"/>
            <p:cNvGrpSpPr/>
            <p:nvPr/>
          </p:nvGrpSpPr>
          <p:grpSpPr>
            <a:xfrm>
              <a:off x="1583856" y="3475474"/>
              <a:ext cx="623020" cy="826045"/>
              <a:chOff x="1632652" y="3705902"/>
              <a:chExt cx="623020" cy="826045"/>
            </a:xfrm>
          </p:grpSpPr>
          <p:cxnSp>
            <p:nvCxnSpPr>
              <p:cNvPr id="139" name="Straight Connector 13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Tree>
  </p:cSld>
  <p:clrMapOvr>
    <a:masterClrMapping/>
  </p:clrMapOvr>
  <p:transition advTm="936">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7" name="组合 66"/>
          <p:cNvGrpSpPr/>
          <p:nvPr userDrawn="1"/>
        </p:nvGrpSpPr>
        <p:grpSpPr>
          <a:xfrm>
            <a:off x="-9592" y="0"/>
            <a:ext cx="9153593" cy="5144400"/>
            <a:chOff x="5482475" y="1963070"/>
            <a:chExt cx="3033713" cy="2100263"/>
          </a:xfrm>
        </p:grpSpPr>
        <p:sp>
          <p:nvSpPr>
            <p:cNvPr id="68"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69"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0"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1"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2"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3"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4"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5"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6"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7"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8"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9"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0"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1"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2"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3"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4"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5"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6"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7"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8"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useBgFill="1">
        <p:nvSpPr>
          <p:cNvPr id="89" name="矩形 88"/>
          <p:cNvSpPr/>
          <p:nvPr userDrawn="1"/>
        </p:nvSpPr>
        <p:spPr>
          <a:xfrm>
            <a:off x="43180" y="153035"/>
            <a:ext cx="8975090" cy="4881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3723361" y="2224171"/>
            <a:ext cx="363220" cy="402994"/>
            <a:chOff x="757844" y="2176759"/>
            <a:chExt cx="418270" cy="464074"/>
          </a:xfrm>
        </p:grpSpPr>
        <p:sp>
          <p:nvSpPr>
            <p:cNvPr id="5"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 name="TextBox 5"/>
            <p:cNvSpPr txBox="1"/>
            <p:nvPr/>
          </p:nvSpPr>
          <p:spPr>
            <a:xfrm>
              <a:off x="757844" y="2216099"/>
              <a:ext cx="418270"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7" name="Group 6"/>
          <p:cNvGrpSpPr/>
          <p:nvPr/>
        </p:nvGrpSpPr>
        <p:grpSpPr>
          <a:xfrm>
            <a:off x="2318948" y="1696818"/>
            <a:ext cx="363220" cy="402994"/>
            <a:chOff x="757844" y="2176759"/>
            <a:chExt cx="418269" cy="464074"/>
          </a:xfrm>
        </p:grpSpPr>
        <p:sp>
          <p:nvSpPr>
            <p:cNvPr id="8"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TextBox 8"/>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0" name="Group 9"/>
          <p:cNvGrpSpPr/>
          <p:nvPr/>
        </p:nvGrpSpPr>
        <p:grpSpPr>
          <a:xfrm>
            <a:off x="3055414" y="1976570"/>
            <a:ext cx="363220" cy="402994"/>
            <a:chOff x="757844" y="2176759"/>
            <a:chExt cx="418269" cy="464074"/>
          </a:xfrm>
        </p:grpSpPr>
        <p:sp>
          <p:nvSpPr>
            <p:cNvPr id="11"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TextBox 11"/>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45%</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3" name="Group 12"/>
          <p:cNvGrpSpPr/>
          <p:nvPr/>
        </p:nvGrpSpPr>
        <p:grpSpPr>
          <a:xfrm>
            <a:off x="1707453" y="2095144"/>
            <a:ext cx="363220" cy="402994"/>
            <a:chOff x="757844" y="2176759"/>
            <a:chExt cx="418269" cy="464074"/>
          </a:xfrm>
        </p:grpSpPr>
        <p:sp>
          <p:nvSpPr>
            <p:cNvPr id="14"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TextBox 14"/>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39%</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6" name="Group 15"/>
          <p:cNvGrpSpPr/>
          <p:nvPr/>
        </p:nvGrpSpPr>
        <p:grpSpPr>
          <a:xfrm>
            <a:off x="7159276" y="1953030"/>
            <a:ext cx="363220" cy="402994"/>
            <a:chOff x="757844" y="2176759"/>
            <a:chExt cx="418269" cy="464074"/>
          </a:xfrm>
        </p:grpSpPr>
        <p:sp>
          <p:nvSpPr>
            <p:cNvPr id="17"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TextBox 17"/>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9" name="Group 18"/>
          <p:cNvGrpSpPr/>
          <p:nvPr/>
        </p:nvGrpSpPr>
        <p:grpSpPr>
          <a:xfrm>
            <a:off x="6111620" y="2220424"/>
            <a:ext cx="363220" cy="402994"/>
            <a:chOff x="757844" y="2176759"/>
            <a:chExt cx="418269" cy="464074"/>
          </a:xfrm>
        </p:grpSpPr>
        <p:sp>
          <p:nvSpPr>
            <p:cNvPr id="20"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TextBox 20"/>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oup 21"/>
          <p:cNvGrpSpPr/>
          <p:nvPr/>
        </p:nvGrpSpPr>
        <p:grpSpPr>
          <a:xfrm>
            <a:off x="6658491" y="2091705"/>
            <a:ext cx="363220" cy="402994"/>
            <a:chOff x="757844" y="2176759"/>
            <a:chExt cx="418269" cy="464074"/>
          </a:xfrm>
        </p:grpSpPr>
        <p:sp>
          <p:nvSpPr>
            <p:cNvPr id="23"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TextBox 23"/>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45%</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5" name="Group 24"/>
          <p:cNvGrpSpPr/>
          <p:nvPr/>
        </p:nvGrpSpPr>
        <p:grpSpPr>
          <a:xfrm>
            <a:off x="5550476" y="1559683"/>
            <a:ext cx="363220" cy="402994"/>
            <a:chOff x="757845" y="2176759"/>
            <a:chExt cx="418270" cy="464074"/>
          </a:xfrm>
        </p:grpSpPr>
        <p:sp>
          <p:nvSpPr>
            <p:cNvPr id="26"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TextBox 26"/>
            <p:cNvSpPr txBox="1"/>
            <p:nvPr/>
          </p:nvSpPr>
          <p:spPr>
            <a:xfrm>
              <a:off x="757845" y="2216099"/>
              <a:ext cx="418270"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39%</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8" name="Group 27"/>
          <p:cNvGrpSpPr/>
          <p:nvPr/>
        </p:nvGrpSpPr>
        <p:grpSpPr>
          <a:xfrm>
            <a:off x="4380534" y="2083767"/>
            <a:ext cx="363220" cy="402994"/>
            <a:chOff x="757844" y="2176759"/>
            <a:chExt cx="418269" cy="464074"/>
          </a:xfrm>
        </p:grpSpPr>
        <p:sp>
          <p:nvSpPr>
            <p:cNvPr id="29"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TextBox 29"/>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1" name="Group 30"/>
          <p:cNvGrpSpPr/>
          <p:nvPr/>
        </p:nvGrpSpPr>
        <p:grpSpPr>
          <a:xfrm>
            <a:off x="4992028" y="2384655"/>
            <a:ext cx="363220" cy="402994"/>
            <a:chOff x="757844" y="2176759"/>
            <a:chExt cx="418269" cy="464074"/>
          </a:xfrm>
        </p:grpSpPr>
        <p:sp>
          <p:nvSpPr>
            <p:cNvPr id="32"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79405" tIns="39702" rIns="79405" bIns="39702" numCol="1" anchor="t" anchorCtr="0" compatLnSpc="1"/>
            <a:lstStyle/>
            <a:p>
              <a:pPr algn="ctr">
                <a:lnSpc>
                  <a:spcPct val="120000"/>
                </a:lnSpc>
              </a:pP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TextBox 32"/>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4" name="Content Placeholder 2"/>
          <p:cNvSpPr txBox="1"/>
          <p:nvPr/>
        </p:nvSpPr>
        <p:spPr>
          <a:xfrm>
            <a:off x="1259290" y="3869553"/>
            <a:ext cx="6661939" cy="314960"/>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buNone/>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Title 13"/>
          <p:cNvSpPr txBox="1"/>
          <p:nvPr/>
        </p:nvSpPr>
        <p:spPr>
          <a:xfrm>
            <a:off x="1259290" y="3664814"/>
            <a:ext cx="931876" cy="184150"/>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20000"/>
              </a:lnSpc>
              <a:spcBef>
                <a:spcPct val="0"/>
              </a:spcBef>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6" name="Group 35"/>
          <p:cNvGrpSpPr/>
          <p:nvPr/>
        </p:nvGrpSpPr>
        <p:grpSpPr>
          <a:xfrm>
            <a:off x="1384351" y="2544342"/>
            <a:ext cx="1009417" cy="912572"/>
            <a:chOff x="755576" y="2395604"/>
            <a:chExt cx="1162406" cy="1050886"/>
          </a:xfrm>
        </p:grpSpPr>
        <p:sp>
          <p:nvSpPr>
            <p:cNvPr id="37" name="Isosceles Triangle 2"/>
            <p:cNvSpPr/>
            <p:nvPr/>
          </p:nvSpPr>
          <p:spPr>
            <a:xfrm>
              <a:off x="755576" y="2395604"/>
              <a:ext cx="1162406"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Content Placeholder 2"/>
            <p:cNvSpPr txBox="1"/>
            <p:nvPr/>
          </p:nvSpPr>
          <p:spPr>
            <a:xfrm>
              <a:off x="988884"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8"/>
          <p:cNvGrpSpPr/>
          <p:nvPr/>
        </p:nvGrpSpPr>
        <p:grpSpPr>
          <a:xfrm>
            <a:off x="1995846" y="2164160"/>
            <a:ext cx="1009417" cy="1292755"/>
            <a:chOff x="1459750" y="1957798"/>
            <a:chExt cx="1162406" cy="1488689"/>
          </a:xfrm>
        </p:grpSpPr>
        <p:sp>
          <p:nvSpPr>
            <p:cNvPr id="40" name="Isosceles Triangle 2"/>
            <p:cNvSpPr/>
            <p:nvPr/>
          </p:nvSpPr>
          <p:spPr>
            <a:xfrm>
              <a:off x="1459750" y="1957798"/>
              <a:ext cx="1162406" cy="126596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Content Placeholder 2"/>
            <p:cNvSpPr txBox="1"/>
            <p:nvPr/>
          </p:nvSpPr>
          <p:spPr>
            <a:xfrm>
              <a:off x="1691223"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2" name="Group 41"/>
          <p:cNvGrpSpPr/>
          <p:nvPr/>
        </p:nvGrpSpPr>
        <p:grpSpPr>
          <a:xfrm>
            <a:off x="2772812" y="2425664"/>
            <a:ext cx="928415" cy="1031249"/>
            <a:chOff x="2354476" y="2258939"/>
            <a:chExt cx="1069128" cy="1187549"/>
          </a:xfrm>
        </p:grpSpPr>
        <p:sp>
          <p:nvSpPr>
            <p:cNvPr id="43" name="Isosceles Triangle 2"/>
            <p:cNvSpPr/>
            <p:nvPr/>
          </p:nvSpPr>
          <p:spPr>
            <a:xfrm>
              <a:off x="2354476" y="2258939"/>
              <a:ext cx="1069128" cy="964828"/>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Content Placeholder 2"/>
            <p:cNvSpPr txBox="1"/>
            <p:nvPr/>
          </p:nvSpPr>
          <p:spPr>
            <a:xfrm>
              <a:off x="2539310" y="3235159"/>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5" name="Group 44"/>
          <p:cNvGrpSpPr/>
          <p:nvPr/>
        </p:nvGrpSpPr>
        <p:grpSpPr>
          <a:xfrm>
            <a:off x="3472099" y="2685288"/>
            <a:ext cx="865740" cy="771628"/>
            <a:chOff x="3159748" y="2557908"/>
            <a:chExt cx="996954" cy="888579"/>
          </a:xfrm>
        </p:grpSpPr>
        <p:sp>
          <p:nvSpPr>
            <p:cNvPr id="46" name="Isosceles Triangle 2"/>
            <p:cNvSpPr/>
            <p:nvPr/>
          </p:nvSpPr>
          <p:spPr>
            <a:xfrm>
              <a:off x="3159748" y="2557908"/>
              <a:ext cx="996954" cy="66585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Content Placeholder 2"/>
            <p:cNvSpPr txBox="1"/>
            <p:nvPr/>
          </p:nvSpPr>
          <p:spPr>
            <a:xfrm>
              <a:off x="3308495"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8" name="Group 47"/>
          <p:cNvGrpSpPr/>
          <p:nvPr/>
        </p:nvGrpSpPr>
        <p:grpSpPr>
          <a:xfrm>
            <a:off x="4057432" y="2544342"/>
            <a:ext cx="1009417" cy="912573"/>
            <a:chOff x="3833796" y="2395604"/>
            <a:chExt cx="1162406" cy="1050886"/>
          </a:xfrm>
        </p:grpSpPr>
        <p:sp>
          <p:nvSpPr>
            <p:cNvPr id="49" name="Isosceles Triangle 2"/>
            <p:cNvSpPr/>
            <p:nvPr/>
          </p:nvSpPr>
          <p:spPr>
            <a:xfrm>
              <a:off x="3833796" y="2395604"/>
              <a:ext cx="1162406"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Content Placeholder 2"/>
            <p:cNvSpPr txBox="1"/>
            <p:nvPr/>
          </p:nvSpPr>
          <p:spPr>
            <a:xfrm>
              <a:off x="4065269"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1" name="Group 50"/>
          <p:cNvGrpSpPr/>
          <p:nvPr/>
        </p:nvGrpSpPr>
        <p:grpSpPr>
          <a:xfrm>
            <a:off x="4668928" y="2844589"/>
            <a:ext cx="1009417" cy="612327"/>
            <a:chOff x="4537970" y="2741353"/>
            <a:chExt cx="1162406" cy="705133"/>
          </a:xfrm>
        </p:grpSpPr>
        <p:sp>
          <p:nvSpPr>
            <p:cNvPr id="52" name="Isosceles Triangle 2"/>
            <p:cNvSpPr/>
            <p:nvPr/>
          </p:nvSpPr>
          <p:spPr>
            <a:xfrm>
              <a:off x="4537970" y="2741353"/>
              <a:ext cx="1162406" cy="482414"/>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Content Placeholder 2"/>
            <p:cNvSpPr txBox="1"/>
            <p:nvPr/>
          </p:nvSpPr>
          <p:spPr>
            <a:xfrm>
              <a:off x="4771278" y="3235157"/>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4" name="Group 53"/>
          <p:cNvGrpSpPr/>
          <p:nvPr/>
        </p:nvGrpSpPr>
        <p:grpSpPr>
          <a:xfrm>
            <a:off x="5198724" y="2010732"/>
            <a:ext cx="1074081" cy="1446186"/>
            <a:chOff x="5148063" y="1781113"/>
            <a:chExt cx="1236871" cy="1665375"/>
          </a:xfrm>
        </p:grpSpPr>
        <p:sp>
          <p:nvSpPr>
            <p:cNvPr id="55" name="Isosceles Triangle 2"/>
            <p:cNvSpPr/>
            <p:nvPr/>
          </p:nvSpPr>
          <p:spPr>
            <a:xfrm>
              <a:off x="5148063" y="1781113"/>
              <a:ext cx="1236871" cy="144265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Content Placeholder 2"/>
            <p:cNvSpPr txBox="1"/>
            <p:nvPr/>
          </p:nvSpPr>
          <p:spPr>
            <a:xfrm>
              <a:off x="5414366" y="3235159"/>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7" name="Group 56"/>
          <p:cNvGrpSpPr/>
          <p:nvPr/>
        </p:nvGrpSpPr>
        <p:grpSpPr>
          <a:xfrm>
            <a:off x="5764452" y="2685287"/>
            <a:ext cx="1001572" cy="771628"/>
            <a:chOff x="5799535" y="2557908"/>
            <a:chExt cx="1153373" cy="888579"/>
          </a:xfrm>
        </p:grpSpPr>
        <p:sp>
          <p:nvSpPr>
            <p:cNvPr id="58" name="Isosceles Triangle 2"/>
            <p:cNvSpPr/>
            <p:nvPr/>
          </p:nvSpPr>
          <p:spPr>
            <a:xfrm>
              <a:off x="5799535" y="2557908"/>
              <a:ext cx="1153373" cy="66585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Content Placeholder 2"/>
            <p:cNvSpPr txBox="1"/>
            <p:nvPr/>
          </p:nvSpPr>
          <p:spPr>
            <a:xfrm>
              <a:off x="6060556"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0" name="Group 59"/>
          <p:cNvGrpSpPr/>
          <p:nvPr/>
        </p:nvGrpSpPr>
        <p:grpSpPr>
          <a:xfrm>
            <a:off x="6256202" y="2544342"/>
            <a:ext cx="1167790" cy="912573"/>
            <a:chOff x="6365816" y="2395604"/>
            <a:chExt cx="1344784" cy="1050886"/>
          </a:xfrm>
        </p:grpSpPr>
        <p:sp>
          <p:nvSpPr>
            <p:cNvPr id="2" name="Isosceles Triangle 2"/>
            <p:cNvSpPr/>
            <p:nvPr/>
          </p:nvSpPr>
          <p:spPr>
            <a:xfrm>
              <a:off x="6365816" y="2395604"/>
              <a:ext cx="1344784"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Content Placeholder 2"/>
            <p:cNvSpPr txBox="1"/>
            <p:nvPr/>
          </p:nvSpPr>
          <p:spPr>
            <a:xfrm>
              <a:off x="6690313"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4" name="Group 62"/>
          <p:cNvGrpSpPr/>
          <p:nvPr/>
        </p:nvGrpSpPr>
        <p:grpSpPr>
          <a:xfrm>
            <a:off x="6840098" y="2432055"/>
            <a:ext cx="1001572" cy="1024859"/>
            <a:chOff x="7038208" y="2266298"/>
            <a:chExt cx="1153373" cy="1180189"/>
          </a:xfrm>
        </p:grpSpPr>
        <p:sp>
          <p:nvSpPr>
            <p:cNvPr id="65" name="Isosceles Triangle 2"/>
            <p:cNvSpPr/>
            <p:nvPr/>
          </p:nvSpPr>
          <p:spPr>
            <a:xfrm>
              <a:off x="7038208" y="2266298"/>
              <a:ext cx="1153373" cy="957470"/>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Content Placeholder 2"/>
            <p:cNvSpPr txBox="1"/>
            <p:nvPr/>
          </p:nvSpPr>
          <p:spPr>
            <a:xfrm>
              <a:off x="7266999"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842">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nodeType="afterGroup">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nodeType="afterGroup">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nodeType="afterGroup">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nodeType="afterGroup">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nodeType="afterGroup">
                            <p:stCondLst>
                              <p:cond delay="9000"/>
                            </p:stCondLst>
                            <p:childTnLst>
                              <p:par>
                                <p:cTn id="77" presetID="22" presetClass="entr" presetSubtype="4"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wipe(down)">
                                      <p:cBhvr>
                                        <p:cTn id="79" dur="500"/>
                                        <p:tgtEl>
                                          <p:spTgt spid="64"/>
                                        </p:tgtEl>
                                      </p:cBhvr>
                                    </p:animEffect>
                                  </p:childTnLst>
                                </p:cTn>
                              </p:par>
                            </p:childTnLst>
                          </p:cTn>
                        </p:par>
                        <p:par>
                          <p:cTn id="80" fill="hold" nodeType="afterGroup">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nodeType="afterGroup">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nodeType="afterGroup">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9592" y="0"/>
            <a:ext cx="9153593" cy="5144400"/>
            <a:chOff x="5482475" y="1963070"/>
            <a:chExt cx="3033713" cy="2100263"/>
          </a:xfrm>
        </p:grpSpPr>
        <p:sp>
          <p:nvSpPr>
            <p:cNvPr id="3"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4"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5"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6"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0"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1"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2"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3"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4"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5"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6"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7"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8"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9"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0"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1"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2"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3"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p:nvSpPr>
          <p:cNvPr id="25" name="文本框 24"/>
          <p:cNvSpPr txBox="1"/>
          <p:nvPr/>
        </p:nvSpPr>
        <p:spPr>
          <a:xfrm>
            <a:off x="3380423" y="3555815"/>
            <a:ext cx="2538730" cy="506730"/>
          </a:xfrm>
          <a:prstGeom prst="rect">
            <a:avLst/>
          </a:prstGeom>
          <a:noFill/>
          <a:ln w="9525">
            <a:noFill/>
          </a:ln>
        </p:spPr>
        <p:txBody>
          <a:bodyPr wrap="none">
            <a:spAutoFit/>
          </a:bodyPr>
          <a:lstStyle/>
          <a:p>
            <a:r>
              <a:rPr lang="zh-CN" altLang="en-US" sz="2700" b="1">
                <a:solidFill>
                  <a:schemeClr val="bg1"/>
                </a:solidFill>
                <a:effectLst>
                  <a:outerShdw blurRad="38100" dist="38100" dir="2700000" algn="tl">
                    <a:srgbClr val="000000">
                      <a:alpha val="43137"/>
                    </a:srgbClr>
                  </a:outerShdw>
                </a:effectLst>
                <a:latin typeface="Aparajita" panose="020b0604020202020204" charset="0"/>
              </a:rPr>
              <a:t>SPECIAL WISHES</a:t>
            </a:r>
            <a:endParaRPr lang="zh-CN" altLang="en-US" sz="2700" b="1">
              <a:solidFill>
                <a:schemeClr val="bg1"/>
              </a:solidFill>
              <a:effectLst>
                <a:outerShdw blurRad="38100" dist="38100" dir="2700000" algn="tl">
                  <a:srgbClr val="000000">
                    <a:alpha val="43137"/>
                  </a:srgbClr>
                </a:outerShdw>
              </a:effectLst>
              <a:latin typeface="Aparajita" panose="020b0604020202020204" charset="0"/>
            </a:endParaRPr>
          </a:p>
        </p:txBody>
      </p:sp>
      <p:sp>
        <p:nvSpPr>
          <p:cNvPr id="26" name="文本框 25"/>
          <p:cNvSpPr txBox="1"/>
          <p:nvPr/>
        </p:nvSpPr>
        <p:spPr>
          <a:xfrm>
            <a:off x="2299335" y="3141875"/>
            <a:ext cx="4700905" cy="414020"/>
          </a:xfrm>
          <a:prstGeom prst="rect">
            <a:avLst/>
          </a:prstGeom>
          <a:noFill/>
          <a:ln w="9525">
            <a:noFill/>
          </a:ln>
        </p:spPr>
        <p:txBody>
          <a:bodyPr wrap="none">
            <a:spAutoFit/>
          </a:bodyPr>
          <a:lstStyle/>
          <a:p>
            <a:pPr algn="l"/>
            <a:r>
              <a:rPr lang="zh-CN" altLang="en-US" sz="21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唯美冬天主题圣诞节冬季动态PPT模板</a:t>
            </a:r>
            <a:endParaRPr lang="zh-CN" altLang="en-US" sz="21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rcRect l="47002" t="28527"/>
          <a:stretch>
            <a:fillRect/>
          </a:stretch>
        </p:blipFill>
        <p:spPr>
          <a:xfrm>
            <a:off x="7363326" y="1840711"/>
            <a:ext cx="2097166" cy="2828259"/>
          </a:xfrm>
          <a:prstGeom prst="rect">
            <a:avLst/>
          </a:prstGeom>
        </p:spPr>
      </p:pic>
      <p:grpSp>
        <p:nvGrpSpPr>
          <p:cNvPr id="28" name="PA_库_组合 1018"/>
          <p:cNvGrpSpPr/>
          <p:nvPr>
            <p:custDataLst>
              <p:tags r:id="rId3"/>
            </p:custDataLst>
          </p:nvPr>
        </p:nvGrpSpPr>
        <p:grpSpPr>
          <a:xfrm>
            <a:off x="908888" y="208529"/>
            <a:ext cx="7992143" cy="2453358"/>
            <a:chOff x="705420" y="349588"/>
            <a:chExt cx="10656191" cy="3271144"/>
          </a:xfrm>
        </p:grpSpPr>
        <p:sp>
          <p:nvSpPr>
            <p:cNvPr id="29" name="Freeform 8646"/>
            <p:cNvSpPr/>
            <p:nvPr/>
          </p:nvSpPr>
          <p:spPr bwMode="auto">
            <a:xfrm>
              <a:off x="10525093" y="605534"/>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0" name="Freeform 8647"/>
            <p:cNvSpPr/>
            <p:nvPr/>
          </p:nvSpPr>
          <p:spPr bwMode="auto">
            <a:xfrm>
              <a:off x="11205543" y="1641813"/>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 name="Freeform 8648"/>
            <p:cNvSpPr/>
            <p:nvPr/>
          </p:nvSpPr>
          <p:spPr bwMode="auto">
            <a:xfrm>
              <a:off x="11111901" y="1030034"/>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2" name="Freeform 8649"/>
            <p:cNvSpPr/>
            <p:nvPr/>
          </p:nvSpPr>
          <p:spPr bwMode="auto">
            <a:xfrm>
              <a:off x="11024504" y="586808"/>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3" name="Freeform 8650"/>
            <p:cNvSpPr>
              <a:spLocks noEditPoints="1"/>
            </p:cNvSpPr>
            <p:nvPr/>
          </p:nvSpPr>
          <p:spPr bwMode="auto">
            <a:xfrm>
              <a:off x="10531338" y="873970"/>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4" name="Freeform 8651"/>
            <p:cNvSpPr>
              <a:spLocks noEditPoints="1"/>
            </p:cNvSpPr>
            <p:nvPr/>
          </p:nvSpPr>
          <p:spPr bwMode="auto">
            <a:xfrm>
              <a:off x="9757250" y="468196"/>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5" name="Freeform 8652"/>
            <p:cNvSpPr/>
            <p:nvPr/>
          </p:nvSpPr>
          <p:spPr bwMode="auto">
            <a:xfrm>
              <a:off x="8783398" y="505652"/>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6" name="Freeform 8653"/>
            <p:cNvSpPr/>
            <p:nvPr/>
          </p:nvSpPr>
          <p:spPr bwMode="auto">
            <a:xfrm>
              <a:off x="9270324" y="630505"/>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78"/>
            <p:cNvSpPr/>
            <p:nvPr/>
          </p:nvSpPr>
          <p:spPr bwMode="auto">
            <a:xfrm>
              <a:off x="705420" y="2590694"/>
              <a:ext cx="955126" cy="1030038"/>
            </a:xfrm>
            <a:custGeom>
              <a:gdLst>
                <a:gd name="T0" fmla="*/ 77 w 153"/>
                <a:gd name="T1" fmla="*/ 0 h 165"/>
                <a:gd name="T2" fmla="*/ 81 w 153"/>
                <a:gd name="T3" fmla="*/ 0 h 165"/>
                <a:gd name="T4" fmla="*/ 82 w 153"/>
                <a:gd name="T5" fmla="*/ 1 h 165"/>
                <a:gd name="T6" fmla="*/ 83 w 153"/>
                <a:gd name="T7" fmla="*/ 4 h 165"/>
                <a:gd name="T8" fmla="*/ 83 w 153"/>
                <a:gd name="T9" fmla="*/ 5 h 165"/>
                <a:gd name="T10" fmla="*/ 86 w 153"/>
                <a:gd name="T11" fmla="*/ 8 h 165"/>
                <a:gd name="T12" fmla="*/ 89 w 153"/>
                <a:gd name="T13" fmla="*/ 9 h 165"/>
                <a:gd name="T14" fmla="*/ 90 w 153"/>
                <a:gd name="T15" fmla="*/ 12 h 165"/>
                <a:gd name="T16" fmla="*/ 89 w 153"/>
                <a:gd name="T17" fmla="*/ 13 h 165"/>
                <a:gd name="T18" fmla="*/ 110 w 153"/>
                <a:gd name="T19" fmla="*/ 20 h 165"/>
                <a:gd name="T20" fmla="*/ 127 w 153"/>
                <a:gd name="T21" fmla="*/ 32 h 165"/>
                <a:gd name="T22" fmla="*/ 141 w 153"/>
                <a:gd name="T23" fmla="*/ 49 h 165"/>
                <a:gd name="T24" fmla="*/ 150 w 153"/>
                <a:gd name="T25" fmla="*/ 67 h 165"/>
                <a:gd name="T26" fmla="*/ 153 w 153"/>
                <a:gd name="T27" fmla="*/ 89 h 165"/>
                <a:gd name="T28" fmla="*/ 149 w 153"/>
                <a:gd name="T29" fmla="*/ 113 h 165"/>
                <a:gd name="T30" fmla="*/ 138 w 153"/>
                <a:gd name="T31" fmla="*/ 134 h 165"/>
                <a:gd name="T32" fmla="*/ 121 w 153"/>
                <a:gd name="T33" fmla="*/ 151 h 165"/>
                <a:gd name="T34" fmla="*/ 100 w 153"/>
                <a:gd name="T35" fmla="*/ 161 h 165"/>
                <a:gd name="T36" fmla="*/ 77 w 153"/>
                <a:gd name="T37" fmla="*/ 165 h 165"/>
                <a:gd name="T38" fmla="*/ 52 w 153"/>
                <a:gd name="T39" fmla="*/ 161 h 165"/>
                <a:gd name="T40" fmla="*/ 31 w 153"/>
                <a:gd name="T41" fmla="*/ 151 h 165"/>
                <a:gd name="T42" fmla="*/ 14 w 153"/>
                <a:gd name="T43" fmla="*/ 134 h 165"/>
                <a:gd name="T44" fmla="*/ 4 w 153"/>
                <a:gd name="T45" fmla="*/ 113 h 165"/>
                <a:gd name="T46" fmla="*/ 0 w 153"/>
                <a:gd name="T47" fmla="*/ 89 h 165"/>
                <a:gd name="T48" fmla="*/ 4 w 153"/>
                <a:gd name="T49" fmla="*/ 67 h 165"/>
                <a:gd name="T50" fmla="*/ 11 w 153"/>
                <a:gd name="T51" fmla="*/ 47 h 165"/>
                <a:gd name="T52" fmla="*/ 26 w 153"/>
                <a:gd name="T53" fmla="*/ 32 h 165"/>
                <a:gd name="T54" fmla="*/ 43 w 153"/>
                <a:gd name="T55" fmla="*/ 20 h 165"/>
                <a:gd name="T56" fmla="*/ 64 w 153"/>
                <a:gd name="T57" fmla="*/ 13 h 165"/>
                <a:gd name="T58" fmla="*/ 64 w 153"/>
                <a:gd name="T59" fmla="*/ 12 h 165"/>
                <a:gd name="T60" fmla="*/ 65 w 153"/>
                <a:gd name="T61" fmla="*/ 9 h 165"/>
                <a:gd name="T62" fmla="*/ 66 w 153"/>
                <a:gd name="T63" fmla="*/ 8 h 165"/>
                <a:gd name="T64" fmla="*/ 70 w 153"/>
                <a:gd name="T65" fmla="*/ 5 h 165"/>
                <a:gd name="T66" fmla="*/ 69 w 153"/>
                <a:gd name="T67" fmla="*/ 4 h 165"/>
                <a:gd name="T68" fmla="*/ 70 w 153"/>
                <a:gd name="T69" fmla="*/ 1 h 165"/>
                <a:gd name="T70" fmla="*/ 73 w 153"/>
                <a:gd name="T71" fmla="*/ 0 h 165"/>
                <a:gd name="T72" fmla="*/ 77 w 153"/>
                <a:gd name="T73" fmla="*/ 0 h 1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165">
                  <a:moveTo>
                    <a:pt x="77" y="0"/>
                  </a:moveTo>
                  <a:lnTo>
                    <a:pt x="81" y="0"/>
                  </a:lnTo>
                  <a:lnTo>
                    <a:pt x="82" y="1"/>
                  </a:lnTo>
                  <a:lnTo>
                    <a:pt x="83" y="4"/>
                  </a:lnTo>
                  <a:lnTo>
                    <a:pt x="83" y="5"/>
                  </a:lnTo>
                  <a:lnTo>
                    <a:pt x="86" y="8"/>
                  </a:lnTo>
                  <a:lnTo>
                    <a:pt x="89" y="9"/>
                  </a:lnTo>
                  <a:lnTo>
                    <a:pt x="90" y="12"/>
                  </a:lnTo>
                  <a:lnTo>
                    <a:pt x="89" y="13"/>
                  </a:lnTo>
                  <a:lnTo>
                    <a:pt x="110" y="20"/>
                  </a:lnTo>
                  <a:lnTo>
                    <a:pt x="127" y="32"/>
                  </a:lnTo>
                  <a:lnTo>
                    <a:pt x="141" y="49"/>
                  </a:lnTo>
                  <a:lnTo>
                    <a:pt x="150" y="67"/>
                  </a:lnTo>
                  <a:lnTo>
                    <a:pt x="153" y="89"/>
                  </a:lnTo>
                  <a:lnTo>
                    <a:pt x="149" y="113"/>
                  </a:lnTo>
                  <a:lnTo>
                    <a:pt x="138" y="134"/>
                  </a:lnTo>
                  <a:lnTo>
                    <a:pt x="121" y="151"/>
                  </a:lnTo>
                  <a:lnTo>
                    <a:pt x="100" y="161"/>
                  </a:lnTo>
                  <a:lnTo>
                    <a:pt x="77" y="165"/>
                  </a:lnTo>
                  <a:lnTo>
                    <a:pt x="52" y="161"/>
                  </a:lnTo>
                  <a:lnTo>
                    <a:pt x="31" y="151"/>
                  </a:lnTo>
                  <a:lnTo>
                    <a:pt x="14" y="134"/>
                  </a:lnTo>
                  <a:lnTo>
                    <a:pt x="4" y="113"/>
                  </a:lnTo>
                  <a:lnTo>
                    <a:pt x="0" y="89"/>
                  </a:lnTo>
                  <a:lnTo>
                    <a:pt x="4" y="67"/>
                  </a:lnTo>
                  <a:lnTo>
                    <a:pt x="11" y="47"/>
                  </a:lnTo>
                  <a:lnTo>
                    <a:pt x="26" y="32"/>
                  </a:lnTo>
                  <a:lnTo>
                    <a:pt x="43" y="20"/>
                  </a:lnTo>
                  <a:lnTo>
                    <a:pt x="64" y="13"/>
                  </a:lnTo>
                  <a:lnTo>
                    <a:pt x="64" y="12"/>
                  </a:lnTo>
                  <a:lnTo>
                    <a:pt x="65" y="9"/>
                  </a:lnTo>
                  <a:lnTo>
                    <a:pt x="66" y="8"/>
                  </a:lnTo>
                  <a:lnTo>
                    <a:pt x="70" y="5"/>
                  </a:lnTo>
                  <a:lnTo>
                    <a:pt x="69" y="4"/>
                  </a:lnTo>
                  <a:lnTo>
                    <a:pt x="70" y="1"/>
                  </a:lnTo>
                  <a:lnTo>
                    <a:pt x="73" y="0"/>
                  </a:lnTo>
                  <a:lnTo>
                    <a:pt x="77"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79"/>
            <p:cNvSpPr/>
            <p:nvPr/>
          </p:nvSpPr>
          <p:spPr bwMode="auto">
            <a:xfrm>
              <a:off x="1154891" y="2515783"/>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80"/>
            <p:cNvSpPr/>
            <p:nvPr/>
          </p:nvSpPr>
          <p:spPr bwMode="auto">
            <a:xfrm>
              <a:off x="1154891" y="245335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81"/>
            <p:cNvSpPr/>
            <p:nvPr/>
          </p:nvSpPr>
          <p:spPr bwMode="auto">
            <a:xfrm>
              <a:off x="1154891" y="2378445"/>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82"/>
            <p:cNvSpPr/>
            <p:nvPr/>
          </p:nvSpPr>
          <p:spPr bwMode="auto">
            <a:xfrm>
              <a:off x="1154891" y="2316018"/>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83"/>
            <p:cNvSpPr/>
            <p:nvPr/>
          </p:nvSpPr>
          <p:spPr bwMode="auto">
            <a:xfrm>
              <a:off x="1154891" y="2241106"/>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84"/>
            <p:cNvSpPr/>
            <p:nvPr/>
          </p:nvSpPr>
          <p:spPr bwMode="auto">
            <a:xfrm>
              <a:off x="1154891" y="2172439"/>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4" name="Freeform 8685"/>
            <p:cNvSpPr/>
            <p:nvPr/>
          </p:nvSpPr>
          <p:spPr bwMode="auto">
            <a:xfrm>
              <a:off x="1154891" y="2103768"/>
              <a:ext cx="62426" cy="68671"/>
            </a:xfrm>
            <a:custGeom>
              <a:gdLst>
                <a:gd name="T0" fmla="*/ 5 w 10"/>
                <a:gd name="T1" fmla="*/ 0 h 11"/>
                <a:gd name="T2" fmla="*/ 7 w 10"/>
                <a:gd name="T3" fmla="*/ 1 h 11"/>
                <a:gd name="T4" fmla="*/ 9 w 10"/>
                <a:gd name="T5" fmla="*/ 2 h 11"/>
                <a:gd name="T6" fmla="*/ 10 w 10"/>
                <a:gd name="T7" fmla="*/ 6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6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6"/>
                  </a:lnTo>
                  <a:lnTo>
                    <a:pt x="9" y="9"/>
                  </a:lnTo>
                  <a:lnTo>
                    <a:pt x="7" y="10"/>
                  </a:lnTo>
                  <a:lnTo>
                    <a:pt x="5" y="11"/>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5" name="Freeform 8686"/>
            <p:cNvSpPr/>
            <p:nvPr/>
          </p:nvSpPr>
          <p:spPr bwMode="auto">
            <a:xfrm>
              <a:off x="1154891" y="2035101"/>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6" name="Freeform 8687"/>
            <p:cNvSpPr/>
            <p:nvPr/>
          </p:nvSpPr>
          <p:spPr bwMode="auto">
            <a:xfrm>
              <a:off x="1154891" y="1960190"/>
              <a:ext cx="62426" cy="74912"/>
            </a:xfrm>
            <a:custGeom>
              <a:gdLst>
                <a:gd name="T0" fmla="*/ 5 w 10"/>
                <a:gd name="T1" fmla="*/ 0 h 12"/>
                <a:gd name="T2" fmla="*/ 7 w 10"/>
                <a:gd name="T3" fmla="*/ 2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7"/>
                  </a:lnTo>
                  <a:lnTo>
                    <a:pt x="9" y="9"/>
                  </a:lnTo>
                  <a:lnTo>
                    <a:pt x="7" y="11"/>
                  </a:lnTo>
                  <a:lnTo>
                    <a:pt x="5" y="12"/>
                  </a:lnTo>
                  <a:lnTo>
                    <a:pt x="2" y="11"/>
                  </a:lnTo>
                  <a:lnTo>
                    <a:pt x="0" y="9"/>
                  </a:lnTo>
                  <a:lnTo>
                    <a:pt x="0" y="7"/>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7" name="Freeform 8688"/>
            <p:cNvSpPr/>
            <p:nvPr/>
          </p:nvSpPr>
          <p:spPr bwMode="auto">
            <a:xfrm>
              <a:off x="1154891" y="1897763"/>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8" name="Freeform 8689"/>
            <p:cNvSpPr/>
            <p:nvPr/>
          </p:nvSpPr>
          <p:spPr bwMode="auto">
            <a:xfrm>
              <a:off x="1154891" y="1822851"/>
              <a:ext cx="62426" cy="74912"/>
            </a:xfrm>
            <a:custGeom>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1"/>
                  </a:lnTo>
                  <a:lnTo>
                    <a:pt x="5" y="12"/>
                  </a:lnTo>
                  <a:lnTo>
                    <a:pt x="2" y="11"/>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9" name="Freeform 8690"/>
            <p:cNvSpPr/>
            <p:nvPr/>
          </p:nvSpPr>
          <p:spPr bwMode="auto">
            <a:xfrm>
              <a:off x="1154891" y="1760425"/>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0" name="Freeform 8691"/>
            <p:cNvSpPr/>
            <p:nvPr/>
          </p:nvSpPr>
          <p:spPr bwMode="auto">
            <a:xfrm>
              <a:off x="1154891" y="1685513"/>
              <a:ext cx="62426" cy="74912"/>
            </a:xfrm>
            <a:custGeom>
              <a:gdLst>
                <a:gd name="T0" fmla="*/ 5 w 10"/>
                <a:gd name="T1" fmla="*/ 0 h 12"/>
                <a:gd name="T2" fmla="*/ 7 w 10"/>
                <a:gd name="T3" fmla="*/ 1 h 12"/>
                <a:gd name="T4" fmla="*/ 9 w 10"/>
                <a:gd name="T5" fmla="*/ 2 h 12"/>
                <a:gd name="T6" fmla="*/ 10 w 10"/>
                <a:gd name="T7" fmla="*/ 6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6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6"/>
                  </a:lnTo>
                  <a:lnTo>
                    <a:pt x="9" y="9"/>
                  </a:lnTo>
                  <a:lnTo>
                    <a:pt x="7" y="10"/>
                  </a:lnTo>
                  <a:lnTo>
                    <a:pt x="5" y="12"/>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1" name="Freeform 8692"/>
            <p:cNvSpPr/>
            <p:nvPr/>
          </p:nvSpPr>
          <p:spPr bwMode="auto">
            <a:xfrm>
              <a:off x="1154891" y="1616842"/>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2" name="Freeform 8693"/>
            <p:cNvSpPr/>
            <p:nvPr/>
          </p:nvSpPr>
          <p:spPr bwMode="auto">
            <a:xfrm>
              <a:off x="1154891" y="155441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3" name="Freeform 8694"/>
            <p:cNvSpPr/>
            <p:nvPr/>
          </p:nvSpPr>
          <p:spPr bwMode="auto">
            <a:xfrm>
              <a:off x="1154891" y="1479504"/>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 name="Freeform 8695"/>
            <p:cNvSpPr/>
            <p:nvPr/>
          </p:nvSpPr>
          <p:spPr bwMode="auto">
            <a:xfrm>
              <a:off x="1154891" y="1417078"/>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 name="Freeform 8696"/>
            <p:cNvSpPr/>
            <p:nvPr/>
          </p:nvSpPr>
          <p:spPr bwMode="auto">
            <a:xfrm>
              <a:off x="1154891" y="1342166"/>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 name="Freeform 8697"/>
            <p:cNvSpPr/>
            <p:nvPr/>
          </p:nvSpPr>
          <p:spPr bwMode="auto">
            <a:xfrm>
              <a:off x="1154891" y="1273499"/>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7" name="Freeform 8698"/>
            <p:cNvSpPr/>
            <p:nvPr/>
          </p:nvSpPr>
          <p:spPr bwMode="auto">
            <a:xfrm>
              <a:off x="1154891" y="1204828"/>
              <a:ext cx="62426" cy="68671"/>
            </a:xfrm>
            <a:custGeom>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8" name="Freeform 8699"/>
            <p:cNvSpPr/>
            <p:nvPr/>
          </p:nvSpPr>
          <p:spPr bwMode="auto">
            <a:xfrm>
              <a:off x="1154891" y="1136161"/>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9" name="Freeform 8700"/>
            <p:cNvSpPr/>
            <p:nvPr/>
          </p:nvSpPr>
          <p:spPr bwMode="auto">
            <a:xfrm>
              <a:off x="1154891" y="1061249"/>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0" name="Freeform 8701"/>
            <p:cNvSpPr/>
            <p:nvPr/>
          </p:nvSpPr>
          <p:spPr bwMode="auto">
            <a:xfrm>
              <a:off x="1154891" y="998823"/>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1" name="Freeform 8702"/>
            <p:cNvSpPr/>
            <p:nvPr/>
          </p:nvSpPr>
          <p:spPr bwMode="auto">
            <a:xfrm>
              <a:off x="1154891" y="923911"/>
              <a:ext cx="62426" cy="74912"/>
            </a:xfrm>
            <a:custGeom>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2" name="Freeform 8703"/>
            <p:cNvSpPr/>
            <p:nvPr/>
          </p:nvSpPr>
          <p:spPr bwMode="auto">
            <a:xfrm>
              <a:off x="1154891" y="861485"/>
              <a:ext cx="62426" cy="62426"/>
            </a:xfrm>
            <a:custGeom>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3" name="Freeform 8704"/>
            <p:cNvSpPr/>
            <p:nvPr/>
          </p:nvSpPr>
          <p:spPr bwMode="auto">
            <a:xfrm>
              <a:off x="1154891" y="786573"/>
              <a:ext cx="62426" cy="74912"/>
            </a:xfrm>
            <a:custGeom>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4" name="Freeform 8705"/>
            <p:cNvSpPr/>
            <p:nvPr/>
          </p:nvSpPr>
          <p:spPr bwMode="auto">
            <a:xfrm>
              <a:off x="1154891" y="717902"/>
              <a:ext cx="62426" cy="68671"/>
            </a:xfrm>
            <a:custGeom>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5" name="Freeform 8706"/>
            <p:cNvSpPr/>
            <p:nvPr/>
          </p:nvSpPr>
          <p:spPr bwMode="auto">
            <a:xfrm>
              <a:off x="1154891" y="649235"/>
              <a:ext cx="62426" cy="68671"/>
            </a:xfrm>
            <a:custGeom>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6" name="Freeform 8707"/>
            <p:cNvSpPr/>
            <p:nvPr/>
          </p:nvSpPr>
          <p:spPr bwMode="auto">
            <a:xfrm>
              <a:off x="1154891" y="580564"/>
              <a:ext cx="62426" cy="68671"/>
            </a:xfrm>
            <a:custGeom>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7" name="Freeform 8708"/>
            <p:cNvSpPr/>
            <p:nvPr/>
          </p:nvSpPr>
          <p:spPr bwMode="auto">
            <a:xfrm>
              <a:off x="1154891" y="505652"/>
              <a:ext cx="62426" cy="74912"/>
            </a:xfrm>
            <a:custGeom>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8" name="Freeform 8709"/>
            <p:cNvSpPr/>
            <p:nvPr/>
          </p:nvSpPr>
          <p:spPr bwMode="auto">
            <a:xfrm>
              <a:off x="1154891" y="443226"/>
              <a:ext cx="62426" cy="62426"/>
            </a:xfrm>
            <a:custGeom>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9" name="Freeform 8710"/>
            <p:cNvSpPr/>
            <p:nvPr/>
          </p:nvSpPr>
          <p:spPr bwMode="auto">
            <a:xfrm>
              <a:off x="1154891" y="368314"/>
              <a:ext cx="62426" cy="74912"/>
            </a:xfrm>
            <a:custGeom>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7 h 12"/>
                <a:gd name="T20" fmla="*/ 0 w 10"/>
                <a:gd name="T21" fmla="*/ 3 h 12"/>
                <a:gd name="T22" fmla="*/ 2 w 10"/>
                <a:gd name="T23" fmla="*/ 1 h 12"/>
                <a:gd name="T24" fmla="*/ 5 w 10"/>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0"/>
                  </a:lnTo>
                  <a:lnTo>
                    <a:pt x="5" y="12"/>
                  </a:lnTo>
                  <a:lnTo>
                    <a:pt x="2" y="10"/>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0" name="Freeform 8711"/>
            <p:cNvSpPr/>
            <p:nvPr/>
          </p:nvSpPr>
          <p:spPr bwMode="auto">
            <a:xfrm>
              <a:off x="1154891" y="349588"/>
              <a:ext cx="56186" cy="24971"/>
            </a:xfrm>
            <a:custGeom>
              <a:gdLst>
                <a:gd name="T0" fmla="*/ 0 w 9"/>
                <a:gd name="T1" fmla="*/ 0 h 4"/>
                <a:gd name="T2" fmla="*/ 9 w 9"/>
                <a:gd name="T3" fmla="*/ 0 h 4"/>
                <a:gd name="T4" fmla="*/ 7 w 9"/>
                <a:gd name="T5" fmla="*/ 3 h 4"/>
                <a:gd name="T6" fmla="*/ 5 w 9"/>
                <a:gd name="T7" fmla="*/ 4 h 4"/>
                <a:gd name="T8" fmla="*/ 1 w 9"/>
                <a:gd name="T9" fmla="*/ 3 h 4"/>
                <a:gd name="T10" fmla="*/ 0 w 9"/>
                <a:gd name="T11" fmla="*/ 0 h 4"/>
              </a:gdLst>
              <a:cxnLst>
                <a:cxn ang="0">
                  <a:pos x="T0" y="T1"/>
                </a:cxn>
                <a:cxn ang="0">
                  <a:pos x="T2" y="T3"/>
                </a:cxn>
                <a:cxn ang="0">
                  <a:pos x="T4" y="T5"/>
                </a:cxn>
                <a:cxn ang="0">
                  <a:pos x="T6" y="T7"/>
                </a:cxn>
                <a:cxn ang="0">
                  <a:pos x="T8" y="T9"/>
                </a:cxn>
                <a:cxn ang="0">
                  <a:pos x="T10" y="T11"/>
                </a:cxn>
              </a:cxnLst>
              <a:rect l="0" t="0" r="r" b="b"/>
              <a:pathLst>
                <a:path w="9" h="4">
                  <a:moveTo>
                    <a:pt x="0" y="0"/>
                  </a:moveTo>
                  <a:lnTo>
                    <a:pt x="9" y="0"/>
                  </a:lnTo>
                  <a:lnTo>
                    <a:pt x="7" y="3"/>
                  </a:lnTo>
                  <a:lnTo>
                    <a:pt x="5" y="4"/>
                  </a:lnTo>
                  <a:lnTo>
                    <a:pt x="1"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1" name="Freeform 8712"/>
            <p:cNvSpPr>
              <a:spLocks noEditPoints="1"/>
            </p:cNvSpPr>
            <p:nvPr/>
          </p:nvSpPr>
          <p:spPr bwMode="auto">
            <a:xfrm>
              <a:off x="836514" y="2796704"/>
              <a:ext cx="699176" cy="724146"/>
            </a:xfrm>
            <a:custGeom>
              <a:gdLst>
                <a:gd name="T0" fmla="*/ 60 w 112"/>
                <a:gd name="T1" fmla="*/ 98 h 116"/>
                <a:gd name="T2" fmla="*/ 55 w 112"/>
                <a:gd name="T3" fmla="*/ 106 h 116"/>
                <a:gd name="T4" fmla="*/ 49 w 112"/>
                <a:gd name="T5" fmla="*/ 95 h 116"/>
                <a:gd name="T6" fmla="*/ 38 w 112"/>
                <a:gd name="T7" fmla="*/ 89 h 116"/>
                <a:gd name="T8" fmla="*/ 69 w 112"/>
                <a:gd name="T9" fmla="*/ 85 h 116"/>
                <a:gd name="T10" fmla="*/ 40 w 112"/>
                <a:gd name="T11" fmla="*/ 85 h 116"/>
                <a:gd name="T12" fmla="*/ 38 w 112"/>
                <a:gd name="T13" fmla="*/ 82 h 116"/>
                <a:gd name="T14" fmla="*/ 89 w 112"/>
                <a:gd name="T15" fmla="*/ 61 h 116"/>
                <a:gd name="T16" fmla="*/ 89 w 112"/>
                <a:gd name="T17" fmla="*/ 72 h 116"/>
                <a:gd name="T18" fmla="*/ 96 w 112"/>
                <a:gd name="T19" fmla="*/ 81 h 116"/>
                <a:gd name="T20" fmla="*/ 87 w 112"/>
                <a:gd name="T21" fmla="*/ 82 h 116"/>
                <a:gd name="T22" fmla="*/ 74 w 112"/>
                <a:gd name="T23" fmla="*/ 71 h 116"/>
                <a:gd name="T24" fmla="*/ 19 w 112"/>
                <a:gd name="T25" fmla="*/ 60 h 116"/>
                <a:gd name="T26" fmla="*/ 28 w 112"/>
                <a:gd name="T27" fmla="*/ 74 h 116"/>
                <a:gd name="T28" fmla="*/ 22 w 112"/>
                <a:gd name="T29" fmla="*/ 84 h 116"/>
                <a:gd name="T30" fmla="*/ 14 w 112"/>
                <a:gd name="T31" fmla="*/ 82 h 116"/>
                <a:gd name="T32" fmla="*/ 19 w 112"/>
                <a:gd name="T33" fmla="*/ 72 h 116"/>
                <a:gd name="T34" fmla="*/ 21 w 112"/>
                <a:gd name="T35" fmla="*/ 60 h 116"/>
                <a:gd name="T36" fmla="*/ 55 w 112"/>
                <a:gd name="T37" fmla="*/ 71 h 116"/>
                <a:gd name="T38" fmla="*/ 60 w 112"/>
                <a:gd name="T39" fmla="*/ 67 h 116"/>
                <a:gd name="T40" fmla="*/ 66 w 112"/>
                <a:gd name="T41" fmla="*/ 64 h 116"/>
                <a:gd name="T42" fmla="*/ 53 w 112"/>
                <a:gd name="T43" fmla="*/ 60 h 116"/>
                <a:gd name="T44" fmla="*/ 52 w 112"/>
                <a:gd name="T45" fmla="*/ 64 h 116"/>
                <a:gd name="T46" fmla="*/ 65 w 112"/>
                <a:gd name="T47" fmla="*/ 60 h 116"/>
                <a:gd name="T48" fmla="*/ 43 w 112"/>
                <a:gd name="T49" fmla="*/ 59 h 116"/>
                <a:gd name="T50" fmla="*/ 47 w 112"/>
                <a:gd name="T51" fmla="*/ 57 h 116"/>
                <a:gd name="T52" fmla="*/ 51 w 112"/>
                <a:gd name="T53" fmla="*/ 55 h 116"/>
                <a:gd name="T54" fmla="*/ 60 w 112"/>
                <a:gd name="T55" fmla="*/ 56 h 116"/>
                <a:gd name="T56" fmla="*/ 53 w 112"/>
                <a:gd name="T57" fmla="*/ 52 h 116"/>
                <a:gd name="T58" fmla="*/ 55 w 112"/>
                <a:gd name="T59" fmla="*/ 47 h 116"/>
                <a:gd name="T60" fmla="*/ 73 w 112"/>
                <a:gd name="T61" fmla="*/ 36 h 116"/>
                <a:gd name="T62" fmla="*/ 47 w 112"/>
                <a:gd name="T63" fmla="*/ 48 h 116"/>
                <a:gd name="T64" fmla="*/ 60 w 112"/>
                <a:gd name="T65" fmla="*/ 47 h 116"/>
                <a:gd name="T66" fmla="*/ 77 w 112"/>
                <a:gd name="T67" fmla="*/ 31 h 116"/>
                <a:gd name="T68" fmla="*/ 85 w 112"/>
                <a:gd name="T69" fmla="*/ 38 h 116"/>
                <a:gd name="T70" fmla="*/ 95 w 112"/>
                <a:gd name="T71" fmla="*/ 38 h 116"/>
                <a:gd name="T72" fmla="*/ 93 w 112"/>
                <a:gd name="T73" fmla="*/ 46 h 116"/>
                <a:gd name="T74" fmla="*/ 85 w 112"/>
                <a:gd name="T75" fmla="*/ 56 h 116"/>
                <a:gd name="T76" fmla="*/ 9 w 112"/>
                <a:gd name="T77" fmla="*/ 31 h 116"/>
                <a:gd name="T78" fmla="*/ 21 w 112"/>
                <a:gd name="T79" fmla="*/ 47 h 116"/>
                <a:gd name="T80" fmla="*/ 17 w 112"/>
                <a:gd name="T81" fmla="*/ 40 h 116"/>
                <a:gd name="T82" fmla="*/ 22 w 112"/>
                <a:gd name="T83" fmla="*/ 34 h 116"/>
                <a:gd name="T84" fmla="*/ 28 w 112"/>
                <a:gd name="T85" fmla="*/ 43 h 116"/>
                <a:gd name="T86" fmla="*/ 38 w 112"/>
                <a:gd name="T87" fmla="*/ 27 h 116"/>
                <a:gd name="T88" fmla="*/ 51 w 112"/>
                <a:gd name="T89" fmla="*/ 22 h 116"/>
                <a:gd name="T90" fmla="*/ 55 w 112"/>
                <a:gd name="T91" fmla="*/ 13 h 116"/>
                <a:gd name="T92" fmla="*/ 61 w 112"/>
                <a:gd name="T93" fmla="*/ 18 h 116"/>
                <a:gd name="T94" fmla="*/ 57 w 112"/>
                <a:gd name="T95" fmla="*/ 36 h 116"/>
                <a:gd name="T96" fmla="*/ 57 w 112"/>
                <a:gd name="T97" fmla="*/ 1 h 116"/>
                <a:gd name="T98" fmla="*/ 86 w 112"/>
                <a:gd name="T99" fmla="*/ 12 h 116"/>
                <a:gd name="T100" fmla="*/ 107 w 112"/>
                <a:gd name="T101" fmla="*/ 31 h 116"/>
                <a:gd name="T102" fmla="*/ 108 w 112"/>
                <a:gd name="T103" fmla="*/ 55 h 116"/>
                <a:gd name="T104" fmla="*/ 107 w 112"/>
                <a:gd name="T105" fmla="*/ 82 h 116"/>
                <a:gd name="T106" fmla="*/ 87 w 112"/>
                <a:gd name="T107" fmla="*/ 99 h 116"/>
                <a:gd name="T108" fmla="*/ 75 w 112"/>
                <a:gd name="T109" fmla="*/ 93 h 116"/>
                <a:gd name="T110" fmla="*/ 32 w 112"/>
                <a:gd name="T111" fmla="*/ 99 h 116"/>
                <a:gd name="T112" fmla="*/ 27 w 112"/>
                <a:gd name="T113" fmla="*/ 95 h 116"/>
                <a:gd name="T114" fmla="*/ 5 w 112"/>
                <a:gd name="T115" fmla="*/ 84 h 116"/>
                <a:gd name="T116" fmla="*/ 2 w 112"/>
                <a:gd name="T117" fmla="*/ 55 h 116"/>
                <a:gd name="T118" fmla="*/ 6 w 112"/>
                <a:gd name="T119" fmla="*/ 27 h 116"/>
                <a:gd name="T120" fmla="*/ 28 w 112"/>
                <a:gd name="T121" fmla="*/ 12 h 116"/>
                <a:gd name="T122" fmla="*/ 53 w 112"/>
                <a:gd name="T123" fmla="*/ 1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5">
                  <a:moveTo>
                    <a:pt x="56" y="82"/>
                  </a:moveTo>
                  <a:lnTo>
                    <a:pt x="56" y="90"/>
                  </a:lnTo>
                  <a:lnTo>
                    <a:pt x="61" y="94"/>
                  </a:lnTo>
                  <a:lnTo>
                    <a:pt x="62" y="94"/>
                  </a:lnTo>
                  <a:lnTo>
                    <a:pt x="62" y="95"/>
                  </a:lnTo>
                  <a:lnTo>
                    <a:pt x="61" y="95"/>
                  </a:lnTo>
                  <a:lnTo>
                    <a:pt x="60" y="95"/>
                  </a:lnTo>
                  <a:lnTo>
                    <a:pt x="56" y="93"/>
                  </a:lnTo>
                  <a:lnTo>
                    <a:pt x="56" y="97"/>
                  </a:lnTo>
                  <a:lnTo>
                    <a:pt x="60" y="98"/>
                  </a:lnTo>
                  <a:lnTo>
                    <a:pt x="60" y="99"/>
                  </a:lnTo>
                  <a:lnTo>
                    <a:pt x="60" y="101"/>
                  </a:lnTo>
                  <a:lnTo>
                    <a:pt x="58" y="101"/>
                  </a:lnTo>
                  <a:lnTo>
                    <a:pt x="58" y="101"/>
                  </a:lnTo>
                  <a:lnTo>
                    <a:pt x="56" y="99"/>
                  </a:lnTo>
                  <a:lnTo>
                    <a:pt x="56" y="105"/>
                  </a:lnTo>
                  <a:lnTo>
                    <a:pt x="56" y="106"/>
                  </a:lnTo>
                  <a:lnTo>
                    <a:pt x="55" y="106"/>
                  </a:lnTo>
                  <a:lnTo>
                    <a:pt x="55" y="106"/>
                  </a:lnTo>
                  <a:lnTo>
                    <a:pt x="55" y="106"/>
                  </a:lnTo>
                  <a:lnTo>
                    <a:pt x="55" y="105"/>
                  </a:lnTo>
                  <a:lnTo>
                    <a:pt x="55" y="99"/>
                  </a:lnTo>
                  <a:lnTo>
                    <a:pt x="52" y="101"/>
                  </a:lnTo>
                  <a:lnTo>
                    <a:pt x="52" y="101"/>
                  </a:lnTo>
                  <a:lnTo>
                    <a:pt x="51" y="101"/>
                  </a:lnTo>
                  <a:lnTo>
                    <a:pt x="51" y="99"/>
                  </a:lnTo>
                  <a:lnTo>
                    <a:pt x="51" y="98"/>
                  </a:lnTo>
                  <a:lnTo>
                    <a:pt x="55" y="97"/>
                  </a:lnTo>
                  <a:lnTo>
                    <a:pt x="55" y="93"/>
                  </a:lnTo>
                  <a:lnTo>
                    <a:pt x="49" y="95"/>
                  </a:lnTo>
                  <a:lnTo>
                    <a:pt x="49" y="95"/>
                  </a:lnTo>
                  <a:lnTo>
                    <a:pt x="48" y="95"/>
                  </a:lnTo>
                  <a:lnTo>
                    <a:pt x="48" y="94"/>
                  </a:lnTo>
                  <a:lnTo>
                    <a:pt x="48" y="94"/>
                  </a:lnTo>
                  <a:lnTo>
                    <a:pt x="55" y="89"/>
                  </a:lnTo>
                  <a:lnTo>
                    <a:pt x="55" y="82"/>
                  </a:lnTo>
                  <a:lnTo>
                    <a:pt x="40" y="86"/>
                  </a:lnTo>
                  <a:lnTo>
                    <a:pt x="40" y="88"/>
                  </a:lnTo>
                  <a:lnTo>
                    <a:pt x="39" y="89"/>
                  </a:lnTo>
                  <a:lnTo>
                    <a:pt x="38" y="89"/>
                  </a:lnTo>
                  <a:lnTo>
                    <a:pt x="36" y="89"/>
                  </a:lnTo>
                  <a:lnTo>
                    <a:pt x="36" y="90"/>
                  </a:lnTo>
                  <a:lnTo>
                    <a:pt x="55" y="112"/>
                  </a:lnTo>
                  <a:lnTo>
                    <a:pt x="55" y="112"/>
                  </a:lnTo>
                  <a:lnTo>
                    <a:pt x="56" y="112"/>
                  </a:lnTo>
                  <a:lnTo>
                    <a:pt x="74" y="90"/>
                  </a:lnTo>
                  <a:lnTo>
                    <a:pt x="73" y="88"/>
                  </a:lnTo>
                  <a:lnTo>
                    <a:pt x="72" y="88"/>
                  </a:lnTo>
                  <a:lnTo>
                    <a:pt x="69" y="86"/>
                  </a:lnTo>
                  <a:lnTo>
                    <a:pt x="69" y="85"/>
                  </a:lnTo>
                  <a:lnTo>
                    <a:pt x="56" y="82"/>
                  </a:lnTo>
                  <a:close/>
                  <a:moveTo>
                    <a:pt x="62" y="69"/>
                  </a:moveTo>
                  <a:lnTo>
                    <a:pt x="58" y="71"/>
                  </a:lnTo>
                  <a:lnTo>
                    <a:pt x="56" y="72"/>
                  </a:lnTo>
                  <a:lnTo>
                    <a:pt x="52" y="71"/>
                  </a:lnTo>
                  <a:lnTo>
                    <a:pt x="48" y="69"/>
                  </a:lnTo>
                  <a:lnTo>
                    <a:pt x="48" y="69"/>
                  </a:lnTo>
                  <a:lnTo>
                    <a:pt x="40" y="84"/>
                  </a:lnTo>
                  <a:lnTo>
                    <a:pt x="40" y="84"/>
                  </a:lnTo>
                  <a:lnTo>
                    <a:pt x="40" y="85"/>
                  </a:lnTo>
                  <a:lnTo>
                    <a:pt x="56" y="80"/>
                  </a:lnTo>
                  <a:lnTo>
                    <a:pt x="69" y="84"/>
                  </a:lnTo>
                  <a:lnTo>
                    <a:pt x="70" y="82"/>
                  </a:lnTo>
                  <a:lnTo>
                    <a:pt x="62" y="69"/>
                  </a:lnTo>
                  <a:lnTo>
                    <a:pt x="62" y="69"/>
                  </a:lnTo>
                  <a:close/>
                  <a:moveTo>
                    <a:pt x="27" y="60"/>
                  </a:moveTo>
                  <a:lnTo>
                    <a:pt x="27" y="60"/>
                  </a:lnTo>
                  <a:lnTo>
                    <a:pt x="36" y="68"/>
                  </a:lnTo>
                  <a:lnTo>
                    <a:pt x="38" y="82"/>
                  </a:lnTo>
                  <a:lnTo>
                    <a:pt x="38" y="82"/>
                  </a:lnTo>
                  <a:lnTo>
                    <a:pt x="47" y="69"/>
                  </a:lnTo>
                  <a:lnTo>
                    <a:pt x="47" y="69"/>
                  </a:lnTo>
                  <a:lnTo>
                    <a:pt x="44" y="67"/>
                  </a:lnTo>
                  <a:lnTo>
                    <a:pt x="43" y="64"/>
                  </a:lnTo>
                  <a:lnTo>
                    <a:pt x="41" y="60"/>
                  </a:lnTo>
                  <a:lnTo>
                    <a:pt x="41" y="60"/>
                  </a:lnTo>
                  <a:lnTo>
                    <a:pt x="41" y="60"/>
                  </a:lnTo>
                  <a:lnTo>
                    <a:pt x="27" y="60"/>
                  </a:lnTo>
                  <a:close/>
                  <a:moveTo>
                    <a:pt x="90" y="60"/>
                  </a:moveTo>
                  <a:lnTo>
                    <a:pt x="89" y="61"/>
                  </a:lnTo>
                  <a:lnTo>
                    <a:pt x="89" y="63"/>
                  </a:lnTo>
                  <a:lnTo>
                    <a:pt x="86" y="63"/>
                  </a:lnTo>
                  <a:lnTo>
                    <a:pt x="85" y="63"/>
                  </a:lnTo>
                  <a:lnTo>
                    <a:pt x="75" y="69"/>
                  </a:lnTo>
                  <a:lnTo>
                    <a:pt x="82" y="73"/>
                  </a:lnTo>
                  <a:lnTo>
                    <a:pt x="89" y="71"/>
                  </a:lnTo>
                  <a:lnTo>
                    <a:pt x="89" y="71"/>
                  </a:lnTo>
                  <a:lnTo>
                    <a:pt x="90" y="71"/>
                  </a:lnTo>
                  <a:lnTo>
                    <a:pt x="90" y="72"/>
                  </a:lnTo>
                  <a:lnTo>
                    <a:pt x="89" y="72"/>
                  </a:lnTo>
                  <a:lnTo>
                    <a:pt x="85" y="74"/>
                  </a:lnTo>
                  <a:lnTo>
                    <a:pt x="87" y="76"/>
                  </a:lnTo>
                  <a:lnTo>
                    <a:pt x="91" y="74"/>
                  </a:lnTo>
                  <a:lnTo>
                    <a:pt x="93" y="74"/>
                  </a:lnTo>
                  <a:lnTo>
                    <a:pt x="93" y="74"/>
                  </a:lnTo>
                  <a:lnTo>
                    <a:pt x="93" y="76"/>
                  </a:lnTo>
                  <a:lnTo>
                    <a:pt x="93" y="77"/>
                  </a:lnTo>
                  <a:lnTo>
                    <a:pt x="90" y="77"/>
                  </a:lnTo>
                  <a:lnTo>
                    <a:pt x="95" y="80"/>
                  </a:lnTo>
                  <a:lnTo>
                    <a:pt x="96" y="81"/>
                  </a:lnTo>
                  <a:lnTo>
                    <a:pt x="96" y="81"/>
                  </a:lnTo>
                  <a:lnTo>
                    <a:pt x="95" y="82"/>
                  </a:lnTo>
                  <a:lnTo>
                    <a:pt x="94" y="82"/>
                  </a:lnTo>
                  <a:lnTo>
                    <a:pt x="89" y="80"/>
                  </a:lnTo>
                  <a:lnTo>
                    <a:pt x="90" y="82"/>
                  </a:lnTo>
                  <a:lnTo>
                    <a:pt x="90" y="82"/>
                  </a:lnTo>
                  <a:lnTo>
                    <a:pt x="89" y="84"/>
                  </a:lnTo>
                  <a:lnTo>
                    <a:pt x="89" y="84"/>
                  </a:lnTo>
                  <a:lnTo>
                    <a:pt x="87" y="82"/>
                  </a:lnTo>
                  <a:lnTo>
                    <a:pt x="87" y="82"/>
                  </a:lnTo>
                  <a:lnTo>
                    <a:pt x="87" y="78"/>
                  </a:lnTo>
                  <a:lnTo>
                    <a:pt x="83" y="76"/>
                  </a:lnTo>
                  <a:lnTo>
                    <a:pt x="85" y="82"/>
                  </a:lnTo>
                  <a:lnTo>
                    <a:pt x="83" y="82"/>
                  </a:lnTo>
                  <a:lnTo>
                    <a:pt x="83" y="84"/>
                  </a:lnTo>
                  <a:lnTo>
                    <a:pt x="83" y="84"/>
                  </a:lnTo>
                  <a:lnTo>
                    <a:pt x="82" y="82"/>
                  </a:lnTo>
                  <a:lnTo>
                    <a:pt x="82" y="82"/>
                  </a:lnTo>
                  <a:lnTo>
                    <a:pt x="81" y="74"/>
                  </a:lnTo>
                  <a:lnTo>
                    <a:pt x="74" y="71"/>
                  </a:lnTo>
                  <a:lnTo>
                    <a:pt x="74" y="82"/>
                  </a:lnTo>
                  <a:lnTo>
                    <a:pt x="75" y="82"/>
                  </a:lnTo>
                  <a:lnTo>
                    <a:pt x="75" y="85"/>
                  </a:lnTo>
                  <a:lnTo>
                    <a:pt x="75" y="86"/>
                  </a:lnTo>
                  <a:lnTo>
                    <a:pt x="77" y="90"/>
                  </a:lnTo>
                  <a:lnTo>
                    <a:pt x="104" y="84"/>
                  </a:lnTo>
                  <a:lnTo>
                    <a:pt x="104" y="84"/>
                  </a:lnTo>
                  <a:lnTo>
                    <a:pt x="93" y="60"/>
                  </a:lnTo>
                  <a:lnTo>
                    <a:pt x="90" y="60"/>
                  </a:lnTo>
                  <a:close/>
                  <a:moveTo>
                    <a:pt x="19" y="60"/>
                  </a:moveTo>
                  <a:lnTo>
                    <a:pt x="7" y="85"/>
                  </a:lnTo>
                  <a:lnTo>
                    <a:pt x="7" y="85"/>
                  </a:lnTo>
                  <a:lnTo>
                    <a:pt x="34" y="89"/>
                  </a:lnTo>
                  <a:lnTo>
                    <a:pt x="35" y="88"/>
                  </a:lnTo>
                  <a:lnTo>
                    <a:pt x="35" y="88"/>
                  </a:lnTo>
                  <a:lnTo>
                    <a:pt x="34" y="86"/>
                  </a:lnTo>
                  <a:lnTo>
                    <a:pt x="34" y="85"/>
                  </a:lnTo>
                  <a:lnTo>
                    <a:pt x="35" y="84"/>
                  </a:lnTo>
                  <a:lnTo>
                    <a:pt x="35" y="71"/>
                  </a:lnTo>
                  <a:lnTo>
                    <a:pt x="28" y="74"/>
                  </a:lnTo>
                  <a:lnTo>
                    <a:pt x="27" y="82"/>
                  </a:lnTo>
                  <a:lnTo>
                    <a:pt x="27" y="82"/>
                  </a:lnTo>
                  <a:lnTo>
                    <a:pt x="27" y="82"/>
                  </a:lnTo>
                  <a:lnTo>
                    <a:pt x="26" y="82"/>
                  </a:lnTo>
                  <a:lnTo>
                    <a:pt x="26" y="82"/>
                  </a:lnTo>
                  <a:lnTo>
                    <a:pt x="26" y="81"/>
                  </a:lnTo>
                  <a:lnTo>
                    <a:pt x="26" y="77"/>
                  </a:lnTo>
                  <a:lnTo>
                    <a:pt x="23" y="78"/>
                  </a:lnTo>
                  <a:lnTo>
                    <a:pt x="22" y="82"/>
                  </a:lnTo>
                  <a:lnTo>
                    <a:pt x="22" y="84"/>
                  </a:lnTo>
                  <a:lnTo>
                    <a:pt x="22" y="84"/>
                  </a:lnTo>
                  <a:lnTo>
                    <a:pt x="21" y="84"/>
                  </a:lnTo>
                  <a:lnTo>
                    <a:pt x="21" y="84"/>
                  </a:lnTo>
                  <a:lnTo>
                    <a:pt x="21" y="82"/>
                  </a:lnTo>
                  <a:lnTo>
                    <a:pt x="21" y="80"/>
                  </a:lnTo>
                  <a:lnTo>
                    <a:pt x="15" y="84"/>
                  </a:lnTo>
                  <a:lnTo>
                    <a:pt x="15" y="84"/>
                  </a:lnTo>
                  <a:lnTo>
                    <a:pt x="14" y="84"/>
                  </a:lnTo>
                  <a:lnTo>
                    <a:pt x="14" y="82"/>
                  </a:lnTo>
                  <a:lnTo>
                    <a:pt x="14" y="82"/>
                  </a:lnTo>
                  <a:lnTo>
                    <a:pt x="19" y="78"/>
                  </a:lnTo>
                  <a:lnTo>
                    <a:pt x="17" y="77"/>
                  </a:lnTo>
                  <a:lnTo>
                    <a:pt x="17" y="77"/>
                  </a:lnTo>
                  <a:lnTo>
                    <a:pt x="17" y="76"/>
                  </a:lnTo>
                  <a:lnTo>
                    <a:pt x="17" y="76"/>
                  </a:lnTo>
                  <a:lnTo>
                    <a:pt x="18" y="76"/>
                  </a:lnTo>
                  <a:lnTo>
                    <a:pt x="22" y="77"/>
                  </a:lnTo>
                  <a:lnTo>
                    <a:pt x="24" y="74"/>
                  </a:lnTo>
                  <a:lnTo>
                    <a:pt x="19" y="73"/>
                  </a:lnTo>
                  <a:lnTo>
                    <a:pt x="19" y="72"/>
                  </a:lnTo>
                  <a:lnTo>
                    <a:pt x="19" y="72"/>
                  </a:lnTo>
                  <a:lnTo>
                    <a:pt x="19" y="71"/>
                  </a:lnTo>
                  <a:lnTo>
                    <a:pt x="21" y="71"/>
                  </a:lnTo>
                  <a:lnTo>
                    <a:pt x="27" y="73"/>
                  </a:lnTo>
                  <a:lnTo>
                    <a:pt x="34" y="69"/>
                  </a:lnTo>
                  <a:lnTo>
                    <a:pt x="26" y="63"/>
                  </a:lnTo>
                  <a:lnTo>
                    <a:pt x="24" y="63"/>
                  </a:lnTo>
                  <a:lnTo>
                    <a:pt x="22" y="63"/>
                  </a:lnTo>
                  <a:lnTo>
                    <a:pt x="21" y="61"/>
                  </a:lnTo>
                  <a:lnTo>
                    <a:pt x="21" y="60"/>
                  </a:lnTo>
                  <a:lnTo>
                    <a:pt x="19" y="60"/>
                  </a:lnTo>
                  <a:close/>
                  <a:moveTo>
                    <a:pt x="55" y="60"/>
                  </a:moveTo>
                  <a:lnTo>
                    <a:pt x="55" y="60"/>
                  </a:lnTo>
                  <a:lnTo>
                    <a:pt x="53" y="61"/>
                  </a:lnTo>
                  <a:lnTo>
                    <a:pt x="53" y="64"/>
                  </a:lnTo>
                  <a:lnTo>
                    <a:pt x="53" y="67"/>
                  </a:lnTo>
                  <a:lnTo>
                    <a:pt x="53" y="68"/>
                  </a:lnTo>
                  <a:lnTo>
                    <a:pt x="53" y="69"/>
                  </a:lnTo>
                  <a:lnTo>
                    <a:pt x="55" y="71"/>
                  </a:lnTo>
                  <a:lnTo>
                    <a:pt x="55" y="71"/>
                  </a:lnTo>
                  <a:lnTo>
                    <a:pt x="55" y="71"/>
                  </a:lnTo>
                  <a:lnTo>
                    <a:pt x="56" y="69"/>
                  </a:lnTo>
                  <a:lnTo>
                    <a:pt x="56" y="67"/>
                  </a:lnTo>
                  <a:lnTo>
                    <a:pt x="56" y="64"/>
                  </a:lnTo>
                  <a:lnTo>
                    <a:pt x="55" y="60"/>
                  </a:lnTo>
                  <a:close/>
                  <a:moveTo>
                    <a:pt x="55" y="60"/>
                  </a:moveTo>
                  <a:lnTo>
                    <a:pt x="56" y="60"/>
                  </a:lnTo>
                  <a:lnTo>
                    <a:pt x="56" y="63"/>
                  </a:lnTo>
                  <a:lnTo>
                    <a:pt x="57" y="64"/>
                  </a:lnTo>
                  <a:lnTo>
                    <a:pt x="60" y="67"/>
                  </a:lnTo>
                  <a:lnTo>
                    <a:pt x="61" y="68"/>
                  </a:lnTo>
                  <a:lnTo>
                    <a:pt x="62" y="67"/>
                  </a:lnTo>
                  <a:lnTo>
                    <a:pt x="62" y="67"/>
                  </a:lnTo>
                  <a:lnTo>
                    <a:pt x="62" y="67"/>
                  </a:lnTo>
                  <a:lnTo>
                    <a:pt x="62" y="65"/>
                  </a:lnTo>
                  <a:lnTo>
                    <a:pt x="61" y="64"/>
                  </a:lnTo>
                  <a:lnTo>
                    <a:pt x="58" y="63"/>
                  </a:lnTo>
                  <a:lnTo>
                    <a:pt x="55" y="60"/>
                  </a:lnTo>
                  <a:close/>
                  <a:moveTo>
                    <a:pt x="68" y="60"/>
                  </a:moveTo>
                  <a:lnTo>
                    <a:pt x="66" y="64"/>
                  </a:lnTo>
                  <a:lnTo>
                    <a:pt x="64" y="68"/>
                  </a:lnTo>
                  <a:lnTo>
                    <a:pt x="64" y="68"/>
                  </a:lnTo>
                  <a:lnTo>
                    <a:pt x="72" y="81"/>
                  </a:lnTo>
                  <a:lnTo>
                    <a:pt x="72" y="69"/>
                  </a:lnTo>
                  <a:lnTo>
                    <a:pt x="83" y="60"/>
                  </a:lnTo>
                  <a:lnTo>
                    <a:pt x="83" y="60"/>
                  </a:lnTo>
                  <a:lnTo>
                    <a:pt x="68" y="60"/>
                  </a:lnTo>
                  <a:lnTo>
                    <a:pt x="68" y="60"/>
                  </a:lnTo>
                  <a:close/>
                  <a:moveTo>
                    <a:pt x="55" y="60"/>
                  </a:moveTo>
                  <a:lnTo>
                    <a:pt x="53" y="60"/>
                  </a:lnTo>
                  <a:lnTo>
                    <a:pt x="52" y="61"/>
                  </a:lnTo>
                  <a:lnTo>
                    <a:pt x="49" y="63"/>
                  </a:lnTo>
                  <a:lnTo>
                    <a:pt x="47" y="64"/>
                  </a:lnTo>
                  <a:lnTo>
                    <a:pt x="47" y="65"/>
                  </a:lnTo>
                  <a:lnTo>
                    <a:pt x="47" y="67"/>
                  </a:lnTo>
                  <a:lnTo>
                    <a:pt x="47" y="67"/>
                  </a:lnTo>
                  <a:lnTo>
                    <a:pt x="47" y="68"/>
                  </a:lnTo>
                  <a:lnTo>
                    <a:pt x="48" y="67"/>
                  </a:lnTo>
                  <a:lnTo>
                    <a:pt x="49" y="65"/>
                  </a:lnTo>
                  <a:lnTo>
                    <a:pt x="52" y="64"/>
                  </a:lnTo>
                  <a:lnTo>
                    <a:pt x="55" y="60"/>
                  </a:lnTo>
                  <a:close/>
                  <a:moveTo>
                    <a:pt x="62" y="57"/>
                  </a:moveTo>
                  <a:lnTo>
                    <a:pt x="60" y="59"/>
                  </a:lnTo>
                  <a:lnTo>
                    <a:pt x="56" y="59"/>
                  </a:lnTo>
                  <a:lnTo>
                    <a:pt x="56" y="60"/>
                  </a:lnTo>
                  <a:lnTo>
                    <a:pt x="57" y="60"/>
                  </a:lnTo>
                  <a:lnTo>
                    <a:pt x="60" y="60"/>
                  </a:lnTo>
                  <a:lnTo>
                    <a:pt x="61" y="61"/>
                  </a:lnTo>
                  <a:lnTo>
                    <a:pt x="64" y="61"/>
                  </a:lnTo>
                  <a:lnTo>
                    <a:pt x="65" y="60"/>
                  </a:lnTo>
                  <a:lnTo>
                    <a:pt x="66" y="59"/>
                  </a:lnTo>
                  <a:lnTo>
                    <a:pt x="66" y="59"/>
                  </a:lnTo>
                  <a:lnTo>
                    <a:pt x="65" y="59"/>
                  </a:lnTo>
                  <a:lnTo>
                    <a:pt x="65" y="57"/>
                  </a:lnTo>
                  <a:lnTo>
                    <a:pt x="62" y="57"/>
                  </a:lnTo>
                  <a:close/>
                  <a:moveTo>
                    <a:pt x="47" y="57"/>
                  </a:moveTo>
                  <a:lnTo>
                    <a:pt x="44" y="57"/>
                  </a:lnTo>
                  <a:lnTo>
                    <a:pt x="43" y="59"/>
                  </a:lnTo>
                  <a:lnTo>
                    <a:pt x="43" y="59"/>
                  </a:lnTo>
                  <a:lnTo>
                    <a:pt x="43" y="59"/>
                  </a:lnTo>
                  <a:lnTo>
                    <a:pt x="43" y="60"/>
                  </a:lnTo>
                  <a:lnTo>
                    <a:pt x="44" y="60"/>
                  </a:lnTo>
                  <a:lnTo>
                    <a:pt x="45" y="61"/>
                  </a:lnTo>
                  <a:lnTo>
                    <a:pt x="48" y="61"/>
                  </a:lnTo>
                  <a:lnTo>
                    <a:pt x="49" y="60"/>
                  </a:lnTo>
                  <a:lnTo>
                    <a:pt x="52" y="60"/>
                  </a:lnTo>
                  <a:lnTo>
                    <a:pt x="53" y="60"/>
                  </a:lnTo>
                  <a:lnTo>
                    <a:pt x="53" y="59"/>
                  </a:lnTo>
                  <a:lnTo>
                    <a:pt x="49" y="59"/>
                  </a:lnTo>
                  <a:lnTo>
                    <a:pt x="47" y="57"/>
                  </a:lnTo>
                  <a:close/>
                  <a:moveTo>
                    <a:pt x="47" y="51"/>
                  </a:moveTo>
                  <a:lnTo>
                    <a:pt x="47" y="51"/>
                  </a:lnTo>
                  <a:lnTo>
                    <a:pt x="45" y="51"/>
                  </a:lnTo>
                  <a:lnTo>
                    <a:pt x="45" y="52"/>
                  </a:lnTo>
                  <a:lnTo>
                    <a:pt x="47" y="55"/>
                  </a:lnTo>
                  <a:lnTo>
                    <a:pt x="49" y="56"/>
                  </a:lnTo>
                  <a:lnTo>
                    <a:pt x="51" y="57"/>
                  </a:lnTo>
                  <a:lnTo>
                    <a:pt x="53" y="59"/>
                  </a:lnTo>
                  <a:lnTo>
                    <a:pt x="53" y="59"/>
                  </a:lnTo>
                  <a:lnTo>
                    <a:pt x="51" y="55"/>
                  </a:lnTo>
                  <a:lnTo>
                    <a:pt x="49" y="52"/>
                  </a:lnTo>
                  <a:lnTo>
                    <a:pt x="48" y="51"/>
                  </a:lnTo>
                  <a:lnTo>
                    <a:pt x="47" y="51"/>
                  </a:lnTo>
                  <a:close/>
                  <a:moveTo>
                    <a:pt x="61" y="51"/>
                  </a:moveTo>
                  <a:lnTo>
                    <a:pt x="60" y="52"/>
                  </a:lnTo>
                  <a:lnTo>
                    <a:pt x="58" y="53"/>
                  </a:lnTo>
                  <a:lnTo>
                    <a:pt x="57" y="56"/>
                  </a:lnTo>
                  <a:lnTo>
                    <a:pt x="56" y="57"/>
                  </a:lnTo>
                  <a:lnTo>
                    <a:pt x="56" y="59"/>
                  </a:lnTo>
                  <a:lnTo>
                    <a:pt x="60" y="56"/>
                  </a:lnTo>
                  <a:lnTo>
                    <a:pt x="61" y="55"/>
                  </a:lnTo>
                  <a:lnTo>
                    <a:pt x="62" y="53"/>
                  </a:lnTo>
                  <a:lnTo>
                    <a:pt x="64" y="52"/>
                  </a:lnTo>
                  <a:lnTo>
                    <a:pt x="64" y="51"/>
                  </a:lnTo>
                  <a:lnTo>
                    <a:pt x="64" y="51"/>
                  </a:lnTo>
                  <a:lnTo>
                    <a:pt x="61" y="51"/>
                  </a:lnTo>
                  <a:close/>
                  <a:moveTo>
                    <a:pt x="55" y="47"/>
                  </a:moveTo>
                  <a:lnTo>
                    <a:pt x="53" y="48"/>
                  </a:lnTo>
                  <a:lnTo>
                    <a:pt x="53" y="50"/>
                  </a:lnTo>
                  <a:lnTo>
                    <a:pt x="53" y="52"/>
                  </a:lnTo>
                  <a:lnTo>
                    <a:pt x="53" y="53"/>
                  </a:lnTo>
                  <a:lnTo>
                    <a:pt x="53" y="56"/>
                  </a:lnTo>
                  <a:lnTo>
                    <a:pt x="55" y="57"/>
                  </a:lnTo>
                  <a:lnTo>
                    <a:pt x="55" y="57"/>
                  </a:lnTo>
                  <a:lnTo>
                    <a:pt x="56" y="53"/>
                  </a:lnTo>
                  <a:lnTo>
                    <a:pt x="56" y="51"/>
                  </a:lnTo>
                  <a:lnTo>
                    <a:pt x="56" y="48"/>
                  </a:lnTo>
                  <a:lnTo>
                    <a:pt x="55" y="48"/>
                  </a:lnTo>
                  <a:lnTo>
                    <a:pt x="55" y="47"/>
                  </a:lnTo>
                  <a:lnTo>
                    <a:pt x="55" y="47"/>
                  </a:lnTo>
                  <a:close/>
                  <a:moveTo>
                    <a:pt x="73" y="36"/>
                  </a:moveTo>
                  <a:lnTo>
                    <a:pt x="65" y="50"/>
                  </a:lnTo>
                  <a:lnTo>
                    <a:pt x="64" y="51"/>
                  </a:lnTo>
                  <a:lnTo>
                    <a:pt x="66" y="53"/>
                  </a:lnTo>
                  <a:lnTo>
                    <a:pt x="68" y="57"/>
                  </a:lnTo>
                  <a:lnTo>
                    <a:pt x="68" y="57"/>
                  </a:lnTo>
                  <a:lnTo>
                    <a:pt x="68" y="57"/>
                  </a:lnTo>
                  <a:lnTo>
                    <a:pt x="83" y="57"/>
                  </a:lnTo>
                  <a:lnTo>
                    <a:pt x="73" y="51"/>
                  </a:lnTo>
                  <a:lnTo>
                    <a:pt x="73" y="36"/>
                  </a:lnTo>
                  <a:close/>
                  <a:moveTo>
                    <a:pt x="40" y="35"/>
                  </a:moveTo>
                  <a:lnTo>
                    <a:pt x="40" y="35"/>
                  </a:lnTo>
                  <a:lnTo>
                    <a:pt x="38" y="50"/>
                  </a:lnTo>
                  <a:lnTo>
                    <a:pt x="27" y="57"/>
                  </a:lnTo>
                  <a:lnTo>
                    <a:pt x="27" y="57"/>
                  </a:lnTo>
                  <a:lnTo>
                    <a:pt x="41" y="59"/>
                  </a:lnTo>
                  <a:lnTo>
                    <a:pt x="41" y="59"/>
                  </a:lnTo>
                  <a:lnTo>
                    <a:pt x="43" y="55"/>
                  </a:lnTo>
                  <a:lnTo>
                    <a:pt x="44" y="51"/>
                  </a:lnTo>
                  <a:lnTo>
                    <a:pt x="47" y="48"/>
                  </a:lnTo>
                  <a:lnTo>
                    <a:pt x="47" y="48"/>
                  </a:lnTo>
                  <a:lnTo>
                    <a:pt x="40" y="35"/>
                  </a:lnTo>
                  <a:close/>
                  <a:moveTo>
                    <a:pt x="43" y="34"/>
                  </a:moveTo>
                  <a:lnTo>
                    <a:pt x="41" y="35"/>
                  </a:lnTo>
                  <a:lnTo>
                    <a:pt x="48" y="47"/>
                  </a:lnTo>
                  <a:lnTo>
                    <a:pt x="48" y="47"/>
                  </a:lnTo>
                  <a:lnTo>
                    <a:pt x="51" y="47"/>
                  </a:lnTo>
                  <a:lnTo>
                    <a:pt x="53" y="46"/>
                  </a:lnTo>
                  <a:lnTo>
                    <a:pt x="57" y="46"/>
                  </a:lnTo>
                  <a:lnTo>
                    <a:pt x="60" y="47"/>
                  </a:lnTo>
                  <a:lnTo>
                    <a:pt x="62" y="50"/>
                  </a:lnTo>
                  <a:lnTo>
                    <a:pt x="62" y="48"/>
                  </a:lnTo>
                  <a:lnTo>
                    <a:pt x="70" y="35"/>
                  </a:lnTo>
                  <a:lnTo>
                    <a:pt x="70" y="35"/>
                  </a:lnTo>
                  <a:lnTo>
                    <a:pt x="70" y="35"/>
                  </a:lnTo>
                  <a:lnTo>
                    <a:pt x="56" y="39"/>
                  </a:lnTo>
                  <a:lnTo>
                    <a:pt x="43" y="34"/>
                  </a:lnTo>
                  <a:close/>
                  <a:moveTo>
                    <a:pt x="78" y="29"/>
                  </a:moveTo>
                  <a:lnTo>
                    <a:pt x="75" y="31"/>
                  </a:lnTo>
                  <a:lnTo>
                    <a:pt x="77" y="31"/>
                  </a:lnTo>
                  <a:lnTo>
                    <a:pt x="77" y="34"/>
                  </a:lnTo>
                  <a:lnTo>
                    <a:pt x="77" y="35"/>
                  </a:lnTo>
                  <a:lnTo>
                    <a:pt x="75" y="36"/>
                  </a:lnTo>
                  <a:lnTo>
                    <a:pt x="74" y="36"/>
                  </a:lnTo>
                  <a:lnTo>
                    <a:pt x="75" y="48"/>
                  </a:lnTo>
                  <a:lnTo>
                    <a:pt x="82" y="44"/>
                  </a:lnTo>
                  <a:lnTo>
                    <a:pt x="83" y="38"/>
                  </a:lnTo>
                  <a:lnTo>
                    <a:pt x="83" y="38"/>
                  </a:lnTo>
                  <a:lnTo>
                    <a:pt x="85" y="38"/>
                  </a:lnTo>
                  <a:lnTo>
                    <a:pt x="85" y="38"/>
                  </a:lnTo>
                  <a:lnTo>
                    <a:pt x="86" y="39"/>
                  </a:lnTo>
                  <a:lnTo>
                    <a:pt x="85" y="43"/>
                  </a:lnTo>
                  <a:lnTo>
                    <a:pt x="87" y="42"/>
                  </a:lnTo>
                  <a:lnTo>
                    <a:pt x="89" y="38"/>
                  </a:lnTo>
                  <a:lnTo>
                    <a:pt x="89" y="38"/>
                  </a:lnTo>
                  <a:lnTo>
                    <a:pt x="90" y="36"/>
                  </a:lnTo>
                  <a:lnTo>
                    <a:pt x="90" y="38"/>
                  </a:lnTo>
                  <a:lnTo>
                    <a:pt x="91" y="38"/>
                  </a:lnTo>
                  <a:lnTo>
                    <a:pt x="90" y="40"/>
                  </a:lnTo>
                  <a:lnTo>
                    <a:pt x="95" y="38"/>
                  </a:lnTo>
                  <a:lnTo>
                    <a:pt x="96" y="38"/>
                  </a:lnTo>
                  <a:lnTo>
                    <a:pt x="96" y="38"/>
                  </a:lnTo>
                  <a:lnTo>
                    <a:pt x="96" y="39"/>
                  </a:lnTo>
                  <a:lnTo>
                    <a:pt x="96" y="39"/>
                  </a:lnTo>
                  <a:lnTo>
                    <a:pt x="91" y="43"/>
                  </a:lnTo>
                  <a:lnTo>
                    <a:pt x="94" y="43"/>
                  </a:lnTo>
                  <a:lnTo>
                    <a:pt x="94" y="44"/>
                  </a:lnTo>
                  <a:lnTo>
                    <a:pt x="94" y="46"/>
                  </a:lnTo>
                  <a:lnTo>
                    <a:pt x="93" y="46"/>
                  </a:lnTo>
                  <a:lnTo>
                    <a:pt x="93" y="46"/>
                  </a:lnTo>
                  <a:lnTo>
                    <a:pt x="89" y="44"/>
                  </a:lnTo>
                  <a:lnTo>
                    <a:pt x="86" y="46"/>
                  </a:lnTo>
                  <a:lnTo>
                    <a:pt x="90" y="48"/>
                  </a:lnTo>
                  <a:lnTo>
                    <a:pt x="91" y="48"/>
                  </a:lnTo>
                  <a:lnTo>
                    <a:pt x="91" y="50"/>
                  </a:lnTo>
                  <a:lnTo>
                    <a:pt x="90" y="51"/>
                  </a:lnTo>
                  <a:lnTo>
                    <a:pt x="90" y="50"/>
                  </a:lnTo>
                  <a:lnTo>
                    <a:pt x="83" y="47"/>
                  </a:lnTo>
                  <a:lnTo>
                    <a:pt x="75" y="51"/>
                  </a:lnTo>
                  <a:lnTo>
                    <a:pt x="85" y="56"/>
                  </a:lnTo>
                  <a:lnTo>
                    <a:pt x="86" y="56"/>
                  </a:lnTo>
                  <a:lnTo>
                    <a:pt x="87" y="56"/>
                  </a:lnTo>
                  <a:lnTo>
                    <a:pt x="89" y="57"/>
                  </a:lnTo>
                  <a:lnTo>
                    <a:pt x="90" y="57"/>
                  </a:lnTo>
                  <a:lnTo>
                    <a:pt x="93" y="57"/>
                  </a:lnTo>
                  <a:lnTo>
                    <a:pt x="103" y="35"/>
                  </a:lnTo>
                  <a:lnTo>
                    <a:pt x="103" y="34"/>
                  </a:lnTo>
                  <a:lnTo>
                    <a:pt x="78" y="29"/>
                  </a:lnTo>
                  <a:close/>
                  <a:moveTo>
                    <a:pt x="36" y="27"/>
                  </a:moveTo>
                  <a:lnTo>
                    <a:pt x="9" y="31"/>
                  </a:lnTo>
                  <a:lnTo>
                    <a:pt x="9" y="31"/>
                  </a:lnTo>
                  <a:lnTo>
                    <a:pt x="18" y="57"/>
                  </a:lnTo>
                  <a:lnTo>
                    <a:pt x="21" y="57"/>
                  </a:lnTo>
                  <a:lnTo>
                    <a:pt x="22" y="56"/>
                  </a:lnTo>
                  <a:lnTo>
                    <a:pt x="23" y="56"/>
                  </a:lnTo>
                  <a:lnTo>
                    <a:pt x="26" y="56"/>
                  </a:lnTo>
                  <a:lnTo>
                    <a:pt x="34" y="48"/>
                  </a:lnTo>
                  <a:lnTo>
                    <a:pt x="27" y="44"/>
                  </a:lnTo>
                  <a:lnTo>
                    <a:pt x="21" y="47"/>
                  </a:lnTo>
                  <a:lnTo>
                    <a:pt x="21" y="47"/>
                  </a:lnTo>
                  <a:lnTo>
                    <a:pt x="19" y="47"/>
                  </a:lnTo>
                  <a:lnTo>
                    <a:pt x="19" y="46"/>
                  </a:lnTo>
                  <a:lnTo>
                    <a:pt x="21" y="44"/>
                  </a:lnTo>
                  <a:lnTo>
                    <a:pt x="24" y="43"/>
                  </a:lnTo>
                  <a:lnTo>
                    <a:pt x="22" y="42"/>
                  </a:lnTo>
                  <a:lnTo>
                    <a:pt x="18" y="43"/>
                  </a:lnTo>
                  <a:lnTo>
                    <a:pt x="18" y="43"/>
                  </a:lnTo>
                  <a:lnTo>
                    <a:pt x="17" y="42"/>
                  </a:lnTo>
                  <a:lnTo>
                    <a:pt x="17" y="42"/>
                  </a:lnTo>
                  <a:lnTo>
                    <a:pt x="17" y="40"/>
                  </a:lnTo>
                  <a:lnTo>
                    <a:pt x="19" y="40"/>
                  </a:lnTo>
                  <a:lnTo>
                    <a:pt x="14" y="36"/>
                  </a:lnTo>
                  <a:lnTo>
                    <a:pt x="14" y="36"/>
                  </a:lnTo>
                  <a:lnTo>
                    <a:pt x="14" y="35"/>
                  </a:lnTo>
                  <a:lnTo>
                    <a:pt x="15" y="35"/>
                  </a:lnTo>
                  <a:lnTo>
                    <a:pt x="15" y="35"/>
                  </a:lnTo>
                  <a:lnTo>
                    <a:pt x="21" y="38"/>
                  </a:lnTo>
                  <a:lnTo>
                    <a:pt x="21" y="35"/>
                  </a:lnTo>
                  <a:lnTo>
                    <a:pt x="21" y="34"/>
                  </a:lnTo>
                  <a:lnTo>
                    <a:pt x="22" y="34"/>
                  </a:lnTo>
                  <a:lnTo>
                    <a:pt x="22" y="34"/>
                  </a:lnTo>
                  <a:lnTo>
                    <a:pt x="23" y="35"/>
                  </a:lnTo>
                  <a:lnTo>
                    <a:pt x="23" y="39"/>
                  </a:lnTo>
                  <a:lnTo>
                    <a:pt x="26" y="42"/>
                  </a:lnTo>
                  <a:lnTo>
                    <a:pt x="26" y="35"/>
                  </a:lnTo>
                  <a:lnTo>
                    <a:pt x="26" y="35"/>
                  </a:lnTo>
                  <a:lnTo>
                    <a:pt x="27" y="34"/>
                  </a:lnTo>
                  <a:lnTo>
                    <a:pt x="27" y="35"/>
                  </a:lnTo>
                  <a:lnTo>
                    <a:pt x="28" y="35"/>
                  </a:lnTo>
                  <a:lnTo>
                    <a:pt x="28" y="43"/>
                  </a:lnTo>
                  <a:lnTo>
                    <a:pt x="35" y="47"/>
                  </a:lnTo>
                  <a:lnTo>
                    <a:pt x="38" y="35"/>
                  </a:lnTo>
                  <a:lnTo>
                    <a:pt x="36" y="34"/>
                  </a:lnTo>
                  <a:lnTo>
                    <a:pt x="36" y="33"/>
                  </a:lnTo>
                  <a:lnTo>
                    <a:pt x="38" y="30"/>
                  </a:lnTo>
                  <a:lnTo>
                    <a:pt x="36" y="27"/>
                  </a:lnTo>
                  <a:close/>
                  <a:moveTo>
                    <a:pt x="56" y="5"/>
                  </a:moveTo>
                  <a:lnTo>
                    <a:pt x="56" y="5"/>
                  </a:lnTo>
                  <a:lnTo>
                    <a:pt x="55" y="5"/>
                  </a:lnTo>
                  <a:lnTo>
                    <a:pt x="38" y="27"/>
                  </a:lnTo>
                  <a:lnTo>
                    <a:pt x="39" y="29"/>
                  </a:lnTo>
                  <a:lnTo>
                    <a:pt x="41" y="29"/>
                  </a:lnTo>
                  <a:lnTo>
                    <a:pt x="43" y="30"/>
                  </a:lnTo>
                  <a:lnTo>
                    <a:pt x="43" y="31"/>
                  </a:lnTo>
                  <a:lnTo>
                    <a:pt x="55" y="36"/>
                  </a:lnTo>
                  <a:lnTo>
                    <a:pt x="55" y="29"/>
                  </a:lnTo>
                  <a:lnTo>
                    <a:pt x="49" y="25"/>
                  </a:lnTo>
                  <a:lnTo>
                    <a:pt x="49" y="23"/>
                  </a:lnTo>
                  <a:lnTo>
                    <a:pt x="49" y="22"/>
                  </a:lnTo>
                  <a:lnTo>
                    <a:pt x="51" y="22"/>
                  </a:lnTo>
                  <a:lnTo>
                    <a:pt x="51" y="22"/>
                  </a:lnTo>
                  <a:lnTo>
                    <a:pt x="55" y="26"/>
                  </a:lnTo>
                  <a:lnTo>
                    <a:pt x="55" y="22"/>
                  </a:lnTo>
                  <a:lnTo>
                    <a:pt x="52" y="19"/>
                  </a:lnTo>
                  <a:lnTo>
                    <a:pt x="51" y="18"/>
                  </a:lnTo>
                  <a:lnTo>
                    <a:pt x="52" y="18"/>
                  </a:lnTo>
                  <a:lnTo>
                    <a:pt x="52" y="17"/>
                  </a:lnTo>
                  <a:lnTo>
                    <a:pt x="53" y="18"/>
                  </a:lnTo>
                  <a:lnTo>
                    <a:pt x="55" y="19"/>
                  </a:lnTo>
                  <a:lnTo>
                    <a:pt x="55" y="13"/>
                  </a:lnTo>
                  <a:lnTo>
                    <a:pt x="55" y="13"/>
                  </a:lnTo>
                  <a:lnTo>
                    <a:pt x="56" y="12"/>
                  </a:lnTo>
                  <a:lnTo>
                    <a:pt x="56" y="12"/>
                  </a:lnTo>
                  <a:lnTo>
                    <a:pt x="57" y="13"/>
                  </a:lnTo>
                  <a:lnTo>
                    <a:pt x="57" y="13"/>
                  </a:lnTo>
                  <a:lnTo>
                    <a:pt x="57" y="19"/>
                  </a:lnTo>
                  <a:lnTo>
                    <a:pt x="58" y="17"/>
                  </a:lnTo>
                  <a:lnTo>
                    <a:pt x="60" y="17"/>
                  </a:lnTo>
                  <a:lnTo>
                    <a:pt x="61" y="18"/>
                  </a:lnTo>
                  <a:lnTo>
                    <a:pt x="61" y="18"/>
                  </a:lnTo>
                  <a:lnTo>
                    <a:pt x="60" y="19"/>
                  </a:lnTo>
                  <a:lnTo>
                    <a:pt x="57" y="22"/>
                  </a:lnTo>
                  <a:lnTo>
                    <a:pt x="57" y="26"/>
                  </a:lnTo>
                  <a:lnTo>
                    <a:pt x="61" y="22"/>
                  </a:lnTo>
                  <a:lnTo>
                    <a:pt x="62" y="22"/>
                  </a:lnTo>
                  <a:lnTo>
                    <a:pt x="64" y="22"/>
                  </a:lnTo>
                  <a:lnTo>
                    <a:pt x="64" y="23"/>
                  </a:lnTo>
                  <a:lnTo>
                    <a:pt x="62" y="25"/>
                  </a:lnTo>
                  <a:lnTo>
                    <a:pt x="57" y="29"/>
                  </a:lnTo>
                  <a:lnTo>
                    <a:pt x="57" y="36"/>
                  </a:lnTo>
                  <a:lnTo>
                    <a:pt x="70" y="33"/>
                  </a:lnTo>
                  <a:lnTo>
                    <a:pt x="70" y="31"/>
                  </a:lnTo>
                  <a:lnTo>
                    <a:pt x="72" y="31"/>
                  </a:lnTo>
                  <a:lnTo>
                    <a:pt x="73" y="30"/>
                  </a:lnTo>
                  <a:lnTo>
                    <a:pt x="74" y="30"/>
                  </a:lnTo>
                  <a:lnTo>
                    <a:pt x="75" y="27"/>
                  </a:lnTo>
                  <a:lnTo>
                    <a:pt x="56" y="5"/>
                  </a:lnTo>
                  <a:close/>
                  <a:moveTo>
                    <a:pt x="56" y="0"/>
                  </a:moveTo>
                  <a:lnTo>
                    <a:pt x="56" y="1"/>
                  </a:lnTo>
                  <a:lnTo>
                    <a:pt x="57" y="1"/>
                  </a:lnTo>
                  <a:lnTo>
                    <a:pt x="57" y="2"/>
                  </a:lnTo>
                  <a:lnTo>
                    <a:pt x="57" y="2"/>
                  </a:lnTo>
                  <a:lnTo>
                    <a:pt x="77" y="26"/>
                  </a:lnTo>
                  <a:lnTo>
                    <a:pt x="79" y="21"/>
                  </a:lnTo>
                  <a:lnTo>
                    <a:pt x="78" y="19"/>
                  </a:lnTo>
                  <a:lnTo>
                    <a:pt x="78" y="17"/>
                  </a:lnTo>
                  <a:lnTo>
                    <a:pt x="78" y="14"/>
                  </a:lnTo>
                  <a:lnTo>
                    <a:pt x="81" y="13"/>
                  </a:lnTo>
                  <a:lnTo>
                    <a:pt x="83" y="12"/>
                  </a:lnTo>
                  <a:lnTo>
                    <a:pt x="86" y="12"/>
                  </a:lnTo>
                  <a:lnTo>
                    <a:pt x="87" y="14"/>
                  </a:lnTo>
                  <a:lnTo>
                    <a:pt x="89" y="17"/>
                  </a:lnTo>
                  <a:lnTo>
                    <a:pt x="89" y="19"/>
                  </a:lnTo>
                  <a:lnTo>
                    <a:pt x="86" y="21"/>
                  </a:lnTo>
                  <a:lnTo>
                    <a:pt x="83" y="22"/>
                  </a:lnTo>
                  <a:lnTo>
                    <a:pt x="82" y="22"/>
                  </a:lnTo>
                  <a:lnTo>
                    <a:pt x="79" y="26"/>
                  </a:lnTo>
                  <a:lnTo>
                    <a:pt x="103" y="33"/>
                  </a:lnTo>
                  <a:lnTo>
                    <a:pt x="106" y="31"/>
                  </a:lnTo>
                  <a:lnTo>
                    <a:pt x="107" y="31"/>
                  </a:lnTo>
                  <a:lnTo>
                    <a:pt x="107" y="34"/>
                  </a:lnTo>
                  <a:lnTo>
                    <a:pt x="107" y="35"/>
                  </a:lnTo>
                  <a:lnTo>
                    <a:pt x="106" y="36"/>
                  </a:lnTo>
                  <a:lnTo>
                    <a:pt x="106" y="36"/>
                  </a:lnTo>
                  <a:lnTo>
                    <a:pt x="95" y="57"/>
                  </a:lnTo>
                  <a:lnTo>
                    <a:pt x="102" y="57"/>
                  </a:lnTo>
                  <a:lnTo>
                    <a:pt x="102" y="56"/>
                  </a:lnTo>
                  <a:lnTo>
                    <a:pt x="104" y="55"/>
                  </a:lnTo>
                  <a:lnTo>
                    <a:pt x="106" y="53"/>
                  </a:lnTo>
                  <a:lnTo>
                    <a:pt x="108" y="55"/>
                  </a:lnTo>
                  <a:lnTo>
                    <a:pt x="111" y="56"/>
                  </a:lnTo>
                  <a:lnTo>
                    <a:pt x="112" y="59"/>
                  </a:lnTo>
                  <a:lnTo>
                    <a:pt x="111" y="61"/>
                  </a:lnTo>
                  <a:lnTo>
                    <a:pt x="110" y="63"/>
                  </a:lnTo>
                  <a:lnTo>
                    <a:pt x="107" y="64"/>
                  </a:lnTo>
                  <a:lnTo>
                    <a:pt x="104" y="64"/>
                  </a:lnTo>
                  <a:lnTo>
                    <a:pt x="102" y="63"/>
                  </a:lnTo>
                  <a:lnTo>
                    <a:pt x="102" y="60"/>
                  </a:lnTo>
                  <a:lnTo>
                    <a:pt x="95" y="60"/>
                  </a:lnTo>
                  <a:lnTo>
                    <a:pt x="107" y="82"/>
                  </a:lnTo>
                  <a:lnTo>
                    <a:pt x="108" y="84"/>
                  </a:lnTo>
                  <a:lnTo>
                    <a:pt x="110" y="85"/>
                  </a:lnTo>
                  <a:lnTo>
                    <a:pt x="108" y="86"/>
                  </a:lnTo>
                  <a:lnTo>
                    <a:pt x="107" y="88"/>
                  </a:lnTo>
                  <a:lnTo>
                    <a:pt x="106" y="86"/>
                  </a:lnTo>
                  <a:lnTo>
                    <a:pt x="78" y="91"/>
                  </a:lnTo>
                  <a:lnTo>
                    <a:pt x="81" y="97"/>
                  </a:lnTo>
                  <a:lnTo>
                    <a:pt x="82" y="97"/>
                  </a:lnTo>
                  <a:lnTo>
                    <a:pt x="85" y="97"/>
                  </a:lnTo>
                  <a:lnTo>
                    <a:pt x="87" y="99"/>
                  </a:lnTo>
                  <a:lnTo>
                    <a:pt x="87" y="102"/>
                  </a:lnTo>
                  <a:lnTo>
                    <a:pt x="87" y="105"/>
                  </a:lnTo>
                  <a:lnTo>
                    <a:pt x="86" y="106"/>
                  </a:lnTo>
                  <a:lnTo>
                    <a:pt x="83" y="107"/>
                  </a:lnTo>
                  <a:lnTo>
                    <a:pt x="81" y="107"/>
                  </a:lnTo>
                  <a:lnTo>
                    <a:pt x="78" y="105"/>
                  </a:lnTo>
                  <a:lnTo>
                    <a:pt x="77" y="102"/>
                  </a:lnTo>
                  <a:lnTo>
                    <a:pt x="77" y="99"/>
                  </a:lnTo>
                  <a:lnTo>
                    <a:pt x="78" y="98"/>
                  </a:lnTo>
                  <a:lnTo>
                    <a:pt x="75" y="93"/>
                  </a:lnTo>
                  <a:lnTo>
                    <a:pt x="57" y="114"/>
                  </a:lnTo>
                  <a:lnTo>
                    <a:pt x="57" y="115"/>
                  </a:lnTo>
                  <a:lnTo>
                    <a:pt x="57" y="116"/>
                  </a:lnTo>
                  <a:lnTo>
                    <a:pt x="56" y="116"/>
                  </a:lnTo>
                  <a:lnTo>
                    <a:pt x="53" y="116"/>
                  </a:lnTo>
                  <a:lnTo>
                    <a:pt x="53" y="115"/>
                  </a:lnTo>
                  <a:lnTo>
                    <a:pt x="53" y="115"/>
                  </a:lnTo>
                  <a:lnTo>
                    <a:pt x="35" y="93"/>
                  </a:lnTo>
                  <a:lnTo>
                    <a:pt x="31" y="98"/>
                  </a:lnTo>
                  <a:lnTo>
                    <a:pt x="32" y="99"/>
                  </a:lnTo>
                  <a:lnTo>
                    <a:pt x="32" y="101"/>
                  </a:lnTo>
                  <a:lnTo>
                    <a:pt x="32" y="103"/>
                  </a:lnTo>
                  <a:lnTo>
                    <a:pt x="31" y="106"/>
                  </a:lnTo>
                  <a:lnTo>
                    <a:pt x="28" y="107"/>
                  </a:lnTo>
                  <a:lnTo>
                    <a:pt x="26" y="106"/>
                  </a:lnTo>
                  <a:lnTo>
                    <a:pt x="23" y="105"/>
                  </a:lnTo>
                  <a:lnTo>
                    <a:pt x="22" y="102"/>
                  </a:lnTo>
                  <a:lnTo>
                    <a:pt x="23" y="99"/>
                  </a:lnTo>
                  <a:lnTo>
                    <a:pt x="24" y="97"/>
                  </a:lnTo>
                  <a:lnTo>
                    <a:pt x="27" y="95"/>
                  </a:lnTo>
                  <a:lnTo>
                    <a:pt x="30" y="97"/>
                  </a:lnTo>
                  <a:lnTo>
                    <a:pt x="32" y="91"/>
                  </a:lnTo>
                  <a:lnTo>
                    <a:pt x="7" y="88"/>
                  </a:lnTo>
                  <a:lnTo>
                    <a:pt x="6" y="88"/>
                  </a:lnTo>
                  <a:lnTo>
                    <a:pt x="6" y="89"/>
                  </a:lnTo>
                  <a:lnTo>
                    <a:pt x="3" y="88"/>
                  </a:lnTo>
                  <a:lnTo>
                    <a:pt x="3" y="86"/>
                  </a:lnTo>
                  <a:lnTo>
                    <a:pt x="3" y="85"/>
                  </a:lnTo>
                  <a:lnTo>
                    <a:pt x="5" y="84"/>
                  </a:lnTo>
                  <a:lnTo>
                    <a:pt x="5" y="84"/>
                  </a:lnTo>
                  <a:lnTo>
                    <a:pt x="17" y="60"/>
                  </a:lnTo>
                  <a:lnTo>
                    <a:pt x="10" y="60"/>
                  </a:lnTo>
                  <a:lnTo>
                    <a:pt x="9" y="61"/>
                  </a:lnTo>
                  <a:lnTo>
                    <a:pt x="7" y="64"/>
                  </a:lnTo>
                  <a:lnTo>
                    <a:pt x="6" y="64"/>
                  </a:lnTo>
                  <a:lnTo>
                    <a:pt x="3" y="64"/>
                  </a:lnTo>
                  <a:lnTo>
                    <a:pt x="1" y="61"/>
                  </a:lnTo>
                  <a:lnTo>
                    <a:pt x="0" y="59"/>
                  </a:lnTo>
                  <a:lnTo>
                    <a:pt x="1" y="56"/>
                  </a:lnTo>
                  <a:lnTo>
                    <a:pt x="2" y="55"/>
                  </a:lnTo>
                  <a:lnTo>
                    <a:pt x="5" y="53"/>
                  </a:lnTo>
                  <a:lnTo>
                    <a:pt x="7" y="53"/>
                  </a:lnTo>
                  <a:lnTo>
                    <a:pt x="9" y="55"/>
                  </a:lnTo>
                  <a:lnTo>
                    <a:pt x="10" y="57"/>
                  </a:lnTo>
                  <a:lnTo>
                    <a:pt x="15" y="57"/>
                  </a:lnTo>
                  <a:lnTo>
                    <a:pt x="6" y="31"/>
                  </a:lnTo>
                  <a:lnTo>
                    <a:pt x="5" y="31"/>
                  </a:lnTo>
                  <a:lnTo>
                    <a:pt x="5" y="30"/>
                  </a:lnTo>
                  <a:lnTo>
                    <a:pt x="5" y="29"/>
                  </a:lnTo>
                  <a:lnTo>
                    <a:pt x="6" y="27"/>
                  </a:lnTo>
                  <a:lnTo>
                    <a:pt x="7" y="27"/>
                  </a:lnTo>
                  <a:lnTo>
                    <a:pt x="9" y="29"/>
                  </a:lnTo>
                  <a:lnTo>
                    <a:pt x="35" y="25"/>
                  </a:lnTo>
                  <a:lnTo>
                    <a:pt x="32" y="21"/>
                  </a:lnTo>
                  <a:lnTo>
                    <a:pt x="32" y="21"/>
                  </a:lnTo>
                  <a:lnTo>
                    <a:pt x="28" y="21"/>
                  </a:lnTo>
                  <a:lnTo>
                    <a:pt x="27" y="18"/>
                  </a:lnTo>
                  <a:lnTo>
                    <a:pt x="26" y="16"/>
                  </a:lnTo>
                  <a:lnTo>
                    <a:pt x="26" y="13"/>
                  </a:lnTo>
                  <a:lnTo>
                    <a:pt x="28" y="12"/>
                  </a:lnTo>
                  <a:lnTo>
                    <a:pt x="31" y="10"/>
                  </a:lnTo>
                  <a:lnTo>
                    <a:pt x="34" y="10"/>
                  </a:lnTo>
                  <a:lnTo>
                    <a:pt x="35" y="12"/>
                  </a:lnTo>
                  <a:lnTo>
                    <a:pt x="36" y="14"/>
                  </a:lnTo>
                  <a:lnTo>
                    <a:pt x="36" y="18"/>
                  </a:lnTo>
                  <a:lnTo>
                    <a:pt x="34" y="19"/>
                  </a:lnTo>
                  <a:lnTo>
                    <a:pt x="36" y="25"/>
                  </a:lnTo>
                  <a:lnTo>
                    <a:pt x="53" y="4"/>
                  </a:lnTo>
                  <a:lnTo>
                    <a:pt x="53" y="2"/>
                  </a:lnTo>
                  <a:lnTo>
                    <a:pt x="53" y="1"/>
                  </a:lnTo>
                  <a:lnTo>
                    <a:pt x="55" y="1"/>
                  </a:lnTo>
                  <a:lnTo>
                    <a:pt x="56" y="1"/>
                  </a:lnTo>
                  <a:lnTo>
                    <a:pt x="56"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72" name="Freeform 8713"/>
            <p:cNvSpPr/>
            <p:nvPr/>
          </p:nvSpPr>
          <p:spPr bwMode="auto">
            <a:xfrm>
              <a:off x="1666787" y="1629328"/>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3" name="Freeform 8714"/>
            <p:cNvSpPr/>
            <p:nvPr/>
          </p:nvSpPr>
          <p:spPr bwMode="auto">
            <a:xfrm>
              <a:off x="1666787" y="1554416"/>
              <a:ext cx="68671" cy="74912"/>
            </a:xfrm>
            <a:custGeom>
              <a:gdLst>
                <a:gd name="T0" fmla="*/ 5 w 11"/>
                <a:gd name="T1" fmla="*/ 0 h 12"/>
                <a:gd name="T2" fmla="*/ 8 w 11"/>
                <a:gd name="T3" fmla="*/ 1 h 12"/>
                <a:gd name="T4" fmla="*/ 11 w 11"/>
                <a:gd name="T5" fmla="*/ 2 h 12"/>
                <a:gd name="T6" fmla="*/ 11 w 11"/>
                <a:gd name="T7" fmla="*/ 5 h 12"/>
                <a:gd name="T8" fmla="*/ 11 w 11"/>
                <a:gd name="T9" fmla="*/ 8 h 12"/>
                <a:gd name="T10" fmla="*/ 8 w 11"/>
                <a:gd name="T11" fmla="*/ 10 h 12"/>
                <a:gd name="T12" fmla="*/ 5 w 11"/>
                <a:gd name="T13" fmla="*/ 12 h 12"/>
                <a:gd name="T14" fmla="*/ 3 w 11"/>
                <a:gd name="T15" fmla="*/ 10 h 12"/>
                <a:gd name="T16" fmla="*/ 1 w 11"/>
                <a:gd name="T17" fmla="*/ 8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8"/>
                  </a:lnTo>
                  <a:lnTo>
                    <a:pt x="8" y="10"/>
                  </a:lnTo>
                  <a:lnTo>
                    <a:pt x="5" y="12"/>
                  </a:lnTo>
                  <a:lnTo>
                    <a:pt x="3" y="10"/>
                  </a:lnTo>
                  <a:lnTo>
                    <a:pt x="1" y="8"/>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4" name="Freeform 8715"/>
            <p:cNvSpPr/>
            <p:nvPr/>
          </p:nvSpPr>
          <p:spPr bwMode="auto">
            <a:xfrm>
              <a:off x="1666787" y="1485749"/>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5" name="Freeform 8716"/>
            <p:cNvSpPr/>
            <p:nvPr/>
          </p:nvSpPr>
          <p:spPr bwMode="auto">
            <a:xfrm>
              <a:off x="1666787" y="1417078"/>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6" name="Freeform 8717"/>
            <p:cNvSpPr/>
            <p:nvPr/>
          </p:nvSpPr>
          <p:spPr bwMode="auto">
            <a:xfrm>
              <a:off x="1666787" y="1348411"/>
              <a:ext cx="68671" cy="68671"/>
            </a:xfrm>
            <a:custGeom>
              <a:gdLst>
                <a:gd name="T0" fmla="*/ 5 w 11"/>
                <a:gd name="T1" fmla="*/ 0 h 11"/>
                <a:gd name="T2" fmla="*/ 8 w 11"/>
                <a:gd name="T3" fmla="*/ 0 h 11"/>
                <a:gd name="T4" fmla="*/ 11 w 11"/>
                <a:gd name="T5" fmla="*/ 3 h 11"/>
                <a:gd name="T6" fmla="*/ 11 w 11"/>
                <a:gd name="T7" fmla="*/ 5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5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5"/>
                  </a:lnTo>
                  <a:lnTo>
                    <a:pt x="11" y="8"/>
                  </a:lnTo>
                  <a:lnTo>
                    <a:pt x="8"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77" name="组合 76"/>
            <p:cNvGrpSpPr/>
            <p:nvPr/>
          </p:nvGrpSpPr>
          <p:grpSpPr>
            <a:xfrm>
              <a:off x="1666787" y="349588"/>
              <a:ext cx="74912" cy="998823"/>
              <a:chOff x="1666787" y="349588"/>
              <a:chExt cx="74912" cy="998823"/>
            </a:xfrm>
          </p:grpSpPr>
          <p:sp>
            <p:nvSpPr>
              <p:cNvPr id="104" name="Freeform 8718"/>
              <p:cNvSpPr/>
              <p:nvPr/>
            </p:nvSpPr>
            <p:spPr bwMode="auto">
              <a:xfrm>
                <a:off x="1666787" y="1273499"/>
                <a:ext cx="68671" cy="74912"/>
              </a:xfrm>
              <a:custGeom>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5" name="Freeform 8719"/>
              <p:cNvSpPr/>
              <p:nvPr/>
            </p:nvSpPr>
            <p:spPr bwMode="auto">
              <a:xfrm>
                <a:off x="1666787" y="1211073"/>
                <a:ext cx="68671" cy="62426"/>
              </a:xfrm>
              <a:custGeom>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6" name="Freeform 8720"/>
              <p:cNvSpPr/>
              <p:nvPr/>
            </p:nvSpPr>
            <p:spPr bwMode="auto">
              <a:xfrm>
                <a:off x="1666787" y="1136161"/>
                <a:ext cx="68671" cy="74912"/>
              </a:xfrm>
              <a:custGeom>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7" name="Freeform 8721"/>
              <p:cNvSpPr/>
              <p:nvPr/>
            </p:nvSpPr>
            <p:spPr bwMode="auto">
              <a:xfrm>
                <a:off x="1666787" y="1073734"/>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8" name="Freeform 8722"/>
              <p:cNvSpPr/>
              <p:nvPr/>
            </p:nvSpPr>
            <p:spPr bwMode="auto">
              <a:xfrm>
                <a:off x="1666787" y="998823"/>
                <a:ext cx="68671" cy="74912"/>
              </a:xfrm>
              <a:custGeom>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9" name="Freeform 8723"/>
              <p:cNvSpPr/>
              <p:nvPr/>
            </p:nvSpPr>
            <p:spPr bwMode="auto">
              <a:xfrm>
                <a:off x="1666787" y="930152"/>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0" name="Freeform 8724"/>
              <p:cNvSpPr/>
              <p:nvPr/>
            </p:nvSpPr>
            <p:spPr bwMode="auto">
              <a:xfrm>
                <a:off x="1666787" y="792814"/>
                <a:ext cx="74912" cy="68671"/>
              </a:xfrm>
              <a:custGeom>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1" name="Freeform 8725"/>
              <p:cNvSpPr/>
              <p:nvPr/>
            </p:nvSpPr>
            <p:spPr bwMode="auto">
              <a:xfrm>
                <a:off x="1666787" y="717902"/>
                <a:ext cx="74912" cy="74912"/>
              </a:xfrm>
              <a:custGeom>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2" name="Freeform 8726"/>
              <p:cNvSpPr/>
              <p:nvPr/>
            </p:nvSpPr>
            <p:spPr bwMode="auto">
              <a:xfrm>
                <a:off x="1666787" y="655475"/>
                <a:ext cx="74912" cy="62426"/>
              </a:xfrm>
              <a:custGeom>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3" name="Freeform 8727"/>
              <p:cNvSpPr/>
              <p:nvPr/>
            </p:nvSpPr>
            <p:spPr bwMode="auto">
              <a:xfrm>
                <a:off x="1666787" y="580564"/>
                <a:ext cx="74912" cy="74912"/>
              </a:xfrm>
              <a:custGeom>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4" name="Freeform 8728"/>
              <p:cNvSpPr/>
              <p:nvPr/>
            </p:nvSpPr>
            <p:spPr bwMode="auto">
              <a:xfrm>
                <a:off x="1666787" y="518137"/>
                <a:ext cx="74912" cy="62426"/>
              </a:xfrm>
              <a:custGeom>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5" name="Freeform 8729"/>
              <p:cNvSpPr/>
              <p:nvPr/>
            </p:nvSpPr>
            <p:spPr bwMode="auto">
              <a:xfrm>
                <a:off x="1666787" y="443226"/>
                <a:ext cx="74912" cy="74912"/>
              </a:xfrm>
              <a:custGeom>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6" name="Freeform 8730"/>
              <p:cNvSpPr/>
              <p:nvPr/>
            </p:nvSpPr>
            <p:spPr bwMode="auto">
              <a:xfrm>
                <a:off x="1666787" y="374559"/>
                <a:ext cx="74912" cy="68671"/>
              </a:xfrm>
              <a:custGeom>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7" name="Freeform 8731"/>
              <p:cNvSpPr/>
              <p:nvPr/>
            </p:nvSpPr>
            <p:spPr bwMode="auto">
              <a:xfrm>
                <a:off x="1666787" y="861485"/>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8" name="Freeform 8732"/>
              <p:cNvSpPr/>
              <p:nvPr/>
            </p:nvSpPr>
            <p:spPr bwMode="auto">
              <a:xfrm>
                <a:off x="1673028" y="349588"/>
                <a:ext cx="62426" cy="24971"/>
              </a:xfrm>
              <a:custGeom>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sp>
          <p:nvSpPr>
            <p:cNvPr id="78" name="Freeform 8733"/>
            <p:cNvSpPr/>
            <p:nvPr/>
          </p:nvSpPr>
          <p:spPr bwMode="auto">
            <a:xfrm>
              <a:off x="1348410" y="1691754"/>
              <a:ext cx="711661" cy="736632"/>
            </a:xfrm>
            <a:custGeom>
              <a:gdLst>
                <a:gd name="T0" fmla="*/ 56 w 114"/>
                <a:gd name="T1" fmla="*/ 0 h 118"/>
                <a:gd name="T2" fmla="*/ 59 w 114"/>
                <a:gd name="T3" fmla="*/ 1 h 118"/>
                <a:gd name="T4" fmla="*/ 62 w 114"/>
                <a:gd name="T5" fmla="*/ 3 h 118"/>
                <a:gd name="T6" fmla="*/ 62 w 114"/>
                <a:gd name="T7" fmla="*/ 5 h 118"/>
                <a:gd name="T8" fmla="*/ 62 w 114"/>
                <a:gd name="T9" fmla="*/ 8 h 118"/>
                <a:gd name="T10" fmla="*/ 60 w 114"/>
                <a:gd name="T11" fmla="*/ 11 h 118"/>
                <a:gd name="T12" fmla="*/ 59 w 114"/>
                <a:gd name="T13" fmla="*/ 11 h 118"/>
                <a:gd name="T14" fmla="*/ 62 w 114"/>
                <a:gd name="T15" fmla="*/ 12 h 118"/>
                <a:gd name="T16" fmla="*/ 63 w 114"/>
                <a:gd name="T17" fmla="*/ 13 h 118"/>
                <a:gd name="T18" fmla="*/ 64 w 114"/>
                <a:gd name="T19" fmla="*/ 16 h 118"/>
                <a:gd name="T20" fmla="*/ 63 w 114"/>
                <a:gd name="T21" fmla="*/ 17 h 118"/>
                <a:gd name="T22" fmla="*/ 65 w 114"/>
                <a:gd name="T23" fmla="*/ 18 h 118"/>
                <a:gd name="T24" fmla="*/ 68 w 114"/>
                <a:gd name="T25" fmla="*/ 20 h 118"/>
                <a:gd name="T26" fmla="*/ 77 w 114"/>
                <a:gd name="T27" fmla="*/ 16 h 118"/>
                <a:gd name="T28" fmla="*/ 86 w 114"/>
                <a:gd name="T29" fmla="*/ 14 h 118"/>
                <a:gd name="T30" fmla="*/ 96 w 114"/>
                <a:gd name="T31" fmla="*/ 17 h 118"/>
                <a:gd name="T32" fmla="*/ 105 w 114"/>
                <a:gd name="T33" fmla="*/ 24 h 118"/>
                <a:gd name="T34" fmla="*/ 110 w 114"/>
                <a:gd name="T35" fmla="*/ 33 h 118"/>
                <a:gd name="T36" fmla="*/ 114 w 114"/>
                <a:gd name="T37" fmla="*/ 46 h 118"/>
                <a:gd name="T38" fmla="*/ 110 w 114"/>
                <a:gd name="T39" fmla="*/ 63 h 118"/>
                <a:gd name="T40" fmla="*/ 101 w 114"/>
                <a:gd name="T41" fmla="*/ 79 h 118"/>
                <a:gd name="T42" fmla="*/ 88 w 114"/>
                <a:gd name="T43" fmla="*/ 93 h 118"/>
                <a:gd name="T44" fmla="*/ 73 w 114"/>
                <a:gd name="T45" fmla="*/ 106 h 118"/>
                <a:gd name="T46" fmla="*/ 59 w 114"/>
                <a:gd name="T47" fmla="*/ 118 h 118"/>
                <a:gd name="T48" fmla="*/ 42 w 114"/>
                <a:gd name="T49" fmla="*/ 109 h 118"/>
                <a:gd name="T50" fmla="*/ 26 w 114"/>
                <a:gd name="T51" fmla="*/ 96 h 118"/>
                <a:gd name="T52" fmla="*/ 14 w 114"/>
                <a:gd name="T53" fmla="*/ 80 h 118"/>
                <a:gd name="T54" fmla="*/ 5 w 114"/>
                <a:gd name="T55" fmla="*/ 64 h 118"/>
                <a:gd name="T56" fmla="*/ 0 w 114"/>
                <a:gd name="T57" fmla="*/ 50 h 118"/>
                <a:gd name="T58" fmla="*/ 1 w 114"/>
                <a:gd name="T59" fmla="*/ 35 h 118"/>
                <a:gd name="T60" fmla="*/ 8 w 114"/>
                <a:gd name="T61" fmla="*/ 25 h 118"/>
                <a:gd name="T62" fmla="*/ 18 w 114"/>
                <a:gd name="T63" fmla="*/ 18 h 118"/>
                <a:gd name="T64" fmla="*/ 31 w 114"/>
                <a:gd name="T65" fmla="*/ 16 h 118"/>
                <a:gd name="T66" fmla="*/ 46 w 114"/>
                <a:gd name="T67" fmla="*/ 20 h 118"/>
                <a:gd name="T68" fmla="*/ 47 w 114"/>
                <a:gd name="T69" fmla="*/ 18 h 118"/>
                <a:gd name="T70" fmla="*/ 50 w 114"/>
                <a:gd name="T71" fmla="*/ 17 h 118"/>
                <a:gd name="T72" fmla="*/ 50 w 114"/>
                <a:gd name="T73" fmla="*/ 16 h 118"/>
                <a:gd name="T74" fmla="*/ 50 w 114"/>
                <a:gd name="T75" fmla="*/ 13 h 118"/>
                <a:gd name="T76" fmla="*/ 52 w 114"/>
                <a:gd name="T77" fmla="*/ 12 h 118"/>
                <a:gd name="T78" fmla="*/ 55 w 114"/>
                <a:gd name="T79" fmla="*/ 11 h 118"/>
                <a:gd name="T80" fmla="*/ 54 w 114"/>
                <a:gd name="T81" fmla="*/ 11 h 118"/>
                <a:gd name="T82" fmla="*/ 51 w 114"/>
                <a:gd name="T83" fmla="*/ 8 h 118"/>
                <a:gd name="T84" fmla="*/ 51 w 114"/>
                <a:gd name="T85" fmla="*/ 5 h 118"/>
                <a:gd name="T86" fmla="*/ 52 w 114"/>
                <a:gd name="T87" fmla="*/ 3 h 118"/>
                <a:gd name="T88" fmla="*/ 54 w 114"/>
                <a:gd name="T89" fmla="*/ 1 h 118"/>
                <a:gd name="T90" fmla="*/ 56 w 114"/>
                <a:gd name="T91" fmla="*/ 0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18">
                  <a:moveTo>
                    <a:pt x="56" y="0"/>
                  </a:moveTo>
                  <a:lnTo>
                    <a:pt x="59" y="1"/>
                  </a:lnTo>
                  <a:lnTo>
                    <a:pt x="62" y="3"/>
                  </a:lnTo>
                  <a:lnTo>
                    <a:pt x="62" y="5"/>
                  </a:lnTo>
                  <a:lnTo>
                    <a:pt x="62" y="8"/>
                  </a:lnTo>
                  <a:lnTo>
                    <a:pt x="60" y="11"/>
                  </a:lnTo>
                  <a:lnTo>
                    <a:pt x="59" y="11"/>
                  </a:lnTo>
                  <a:lnTo>
                    <a:pt x="62" y="12"/>
                  </a:lnTo>
                  <a:lnTo>
                    <a:pt x="63" y="13"/>
                  </a:lnTo>
                  <a:lnTo>
                    <a:pt x="64" y="16"/>
                  </a:lnTo>
                  <a:lnTo>
                    <a:pt x="63" y="17"/>
                  </a:lnTo>
                  <a:lnTo>
                    <a:pt x="65" y="18"/>
                  </a:lnTo>
                  <a:lnTo>
                    <a:pt x="68" y="20"/>
                  </a:lnTo>
                  <a:lnTo>
                    <a:pt x="77" y="16"/>
                  </a:lnTo>
                  <a:lnTo>
                    <a:pt x="86" y="14"/>
                  </a:lnTo>
                  <a:lnTo>
                    <a:pt x="96" y="17"/>
                  </a:lnTo>
                  <a:lnTo>
                    <a:pt x="105" y="24"/>
                  </a:lnTo>
                  <a:lnTo>
                    <a:pt x="110" y="33"/>
                  </a:lnTo>
                  <a:lnTo>
                    <a:pt x="114" y="46"/>
                  </a:lnTo>
                  <a:lnTo>
                    <a:pt x="110" y="63"/>
                  </a:lnTo>
                  <a:lnTo>
                    <a:pt x="101" y="79"/>
                  </a:lnTo>
                  <a:lnTo>
                    <a:pt x="88" y="93"/>
                  </a:lnTo>
                  <a:lnTo>
                    <a:pt x="73" y="106"/>
                  </a:lnTo>
                  <a:lnTo>
                    <a:pt x="59" y="118"/>
                  </a:lnTo>
                  <a:lnTo>
                    <a:pt x="42" y="109"/>
                  </a:lnTo>
                  <a:lnTo>
                    <a:pt x="26" y="96"/>
                  </a:lnTo>
                  <a:lnTo>
                    <a:pt x="14" y="80"/>
                  </a:lnTo>
                  <a:lnTo>
                    <a:pt x="5" y="64"/>
                  </a:lnTo>
                  <a:lnTo>
                    <a:pt x="0" y="50"/>
                  </a:lnTo>
                  <a:lnTo>
                    <a:pt x="1" y="35"/>
                  </a:lnTo>
                  <a:lnTo>
                    <a:pt x="8" y="25"/>
                  </a:lnTo>
                  <a:lnTo>
                    <a:pt x="18" y="18"/>
                  </a:lnTo>
                  <a:lnTo>
                    <a:pt x="31" y="16"/>
                  </a:lnTo>
                  <a:lnTo>
                    <a:pt x="46" y="20"/>
                  </a:lnTo>
                  <a:lnTo>
                    <a:pt x="47" y="18"/>
                  </a:lnTo>
                  <a:lnTo>
                    <a:pt x="50" y="17"/>
                  </a:lnTo>
                  <a:lnTo>
                    <a:pt x="50" y="16"/>
                  </a:lnTo>
                  <a:lnTo>
                    <a:pt x="50" y="13"/>
                  </a:lnTo>
                  <a:lnTo>
                    <a:pt x="52" y="12"/>
                  </a:lnTo>
                  <a:lnTo>
                    <a:pt x="55" y="11"/>
                  </a:lnTo>
                  <a:lnTo>
                    <a:pt x="54" y="11"/>
                  </a:lnTo>
                  <a:lnTo>
                    <a:pt x="51" y="8"/>
                  </a:lnTo>
                  <a:lnTo>
                    <a:pt x="51" y="5"/>
                  </a:lnTo>
                  <a:lnTo>
                    <a:pt x="52" y="3"/>
                  </a:lnTo>
                  <a:lnTo>
                    <a:pt x="54" y="1"/>
                  </a:lnTo>
                  <a:lnTo>
                    <a:pt x="56"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79" name="组合 78"/>
            <p:cNvGrpSpPr/>
            <p:nvPr/>
          </p:nvGrpSpPr>
          <p:grpSpPr>
            <a:xfrm>
              <a:off x="1535690" y="1891518"/>
              <a:ext cx="349588" cy="399529"/>
              <a:chOff x="1535690" y="1891518"/>
              <a:chExt cx="349588" cy="399529"/>
            </a:xfrm>
          </p:grpSpPr>
          <p:sp>
            <p:nvSpPr>
              <p:cNvPr id="102" name="Freeform 8734"/>
              <p:cNvSpPr>
                <a:spLocks noEditPoints="1"/>
              </p:cNvSpPr>
              <p:nvPr/>
            </p:nvSpPr>
            <p:spPr bwMode="auto">
              <a:xfrm>
                <a:off x="1535690" y="1891518"/>
                <a:ext cx="349588" cy="399529"/>
              </a:xfrm>
              <a:custGeom>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103" name="Freeform 8735"/>
              <p:cNvSpPr/>
              <p:nvPr/>
            </p:nvSpPr>
            <p:spPr bwMode="auto">
              <a:xfrm>
                <a:off x="1610601" y="2010131"/>
                <a:ext cx="193524" cy="162309"/>
              </a:xfrm>
              <a:custGeom>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sp>
          <p:nvSpPr>
            <p:cNvPr id="80" name="Freeform 8736"/>
            <p:cNvSpPr/>
            <p:nvPr/>
          </p:nvSpPr>
          <p:spPr bwMode="auto">
            <a:xfrm>
              <a:off x="3876682" y="1398352"/>
              <a:ext cx="942641" cy="1036279"/>
            </a:xfrm>
            <a:custGeom>
              <a:gdLst>
                <a:gd name="T0" fmla="*/ 75 w 151"/>
                <a:gd name="T1" fmla="*/ 0 h 166"/>
                <a:gd name="T2" fmla="*/ 79 w 151"/>
                <a:gd name="T3" fmla="*/ 1 h 166"/>
                <a:gd name="T4" fmla="*/ 82 w 151"/>
                <a:gd name="T5" fmla="*/ 3 h 166"/>
                <a:gd name="T6" fmla="*/ 83 w 151"/>
                <a:gd name="T7" fmla="*/ 4 h 166"/>
                <a:gd name="T8" fmla="*/ 82 w 151"/>
                <a:gd name="T9" fmla="*/ 7 h 166"/>
                <a:gd name="T10" fmla="*/ 86 w 151"/>
                <a:gd name="T11" fmla="*/ 8 h 166"/>
                <a:gd name="T12" fmla="*/ 87 w 151"/>
                <a:gd name="T13" fmla="*/ 10 h 166"/>
                <a:gd name="T14" fmla="*/ 89 w 151"/>
                <a:gd name="T15" fmla="*/ 13 h 166"/>
                <a:gd name="T16" fmla="*/ 89 w 151"/>
                <a:gd name="T17" fmla="*/ 14 h 166"/>
                <a:gd name="T18" fmla="*/ 108 w 151"/>
                <a:gd name="T19" fmla="*/ 21 h 166"/>
                <a:gd name="T20" fmla="*/ 127 w 151"/>
                <a:gd name="T21" fmla="*/ 33 h 166"/>
                <a:gd name="T22" fmla="*/ 140 w 151"/>
                <a:gd name="T23" fmla="*/ 48 h 166"/>
                <a:gd name="T24" fmla="*/ 149 w 151"/>
                <a:gd name="T25" fmla="*/ 68 h 166"/>
                <a:gd name="T26" fmla="*/ 151 w 151"/>
                <a:gd name="T27" fmla="*/ 89 h 166"/>
                <a:gd name="T28" fmla="*/ 147 w 151"/>
                <a:gd name="T29" fmla="*/ 114 h 166"/>
                <a:gd name="T30" fmla="*/ 137 w 151"/>
                <a:gd name="T31" fmla="*/ 135 h 166"/>
                <a:gd name="T32" fmla="*/ 121 w 151"/>
                <a:gd name="T33" fmla="*/ 152 h 166"/>
                <a:gd name="T34" fmla="*/ 99 w 151"/>
                <a:gd name="T35" fmla="*/ 162 h 166"/>
                <a:gd name="T36" fmla="*/ 75 w 151"/>
                <a:gd name="T37" fmla="*/ 166 h 166"/>
                <a:gd name="T38" fmla="*/ 52 w 151"/>
                <a:gd name="T39" fmla="*/ 162 h 166"/>
                <a:gd name="T40" fmla="*/ 31 w 151"/>
                <a:gd name="T41" fmla="*/ 152 h 166"/>
                <a:gd name="T42" fmla="*/ 14 w 151"/>
                <a:gd name="T43" fmla="*/ 135 h 166"/>
                <a:gd name="T44" fmla="*/ 3 w 151"/>
                <a:gd name="T45" fmla="*/ 114 h 166"/>
                <a:gd name="T46" fmla="*/ 0 w 151"/>
                <a:gd name="T47" fmla="*/ 89 h 166"/>
                <a:gd name="T48" fmla="*/ 2 w 151"/>
                <a:gd name="T49" fmla="*/ 68 h 166"/>
                <a:gd name="T50" fmla="*/ 11 w 151"/>
                <a:gd name="T51" fmla="*/ 48 h 166"/>
                <a:gd name="T52" fmla="*/ 24 w 151"/>
                <a:gd name="T53" fmla="*/ 33 h 166"/>
                <a:gd name="T54" fmla="*/ 43 w 151"/>
                <a:gd name="T55" fmla="*/ 21 h 166"/>
                <a:gd name="T56" fmla="*/ 64 w 151"/>
                <a:gd name="T57" fmla="*/ 14 h 166"/>
                <a:gd name="T58" fmla="*/ 62 w 151"/>
                <a:gd name="T59" fmla="*/ 13 h 166"/>
                <a:gd name="T60" fmla="*/ 64 w 151"/>
                <a:gd name="T61" fmla="*/ 10 h 166"/>
                <a:gd name="T62" fmla="*/ 66 w 151"/>
                <a:gd name="T63" fmla="*/ 8 h 166"/>
                <a:gd name="T64" fmla="*/ 69 w 151"/>
                <a:gd name="T65" fmla="*/ 7 h 166"/>
                <a:gd name="T66" fmla="*/ 69 w 151"/>
                <a:gd name="T67" fmla="*/ 4 h 166"/>
                <a:gd name="T68" fmla="*/ 70 w 151"/>
                <a:gd name="T69" fmla="*/ 3 h 166"/>
                <a:gd name="T70" fmla="*/ 73 w 151"/>
                <a:gd name="T71" fmla="*/ 1 h 166"/>
                <a:gd name="T72" fmla="*/ 75 w 151"/>
                <a:gd name="T73" fmla="*/ 0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66">
                  <a:moveTo>
                    <a:pt x="75" y="0"/>
                  </a:moveTo>
                  <a:lnTo>
                    <a:pt x="79" y="1"/>
                  </a:lnTo>
                  <a:lnTo>
                    <a:pt x="82" y="3"/>
                  </a:lnTo>
                  <a:lnTo>
                    <a:pt x="83" y="4"/>
                  </a:lnTo>
                  <a:lnTo>
                    <a:pt x="82" y="7"/>
                  </a:lnTo>
                  <a:lnTo>
                    <a:pt x="86" y="8"/>
                  </a:lnTo>
                  <a:lnTo>
                    <a:pt x="87" y="10"/>
                  </a:lnTo>
                  <a:lnTo>
                    <a:pt x="89" y="13"/>
                  </a:lnTo>
                  <a:lnTo>
                    <a:pt x="89" y="14"/>
                  </a:lnTo>
                  <a:lnTo>
                    <a:pt x="108" y="21"/>
                  </a:lnTo>
                  <a:lnTo>
                    <a:pt x="127" y="33"/>
                  </a:lnTo>
                  <a:lnTo>
                    <a:pt x="140" y="48"/>
                  </a:lnTo>
                  <a:lnTo>
                    <a:pt x="149" y="68"/>
                  </a:lnTo>
                  <a:lnTo>
                    <a:pt x="151" y="89"/>
                  </a:lnTo>
                  <a:lnTo>
                    <a:pt x="147" y="114"/>
                  </a:lnTo>
                  <a:lnTo>
                    <a:pt x="137" y="135"/>
                  </a:lnTo>
                  <a:lnTo>
                    <a:pt x="121" y="152"/>
                  </a:lnTo>
                  <a:lnTo>
                    <a:pt x="99" y="162"/>
                  </a:lnTo>
                  <a:lnTo>
                    <a:pt x="75" y="166"/>
                  </a:lnTo>
                  <a:lnTo>
                    <a:pt x="52" y="162"/>
                  </a:lnTo>
                  <a:lnTo>
                    <a:pt x="31" y="152"/>
                  </a:lnTo>
                  <a:lnTo>
                    <a:pt x="14" y="135"/>
                  </a:lnTo>
                  <a:lnTo>
                    <a:pt x="3" y="114"/>
                  </a:lnTo>
                  <a:lnTo>
                    <a:pt x="0" y="89"/>
                  </a:lnTo>
                  <a:lnTo>
                    <a:pt x="2" y="68"/>
                  </a:lnTo>
                  <a:lnTo>
                    <a:pt x="11" y="48"/>
                  </a:lnTo>
                  <a:lnTo>
                    <a:pt x="24" y="33"/>
                  </a:lnTo>
                  <a:lnTo>
                    <a:pt x="43" y="21"/>
                  </a:lnTo>
                  <a:lnTo>
                    <a:pt x="64" y="14"/>
                  </a:lnTo>
                  <a:lnTo>
                    <a:pt x="62" y="13"/>
                  </a:lnTo>
                  <a:lnTo>
                    <a:pt x="64" y="10"/>
                  </a:lnTo>
                  <a:lnTo>
                    <a:pt x="66" y="8"/>
                  </a:lnTo>
                  <a:lnTo>
                    <a:pt x="69" y="7"/>
                  </a:lnTo>
                  <a:lnTo>
                    <a:pt x="69" y="4"/>
                  </a:lnTo>
                  <a:lnTo>
                    <a:pt x="70" y="3"/>
                  </a:lnTo>
                  <a:lnTo>
                    <a:pt x="73" y="1"/>
                  </a:lnTo>
                  <a:lnTo>
                    <a:pt x="7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1" name="Freeform 8737"/>
            <p:cNvSpPr/>
            <p:nvPr/>
          </p:nvSpPr>
          <p:spPr bwMode="auto">
            <a:xfrm>
              <a:off x="4313667" y="1329681"/>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2 w 11"/>
                <a:gd name="T17" fmla="*/ 8 h 11"/>
                <a:gd name="T18" fmla="*/ 0 w 11"/>
                <a:gd name="T19" fmla="*/ 6 h 11"/>
                <a:gd name="T20" fmla="*/ 2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2" y="8"/>
                  </a:lnTo>
                  <a:lnTo>
                    <a:pt x="0" y="6"/>
                  </a:lnTo>
                  <a:lnTo>
                    <a:pt x="2" y="3"/>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82" name="Freeform 8738"/>
            <p:cNvSpPr/>
            <p:nvPr/>
          </p:nvSpPr>
          <p:spPr bwMode="auto">
            <a:xfrm>
              <a:off x="4313667" y="1261014"/>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2 w 11"/>
                <a:gd name="T17" fmla="*/ 9 h 11"/>
                <a:gd name="T18" fmla="*/ 0 w 11"/>
                <a:gd name="T19" fmla="*/ 5 h 11"/>
                <a:gd name="T20" fmla="*/ 2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2" y="9"/>
                  </a:lnTo>
                  <a:lnTo>
                    <a:pt x="0" y="5"/>
                  </a:lnTo>
                  <a:lnTo>
                    <a:pt x="2" y="2"/>
                  </a:lnTo>
                  <a:lnTo>
                    <a:pt x="3" y="1"/>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nvGrpSpPr>
            <p:cNvPr id="83" name="组合 82"/>
            <p:cNvGrpSpPr/>
            <p:nvPr/>
          </p:nvGrpSpPr>
          <p:grpSpPr>
            <a:xfrm>
              <a:off x="4319907" y="368314"/>
              <a:ext cx="74912" cy="917670"/>
              <a:chOff x="1666787" y="349588"/>
              <a:chExt cx="74912" cy="998823"/>
            </a:xfrm>
          </p:grpSpPr>
          <p:sp>
            <p:nvSpPr>
              <p:cNvPr id="87" name="Freeform 8718"/>
              <p:cNvSpPr/>
              <p:nvPr/>
            </p:nvSpPr>
            <p:spPr bwMode="auto">
              <a:xfrm>
                <a:off x="1666787" y="1273499"/>
                <a:ext cx="68671" cy="74912"/>
              </a:xfrm>
              <a:custGeom>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8" name="Freeform 8719"/>
              <p:cNvSpPr/>
              <p:nvPr/>
            </p:nvSpPr>
            <p:spPr bwMode="auto">
              <a:xfrm>
                <a:off x="1666787" y="1211073"/>
                <a:ext cx="68671" cy="62426"/>
              </a:xfrm>
              <a:custGeom>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9" name="Freeform 8720"/>
              <p:cNvSpPr/>
              <p:nvPr/>
            </p:nvSpPr>
            <p:spPr bwMode="auto">
              <a:xfrm>
                <a:off x="1666787" y="1136161"/>
                <a:ext cx="68671" cy="74912"/>
              </a:xfrm>
              <a:custGeom>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0" name="Freeform 8721"/>
              <p:cNvSpPr/>
              <p:nvPr/>
            </p:nvSpPr>
            <p:spPr bwMode="auto">
              <a:xfrm>
                <a:off x="1666787" y="1073734"/>
                <a:ext cx="68671" cy="62426"/>
              </a:xfrm>
              <a:custGeom>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1" name="Freeform 8722"/>
              <p:cNvSpPr/>
              <p:nvPr/>
            </p:nvSpPr>
            <p:spPr bwMode="auto">
              <a:xfrm>
                <a:off x="1666787" y="998823"/>
                <a:ext cx="68671" cy="74912"/>
              </a:xfrm>
              <a:custGeom>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2" name="Freeform 8723"/>
              <p:cNvSpPr/>
              <p:nvPr/>
            </p:nvSpPr>
            <p:spPr bwMode="auto">
              <a:xfrm>
                <a:off x="1666787" y="930152"/>
                <a:ext cx="68671" cy="68671"/>
              </a:xfrm>
              <a:custGeom>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3" name="Freeform 8724"/>
              <p:cNvSpPr/>
              <p:nvPr/>
            </p:nvSpPr>
            <p:spPr bwMode="auto">
              <a:xfrm>
                <a:off x="1666787" y="792814"/>
                <a:ext cx="74912" cy="68671"/>
              </a:xfrm>
              <a:custGeom>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4" name="Freeform 8725"/>
              <p:cNvSpPr/>
              <p:nvPr/>
            </p:nvSpPr>
            <p:spPr bwMode="auto">
              <a:xfrm>
                <a:off x="1666787" y="717902"/>
                <a:ext cx="74912" cy="74912"/>
              </a:xfrm>
              <a:custGeom>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5" name="Freeform 8726"/>
              <p:cNvSpPr/>
              <p:nvPr/>
            </p:nvSpPr>
            <p:spPr bwMode="auto">
              <a:xfrm>
                <a:off x="1666787" y="655475"/>
                <a:ext cx="74912" cy="62426"/>
              </a:xfrm>
              <a:custGeom>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6" name="Freeform 8727"/>
              <p:cNvSpPr/>
              <p:nvPr/>
            </p:nvSpPr>
            <p:spPr bwMode="auto">
              <a:xfrm>
                <a:off x="1666787" y="580564"/>
                <a:ext cx="74912" cy="74912"/>
              </a:xfrm>
              <a:custGeom>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7" name="Freeform 8728"/>
              <p:cNvSpPr/>
              <p:nvPr/>
            </p:nvSpPr>
            <p:spPr bwMode="auto">
              <a:xfrm>
                <a:off x="1666787" y="518137"/>
                <a:ext cx="74912" cy="62426"/>
              </a:xfrm>
              <a:custGeom>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8" name="Freeform 8729"/>
              <p:cNvSpPr/>
              <p:nvPr/>
            </p:nvSpPr>
            <p:spPr bwMode="auto">
              <a:xfrm>
                <a:off x="1666787" y="443226"/>
                <a:ext cx="74912" cy="74912"/>
              </a:xfrm>
              <a:custGeom>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9" name="Freeform 8730"/>
              <p:cNvSpPr/>
              <p:nvPr/>
            </p:nvSpPr>
            <p:spPr bwMode="auto">
              <a:xfrm>
                <a:off x="1666787" y="374559"/>
                <a:ext cx="74912" cy="68671"/>
              </a:xfrm>
              <a:custGeom>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0" name="Freeform 8731"/>
              <p:cNvSpPr/>
              <p:nvPr/>
            </p:nvSpPr>
            <p:spPr bwMode="auto">
              <a:xfrm>
                <a:off x="1666787" y="861485"/>
                <a:ext cx="68671" cy="68671"/>
              </a:xfrm>
              <a:custGeom>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1" name="Freeform 8732"/>
              <p:cNvSpPr/>
              <p:nvPr/>
            </p:nvSpPr>
            <p:spPr bwMode="auto">
              <a:xfrm>
                <a:off x="1673028" y="349588"/>
                <a:ext cx="62426" cy="24971"/>
              </a:xfrm>
              <a:custGeom>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84" name="组合 83"/>
            <p:cNvGrpSpPr/>
            <p:nvPr/>
          </p:nvGrpSpPr>
          <p:grpSpPr>
            <a:xfrm>
              <a:off x="4000938" y="1570287"/>
              <a:ext cx="712851" cy="814686"/>
              <a:chOff x="1535690" y="1891518"/>
              <a:chExt cx="349588" cy="399529"/>
            </a:xfrm>
          </p:grpSpPr>
          <p:sp>
            <p:nvSpPr>
              <p:cNvPr id="85" name="Freeform 8734"/>
              <p:cNvSpPr>
                <a:spLocks noEditPoints="1"/>
              </p:cNvSpPr>
              <p:nvPr/>
            </p:nvSpPr>
            <p:spPr bwMode="auto">
              <a:xfrm>
                <a:off x="1535690" y="1891518"/>
                <a:ext cx="349588" cy="399529"/>
              </a:xfrm>
              <a:custGeom>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86" name="Freeform 8735"/>
              <p:cNvSpPr/>
              <p:nvPr/>
            </p:nvSpPr>
            <p:spPr bwMode="auto">
              <a:xfrm>
                <a:off x="1610601" y="2010131"/>
                <a:ext cx="193524" cy="162309"/>
              </a:xfrm>
              <a:custGeom>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grpSp>
      <p:sp>
        <p:nvSpPr>
          <p:cNvPr id="119" name="PA_库_任意多边形 5793"/>
          <p:cNvSpPr>
            <a:spLocks noEditPoints="1"/>
          </p:cNvSpPr>
          <p:nvPr>
            <p:custDataLst>
              <p:tags r:id="rId4"/>
            </p:custDataLst>
          </p:nvPr>
        </p:nvSpPr>
        <p:spPr bwMode="auto">
          <a:xfrm>
            <a:off x="2128286" y="634262"/>
            <a:ext cx="792956" cy="822071"/>
          </a:xfrm>
          <a:custGeom>
            <a:gdLst>
              <a:gd name="T0" fmla="*/ 247 w 463"/>
              <a:gd name="T1" fmla="*/ 404 h 480"/>
              <a:gd name="T2" fmla="*/ 228 w 463"/>
              <a:gd name="T3" fmla="*/ 436 h 480"/>
              <a:gd name="T4" fmla="*/ 224 w 463"/>
              <a:gd name="T5" fmla="*/ 395 h 480"/>
              <a:gd name="T6" fmla="*/ 168 w 463"/>
              <a:gd name="T7" fmla="*/ 356 h 480"/>
              <a:gd name="T8" fmla="*/ 303 w 463"/>
              <a:gd name="T9" fmla="*/ 361 h 480"/>
              <a:gd name="T10" fmla="*/ 201 w 463"/>
              <a:gd name="T11" fmla="*/ 286 h 480"/>
              <a:gd name="T12" fmla="*/ 151 w 463"/>
              <a:gd name="T13" fmla="*/ 280 h 480"/>
              <a:gd name="T14" fmla="*/ 370 w 463"/>
              <a:gd name="T15" fmla="*/ 248 h 480"/>
              <a:gd name="T16" fmla="*/ 372 w 463"/>
              <a:gd name="T17" fmla="*/ 290 h 480"/>
              <a:gd name="T18" fmla="*/ 383 w 463"/>
              <a:gd name="T19" fmla="*/ 314 h 480"/>
              <a:gd name="T20" fmla="*/ 370 w 463"/>
              <a:gd name="T21" fmla="*/ 340 h 480"/>
              <a:gd name="T22" fmla="*/ 343 w 463"/>
              <a:gd name="T23" fmla="*/ 340 h 480"/>
              <a:gd name="T24" fmla="*/ 311 w 463"/>
              <a:gd name="T25" fmla="*/ 357 h 480"/>
              <a:gd name="T26" fmla="*/ 142 w 463"/>
              <a:gd name="T27" fmla="*/ 357 h 480"/>
              <a:gd name="T28" fmla="*/ 108 w 463"/>
              <a:gd name="T29" fmla="*/ 339 h 480"/>
              <a:gd name="T30" fmla="*/ 84 w 463"/>
              <a:gd name="T31" fmla="*/ 339 h 480"/>
              <a:gd name="T32" fmla="*/ 66 w 463"/>
              <a:gd name="T33" fmla="*/ 314 h 480"/>
              <a:gd name="T34" fmla="*/ 80 w 463"/>
              <a:gd name="T35" fmla="*/ 289 h 480"/>
              <a:gd name="T36" fmla="*/ 78 w 463"/>
              <a:gd name="T37" fmla="*/ 246 h 480"/>
              <a:gd name="T38" fmla="*/ 231 w 463"/>
              <a:gd name="T39" fmla="*/ 275 h 480"/>
              <a:gd name="T40" fmla="*/ 258 w 463"/>
              <a:gd name="T41" fmla="*/ 267 h 480"/>
              <a:gd name="T42" fmla="*/ 281 w 463"/>
              <a:gd name="T43" fmla="*/ 246 h 480"/>
              <a:gd name="T44" fmla="*/ 206 w 463"/>
              <a:gd name="T45" fmla="*/ 269 h 480"/>
              <a:gd name="T46" fmla="*/ 274 w 463"/>
              <a:gd name="T47" fmla="*/ 243 h 480"/>
              <a:gd name="T48" fmla="*/ 188 w 463"/>
              <a:gd name="T49" fmla="*/ 250 h 480"/>
              <a:gd name="T50" fmla="*/ 194 w 463"/>
              <a:gd name="T51" fmla="*/ 222 h 480"/>
              <a:gd name="T52" fmla="*/ 236 w 463"/>
              <a:gd name="T53" fmla="*/ 229 h 480"/>
              <a:gd name="T54" fmla="*/ 218 w 463"/>
              <a:gd name="T55" fmla="*/ 203 h 480"/>
              <a:gd name="T56" fmla="*/ 300 w 463"/>
              <a:gd name="T57" fmla="*/ 150 h 480"/>
              <a:gd name="T58" fmla="*/ 164 w 463"/>
              <a:gd name="T59" fmla="*/ 145 h 480"/>
              <a:gd name="T60" fmla="*/ 175 w 463"/>
              <a:gd name="T61" fmla="*/ 140 h 480"/>
              <a:gd name="T62" fmla="*/ 292 w 463"/>
              <a:gd name="T63" fmla="*/ 142 h 480"/>
              <a:gd name="T64" fmla="*/ 311 w 463"/>
              <a:gd name="T65" fmla="*/ 197 h 480"/>
              <a:gd name="T66" fmla="*/ 367 w 463"/>
              <a:gd name="T67" fmla="*/ 152 h 480"/>
              <a:gd name="T68" fmla="*/ 401 w 463"/>
              <a:gd name="T69" fmla="*/ 159 h 480"/>
              <a:gd name="T70" fmla="*/ 375 w 463"/>
              <a:gd name="T71" fmla="*/ 196 h 480"/>
              <a:gd name="T72" fmla="*/ 362 w 463"/>
              <a:gd name="T73" fmla="*/ 229 h 480"/>
              <a:gd name="T74" fmla="*/ 87 w 463"/>
              <a:gd name="T75" fmla="*/ 237 h 480"/>
              <a:gd name="T76" fmla="*/ 82 w 463"/>
              <a:gd name="T77" fmla="*/ 190 h 480"/>
              <a:gd name="T78" fmla="*/ 70 w 463"/>
              <a:gd name="T79" fmla="*/ 166 h 480"/>
              <a:gd name="T80" fmla="*/ 86 w 463"/>
              <a:gd name="T81" fmla="*/ 141 h 480"/>
              <a:gd name="T82" fmla="*/ 114 w 463"/>
              <a:gd name="T83" fmla="*/ 140 h 480"/>
              <a:gd name="T84" fmla="*/ 148 w 463"/>
              <a:gd name="T85" fmla="*/ 111 h 480"/>
              <a:gd name="T86" fmla="*/ 227 w 463"/>
              <a:gd name="T87" fmla="*/ 146 h 480"/>
              <a:gd name="T88" fmla="*/ 213 w 463"/>
              <a:gd name="T89" fmla="*/ 76 h 480"/>
              <a:gd name="T90" fmla="*/ 233 w 463"/>
              <a:gd name="T91" fmla="*/ 47 h 480"/>
              <a:gd name="T92" fmla="*/ 236 w 463"/>
              <a:gd name="T93" fmla="*/ 103 h 480"/>
              <a:gd name="T94" fmla="*/ 294 w 463"/>
              <a:gd name="T95" fmla="*/ 127 h 480"/>
              <a:gd name="T96" fmla="*/ 239 w 463"/>
              <a:gd name="T97" fmla="*/ 8 h 480"/>
              <a:gd name="T98" fmla="*/ 367 w 463"/>
              <a:gd name="T99" fmla="*/ 65 h 480"/>
              <a:gd name="T100" fmla="*/ 444 w 463"/>
              <a:gd name="T101" fmla="*/ 132 h 480"/>
              <a:gd name="T102" fmla="*/ 432 w 463"/>
              <a:gd name="T103" fmla="*/ 221 h 480"/>
              <a:gd name="T104" fmla="*/ 442 w 463"/>
              <a:gd name="T105" fmla="*/ 339 h 480"/>
              <a:gd name="T106" fmla="*/ 323 w 463"/>
              <a:gd name="T107" fmla="*/ 377 h 480"/>
              <a:gd name="T108" fmla="*/ 320 w 463"/>
              <a:gd name="T109" fmla="*/ 415 h 480"/>
              <a:gd name="T110" fmla="*/ 223 w 463"/>
              <a:gd name="T111" fmla="*/ 479 h 480"/>
              <a:gd name="T112" fmla="*/ 105 w 463"/>
              <a:gd name="T113" fmla="*/ 436 h 480"/>
              <a:gd name="T114" fmla="*/ 23 w 463"/>
              <a:gd name="T115" fmla="*/ 362 h 480"/>
              <a:gd name="T116" fmla="*/ 41 w 463"/>
              <a:gd name="T117" fmla="*/ 250 h 480"/>
              <a:gd name="T118" fmla="*/ 38 w 463"/>
              <a:gd name="T119" fmla="*/ 226 h 480"/>
              <a:gd name="T120" fmla="*/ 35 w 463"/>
              <a:gd name="T121" fmla="*/ 114 h 480"/>
              <a:gd name="T122" fmla="*/ 147 w 463"/>
              <a:gd name="T123" fmla="*/ 48 h 480"/>
              <a:gd name="T124" fmla="*/ 228 w 463"/>
              <a:gd name="T125" fmla="*/ 0 h 4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2" h="480">
                <a:moveTo>
                  <a:pt x="233" y="336"/>
                </a:moveTo>
                <a:lnTo>
                  <a:pt x="233" y="368"/>
                </a:lnTo>
                <a:lnTo>
                  <a:pt x="256" y="385"/>
                </a:lnTo>
                <a:lnTo>
                  <a:pt x="257" y="387"/>
                </a:lnTo>
                <a:lnTo>
                  <a:pt x="257" y="389"/>
                </a:lnTo>
                <a:lnTo>
                  <a:pt x="256" y="391"/>
                </a:lnTo>
                <a:lnTo>
                  <a:pt x="254" y="392"/>
                </a:lnTo>
                <a:lnTo>
                  <a:pt x="252" y="392"/>
                </a:lnTo>
                <a:lnTo>
                  <a:pt x="249" y="392"/>
                </a:lnTo>
                <a:lnTo>
                  <a:pt x="233" y="379"/>
                </a:lnTo>
                <a:lnTo>
                  <a:pt x="233" y="395"/>
                </a:lnTo>
                <a:lnTo>
                  <a:pt x="247" y="404"/>
                </a:lnTo>
                <a:lnTo>
                  <a:pt x="248" y="407"/>
                </a:lnTo>
                <a:lnTo>
                  <a:pt x="248" y="409"/>
                </a:lnTo>
                <a:lnTo>
                  <a:pt x="248" y="411"/>
                </a:lnTo>
                <a:lnTo>
                  <a:pt x="245" y="413"/>
                </a:lnTo>
                <a:lnTo>
                  <a:pt x="243" y="413"/>
                </a:lnTo>
                <a:lnTo>
                  <a:pt x="241" y="412"/>
                </a:lnTo>
                <a:lnTo>
                  <a:pt x="233" y="407"/>
                </a:lnTo>
                <a:lnTo>
                  <a:pt x="233" y="430"/>
                </a:lnTo>
                <a:lnTo>
                  <a:pt x="232" y="433"/>
                </a:lnTo>
                <a:lnTo>
                  <a:pt x="231" y="434"/>
                </a:lnTo>
                <a:lnTo>
                  <a:pt x="228" y="436"/>
                </a:lnTo>
                <a:lnTo>
                  <a:pt x="228" y="436"/>
                </a:lnTo>
                <a:lnTo>
                  <a:pt x="227" y="434"/>
                </a:lnTo>
                <a:lnTo>
                  <a:pt x="224" y="433"/>
                </a:lnTo>
                <a:lnTo>
                  <a:pt x="224" y="430"/>
                </a:lnTo>
                <a:lnTo>
                  <a:pt x="224" y="406"/>
                </a:lnTo>
                <a:lnTo>
                  <a:pt x="215" y="412"/>
                </a:lnTo>
                <a:lnTo>
                  <a:pt x="213" y="413"/>
                </a:lnTo>
                <a:lnTo>
                  <a:pt x="210" y="412"/>
                </a:lnTo>
                <a:lnTo>
                  <a:pt x="209" y="411"/>
                </a:lnTo>
                <a:lnTo>
                  <a:pt x="209" y="409"/>
                </a:lnTo>
                <a:lnTo>
                  <a:pt x="209" y="407"/>
                </a:lnTo>
                <a:lnTo>
                  <a:pt x="210" y="404"/>
                </a:lnTo>
                <a:lnTo>
                  <a:pt x="224" y="395"/>
                </a:lnTo>
                <a:lnTo>
                  <a:pt x="224" y="378"/>
                </a:lnTo>
                <a:lnTo>
                  <a:pt x="205" y="392"/>
                </a:lnTo>
                <a:lnTo>
                  <a:pt x="203" y="392"/>
                </a:lnTo>
                <a:lnTo>
                  <a:pt x="202" y="394"/>
                </a:lnTo>
                <a:lnTo>
                  <a:pt x="201" y="392"/>
                </a:lnTo>
                <a:lnTo>
                  <a:pt x="198" y="391"/>
                </a:lnTo>
                <a:lnTo>
                  <a:pt x="198" y="389"/>
                </a:lnTo>
                <a:lnTo>
                  <a:pt x="198" y="387"/>
                </a:lnTo>
                <a:lnTo>
                  <a:pt x="199" y="385"/>
                </a:lnTo>
                <a:lnTo>
                  <a:pt x="224" y="368"/>
                </a:lnTo>
                <a:lnTo>
                  <a:pt x="224" y="337"/>
                </a:lnTo>
                <a:lnTo>
                  <a:pt x="168" y="356"/>
                </a:lnTo>
                <a:lnTo>
                  <a:pt x="168" y="358"/>
                </a:lnTo>
                <a:lnTo>
                  <a:pt x="165" y="361"/>
                </a:lnTo>
                <a:lnTo>
                  <a:pt x="163" y="364"/>
                </a:lnTo>
                <a:lnTo>
                  <a:pt x="159" y="366"/>
                </a:lnTo>
                <a:lnTo>
                  <a:pt x="155" y="366"/>
                </a:lnTo>
                <a:lnTo>
                  <a:pt x="151" y="366"/>
                </a:lnTo>
                <a:lnTo>
                  <a:pt x="148" y="371"/>
                </a:lnTo>
                <a:lnTo>
                  <a:pt x="226" y="463"/>
                </a:lnTo>
                <a:lnTo>
                  <a:pt x="228" y="462"/>
                </a:lnTo>
                <a:lnTo>
                  <a:pt x="231" y="463"/>
                </a:lnTo>
                <a:lnTo>
                  <a:pt x="309" y="373"/>
                </a:lnTo>
                <a:lnTo>
                  <a:pt x="303" y="361"/>
                </a:lnTo>
                <a:lnTo>
                  <a:pt x="299" y="362"/>
                </a:lnTo>
                <a:lnTo>
                  <a:pt x="295" y="361"/>
                </a:lnTo>
                <a:lnTo>
                  <a:pt x="291" y="358"/>
                </a:lnTo>
                <a:lnTo>
                  <a:pt x="287" y="356"/>
                </a:lnTo>
                <a:lnTo>
                  <a:pt x="287" y="353"/>
                </a:lnTo>
                <a:lnTo>
                  <a:pt x="286" y="351"/>
                </a:lnTo>
                <a:lnTo>
                  <a:pt x="233" y="336"/>
                </a:lnTo>
                <a:close/>
                <a:moveTo>
                  <a:pt x="257" y="282"/>
                </a:moveTo>
                <a:lnTo>
                  <a:pt x="245" y="289"/>
                </a:lnTo>
                <a:lnTo>
                  <a:pt x="231" y="292"/>
                </a:lnTo>
                <a:lnTo>
                  <a:pt x="215" y="292"/>
                </a:lnTo>
                <a:lnTo>
                  <a:pt x="201" y="286"/>
                </a:lnTo>
                <a:lnTo>
                  <a:pt x="201" y="286"/>
                </a:lnTo>
                <a:lnTo>
                  <a:pt x="165" y="343"/>
                </a:lnTo>
                <a:lnTo>
                  <a:pt x="167" y="344"/>
                </a:lnTo>
                <a:lnTo>
                  <a:pt x="167" y="347"/>
                </a:lnTo>
                <a:lnTo>
                  <a:pt x="230" y="326"/>
                </a:lnTo>
                <a:lnTo>
                  <a:pt x="287" y="341"/>
                </a:lnTo>
                <a:lnTo>
                  <a:pt x="290" y="337"/>
                </a:lnTo>
                <a:lnTo>
                  <a:pt x="257" y="282"/>
                </a:lnTo>
                <a:lnTo>
                  <a:pt x="257" y="282"/>
                </a:lnTo>
                <a:close/>
                <a:moveTo>
                  <a:pt x="113" y="246"/>
                </a:moveTo>
                <a:lnTo>
                  <a:pt x="112" y="248"/>
                </a:lnTo>
                <a:lnTo>
                  <a:pt x="151" y="280"/>
                </a:lnTo>
                <a:lnTo>
                  <a:pt x="155" y="339"/>
                </a:lnTo>
                <a:lnTo>
                  <a:pt x="158" y="339"/>
                </a:lnTo>
                <a:lnTo>
                  <a:pt x="193" y="281"/>
                </a:lnTo>
                <a:lnTo>
                  <a:pt x="193" y="281"/>
                </a:lnTo>
                <a:lnTo>
                  <a:pt x="184" y="272"/>
                </a:lnTo>
                <a:lnTo>
                  <a:pt x="177" y="260"/>
                </a:lnTo>
                <a:lnTo>
                  <a:pt x="175" y="247"/>
                </a:lnTo>
                <a:lnTo>
                  <a:pt x="173" y="247"/>
                </a:lnTo>
                <a:lnTo>
                  <a:pt x="173" y="247"/>
                </a:lnTo>
                <a:lnTo>
                  <a:pt x="113" y="246"/>
                </a:lnTo>
                <a:close/>
                <a:moveTo>
                  <a:pt x="371" y="246"/>
                </a:moveTo>
                <a:lnTo>
                  <a:pt x="370" y="248"/>
                </a:lnTo>
                <a:lnTo>
                  <a:pt x="368" y="252"/>
                </a:lnTo>
                <a:lnTo>
                  <a:pt x="366" y="254"/>
                </a:lnTo>
                <a:lnTo>
                  <a:pt x="362" y="256"/>
                </a:lnTo>
                <a:lnTo>
                  <a:pt x="358" y="256"/>
                </a:lnTo>
                <a:lnTo>
                  <a:pt x="354" y="256"/>
                </a:lnTo>
                <a:lnTo>
                  <a:pt x="350" y="255"/>
                </a:lnTo>
                <a:lnTo>
                  <a:pt x="313" y="284"/>
                </a:lnTo>
                <a:lnTo>
                  <a:pt x="341" y="298"/>
                </a:lnTo>
                <a:lnTo>
                  <a:pt x="366" y="288"/>
                </a:lnTo>
                <a:lnTo>
                  <a:pt x="368" y="288"/>
                </a:lnTo>
                <a:lnTo>
                  <a:pt x="370" y="288"/>
                </a:lnTo>
                <a:lnTo>
                  <a:pt x="372" y="290"/>
                </a:lnTo>
                <a:lnTo>
                  <a:pt x="372" y="293"/>
                </a:lnTo>
                <a:lnTo>
                  <a:pt x="371" y="294"/>
                </a:lnTo>
                <a:lnTo>
                  <a:pt x="370" y="296"/>
                </a:lnTo>
                <a:lnTo>
                  <a:pt x="351" y="305"/>
                </a:lnTo>
                <a:lnTo>
                  <a:pt x="364" y="311"/>
                </a:lnTo>
                <a:lnTo>
                  <a:pt x="379" y="305"/>
                </a:lnTo>
                <a:lnTo>
                  <a:pt x="381" y="305"/>
                </a:lnTo>
                <a:lnTo>
                  <a:pt x="384" y="306"/>
                </a:lnTo>
                <a:lnTo>
                  <a:pt x="385" y="307"/>
                </a:lnTo>
                <a:lnTo>
                  <a:pt x="385" y="310"/>
                </a:lnTo>
                <a:lnTo>
                  <a:pt x="385" y="313"/>
                </a:lnTo>
                <a:lnTo>
                  <a:pt x="383" y="314"/>
                </a:lnTo>
                <a:lnTo>
                  <a:pt x="375" y="317"/>
                </a:lnTo>
                <a:lnTo>
                  <a:pt x="396" y="328"/>
                </a:lnTo>
                <a:lnTo>
                  <a:pt x="397" y="331"/>
                </a:lnTo>
                <a:lnTo>
                  <a:pt x="398" y="332"/>
                </a:lnTo>
                <a:lnTo>
                  <a:pt x="397" y="335"/>
                </a:lnTo>
                <a:lnTo>
                  <a:pt x="396" y="336"/>
                </a:lnTo>
                <a:lnTo>
                  <a:pt x="393" y="337"/>
                </a:lnTo>
                <a:lnTo>
                  <a:pt x="391" y="337"/>
                </a:lnTo>
                <a:lnTo>
                  <a:pt x="370" y="326"/>
                </a:lnTo>
                <a:lnTo>
                  <a:pt x="371" y="336"/>
                </a:lnTo>
                <a:lnTo>
                  <a:pt x="371" y="339"/>
                </a:lnTo>
                <a:lnTo>
                  <a:pt x="370" y="340"/>
                </a:lnTo>
                <a:lnTo>
                  <a:pt x="367" y="341"/>
                </a:lnTo>
                <a:lnTo>
                  <a:pt x="367" y="341"/>
                </a:lnTo>
                <a:lnTo>
                  <a:pt x="364" y="340"/>
                </a:lnTo>
                <a:lnTo>
                  <a:pt x="363" y="339"/>
                </a:lnTo>
                <a:lnTo>
                  <a:pt x="362" y="337"/>
                </a:lnTo>
                <a:lnTo>
                  <a:pt x="359" y="319"/>
                </a:lnTo>
                <a:lnTo>
                  <a:pt x="346" y="311"/>
                </a:lnTo>
                <a:lnTo>
                  <a:pt x="349" y="335"/>
                </a:lnTo>
                <a:lnTo>
                  <a:pt x="349" y="337"/>
                </a:lnTo>
                <a:lnTo>
                  <a:pt x="346" y="340"/>
                </a:lnTo>
                <a:lnTo>
                  <a:pt x="345" y="340"/>
                </a:lnTo>
                <a:lnTo>
                  <a:pt x="343" y="340"/>
                </a:lnTo>
                <a:lnTo>
                  <a:pt x="342" y="340"/>
                </a:lnTo>
                <a:lnTo>
                  <a:pt x="340" y="339"/>
                </a:lnTo>
                <a:lnTo>
                  <a:pt x="340" y="336"/>
                </a:lnTo>
                <a:lnTo>
                  <a:pt x="336" y="306"/>
                </a:lnTo>
                <a:lnTo>
                  <a:pt x="308" y="292"/>
                </a:lnTo>
                <a:lnTo>
                  <a:pt x="307" y="335"/>
                </a:lnTo>
                <a:lnTo>
                  <a:pt x="309" y="337"/>
                </a:lnTo>
                <a:lnTo>
                  <a:pt x="311" y="340"/>
                </a:lnTo>
                <a:lnTo>
                  <a:pt x="313" y="344"/>
                </a:lnTo>
                <a:lnTo>
                  <a:pt x="313" y="348"/>
                </a:lnTo>
                <a:lnTo>
                  <a:pt x="312" y="353"/>
                </a:lnTo>
                <a:lnTo>
                  <a:pt x="311" y="357"/>
                </a:lnTo>
                <a:lnTo>
                  <a:pt x="317" y="368"/>
                </a:lnTo>
                <a:lnTo>
                  <a:pt x="432" y="345"/>
                </a:lnTo>
                <a:lnTo>
                  <a:pt x="434" y="343"/>
                </a:lnTo>
                <a:lnTo>
                  <a:pt x="385" y="246"/>
                </a:lnTo>
                <a:lnTo>
                  <a:pt x="371" y="246"/>
                </a:lnTo>
                <a:close/>
                <a:moveTo>
                  <a:pt x="78" y="246"/>
                </a:moveTo>
                <a:lnTo>
                  <a:pt x="31" y="349"/>
                </a:lnTo>
                <a:lnTo>
                  <a:pt x="31" y="349"/>
                </a:lnTo>
                <a:lnTo>
                  <a:pt x="141" y="366"/>
                </a:lnTo>
                <a:lnTo>
                  <a:pt x="143" y="361"/>
                </a:lnTo>
                <a:lnTo>
                  <a:pt x="143" y="361"/>
                </a:lnTo>
                <a:lnTo>
                  <a:pt x="142" y="357"/>
                </a:lnTo>
                <a:lnTo>
                  <a:pt x="141" y="352"/>
                </a:lnTo>
                <a:lnTo>
                  <a:pt x="142" y="348"/>
                </a:lnTo>
                <a:lnTo>
                  <a:pt x="143" y="344"/>
                </a:lnTo>
                <a:lnTo>
                  <a:pt x="146" y="341"/>
                </a:lnTo>
                <a:lnTo>
                  <a:pt x="143" y="290"/>
                </a:lnTo>
                <a:lnTo>
                  <a:pt x="117" y="307"/>
                </a:lnTo>
                <a:lnTo>
                  <a:pt x="114" y="335"/>
                </a:lnTo>
                <a:lnTo>
                  <a:pt x="114" y="337"/>
                </a:lnTo>
                <a:lnTo>
                  <a:pt x="112" y="339"/>
                </a:lnTo>
                <a:lnTo>
                  <a:pt x="110" y="340"/>
                </a:lnTo>
                <a:lnTo>
                  <a:pt x="109" y="340"/>
                </a:lnTo>
                <a:lnTo>
                  <a:pt x="108" y="339"/>
                </a:lnTo>
                <a:lnTo>
                  <a:pt x="107" y="337"/>
                </a:lnTo>
                <a:lnTo>
                  <a:pt x="105" y="335"/>
                </a:lnTo>
                <a:lnTo>
                  <a:pt x="107" y="314"/>
                </a:lnTo>
                <a:lnTo>
                  <a:pt x="95" y="323"/>
                </a:lnTo>
                <a:lnTo>
                  <a:pt x="93" y="339"/>
                </a:lnTo>
                <a:lnTo>
                  <a:pt x="92" y="341"/>
                </a:lnTo>
                <a:lnTo>
                  <a:pt x="91" y="343"/>
                </a:lnTo>
                <a:lnTo>
                  <a:pt x="88" y="344"/>
                </a:lnTo>
                <a:lnTo>
                  <a:pt x="88" y="344"/>
                </a:lnTo>
                <a:lnTo>
                  <a:pt x="86" y="343"/>
                </a:lnTo>
                <a:lnTo>
                  <a:pt x="84" y="341"/>
                </a:lnTo>
                <a:lnTo>
                  <a:pt x="84" y="339"/>
                </a:lnTo>
                <a:lnTo>
                  <a:pt x="84" y="330"/>
                </a:lnTo>
                <a:lnTo>
                  <a:pt x="65" y="343"/>
                </a:lnTo>
                <a:lnTo>
                  <a:pt x="62" y="344"/>
                </a:lnTo>
                <a:lnTo>
                  <a:pt x="59" y="343"/>
                </a:lnTo>
                <a:lnTo>
                  <a:pt x="58" y="341"/>
                </a:lnTo>
                <a:lnTo>
                  <a:pt x="57" y="340"/>
                </a:lnTo>
                <a:lnTo>
                  <a:pt x="58" y="337"/>
                </a:lnTo>
                <a:lnTo>
                  <a:pt x="59" y="335"/>
                </a:lnTo>
                <a:lnTo>
                  <a:pt x="79" y="322"/>
                </a:lnTo>
                <a:lnTo>
                  <a:pt x="70" y="318"/>
                </a:lnTo>
                <a:lnTo>
                  <a:pt x="67" y="317"/>
                </a:lnTo>
                <a:lnTo>
                  <a:pt x="66" y="314"/>
                </a:lnTo>
                <a:lnTo>
                  <a:pt x="66" y="313"/>
                </a:lnTo>
                <a:lnTo>
                  <a:pt x="67" y="310"/>
                </a:lnTo>
                <a:lnTo>
                  <a:pt x="70" y="309"/>
                </a:lnTo>
                <a:lnTo>
                  <a:pt x="72" y="309"/>
                </a:lnTo>
                <a:lnTo>
                  <a:pt x="89" y="315"/>
                </a:lnTo>
                <a:lnTo>
                  <a:pt x="103" y="306"/>
                </a:lnTo>
                <a:lnTo>
                  <a:pt x="80" y="298"/>
                </a:lnTo>
                <a:lnTo>
                  <a:pt x="78" y="297"/>
                </a:lnTo>
                <a:lnTo>
                  <a:pt x="78" y="294"/>
                </a:lnTo>
                <a:lnTo>
                  <a:pt x="78" y="292"/>
                </a:lnTo>
                <a:lnTo>
                  <a:pt x="79" y="290"/>
                </a:lnTo>
                <a:lnTo>
                  <a:pt x="80" y="289"/>
                </a:lnTo>
                <a:lnTo>
                  <a:pt x="83" y="289"/>
                </a:lnTo>
                <a:lnTo>
                  <a:pt x="112" y="299"/>
                </a:lnTo>
                <a:lnTo>
                  <a:pt x="139" y="281"/>
                </a:lnTo>
                <a:lnTo>
                  <a:pt x="107" y="255"/>
                </a:lnTo>
                <a:lnTo>
                  <a:pt x="103" y="256"/>
                </a:lnTo>
                <a:lnTo>
                  <a:pt x="99" y="256"/>
                </a:lnTo>
                <a:lnTo>
                  <a:pt x="95" y="256"/>
                </a:lnTo>
                <a:lnTo>
                  <a:pt x="91" y="254"/>
                </a:lnTo>
                <a:lnTo>
                  <a:pt x="88" y="251"/>
                </a:lnTo>
                <a:lnTo>
                  <a:pt x="87" y="248"/>
                </a:lnTo>
                <a:lnTo>
                  <a:pt x="86" y="246"/>
                </a:lnTo>
                <a:lnTo>
                  <a:pt x="78" y="246"/>
                </a:lnTo>
                <a:close/>
                <a:moveTo>
                  <a:pt x="226" y="246"/>
                </a:moveTo>
                <a:lnTo>
                  <a:pt x="224" y="247"/>
                </a:lnTo>
                <a:lnTo>
                  <a:pt x="223" y="254"/>
                </a:lnTo>
                <a:lnTo>
                  <a:pt x="220" y="262"/>
                </a:lnTo>
                <a:lnTo>
                  <a:pt x="218" y="271"/>
                </a:lnTo>
                <a:lnTo>
                  <a:pt x="218" y="280"/>
                </a:lnTo>
                <a:lnTo>
                  <a:pt x="220" y="286"/>
                </a:lnTo>
                <a:lnTo>
                  <a:pt x="226" y="289"/>
                </a:lnTo>
                <a:lnTo>
                  <a:pt x="227" y="289"/>
                </a:lnTo>
                <a:lnTo>
                  <a:pt x="228" y="286"/>
                </a:lnTo>
                <a:lnTo>
                  <a:pt x="231" y="282"/>
                </a:lnTo>
                <a:lnTo>
                  <a:pt x="231" y="275"/>
                </a:lnTo>
                <a:lnTo>
                  <a:pt x="230" y="263"/>
                </a:lnTo>
                <a:lnTo>
                  <a:pt x="226" y="246"/>
                </a:lnTo>
                <a:close/>
                <a:moveTo>
                  <a:pt x="228" y="245"/>
                </a:moveTo>
                <a:lnTo>
                  <a:pt x="230" y="248"/>
                </a:lnTo>
                <a:lnTo>
                  <a:pt x="233" y="255"/>
                </a:lnTo>
                <a:lnTo>
                  <a:pt x="239" y="264"/>
                </a:lnTo>
                <a:lnTo>
                  <a:pt x="247" y="272"/>
                </a:lnTo>
                <a:lnTo>
                  <a:pt x="253" y="277"/>
                </a:lnTo>
                <a:lnTo>
                  <a:pt x="260" y="276"/>
                </a:lnTo>
                <a:lnTo>
                  <a:pt x="261" y="273"/>
                </a:lnTo>
                <a:lnTo>
                  <a:pt x="261" y="271"/>
                </a:lnTo>
                <a:lnTo>
                  <a:pt x="258" y="267"/>
                </a:lnTo>
                <a:lnTo>
                  <a:pt x="253" y="262"/>
                </a:lnTo>
                <a:lnTo>
                  <a:pt x="244" y="254"/>
                </a:lnTo>
                <a:lnTo>
                  <a:pt x="228" y="245"/>
                </a:lnTo>
                <a:close/>
                <a:moveTo>
                  <a:pt x="278" y="245"/>
                </a:moveTo>
                <a:lnTo>
                  <a:pt x="274" y="262"/>
                </a:lnTo>
                <a:lnTo>
                  <a:pt x="264" y="277"/>
                </a:lnTo>
                <a:lnTo>
                  <a:pt x="265" y="279"/>
                </a:lnTo>
                <a:lnTo>
                  <a:pt x="298" y="334"/>
                </a:lnTo>
                <a:lnTo>
                  <a:pt x="299" y="282"/>
                </a:lnTo>
                <a:lnTo>
                  <a:pt x="343" y="247"/>
                </a:lnTo>
                <a:lnTo>
                  <a:pt x="343" y="246"/>
                </a:lnTo>
                <a:lnTo>
                  <a:pt x="281" y="246"/>
                </a:lnTo>
                <a:lnTo>
                  <a:pt x="278" y="245"/>
                </a:lnTo>
                <a:close/>
                <a:moveTo>
                  <a:pt x="224" y="245"/>
                </a:moveTo>
                <a:lnTo>
                  <a:pt x="220" y="246"/>
                </a:lnTo>
                <a:lnTo>
                  <a:pt x="214" y="250"/>
                </a:lnTo>
                <a:lnTo>
                  <a:pt x="205" y="255"/>
                </a:lnTo>
                <a:lnTo>
                  <a:pt x="196" y="262"/>
                </a:lnTo>
                <a:lnTo>
                  <a:pt x="192" y="268"/>
                </a:lnTo>
                <a:lnTo>
                  <a:pt x="192" y="275"/>
                </a:lnTo>
                <a:lnTo>
                  <a:pt x="193" y="276"/>
                </a:lnTo>
                <a:lnTo>
                  <a:pt x="197" y="276"/>
                </a:lnTo>
                <a:lnTo>
                  <a:pt x="201" y="273"/>
                </a:lnTo>
                <a:lnTo>
                  <a:pt x="206" y="269"/>
                </a:lnTo>
                <a:lnTo>
                  <a:pt x="214" y="259"/>
                </a:lnTo>
                <a:lnTo>
                  <a:pt x="224" y="245"/>
                </a:lnTo>
                <a:close/>
                <a:moveTo>
                  <a:pt x="260" y="237"/>
                </a:moveTo>
                <a:lnTo>
                  <a:pt x="248" y="238"/>
                </a:lnTo>
                <a:lnTo>
                  <a:pt x="230" y="242"/>
                </a:lnTo>
                <a:lnTo>
                  <a:pt x="232" y="243"/>
                </a:lnTo>
                <a:lnTo>
                  <a:pt x="239" y="246"/>
                </a:lnTo>
                <a:lnTo>
                  <a:pt x="247" y="247"/>
                </a:lnTo>
                <a:lnTo>
                  <a:pt x="256" y="250"/>
                </a:lnTo>
                <a:lnTo>
                  <a:pt x="264" y="250"/>
                </a:lnTo>
                <a:lnTo>
                  <a:pt x="270" y="247"/>
                </a:lnTo>
                <a:lnTo>
                  <a:pt x="274" y="243"/>
                </a:lnTo>
                <a:lnTo>
                  <a:pt x="274" y="241"/>
                </a:lnTo>
                <a:lnTo>
                  <a:pt x="271" y="239"/>
                </a:lnTo>
                <a:lnTo>
                  <a:pt x="268" y="237"/>
                </a:lnTo>
                <a:lnTo>
                  <a:pt x="260" y="237"/>
                </a:lnTo>
                <a:close/>
                <a:moveTo>
                  <a:pt x="192" y="237"/>
                </a:moveTo>
                <a:lnTo>
                  <a:pt x="184" y="238"/>
                </a:lnTo>
                <a:lnTo>
                  <a:pt x="180" y="239"/>
                </a:lnTo>
                <a:lnTo>
                  <a:pt x="177" y="241"/>
                </a:lnTo>
                <a:lnTo>
                  <a:pt x="179" y="242"/>
                </a:lnTo>
                <a:lnTo>
                  <a:pt x="177" y="243"/>
                </a:lnTo>
                <a:lnTo>
                  <a:pt x="181" y="248"/>
                </a:lnTo>
                <a:lnTo>
                  <a:pt x="188" y="250"/>
                </a:lnTo>
                <a:lnTo>
                  <a:pt x="197" y="248"/>
                </a:lnTo>
                <a:lnTo>
                  <a:pt x="205" y="247"/>
                </a:lnTo>
                <a:lnTo>
                  <a:pt x="214" y="245"/>
                </a:lnTo>
                <a:lnTo>
                  <a:pt x="219" y="243"/>
                </a:lnTo>
                <a:lnTo>
                  <a:pt x="222" y="242"/>
                </a:lnTo>
                <a:lnTo>
                  <a:pt x="203" y="238"/>
                </a:lnTo>
                <a:lnTo>
                  <a:pt x="192" y="237"/>
                </a:lnTo>
                <a:close/>
                <a:moveTo>
                  <a:pt x="194" y="208"/>
                </a:moveTo>
                <a:lnTo>
                  <a:pt x="192" y="208"/>
                </a:lnTo>
                <a:lnTo>
                  <a:pt x="190" y="209"/>
                </a:lnTo>
                <a:lnTo>
                  <a:pt x="189" y="216"/>
                </a:lnTo>
                <a:lnTo>
                  <a:pt x="194" y="222"/>
                </a:lnTo>
                <a:lnTo>
                  <a:pt x="202" y="229"/>
                </a:lnTo>
                <a:lnTo>
                  <a:pt x="211" y="234"/>
                </a:lnTo>
                <a:lnTo>
                  <a:pt x="219" y="238"/>
                </a:lnTo>
                <a:lnTo>
                  <a:pt x="222" y="239"/>
                </a:lnTo>
                <a:lnTo>
                  <a:pt x="213" y="224"/>
                </a:lnTo>
                <a:lnTo>
                  <a:pt x="205" y="214"/>
                </a:lnTo>
                <a:lnTo>
                  <a:pt x="198" y="209"/>
                </a:lnTo>
                <a:lnTo>
                  <a:pt x="194" y="208"/>
                </a:lnTo>
                <a:close/>
                <a:moveTo>
                  <a:pt x="254" y="207"/>
                </a:moveTo>
                <a:lnTo>
                  <a:pt x="248" y="212"/>
                </a:lnTo>
                <a:lnTo>
                  <a:pt x="241" y="220"/>
                </a:lnTo>
                <a:lnTo>
                  <a:pt x="236" y="229"/>
                </a:lnTo>
                <a:lnTo>
                  <a:pt x="232" y="235"/>
                </a:lnTo>
                <a:lnTo>
                  <a:pt x="230" y="238"/>
                </a:lnTo>
                <a:lnTo>
                  <a:pt x="245" y="229"/>
                </a:lnTo>
                <a:lnTo>
                  <a:pt x="256" y="222"/>
                </a:lnTo>
                <a:lnTo>
                  <a:pt x="261" y="217"/>
                </a:lnTo>
                <a:lnTo>
                  <a:pt x="262" y="212"/>
                </a:lnTo>
                <a:lnTo>
                  <a:pt x="262" y="209"/>
                </a:lnTo>
                <a:lnTo>
                  <a:pt x="262" y="208"/>
                </a:lnTo>
                <a:lnTo>
                  <a:pt x="254" y="207"/>
                </a:lnTo>
                <a:close/>
                <a:moveTo>
                  <a:pt x="226" y="192"/>
                </a:moveTo>
                <a:lnTo>
                  <a:pt x="220" y="196"/>
                </a:lnTo>
                <a:lnTo>
                  <a:pt x="218" y="203"/>
                </a:lnTo>
                <a:lnTo>
                  <a:pt x="218" y="210"/>
                </a:lnTo>
                <a:lnTo>
                  <a:pt x="220" y="220"/>
                </a:lnTo>
                <a:lnTo>
                  <a:pt x="223" y="229"/>
                </a:lnTo>
                <a:lnTo>
                  <a:pt x="224" y="234"/>
                </a:lnTo>
                <a:lnTo>
                  <a:pt x="226" y="237"/>
                </a:lnTo>
                <a:lnTo>
                  <a:pt x="230" y="220"/>
                </a:lnTo>
                <a:lnTo>
                  <a:pt x="231" y="207"/>
                </a:lnTo>
                <a:lnTo>
                  <a:pt x="231" y="199"/>
                </a:lnTo>
                <a:lnTo>
                  <a:pt x="228" y="195"/>
                </a:lnTo>
                <a:lnTo>
                  <a:pt x="227" y="193"/>
                </a:lnTo>
                <a:lnTo>
                  <a:pt x="226" y="192"/>
                </a:lnTo>
                <a:close/>
                <a:moveTo>
                  <a:pt x="300" y="150"/>
                </a:moveTo>
                <a:lnTo>
                  <a:pt x="268" y="204"/>
                </a:lnTo>
                <a:lnTo>
                  <a:pt x="266" y="207"/>
                </a:lnTo>
                <a:lnTo>
                  <a:pt x="274" y="220"/>
                </a:lnTo>
                <a:lnTo>
                  <a:pt x="278" y="235"/>
                </a:lnTo>
                <a:lnTo>
                  <a:pt x="278" y="237"/>
                </a:lnTo>
                <a:lnTo>
                  <a:pt x="281" y="237"/>
                </a:lnTo>
                <a:lnTo>
                  <a:pt x="281" y="237"/>
                </a:lnTo>
                <a:lnTo>
                  <a:pt x="343" y="237"/>
                </a:lnTo>
                <a:lnTo>
                  <a:pt x="302" y="208"/>
                </a:lnTo>
                <a:lnTo>
                  <a:pt x="300" y="150"/>
                </a:lnTo>
                <a:close/>
                <a:moveTo>
                  <a:pt x="165" y="144"/>
                </a:moveTo>
                <a:lnTo>
                  <a:pt x="164" y="145"/>
                </a:lnTo>
                <a:lnTo>
                  <a:pt x="154" y="200"/>
                </a:lnTo>
                <a:lnTo>
                  <a:pt x="112" y="235"/>
                </a:lnTo>
                <a:lnTo>
                  <a:pt x="112" y="237"/>
                </a:lnTo>
                <a:lnTo>
                  <a:pt x="173" y="238"/>
                </a:lnTo>
                <a:lnTo>
                  <a:pt x="173" y="238"/>
                </a:lnTo>
                <a:lnTo>
                  <a:pt x="177" y="222"/>
                </a:lnTo>
                <a:lnTo>
                  <a:pt x="184" y="209"/>
                </a:lnTo>
                <a:lnTo>
                  <a:pt x="194" y="199"/>
                </a:lnTo>
                <a:lnTo>
                  <a:pt x="193" y="197"/>
                </a:lnTo>
                <a:lnTo>
                  <a:pt x="165" y="144"/>
                </a:lnTo>
                <a:close/>
                <a:moveTo>
                  <a:pt x="176" y="137"/>
                </a:moveTo>
                <a:lnTo>
                  <a:pt x="175" y="140"/>
                </a:lnTo>
                <a:lnTo>
                  <a:pt x="201" y="192"/>
                </a:lnTo>
                <a:lnTo>
                  <a:pt x="201" y="193"/>
                </a:lnTo>
                <a:lnTo>
                  <a:pt x="207" y="191"/>
                </a:lnTo>
                <a:lnTo>
                  <a:pt x="214" y="190"/>
                </a:lnTo>
                <a:lnTo>
                  <a:pt x="222" y="188"/>
                </a:lnTo>
                <a:lnTo>
                  <a:pt x="235" y="188"/>
                </a:lnTo>
                <a:lnTo>
                  <a:pt x="248" y="192"/>
                </a:lnTo>
                <a:lnTo>
                  <a:pt x="260" y="200"/>
                </a:lnTo>
                <a:lnTo>
                  <a:pt x="260" y="200"/>
                </a:lnTo>
                <a:lnTo>
                  <a:pt x="292" y="145"/>
                </a:lnTo>
                <a:lnTo>
                  <a:pt x="292" y="144"/>
                </a:lnTo>
                <a:lnTo>
                  <a:pt x="292" y="142"/>
                </a:lnTo>
                <a:lnTo>
                  <a:pt x="230" y="157"/>
                </a:lnTo>
                <a:lnTo>
                  <a:pt x="176" y="137"/>
                </a:lnTo>
                <a:close/>
                <a:moveTo>
                  <a:pt x="321" y="116"/>
                </a:moveTo>
                <a:lnTo>
                  <a:pt x="315" y="127"/>
                </a:lnTo>
                <a:lnTo>
                  <a:pt x="316" y="128"/>
                </a:lnTo>
                <a:lnTo>
                  <a:pt x="317" y="132"/>
                </a:lnTo>
                <a:lnTo>
                  <a:pt x="319" y="136"/>
                </a:lnTo>
                <a:lnTo>
                  <a:pt x="317" y="141"/>
                </a:lnTo>
                <a:lnTo>
                  <a:pt x="316" y="145"/>
                </a:lnTo>
                <a:lnTo>
                  <a:pt x="312" y="148"/>
                </a:lnTo>
                <a:lnTo>
                  <a:pt x="309" y="149"/>
                </a:lnTo>
                <a:lnTo>
                  <a:pt x="311" y="197"/>
                </a:lnTo>
                <a:lnTo>
                  <a:pt x="340" y="183"/>
                </a:lnTo>
                <a:lnTo>
                  <a:pt x="345" y="155"/>
                </a:lnTo>
                <a:lnTo>
                  <a:pt x="346" y="153"/>
                </a:lnTo>
                <a:lnTo>
                  <a:pt x="347" y="152"/>
                </a:lnTo>
                <a:lnTo>
                  <a:pt x="350" y="152"/>
                </a:lnTo>
                <a:lnTo>
                  <a:pt x="351" y="153"/>
                </a:lnTo>
                <a:lnTo>
                  <a:pt x="354" y="155"/>
                </a:lnTo>
                <a:lnTo>
                  <a:pt x="354" y="157"/>
                </a:lnTo>
                <a:lnTo>
                  <a:pt x="350" y="178"/>
                </a:lnTo>
                <a:lnTo>
                  <a:pt x="363" y="170"/>
                </a:lnTo>
                <a:lnTo>
                  <a:pt x="366" y="154"/>
                </a:lnTo>
                <a:lnTo>
                  <a:pt x="367" y="152"/>
                </a:lnTo>
                <a:lnTo>
                  <a:pt x="370" y="150"/>
                </a:lnTo>
                <a:lnTo>
                  <a:pt x="372" y="150"/>
                </a:lnTo>
                <a:lnTo>
                  <a:pt x="374" y="152"/>
                </a:lnTo>
                <a:lnTo>
                  <a:pt x="375" y="153"/>
                </a:lnTo>
                <a:lnTo>
                  <a:pt x="375" y="155"/>
                </a:lnTo>
                <a:lnTo>
                  <a:pt x="374" y="165"/>
                </a:lnTo>
                <a:lnTo>
                  <a:pt x="395" y="153"/>
                </a:lnTo>
                <a:lnTo>
                  <a:pt x="397" y="153"/>
                </a:lnTo>
                <a:lnTo>
                  <a:pt x="400" y="154"/>
                </a:lnTo>
                <a:lnTo>
                  <a:pt x="401" y="155"/>
                </a:lnTo>
                <a:lnTo>
                  <a:pt x="402" y="158"/>
                </a:lnTo>
                <a:lnTo>
                  <a:pt x="401" y="159"/>
                </a:lnTo>
                <a:lnTo>
                  <a:pt x="400" y="162"/>
                </a:lnTo>
                <a:lnTo>
                  <a:pt x="377" y="173"/>
                </a:lnTo>
                <a:lnTo>
                  <a:pt x="388" y="178"/>
                </a:lnTo>
                <a:lnTo>
                  <a:pt x="389" y="179"/>
                </a:lnTo>
                <a:lnTo>
                  <a:pt x="391" y="182"/>
                </a:lnTo>
                <a:lnTo>
                  <a:pt x="389" y="184"/>
                </a:lnTo>
                <a:lnTo>
                  <a:pt x="388" y="186"/>
                </a:lnTo>
                <a:lnTo>
                  <a:pt x="385" y="187"/>
                </a:lnTo>
                <a:lnTo>
                  <a:pt x="384" y="186"/>
                </a:lnTo>
                <a:lnTo>
                  <a:pt x="368" y="178"/>
                </a:lnTo>
                <a:lnTo>
                  <a:pt x="354" y="186"/>
                </a:lnTo>
                <a:lnTo>
                  <a:pt x="375" y="196"/>
                </a:lnTo>
                <a:lnTo>
                  <a:pt x="376" y="197"/>
                </a:lnTo>
                <a:lnTo>
                  <a:pt x="377" y="200"/>
                </a:lnTo>
                <a:lnTo>
                  <a:pt x="377" y="203"/>
                </a:lnTo>
                <a:lnTo>
                  <a:pt x="375" y="204"/>
                </a:lnTo>
                <a:lnTo>
                  <a:pt x="372" y="205"/>
                </a:lnTo>
                <a:lnTo>
                  <a:pt x="371" y="205"/>
                </a:lnTo>
                <a:lnTo>
                  <a:pt x="343" y="191"/>
                </a:lnTo>
                <a:lnTo>
                  <a:pt x="315" y="207"/>
                </a:lnTo>
                <a:lnTo>
                  <a:pt x="350" y="230"/>
                </a:lnTo>
                <a:lnTo>
                  <a:pt x="354" y="229"/>
                </a:lnTo>
                <a:lnTo>
                  <a:pt x="358" y="229"/>
                </a:lnTo>
                <a:lnTo>
                  <a:pt x="362" y="229"/>
                </a:lnTo>
                <a:lnTo>
                  <a:pt x="366" y="231"/>
                </a:lnTo>
                <a:lnTo>
                  <a:pt x="368" y="234"/>
                </a:lnTo>
                <a:lnTo>
                  <a:pt x="370" y="237"/>
                </a:lnTo>
                <a:lnTo>
                  <a:pt x="384" y="237"/>
                </a:lnTo>
                <a:lnTo>
                  <a:pt x="429" y="141"/>
                </a:lnTo>
                <a:lnTo>
                  <a:pt x="427" y="140"/>
                </a:lnTo>
                <a:lnTo>
                  <a:pt x="321" y="116"/>
                </a:lnTo>
                <a:close/>
                <a:moveTo>
                  <a:pt x="148" y="111"/>
                </a:moveTo>
                <a:lnTo>
                  <a:pt x="37" y="125"/>
                </a:lnTo>
                <a:lnTo>
                  <a:pt x="36" y="128"/>
                </a:lnTo>
                <a:lnTo>
                  <a:pt x="76" y="237"/>
                </a:lnTo>
                <a:lnTo>
                  <a:pt x="87" y="237"/>
                </a:lnTo>
                <a:lnTo>
                  <a:pt x="88" y="234"/>
                </a:lnTo>
                <a:lnTo>
                  <a:pt x="91" y="231"/>
                </a:lnTo>
                <a:lnTo>
                  <a:pt x="96" y="229"/>
                </a:lnTo>
                <a:lnTo>
                  <a:pt x="100" y="229"/>
                </a:lnTo>
                <a:lnTo>
                  <a:pt x="105" y="230"/>
                </a:lnTo>
                <a:lnTo>
                  <a:pt x="141" y="199"/>
                </a:lnTo>
                <a:lnTo>
                  <a:pt x="113" y="182"/>
                </a:lnTo>
                <a:lnTo>
                  <a:pt x="88" y="192"/>
                </a:lnTo>
                <a:lnTo>
                  <a:pt x="87" y="192"/>
                </a:lnTo>
                <a:lnTo>
                  <a:pt x="84" y="192"/>
                </a:lnTo>
                <a:lnTo>
                  <a:pt x="83" y="191"/>
                </a:lnTo>
                <a:lnTo>
                  <a:pt x="82" y="190"/>
                </a:lnTo>
                <a:lnTo>
                  <a:pt x="82" y="187"/>
                </a:lnTo>
                <a:lnTo>
                  <a:pt x="83" y="184"/>
                </a:lnTo>
                <a:lnTo>
                  <a:pt x="84" y="183"/>
                </a:lnTo>
                <a:lnTo>
                  <a:pt x="104" y="175"/>
                </a:lnTo>
                <a:lnTo>
                  <a:pt x="91" y="167"/>
                </a:lnTo>
                <a:lnTo>
                  <a:pt x="75" y="174"/>
                </a:lnTo>
                <a:lnTo>
                  <a:pt x="74" y="174"/>
                </a:lnTo>
                <a:lnTo>
                  <a:pt x="71" y="174"/>
                </a:lnTo>
                <a:lnTo>
                  <a:pt x="70" y="173"/>
                </a:lnTo>
                <a:lnTo>
                  <a:pt x="69" y="171"/>
                </a:lnTo>
                <a:lnTo>
                  <a:pt x="69" y="169"/>
                </a:lnTo>
                <a:lnTo>
                  <a:pt x="70" y="166"/>
                </a:lnTo>
                <a:lnTo>
                  <a:pt x="72" y="165"/>
                </a:lnTo>
                <a:lnTo>
                  <a:pt x="80" y="162"/>
                </a:lnTo>
                <a:lnTo>
                  <a:pt x="59" y="149"/>
                </a:lnTo>
                <a:lnTo>
                  <a:pt x="58" y="148"/>
                </a:lnTo>
                <a:lnTo>
                  <a:pt x="58" y="145"/>
                </a:lnTo>
                <a:lnTo>
                  <a:pt x="58" y="142"/>
                </a:lnTo>
                <a:lnTo>
                  <a:pt x="61" y="141"/>
                </a:lnTo>
                <a:lnTo>
                  <a:pt x="62" y="141"/>
                </a:lnTo>
                <a:lnTo>
                  <a:pt x="65" y="141"/>
                </a:lnTo>
                <a:lnTo>
                  <a:pt x="86" y="154"/>
                </a:lnTo>
                <a:lnTo>
                  <a:pt x="84" y="144"/>
                </a:lnTo>
                <a:lnTo>
                  <a:pt x="86" y="141"/>
                </a:lnTo>
                <a:lnTo>
                  <a:pt x="87" y="138"/>
                </a:lnTo>
                <a:lnTo>
                  <a:pt x="89" y="138"/>
                </a:lnTo>
                <a:lnTo>
                  <a:pt x="91" y="138"/>
                </a:lnTo>
                <a:lnTo>
                  <a:pt x="93" y="140"/>
                </a:lnTo>
                <a:lnTo>
                  <a:pt x="93" y="142"/>
                </a:lnTo>
                <a:lnTo>
                  <a:pt x="95" y="159"/>
                </a:lnTo>
                <a:lnTo>
                  <a:pt x="109" y="169"/>
                </a:lnTo>
                <a:lnTo>
                  <a:pt x="107" y="145"/>
                </a:lnTo>
                <a:lnTo>
                  <a:pt x="108" y="142"/>
                </a:lnTo>
                <a:lnTo>
                  <a:pt x="109" y="141"/>
                </a:lnTo>
                <a:lnTo>
                  <a:pt x="112" y="140"/>
                </a:lnTo>
                <a:lnTo>
                  <a:pt x="114" y="140"/>
                </a:lnTo>
                <a:lnTo>
                  <a:pt x="116" y="141"/>
                </a:lnTo>
                <a:lnTo>
                  <a:pt x="117" y="144"/>
                </a:lnTo>
                <a:lnTo>
                  <a:pt x="118" y="174"/>
                </a:lnTo>
                <a:lnTo>
                  <a:pt x="146" y="191"/>
                </a:lnTo>
                <a:lnTo>
                  <a:pt x="155" y="141"/>
                </a:lnTo>
                <a:lnTo>
                  <a:pt x="154" y="140"/>
                </a:lnTo>
                <a:lnTo>
                  <a:pt x="152" y="138"/>
                </a:lnTo>
                <a:lnTo>
                  <a:pt x="151" y="135"/>
                </a:lnTo>
                <a:lnTo>
                  <a:pt x="150" y="129"/>
                </a:lnTo>
                <a:lnTo>
                  <a:pt x="151" y="125"/>
                </a:lnTo>
                <a:lnTo>
                  <a:pt x="154" y="121"/>
                </a:lnTo>
                <a:lnTo>
                  <a:pt x="148" y="111"/>
                </a:lnTo>
                <a:close/>
                <a:moveTo>
                  <a:pt x="232" y="17"/>
                </a:moveTo>
                <a:lnTo>
                  <a:pt x="230" y="18"/>
                </a:lnTo>
                <a:lnTo>
                  <a:pt x="227" y="18"/>
                </a:lnTo>
                <a:lnTo>
                  <a:pt x="158" y="108"/>
                </a:lnTo>
                <a:lnTo>
                  <a:pt x="161" y="116"/>
                </a:lnTo>
                <a:lnTo>
                  <a:pt x="165" y="116"/>
                </a:lnTo>
                <a:lnTo>
                  <a:pt x="169" y="118"/>
                </a:lnTo>
                <a:lnTo>
                  <a:pt x="173" y="119"/>
                </a:lnTo>
                <a:lnTo>
                  <a:pt x="176" y="123"/>
                </a:lnTo>
                <a:lnTo>
                  <a:pt x="177" y="125"/>
                </a:lnTo>
                <a:lnTo>
                  <a:pt x="179" y="128"/>
                </a:lnTo>
                <a:lnTo>
                  <a:pt x="227" y="146"/>
                </a:lnTo>
                <a:lnTo>
                  <a:pt x="227" y="114"/>
                </a:lnTo>
                <a:lnTo>
                  <a:pt x="205" y="98"/>
                </a:lnTo>
                <a:lnTo>
                  <a:pt x="203" y="95"/>
                </a:lnTo>
                <a:lnTo>
                  <a:pt x="203" y="93"/>
                </a:lnTo>
                <a:lnTo>
                  <a:pt x="205" y="91"/>
                </a:lnTo>
                <a:lnTo>
                  <a:pt x="206" y="89"/>
                </a:lnTo>
                <a:lnTo>
                  <a:pt x="209" y="89"/>
                </a:lnTo>
                <a:lnTo>
                  <a:pt x="211" y="90"/>
                </a:lnTo>
                <a:lnTo>
                  <a:pt x="227" y="102"/>
                </a:lnTo>
                <a:lnTo>
                  <a:pt x="227" y="87"/>
                </a:lnTo>
                <a:lnTo>
                  <a:pt x="214" y="77"/>
                </a:lnTo>
                <a:lnTo>
                  <a:pt x="213" y="76"/>
                </a:lnTo>
                <a:lnTo>
                  <a:pt x="213" y="73"/>
                </a:lnTo>
                <a:lnTo>
                  <a:pt x="213" y="70"/>
                </a:lnTo>
                <a:lnTo>
                  <a:pt x="215" y="69"/>
                </a:lnTo>
                <a:lnTo>
                  <a:pt x="218" y="69"/>
                </a:lnTo>
                <a:lnTo>
                  <a:pt x="219" y="70"/>
                </a:lnTo>
                <a:lnTo>
                  <a:pt x="227" y="76"/>
                </a:lnTo>
                <a:lnTo>
                  <a:pt x="227" y="52"/>
                </a:lnTo>
                <a:lnTo>
                  <a:pt x="227" y="49"/>
                </a:lnTo>
                <a:lnTo>
                  <a:pt x="230" y="47"/>
                </a:lnTo>
                <a:lnTo>
                  <a:pt x="231" y="47"/>
                </a:lnTo>
                <a:lnTo>
                  <a:pt x="231" y="47"/>
                </a:lnTo>
                <a:lnTo>
                  <a:pt x="233" y="47"/>
                </a:lnTo>
                <a:lnTo>
                  <a:pt x="236" y="49"/>
                </a:lnTo>
                <a:lnTo>
                  <a:pt x="236" y="52"/>
                </a:lnTo>
                <a:lnTo>
                  <a:pt x="236" y="76"/>
                </a:lnTo>
                <a:lnTo>
                  <a:pt x="245" y="69"/>
                </a:lnTo>
                <a:lnTo>
                  <a:pt x="247" y="69"/>
                </a:lnTo>
                <a:lnTo>
                  <a:pt x="249" y="69"/>
                </a:lnTo>
                <a:lnTo>
                  <a:pt x="252" y="70"/>
                </a:lnTo>
                <a:lnTo>
                  <a:pt x="252" y="73"/>
                </a:lnTo>
                <a:lnTo>
                  <a:pt x="252" y="76"/>
                </a:lnTo>
                <a:lnTo>
                  <a:pt x="251" y="77"/>
                </a:lnTo>
                <a:lnTo>
                  <a:pt x="236" y="87"/>
                </a:lnTo>
                <a:lnTo>
                  <a:pt x="236" y="103"/>
                </a:lnTo>
                <a:lnTo>
                  <a:pt x="256" y="90"/>
                </a:lnTo>
                <a:lnTo>
                  <a:pt x="257" y="89"/>
                </a:lnTo>
                <a:lnTo>
                  <a:pt x="260" y="89"/>
                </a:lnTo>
                <a:lnTo>
                  <a:pt x="262" y="90"/>
                </a:lnTo>
                <a:lnTo>
                  <a:pt x="262" y="93"/>
                </a:lnTo>
                <a:lnTo>
                  <a:pt x="262" y="95"/>
                </a:lnTo>
                <a:lnTo>
                  <a:pt x="261" y="97"/>
                </a:lnTo>
                <a:lnTo>
                  <a:pt x="236" y="115"/>
                </a:lnTo>
                <a:lnTo>
                  <a:pt x="236" y="146"/>
                </a:lnTo>
                <a:lnTo>
                  <a:pt x="290" y="135"/>
                </a:lnTo>
                <a:lnTo>
                  <a:pt x="291" y="131"/>
                </a:lnTo>
                <a:lnTo>
                  <a:pt x="294" y="127"/>
                </a:lnTo>
                <a:lnTo>
                  <a:pt x="296" y="124"/>
                </a:lnTo>
                <a:lnTo>
                  <a:pt x="299" y="123"/>
                </a:lnTo>
                <a:lnTo>
                  <a:pt x="303" y="121"/>
                </a:lnTo>
                <a:lnTo>
                  <a:pt x="307" y="123"/>
                </a:lnTo>
                <a:lnTo>
                  <a:pt x="313" y="111"/>
                </a:lnTo>
                <a:lnTo>
                  <a:pt x="232" y="17"/>
                </a:lnTo>
                <a:close/>
                <a:moveTo>
                  <a:pt x="230" y="0"/>
                </a:moveTo>
                <a:lnTo>
                  <a:pt x="230" y="0"/>
                </a:lnTo>
                <a:lnTo>
                  <a:pt x="233" y="0"/>
                </a:lnTo>
                <a:lnTo>
                  <a:pt x="236" y="2"/>
                </a:lnTo>
                <a:lnTo>
                  <a:pt x="237" y="5"/>
                </a:lnTo>
                <a:lnTo>
                  <a:pt x="239" y="8"/>
                </a:lnTo>
                <a:lnTo>
                  <a:pt x="239" y="9"/>
                </a:lnTo>
                <a:lnTo>
                  <a:pt x="319" y="103"/>
                </a:lnTo>
                <a:lnTo>
                  <a:pt x="330" y="83"/>
                </a:lnTo>
                <a:lnTo>
                  <a:pt x="328" y="78"/>
                </a:lnTo>
                <a:lnTo>
                  <a:pt x="325" y="74"/>
                </a:lnTo>
                <a:lnTo>
                  <a:pt x="324" y="69"/>
                </a:lnTo>
                <a:lnTo>
                  <a:pt x="325" y="57"/>
                </a:lnTo>
                <a:lnTo>
                  <a:pt x="333" y="49"/>
                </a:lnTo>
                <a:lnTo>
                  <a:pt x="343" y="44"/>
                </a:lnTo>
                <a:lnTo>
                  <a:pt x="355" y="47"/>
                </a:lnTo>
                <a:lnTo>
                  <a:pt x="363" y="53"/>
                </a:lnTo>
                <a:lnTo>
                  <a:pt x="367" y="65"/>
                </a:lnTo>
                <a:lnTo>
                  <a:pt x="366" y="76"/>
                </a:lnTo>
                <a:lnTo>
                  <a:pt x="359" y="85"/>
                </a:lnTo>
                <a:lnTo>
                  <a:pt x="347" y="89"/>
                </a:lnTo>
                <a:lnTo>
                  <a:pt x="343" y="89"/>
                </a:lnTo>
                <a:lnTo>
                  <a:pt x="340" y="87"/>
                </a:lnTo>
                <a:lnTo>
                  <a:pt x="326" y="107"/>
                </a:lnTo>
                <a:lnTo>
                  <a:pt x="429" y="131"/>
                </a:lnTo>
                <a:lnTo>
                  <a:pt x="432" y="128"/>
                </a:lnTo>
                <a:lnTo>
                  <a:pt x="435" y="127"/>
                </a:lnTo>
                <a:lnTo>
                  <a:pt x="439" y="128"/>
                </a:lnTo>
                <a:lnTo>
                  <a:pt x="442" y="129"/>
                </a:lnTo>
                <a:lnTo>
                  <a:pt x="444" y="132"/>
                </a:lnTo>
                <a:lnTo>
                  <a:pt x="446" y="136"/>
                </a:lnTo>
                <a:lnTo>
                  <a:pt x="446" y="140"/>
                </a:lnTo>
                <a:lnTo>
                  <a:pt x="443" y="142"/>
                </a:lnTo>
                <a:lnTo>
                  <a:pt x="440" y="145"/>
                </a:lnTo>
                <a:lnTo>
                  <a:pt x="438" y="145"/>
                </a:lnTo>
                <a:lnTo>
                  <a:pt x="436" y="145"/>
                </a:lnTo>
                <a:lnTo>
                  <a:pt x="395" y="237"/>
                </a:lnTo>
                <a:lnTo>
                  <a:pt x="419" y="237"/>
                </a:lnTo>
                <a:lnTo>
                  <a:pt x="421" y="231"/>
                </a:lnTo>
                <a:lnTo>
                  <a:pt x="425" y="227"/>
                </a:lnTo>
                <a:lnTo>
                  <a:pt x="429" y="224"/>
                </a:lnTo>
                <a:lnTo>
                  <a:pt x="432" y="221"/>
                </a:lnTo>
                <a:lnTo>
                  <a:pt x="439" y="220"/>
                </a:lnTo>
                <a:lnTo>
                  <a:pt x="449" y="221"/>
                </a:lnTo>
                <a:lnTo>
                  <a:pt x="459" y="229"/>
                </a:lnTo>
                <a:lnTo>
                  <a:pt x="463" y="239"/>
                </a:lnTo>
                <a:lnTo>
                  <a:pt x="460" y="251"/>
                </a:lnTo>
                <a:lnTo>
                  <a:pt x="453" y="259"/>
                </a:lnTo>
                <a:lnTo>
                  <a:pt x="443" y="263"/>
                </a:lnTo>
                <a:lnTo>
                  <a:pt x="432" y="262"/>
                </a:lnTo>
                <a:lnTo>
                  <a:pt x="423" y="255"/>
                </a:lnTo>
                <a:lnTo>
                  <a:pt x="419" y="246"/>
                </a:lnTo>
                <a:lnTo>
                  <a:pt x="396" y="246"/>
                </a:lnTo>
                <a:lnTo>
                  <a:pt x="442" y="339"/>
                </a:lnTo>
                <a:lnTo>
                  <a:pt x="446" y="339"/>
                </a:lnTo>
                <a:lnTo>
                  <a:pt x="448" y="341"/>
                </a:lnTo>
                <a:lnTo>
                  <a:pt x="449" y="344"/>
                </a:lnTo>
                <a:lnTo>
                  <a:pt x="451" y="347"/>
                </a:lnTo>
                <a:lnTo>
                  <a:pt x="451" y="351"/>
                </a:lnTo>
                <a:lnTo>
                  <a:pt x="448" y="353"/>
                </a:lnTo>
                <a:lnTo>
                  <a:pt x="446" y="356"/>
                </a:lnTo>
                <a:lnTo>
                  <a:pt x="443" y="357"/>
                </a:lnTo>
                <a:lnTo>
                  <a:pt x="439" y="357"/>
                </a:lnTo>
                <a:lnTo>
                  <a:pt x="436" y="356"/>
                </a:lnTo>
                <a:lnTo>
                  <a:pt x="435" y="354"/>
                </a:lnTo>
                <a:lnTo>
                  <a:pt x="323" y="377"/>
                </a:lnTo>
                <a:lnTo>
                  <a:pt x="334" y="398"/>
                </a:lnTo>
                <a:lnTo>
                  <a:pt x="340" y="396"/>
                </a:lnTo>
                <a:lnTo>
                  <a:pt x="350" y="399"/>
                </a:lnTo>
                <a:lnTo>
                  <a:pt x="359" y="406"/>
                </a:lnTo>
                <a:lnTo>
                  <a:pt x="363" y="416"/>
                </a:lnTo>
                <a:lnTo>
                  <a:pt x="360" y="428"/>
                </a:lnTo>
                <a:lnTo>
                  <a:pt x="354" y="436"/>
                </a:lnTo>
                <a:lnTo>
                  <a:pt x="343" y="441"/>
                </a:lnTo>
                <a:lnTo>
                  <a:pt x="332" y="438"/>
                </a:lnTo>
                <a:lnTo>
                  <a:pt x="324" y="432"/>
                </a:lnTo>
                <a:lnTo>
                  <a:pt x="319" y="420"/>
                </a:lnTo>
                <a:lnTo>
                  <a:pt x="320" y="415"/>
                </a:lnTo>
                <a:lnTo>
                  <a:pt x="321" y="411"/>
                </a:lnTo>
                <a:lnTo>
                  <a:pt x="323" y="406"/>
                </a:lnTo>
                <a:lnTo>
                  <a:pt x="326" y="402"/>
                </a:lnTo>
                <a:lnTo>
                  <a:pt x="313" y="381"/>
                </a:lnTo>
                <a:lnTo>
                  <a:pt x="237" y="468"/>
                </a:lnTo>
                <a:lnTo>
                  <a:pt x="237" y="471"/>
                </a:lnTo>
                <a:lnTo>
                  <a:pt x="237" y="475"/>
                </a:lnTo>
                <a:lnTo>
                  <a:pt x="236" y="478"/>
                </a:lnTo>
                <a:lnTo>
                  <a:pt x="233" y="480"/>
                </a:lnTo>
                <a:lnTo>
                  <a:pt x="230" y="480"/>
                </a:lnTo>
                <a:lnTo>
                  <a:pt x="226" y="480"/>
                </a:lnTo>
                <a:lnTo>
                  <a:pt x="223" y="479"/>
                </a:lnTo>
                <a:lnTo>
                  <a:pt x="220" y="476"/>
                </a:lnTo>
                <a:lnTo>
                  <a:pt x="219" y="472"/>
                </a:lnTo>
                <a:lnTo>
                  <a:pt x="219" y="471"/>
                </a:lnTo>
                <a:lnTo>
                  <a:pt x="143" y="381"/>
                </a:lnTo>
                <a:lnTo>
                  <a:pt x="130" y="400"/>
                </a:lnTo>
                <a:lnTo>
                  <a:pt x="133" y="404"/>
                </a:lnTo>
                <a:lnTo>
                  <a:pt x="135" y="409"/>
                </a:lnTo>
                <a:lnTo>
                  <a:pt x="137" y="413"/>
                </a:lnTo>
                <a:lnTo>
                  <a:pt x="134" y="425"/>
                </a:lnTo>
                <a:lnTo>
                  <a:pt x="127" y="434"/>
                </a:lnTo>
                <a:lnTo>
                  <a:pt x="117" y="438"/>
                </a:lnTo>
                <a:lnTo>
                  <a:pt x="105" y="436"/>
                </a:lnTo>
                <a:lnTo>
                  <a:pt x="96" y="429"/>
                </a:lnTo>
                <a:lnTo>
                  <a:pt x="92" y="419"/>
                </a:lnTo>
                <a:lnTo>
                  <a:pt x="95" y="407"/>
                </a:lnTo>
                <a:lnTo>
                  <a:pt x="101" y="398"/>
                </a:lnTo>
                <a:lnTo>
                  <a:pt x="112" y="394"/>
                </a:lnTo>
                <a:lnTo>
                  <a:pt x="117" y="394"/>
                </a:lnTo>
                <a:lnTo>
                  <a:pt x="122" y="395"/>
                </a:lnTo>
                <a:lnTo>
                  <a:pt x="135" y="375"/>
                </a:lnTo>
                <a:lnTo>
                  <a:pt x="31" y="358"/>
                </a:lnTo>
                <a:lnTo>
                  <a:pt x="28" y="361"/>
                </a:lnTo>
                <a:lnTo>
                  <a:pt x="27" y="362"/>
                </a:lnTo>
                <a:lnTo>
                  <a:pt x="23" y="362"/>
                </a:lnTo>
                <a:lnTo>
                  <a:pt x="20" y="362"/>
                </a:lnTo>
                <a:lnTo>
                  <a:pt x="16" y="361"/>
                </a:lnTo>
                <a:lnTo>
                  <a:pt x="14" y="358"/>
                </a:lnTo>
                <a:lnTo>
                  <a:pt x="14" y="354"/>
                </a:lnTo>
                <a:lnTo>
                  <a:pt x="14" y="351"/>
                </a:lnTo>
                <a:lnTo>
                  <a:pt x="15" y="348"/>
                </a:lnTo>
                <a:lnTo>
                  <a:pt x="17" y="345"/>
                </a:lnTo>
                <a:lnTo>
                  <a:pt x="21" y="344"/>
                </a:lnTo>
                <a:lnTo>
                  <a:pt x="21" y="344"/>
                </a:lnTo>
                <a:lnTo>
                  <a:pt x="67" y="246"/>
                </a:lnTo>
                <a:lnTo>
                  <a:pt x="44" y="245"/>
                </a:lnTo>
                <a:lnTo>
                  <a:pt x="41" y="250"/>
                </a:lnTo>
                <a:lnTo>
                  <a:pt x="38" y="255"/>
                </a:lnTo>
                <a:lnTo>
                  <a:pt x="35" y="259"/>
                </a:lnTo>
                <a:lnTo>
                  <a:pt x="29" y="260"/>
                </a:lnTo>
                <a:lnTo>
                  <a:pt x="24" y="262"/>
                </a:lnTo>
                <a:lnTo>
                  <a:pt x="12" y="260"/>
                </a:lnTo>
                <a:lnTo>
                  <a:pt x="4" y="254"/>
                </a:lnTo>
                <a:lnTo>
                  <a:pt x="0" y="242"/>
                </a:lnTo>
                <a:lnTo>
                  <a:pt x="2" y="231"/>
                </a:lnTo>
                <a:lnTo>
                  <a:pt x="8" y="222"/>
                </a:lnTo>
                <a:lnTo>
                  <a:pt x="20" y="218"/>
                </a:lnTo>
                <a:lnTo>
                  <a:pt x="31" y="220"/>
                </a:lnTo>
                <a:lnTo>
                  <a:pt x="38" y="226"/>
                </a:lnTo>
                <a:lnTo>
                  <a:pt x="44" y="235"/>
                </a:lnTo>
                <a:lnTo>
                  <a:pt x="66" y="237"/>
                </a:lnTo>
                <a:lnTo>
                  <a:pt x="25" y="129"/>
                </a:lnTo>
                <a:lnTo>
                  <a:pt x="23" y="128"/>
                </a:lnTo>
                <a:lnTo>
                  <a:pt x="21" y="125"/>
                </a:lnTo>
                <a:lnTo>
                  <a:pt x="20" y="121"/>
                </a:lnTo>
                <a:lnTo>
                  <a:pt x="20" y="118"/>
                </a:lnTo>
                <a:lnTo>
                  <a:pt x="21" y="115"/>
                </a:lnTo>
                <a:lnTo>
                  <a:pt x="25" y="112"/>
                </a:lnTo>
                <a:lnTo>
                  <a:pt x="28" y="111"/>
                </a:lnTo>
                <a:lnTo>
                  <a:pt x="32" y="112"/>
                </a:lnTo>
                <a:lnTo>
                  <a:pt x="35" y="114"/>
                </a:lnTo>
                <a:lnTo>
                  <a:pt x="37" y="116"/>
                </a:lnTo>
                <a:lnTo>
                  <a:pt x="143" y="102"/>
                </a:lnTo>
                <a:lnTo>
                  <a:pt x="133" y="82"/>
                </a:lnTo>
                <a:lnTo>
                  <a:pt x="131" y="82"/>
                </a:lnTo>
                <a:lnTo>
                  <a:pt x="120" y="81"/>
                </a:lnTo>
                <a:lnTo>
                  <a:pt x="112" y="74"/>
                </a:lnTo>
                <a:lnTo>
                  <a:pt x="108" y="63"/>
                </a:lnTo>
                <a:lnTo>
                  <a:pt x="109" y="52"/>
                </a:lnTo>
                <a:lnTo>
                  <a:pt x="117" y="43"/>
                </a:lnTo>
                <a:lnTo>
                  <a:pt x="127" y="39"/>
                </a:lnTo>
                <a:lnTo>
                  <a:pt x="139" y="42"/>
                </a:lnTo>
                <a:lnTo>
                  <a:pt x="147" y="48"/>
                </a:lnTo>
                <a:lnTo>
                  <a:pt x="151" y="59"/>
                </a:lnTo>
                <a:lnTo>
                  <a:pt x="151" y="65"/>
                </a:lnTo>
                <a:lnTo>
                  <a:pt x="150" y="70"/>
                </a:lnTo>
                <a:lnTo>
                  <a:pt x="146" y="74"/>
                </a:lnTo>
                <a:lnTo>
                  <a:pt x="142" y="78"/>
                </a:lnTo>
                <a:lnTo>
                  <a:pt x="152" y="99"/>
                </a:lnTo>
                <a:lnTo>
                  <a:pt x="220" y="11"/>
                </a:lnTo>
                <a:lnTo>
                  <a:pt x="219" y="9"/>
                </a:lnTo>
                <a:lnTo>
                  <a:pt x="220" y="6"/>
                </a:lnTo>
                <a:lnTo>
                  <a:pt x="222" y="2"/>
                </a:lnTo>
                <a:lnTo>
                  <a:pt x="224" y="1"/>
                </a:lnTo>
                <a:lnTo>
                  <a:pt x="228" y="0"/>
                </a:lnTo>
                <a:lnTo>
                  <a:pt x="230" y="0"/>
                </a:lnTo>
                <a:lnTo>
                  <a:pt x="23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20" name="PA_库_文本框 1110"/>
          <p:cNvSpPr txBox="1"/>
          <p:nvPr>
            <p:custDataLst>
              <p:tags r:id="rId5"/>
            </p:custDataLst>
          </p:nvPr>
        </p:nvSpPr>
        <p:spPr>
          <a:xfrm>
            <a:off x="2188449" y="2038841"/>
            <a:ext cx="4820550" cy="1015663"/>
          </a:xfrm>
          <a:prstGeom prst="rect">
            <a:avLst/>
          </a:prstGeom>
          <a:noFill/>
        </p:spPr>
        <p:txBody>
          <a:bodyPr wrap="none" rtlCol="0">
            <a:spAutoFit/>
          </a:bodyPr>
          <a:lstStyle/>
          <a:p>
            <a:pPr algn="ctr"/>
            <a:r>
              <a:rPr lang="zh-CN" altLang="en-US" sz="6000" b="1">
                <a:solidFill>
                  <a:schemeClr val="bg1"/>
                </a:solidFill>
                <a:latin typeface="方正大标宋简体" panose="02010601030101010101" charset="-122"/>
                <a:ea typeface="方正大标宋简体" panose="02010601030101010101" charset="-122"/>
              </a:rPr>
              <a:t>谢谢您的观看</a:t>
            </a:r>
            <a:endParaRPr lang="zh-CN" altLang="en-US" sz="6000" b="1">
              <a:solidFill>
                <a:schemeClr val="bg1"/>
              </a:solidFill>
              <a:latin typeface="方正大标宋简体" panose="02010601030101010101" charset="-122"/>
              <a:ea typeface="方正大标宋简体" panose="02010601030101010101" charset="-122"/>
            </a:endParaRPr>
          </a:p>
        </p:txBody>
      </p:sp>
      <p:grpSp>
        <p:nvGrpSpPr>
          <p:cNvPr id="121" name="PA_库_组合 1111"/>
          <p:cNvGrpSpPr/>
          <p:nvPr>
            <p:custDataLst>
              <p:tags r:id="rId6"/>
            </p:custDataLst>
          </p:nvPr>
        </p:nvGrpSpPr>
        <p:grpSpPr>
          <a:xfrm>
            <a:off x="3928169" y="4320632"/>
            <a:ext cx="1287661" cy="595672"/>
            <a:chOff x="6492875" y="3372644"/>
            <a:chExt cx="420688" cy="222250"/>
          </a:xfrm>
        </p:grpSpPr>
        <p:sp>
          <p:nvSpPr>
            <p:cNvPr id="122" name="Freeform 8770"/>
            <p:cNvSpPr/>
            <p:nvPr/>
          </p:nvSpPr>
          <p:spPr bwMode="auto">
            <a:xfrm>
              <a:off x="6696075" y="3399631"/>
              <a:ext cx="22225" cy="36513"/>
            </a:xfrm>
            <a:custGeom>
              <a:gdLst>
                <a:gd name="T0" fmla="*/ 4 w 14"/>
                <a:gd name="T1" fmla="*/ 0 h 23"/>
                <a:gd name="T2" fmla="*/ 7 w 14"/>
                <a:gd name="T3" fmla="*/ 0 h 23"/>
                <a:gd name="T4" fmla="*/ 10 w 14"/>
                <a:gd name="T5" fmla="*/ 1 h 23"/>
                <a:gd name="T6" fmla="*/ 10 w 14"/>
                <a:gd name="T7" fmla="*/ 1 h 23"/>
                <a:gd name="T8" fmla="*/ 12 w 14"/>
                <a:gd name="T9" fmla="*/ 5 h 23"/>
                <a:gd name="T10" fmla="*/ 14 w 14"/>
                <a:gd name="T11" fmla="*/ 10 h 23"/>
                <a:gd name="T12" fmla="*/ 14 w 14"/>
                <a:gd name="T13" fmla="*/ 14 h 23"/>
                <a:gd name="T14" fmla="*/ 14 w 14"/>
                <a:gd name="T15" fmla="*/ 17 h 23"/>
                <a:gd name="T16" fmla="*/ 12 w 14"/>
                <a:gd name="T17" fmla="*/ 19 h 23"/>
                <a:gd name="T18" fmla="*/ 11 w 14"/>
                <a:gd name="T19" fmla="*/ 22 h 23"/>
                <a:gd name="T20" fmla="*/ 10 w 14"/>
                <a:gd name="T21" fmla="*/ 23 h 23"/>
                <a:gd name="T22" fmla="*/ 7 w 14"/>
                <a:gd name="T23" fmla="*/ 23 h 23"/>
                <a:gd name="T24" fmla="*/ 4 w 14"/>
                <a:gd name="T25" fmla="*/ 22 h 23"/>
                <a:gd name="T26" fmla="*/ 3 w 14"/>
                <a:gd name="T27" fmla="*/ 19 h 23"/>
                <a:gd name="T28" fmla="*/ 2 w 14"/>
                <a:gd name="T29" fmla="*/ 17 h 23"/>
                <a:gd name="T30" fmla="*/ 0 w 14"/>
                <a:gd name="T31" fmla="*/ 13 h 23"/>
                <a:gd name="T32" fmla="*/ 0 w 14"/>
                <a:gd name="T33" fmla="*/ 10 h 23"/>
                <a:gd name="T34" fmla="*/ 0 w 14"/>
                <a:gd name="T35" fmla="*/ 8 h 23"/>
                <a:gd name="T36" fmla="*/ 0 w 14"/>
                <a:gd name="T37" fmla="*/ 5 h 23"/>
                <a:gd name="T38" fmla="*/ 2 w 14"/>
                <a:gd name="T39" fmla="*/ 2 h 23"/>
                <a:gd name="T40" fmla="*/ 3 w 14"/>
                <a:gd name="T41" fmla="*/ 1 h 23"/>
                <a:gd name="T42" fmla="*/ 4 w 14"/>
                <a:gd name="T43" fmla="*/ 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3">
                  <a:moveTo>
                    <a:pt x="4" y="0"/>
                  </a:moveTo>
                  <a:lnTo>
                    <a:pt x="7" y="0"/>
                  </a:lnTo>
                  <a:lnTo>
                    <a:pt x="10" y="1"/>
                  </a:lnTo>
                  <a:lnTo>
                    <a:pt x="10" y="1"/>
                  </a:lnTo>
                  <a:lnTo>
                    <a:pt x="12" y="5"/>
                  </a:lnTo>
                  <a:lnTo>
                    <a:pt x="14" y="10"/>
                  </a:lnTo>
                  <a:lnTo>
                    <a:pt x="14" y="14"/>
                  </a:lnTo>
                  <a:lnTo>
                    <a:pt x="14" y="17"/>
                  </a:lnTo>
                  <a:lnTo>
                    <a:pt x="12" y="19"/>
                  </a:lnTo>
                  <a:lnTo>
                    <a:pt x="11" y="22"/>
                  </a:lnTo>
                  <a:lnTo>
                    <a:pt x="10" y="23"/>
                  </a:lnTo>
                  <a:lnTo>
                    <a:pt x="7" y="23"/>
                  </a:lnTo>
                  <a:lnTo>
                    <a:pt x="4" y="22"/>
                  </a:lnTo>
                  <a:lnTo>
                    <a:pt x="3" y="19"/>
                  </a:lnTo>
                  <a:lnTo>
                    <a:pt x="2" y="17"/>
                  </a:lnTo>
                  <a:lnTo>
                    <a:pt x="0" y="13"/>
                  </a:lnTo>
                  <a:lnTo>
                    <a:pt x="0" y="10"/>
                  </a:lnTo>
                  <a:lnTo>
                    <a:pt x="0" y="8"/>
                  </a:lnTo>
                  <a:lnTo>
                    <a:pt x="0" y="5"/>
                  </a:lnTo>
                  <a:lnTo>
                    <a:pt x="2" y="2"/>
                  </a:lnTo>
                  <a:lnTo>
                    <a:pt x="3" y="1"/>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3" name="Freeform 8771"/>
            <p:cNvSpPr/>
            <p:nvPr/>
          </p:nvSpPr>
          <p:spPr bwMode="auto">
            <a:xfrm>
              <a:off x="6634162" y="3372644"/>
              <a:ext cx="61913" cy="73025"/>
            </a:xfrm>
            <a:custGeom>
              <a:gdLst>
                <a:gd name="T0" fmla="*/ 26 w 39"/>
                <a:gd name="T1" fmla="*/ 0 h 46"/>
                <a:gd name="T2" fmla="*/ 32 w 39"/>
                <a:gd name="T3" fmla="*/ 4 h 46"/>
                <a:gd name="T4" fmla="*/ 36 w 39"/>
                <a:gd name="T5" fmla="*/ 9 h 46"/>
                <a:gd name="T6" fmla="*/ 37 w 39"/>
                <a:gd name="T7" fmla="*/ 17 h 46"/>
                <a:gd name="T8" fmla="*/ 37 w 39"/>
                <a:gd name="T9" fmla="*/ 21 h 46"/>
                <a:gd name="T10" fmla="*/ 36 w 39"/>
                <a:gd name="T11" fmla="*/ 15 h 46"/>
                <a:gd name="T12" fmla="*/ 32 w 39"/>
                <a:gd name="T13" fmla="*/ 9 h 46"/>
                <a:gd name="T14" fmla="*/ 29 w 39"/>
                <a:gd name="T15" fmla="*/ 5 h 46"/>
                <a:gd name="T16" fmla="*/ 25 w 39"/>
                <a:gd name="T17" fmla="*/ 4 h 46"/>
                <a:gd name="T18" fmla="*/ 22 w 39"/>
                <a:gd name="T19" fmla="*/ 4 h 46"/>
                <a:gd name="T20" fmla="*/ 21 w 39"/>
                <a:gd name="T21" fmla="*/ 6 h 46"/>
                <a:gd name="T22" fmla="*/ 24 w 39"/>
                <a:gd name="T23" fmla="*/ 12 h 46"/>
                <a:gd name="T24" fmla="*/ 28 w 39"/>
                <a:gd name="T25" fmla="*/ 15 h 46"/>
                <a:gd name="T26" fmla="*/ 32 w 39"/>
                <a:gd name="T27" fmla="*/ 19 h 46"/>
                <a:gd name="T28" fmla="*/ 37 w 39"/>
                <a:gd name="T29" fmla="*/ 22 h 46"/>
                <a:gd name="T30" fmla="*/ 33 w 39"/>
                <a:gd name="T31" fmla="*/ 26 h 46"/>
                <a:gd name="T32" fmla="*/ 22 w 39"/>
                <a:gd name="T33" fmla="*/ 25 h 46"/>
                <a:gd name="T34" fmla="*/ 21 w 39"/>
                <a:gd name="T35" fmla="*/ 25 h 46"/>
                <a:gd name="T36" fmla="*/ 29 w 39"/>
                <a:gd name="T37" fmla="*/ 27 h 46"/>
                <a:gd name="T38" fmla="*/ 38 w 39"/>
                <a:gd name="T39" fmla="*/ 27 h 46"/>
                <a:gd name="T40" fmla="*/ 34 w 39"/>
                <a:gd name="T41" fmla="*/ 34 h 46"/>
                <a:gd name="T42" fmla="*/ 22 w 39"/>
                <a:gd name="T43" fmla="*/ 35 h 46"/>
                <a:gd name="T44" fmla="*/ 12 w 39"/>
                <a:gd name="T45" fmla="*/ 35 h 46"/>
                <a:gd name="T46" fmla="*/ 21 w 39"/>
                <a:gd name="T47" fmla="*/ 36 h 46"/>
                <a:gd name="T48" fmla="*/ 29 w 39"/>
                <a:gd name="T49" fmla="*/ 36 h 46"/>
                <a:gd name="T50" fmla="*/ 37 w 39"/>
                <a:gd name="T51" fmla="*/ 34 h 46"/>
                <a:gd name="T52" fmla="*/ 39 w 39"/>
                <a:gd name="T53" fmla="*/ 34 h 46"/>
                <a:gd name="T54" fmla="*/ 39 w 39"/>
                <a:gd name="T55" fmla="*/ 38 h 46"/>
                <a:gd name="T56" fmla="*/ 37 w 39"/>
                <a:gd name="T57" fmla="*/ 40 h 46"/>
                <a:gd name="T58" fmla="*/ 33 w 39"/>
                <a:gd name="T59" fmla="*/ 43 h 46"/>
                <a:gd name="T60" fmla="*/ 11 w 39"/>
                <a:gd name="T61" fmla="*/ 43 h 46"/>
                <a:gd name="T62" fmla="*/ 4 w 39"/>
                <a:gd name="T63" fmla="*/ 40 h 46"/>
                <a:gd name="T64" fmla="*/ 0 w 39"/>
                <a:gd name="T65" fmla="*/ 35 h 46"/>
                <a:gd name="T66" fmla="*/ 1 w 39"/>
                <a:gd name="T67" fmla="*/ 30 h 46"/>
                <a:gd name="T68" fmla="*/ 5 w 39"/>
                <a:gd name="T69" fmla="*/ 26 h 46"/>
                <a:gd name="T70" fmla="*/ 8 w 39"/>
                <a:gd name="T71" fmla="*/ 18 h 46"/>
                <a:gd name="T72" fmla="*/ 8 w 39"/>
                <a:gd name="T73" fmla="*/ 10 h 46"/>
                <a:gd name="T74" fmla="*/ 13 w 39"/>
                <a:gd name="T75" fmla="*/ 4 h 46"/>
                <a:gd name="T76" fmla="*/ 22 w 39"/>
                <a:gd name="T77"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46">
                  <a:moveTo>
                    <a:pt x="22" y="0"/>
                  </a:moveTo>
                  <a:lnTo>
                    <a:pt x="26" y="0"/>
                  </a:lnTo>
                  <a:lnTo>
                    <a:pt x="29" y="1"/>
                  </a:lnTo>
                  <a:lnTo>
                    <a:pt x="32" y="4"/>
                  </a:lnTo>
                  <a:lnTo>
                    <a:pt x="33" y="6"/>
                  </a:lnTo>
                  <a:lnTo>
                    <a:pt x="36" y="9"/>
                  </a:lnTo>
                  <a:lnTo>
                    <a:pt x="36" y="13"/>
                  </a:lnTo>
                  <a:lnTo>
                    <a:pt x="37" y="17"/>
                  </a:lnTo>
                  <a:lnTo>
                    <a:pt x="37" y="19"/>
                  </a:lnTo>
                  <a:lnTo>
                    <a:pt x="37" y="21"/>
                  </a:lnTo>
                  <a:lnTo>
                    <a:pt x="36" y="18"/>
                  </a:lnTo>
                  <a:lnTo>
                    <a:pt x="36" y="15"/>
                  </a:lnTo>
                  <a:lnTo>
                    <a:pt x="34" y="12"/>
                  </a:lnTo>
                  <a:lnTo>
                    <a:pt x="32" y="9"/>
                  </a:lnTo>
                  <a:lnTo>
                    <a:pt x="30" y="5"/>
                  </a:lnTo>
                  <a:lnTo>
                    <a:pt x="29" y="5"/>
                  </a:lnTo>
                  <a:lnTo>
                    <a:pt x="26" y="4"/>
                  </a:lnTo>
                  <a:lnTo>
                    <a:pt x="25" y="4"/>
                  </a:lnTo>
                  <a:lnTo>
                    <a:pt x="24" y="2"/>
                  </a:lnTo>
                  <a:lnTo>
                    <a:pt x="22" y="4"/>
                  </a:lnTo>
                  <a:lnTo>
                    <a:pt x="21" y="4"/>
                  </a:lnTo>
                  <a:lnTo>
                    <a:pt x="21" y="6"/>
                  </a:lnTo>
                  <a:lnTo>
                    <a:pt x="22" y="9"/>
                  </a:lnTo>
                  <a:lnTo>
                    <a:pt x="24" y="12"/>
                  </a:lnTo>
                  <a:lnTo>
                    <a:pt x="26" y="13"/>
                  </a:lnTo>
                  <a:lnTo>
                    <a:pt x="28" y="15"/>
                  </a:lnTo>
                  <a:lnTo>
                    <a:pt x="29" y="17"/>
                  </a:lnTo>
                  <a:lnTo>
                    <a:pt x="32" y="19"/>
                  </a:lnTo>
                  <a:lnTo>
                    <a:pt x="36" y="21"/>
                  </a:lnTo>
                  <a:lnTo>
                    <a:pt x="37" y="22"/>
                  </a:lnTo>
                  <a:lnTo>
                    <a:pt x="38" y="25"/>
                  </a:lnTo>
                  <a:lnTo>
                    <a:pt x="33" y="26"/>
                  </a:lnTo>
                  <a:lnTo>
                    <a:pt x="26" y="26"/>
                  </a:lnTo>
                  <a:lnTo>
                    <a:pt x="22" y="25"/>
                  </a:lnTo>
                  <a:lnTo>
                    <a:pt x="17" y="22"/>
                  </a:lnTo>
                  <a:lnTo>
                    <a:pt x="21" y="25"/>
                  </a:lnTo>
                  <a:lnTo>
                    <a:pt x="25" y="27"/>
                  </a:lnTo>
                  <a:lnTo>
                    <a:pt x="29" y="27"/>
                  </a:lnTo>
                  <a:lnTo>
                    <a:pt x="33" y="29"/>
                  </a:lnTo>
                  <a:lnTo>
                    <a:pt x="38" y="27"/>
                  </a:lnTo>
                  <a:lnTo>
                    <a:pt x="38" y="31"/>
                  </a:lnTo>
                  <a:lnTo>
                    <a:pt x="34" y="34"/>
                  </a:lnTo>
                  <a:lnTo>
                    <a:pt x="29" y="35"/>
                  </a:lnTo>
                  <a:lnTo>
                    <a:pt x="22" y="35"/>
                  </a:lnTo>
                  <a:lnTo>
                    <a:pt x="17" y="35"/>
                  </a:lnTo>
                  <a:lnTo>
                    <a:pt x="12" y="35"/>
                  </a:lnTo>
                  <a:lnTo>
                    <a:pt x="17" y="36"/>
                  </a:lnTo>
                  <a:lnTo>
                    <a:pt x="21" y="36"/>
                  </a:lnTo>
                  <a:lnTo>
                    <a:pt x="25" y="36"/>
                  </a:lnTo>
                  <a:lnTo>
                    <a:pt x="29" y="36"/>
                  </a:lnTo>
                  <a:lnTo>
                    <a:pt x="33" y="35"/>
                  </a:lnTo>
                  <a:lnTo>
                    <a:pt x="37" y="34"/>
                  </a:lnTo>
                  <a:lnTo>
                    <a:pt x="38" y="32"/>
                  </a:lnTo>
                  <a:lnTo>
                    <a:pt x="39" y="34"/>
                  </a:lnTo>
                  <a:lnTo>
                    <a:pt x="39" y="35"/>
                  </a:lnTo>
                  <a:lnTo>
                    <a:pt x="39" y="38"/>
                  </a:lnTo>
                  <a:lnTo>
                    <a:pt x="39" y="39"/>
                  </a:lnTo>
                  <a:lnTo>
                    <a:pt x="37" y="40"/>
                  </a:lnTo>
                  <a:lnTo>
                    <a:pt x="36" y="43"/>
                  </a:lnTo>
                  <a:lnTo>
                    <a:pt x="33" y="43"/>
                  </a:lnTo>
                  <a:lnTo>
                    <a:pt x="21" y="46"/>
                  </a:lnTo>
                  <a:lnTo>
                    <a:pt x="11" y="43"/>
                  </a:lnTo>
                  <a:lnTo>
                    <a:pt x="7" y="43"/>
                  </a:lnTo>
                  <a:lnTo>
                    <a:pt x="4" y="40"/>
                  </a:lnTo>
                  <a:lnTo>
                    <a:pt x="1" y="39"/>
                  </a:lnTo>
                  <a:lnTo>
                    <a:pt x="0" y="35"/>
                  </a:lnTo>
                  <a:lnTo>
                    <a:pt x="0" y="32"/>
                  </a:lnTo>
                  <a:lnTo>
                    <a:pt x="1" y="30"/>
                  </a:lnTo>
                  <a:lnTo>
                    <a:pt x="4" y="27"/>
                  </a:lnTo>
                  <a:lnTo>
                    <a:pt x="5" y="26"/>
                  </a:lnTo>
                  <a:lnTo>
                    <a:pt x="7" y="22"/>
                  </a:lnTo>
                  <a:lnTo>
                    <a:pt x="8" y="18"/>
                  </a:lnTo>
                  <a:lnTo>
                    <a:pt x="8" y="14"/>
                  </a:lnTo>
                  <a:lnTo>
                    <a:pt x="8" y="10"/>
                  </a:lnTo>
                  <a:lnTo>
                    <a:pt x="11" y="6"/>
                  </a:lnTo>
                  <a:lnTo>
                    <a:pt x="13" y="4"/>
                  </a:lnTo>
                  <a:lnTo>
                    <a:pt x="17" y="1"/>
                  </a:lnTo>
                  <a:lnTo>
                    <a:pt x="2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4" name="Freeform 8772"/>
            <p:cNvSpPr/>
            <p:nvPr/>
          </p:nvSpPr>
          <p:spPr bwMode="auto">
            <a:xfrm>
              <a:off x="6715125" y="3374231"/>
              <a:ext cx="47625" cy="68263"/>
            </a:xfrm>
            <a:custGeom>
              <a:gdLst>
                <a:gd name="T0" fmla="*/ 19 w 30"/>
                <a:gd name="T1" fmla="*/ 3 h 43"/>
                <a:gd name="T2" fmla="*/ 22 w 30"/>
                <a:gd name="T3" fmla="*/ 8 h 43"/>
                <a:gd name="T4" fmla="*/ 25 w 30"/>
                <a:gd name="T5" fmla="*/ 13 h 43"/>
                <a:gd name="T6" fmla="*/ 29 w 30"/>
                <a:gd name="T7" fmla="*/ 18 h 43"/>
                <a:gd name="T8" fmla="*/ 30 w 30"/>
                <a:gd name="T9" fmla="*/ 22 h 43"/>
                <a:gd name="T10" fmla="*/ 28 w 30"/>
                <a:gd name="T11" fmla="*/ 28 h 43"/>
                <a:gd name="T12" fmla="*/ 26 w 30"/>
                <a:gd name="T13" fmla="*/ 33 h 43"/>
                <a:gd name="T14" fmla="*/ 26 w 30"/>
                <a:gd name="T15" fmla="*/ 37 h 43"/>
                <a:gd name="T16" fmla="*/ 25 w 30"/>
                <a:gd name="T17" fmla="*/ 41 h 43"/>
                <a:gd name="T18" fmla="*/ 20 w 30"/>
                <a:gd name="T19" fmla="*/ 43 h 43"/>
                <a:gd name="T20" fmla="*/ 12 w 30"/>
                <a:gd name="T21" fmla="*/ 43 h 43"/>
                <a:gd name="T22" fmla="*/ 7 w 30"/>
                <a:gd name="T23" fmla="*/ 39 h 43"/>
                <a:gd name="T24" fmla="*/ 3 w 30"/>
                <a:gd name="T25" fmla="*/ 37 h 43"/>
                <a:gd name="T26" fmla="*/ 3 w 30"/>
                <a:gd name="T27" fmla="*/ 34 h 43"/>
                <a:gd name="T28" fmla="*/ 9 w 30"/>
                <a:gd name="T29" fmla="*/ 34 h 43"/>
                <a:gd name="T30" fmla="*/ 12 w 30"/>
                <a:gd name="T31" fmla="*/ 34 h 43"/>
                <a:gd name="T32" fmla="*/ 3 w 30"/>
                <a:gd name="T33" fmla="*/ 31 h 43"/>
                <a:gd name="T34" fmla="*/ 7 w 30"/>
                <a:gd name="T35" fmla="*/ 26 h 43"/>
                <a:gd name="T36" fmla="*/ 13 w 30"/>
                <a:gd name="T37" fmla="*/ 22 h 43"/>
                <a:gd name="T38" fmla="*/ 19 w 30"/>
                <a:gd name="T39" fmla="*/ 17 h 43"/>
                <a:gd name="T40" fmla="*/ 12 w 30"/>
                <a:gd name="T41" fmla="*/ 22 h 43"/>
                <a:gd name="T42" fmla="*/ 5 w 30"/>
                <a:gd name="T43" fmla="*/ 26 h 43"/>
                <a:gd name="T44" fmla="*/ 3 w 30"/>
                <a:gd name="T45" fmla="*/ 22 h 43"/>
                <a:gd name="T46" fmla="*/ 12 w 30"/>
                <a:gd name="T47" fmla="*/ 14 h 43"/>
                <a:gd name="T48" fmla="*/ 16 w 30"/>
                <a:gd name="T49" fmla="*/ 9 h 43"/>
                <a:gd name="T50" fmla="*/ 16 w 30"/>
                <a:gd name="T51" fmla="*/ 7 h 43"/>
                <a:gd name="T52" fmla="*/ 16 w 30"/>
                <a:gd name="T53" fmla="*/ 4 h 43"/>
                <a:gd name="T54" fmla="*/ 13 w 30"/>
                <a:gd name="T55" fmla="*/ 4 h 43"/>
                <a:gd name="T56" fmla="*/ 11 w 30"/>
                <a:gd name="T57" fmla="*/ 9 h 43"/>
                <a:gd name="T58" fmla="*/ 8 w 30"/>
                <a:gd name="T59" fmla="*/ 14 h 43"/>
                <a:gd name="T60" fmla="*/ 2 w 30"/>
                <a:gd name="T61" fmla="*/ 22 h 43"/>
                <a:gd name="T62" fmla="*/ 0 w 30"/>
                <a:gd name="T63" fmla="*/ 20 h 43"/>
                <a:gd name="T64" fmla="*/ 3 w 30"/>
                <a:gd name="T65" fmla="*/ 18 h 43"/>
                <a:gd name="T66" fmla="*/ 7 w 30"/>
                <a:gd name="T67" fmla="*/ 12 h 43"/>
                <a:gd name="T68" fmla="*/ 8 w 30"/>
                <a:gd name="T69" fmla="*/ 5 h 43"/>
                <a:gd name="T70" fmla="*/ 12 w 30"/>
                <a:gd name="T71" fmla="*/ 1 h 43"/>
                <a:gd name="T72" fmla="*/ 16 w 30"/>
                <a:gd name="T73"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43">
                  <a:moveTo>
                    <a:pt x="16" y="0"/>
                  </a:moveTo>
                  <a:lnTo>
                    <a:pt x="19" y="3"/>
                  </a:lnTo>
                  <a:lnTo>
                    <a:pt x="21" y="5"/>
                  </a:lnTo>
                  <a:lnTo>
                    <a:pt x="22" y="8"/>
                  </a:lnTo>
                  <a:lnTo>
                    <a:pt x="24" y="11"/>
                  </a:lnTo>
                  <a:lnTo>
                    <a:pt x="25" y="13"/>
                  </a:lnTo>
                  <a:lnTo>
                    <a:pt x="26" y="16"/>
                  </a:lnTo>
                  <a:lnTo>
                    <a:pt x="29" y="18"/>
                  </a:lnTo>
                  <a:lnTo>
                    <a:pt x="29" y="20"/>
                  </a:lnTo>
                  <a:lnTo>
                    <a:pt x="30" y="22"/>
                  </a:lnTo>
                  <a:lnTo>
                    <a:pt x="29" y="25"/>
                  </a:lnTo>
                  <a:lnTo>
                    <a:pt x="28" y="28"/>
                  </a:lnTo>
                  <a:lnTo>
                    <a:pt x="26" y="30"/>
                  </a:lnTo>
                  <a:lnTo>
                    <a:pt x="26" y="33"/>
                  </a:lnTo>
                  <a:lnTo>
                    <a:pt x="25" y="35"/>
                  </a:lnTo>
                  <a:lnTo>
                    <a:pt x="26" y="37"/>
                  </a:lnTo>
                  <a:lnTo>
                    <a:pt x="25" y="39"/>
                  </a:lnTo>
                  <a:lnTo>
                    <a:pt x="25" y="41"/>
                  </a:lnTo>
                  <a:lnTo>
                    <a:pt x="24" y="42"/>
                  </a:lnTo>
                  <a:lnTo>
                    <a:pt x="20" y="43"/>
                  </a:lnTo>
                  <a:lnTo>
                    <a:pt x="16" y="43"/>
                  </a:lnTo>
                  <a:lnTo>
                    <a:pt x="12" y="43"/>
                  </a:lnTo>
                  <a:lnTo>
                    <a:pt x="9" y="42"/>
                  </a:lnTo>
                  <a:lnTo>
                    <a:pt x="7" y="39"/>
                  </a:lnTo>
                  <a:lnTo>
                    <a:pt x="5" y="38"/>
                  </a:lnTo>
                  <a:lnTo>
                    <a:pt x="3" y="37"/>
                  </a:lnTo>
                  <a:lnTo>
                    <a:pt x="2" y="35"/>
                  </a:lnTo>
                  <a:lnTo>
                    <a:pt x="3" y="34"/>
                  </a:lnTo>
                  <a:lnTo>
                    <a:pt x="3" y="33"/>
                  </a:lnTo>
                  <a:lnTo>
                    <a:pt x="9" y="34"/>
                  </a:lnTo>
                  <a:lnTo>
                    <a:pt x="16" y="34"/>
                  </a:lnTo>
                  <a:lnTo>
                    <a:pt x="12" y="34"/>
                  </a:lnTo>
                  <a:lnTo>
                    <a:pt x="7" y="33"/>
                  </a:lnTo>
                  <a:lnTo>
                    <a:pt x="3" y="31"/>
                  </a:lnTo>
                  <a:lnTo>
                    <a:pt x="3" y="29"/>
                  </a:lnTo>
                  <a:lnTo>
                    <a:pt x="7" y="26"/>
                  </a:lnTo>
                  <a:lnTo>
                    <a:pt x="11" y="25"/>
                  </a:lnTo>
                  <a:lnTo>
                    <a:pt x="13" y="22"/>
                  </a:lnTo>
                  <a:lnTo>
                    <a:pt x="16" y="20"/>
                  </a:lnTo>
                  <a:lnTo>
                    <a:pt x="19" y="17"/>
                  </a:lnTo>
                  <a:lnTo>
                    <a:pt x="15" y="20"/>
                  </a:lnTo>
                  <a:lnTo>
                    <a:pt x="12" y="22"/>
                  </a:lnTo>
                  <a:lnTo>
                    <a:pt x="8" y="25"/>
                  </a:lnTo>
                  <a:lnTo>
                    <a:pt x="5" y="26"/>
                  </a:lnTo>
                  <a:lnTo>
                    <a:pt x="3" y="26"/>
                  </a:lnTo>
                  <a:lnTo>
                    <a:pt x="3" y="22"/>
                  </a:lnTo>
                  <a:lnTo>
                    <a:pt x="7" y="18"/>
                  </a:lnTo>
                  <a:lnTo>
                    <a:pt x="12" y="14"/>
                  </a:lnTo>
                  <a:lnTo>
                    <a:pt x="15" y="11"/>
                  </a:lnTo>
                  <a:lnTo>
                    <a:pt x="16" y="9"/>
                  </a:lnTo>
                  <a:lnTo>
                    <a:pt x="16" y="8"/>
                  </a:lnTo>
                  <a:lnTo>
                    <a:pt x="16" y="7"/>
                  </a:lnTo>
                  <a:lnTo>
                    <a:pt x="17" y="5"/>
                  </a:lnTo>
                  <a:lnTo>
                    <a:pt x="16" y="4"/>
                  </a:lnTo>
                  <a:lnTo>
                    <a:pt x="16" y="4"/>
                  </a:lnTo>
                  <a:lnTo>
                    <a:pt x="13" y="4"/>
                  </a:lnTo>
                  <a:lnTo>
                    <a:pt x="12" y="5"/>
                  </a:lnTo>
                  <a:lnTo>
                    <a:pt x="11" y="9"/>
                  </a:lnTo>
                  <a:lnTo>
                    <a:pt x="9" y="12"/>
                  </a:lnTo>
                  <a:lnTo>
                    <a:pt x="8" y="14"/>
                  </a:lnTo>
                  <a:lnTo>
                    <a:pt x="5" y="18"/>
                  </a:lnTo>
                  <a:lnTo>
                    <a:pt x="2" y="22"/>
                  </a:lnTo>
                  <a:lnTo>
                    <a:pt x="0" y="20"/>
                  </a:lnTo>
                  <a:lnTo>
                    <a:pt x="0" y="20"/>
                  </a:lnTo>
                  <a:lnTo>
                    <a:pt x="2" y="18"/>
                  </a:lnTo>
                  <a:lnTo>
                    <a:pt x="3" y="18"/>
                  </a:lnTo>
                  <a:lnTo>
                    <a:pt x="4" y="14"/>
                  </a:lnTo>
                  <a:lnTo>
                    <a:pt x="7" y="12"/>
                  </a:lnTo>
                  <a:lnTo>
                    <a:pt x="8" y="8"/>
                  </a:lnTo>
                  <a:lnTo>
                    <a:pt x="8" y="5"/>
                  </a:lnTo>
                  <a:lnTo>
                    <a:pt x="11" y="4"/>
                  </a:lnTo>
                  <a:lnTo>
                    <a:pt x="12" y="1"/>
                  </a:lnTo>
                  <a:lnTo>
                    <a:pt x="13" y="0"/>
                  </a:lnTo>
                  <a:lnTo>
                    <a:pt x="16"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5" name="Freeform 8773"/>
            <p:cNvSpPr/>
            <p:nvPr/>
          </p:nvSpPr>
          <p:spPr bwMode="auto">
            <a:xfrm>
              <a:off x="6711950" y="3526631"/>
              <a:ext cx="66675" cy="68263"/>
            </a:xfrm>
            <a:custGeom>
              <a:gdLst>
                <a:gd name="T0" fmla="*/ 0 w 42"/>
                <a:gd name="T1" fmla="*/ 0 h 43"/>
                <a:gd name="T2" fmla="*/ 42 w 42"/>
                <a:gd name="T3" fmla="*/ 0 h 43"/>
                <a:gd name="T4" fmla="*/ 42 w 42"/>
                <a:gd name="T5" fmla="*/ 35 h 43"/>
                <a:gd name="T6" fmla="*/ 42 w 42"/>
                <a:gd name="T7" fmla="*/ 38 h 43"/>
                <a:gd name="T8" fmla="*/ 40 w 42"/>
                <a:gd name="T9" fmla="*/ 40 h 43"/>
                <a:gd name="T10" fmla="*/ 38 w 42"/>
                <a:gd name="T11" fmla="*/ 42 h 43"/>
                <a:gd name="T12" fmla="*/ 35 w 42"/>
                <a:gd name="T13" fmla="*/ 43 h 43"/>
                <a:gd name="T14" fmla="*/ 0 w 42"/>
                <a:gd name="T15" fmla="*/ 43 h 43"/>
                <a:gd name="T16" fmla="*/ 0 w 42"/>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42" y="0"/>
                  </a:lnTo>
                  <a:lnTo>
                    <a:pt x="42" y="35"/>
                  </a:lnTo>
                  <a:lnTo>
                    <a:pt x="42" y="38"/>
                  </a:lnTo>
                  <a:lnTo>
                    <a:pt x="40" y="40"/>
                  </a:lnTo>
                  <a:lnTo>
                    <a:pt x="38" y="42"/>
                  </a:lnTo>
                  <a:lnTo>
                    <a:pt x="35"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6" name="Freeform 8774"/>
            <p:cNvSpPr/>
            <p:nvPr/>
          </p:nvSpPr>
          <p:spPr bwMode="auto">
            <a:xfrm>
              <a:off x="6626225" y="3442494"/>
              <a:ext cx="69850" cy="68263"/>
            </a:xfrm>
            <a:custGeom>
              <a:gdLst>
                <a:gd name="T0" fmla="*/ 8 w 44"/>
                <a:gd name="T1" fmla="*/ 0 h 43"/>
                <a:gd name="T2" fmla="*/ 44 w 44"/>
                <a:gd name="T3" fmla="*/ 0 h 43"/>
                <a:gd name="T4" fmla="*/ 44 w 44"/>
                <a:gd name="T5" fmla="*/ 43 h 43"/>
                <a:gd name="T6" fmla="*/ 0 w 44"/>
                <a:gd name="T7" fmla="*/ 43 h 43"/>
                <a:gd name="T8" fmla="*/ 0 w 44"/>
                <a:gd name="T9" fmla="*/ 8 h 43"/>
                <a:gd name="T10" fmla="*/ 1 w 44"/>
                <a:gd name="T11" fmla="*/ 4 h 43"/>
                <a:gd name="T12" fmla="*/ 3 w 44"/>
                <a:gd name="T13" fmla="*/ 3 h 43"/>
                <a:gd name="T14" fmla="*/ 5 w 44"/>
                <a:gd name="T15" fmla="*/ 0 h 43"/>
                <a:gd name="T16" fmla="*/ 8 w 44"/>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8" y="0"/>
                  </a:moveTo>
                  <a:lnTo>
                    <a:pt x="44" y="0"/>
                  </a:lnTo>
                  <a:lnTo>
                    <a:pt x="44" y="43"/>
                  </a:lnTo>
                  <a:lnTo>
                    <a:pt x="0" y="43"/>
                  </a:lnTo>
                  <a:lnTo>
                    <a:pt x="0" y="8"/>
                  </a:lnTo>
                  <a:lnTo>
                    <a:pt x="1" y="4"/>
                  </a:lnTo>
                  <a:lnTo>
                    <a:pt x="3" y="3"/>
                  </a:lnTo>
                  <a:lnTo>
                    <a:pt x="5" y="0"/>
                  </a:lnTo>
                  <a:lnTo>
                    <a:pt x="8"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7" name="Freeform 8775"/>
            <p:cNvSpPr/>
            <p:nvPr/>
          </p:nvSpPr>
          <p:spPr bwMode="auto">
            <a:xfrm>
              <a:off x="6711950" y="3442494"/>
              <a:ext cx="66675" cy="68263"/>
            </a:xfrm>
            <a:custGeom>
              <a:gdLst>
                <a:gd name="T0" fmla="*/ 0 w 42"/>
                <a:gd name="T1" fmla="*/ 0 h 43"/>
                <a:gd name="T2" fmla="*/ 35 w 42"/>
                <a:gd name="T3" fmla="*/ 0 h 43"/>
                <a:gd name="T4" fmla="*/ 38 w 42"/>
                <a:gd name="T5" fmla="*/ 0 h 43"/>
                <a:gd name="T6" fmla="*/ 40 w 42"/>
                <a:gd name="T7" fmla="*/ 3 h 43"/>
                <a:gd name="T8" fmla="*/ 42 w 42"/>
                <a:gd name="T9" fmla="*/ 4 h 43"/>
                <a:gd name="T10" fmla="*/ 42 w 42"/>
                <a:gd name="T11" fmla="*/ 8 h 43"/>
                <a:gd name="T12" fmla="*/ 42 w 42"/>
                <a:gd name="T13" fmla="*/ 43 h 43"/>
                <a:gd name="T14" fmla="*/ 0 w 42"/>
                <a:gd name="T15" fmla="*/ 43 h 43"/>
                <a:gd name="T16" fmla="*/ 0 w 42"/>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35" y="0"/>
                  </a:lnTo>
                  <a:lnTo>
                    <a:pt x="38" y="0"/>
                  </a:lnTo>
                  <a:lnTo>
                    <a:pt x="40" y="3"/>
                  </a:lnTo>
                  <a:lnTo>
                    <a:pt x="42" y="4"/>
                  </a:lnTo>
                  <a:lnTo>
                    <a:pt x="42" y="8"/>
                  </a:lnTo>
                  <a:lnTo>
                    <a:pt x="42"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8" name="Freeform 8776"/>
            <p:cNvSpPr/>
            <p:nvPr/>
          </p:nvSpPr>
          <p:spPr bwMode="auto">
            <a:xfrm>
              <a:off x="6626225" y="3526631"/>
              <a:ext cx="69850" cy="68263"/>
            </a:xfrm>
            <a:custGeom>
              <a:gdLst>
                <a:gd name="T0" fmla="*/ 0 w 44"/>
                <a:gd name="T1" fmla="*/ 0 h 43"/>
                <a:gd name="T2" fmla="*/ 44 w 44"/>
                <a:gd name="T3" fmla="*/ 0 h 43"/>
                <a:gd name="T4" fmla="*/ 44 w 44"/>
                <a:gd name="T5" fmla="*/ 43 h 43"/>
                <a:gd name="T6" fmla="*/ 8 w 44"/>
                <a:gd name="T7" fmla="*/ 43 h 43"/>
                <a:gd name="T8" fmla="*/ 5 w 44"/>
                <a:gd name="T9" fmla="*/ 42 h 43"/>
                <a:gd name="T10" fmla="*/ 3 w 44"/>
                <a:gd name="T11" fmla="*/ 40 h 43"/>
                <a:gd name="T12" fmla="*/ 1 w 44"/>
                <a:gd name="T13" fmla="*/ 38 h 43"/>
                <a:gd name="T14" fmla="*/ 0 w 44"/>
                <a:gd name="T15" fmla="*/ 35 h 43"/>
                <a:gd name="T16" fmla="*/ 0 w 44"/>
                <a:gd name="T1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0" y="0"/>
                  </a:moveTo>
                  <a:lnTo>
                    <a:pt x="44" y="0"/>
                  </a:lnTo>
                  <a:lnTo>
                    <a:pt x="44" y="43"/>
                  </a:lnTo>
                  <a:lnTo>
                    <a:pt x="8" y="43"/>
                  </a:lnTo>
                  <a:lnTo>
                    <a:pt x="5" y="42"/>
                  </a:lnTo>
                  <a:lnTo>
                    <a:pt x="3" y="40"/>
                  </a:lnTo>
                  <a:lnTo>
                    <a:pt x="1" y="38"/>
                  </a:lnTo>
                  <a:lnTo>
                    <a:pt x="0" y="35"/>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9" name="Freeform 8777"/>
            <p:cNvSpPr/>
            <p:nvPr/>
          </p:nvSpPr>
          <p:spPr bwMode="auto">
            <a:xfrm>
              <a:off x="6861175" y="3472656"/>
              <a:ext cx="14288" cy="22225"/>
            </a:xfrm>
            <a:custGeom>
              <a:gdLst>
                <a:gd name="T0" fmla="*/ 2 w 9"/>
                <a:gd name="T1" fmla="*/ 0 h 14"/>
                <a:gd name="T2" fmla="*/ 4 w 9"/>
                <a:gd name="T3" fmla="*/ 0 h 14"/>
                <a:gd name="T4" fmla="*/ 6 w 9"/>
                <a:gd name="T5" fmla="*/ 0 h 14"/>
                <a:gd name="T6" fmla="*/ 6 w 9"/>
                <a:gd name="T7" fmla="*/ 0 h 14"/>
                <a:gd name="T8" fmla="*/ 8 w 9"/>
                <a:gd name="T9" fmla="*/ 2 h 14"/>
                <a:gd name="T10" fmla="*/ 9 w 9"/>
                <a:gd name="T11" fmla="*/ 5 h 14"/>
                <a:gd name="T12" fmla="*/ 9 w 9"/>
                <a:gd name="T13" fmla="*/ 9 h 14"/>
                <a:gd name="T14" fmla="*/ 8 w 9"/>
                <a:gd name="T15" fmla="*/ 10 h 14"/>
                <a:gd name="T16" fmla="*/ 8 w 9"/>
                <a:gd name="T17" fmla="*/ 11 h 14"/>
                <a:gd name="T18" fmla="*/ 6 w 9"/>
                <a:gd name="T19" fmla="*/ 13 h 14"/>
                <a:gd name="T20" fmla="*/ 5 w 9"/>
                <a:gd name="T21" fmla="*/ 14 h 14"/>
                <a:gd name="T22" fmla="*/ 2 w 9"/>
                <a:gd name="T23" fmla="*/ 13 h 14"/>
                <a:gd name="T24" fmla="*/ 1 w 9"/>
                <a:gd name="T25" fmla="*/ 11 h 14"/>
                <a:gd name="T26" fmla="*/ 1 w 9"/>
                <a:gd name="T27" fmla="*/ 10 h 14"/>
                <a:gd name="T28" fmla="*/ 0 w 9"/>
                <a:gd name="T29" fmla="*/ 7 h 14"/>
                <a:gd name="T30" fmla="*/ 0 w 9"/>
                <a:gd name="T31" fmla="*/ 6 h 14"/>
                <a:gd name="T32" fmla="*/ 0 w 9"/>
                <a:gd name="T33" fmla="*/ 4 h 14"/>
                <a:gd name="T34" fmla="*/ 0 w 9"/>
                <a:gd name="T35" fmla="*/ 2 h 14"/>
                <a:gd name="T36" fmla="*/ 1 w 9"/>
                <a:gd name="T37" fmla="*/ 0 h 14"/>
                <a:gd name="T38" fmla="*/ 2 w 9"/>
                <a:gd name="T39" fmla="*/ 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4" y="0"/>
                  </a:lnTo>
                  <a:lnTo>
                    <a:pt x="6" y="0"/>
                  </a:lnTo>
                  <a:lnTo>
                    <a:pt x="6" y="0"/>
                  </a:lnTo>
                  <a:lnTo>
                    <a:pt x="8" y="2"/>
                  </a:lnTo>
                  <a:lnTo>
                    <a:pt x="9" y="5"/>
                  </a:lnTo>
                  <a:lnTo>
                    <a:pt x="9" y="9"/>
                  </a:lnTo>
                  <a:lnTo>
                    <a:pt x="8" y="10"/>
                  </a:lnTo>
                  <a:lnTo>
                    <a:pt x="8" y="11"/>
                  </a:lnTo>
                  <a:lnTo>
                    <a:pt x="6" y="13"/>
                  </a:lnTo>
                  <a:lnTo>
                    <a:pt x="5" y="14"/>
                  </a:lnTo>
                  <a:lnTo>
                    <a:pt x="2" y="13"/>
                  </a:lnTo>
                  <a:lnTo>
                    <a:pt x="1" y="11"/>
                  </a:lnTo>
                  <a:lnTo>
                    <a:pt x="1" y="10"/>
                  </a:lnTo>
                  <a:lnTo>
                    <a:pt x="0" y="7"/>
                  </a:lnTo>
                  <a:lnTo>
                    <a:pt x="0" y="6"/>
                  </a:lnTo>
                  <a:lnTo>
                    <a:pt x="0" y="4"/>
                  </a:lnTo>
                  <a:lnTo>
                    <a:pt x="0"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0" name="Freeform 8778"/>
            <p:cNvSpPr/>
            <p:nvPr/>
          </p:nvSpPr>
          <p:spPr bwMode="auto">
            <a:xfrm>
              <a:off x="6823075" y="3453606"/>
              <a:ext cx="38100" cy="46038"/>
            </a:xfrm>
            <a:custGeom>
              <a:gdLst>
                <a:gd name="T0" fmla="*/ 16 w 24"/>
                <a:gd name="T1" fmla="*/ 0 h 29"/>
                <a:gd name="T2" fmla="*/ 20 w 24"/>
                <a:gd name="T3" fmla="*/ 4 h 29"/>
                <a:gd name="T4" fmla="*/ 23 w 24"/>
                <a:gd name="T5" fmla="*/ 10 h 29"/>
                <a:gd name="T6" fmla="*/ 23 w 24"/>
                <a:gd name="T7" fmla="*/ 13 h 29"/>
                <a:gd name="T8" fmla="*/ 21 w 24"/>
                <a:gd name="T9" fmla="*/ 10 h 29"/>
                <a:gd name="T10" fmla="*/ 17 w 24"/>
                <a:gd name="T11" fmla="*/ 4 h 29"/>
                <a:gd name="T12" fmla="*/ 15 w 24"/>
                <a:gd name="T13" fmla="*/ 2 h 29"/>
                <a:gd name="T14" fmla="*/ 12 w 24"/>
                <a:gd name="T15" fmla="*/ 2 h 29"/>
                <a:gd name="T16" fmla="*/ 13 w 24"/>
                <a:gd name="T17" fmla="*/ 6 h 29"/>
                <a:gd name="T18" fmla="*/ 17 w 24"/>
                <a:gd name="T19" fmla="*/ 10 h 29"/>
                <a:gd name="T20" fmla="*/ 20 w 24"/>
                <a:gd name="T21" fmla="*/ 13 h 29"/>
                <a:gd name="T22" fmla="*/ 23 w 24"/>
                <a:gd name="T23" fmla="*/ 14 h 29"/>
                <a:gd name="T24" fmla="*/ 19 w 24"/>
                <a:gd name="T25" fmla="*/ 17 h 29"/>
                <a:gd name="T26" fmla="*/ 11 w 24"/>
                <a:gd name="T27" fmla="*/ 14 h 29"/>
                <a:gd name="T28" fmla="*/ 16 w 24"/>
                <a:gd name="T29" fmla="*/ 18 h 29"/>
                <a:gd name="T30" fmla="*/ 23 w 24"/>
                <a:gd name="T31" fmla="*/ 18 h 29"/>
                <a:gd name="T32" fmla="*/ 20 w 24"/>
                <a:gd name="T33" fmla="*/ 22 h 29"/>
                <a:gd name="T34" fmla="*/ 11 w 24"/>
                <a:gd name="T35" fmla="*/ 23 h 29"/>
                <a:gd name="T36" fmla="*/ 9 w 24"/>
                <a:gd name="T37" fmla="*/ 23 h 29"/>
                <a:gd name="T38" fmla="*/ 15 w 24"/>
                <a:gd name="T39" fmla="*/ 23 h 29"/>
                <a:gd name="T40" fmla="*/ 23 w 24"/>
                <a:gd name="T41" fmla="*/ 22 h 29"/>
                <a:gd name="T42" fmla="*/ 24 w 24"/>
                <a:gd name="T43" fmla="*/ 22 h 29"/>
                <a:gd name="T44" fmla="*/ 24 w 24"/>
                <a:gd name="T45" fmla="*/ 25 h 29"/>
                <a:gd name="T46" fmla="*/ 21 w 24"/>
                <a:gd name="T47" fmla="*/ 27 h 29"/>
                <a:gd name="T48" fmla="*/ 16 w 24"/>
                <a:gd name="T49" fmla="*/ 29 h 29"/>
                <a:gd name="T50" fmla="*/ 9 w 24"/>
                <a:gd name="T51" fmla="*/ 29 h 29"/>
                <a:gd name="T52" fmla="*/ 3 w 24"/>
                <a:gd name="T53" fmla="*/ 27 h 29"/>
                <a:gd name="T54" fmla="*/ 0 w 24"/>
                <a:gd name="T55" fmla="*/ 23 h 29"/>
                <a:gd name="T56" fmla="*/ 0 w 24"/>
                <a:gd name="T57" fmla="*/ 18 h 29"/>
                <a:gd name="T58" fmla="*/ 4 w 24"/>
                <a:gd name="T59" fmla="*/ 14 h 29"/>
                <a:gd name="T60" fmla="*/ 4 w 24"/>
                <a:gd name="T61" fmla="*/ 9 h 29"/>
                <a:gd name="T62" fmla="*/ 6 w 24"/>
                <a:gd name="T63" fmla="*/ 5 h 29"/>
                <a:gd name="T64" fmla="*/ 11 w 24"/>
                <a:gd name="T65" fmla="*/ 1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8">
                  <a:moveTo>
                    <a:pt x="13" y="0"/>
                  </a:moveTo>
                  <a:lnTo>
                    <a:pt x="16" y="0"/>
                  </a:lnTo>
                  <a:lnTo>
                    <a:pt x="19" y="2"/>
                  </a:lnTo>
                  <a:lnTo>
                    <a:pt x="20" y="4"/>
                  </a:lnTo>
                  <a:lnTo>
                    <a:pt x="21" y="6"/>
                  </a:lnTo>
                  <a:lnTo>
                    <a:pt x="23" y="10"/>
                  </a:lnTo>
                  <a:lnTo>
                    <a:pt x="23" y="13"/>
                  </a:lnTo>
                  <a:lnTo>
                    <a:pt x="23" y="13"/>
                  </a:lnTo>
                  <a:lnTo>
                    <a:pt x="21" y="12"/>
                  </a:lnTo>
                  <a:lnTo>
                    <a:pt x="21" y="10"/>
                  </a:lnTo>
                  <a:lnTo>
                    <a:pt x="20" y="6"/>
                  </a:lnTo>
                  <a:lnTo>
                    <a:pt x="17" y="4"/>
                  </a:lnTo>
                  <a:lnTo>
                    <a:pt x="17" y="2"/>
                  </a:lnTo>
                  <a:lnTo>
                    <a:pt x="15" y="2"/>
                  </a:lnTo>
                  <a:lnTo>
                    <a:pt x="13" y="2"/>
                  </a:lnTo>
                  <a:lnTo>
                    <a:pt x="12" y="2"/>
                  </a:lnTo>
                  <a:lnTo>
                    <a:pt x="12" y="4"/>
                  </a:lnTo>
                  <a:lnTo>
                    <a:pt x="13" y="6"/>
                  </a:lnTo>
                  <a:lnTo>
                    <a:pt x="15" y="8"/>
                  </a:lnTo>
                  <a:lnTo>
                    <a:pt x="17" y="10"/>
                  </a:lnTo>
                  <a:lnTo>
                    <a:pt x="17" y="12"/>
                  </a:lnTo>
                  <a:lnTo>
                    <a:pt x="20" y="13"/>
                  </a:lnTo>
                  <a:lnTo>
                    <a:pt x="21" y="14"/>
                  </a:lnTo>
                  <a:lnTo>
                    <a:pt x="23" y="14"/>
                  </a:lnTo>
                  <a:lnTo>
                    <a:pt x="23" y="17"/>
                  </a:lnTo>
                  <a:lnTo>
                    <a:pt x="19" y="17"/>
                  </a:lnTo>
                  <a:lnTo>
                    <a:pt x="15" y="16"/>
                  </a:lnTo>
                  <a:lnTo>
                    <a:pt x="11" y="14"/>
                  </a:lnTo>
                  <a:lnTo>
                    <a:pt x="13" y="17"/>
                  </a:lnTo>
                  <a:lnTo>
                    <a:pt x="16" y="18"/>
                  </a:lnTo>
                  <a:lnTo>
                    <a:pt x="20" y="18"/>
                  </a:lnTo>
                  <a:lnTo>
                    <a:pt x="23" y="18"/>
                  </a:lnTo>
                  <a:lnTo>
                    <a:pt x="24" y="19"/>
                  </a:lnTo>
                  <a:lnTo>
                    <a:pt x="20" y="22"/>
                  </a:lnTo>
                  <a:lnTo>
                    <a:pt x="15" y="22"/>
                  </a:lnTo>
                  <a:lnTo>
                    <a:pt x="11" y="23"/>
                  </a:lnTo>
                  <a:lnTo>
                    <a:pt x="7" y="22"/>
                  </a:lnTo>
                  <a:lnTo>
                    <a:pt x="9" y="23"/>
                  </a:lnTo>
                  <a:lnTo>
                    <a:pt x="12" y="23"/>
                  </a:lnTo>
                  <a:lnTo>
                    <a:pt x="15" y="23"/>
                  </a:lnTo>
                  <a:lnTo>
                    <a:pt x="19" y="23"/>
                  </a:lnTo>
                  <a:lnTo>
                    <a:pt x="23" y="22"/>
                  </a:lnTo>
                  <a:lnTo>
                    <a:pt x="24" y="21"/>
                  </a:lnTo>
                  <a:lnTo>
                    <a:pt x="24" y="22"/>
                  </a:lnTo>
                  <a:lnTo>
                    <a:pt x="24" y="23"/>
                  </a:lnTo>
                  <a:lnTo>
                    <a:pt x="24" y="25"/>
                  </a:lnTo>
                  <a:lnTo>
                    <a:pt x="23" y="26"/>
                  </a:lnTo>
                  <a:lnTo>
                    <a:pt x="21" y="27"/>
                  </a:lnTo>
                  <a:lnTo>
                    <a:pt x="20" y="27"/>
                  </a:lnTo>
                  <a:lnTo>
                    <a:pt x="16" y="29"/>
                  </a:lnTo>
                  <a:lnTo>
                    <a:pt x="12" y="29"/>
                  </a:lnTo>
                  <a:lnTo>
                    <a:pt x="9" y="29"/>
                  </a:lnTo>
                  <a:lnTo>
                    <a:pt x="6" y="27"/>
                  </a:lnTo>
                  <a:lnTo>
                    <a:pt x="3" y="27"/>
                  </a:lnTo>
                  <a:lnTo>
                    <a:pt x="2" y="26"/>
                  </a:lnTo>
                  <a:lnTo>
                    <a:pt x="0" y="23"/>
                  </a:lnTo>
                  <a:lnTo>
                    <a:pt x="0" y="21"/>
                  </a:lnTo>
                  <a:lnTo>
                    <a:pt x="0" y="18"/>
                  </a:lnTo>
                  <a:lnTo>
                    <a:pt x="3" y="17"/>
                  </a:lnTo>
                  <a:lnTo>
                    <a:pt x="4" y="14"/>
                  </a:lnTo>
                  <a:lnTo>
                    <a:pt x="4" y="12"/>
                  </a:lnTo>
                  <a:lnTo>
                    <a:pt x="4" y="9"/>
                  </a:lnTo>
                  <a:lnTo>
                    <a:pt x="4" y="6"/>
                  </a:lnTo>
                  <a:lnTo>
                    <a:pt x="6"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1" name="Freeform 8779"/>
            <p:cNvSpPr/>
            <p:nvPr/>
          </p:nvSpPr>
          <p:spPr bwMode="auto">
            <a:xfrm>
              <a:off x="6873875" y="3455194"/>
              <a:ext cx="28575" cy="44450"/>
            </a:xfrm>
            <a:custGeom>
              <a:gdLst>
                <a:gd name="T0" fmla="*/ 10 w 18"/>
                <a:gd name="T1" fmla="*/ 0 h 28"/>
                <a:gd name="T2" fmla="*/ 12 w 18"/>
                <a:gd name="T3" fmla="*/ 1 h 28"/>
                <a:gd name="T4" fmla="*/ 13 w 18"/>
                <a:gd name="T5" fmla="*/ 3 h 28"/>
                <a:gd name="T6" fmla="*/ 13 w 18"/>
                <a:gd name="T7" fmla="*/ 5 h 28"/>
                <a:gd name="T8" fmla="*/ 14 w 18"/>
                <a:gd name="T9" fmla="*/ 7 h 28"/>
                <a:gd name="T10" fmla="*/ 15 w 18"/>
                <a:gd name="T11" fmla="*/ 8 h 28"/>
                <a:gd name="T12" fmla="*/ 17 w 18"/>
                <a:gd name="T13" fmla="*/ 11 h 28"/>
                <a:gd name="T14" fmla="*/ 18 w 18"/>
                <a:gd name="T15" fmla="*/ 12 h 28"/>
                <a:gd name="T16" fmla="*/ 18 w 18"/>
                <a:gd name="T17" fmla="*/ 15 h 28"/>
                <a:gd name="T18" fmla="*/ 18 w 18"/>
                <a:gd name="T19" fmla="*/ 17 h 28"/>
                <a:gd name="T20" fmla="*/ 17 w 18"/>
                <a:gd name="T21" fmla="*/ 18 h 28"/>
                <a:gd name="T22" fmla="*/ 15 w 18"/>
                <a:gd name="T23" fmla="*/ 21 h 28"/>
                <a:gd name="T24" fmla="*/ 15 w 18"/>
                <a:gd name="T25" fmla="*/ 22 h 28"/>
                <a:gd name="T26" fmla="*/ 15 w 18"/>
                <a:gd name="T27" fmla="*/ 24 h 28"/>
                <a:gd name="T28" fmla="*/ 15 w 18"/>
                <a:gd name="T29" fmla="*/ 26 h 28"/>
                <a:gd name="T30" fmla="*/ 14 w 18"/>
                <a:gd name="T31" fmla="*/ 26 h 28"/>
                <a:gd name="T32" fmla="*/ 12 w 18"/>
                <a:gd name="T33" fmla="*/ 28 h 28"/>
                <a:gd name="T34" fmla="*/ 9 w 18"/>
                <a:gd name="T35" fmla="*/ 28 h 28"/>
                <a:gd name="T36" fmla="*/ 8 w 18"/>
                <a:gd name="T37" fmla="*/ 28 h 28"/>
                <a:gd name="T38" fmla="*/ 4 w 18"/>
                <a:gd name="T39" fmla="*/ 25 h 28"/>
                <a:gd name="T40" fmla="*/ 2 w 18"/>
                <a:gd name="T41" fmla="*/ 24 h 28"/>
                <a:gd name="T42" fmla="*/ 1 w 18"/>
                <a:gd name="T43" fmla="*/ 24 h 28"/>
                <a:gd name="T44" fmla="*/ 1 w 18"/>
                <a:gd name="T45" fmla="*/ 22 h 28"/>
                <a:gd name="T46" fmla="*/ 1 w 18"/>
                <a:gd name="T47" fmla="*/ 21 h 28"/>
                <a:gd name="T48" fmla="*/ 1 w 18"/>
                <a:gd name="T49" fmla="*/ 21 h 28"/>
                <a:gd name="T50" fmla="*/ 5 w 18"/>
                <a:gd name="T51" fmla="*/ 22 h 28"/>
                <a:gd name="T52" fmla="*/ 9 w 18"/>
                <a:gd name="T53" fmla="*/ 22 h 28"/>
                <a:gd name="T54" fmla="*/ 5 w 18"/>
                <a:gd name="T55" fmla="*/ 21 h 28"/>
                <a:gd name="T56" fmla="*/ 1 w 18"/>
                <a:gd name="T57" fmla="*/ 20 h 28"/>
                <a:gd name="T58" fmla="*/ 1 w 18"/>
                <a:gd name="T59" fmla="*/ 18 h 28"/>
                <a:gd name="T60" fmla="*/ 5 w 18"/>
                <a:gd name="T61" fmla="*/ 17 h 28"/>
                <a:gd name="T62" fmla="*/ 8 w 18"/>
                <a:gd name="T63" fmla="*/ 15 h 28"/>
                <a:gd name="T64" fmla="*/ 9 w 18"/>
                <a:gd name="T65" fmla="*/ 13 h 28"/>
                <a:gd name="T66" fmla="*/ 12 w 18"/>
                <a:gd name="T67" fmla="*/ 11 h 28"/>
                <a:gd name="T68" fmla="*/ 8 w 18"/>
                <a:gd name="T69" fmla="*/ 13 h 28"/>
                <a:gd name="T70" fmla="*/ 4 w 18"/>
                <a:gd name="T71" fmla="*/ 16 h 28"/>
                <a:gd name="T72" fmla="*/ 1 w 18"/>
                <a:gd name="T73" fmla="*/ 17 h 28"/>
                <a:gd name="T74" fmla="*/ 1 w 18"/>
                <a:gd name="T75" fmla="*/ 15 h 28"/>
                <a:gd name="T76" fmla="*/ 4 w 18"/>
                <a:gd name="T77" fmla="*/ 12 h 28"/>
                <a:gd name="T78" fmla="*/ 6 w 18"/>
                <a:gd name="T79" fmla="*/ 9 h 28"/>
                <a:gd name="T80" fmla="*/ 9 w 18"/>
                <a:gd name="T81" fmla="*/ 7 h 28"/>
                <a:gd name="T82" fmla="*/ 9 w 18"/>
                <a:gd name="T83" fmla="*/ 5 h 28"/>
                <a:gd name="T84" fmla="*/ 10 w 18"/>
                <a:gd name="T85" fmla="*/ 4 h 28"/>
                <a:gd name="T86" fmla="*/ 10 w 18"/>
                <a:gd name="T87" fmla="*/ 3 h 28"/>
                <a:gd name="T88" fmla="*/ 10 w 18"/>
                <a:gd name="T89" fmla="*/ 3 h 28"/>
                <a:gd name="T90" fmla="*/ 9 w 18"/>
                <a:gd name="T91" fmla="*/ 3 h 28"/>
                <a:gd name="T92" fmla="*/ 6 w 18"/>
                <a:gd name="T93" fmla="*/ 4 h 28"/>
                <a:gd name="T94" fmla="*/ 6 w 18"/>
                <a:gd name="T95" fmla="*/ 7 h 28"/>
                <a:gd name="T96" fmla="*/ 5 w 18"/>
                <a:gd name="T97" fmla="*/ 9 h 28"/>
                <a:gd name="T98" fmla="*/ 4 w 18"/>
                <a:gd name="T99" fmla="*/ 12 h 28"/>
                <a:gd name="T100" fmla="*/ 1 w 18"/>
                <a:gd name="T101" fmla="*/ 13 h 28"/>
                <a:gd name="T102" fmla="*/ 0 w 18"/>
                <a:gd name="T103" fmla="*/ 12 h 28"/>
                <a:gd name="T104" fmla="*/ 0 w 18"/>
                <a:gd name="T105" fmla="*/ 12 h 28"/>
                <a:gd name="T106" fmla="*/ 1 w 18"/>
                <a:gd name="T107" fmla="*/ 12 h 28"/>
                <a:gd name="T108" fmla="*/ 2 w 18"/>
                <a:gd name="T109" fmla="*/ 8 h 28"/>
                <a:gd name="T110" fmla="*/ 4 w 18"/>
                <a:gd name="T111" fmla="*/ 5 h 28"/>
                <a:gd name="T112" fmla="*/ 5 w 18"/>
                <a:gd name="T113" fmla="*/ 3 h 28"/>
                <a:gd name="T114" fmla="*/ 6 w 18"/>
                <a:gd name="T115" fmla="*/ 1 h 28"/>
                <a:gd name="T116" fmla="*/ 8 w 18"/>
                <a:gd name="T117" fmla="*/ 0 h 28"/>
                <a:gd name="T118" fmla="*/ 10 w 18"/>
                <a:gd name="T119"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 h="28">
                  <a:moveTo>
                    <a:pt x="10" y="0"/>
                  </a:moveTo>
                  <a:lnTo>
                    <a:pt x="12" y="1"/>
                  </a:lnTo>
                  <a:lnTo>
                    <a:pt x="13" y="3"/>
                  </a:lnTo>
                  <a:lnTo>
                    <a:pt x="13" y="5"/>
                  </a:lnTo>
                  <a:lnTo>
                    <a:pt x="14" y="7"/>
                  </a:lnTo>
                  <a:lnTo>
                    <a:pt x="15" y="8"/>
                  </a:lnTo>
                  <a:lnTo>
                    <a:pt x="17" y="11"/>
                  </a:lnTo>
                  <a:lnTo>
                    <a:pt x="18" y="12"/>
                  </a:lnTo>
                  <a:lnTo>
                    <a:pt x="18" y="15"/>
                  </a:lnTo>
                  <a:lnTo>
                    <a:pt x="18" y="17"/>
                  </a:lnTo>
                  <a:lnTo>
                    <a:pt x="17" y="18"/>
                  </a:lnTo>
                  <a:lnTo>
                    <a:pt x="15" y="21"/>
                  </a:lnTo>
                  <a:lnTo>
                    <a:pt x="15" y="22"/>
                  </a:lnTo>
                  <a:lnTo>
                    <a:pt x="15" y="24"/>
                  </a:lnTo>
                  <a:lnTo>
                    <a:pt x="15" y="26"/>
                  </a:lnTo>
                  <a:lnTo>
                    <a:pt x="14" y="26"/>
                  </a:lnTo>
                  <a:lnTo>
                    <a:pt x="12" y="28"/>
                  </a:lnTo>
                  <a:lnTo>
                    <a:pt x="9" y="28"/>
                  </a:lnTo>
                  <a:lnTo>
                    <a:pt x="8" y="28"/>
                  </a:lnTo>
                  <a:lnTo>
                    <a:pt x="4" y="25"/>
                  </a:lnTo>
                  <a:lnTo>
                    <a:pt x="2" y="24"/>
                  </a:lnTo>
                  <a:lnTo>
                    <a:pt x="1" y="24"/>
                  </a:lnTo>
                  <a:lnTo>
                    <a:pt x="1" y="22"/>
                  </a:lnTo>
                  <a:lnTo>
                    <a:pt x="1" y="21"/>
                  </a:lnTo>
                  <a:lnTo>
                    <a:pt x="1" y="21"/>
                  </a:lnTo>
                  <a:lnTo>
                    <a:pt x="5" y="22"/>
                  </a:lnTo>
                  <a:lnTo>
                    <a:pt x="9" y="22"/>
                  </a:lnTo>
                  <a:lnTo>
                    <a:pt x="5" y="21"/>
                  </a:lnTo>
                  <a:lnTo>
                    <a:pt x="1" y="20"/>
                  </a:lnTo>
                  <a:lnTo>
                    <a:pt x="1" y="18"/>
                  </a:lnTo>
                  <a:lnTo>
                    <a:pt x="5" y="17"/>
                  </a:lnTo>
                  <a:lnTo>
                    <a:pt x="8" y="15"/>
                  </a:lnTo>
                  <a:lnTo>
                    <a:pt x="9" y="13"/>
                  </a:lnTo>
                  <a:lnTo>
                    <a:pt x="12" y="11"/>
                  </a:lnTo>
                  <a:lnTo>
                    <a:pt x="8" y="13"/>
                  </a:lnTo>
                  <a:lnTo>
                    <a:pt x="4" y="16"/>
                  </a:lnTo>
                  <a:lnTo>
                    <a:pt x="1" y="17"/>
                  </a:lnTo>
                  <a:lnTo>
                    <a:pt x="1" y="15"/>
                  </a:lnTo>
                  <a:lnTo>
                    <a:pt x="4" y="12"/>
                  </a:lnTo>
                  <a:lnTo>
                    <a:pt x="6" y="9"/>
                  </a:lnTo>
                  <a:lnTo>
                    <a:pt x="9" y="7"/>
                  </a:lnTo>
                  <a:lnTo>
                    <a:pt x="9" y="5"/>
                  </a:lnTo>
                  <a:lnTo>
                    <a:pt x="10" y="4"/>
                  </a:lnTo>
                  <a:lnTo>
                    <a:pt x="10" y="3"/>
                  </a:lnTo>
                  <a:lnTo>
                    <a:pt x="10" y="3"/>
                  </a:lnTo>
                  <a:lnTo>
                    <a:pt x="9" y="3"/>
                  </a:lnTo>
                  <a:lnTo>
                    <a:pt x="6" y="4"/>
                  </a:lnTo>
                  <a:lnTo>
                    <a:pt x="6" y="7"/>
                  </a:lnTo>
                  <a:lnTo>
                    <a:pt x="5" y="9"/>
                  </a:lnTo>
                  <a:lnTo>
                    <a:pt x="4" y="12"/>
                  </a:lnTo>
                  <a:lnTo>
                    <a:pt x="1" y="13"/>
                  </a:lnTo>
                  <a:lnTo>
                    <a:pt x="0" y="12"/>
                  </a:lnTo>
                  <a:lnTo>
                    <a:pt x="0" y="12"/>
                  </a:lnTo>
                  <a:lnTo>
                    <a:pt x="1" y="12"/>
                  </a:lnTo>
                  <a:lnTo>
                    <a:pt x="2" y="8"/>
                  </a:lnTo>
                  <a:lnTo>
                    <a:pt x="4" y="5"/>
                  </a:lnTo>
                  <a:lnTo>
                    <a:pt x="5" y="3"/>
                  </a:lnTo>
                  <a:lnTo>
                    <a:pt x="6" y="1"/>
                  </a:lnTo>
                  <a:lnTo>
                    <a:pt x="8"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2" name="Freeform 8780"/>
            <p:cNvSpPr/>
            <p:nvPr/>
          </p:nvSpPr>
          <p:spPr bwMode="auto">
            <a:xfrm>
              <a:off x="6870700" y="3550444"/>
              <a:ext cx="42863" cy="44450"/>
            </a:xfrm>
            <a:custGeom>
              <a:gdLst>
                <a:gd name="T0" fmla="*/ 0 w 27"/>
                <a:gd name="T1" fmla="*/ 0 h 28"/>
                <a:gd name="T2" fmla="*/ 27 w 27"/>
                <a:gd name="T3" fmla="*/ 0 h 28"/>
                <a:gd name="T4" fmla="*/ 27 w 27"/>
                <a:gd name="T5" fmla="*/ 23 h 28"/>
                <a:gd name="T6" fmla="*/ 27 w 27"/>
                <a:gd name="T7" fmla="*/ 25 h 28"/>
                <a:gd name="T8" fmla="*/ 24 w 27"/>
                <a:gd name="T9" fmla="*/ 27 h 28"/>
                <a:gd name="T10" fmla="*/ 21 w 27"/>
                <a:gd name="T11" fmla="*/ 28 h 28"/>
                <a:gd name="T12" fmla="*/ 0 w 27"/>
                <a:gd name="T13" fmla="*/ 28 h 28"/>
                <a:gd name="T14" fmla="*/ 0 w 27"/>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8">
                  <a:moveTo>
                    <a:pt x="0" y="0"/>
                  </a:moveTo>
                  <a:lnTo>
                    <a:pt x="27" y="0"/>
                  </a:lnTo>
                  <a:lnTo>
                    <a:pt x="27" y="23"/>
                  </a:lnTo>
                  <a:lnTo>
                    <a:pt x="27" y="25"/>
                  </a:lnTo>
                  <a:lnTo>
                    <a:pt x="24" y="27"/>
                  </a:lnTo>
                  <a:lnTo>
                    <a:pt x="21"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3" name="Freeform 8781"/>
            <p:cNvSpPr/>
            <p:nvPr/>
          </p:nvSpPr>
          <p:spPr bwMode="auto">
            <a:xfrm>
              <a:off x="6816725" y="3499644"/>
              <a:ext cx="44450" cy="42863"/>
            </a:xfrm>
            <a:custGeom>
              <a:gdLst>
                <a:gd name="T0" fmla="*/ 4 w 28"/>
                <a:gd name="T1" fmla="*/ 0 h 27"/>
                <a:gd name="T2" fmla="*/ 28 w 28"/>
                <a:gd name="T3" fmla="*/ 0 h 27"/>
                <a:gd name="T4" fmla="*/ 28 w 28"/>
                <a:gd name="T5" fmla="*/ 27 h 27"/>
                <a:gd name="T6" fmla="*/ 0 w 28"/>
                <a:gd name="T7" fmla="*/ 27 h 27"/>
                <a:gd name="T8" fmla="*/ 0 w 28"/>
                <a:gd name="T9" fmla="*/ 4 h 27"/>
                <a:gd name="T10" fmla="*/ 0 w 28"/>
                <a:gd name="T11" fmla="*/ 2 h 27"/>
                <a:gd name="T12" fmla="*/ 3 w 28"/>
                <a:gd name="T13" fmla="*/ 0 h 27"/>
                <a:gd name="T14" fmla="*/ 4 w 28"/>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4" y="0"/>
                  </a:moveTo>
                  <a:lnTo>
                    <a:pt x="28" y="0"/>
                  </a:lnTo>
                  <a:lnTo>
                    <a:pt x="28" y="27"/>
                  </a:lnTo>
                  <a:lnTo>
                    <a:pt x="0" y="27"/>
                  </a:lnTo>
                  <a:lnTo>
                    <a:pt x="0" y="4"/>
                  </a:lnTo>
                  <a:lnTo>
                    <a:pt x="0" y="2"/>
                  </a:lnTo>
                  <a:lnTo>
                    <a:pt x="3" y="0"/>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4" name="Freeform 8782"/>
            <p:cNvSpPr/>
            <p:nvPr/>
          </p:nvSpPr>
          <p:spPr bwMode="auto">
            <a:xfrm>
              <a:off x="6870700" y="3499644"/>
              <a:ext cx="42863" cy="42863"/>
            </a:xfrm>
            <a:custGeom>
              <a:gdLst>
                <a:gd name="T0" fmla="*/ 0 w 27"/>
                <a:gd name="T1" fmla="*/ 0 h 27"/>
                <a:gd name="T2" fmla="*/ 21 w 27"/>
                <a:gd name="T3" fmla="*/ 0 h 27"/>
                <a:gd name="T4" fmla="*/ 24 w 27"/>
                <a:gd name="T5" fmla="*/ 0 h 27"/>
                <a:gd name="T6" fmla="*/ 27 w 27"/>
                <a:gd name="T7" fmla="*/ 2 h 27"/>
                <a:gd name="T8" fmla="*/ 27 w 27"/>
                <a:gd name="T9" fmla="*/ 4 h 27"/>
                <a:gd name="T10" fmla="*/ 27 w 27"/>
                <a:gd name="T11" fmla="*/ 27 h 27"/>
                <a:gd name="T12" fmla="*/ 0 w 27"/>
                <a:gd name="T13" fmla="*/ 27 h 27"/>
                <a:gd name="T14" fmla="*/ 0 w 27"/>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7">
                  <a:moveTo>
                    <a:pt x="0" y="0"/>
                  </a:moveTo>
                  <a:lnTo>
                    <a:pt x="21" y="0"/>
                  </a:lnTo>
                  <a:lnTo>
                    <a:pt x="24" y="0"/>
                  </a:lnTo>
                  <a:lnTo>
                    <a:pt x="27" y="2"/>
                  </a:lnTo>
                  <a:lnTo>
                    <a:pt x="27" y="4"/>
                  </a:lnTo>
                  <a:lnTo>
                    <a:pt x="27"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5" name="Freeform 8783"/>
            <p:cNvSpPr/>
            <p:nvPr/>
          </p:nvSpPr>
          <p:spPr bwMode="auto">
            <a:xfrm>
              <a:off x="6816725" y="3550444"/>
              <a:ext cx="44450" cy="44450"/>
            </a:xfrm>
            <a:custGeom>
              <a:gdLst>
                <a:gd name="T0" fmla="*/ 0 w 28"/>
                <a:gd name="T1" fmla="*/ 0 h 28"/>
                <a:gd name="T2" fmla="*/ 28 w 28"/>
                <a:gd name="T3" fmla="*/ 0 h 28"/>
                <a:gd name="T4" fmla="*/ 28 w 28"/>
                <a:gd name="T5" fmla="*/ 28 h 28"/>
                <a:gd name="T6" fmla="*/ 4 w 28"/>
                <a:gd name="T7" fmla="*/ 28 h 28"/>
                <a:gd name="T8" fmla="*/ 3 w 28"/>
                <a:gd name="T9" fmla="*/ 27 h 28"/>
                <a:gd name="T10" fmla="*/ 0 w 28"/>
                <a:gd name="T11" fmla="*/ 25 h 28"/>
                <a:gd name="T12" fmla="*/ 0 w 28"/>
                <a:gd name="T13" fmla="*/ 23 h 28"/>
                <a:gd name="T14" fmla="*/ 0 w 28"/>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8" y="0"/>
                  </a:lnTo>
                  <a:lnTo>
                    <a:pt x="28" y="28"/>
                  </a:lnTo>
                  <a:lnTo>
                    <a:pt x="4" y="28"/>
                  </a:lnTo>
                  <a:lnTo>
                    <a:pt x="3" y="27"/>
                  </a:lnTo>
                  <a:lnTo>
                    <a:pt x="0"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6" name="Freeform 8784"/>
            <p:cNvSpPr/>
            <p:nvPr/>
          </p:nvSpPr>
          <p:spPr bwMode="auto">
            <a:xfrm>
              <a:off x="6537325" y="3472656"/>
              <a:ext cx="14288" cy="22225"/>
            </a:xfrm>
            <a:custGeom>
              <a:gdLst>
                <a:gd name="T0" fmla="*/ 2 w 9"/>
                <a:gd name="T1" fmla="*/ 0 h 14"/>
                <a:gd name="T2" fmla="*/ 5 w 9"/>
                <a:gd name="T3" fmla="*/ 0 h 14"/>
                <a:gd name="T4" fmla="*/ 6 w 9"/>
                <a:gd name="T5" fmla="*/ 0 h 14"/>
                <a:gd name="T6" fmla="*/ 6 w 9"/>
                <a:gd name="T7" fmla="*/ 0 h 14"/>
                <a:gd name="T8" fmla="*/ 8 w 9"/>
                <a:gd name="T9" fmla="*/ 2 h 14"/>
                <a:gd name="T10" fmla="*/ 9 w 9"/>
                <a:gd name="T11" fmla="*/ 5 h 14"/>
                <a:gd name="T12" fmla="*/ 9 w 9"/>
                <a:gd name="T13" fmla="*/ 9 h 14"/>
                <a:gd name="T14" fmla="*/ 9 w 9"/>
                <a:gd name="T15" fmla="*/ 10 h 14"/>
                <a:gd name="T16" fmla="*/ 8 w 9"/>
                <a:gd name="T17" fmla="*/ 11 h 14"/>
                <a:gd name="T18" fmla="*/ 6 w 9"/>
                <a:gd name="T19" fmla="*/ 13 h 14"/>
                <a:gd name="T20" fmla="*/ 5 w 9"/>
                <a:gd name="T21" fmla="*/ 14 h 14"/>
                <a:gd name="T22" fmla="*/ 2 w 9"/>
                <a:gd name="T23" fmla="*/ 13 h 14"/>
                <a:gd name="T24" fmla="*/ 2 w 9"/>
                <a:gd name="T25" fmla="*/ 11 h 14"/>
                <a:gd name="T26" fmla="*/ 1 w 9"/>
                <a:gd name="T27" fmla="*/ 10 h 14"/>
                <a:gd name="T28" fmla="*/ 1 w 9"/>
                <a:gd name="T29" fmla="*/ 7 h 14"/>
                <a:gd name="T30" fmla="*/ 1 w 9"/>
                <a:gd name="T31" fmla="*/ 6 h 14"/>
                <a:gd name="T32" fmla="*/ 0 w 9"/>
                <a:gd name="T33" fmla="*/ 4 h 14"/>
                <a:gd name="T34" fmla="*/ 1 w 9"/>
                <a:gd name="T35" fmla="*/ 2 h 14"/>
                <a:gd name="T36" fmla="*/ 1 w 9"/>
                <a:gd name="T37" fmla="*/ 0 h 14"/>
                <a:gd name="T38" fmla="*/ 2 w 9"/>
                <a:gd name="T39" fmla="*/ 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5" y="0"/>
                  </a:lnTo>
                  <a:lnTo>
                    <a:pt x="6" y="0"/>
                  </a:lnTo>
                  <a:lnTo>
                    <a:pt x="6" y="0"/>
                  </a:lnTo>
                  <a:lnTo>
                    <a:pt x="8" y="2"/>
                  </a:lnTo>
                  <a:lnTo>
                    <a:pt x="9" y="5"/>
                  </a:lnTo>
                  <a:lnTo>
                    <a:pt x="9" y="9"/>
                  </a:lnTo>
                  <a:lnTo>
                    <a:pt x="9" y="10"/>
                  </a:lnTo>
                  <a:lnTo>
                    <a:pt x="8" y="11"/>
                  </a:lnTo>
                  <a:lnTo>
                    <a:pt x="6" y="13"/>
                  </a:lnTo>
                  <a:lnTo>
                    <a:pt x="5" y="14"/>
                  </a:lnTo>
                  <a:lnTo>
                    <a:pt x="2" y="13"/>
                  </a:lnTo>
                  <a:lnTo>
                    <a:pt x="2" y="11"/>
                  </a:lnTo>
                  <a:lnTo>
                    <a:pt x="1" y="10"/>
                  </a:lnTo>
                  <a:lnTo>
                    <a:pt x="1" y="7"/>
                  </a:lnTo>
                  <a:lnTo>
                    <a:pt x="1" y="6"/>
                  </a:lnTo>
                  <a:lnTo>
                    <a:pt x="0" y="4"/>
                  </a:lnTo>
                  <a:lnTo>
                    <a:pt x="1"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7" name="Freeform 8785"/>
            <p:cNvSpPr/>
            <p:nvPr/>
          </p:nvSpPr>
          <p:spPr bwMode="auto">
            <a:xfrm>
              <a:off x="6499225" y="3453606"/>
              <a:ext cx="38100" cy="46038"/>
            </a:xfrm>
            <a:custGeom>
              <a:gdLst>
                <a:gd name="T0" fmla="*/ 17 w 24"/>
                <a:gd name="T1" fmla="*/ 0 h 29"/>
                <a:gd name="T2" fmla="*/ 21 w 24"/>
                <a:gd name="T3" fmla="*/ 4 h 29"/>
                <a:gd name="T4" fmla="*/ 22 w 24"/>
                <a:gd name="T5" fmla="*/ 10 h 29"/>
                <a:gd name="T6" fmla="*/ 22 w 24"/>
                <a:gd name="T7" fmla="*/ 13 h 29"/>
                <a:gd name="T8" fmla="*/ 21 w 24"/>
                <a:gd name="T9" fmla="*/ 10 h 29"/>
                <a:gd name="T10" fmla="*/ 18 w 24"/>
                <a:gd name="T11" fmla="*/ 4 h 29"/>
                <a:gd name="T12" fmla="*/ 16 w 24"/>
                <a:gd name="T13" fmla="*/ 2 h 29"/>
                <a:gd name="T14" fmla="*/ 13 w 24"/>
                <a:gd name="T15" fmla="*/ 2 h 29"/>
                <a:gd name="T16" fmla="*/ 13 w 24"/>
                <a:gd name="T17" fmla="*/ 6 h 29"/>
                <a:gd name="T18" fmla="*/ 17 w 24"/>
                <a:gd name="T19" fmla="*/ 10 h 29"/>
                <a:gd name="T20" fmla="*/ 20 w 24"/>
                <a:gd name="T21" fmla="*/ 13 h 29"/>
                <a:gd name="T22" fmla="*/ 22 w 24"/>
                <a:gd name="T23" fmla="*/ 14 h 29"/>
                <a:gd name="T24" fmla="*/ 18 w 24"/>
                <a:gd name="T25" fmla="*/ 17 h 29"/>
                <a:gd name="T26" fmla="*/ 11 w 24"/>
                <a:gd name="T27" fmla="*/ 14 h 29"/>
                <a:gd name="T28" fmla="*/ 16 w 24"/>
                <a:gd name="T29" fmla="*/ 18 h 29"/>
                <a:gd name="T30" fmla="*/ 24 w 24"/>
                <a:gd name="T31" fmla="*/ 18 h 29"/>
                <a:gd name="T32" fmla="*/ 20 w 24"/>
                <a:gd name="T33" fmla="*/ 22 h 29"/>
                <a:gd name="T34" fmla="*/ 11 w 24"/>
                <a:gd name="T35" fmla="*/ 23 h 29"/>
                <a:gd name="T36" fmla="*/ 11 w 24"/>
                <a:gd name="T37" fmla="*/ 23 h 29"/>
                <a:gd name="T38" fmla="*/ 16 w 24"/>
                <a:gd name="T39" fmla="*/ 23 h 29"/>
                <a:gd name="T40" fmla="*/ 22 w 24"/>
                <a:gd name="T41" fmla="*/ 22 h 29"/>
                <a:gd name="T42" fmla="*/ 24 w 24"/>
                <a:gd name="T43" fmla="*/ 22 h 29"/>
                <a:gd name="T44" fmla="*/ 24 w 24"/>
                <a:gd name="T45" fmla="*/ 25 h 29"/>
                <a:gd name="T46" fmla="*/ 21 w 24"/>
                <a:gd name="T47" fmla="*/ 27 h 29"/>
                <a:gd name="T48" fmla="*/ 17 w 24"/>
                <a:gd name="T49" fmla="*/ 29 h 29"/>
                <a:gd name="T50" fmla="*/ 9 w 24"/>
                <a:gd name="T51" fmla="*/ 29 h 29"/>
                <a:gd name="T52" fmla="*/ 3 w 24"/>
                <a:gd name="T53" fmla="*/ 27 h 29"/>
                <a:gd name="T54" fmla="*/ 0 w 24"/>
                <a:gd name="T55" fmla="*/ 23 h 29"/>
                <a:gd name="T56" fmla="*/ 1 w 24"/>
                <a:gd name="T57" fmla="*/ 18 h 29"/>
                <a:gd name="T58" fmla="*/ 4 w 24"/>
                <a:gd name="T59" fmla="*/ 14 h 29"/>
                <a:gd name="T60" fmla="*/ 4 w 24"/>
                <a:gd name="T61" fmla="*/ 9 h 29"/>
                <a:gd name="T62" fmla="*/ 7 w 24"/>
                <a:gd name="T63" fmla="*/ 5 h 29"/>
                <a:gd name="T64" fmla="*/ 11 w 24"/>
                <a:gd name="T65" fmla="*/ 1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8">
                  <a:moveTo>
                    <a:pt x="13" y="0"/>
                  </a:moveTo>
                  <a:lnTo>
                    <a:pt x="17" y="0"/>
                  </a:lnTo>
                  <a:lnTo>
                    <a:pt x="18" y="2"/>
                  </a:lnTo>
                  <a:lnTo>
                    <a:pt x="21" y="4"/>
                  </a:lnTo>
                  <a:lnTo>
                    <a:pt x="22" y="6"/>
                  </a:lnTo>
                  <a:lnTo>
                    <a:pt x="22" y="10"/>
                  </a:lnTo>
                  <a:lnTo>
                    <a:pt x="22" y="13"/>
                  </a:lnTo>
                  <a:lnTo>
                    <a:pt x="22" y="13"/>
                  </a:lnTo>
                  <a:lnTo>
                    <a:pt x="22" y="12"/>
                  </a:lnTo>
                  <a:lnTo>
                    <a:pt x="21" y="10"/>
                  </a:lnTo>
                  <a:lnTo>
                    <a:pt x="20" y="6"/>
                  </a:lnTo>
                  <a:lnTo>
                    <a:pt x="18" y="4"/>
                  </a:lnTo>
                  <a:lnTo>
                    <a:pt x="17" y="2"/>
                  </a:lnTo>
                  <a:lnTo>
                    <a:pt x="16" y="2"/>
                  </a:lnTo>
                  <a:lnTo>
                    <a:pt x="14" y="2"/>
                  </a:lnTo>
                  <a:lnTo>
                    <a:pt x="13" y="2"/>
                  </a:lnTo>
                  <a:lnTo>
                    <a:pt x="13" y="4"/>
                  </a:lnTo>
                  <a:lnTo>
                    <a:pt x="13" y="6"/>
                  </a:lnTo>
                  <a:lnTo>
                    <a:pt x="16" y="8"/>
                  </a:lnTo>
                  <a:lnTo>
                    <a:pt x="17" y="10"/>
                  </a:lnTo>
                  <a:lnTo>
                    <a:pt x="18" y="12"/>
                  </a:lnTo>
                  <a:lnTo>
                    <a:pt x="20" y="13"/>
                  </a:lnTo>
                  <a:lnTo>
                    <a:pt x="21" y="14"/>
                  </a:lnTo>
                  <a:lnTo>
                    <a:pt x="22" y="14"/>
                  </a:lnTo>
                  <a:lnTo>
                    <a:pt x="24" y="17"/>
                  </a:lnTo>
                  <a:lnTo>
                    <a:pt x="18" y="17"/>
                  </a:lnTo>
                  <a:lnTo>
                    <a:pt x="14" y="16"/>
                  </a:lnTo>
                  <a:lnTo>
                    <a:pt x="11" y="14"/>
                  </a:lnTo>
                  <a:lnTo>
                    <a:pt x="13" y="17"/>
                  </a:lnTo>
                  <a:lnTo>
                    <a:pt x="16" y="18"/>
                  </a:lnTo>
                  <a:lnTo>
                    <a:pt x="20" y="18"/>
                  </a:lnTo>
                  <a:lnTo>
                    <a:pt x="24" y="18"/>
                  </a:lnTo>
                  <a:lnTo>
                    <a:pt x="24" y="19"/>
                  </a:lnTo>
                  <a:lnTo>
                    <a:pt x="20" y="22"/>
                  </a:lnTo>
                  <a:lnTo>
                    <a:pt x="14" y="22"/>
                  </a:lnTo>
                  <a:lnTo>
                    <a:pt x="11" y="23"/>
                  </a:lnTo>
                  <a:lnTo>
                    <a:pt x="8" y="22"/>
                  </a:lnTo>
                  <a:lnTo>
                    <a:pt x="11" y="23"/>
                  </a:lnTo>
                  <a:lnTo>
                    <a:pt x="13" y="23"/>
                  </a:lnTo>
                  <a:lnTo>
                    <a:pt x="16" y="23"/>
                  </a:lnTo>
                  <a:lnTo>
                    <a:pt x="20" y="23"/>
                  </a:lnTo>
                  <a:lnTo>
                    <a:pt x="22" y="22"/>
                  </a:lnTo>
                  <a:lnTo>
                    <a:pt x="24" y="21"/>
                  </a:lnTo>
                  <a:lnTo>
                    <a:pt x="24" y="22"/>
                  </a:lnTo>
                  <a:lnTo>
                    <a:pt x="24" y="23"/>
                  </a:lnTo>
                  <a:lnTo>
                    <a:pt x="24" y="25"/>
                  </a:lnTo>
                  <a:lnTo>
                    <a:pt x="24" y="26"/>
                  </a:lnTo>
                  <a:lnTo>
                    <a:pt x="21" y="27"/>
                  </a:lnTo>
                  <a:lnTo>
                    <a:pt x="20" y="27"/>
                  </a:lnTo>
                  <a:lnTo>
                    <a:pt x="17" y="29"/>
                  </a:lnTo>
                  <a:lnTo>
                    <a:pt x="13" y="29"/>
                  </a:lnTo>
                  <a:lnTo>
                    <a:pt x="9" y="29"/>
                  </a:lnTo>
                  <a:lnTo>
                    <a:pt x="5" y="27"/>
                  </a:lnTo>
                  <a:lnTo>
                    <a:pt x="3" y="27"/>
                  </a:lnTo>
                  <a:lnTo>
                    <a:pt x="1" y="26"/>
                  </a:lnTo>
                  <a:lnTo>
                    <a:pt x="0" y="23"/>
                  </a:lnTo>
                  <a:lnTo>
                    <a:pt x="0" y="21"/>
                  </a:lnTo>
                  <a:lnTo>
                    <a:pt x="1" y="18"/>
                  </a:lnTo>
                  <a:lnTo>
                    <a:pt x="3" y="17"/>
                  </a:lnTo>
                  <a:lnTo>
                    <a:pt x="4" y="14"/>
                  </a:lnTo>
                  <a:lnTo>
                    <a:pt x="4" y="12"/>
                  </a:lnTo>
                  <a:lnTo>
                    <a:pt x="4" y="9"/>
                  </a:lnTo>
                  <a:lnTo>
                    <a:pt x="5" y="6"/>
                  </a:lnTo>
                  <a:lnTo>
                    <a:pt x="7"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8" name="Freeform 8786"/>
            <p:cNvSpPr/>
            <p:nvPr/>
          </p:nvSpPr>
          <p:spPr bwMode="auto">
            <a:xfrm>
              <a:off x="6550025" y="3455194"/>
              <a:ext cx="30163" cy="44450"/>
            </a:xfrm>
            <a:custGeom>
              <a:gdLst>
                <a:gd name="T0" fmla="*/ 10 w 19"/>
                <a:gd name="T1" fmla="*/ 0 h 28"/>
                <a:gd name="T2" fmla="*/ 11 w 19"/>
                <a:gd name="T3" fmla="*/ 1 h 28"/>
                <a:gd name="T4" fmla="*/ 13 w 19"/>
                <a:gd name="T5" fmla="*/ 3 h 28"/>
                <a:gd name="T6" fmla="*/ 14 w 19"/>
                <a:gd name="T7" fmla="*/ 5 h 28"/>
                <a:gd name="T8" fmla="*/ 14 w 19"/>
                <a:gd name="T9" fmla="*/ 7 h 28"/>
                <a:gd name="T10" fmla="*/ 15 w 19"/>
                <a:gd name="T11" fmla="*/ 8 h 28"/>
                <a:gd name="T12" fmla="*/ 17 w 19"/>
                <a:gd name="T13" fmla="*/ 11 h 28"/>
                <a:gd name="T14" fmla="*/ 18 w 19"/>
                <a:gd name="T15" fmla="*/ 12 h 28"/>
                <a:gd name="T16" fmla="*/ 19 w 19"/>
                <a:gd name="T17" fmla="*/ 15 h 28"/>
                <a:gd name="T18" fmla="*/ 18 w 19"/>
                <a:gd name="T19" fmla="*/ 17 h 28"/>
                <a:gd name="T20" fmla="*/ 17 w 19"/>
                <a:gd name="T21" fmla="*/ 18 h 28"/>
                <a:gd name="T22" fmla="*/ 17 w 19"/>
                <a:gd name="T23" fmla="*/ 21 h 28"/>
                <a:gd name="T24" fmla="*/ 17 w 19"/>
                <a:gd name="T25" fmla="*/ 22 h 28"/>
                <a:gd name="T26" fmla="*/ 17 w 19"/>
                <a:gd name="T27" fmla="*/ 24 h 28"/>
                <a:gd name="T28" fmla="*/ 15 w 19"/>
                <a:gd name="T29" fmla="*/ 26 h 28"/>
                <a:gd name="T30" fmla="*/ 14 w 19"/>
                <a:gd name="T31" fmla="*/ 26 h 28"/>
                <a:gd name="T32" fmla="*/ 13 w 19"/>
                <a:gd name="T33" fmla="*/ 28 h 28"/>
                <a:gd name="T34" fmla="*/ 10 w 19"/>
                <a:gd name="T35" fmla="*/ 28 h 28"/>
                <a:gd name="T36" fmla="*/ 7 w 19"/>
                <a:gd name="T37" fmla="*/ 28 h 28"/>
                <a:gd name="T38" fmla="*/ 3 w 19"/>
                <a:gd name="T39" fmla="*/ 25 h 28"/>
                <a:gd name="T40" fmla="*/ 3 w 19"/>
                <a:gd name="T41" fmla="*/ 24 h 28"/>
                <a:gd name="T42" fmla="*/ 2 w 19"/>
                <a:gd name="T43" fmla="*/ 24 h 28"/>
                <a:gd name="T44" fmla="*/ 1 w 19"/>
                <a:gd name="T45" fmla="*/ 22 h 28"/>
                <a:gd name="T46" fmla="*/ 1 w 19"/>
                <a:gd name="T47" fmla="*/ 21 h 28"/>
                <a:gd name="T48" fmla="*/ 1 w 19"/>
                <a:gd name="T49" fmla="*/ 21 h 28"/>
                <a:gd name="T50" fmla="*/ 6 w 19"/>
                <a:gd name="T51" fmla="*/ 22 h 28"/>
                <a:gd name="T52" fmla="*/ 10 w 19"/>
                <a:gd name="T53" fmla="*/ 22 h 28"/>
                <a:gd name="T54" fmla="*/ 6 w 19"/>
                <a:gd name="T55" fmla="*/ 21 h 28"/>
                <a:gd name="T56" fmla="*/ 2 w 19"/>
                <a:gd name="T57" fmla="*/ 20 h 28"/>
                <a:gd name="T58" fmla="*/ 2 w 19"/>
                <a:gd name="T59" fmla="*/ 18 h 28"/>
                <a:gd name="T60" fmla="*/ 5 w 19"/>
                <a:gd name="T61" fmla="*/ 17 h 28"/>
                <a:gd name="T62" fmla="*/ 7 w 19"/>
                <a:gd name="T63" fmla="*/ 15 h 28"/>
                <a:gd name="T64" fmla="*/ 10 w 19"/>
                <a:gd name="T65" fmla="*/ 13 h 28"/>
                <a:gd name="T66" fmla="*/ 11 w 19"/>
                <a:gd name="T67" fmla="*/ 11 h 28"/>
                <a:gd name="T68" fmla="*/ 9 w 19"/>
                <a:gd name="T69" fmla="*/ 13 h 28"/>
                <a:gd name="T70" fmla="*/ 5 w 19"/>
                <a:gd name="T71" fmla="*/ 16 h 28"/>
                <a:gd name="T72" fmla="*/ 2 w 19"/>
                <a:gd name="T73" fmla="*/ 17 h 28"/>
                <a:gd name="T74" fmla="*/ 1 w 19"/>
                <a:gd name="T75" fmla="*/ 15 h 28"/>
                <a:gd name="T76" fmla="*/ 5 w 19"/>
                <a:gd name="T77" fmla="*/ 12 h 28"/>
                <a:gd name="T78" fmla="*/ 7 w 19"/>
                <a:gd name="T79" fmla="*/ 9 h 28"/>
                <a:gd name="T80" fmla="*/ 9 w 19"/>
                <a:gd name="T81" fmla="*/ 7 h 28"/>
                <a:gd name="T82" fmla="*/ 10 w 19"/>
                <a:gd name="T83" fmla="*/ 5 h 28"/>
                <a:gd name="T84" fmla="*/ 10 w 19"/>
                <a:gd name="T85" fmla="*/ 4 h 28"/>
                <a:gd name="T86" fmla="*/ 10 w 19"/>
                <a:gd name="T87" fmla="*/ 3 h 28"/>
                <a:gd name="T88" fmla="*/ 10 w 19"/>
                <a:gd name="T89" fmla="*/ 3 h 28"/>
                <a:gd name="T90" fmla="*/ 9 w 19"/>
                <a:gd name="T91" fmla="*/ 3 h 28"/>
                <a:gd name="T92" fmla="*/ 7 w 19"/>
                <a:gd name="T93" fmla="*/ 4 h 28"/>
                <a:gd name="T94" fmla="*/ 6 w 19"/>
                <a:gd name="T95" fmla="*/ 7 h 28"/>
                <a:gd name="T96" fmla="*/ 5 w 19"/>
                <a:gd name="T97" fmla="*/ 9 h 28"/>
                <a:gd name="T98" fmla="*/ 3 w 19"/>
                <a:gd name="T99" fmla="*/ 12 h 28"/>
                <a:gd name="T100" fmla="*/ 1 w 19"/>
                <a:gd name="T101" fmla="*/ 13 h 28"/>
                <a:gd name="T102" fmla="*/ 0 w 19"/>
                <a:gd name="T103" fmla="*/ 12 h 28"/>
                <a:gd name="T104" fmla="*/ 0 w 19"/>
                <a:gd name="T105" fmla="*/ 12 h 28"/>
                <a:gd name="T106" fmla="*/ 1 w 19"/>
                <a:gd name="T107" fmla="*/ 12 h 28"/>
                <a:gd name="T108" fmla="*/ 3 w 19"/>
                <a:gd name="T109" fmla="*/ 8 h 28"/>
                <a:gd name="T110" fmla="*/ 5 w 19"/>
                <a:gd name="T111" fmla="*/ 5 h 28"/>
                <a:gd name="T112" fmla="*/ 5 w 19"/>
                <a:gd name="T113" fmla="*/ 3 h 28"/>
                <a:gd name="T114" fmla="*/ 6 w 19"/>
                <a:gd name="T115" fmla="*/ 1 h 28"/>
                <a:gd name="T116" fmla="*/ 9 w 19"/>
                <a:gd name="T117" fmla="*/ 0 h 28"/>
                <a:gd name="T118" fmla="*/ 10 w 19"/>
                <a:gd name="T119"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 h="28">
                  <a:moveTo>
                    <a:pt x="10" y="0"/>
                  </a:moveTo>
                  <a:lnTo>
                    <a:pt x="11" y="1"/>
                  </a:lnTo>
                  <a:lnTo>
                    <a:pt x="13" y="3"/>
                  </a:lnTo>
                  <a:lnTo>
                    <a:pt x="14" y="5"/>
                  </a:lnTo>
                  <a:lnTo>
                    <a:pt x="14" y="7"/>
                  </a:lnTo>
                  <a:lnTo>
                    <a:pt x="15" y="8"/>
                  </a:lnTo>
                  <a:lnTo>
                    <a:pt x="17" y="11"/>
                  </a:lnTo>
                  <a:lnTo>
                    <a:pt x="18" y="12"/>
                  </a:lnTo>
                  <a:lnTo>
                    <a:pt x="19" y="15"/>
                  </a:lnTo>
                  <a:lnTo>
                    <a:pt x="18" y="17"/>
                  </a:lnTo>
                  <a:lnTo>
                    <a:pt x="17" y="18"/>
                  </a:lnTo>
                  <a:lnTo>
                    <a:pt x="17" y="21"/>
                  </a:lnTo>
                  <a:lnTo>
                    <a:pt x="17" y="22"/>
                  </a:lnTo>
                  <a:lnTo>
                    <a:pt x="17" y="24"/>
                  </a:lnTo>
                  <a:lnTo>
                    <a:pt x="15" y="26"/>
                  </a:lnTo>
                  <a:lnTo>
                    <a:pt x="14" y="26"/>
                  </a:lnTo>
                  <a:lnTo>
                    <a:pt x="13" y="28"/>
                  </a:lnTo>
                  <a:lnTo>
                    <a:pt x="10" y="28"/>
                  </a:lnTo>
                  <a:lnTo>
                    <a:pt x="7" y="28"/>
                  </a:lnTo>
                  <a:lnTo>
                    <a:pt x="3" y="25"/>
                  </a:lnTo>
                  <a:lnTo>
                    <a:pt x="3" y="24"/>
                  </a:lnTo>
                  <a:lnTo>
                    <a:pt x="2" y="24"/>
                  </a:lnTo>
                  <a:lnTo>
                    <a:pt x="1" y="22"/>
                  </a:lnTo>
                  <a:lnTo>
                    <a:pt x="1" y="21"/>
                  </a:lnTo>
                  <a:lnTo>
                    <a:pt x="1" y="21"/>
                  </a:lnTo>
                  <a:lnTo>
                    <a:pt x="6" y="22"/>
                  </a:lnTo>
                  <a:lnTo>
                    <a:pt x="10" y="22"/>
                  </a:lnTo>
                  <a:lnTo>
                    <a:pt x="6" y="21"/>
                  </a:lnTo>
                  <a:lnTo>
                    <a:pt x="2" y="20"/>
                  </a:lnTo>
                  <a:lnTo>
                    <a:pt x="2" y="18"/>
                  </a:lnTo>
                  <a:lnTo>
                    <a:pt x="5" y="17"/>
                  </a:lnTo>
                  <a:lnTo>
                    <a:pt x="7" y="15"/>
                  </a:lnTo>
                  <a:lnTo>
                    <a:pt x="10" y="13"/>
                  </a:lnTo>
                  <a:lnTo>
                    <a:pt x="11" y="11"/>
                  </a:lnTo>
                  <a:lnTo>
                    <a:pt x="9" y="13"/>
                  </a:lnTo>
                  <a:lnTo>
                    <a:pt x="5" y="16"/>
                  </a:lnTo>
                  <a:lnTo>
                    <a:pt x="2" y="17"/>
                  </a:lnTo>
                  <a:lnTo>
                    <a:pt x="1" y="15"/>
                  </a:lnTo>
                  <a:lnTo>
                    <a:pt x="5" y="12"/>
                  </a:lnTo>
                  <a:lnTo>
                    <a:pt x="7" y="9"/>
                  </a:lnTo>
                  <a:lnTo>
                    <a:pt x="9" y="7"/>
                  </a:lnTo>
                  <a:lnTo>
                    <a:pt x="10" y="5"/>
                  </a:lnTo>
                  <a:lnTo>
                    <a:pt x="10" y="4"/>
                  </a:lnTo>
                  <a:lnTo>
                    <a:pt x="10" y="3"/>
                  </a:lnTo>
                  <a:lnTo>
                    <a:pt x="10" y="3"/>
                  </a:lnTo>
                  <a:lnTo>
                    <a:pt x="9" y="3"/>
                  </a:lnTo>
                  <a:lnTo>
                    <a:pt x="7" y="4"/>
                  </a:lnTo>
                  <a:lnTo>
                    <a:pt x="6" y="7"/>
                  </a:lnTo>
                  <a:lnTo>
                    <a:pt x="5" y="9"/>
                  </a:lnTo>
                  <a:lnTo>
                    <a:pt x="3" y="12"/>
                  </a:lnTo>
                  <a:lnTo>
                    <a:pt x="1" y="13"/>
                  </a:lnTo>
                  <a:lnTo>
                    <a:pt x="0" y="12"/>
                  </a:lnTo>
                  <a:lnTo>
                    <a:pt x="0" y="12"/>
                  </a:lnTo>
                  <a:lnTo>
                    <a:pt x="1" y="12"/>
                  </a:lnTo>
                  <a:lnTo>
                    <a:pt x="3" y="8"/>
                  </a:lnTo>
                  <a:lnTo>
                    <a:pt x="5" y="5"/>
                  </a:lnTo>
                  <a:lnTo>
                    <a:pt x="5" y="3"/>
                  </a:lnTo>
                  <a:lnTo>
                    <a:pt x="6" y="1"/>
                  </a:lnTo>
                  <a:lnTo>
                    <a:pt x="9"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9" name="Freeform 8787"/>
            <p:cNvSpPr/>
            <p:nvPr/>
          </p:nvSpPr>
          <p:spPr bwMode="auto">
            <a:xfrm>
              <a:off x="6546850" y="3550444"/>
              <a:ext cx="41275" cy="44450"/>
            </a:xfrm>
            <a:custGeom>
              <a:gdLst>
                <a:gd name="T0" fmla="*/ 0 w 26"/>
                <a:gd name="T1" fmla="*/ 0 h 28"/>
                <a:gd name="T2" fmla="*/ 26 w 26"/>
                <a:gd name="T3" fmla="*/ 0 h 28"/>
                <a:gd name="T4" fmla="*/ 26 w 26"/>
                <a:gd name="T5" fmla="*/ 23 h 28"/>
                <a:gd name="T6" fmla="*/ 26 w 26"/>
                <a:gd name="T7" fmla="*/ 25 h 28"/>
                <a:gd name="T8" fmla="*/ 25 w 26"/>
                <a:gd name="T9" fmla="*/ 27 h 28"/>
                <a:gd name="T10" fmla="*/ 22 w 26"/>
                <a:gd name="T11" fmla="*/ 28 h 28"/>
                <a:gd name="T12" fmla="*/ 0 w 26"/>
                <a:gd name="T13" fmla="*/ 28 h 28"/>
                <a:gd name="T14" fmla="*/ 0 w 26"/>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0" y="0"/>
                  </a:moveTo>
                  <a:lnTo>
                    <a:pt x="26" y="0"/>
                  </a:lnTo>
                  <a:lnTo>
                    <a:pt x="26" y="23"/>
                  </a:lnTo>
                  <a:lnTo>
                    <a:pt x="26" y="25"/>
                  </a:lnTo>
                  <a:lnTo>
                    <a:pt x="25" y="27"/>
                  </a:lnTo>
                  <a:lnTo>
                    <a:pt x="22"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0" name="Freeform 8788"/>
            <p:cNvSpPr/>
            <p:nvPr/>
          </p:nvSpPr>
          <p:spPr bwMode="auto">
            <a:xfrm>
              <a:off x="6492875" y="3499644"/>
              <a:ext cx="46038" cy="42863"/>
            </a:xfrm>
            <a:custGeom>
              <a:gdLst>
                <a:gd name="T0" fmla="*/ 5 w 29"/>
                <a:gd name="T1" fmla="*/ 0 h 27"/>
                <a:gd name="T2" fmla="*/ 29 w 29"/>
                <a:gd name="T3" fmla="*/ 0 h 27"/>
                <a:gd name="T4" fmla="*/ 29 w 29"/>
                <a:gd name="T5" fmla="*/ 27 h 27"/>
                <a:gd name="T6" fmla="*/ 0 w 29"/>
                <a:gd name="T7" fmla="*/ 27 h 27"/>
                <a:gd name="T8" fmla="*/ 0 w 29"/>
                <a:gd name="T9" fmla="*/ 4 h 27"/>
                <a:gd name="T10" fmla="*/ 1 w 29"/>
                <a:gd name="T11" fmla="*/ 2 h 27"/>
                <a:gd name="T12" fmla="*/ 3 w 29"/>
                <a:gd name="T13" fmla="*/ 0 h 27"/>
                <a:gd name="T14" fmla="*/ 5 w 29"/>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5" y="0"/>
                  </a:moveTo>
                  <a:lnTo>
                    <a:pt x="29" y="0"/>
                  </a:lnTo>
                  <a:lnTo>
                    <a:pt x="29" y="27"/>
                  </a:lnTo>
                  <a:lnTo>
                    <a:pt x="0" y="27"/>
                  </a:lnTo>
                  <a:lnTo>
                    <a:pt x="0" y="4"/>
                  </a:lnTo>
                  <a:lnTo>
                    <a:pt x="1" y="2"/>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1" name="Freeform 8789"/>
            <p:cNvSpPr/>
            <p:nvPr/>
          </p:nvSpPr>
          <p:spPr bwMode="auto">
            <a:xfrm>
              <a:off x="6546850" y="3499644"/>
              <a:ext cx="41275" cy="42863"/>
            </a:xfrm>
            <a:custGeom>
              <a:gdLst>
                <a:gd name="T0" fmla="*/ 0 w 26"/>
                <a:gd name="T1" fmla="*/ 0 h 27"/>
                <a:gd name="T2" fmla="*/ 22 w 26"/>
                <a:gd name="T3" fmla="*/ 0 h 27"/>
                <a:gd name="T4" fmla="*/ 25 w 26"/>
                <a:gd name="T5" fmla="*/ 0 h 27"/>
                <a:gd name="T6" fmla="*/ 26 w 26"/>
                <a:gd name="T7" fmla="*/ 2 h 27"/>
                <a:gd name="T8" fmla="*/ 26 w 26"/>
                <a:gd name="T9" fmla="*/ 4 h 27"/>
                <a:gd name="T10" fmla="*/ 26 w 26"/>
                <a:gd name="T11" fmla="*/ 27 h 27"/>
                <a:gd name="T12" fmla="*/ 0 w 26"/>
                <a:gd name="T13" fmla="*/ 27 h 27"/>
                <a:gd name="T14" fmla="*/ 0 w 26"/>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0" y="0"/>
                  </a:moveTo>
                  <a:lnTo>
                    <a:pt x="22" y="0"/>
                  </a:lnTo>
                  <a:lnTo>
                    <a:pt x="25" y="0"/>
                  </a:lnTo>
                  <a:lnTo>
                    <a:pt x="26" y="2"/>
                  </a:lnTo>
                  <a:lnTo>
                    <a:pt x="26" y="4"/>
                  </a:lnTo>
                  <a:lnTo>
                    <a:pt x="26"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2" name="Freeform 8790"/>
            <p:cNvSpPr/>
            <p:nvPr/>
          </p:nvSpPr>
          <p:spPr bwMode="auto">
            <a:xfrm>
              <a:off x="6492875" y="3550444"/>
              <a:ext cx="46038" cy="44450"/>
            </a:xfrm>
            <a:custGeom>
              <a:gdLst>
                <a:gd name="T0" fmla="*/ 0 w 29"/>
                <a:gd name="T1" fmla="*/ 0 h 28"/>
                <a:gd name="T2" fmla="*/ 29 w 29"/>
                <a:gd name="T3" fmla="*/ 0 h 28"/>
                <a:gd name="T4" fmla="*/ 29 w 29"/>
                <a:gd name="T5" fmla="*/ 28 h 28"/>
                <a:gd name="T6" fmla="*/ 5 w 29"/>
                <a:gd name="T7" fmla="*/ 28 h 28"/>
                <a:gd name="T8" fmla="*/ 3 w 29"/>
                <a:gd name="T9" fmla="*/ 27 h 28"/>
                <a:gd name="T10" fmla="*/ 1 w 29"/>
                <a:gd name="T11" fmla="*/ 25 h 28"/>
                <a:gd name="T12" fmla="*/ 0 w 29"/>
                <a:gd name="T13" fmla="*/ 23 h 28"/>
                <a:gd name="T14" fmla="*/ 0 w 29"/>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9" y="0"/>
                  </a:lnTo>
                  <a:lnTo>
                    <a:pt x="29" y="28"/>
                  </a:lnTo>
                  <a:lnTo>
                    <a:pt x="5" y="28"/>
                  </a:lnTo>
                  <a:lnTo>
                    <a:pt x="3" y="27"/>
                  </a:lnTo>
                  <a:lnTo>
                    <a:pt x="1"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sp>
        <p:nvSpPr>
          <p:cNvPr id="143" name="PA_库_任意多边形 8759"/>
          <p:cNvSpPr/>
          <p:nvPr>
            <p:custDataLst>
              <p:tags r:id="rId7"/>
            </p:custDataLst>
          </p:nvPr>
        </p:nvSpPr>
        <p:spPr bwMode="auto">
          <a:xfrm>
            <a:off x="7349268" y="4352928"/>
            <a:ext cx="193586" cy="202590"/>
          </a:xfrm>
          <a:custGeom>
            <a:gdLst>
              <a:gd name="T0" fmla="*/ 31 w 43"/>
              <a:gd name="T1" fmla="*/ 0 h 45"/>
              <a:gd name="T2" fmla="*/ 31 w 43"/>
              <a:gd name="T3" fmla="*/ 16 h 45"/>
              <a:gd name="T4" fmla="*/ 43 w 43"/>
              <a:gd name="T5" fmla="*/ 25 h 45"/>
              <a:gd name="T6" fmla="*/ 29 w 43"/>
              <a:gd name="T7" fmla="*/ 30 h 45"/>
              <a:gd name="T8" fmla="*/ 25 w 43"/>
              <a:gd name="T9" fmla="*/ 45 h 45"/>
              <a:gd name="T10" fmla="*/ 16 w 43"/>
              <a:gd name="T11" fmla="*/ 33 h 45"/>
              <a:gd name="T12" fmla="*/ 0 w 43"/>
              <a:gd name="T13" fmla="*/ 33 h 45"/>
              <a:gd name="T14" fmla="*/ 9 w 43"/>
              <a:gd name="T15" fmla="*/ 20 h 45"/>
              <a:gd name="T16" fmla="*/ 4 w 43"/>
              <a:gd name="T17" fmla="*/ 5 h 45"/>
              <a:gd name="T18" fmla="*/ 18 w 43"/>
              <a:gd name="T19" fmla="*/ 11 h 45"/>
              <a:gd name="T20" fmla="*/ 31 w 43"/>
              <a:gd name="T21" fmla="*/ 0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5">
                <a:moveTo>
                  <a:pt x="31" y="0"/>
                </a:moveTo>
                <a:lnTo>
                  <a:pt x="31" y="16"/>
                </a:lnTo>
                <a:lnTo>
                  <a:pt x="43" y="25"/>
                </a:lnTo>
                <a:lnTo>
                  <a:pt x="29" y="30"/>
                </a:lnTo>
                <a:lnTo>
                  <a:pt x="25" y="45"/>
                </a:lnTo>
                <a:lnTo>
                  <a:pt x="16" y="33"/>
                </a:lnTo>
                <a:lnTo>
                  <a:pt x="0" y="33"/>
                </a:lnTo>
                <a:lnTo>
                  <a:pt x="9" y="20"/>
                </a:lnTo>
                <a:lnTo>
                  <a:pt x="4" y="5"/>
                </a:lnTo>
                <a:lnTo>
                  <a:pt x="18" y="11"/>
                </a:lnTo>
                <a:lnTo>
                  <a:pt x="3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4" name="PA_库_任意多边形 8760"/>
          <p:cNvSpPr/>
          <p:nvPr>
            <p:custDataLst>
              <p:tags r:id="rId8"/>
            </p:custDataLst>
          </p:nvPr>
        </p:nvSpPr>
        <p:spPr bwMode="auto">
          <a:xfrm>
            <a:off x="8312688" y="4178718"/>
            <a:ext cx="112550" cy="103547"/>
          </a:xfrm>
          <a:custGeom>
            <a:gdLst>
              <a:gd name="T0" fmla="*/ 8 w 25"/>
              <a:gd name="T1" fmla="*/ 0 h 23"/>
              <a:gd name="T2" fmla="*/ 14 w 25"/>
              <a:gd name="T3" fmla="*/ 5 h 23"/>
              <a:gd name="T4" fmla="*/ 22 w 25"/>
              <a:gd name="T5" fmla="*/ 3 h 23"/>
              <a:gd name="T6" fmla="*/ 19 w 25"/>
              <a:gd name="T7" fmla="*/ 10 h 23"/>
              <a:gd name="T8" fmla="*/ 25 w 25"/>
              <a:gd name="T9" fmla="*/ 18 h 23"/>
              <a:gd name="T10" fmla="*/ 15 w 25"/>
              <a:gd name="T11" fmla="*/ 17 h 23"/>
              <a:gd name="T12" fmla="*/ 10 w 25"/>
              <a:gd name="T13" fmla="*/ 23 h 23"/>
              <a:gd name="T14" fmla="*/ 9 w 25"/>
              <a:gd name="T15" fmla="*/ 16 h 23"/>
              <a:gd name="T16" fmla="*/ 0 w 25"/>
              <a:gd name="T17" fmla="*/ 13 h 23"/>
              <a:gd name="T18" fmla="*/ 8 w 25"/>
              <a:gd name="T19" fmla="*/ 8 h 23"/>
              <a:gd name="T20" fmla="*/ 8 w 25"/>
              <a:gd name="T21" fmla="*/ 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8" y="0"/>
                </a:moveTo>
                <a:lnTo>
                  <a:pt x="14" y="5"/>
                </a:lnTo>
                <a:lnTo>
                  <a:pt x="22" y="3"/>
                </a:lnTo>
                <a:lnTo>
                  <a:pt x="19" y="10"/>
                </a:lnTo>
                <a:lnTo>
                  <a:pt x="25" y="18"/>
                </a:lnTo>
                <a:lnTo>
                  <a:pt x="15" y="17"/>
                </a:lnTo>
                <a:lnTo>
                  <a:pt x="10" y="23"/>
                </a:lnTo>
                <a:lnTo>
                  <a:pt x="9" y="16"/>
                </a:lnTo>
                <a:lnTo>
                  <a:pt x="0" y="13"/>
                </a:lnTo>
                <a:lnTo>
                  <a:pt x="8" y="8"/>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5" name="PA_库_任意多边形 8761"/>
          <p:cNvSpPr/>
          <p:nvPr>
            <p:custDataLst>
              <p:tags r:id="rId9"/>
            </p:custDataLst>
          </p:nvPr>
        </p:nvSpPr>
        <p:spPr bwMode="auto">
          <a:xfrm>
            <a:off x="7961534" y="4402448"/>
            <a:ext cx="135059" cy="135059"/>
          </a:xfrm>
          <a:custGeom>
            <a:gdLst>
              <a:gd name="T0" fmla="*/ 9 w 30"/>
              <a:gd name="T1" fmla="*/ 0 h 30"/>
              <a:gd name="T2" fmla="*/ 17 w 30"/>
              <a:gd name="T3" fmla="*/ 6 h 30"/>
              <a:gd name="T4" fmla="*/ 27 w 30"/>
              <a:gd name="T5" fmla="*/ 4 h 30"/>
              <a:gd name="T6" fmla="*/ 24 w 30"/>
              <a:gd name="T7" fmla="*/ 13 h 30"/>
              <a:gd name="T8" fmla="*/ 30 w 30"/>
              <a:gd name="T9" fmla="*/ 22 h 30"/>
              <a:gd name="T10" fmla="*/ 20 w 30"/>
              <a:gd name="T11" fmla="*/ 22 h 30"/>
              <a:gd name="T12" fmla="*/ 13 w 30"/>
              <a:gd name="T13" fmla="*/ 30 h 30"/>
              <a:gd name="T14" fmla="*/ 9 w 30"/>
              <a:gd name="T15" fmla="*/ 19 h 30"/>
              <a:gd name="T16" fmla="*/ 0 w 30"/>
              <a:gd name="T17" fmla="*/ 17 h 30"/>
              <a:gd name="T18" fmla="*/ 9 w 30"/>
              <a:gd name="T19" fmla="*/ 10 h 30"/>
              <a:gd name="T20" fmla="*/ 9 w 30"/>
              <a:gd name="T21" fmla="*/ 0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7" y="6"/>
                </a:lnTo>
                <a:lnTo>
                  <a:pt x="27" y="4"/>
                </a:lnTo>
                <a:lnTo>
                  <a:pt x="24" y="13"/>
                </a:lnTo>
                <a:lnTo>
                  <a:pt x="30" y="22"/>
                </a:lnTo>
                <a:lnTo>
                  <a:pt x="20" y="22"/>
                </a:lnTo>
                <a:lnTo>
                  <a:pt x="13" y="30"/>
                </a:lnTo>
                <a:lnTo>
                  <a:pt x="9" y="19"/>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6" name="PA_库_任意多边形 8762"/>
          <p:cNvSpPr/>
          <p:nvPr>
            <p:custDataLst>
              <p:tags r:id="rId10"/>
            </p:custDataLst>
          </p:nvPr>
        </p:nvSpPr>
        <p:spPr bwMode="auto">
          <a:xfrm>
            <a:off x="8758384" y="4196725"/>
            <a:ext cx="135059" cy="139562"/>
          </a:xfrm>
          <a:custGeom>
            <a:gdLst>
              <a:gd name="T0" fmla="*/ 9 w 30"/>
              <a:gd name="T1" fmla="*/ 0 h 31"/>
              <a:gd name="T2" fmla="*/ 17 w 30"/>
              <a:gd name="T3" fmla="*/ 6 h 31"/>
              <a:gd name="T4" fmla="*/ 28 w 30"/>
              <a:gd name="T5" fmla="*/ 4 h 31"/>
              <a:gd name="T6" fmla="*/ 24 w 30"/>
              <a:gd name="T7" fmla="*/ 14 h 31"/>
              <a:gd name="T8" fmla="*/ 30 w 30"/>
              <a:gd name="T9" fmla="*/ 22 h 31"/>
              <a:gd name="T10" fmla="*/ 20 w 30"/>
              <a:gd name="T11" fmla="*/ 22 h 31"/>
              <a:gd name="T12" fmla="*/ 13 w 30"/>
              <a:gd name="T13" fmla="*/ 31 h 31"/>
              <a:gd name="T14" fmla="*/ 11 w 30"/>
              <a:gd name="T15" fmla="*/ 21 h 31"/>
              <a:gd name="T16" fmla="*/ 0 w 30"/>
              <a:gd name="T17" fmla="*/ 17 h 31"/>
              <a:gd name="T18" fmla="*/ 9 w 30"/>
              <a:gd name="T19" fmla="*/ 10 h 31"/>
              <a:gd name="T20" fmla="*/ 9 w 30"/>
              <a:gd name="T21" fmla="*/ 0 h 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1">
                <a:moveTo>
                  <a:pt x="9" y="0"/>
                </a:moveTo>
                <a:lnTo>
                  <a:pt x="17" y="6"/>
                </a:lnTo>
                <a:lnTo>
                  <a:pt x="28" y="4"/>
                </a:lnTo>
                <a:lnTo>
                  <a:pt x="24" y="14"/>
                </a:lnTo>
                <a:lnTo>
                  <a:pt x="30" y="22"/>
                </a:lnTo>
                <a:lnTo>
                  <a:pt x="20" y="22"/>
                </a:lnTo>
                <a:lnTo>
                  <a:pt x="13" y="31"/>
                </a:lnTo>
                <a:lnTo>
                  <a:pt x="11" y="21"/>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7" name="PA_库_任意多边形 8763"/>
          <p:cNvSpPr/>
          <p:nvPr>
            <p:custDataLst>
              <p:tags r:id="rId11"/>
            </p:custDataLst>
          </p:nvPr>
        </p:nvSpPr>
        <p:spPr bwMode="auto">
          <a:xfrm>
            <a:off x="6282305" y="4483483"/>
            <a:ext cx="135059" cy="135059"/>
          </a:xfrm>
          <a:custGeom>
            <a:gdLst>
              <a:gd name="T0" fmla="*/ 9 w 30"/>
              <a:gd name="T1" fmla="*/ 0 h 30"/>
              <a:gd name="T2" fmla="*/ 18 w 30"/>
              <a:gd name="T3" fmla="*/ 7 h 30"/>
              <a:gd name="T4" fmla="*/ 27 w 30"/>
              <a:gd name="T5" fmla="*/ 4 h 30"/>
              <a:gd name="T6" fmla="*/ 25 w 30"/>
              <a:gd name="T7" fmla="*/ 13 h 30"/>
              <a:gd name="T8" fmla="*/ 30 w 30"/>
              <a:gd name="T9" fmla="*/ 22 h 30"/>
              <a:gd name="T10" fmla="*/ 20 w 30"/>
              <a:gd name="T11" fmla="*/ 22 h 30"/>
              <a:gd name="T12" fmla="*/ 13 w 30"/>
              <a:gd name="T13" fmla="*/ 30 h 30"/>
              <a:gd name="T14" fmla="*/ 10 w 30"/>
              <a:gd name="T15" fmla="*/ 20 h 30"/>
              <a:gd name="T16" fmla="*/ 0 w 30"/>
              <a:gd name="T17" fmla="*/ 17 h 30"/>
              <a:gd name="T18" fmla="*/ 9 w 30"/>
              <a:gd name="T19" fmla="*/ 10 h 30"/>
              <a:gd name="T20" fmla="*/ 9 w 30"/>
              <a:gd name="T21" fmla="*/ 0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8" y="7"/>
                </a:lnTo>
                <a:lnTo>
                  <a:pt x="27" y="4"/>
                </a:lnTo>
                <a:lnTo>
                  <a:pt x="25" y="13"/>
                </a:lnTo>
                <a:lnTo>
                  <a:pt x="30" y="22"/>
                </a:lnTo>
                <a:lnTo>
                  <a:pt x="20" y="22"/>
                </a:lnTo>
                <a:lnTo>
                  <a:pt x="13" y="30"/>
                </a:lnTo>
                <a:lnTo>
                  <a:pt x="10" y="20"/>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8" name="PA_库_任意多边形 8765"/>
          <p:cNvSpPr/>
          <p:nvPr>
            <p:custDataLst>
              <p:tags r:id="rId12"/>
            </p:custDataLst>
          </p:nvPr>
        </p:nvSpPr>
        <p:spPr bwMode="auto">
          <a:xfrm>
            <a:off x="7713928" y="4708582"/>
            <a:ext cx="112550" cy="112550"/>
          </a:xfrm>
          <a:custGeom>
            <a:gdLst>
              <a:gd name="T0" fmla="*/ 8 w 25"/>
              <a:gd name="T1" fmla="*/ 0 h 25"/>
              <a:gd name="T2" fmla="*/ 14 w 25"/>
              <a:gd name="T3" fmla="*/ 5 h 25"/>
              <a:gd name="T4" fmla="*/ 22 w 25"/>
              <a:gd name="T5" fmla="*/ 2 h 25"/>
              <a:gd name="T6" fmla="*/ 20 w 25"/>
              <a:gd name="T7" fmla="*/ 10 h 25"/>
              <a:gd name="T8" fmla="*/ 25 w 25"/>
              <a:gd name="T9" fmla="*/ 18 h 25"/>
              <a:gd name="T10" fmla="*/ 16 w 25"/>
              <a:gd name="T11" fmla="*/ 17 h 25"/>
              <a:gd name="T12" fmla="*/ 10 w 25"/>
              <a:gd name="T13" fmla="*/ 25 h 25"/>
              <a:gd name="T14" fmla="*/ 8 w 25"/>
              <a:gd name="T15" fmla="*/ 15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2" y="2"/>
                </a:lnTo>
                <a:lnTo>
                  <a:pt x="20" y="10"/>
                </a:lnTo>
                <a:lnTo>
                  <a:pt x="25" y="18"/>
                </a:lnTo>
                <a:lnTo>
                  <a:pt x="16" y="17"/>
                </a:lnTo>
                <a:lnTo>
                  <a:pt x="10" y="25"/>
                </a:lnTo>
                <a:lnTo>
                  <a:pt x="8" y="15"/>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9" name="PA_库_任意多边形 8767"/>
          <p:cNvSpPr>
            <a:spLocks noEditPoints="1"/>
          </p:cNvSpPr>
          <p:nvPr>
            <p:custDataLst>
              <p:tags r:id="rId13"/>
            </p:custDataLst>
          </p:nvPr>
        </p:nvSpPr>
        <p:spPr bwMode="auto">
          <a:xfrm>
            <a:off x="8204641" y="3583091"/>
            <a:ext cx="355657" cy="418684"/>
          </a:xfrm>
          <a:custGeom>
            <a:gdLst>
              <a:gd name="T0" fmla="*/ 23 w 79"/>
              <a:gd name="T1" fmla="*/ 72 h 93"/>
              <a:gd name="T2" fmla="*/ 42 w 79"/>
              <a:gd name="T3" fmla="*/ 65 h 93"/>
              <a:gd name="T4" fmla="*/ 56 w 79"/>
              <a:gd name="T5" fmla="*/ 59 h 93"/>
              <a:gd name="T6" fmla="*/ 23 w 79"/>
              <a:gd name="T7" fmla="*/ 60 h 93"/>
              <a:gd name="T8" fmla="*/ 38 w 79"/>
              <a:gd name="T9" fmla="*/ 64 h 93"/>
              <a:gd name="T10" fmla="*/ 43 w 79"/>
              <a:gd name="T11" fmla="*/ 53 h 93"/>
              <a:gd name="T12" fmla="*/ 26 w 79"/>
              <a:gd name="T13" fmla="*/ 55 h 93"/>
              <a:gd name="T14" fmla="*/ 39 w 79"/>
              <a:gd name="T15" fmla="*/ 52 h 93"/>
              <a:gd name="T16" fmla="*/ 40 w 79"/>
              <a:gd name="T17" fmla="*/ 47 h 93"/>
              <a:gd name="T18" fmla="*/ 36 w 79"/>
              <a:gd name="T19" fmla="*/ 51 h 93"/>
              <a:gd name="T20" fmla="*/ 42 w 79"/>
              <a:gd name="T21" fmla="*/ 49 h 93"/>
              <a:gd name="T22" fmla="*/ 44 w 79"/>
              <a:gd name="T23" fmla="*/ 46 h 93"/>
              <a:gd name="T24" fmla="*/ 47 w 79"/>
              <a:gd name="T25" fmla="*/ 46 h 93"/>
              <a:gd name="T26" fmla="*/ 35 w 79"/>
              <a:gd name="T27" fmla="*/ 47 h 93"/>
              <a:gd name="T28" fmla="*/ 43 w 79"/>
              <a:gd name="T29" fmla="*/ 42 h 93"/>
              <a:gd name="T30" fmla="*/ 44 w 79"/>
              <a:gd name="T31" fmla="*/ 42 h 93"/>
              <a:gd name="T32" fmla="*/ 38 w 79"/>
              <a:gd name="T33" fmla="*/ 43 h 93"/>
              <a:gd name="T34" fmla="*/ 39 w 79"/>
              <a:gd name="T35" fmla="*/ 43 h 93"/>
              <a:gd name="T36" fmla="*/ 28 w 79"/>
              <a:gd name="T37" fmla="*/ 46 h 93"/>
              <a:gd name="T38" fmla="*/ 45 w 79"/>
              <a:gd name="T39" fmla="*/ 43 h 93"/>
              <a:gd name="T40" fmla="*/ 61 w 79"/>
              <a:gd name="T41" fmla="*/ 36 h 93"/>
              <a:gd name="T42" fmla="*/ 7 w 79"/>
              <a:gd name="T43" fmla="*/ 46 h 93"/>
              <a:gd name="T44" fmla="*/ 57 w 79"/>
              <a:gd name="T45" fmla="*/ 36 h 93"/>
              <a:gd name="T46" fmla="*/ 60 w 79"/>
              <a:gd name="T47" fmla="*/ 52 h 93"/>
              <a:gd name="T48" fmla="*/ 17 w 79"/>
              <a:gd name="T49" fmla="*/ 47 h 93"/>
              <a:gd name="T50" fmla="*/ 22 w 79"/>
              <a:gd name="T51" fmla="*/ 36 h 93"/>
              <a:gd name="T52" fmla="*/ 38 w 79"/>
              <a:gd name="T53" fmla="*/ 39 h 93"/>
              <a:gd name="T54" fmla="*/ 40 w 79"/>
              <a:gd name="T55" fmla="*/ 23 h 93"/>
              <a:gd name="T56" fmla="*/ 55 w 79"/>
              <a:gd name="T57" fmla="*/ 34 h 93"/>
              <a:gd name="T58" fmla="*/ 38 w 79"/>
              <a:gd name="T59" fmla="*/ 23 h 93"/>
              <a:gd name="T60" fmla="*/ 34 w 79"/>
              <a:gd name="T61" fmla="*/ 34 h 93"/>
              <a:gd name="T62" fmla="*/ 31 w 79"/>
              <a:gd name="T63" fmla="*/ 23 h 93"/>
              <a:gd name="T64" fmla="*/ 53 w 79"/>
              <a:gd name="T65" fmla="*/ 18 h 93"/>
              <a:gd name="T66" fmla="*/ 44 w 79"/>
              <a:gd name="T67" fmla="*/ 5 h 93"/>
              <a:gd name="T68" fmla="*/ 47 w 79"/>
              <a:gd name="T69" fmla="*/ 11 h 93"/>
              <a:gd name="T70" fmla="*/ 56 w 79"/>
              <a:gd name="T71" fmla="*/ 15 h 93"/>
              <a:gd name="T72" fmla="*/ 70 w 79"/>
              <a:gd name="T73" fmla="*/ 26 h 93"/>
              <a:gd name="T74" fmla="*/ 79 w 79"/>
              <a:gd name="T75" fmla="*/ 21 h 93"/>
              <a:gd name="T76" fmla="*/ 77 w 79"/>
              <a:gd name="T77" fmla="*/ 29 h 93"/>
              <a:gd name="T78" fmla="*/ 65 w 79"/>
              <a:gd name="T79" fmla="*/ 30 h 93"/>
              <a:gd name="T80" fmla="*/ 73 w 79"/>
              <a:gd name="T81" fmla="*/ 47 h 93"/>
              <a:gd name="T82" fmla="*/ 66 w 79"/>
              <a:gd name="T83" fmla="*/ 63 h 93"/>
              <a:gd name="T84" fmla="*/ 77 w 79"/>
              <a:gd name="T85" fmla="*/ 69 h 93"/>
              <a:gd name="T86" fmla="*/ 72 w 79"/>
              <a:gd name="T87" fmla="*/ 68 h 93"/>
              <a:gd name="T88" fmla="*/ 65 w 79"/>
              <a:gd name="T89" fmla="*/ 70 h 93"/>
              <a:gd name="T90" fmla="*/ 55 w 79"/>
              <a:gd name="T91" fmla="*/ 76 h 93"/>
              <a:gd name="T92" fmla="*/ 40 w 79"/>
              <a:gd name="T93" fmla="*/ 76 h 93"/>
              <a:gd name="T94" fmla="*/ 40 w 79"/>
              <a:gd name="T95" fmla="*/ 90 h 93"/>
              <a:gd name="T96" fmla="*/ 36 w 79"/>
              <a:gd name="T97" fmla="*/ 85 h 93"/>
              <a:gd name="T98" fmla="*/ 32 w 79"/>
              <a:gd name="T99" fmla="*/ 80 h 93"/>
              <a:gd name="T100" fmla="*/ 21 w 79"/>
              <a:gd name="T101" fmla="*/ 74 h 93"/>
              <a:gd name="T102" fmla="*/ 9 w 79"/>
              <a:gd name="T103" fmla="*/ 64 h 93"/>
              <a:gd name="T104" fmla="*/ 1 w 79"/>
              <a:gd name="T105" fmla="*/ 66 h 93"/>
              <a:gd name="T106" fmla="*/ 4 w 79"/>
              <a:gd name="T107" fmla="*/ 60 h 93"/>
              <a:gd name="T108" fmla="*/ 13 w 79"/>
              <a:gd name="T109" fmla="*/ 59 h 93"/>
              <a:gd name="T110" fmla="*/ 6 w 79"/>
              <a:gd name="T111" fmla="*/ 44 h 93"/>
              <a:gd name="T112" fmla="*/ 9 w 79"/>
              <a:gd name="T113" fmla="*/ 26 h 93"/>
              <a:gd name="T114" fmla="*/ 2 w 79"/>
              <a:gd name="T115" fmla="*/ 22 h 93"/>
              <a:gd name="T116" fmla="*/ 7 w 79"/>
              <a:gd name="T117" fmla="*/ 23 h 93"/>
              <a:gd name="T118" fmla="*/ 14 w 79"/>
              <a:gd name="T119" fmla="*/ 21 h 93"/>
              <a:gd name="T120" fmla="*/ 26 w 79"/>
              <a:gd name="T121" fmla="*/ 15 h 93"/>
              <a:gd name="T122" fmla="*/ 39 w 79"/>
              <a:gd name="T123" fmla="*/ 9 h 93"/>
              <a:gd name="T124" fmla="*/ 39 w 79"/>
              <a:gd name="T125" fmla="*/ 0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93">
                <a:moveTo>
                  <a:pt x="57" y="61"/>
                </a:moveTo>
                <a:lnTo>
                  <a:pt x="53" y="64"/>
                </a:lnTo>
                <a:lnTo>
                  <a:pt x="48" y="66"/>
                </a:lnTo>
                <a:lnTo>
                  <a:pt x="43" y="69"/>
                </a:lnTo>
                <a:lnTo>
                  <a:pt x="55" y="73"/>
                </a:lnTo>
                <a:lnTo>
                  <a:pt x="57" y="61"/>
                </a:lnTo>
                <a:close/>
                <a:moveTo>
                  <a:pt x="21" y="60"/>
                </a:moveTo>
                <a:lnTo>
                  <a:pt x="23" y="72"/>
                </a:lnTo>
                <a:lnTo>
                  <a:pt x="36" y="69"/>
                </a:lnTo>
                <a:lnTo>
                  <a:pt x="30" y="66"/>
                </a:lnTo>
                <a:lnTo>
                  <a:pt x="25" y="64"/>
                </a:lnTo>
                <a:lnTo>
                  <a:pt x="21" y="60"/>
                </a:lnTo>
                <a:close/>
                <a:moveTo>
                  <a:pt x="53" y="57"/>
                </a:moveTo>
                <a:lnTo>
                  <a:pt x="45" y="59"/>
                </a:lnTo>
                <a:lnTo>
                  <a:pt x="42" y="64"/>
                </a:lnTo>
                <a:lnTo>
                  <a:pt x="42" y="65"/>
                </a:lnTo>
                <a:lnTo>
                  <a:pt x="40" y="66"/>
                </a:lnTo>
                <a:lnTo>
                  <a:pt x="40" y="66"/>
                </a:lnTo>
                <a:lnTo>
                  <a:pt x="40" y="68"/>
                </a:lnTo>
                <a:lnTo>
                  <a:pt x="42" y="68"/>
                </a:lnTo>
                <a:lnTo>
                  <a:pt x="47" y="66"/>
                </a:lnTo>
                <a:lnTo>
                  <a:pt x="52" y="63"/>
                </a:lnTo>
                <a:lnTo>
                  <a:pt x="57" y="59"/>
                </a:lnTo>
                <a:lnTo>
                  <a:pt x="56" y="59"/>
                </a:lnTo>
                <a:lnTo>
                  <a:pt x="55" y="59"/>
                </a:lnTo>
                <a:lnTo>
                  <a:pt x="53" y="57"/>
                </a:lnTo>
                <a:close/>
                <a:moveTo>
                  <a:pt x="25" y="56"/>
                </a:moveTo>
                <a:lnTo>
                  <a:pt x="25" y="57"/>
                </a:lnTo>
                <a:lnTo>
                  <a:pt x="23" y="57"/>
                </a:lnTo>
                <a:lnTo>
                  <a:pt x="22" y="57"/>
                </a:lnTo>
                <a:lnTo>
                  <a:pt x="21" y="57"/>
                </a:lnTo>
                <a:lnTo>
                  <a:pt x="23" y="60"/>
                </a:lnTo>
                <a:lnTo>
                  <a:pt x="25" y="63"/>
                </a:lnTo>
                <a:lnTo>
                  <a:pt x="28" y="65"/>
                </a:lnTo>
                <a:lnTo>
                  <a:pt x="34" y="66"/>
                </a:lnTo>
                <a:lnTo>
                  <a:pt x="38" y="68"/>
                </a:lnTo>
                <a:lnTo>
                  <a:pt x="38" y="66"/>
                </a:lnTo>
                <a:lnTo>
                  <a:pt x="38" y="65"/>
                </a:lnTo>
                <a:lnTo>
                  <a:pt x="38" y="65"/>
                </a:lnTo>
                <a:lnTo>
                  <a:pt x="38" y="64"/>
                </a:lnTo>
                <a:lnTo>
                  <a:pt x="32" y="57"/>
                </a:lnTo>
                <a:lnTo>
                  <a:pt x="25" y="56"/>
                </a:lnTo>
                <a:close/>
                <a:moveTo>
                  <a:pt x="40" y="53"/>
                </a:moveTo>
                <a:lnTo>
                  <a:pt x="40" y="53"/>
                </a:lnTo>
                <a:lnTo>
                  <a:pt x="40" y="53"/>
                </a:lnTo>
                <a:lnTo>
                  <a:pt x="40" y="53"/>
                </a:lnTo>
                <a:close/>
                <a:moveTo>
                  <a:pt x="44" y="52"/>
                </a:moveTo>
                <a:lnTo>
                  <a:pt x="43" y="53"/>
                </a:lnTo>
                <a:lnTo>
                  <a:pt x="40" y="53"/>
                </a:lnTo>
                <a:lnTo>
                  <a:pt x="40" y="53"/>
                </a:lnTo>
                <a:lnTo>
                  <a:pt x="40" y="61"/>
                </a:lnTo>
                <a:lnTo>
                  <a:pt x="44" y="56"/>
                </a:lnTo>
                <a:lnTo>
                  <a:pt x="52" y="56"/>
                </a:lnTo>
                <a:lnTo>
                  <a:pt x="44" y="52"/>
                </a:lnTo>
                <a:close/>
                <a:moveTo>
                  <a:pt x="34" y="51"/>
                </a:moveTo>
                <a:lnTo>
                  <a:pt x="26" y="55"/>
                </a:lnTo>
                <a:lnTo>
                  <a:pt x="34" y="55"/>
                </a:lnTo>
                <a:lnTo>
                  <a:pt x="38" y="61"/>
                </a:lnTo>
                <a:lnTo>
                  <a:pt x="38" y="53"/>
                </a:lnTo>
                <a:lnTo>
                  <a:pt x="35" y="52"/>
                </a:lnTo>
                <a:lnTo>
                  <a:pt x="34" y="51"/>
                </a:lnTo>
                <a:close/>
                <a:moveTo>
                  <a:pt x="39" y="47"/>
                </a:moveTo>
                <a:lnTo>
                  <a:pt x="39" y="49"/>
                </a:lnTo>
                <a:lnTo>
                  <a:pt x="39" y="52"/>
                </a:lnTo>
                <a:lnTo>
                  <a:pt x="39" y="52"/>
                </a:lnTo>
                <a:lnTo>
                  <a:pt x="39" y="53"/>
                </a:lnTo>
                <a:lnTo>
                  <a:pt x="39" y="53"/>
                </a:lnTo>
                <a:lnTo>
                  <a:pt x="39" y="53"/>
                </a:lnTo>
                <a:lnTo>
                  <a:pt x="40" y="52"/>
                </a:lnTo>
                <a:lnTo>
                  <a:pt x="40" y="51"/>
                </a:lnTo>
                <a:lnTo>
                  <a:pt x="40" y="48"/>
                </a:lnTo>
                <a:lnTo>
                  <a:pt x="40" y="47"/>
                </a:lnTo>
                <a:lnTo>
                  <a:pt x="39" y="47"/>
                </a:lnTo>
                <a:close/>
                <a:moveTo>
                  <a:pt x="39" y="47"/>
                </a:moveTo>
                <a:lnTo>
                  <a:pt x="36" y="48"/>
                </a:lnTo>
                <a:lnTo>
                  <a:pt x="35" y="49"/>
                </a:lnTo>
                <a:lnTo>
                  <a:pt x="35" y="51"/>
                </a:lnTo>
                <a:lnTo>
                  <a:pt x="35" y="51"/>
                </a:lnTo>
                <a:lnTo>
                  <a:pt x="35" y="51"/>
                </a:lnTo>
                <a:lnTo>
                  <a:pt x="36" y="51"/>
                </a:lnTo>
                <a:lnTo>
                  <a:pt x="36" y="51"/>
                </a:lnTo>
                <a:lnTo>
                  <a:pt x="38" y="48"/>
                </a:lnTo>
                <a:lnTo>
                  <a:pt x="39" y="47"/>
                </a:lnTo>
                <a:lnTo>
                  <a:pt x="39" y="47"/>
                </a:lnTo>
                <a:close/>
                <a:moveTo>
                  <a:pt x="40" y="47"/>
                </a:moveTo>
                <a:lnTo>
                  <a:pt x="40" y="47"/>
                </a:lnTo>
                <a:lnTo>
                  <a:pt x="40" y="48"/>
                </a:lnTo>
                <a:lnTo>
                  <a:pt x="42" y="49"/>
                </a:lnTo>
                <a:lnTo>
                  <a:pt x="43" y="51"/>
                </a:lnTo>
                <a:lnTo>
                  <a:pt x="44" y="51"/>
                </a:lnTo>
                <a:lnTo>
                  <a:pt x="44" y="51"/>
                </a:lnTo>
                <a:lnTo>
                  <a:pt x="44" y="51"/>
                </a:lnTo>
                <a:lnTo>
                  <a:pt x="44" y="49"/>
                </a:lnTo>
                <a:lnTo>
                  <a:pt x="43" y="48"/>
                </a:lnTo>
                <a:lnTo>
                  <a:pt x="40" y="47"/>
                </a:lnTo>
                <a:close/>
                <a:moveTo>
                  <a:pt x="44" y="46"/>
                </a:moveTo>
                <a:lnTo>
                  <a:pt x="43" y="46"/>
                </a:lnTo>
                <a:lnTo>
                  <a:pt x="40" y="46"/>
                </a:lnTo>
                <a:lnTo>
                  <a:pt x="40" y="47"/>
                </a:lnTo>
                <a:lnTo>
                  <a:pt x="42" y="47"/>
                </a:lnTo>
                <a:lnTo>
                  <a:pt x="44" y="47"/>
                </a:lnTo>
                <a:lnTo>
                  <a:pt x="45" y="47"/>
                </a:lnTo>
                <a:lnTo>
                  <a:pt x="47" y="46"/>
                </a:lnTo>
                <a:lnTo>
                  <a:pt x="47" y="46"/>
                </a:lnTo>
                <a:lnTo>
                  <a:pt x="45" y="46"/>
                </a:lnTo>
                <a:lnTo>
                  <a:pt x="44" y="46"/>
                </a:lnTo>
                <a:close/>
                <a:moveTo>
                  <a:pt x="34" y="46"/>
                </a:moveTo>
                <a:lnTo>
                  <a:pt x="32" y="46"/>
                </a:lnTo>
                <a:lnTo>
                  <a:pt x="32" y="46"/>
                </a:lnTo>
                <a:lnTo>
                  <a:pt x="32" y="46"/>
                </a:lnTo>
                <a:lnTo>
                  <a:pt x="32" y="47"/>
                </a:lnTo>
                <a:lnTo>
                  <a:pt x="35" y="47"/>
                </a:lnTo>
                <a:lnTo>
                  <a:pt x="36" y="47"/>
                </a:lnTo>
                <a:lnTo>
                  <a:pt x="38" y="47"/>
                </a:lnTo>
                <a:lnTo>
                  <a:pt x="39" y="46"/>
                </a:lnTo>
                <a:lnTo>
                  <a:pt x="36" y="46"/>
                </a:lnTo>
                <a:lnTo>
                  <a:pt x="34" y="46"/>
                </a:lnTo>
                <a:close/>
                <a:moveTo>
                  <a:pt x="44" y="42"/>
                </a:moveTo>
                <a:lnTo>
                  <a:pt x="43" y="42"/>
                </a:lnTo>
                <a:lnTo>
                  <a:pt x="43" y="42"/>
                </a:lnTo>
                <a:lnTo>
                  <a:pt x="42" y="43"/>
                </a:lnTo>
                <a:lnTo>
                  <a:pt x="40" y="46"/>
                </a:lnTo>
                <a:lnTo>
                  <a:pt x="40" y="46"/>
                </a:lnTo>
                <a:lnTo>
                  <a:pt x="42" y="44"/>
                </a:lnTo>
                <a:lnTo>
                  <a:pt x="43" y="43"/>
                </a:lnTo>
                <a:lnTo>
                  <a:pt x="44" y="43"/>
                </a:lnTo>
                <a:lnTo>
                  <a:pt x="44" y="42"/>
                </a:lnTo>
                <a:lnTo>
                  <a:pt x="44" y="42"/>
                </a:lnTo>
                <a:close/>
                <a:moveTo>
                  <a:pt x="35" y="40"/>
                </a:moveTo>
                <a:lnTo>
                  <a:pt x="35" y="40"/>
                </a:lnTo>
                <a:lnTo>
                  <a:pt x="35" y="42"/>
                </a:lnTo>
                <a:lnTo>
                  <a:pt x="35" y="43"/>
                </a:lnTo>
                <a:lnTo>
                  <a:pt x="36" y="44"/>
                </a:lnTo>
                <a:lnTo>
                  <a:pt x="38" y="46"/>
                </a:lnTo>
                <a:lnTo>
                  <a:pt x="39" y="46"/>
                </a:lnTo>
                <a:lnTo>
                  <a:pt x="38" y="43"/>
                </a:lnTo>
                <a:lnTo>
                  <a:pt x="36" y="42"/>
                </a:lnTo>
                <a:lnTo>
                  <a:pt x="35" y="40"/>
                </a:lnTo>
                <a:lnTo>
                  <a:pt x="35" y="40"/>
                </a:lnTo>
                <a:close/>
                <a:moveTo>
                  <a:pt x="39" y="39"/>
                </a:moveTo>
                <a:lnTo>
                  <a:pt x="39" y="39"/>
                </a:lnTo>
                <a:lnTo>
                  <a:pt x="39" y="39"/>
                </a:lnTo>
                <a:lnTo>
                  <a:pt x="39" y="40"/>
                </a:lnTo>
                <a:lnTo>
                  <a:pt x="39" y="43"/>
                </a:lnTo>
                <a:lnTo>
                  <a:pt x="39" y="46"/>
                </a:lnTo>
                <a:lnTo>
                  <a:pt x="40" y="44"/>
                </a:lnTo>
                <a:lnTo>
                  <a:pt x="40" y="43"/>
                </a:lnTo>
                <a:lnTo>
                  <a:pt x="40" y="42"/>
                </a:lnTo>
                <a:lnTo>
                  <a:pt x="40" y="40"/>
                </a:lnTo>
                <a:lnTo>
                  <a:pt x="39" y="39"/>
                </a:lnTo>
                <a:close/>
                <a:moveTo>
                  <a:pt x="26" y="38"/>
                </a:moveTo>
                <a:lnTo>
                  <a:pt x="28" y="46"/>
                </a:lnTo>
                <a:lnTo>
                  <a:pt x="25" y="52"/>
                </a:lnTo>
                <a:lnTo>
                  <a:pt x="32" y="48"/>
                </a:lnTo>
                <a:lnTo>
                  <a:pt x="31" y="47"/>
                </a:lnTo>
                <a:lnTo>
                  <a:pt x="31" y="44"/>
                </a:lnTo>
                <a:lnTo>
                  <a:pt x="32" y="42"/>
                </a:lnTo>
                <a:lnTo>
                  <a:pt x="26" y="38"/>
                </a:lnTo>
                <a:close/>
                <a:moveTo>
                  <a:pt x="53" y="38"/>
                </a:moveTo>
                <a:lnTo>
                  <a:pt x="45" y="43"/>
                </a:lnTo>
                <a:lnTo>
                  <a:pt x="47" y="46"/>
                </a:lnTo>
                <a:lnTo>
                  <a:pt x="47" y="47"/>
                </a:lnTo>
                <a:lnTo>
                  <a:pt x="45" y="49"/>
                </a:lnTo>
                <a:lnTo>
                  <a:pt x="55" y="55"/>
                </a:lnTo>
                <a:lnTo>
                  <a:pt x="49" y="46"/>
                </a:lnTo>
                <a:lnTo>
                  <a:pt x="53" y="38"/>
                </a:lnTo>
                <a:lnTo>
                  <a:pt x="53" y="38"/>
                </a:lnTo>
                <a:close/>
                <a:moveTo>
                  <a:pt x="61" y="36"/>
                </a:moveTo>
                <a:lnTo>
                  <a:pt x="62" y="43"/>
                </a:lnTo>
                <a:lnTo>
                  <a:pt x="62" y="46"/>
                </a:lnTo>
                <a:lnTo>
                  <a:pt x="62" y="51"/>
                </a:lnTo>
                <a:lnTo>
                  <a:pt x="61" y="55"/>
                </a:lnTo>
                <a:lnTo>
                  <a:pt x="70" y="46"/>
                </a:lnTo>
                <a:lnTo>
                  <a:pt x="61" y="36"/>
                </a:lnTo>
                <a:close/>
                <a:moveTo>
                  <a:pt x="18" y="36"/>
                </a:moveTo>
                <a:lnTo>
                  <a:pt x="7" y="46"/>
                </a:lnTo>
                <a:lnTo>
                  <a:pt x="18" y="53"/>
                </a:lnTo>
                <a:lnTo>
                  <a:pt x="15" y="47"/>
                </a:lnTo>
                <a:lnTo>
                  <a:pt x="15" y="46"/>
                </a:lnTo>
                <a:lnTo>
                  <a:pt x="17" y="40"/>
                </a:lnTo>
                <a:lnTo>
                  <a:pt x="18" y="36"/>
                </a:lnTo>
                <a:close/>
                <a:moveTo>
                  <a:pt x="59" y="34"/>
                </a:moveTo>
                <a:lnTo>
                  <a:pt x="57" y="35"/>
                </a:lnTo>
                <a:lnTo>
                  <a:pt x="57" y="36"/>
                </a:lnTo>
                <a:lnTo>
                  <a:pt x="56" y="38"/>
                </a:lnTo>
                <a:lnTo>
                  <a:pt x="55" y="38"/>
                </a:lnTo>
                <a:lnTo>
                  <a:pt x="53" y="46"/>
                </a:lnTo>
                <a:lnTo>
                  <a:pt x="56" y="55"/>
                </a:lnTo>
                <a:lnTo>
                  <a:pt x="57" y="55"/>
                </a:lnTo>
                <a:lnTo>
                  <a:pt x="57" y="56"/>
                </a:lnTo>
                <a:lnTo>
                  <a:pt x="59" y="57"/>
                </a:lnTo>
                <a:lnTo>
                  <a:pt x="60" y="52"/>
                </a:lnTo>
                <a:lnTo>
                  <a:pt x="61" y="46"/>
                </a:lnTo>
                <a:lnTo>
                  <a:pt x="61" y="43"/>
                </a:lnTo>
                <a:lnTo>
                  <a:pt x="60" y="39"/>
                </a:lnTo>
                <a:lnTo>
                  <a:pt x="59" y="34"/>
                </a:lnTo>
                <a:close/>
                <a:moveTo>
                  <a:pt x="21" y="34"/>
                </a:moveTo>
                <a:lnTo>
                  <a:pt x="18" y="39"/>
                </a:lnTo>
                <a:lnTo>
                  <a:pt x="17" y="46"/>
                </a:lnTo>
                <a:lnTo>
                  <a:pt x="17" y="47"/>
                </a:lnTo>
                <a:lnTo>
                  <a:pt x="18" y="52"/>
                </a:lnTo>
                <a:lnTo>
                  <a:pt x="19" y="56"/>
                </a:lnTo>
                <a:lnTo>
                  <a:pt x="21" y="55"/>
                </a:lnTo>
                <a:lnTo>
                  <a:pt x="22" y="53"/>
                </a:lnTo>
                <a:lnTo>
                  <a:pt x="23" y="53"/>
                </a:lnTo>
                <a:lnTo>
                  <a:pt x="26" y="46"/>
                </a:lnTo>
                <a:lnTo>
                  <a:pt x="23" y="36"/>
                </a:lnTo>
                <a:lnTo>
                  <a:pt x="22" y="36"/>
                </a:lnTo>
                <a:lnTo>
                  <a:pt x="22" y="35"/>
                </a:lnTo>
                <a:lnTo>
                  <a:pt x="21" y="34"/>
                </a:lnTo>
                <a:close/>
                <a:moveTo>
                  <a:pt x="38" y="30"/>
                </a:moveTo>
                <a:lnTo>
                  <a:pt x="35" y="36"/>
                </a:lnTo>
                <a:lnTo>
                  <a:pt x="27" y="35"/>
                </a:lnTo>
                <a:lnTo>
                  <a:pt x="35" y="40"/>
                </a:lnTo>
                <a:lnTo>
                  <a:pt x="36" y="39"/>
                </a:lnTo>
                <a:lnTo>
                  <a:pt x="38" y="39"/>
                </a:lnTo>
                <a:lnTo>
                  <a:pt x="38" y="30"/>
                </a:lnTo>
                <a:close/>
                <a:moveTo>
                  <a:pt x="40" y="30"/>
                </a:moveTo>
                <a:lnTo>
                  <a:pt x="40" y="39"/>
                </a:lnTo>
                <a:lnTo>
                  <a:pt x="44" y="40"/>
                </a:lnTo>
                <a:lnTo>
                  <a:pt x="52" y="36"/>
                </a:lnTo>
                <a:lnTo>
                  <a:pt x="44" y="36"/>
                </a:lnTo>
                <a:lnTo>
                  <a:pt x="40" y="30"/>
                </a:lnTo>
                <a:close/>
                <a:moveTo>
                  <a:pt x="40" y="23"/>
                </a:moveTo>
                <a:lnTo>
                  <a:pt x="40" y="25"/>
                </a:lnTo>
                <a:lnTo>
                  <a:pt x="42" y="26"/>
                </a:lnTo>
                <a:lnTo>
                  <a:pt x="42" y="27"/>
                </a:lnTo>
                <a:lnTo>
                  <a:pt x="42" y="29"/>
                </a:lnTo>
                <a:lnTo>
                  <a:pt x="45" y="34"/>
                </a:lnTo>
                <a:lnTo>
                  <a:pt x="53" y="34"/>
                </a:lnTo>
                <a:lnTo>
                  <a:pt x="53" y="34"/>
                </a:lnTo>
                <a:lnTo>
                  <a:pt x="55" y="34"/>
                </a:lnTo>
                <a:lnTo>
                  <a:pt x="56" y="34"/>
                </a:lnTo>
                <a:lnTo>
                  <a:pt x="57" y="32"/>
                </a:lnTo>
                <a:lnTo>
                  <a:pt x="55" y="29"/>
                </a:lnTo>
                <a:lnTo>
                  <a:pt x="51" y="26"/>
                </a:lnTo>
                <a:lnTo>
                  <a:pt x="45" y="25"/>
                </a:lnTo>
                <a:lnTo>
                  <a:pt x="40" y="23"/>
                </a:lnTo>
                <a:close/>
                <a:moveTo>
                  <a:pt x="39" y="23"/>
                </a:moveTo>
                <a:lnTo>
                  <a:pt x="38" y="23"/>
                </a:lnTo>
                <a:lnTo>
                  <a:pt x="31" y="25"/>
                </a:lnTo>
                <a:lnTo>
                  <a:pt x="26" y="27"/>
                </a:lnTo>
                <a:lnTo>
                  <a:pt x="22" y="32"/>
                </a:lnTo>
                <a:lnTo>
                  <a:pt x="23" y="32"/>
                </a:lnTo>
                <a:lnTo>
                  <a:pt x="25" y="32"/>
                </a:lnTo>
                <a:lnTo>
                  <a:pt x="26" y="34"/>
                </a:lnTo>
                <a:lnTo>
                  <a:pt x="26" y="34"/>
                </a:lnTo>
                <a:lnTo>
                  <a:pt x="34" y="34"/>
                </a:lnTo>
                <a:lnTo>
                  <a:pt x="38" y="29"/>
                </a:lnTo>
                <a:lnTo>
                  <a:pt x="38" y="26"/>
                </a:lnTo>
                <a:lnTo>
                  <a:pt x="38" y="26"/>
                </a:lnTo>
                <a:lnTo>
                  <a:pt x="39" y="23"/>
                </a:lnTo>
                <a:close/>
                <a:moveTo>
                  <a:pt x="26" y="18"/>
                </a:moveTo>
                <a:lnTo>
                  <a:pt x="22" y="30"/>
                </a:lnTo>
                <a:lnTo>
                  <a:pt x="26" y="26"/>
                </a:lnTo>
                <a:lnTo>
                  <a:pt x="31" y="23"/>
                </a:lnTo>
                <a:lnTo>
                  <a:pt x="36" y="22"/>
                </a:lnTo>
                <a:lnTo>
                  <a:pt x="26" y="18"/>
                </a:lnTo>
                <a:close/>
                <a:moveTo>
                  <a:pt x="53" y="18"/>
                </a:moveTo>
                <a:lnTo>
                  <a:pt x="42" y="22"/>
                </a:lnTo>
                <a:lnTo>
                  <a:pt x="48" y="23"/>
                </a:lnTo>
                <a:lnTo>
                  <a:pt x="53" y="26"/>
                </a:lnTo>
                <a:lnTo>
                  <a:pt x="57" y="30"/>
                </a:lnTo>
                <a:lnTo>
                  <a:pt x="53" y="18"/>
                </a:lnTo>
                <a:close/>
                <a:moveTo>
                  <a:pt x="39" y="0"/>
                </a:moveTo>
                <a:lnTo>
                  <a:pt x="40" y="0"/>
                </a:lnTo>
                <a:lnTo>
                  <a:pt x="40" y="1"/>
                </a:lnTo>
                <a:lnTo>
                  <a:pt x="40" y="2"/>
                </a:lnTo>
                <a:lnTo>
                  <a:pt x="40" y="6"/>
                </a:lnTo>
                <a:lnTo>
                  <a:pt x="43" y="5"/>
                </a:lnTo>
                <a:lnTo>
                  <a:pt x="44" y="5"/>
                </a:lnTo>
                <a:lnTo>
                  <a:pt x="44" y="5"/>
                </a:lnTo>
                <a:lnTo>
                  <a:pt x="44" y="6"/>
                </a:lnTo>
                <a:lnTo>
                  <a:pt x="40" y="9"/>
                </a:lnTo>
                <a:lnTo>
                  <a:pt x="40" y="14"/>
                </a:lnTo>
                <a:lnTo>
                  <a:pt x="45" y="10"/>
                </a:lnTo>
                <a:lnTo>
                  <a:pt x="47" y="10"/>
                </a:lnTo>
                <a:lnTo>
                  <a:pt x="47" y="10"/>
                </a:lnTo>
                <a:lnTo>
                  <a:pt x="47" y="10"/>
                </a:lnTo>
                <a:lnTo>
                  <a:pt x="47" y="11"/>
                </a:lnTo>
                <a:lnTo>
                  <a:pt x="40" y="15"/>
                </a:lnTo>
                <a:lnTo>
                  <a:pt x="40" y="21"/>
                </a:lnTo>
                <a:lnTo>
                  <a:pt x="53" y="14"/>
                </a:lnTo>
                <a:lnTo>
                  <a:pt x="53" y="14"/>
                </a:lnTo>
                <a:lnTo>
                  <a:pt x="55" y="13"/>
                </a:lnTo>
                <a:lnTo>
                  <a:pt x="56" y="14"/>
                </a:lnTo>
                <a:lnTo>
                  <a:pt x="56" y="14"/>
                </a:lnTo>
                <a:lnTo>
                  <a:pt x="56" y="15"/>
                </a:lnTo>
                <a:lnTo>
                  <a:pt x="59" y="32"/>
                </a:lnTo>
                <a:lnTo>
                  <a:pt x="59" y="32"/>
                </a:lnTo>
                <a:lnTo>
                  <a:pt x="65" y="29"/>
                </a:lnTo>
                <a:lnTo>
                  <a:pt x="65" y="22"/>
                </a:lnTo>
                <a:lnTo>
                  <a:pt x="66" y="21"/>
                </a:lnTo>
                <a:lnTo>
                  <a:pt x="66" y="22"/>
                </a:lnTo>
                <a:lnTo>
                  <a:pt x="66" y="29"/>
                </a:lnTo>
                <a:lnTo>
                  <a:pt x="70" y="26"/>
                </a:lnTo>
                <a:lnTo>
                  <a:pt x="72" y="21"/>
                </a:lnTo>
                <a:lnTo>
                  <a:pt x="72" y="21"/>
                </a:lnTo>
                <a:lnTo>
                  <a:pt x="73" y="21"/>
                </a:lnTo>
                <a:lnTo>
                  <a:pt x="72" y="25"/>
                </a:lnTo>
                <a:lnTo>
                  <a:pt x="77" y="22"/>
                </a:lnTo>
                <a:lnTo>
                  <a:pt x="77" y="21"/>
                </a:lnTo>
                <a:lnTo>
                  <a:pt x="78" y="21"/>
                </a:lnTo>
                <a:lnTo>
                  <a:pt x="79" y="21"/>
                </a:lnTo>
                <a:lnTo>
                  <a:pt x="79" y="22"/>
                </a:lnTo>
                <a:lnTo>
                  <a:pt x="79" y="23"/>
                </a:lnTo>
                <a:lnTo>
                  <a:pt x="78" y="23"/>
                </a:lnTo>
                <a:lnTo>
                  <a:pt x="77" y="23"/>
                </a:lnTo>
                <a:lnTo>
                  <a:pt x="73" y="26"/>
                </a:lnTo>
                <a:lnTo>
                  <a:pt x="76" y="27"/>
                </a:lnTo>
                <a:lnTo>
                  <a:pt x="77" y="29"/>
                </a:lnTo>
                <a:lnTo>
                  <a:pt x="77" y="29"/>
                </a:lnTo>
                <a:lnTo>
                  <a:pt x="76" y="29"/>
                </a:lnTo>
                <a:lnTo>
                  <a:pt x="72" y="27"/>
                </a:lnTo>
                <a:lnTo>
                  <a:pt x="66" y="30"/>
                </a:lnTo>
                <a:lnTo>
                  <a:pt x="73" y="32"/>
                </a:lnTo>
                <a:lnTo>
                  <a:pt x="73" y="32"/>
                </a:lnTo>
                <a:lnTo>
                  <a:pt x="73" y="32"/>
                </a:lnTo>
                <a:lnTo>
                  <a:pt x="73" y="34"/>
                </a:lnTo>
                <a:lnTo>
                  <a:pt x="65" y="30"/>
                </a:lnTo>
                <a:lnTo>
                  <a:pt x="60" y="34"/>
                </a:lnTo>
                <a:lnTo>
                  <a:pt x="60" y="34"/>
                </a:lnTo>
                <a:lnTo>
                  <a:pt x="73" y="44"/>
                </a:lnTo>
                <a:lnTo>
                  <a:pt x="73" y="44"/>
                </a:lnTo>
                <a:lnTo>
                  <a:pt x="74" y="44"/>
                </a:lnTo>
                <a:lnTo>
                  <a:pt x="74" y="46"/>
                </a:lnTo>
                <a:lnTo>
                  <a:pt x="74" y="47"/>
                </a:lnTo>
                <a:lnTo>
                  <a:pt x="73" y="47"/>
                </a:lnTo>
                <a:lnTo>
                  <a:pt x="73" y="47"/>
                </a:lnTo>
                <a:lnTo>
                  <a:pt x="60" y="59"/>
                </a:lnTo>
                <a:lnTo>
                  <a:pt x="65" y="61"/>
                </a:lnTo>
                <a:lnTo>
                  <a:pt x="72" y="59"/>
                </a:lnTo>
                <a:lnTo>
                  <a:pt x="73" y="59"/>
                </a:lnTo>
                <a:lnTo>
                  <a:pt x="73" y="60"/>
                </a:lnTo>
                <a:lnTo>
                  <a:pt x="72" y="60"/>
                </a:lnTo>
                <a:lnTo>
                  <a:pt x="66" y="63"/>
                </a:lnTo>
                <a:lnTo>
                  <a:pt x="70" y="65"/>
                </a:lnTo>
                <a:lnTo>
                  <a:pt x="74" y="64"/>
                </a:lnTo>
                <a:lnTo>
                  <a:pt x="76" y="64"/>
                </a:lnTo>
                <a:lnTo>
                  <a:pt x="76" y="64"/>
                </a:lnTo>
                <a:lnTo>
                  <a:pt x="76" y="65"/>
                </a:lnTo>
                <a:lnTo>
                  <a:pt x="72" y="66"/>
                </a:lnTo>
                <a:lnTo>
                  <a:pt x="77" y="69"/>
                </a:lnTo>
                <a:lnTo>
                  <a:pt x="77" y="69"/>
                </a:lnTo>
                <a:lnTo>
                  <a:pt x="78" y="69"/>
                </a:lnTo>
                <a:lnTo>
                  <a:pt x="79" y="70"/>
                </a:lnTo>
                <a:lnTo>
                  <a:pt x="78" y="72"/>
                </a:lnTo>
                <a:lnTo>
                  <a:pt x="78" y="72"/>
                </a:lnTo>
                <a:lnTo>
                  <a:pt x="77" y="72"/>
                </a:lnTo>
                <a:lnTo>
                  <a:pt x="76" y="70"/>
                </a:lnTo>
                <a:lnTo>
                  <a:pt x="77" y="70"/>
                </a:lnTo>
                <a:lnTo>
                  <a:pt x="72" y="68"/>
                </a:lnTo>
                <a:lnTo>
                  <a:pt x="72" y="70"/>
                </a:lnTo>
                <a:lnTo>
                  <a:pt x="70" y="72"/>
                </a:lnTo>
                <a:lnTo>
                  <a:pt x="70" y="70"/>
                </a:lnTo>
                <a:lnTo>
                  <a:pt x="70" y="66"/>
                </a:lnTo>
                <a:lnTo>
                  <a:pt x="65" y="64"/>
                </a:lnTo>
                <a:lnTo>
                  <a:pt x="66" y="70"/>
                </a:lnTo>
                <a:lnTo>
                  <a:pt x="65" y="70"/>
                </a:lnTo>
                <a:lnTo>
                  <a:pt x="65" y="70"/>
                </a:lnTo>
                <a:lnTo>
                  <a:pt x="64" y="63"/>
                </a:lnTo>
                <a:lnTo>
                  <a:pt x="59" y="60"/>
                </a:lnTo>
                <a:lnTo>
                  <a:pt x="56" y="74"/>
                </a:lnTo>
                <a:lnTo>
                  <a:pt x="57" y="76"/>
                </a:lnTo>
                <a:lnTo>
                  <a:pt x="57" y="77"/>
                </a:lnTo>
                <a:lnTo>
                  <a:pt x="56" y="77"/>
                </a:lnTo>
                <a:lnTo>
                  <a:pt x="55" y="77"/>
                </a:lnTo>
                <a:lnTo>
                  <a:pt x="55" y="76"/>
                </a:lnTo>
                <a:lnTo>
                  <a:pt x="55" y="76"/>
                </a:lnTo>
                <a:lnTo>
                  <a:pt x="40" y="69"/>
                </a:lnTo>
                <a:lnTo>
                  <a:pt x="40" y="74"/>
                </a:lnTo>
                <a:lnTo>
                  <a:pt x="47" y="78"/>
                </a:lnTo>
                <a:lnTo>
                  <a:pt x="47" y="80"/>
                </a:lnTo>
                <a:lnTo>
                  <a:pt x="47" y="80"/>
                </a:lnTo>
                <a:lnTo>
                  <a:pt x="45" y="80"/>
                </a:lnTo>
                <a:lnTo>
                  <a:pt x="40" y="76"/>
                </a:lnTo>
                <a:lnTo>
                  <a:pt x="40" y="81"/>
                </a:lnTo>
                <a:lnTo>
                  <a:pt x="44" y="83"/>
                </a:lnTo>
                <a:lnTo>
                  <a:pt x="44" y="85"/>
                </a:lnTo>
                <a:lnTo>
                  <a:pt x="44" y="85"/>
                </a:lnTo>
                <a:lnTo>
                  <a:pt x="43" y="85"/>
                </a:lnTo>
                <a:lnTo>
                  <a:pt x="43" y="85"/>
                </a:lnTo>
                <a:lnTo>
                  <a:pt x="40" y="82"/>
                </a:lnTo>
                <a:lnTo>
                  <a:pt x="40" y="90"/>
                </a:lnTo>
                <a:lnTo>
                  <a:pt x="40" y="91"/>
                </a:lnTo>
                <a:lnTo>
                  <a:pt x="40" y="93"/>
                </a:lnTo>
                <a:lnTo>
                  <a:pt x="39" y="93"/>
                </a:lnTo>
                <a:lnTo>
                  <a:pt x="39" y="93"/>
                </a:lnTo>
                <a:lnTo>
                  <a:pt x="38" y="91"/>
                </a:lnTo>
                <a:lnTo>
                  <a:pt x="39" y="90"/>
                </a:lnTo>
                <a:lnTo>
                  <a:pt x="39" y="82"/>
                </a:lnTo>
                <a:lnTo>
                  <a:pt x="36" y="85"/>
                </a:lnTo>
                <a:lnTo>
                  <a:pt x="35" y="85"/>
                </a:lnTo>
                <a:lnTo>
                  <a:pt x="35" y="83"/>
                </a:lnTo>
                <a:lnTo>
                  <a:pt x="39" y="81"/>
                </a:lnTo>
                <a:lnTo>
                  <a:pt x="38" y="76"/>
                </a:lnTo>
                <a:lnTo>
                  <a:pt x="34" y="80"/>
                </a:lnTo>
                <a:lnTo>
                  <a:pt x="34" y="80"/>
                </a:lnTo>
                <a:lnTo>
                  <a:pt x="32" y="80"/>
                </a:lnTo>
                <a:lnTo>
                  <a:pt x="32" y="80"/>
                </a:lnTo>
                <a:lnTo>
                  <a:pt x="32" y="78"/>
                </a:lnTo>
                <a:lnTo>
                  <a:pt x="38" y="74"/>
                </a:lnTo>
                <a:lnTo>
                  <a:pt x="38" y="69"/>
                </a:lnTo>
                <a:lnTo>
                  <a:pt x="23" y="76"/>
                </a:lnTo>
                <a:lnTo>
                  <a:pt x="23" y="76"/>
                </a:lnTo>
                <a:lnTo>
                  <a:pt x="22" y="76"/>
                </a:lnTo>
                <a:lnTo>
                  <a:pt x="21" y="76"/>
                </a:lnTo>
                <a:lnTo>
                  <a:pt x="21" y="74"/>
                </a:lnTo>
                <a:lnTo>
                  <a:pt x="21" y="74"/>
                </a:lnTo>
                <a:lnTo>
                  <a:pt x="19" y="59"/>
                </a:lnTo>
                <a:lnTo>
                  <a:pt x="14" y="60"/>
                </a:lnTo>
                <a:lnTo>
                  <a:pt x="13" y="68"/>
                </a:lnTo>
                <a:lnTo>
                  <a:pt x="13" y="68"/>
                </a:lnTo>
                <a:lnTo>
                  <a:pt x="11" y="68"/>
                </a:lnTo>
                <a:lnTo>
                  <a:pt x="13" y="61"/>
                </a:lnTo>
                <a:lnTo>
                  <a:pt x="9" y="64"/>
                </a:lnTo>
                <a:lnTo>
                  <a:pt x="7" y="68"/>
                </a:lnTo>
                <a:lnTo>
                  <a:pt x="6" y="68"/>
                </a:lnTo>
                <a:lnTo>
                  <a:pt x="6" y="68"/>
                </a:lnTo>
                <a:lnTo>
                  <a:pt x="6" y="64"/>
                </a:lnTo>
                <a:lnTo>
                  <a:pt x="2" y="66"/>
                </a:lnTo>
                <a:lnTo>
                  <a:pt x="2" y="66"/>
                </a:lnTo>
                <a:lnTo>
                  <a:pt x="1" y="68"/>
                </a:lnTo>
                <a:lnTo>
                  <a:pt x="1" y="66"/>
                </a:lnTo>
                <a:lnTo>
                  <a:pt x="0" y="66"/>
                </a:lnTo>
                <a:lnTo>
                  <a:pt x="0" y="65"/>
                </a:lnTo>
                <a:lnTo>
                  <a:pt x="1" y="65"/>
                </a:lnTo>
                <a:lnTo>
                  <a:pt x="2" y="65"/>
                </a:lnTo>
                <a:lnTo>
                  <a:pt x="6" y="63"/>
                </a:lnTo>
                <a:lnTo>
                  <a:pt x="4" y="61"/>
                </a:lnTo>
                <a:lnTo>
                  <a:pt x="2" y="60"/>
                </a:lnTo>
                <a:lnTo>
                  <a:pt x="4" y="60"/>
                </a:lnTo>
                <a:lnTo>
                  <a:pt x="4" y="60"/>
                </a:lnTo>
                <a:lnTo>
                  <a:pt x="7" y="61"/>
                </a:lnTo>
                <a:lnTo>
                  <a:pt x="11" y="60"/>
                </a:lnTo>
                <a:lnTo>
                  <a:pt x="6" y="57"/>
                </a:lnTo>
                <a:lnTo>
                  <a:pt x="6" y="56"/>
                </a:lnTo>
                <a:lnTo>
                  <a:pt x="6" y="56"/>
                </a:lnTo>
                <a:lnTo>
                  <a:pt x="7" y="56"/>
                </a:lnTo>
                <a:lnTo>
                  <a:pt x="13" y="59"/>
                </a:lnTo>
                <a:lnTo>
                  <a:pt x="18" y="56"/>
                </a:lnTo>
                <a:lnTo>
                  <a:pt x="6" y="47"/>
                </a:lnTo>
                <a:lnTo>
                  <a:pt x="5" y="47"/>
                </a:lnTo>
                <a:lnTo>
                  <a:pt x="5" y="47"/>
                </a:lnTo>
                <a:lnTo>
                  <a:pt x="4" y="46"/>
                </a:lnTo>
                <a:lnTo>
                  <a:pt x="5" y="44"/>
                </a:lnTo>
                <a:lnTo>
                  <a:pt x="5" y="44"/>
                </a:lnTo>
                <a:lnTo>
                  <a:pt x="6" y="44"/>
                </a:lnTo>
                <a:lnTo>
                  <a:pt x="19" y="32"/>
                </a:lnTo>
                <a:lnTo>
                  <a:pt x="14" y="30"/>
                </a:lnTo>
                <a:lnTo>
                  <a:pt x="7" y="32"/>
                </a:lnTo>
                <a:lnTo>
                  <a:pt x="6" y="32"/>
                </a:lnTo>
                <a:lnTo>
                  <a:pt x="6" y="32"/>
                </a:lnTo>
                <a:lnTo>
                  <a:pt x="7" y="31"/>
                </a:lnTo>
                <a:lnTo>
                  <a:pt x="13" y="29"/>
                </a:lnTo>
                <a:lnTo>
                  <a:pt x="9" y="26"/>
                </a:lnTo>
                <a:lnTo>
                  <a:pt x="5" y="27"/>
                </a:lnTo>
                <a:lnTo>
                  <a:pt x="4" y="27"/>
                </a:lnTo>
                <a:lnTo>
                  <a:pt x="4" y="27"/>
                </a:lnTo>
                <a:lnTo>
                  <a:pt x="4" y="27"/>
                </a:lnTo>
                <a:lnTo>
                  <a:pt x="4" y="27"/>
                </a:lnTo>
                <a:lnTo>
                  <a:pt x="7" y="25"/>
                </a:lnTo>
                <a:lnTo>
                  <a:pt x="2" y="22"/>
                </a:lnTo>
                <a:lnTo>
                  <a:pt x="2" y="22"/>
                </a:lnTo>
                <a:lnTo>
                  <a:pt x="1" y="22"/>
                </a:lnTo>
                <a:lnTo>
                  <a:pt x="1" y="21"/>
                </a:lnTo>
                <a:lnTo>
                  <a:pt x="1" y="19"/>
                </a:lnTo>
                <a:lnTo>
                  <a:pt x="1" y="19"/>
                </a:lnTo>
                <a:lnTo>
                  <a:pt x="2" y="19"/>
                </a:lnTo>
                <a:lnTo>
                  <a:pt x="4" y="21"/>
                </a:lnTo>
                <a:lnTo>
                  <a:pt x="4" y="21"/>
                </a:lnTo>
                <a:lnTo>
                  <a:pt x="7" y="23"/>
                </a:lnTo>
                <a:lnTo>
                  <a:pt x="7" y="21"/>
                </a:lnTo>
                <a:lnTo>
                  <a:pt x="9" y="19"/>
                </a:lnTo>
                <a:lnTo>
                  <a:pt x="9" y="21"/>
                </a:lnTo>
                <a:lnTo>
                  <a:pt x="10" y="25"/>
                </a:lnTo>
                <a:lnTo>
                  <a:pt x="14" y="27"/>
                </a:lnTo>
                <a:lnTo>
                  <a:pt x="13" y="22"/>
                </a:lnTo>
                <a:lnTo>
                  <a:pt x="14" y="21"/>
                </a:lnTo>
                <a:lnTo>
                  <a:pt x="14" y="21"/>
                </a:lnTo>
                <a:lnTo>
                  <a:pt x="15" y="29"/>
                </a:lnTo>
                <a:lnTo>
                  <a:pt x="19" y="31"/>
                </a:lnTo>
                <a:lnTo>
                  <a:pt x="23" y="17"/>
                </a:lnTo>
                <a:lnTo>
                  <a:pt x="23" y="15"/>
                </a:lnTo>
                <a:lnTo>
                  <a:pt x="23" y="14"/>
                </a:lnTo>
                <a:lnTo>
                  <a:pt x="25" y="14"/>
                </a:lnTo>
                <a:lnTo>
                  <a:pt x="25" y="14"/>
                </a:lnTo>
                <a:lnTo>
                  <a:pt x="26" y="15"/>
                </a:lnTo>
                <a:lnTo>
                  <a:pt x="26" y="15"/>
                </a:lnTo>
                <a:lnTo>
                  <a:pt x="39" y="22"/>
                </a:lnTo>
                <a:lnTo>
                  <a:pt x="39" y="15"/>
                </a:lnTo>
                <a:lnTo>
                  <a:pt x="32" y="11"/>
                </a:lnTo>
                <a:lnTo>
                  <a:pt x="32" y="10"/>
                </a:lnTo>
                <a:lnTo>
                  <a:pt x="34" y="10"/>
                </a:lnTo>
                <a:lnTo>
                  <a:pt x="39" y="14"/>
                </a:lnTo>
                <a:lnTo>
                  <a:pt x="39" y="9"/>
                </a:lnTo>
                <a:lnTo>
                  <a:pt x="35" y="6"/>
                </a:lnTo>
                <a:lnTo>
                  <a:pt x="35" y="5"/>
                </a:lnTo>
                <a:lnTo>
                  <a:pt x="35" y="5"/>
                </a:lnTo>
                <a:lnTo>
                  <a:pt x="36" y="5"/>
                </a:lnTo>
                <a:lnTo>
                  <a:pt x="39" y="6"/>
                </a:lnTo>
                <a:lnTo>
                  <a:pt x="39" y="2"/>
                </a:lnTo>
                <a:lnTo>
                  <a:pt x="38" y="1"/>
                </a:lnTo>
                <a:lnTo>
                  <a:pt x="39" y="0"/>
                </a:lnTo>
                <a:lnTo>
                  <a:pt x="3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50" name="PA_库_任意多边形 8769"/>
          <p:cNvSpPr>
            <a:spLocks noEditPoints="1"/>
          </p:cNvSpPr>
          <p:nvPr>
            <p:custDataLst>
              <p:tags r:id="rId14"/>
            </p:custDataLst>
          </p:nvPr>
        </p:nvSpPr>
        <p:spPr bwMode="auto">
          <a:xfrm>
            <a:off x="8204641" y="4471344"/>
            <a:ext cx="211594" cy="229601"/>
          </a:xfrm>
          <a:custGeom>
            <a:gdLst>
              <a:gd name="T0" fmla="*/ 22 w 47"/>
              <a:gd name="T1" fmla="*/ 50 h 51"/>
              <a:gd name="T2" fmla="*/ 26 w 47"/>
              <a:gd name="T3" fmla="*/ 42 h 51"/>
              <a:gd name="T4" fmla="*/ 24 w 47"/>
              <a:gd name="T5" fmla="*/ 45 h 51"/>
              <a:gd name="T6" fmla="*/ 21 w 47"/>
              <a:gd name="T7" fmla="*/ 44 h 51"/>
              <a:gd name="T8" fmla="*/ 21 w 47"/>
              <a:gd name="T9" fmla="*/ 32 h 51"/>
              <a:gd name="T10" fmla="*/ 26 w 47"/>
              <a:gd name="T11" fmla="*/ 32 h 51"/>
              <a:gd name="T12" fmla="*/ 36 w 47"/>
              <a:gd name="T13" fmla="*/ 34 h 51"/>
              <a:gd name="T14" fmla="*/ 39 w 47"/>
              <a:gd name="T15" fmla="*/ 34 h 51"/>
              <a:gd name="T16" fmla="*/ 38 w 47"/>
              <a:gd name="T17" fmla="*/ 37 h 51"/>
              <a:gd name="T18" fmla="*/ 36 w 47"/>
              <a:gd name="T19" fmla="*/ 37 h 51"/>
              <a:gd name="T20" fmla="*/ 43 w 47"/>
              <a:gd name="T21" fmla="*/ 40 h 51"/>
              <a:gd name="T22" fmla="*/ 28 w 47"/>
              <a:gd name="T23" fmla="*/ 32 h 51"/>
              <a:gd name="T24" fmla="*/ 24 w 47"/>
              <a:gd name="T25" fmla="*/ 27 h 51"/>
              <a:gd name="T26" fmla="*/ 24 w 47"/>
              <a:gd name="T27" fmla="*/ 27 h 51"/>
              <a:gd name="T28" fmla="*/ 26 w 47"/>
              <a:gd name="T29" fmla="*/ 29 h 51"/>
              <a:gd name="T30" fmla="*/ 21 w 47"/>
              <a:gd name="T31" fmla="*/ 29 h 51"/>
              <a:gd name="T32" fmla="*/ 28 w 47"/>
              <a:gd name="T33" fmla="*/ 29 h 51"/>
              <a:gd name="T34" fmla="*/ 12 w 47"/>
              <a:gd name="T35" fmla="*/ 25 h 51"/>
              <a:gd name="T36" fmla="*/ 19 w 47"/>
              <a:gd name="T37" fmla="*/ 25 h 51"/>
              <a:gd name="T38" fmla="*/ 22 w 47"/>
              <a:gd name="T39" fmla="*/ 27 h 51"/>
              <a:gd name="T40" fmla="*/ 15 w 47"/>
              <a:gd name="T41" fmla="*/ 40 h 51"/>
              <a:gd name="T42" fmla="*/ 11 w 47"/>
              <a:gd name="T43" fmla="*/ 34 h 51"/>
              <a:gd name="T44" fmla="*/ 5 w 47"/>
              <a:gd name="T45" fmla="*/ 34 h 51"/>
              <a:gd name="T46" fmla="*/ 9 w 47"/>
              <a:gd name="T47" fmla="*/ 30 h 51"/>
              <a:gd name="T48" fmla="*/ 8 w 47"/>
              <a:gd name="T49" fmla="*/ 24 h 51"/>
              <a:gd name="T50" fmla="*/ 29 w 47"/>
              <a:gd name="T51" fmla="*/ 24 h 51"/>
              <a:gd name="T52" fmla="*/ 24 w 47"/>
              <a:gd name="T53" fmla="*/ 24 h 51"/>
              <a:gd name="T54" fmla="*/ 25 w 47"/>
              <a:gd name="T55" fmla="*/ 25 h 51"/>
              <a:gd name="T56" fmla="*/ 29 w 47"/>
              <a:gd name="T57" fmla="*/ 24 h 51"/>
              <a:gd name="T58" fmla="*/ 30 w 47"/>
              <a:gd name="T59" fmla="*/ 16 h 51"/>
              <a:gd name="T60" fmla="*/ 21 w 47"/>
              <a:gd name="T61" fmla="*/ 23 h 51"/>
              <a:gd name="T62" fmla="*/ 24 w 47"/>
              <a:gd name="T63" fmla="*/ 21 h 51"/>
              <a:gd name="T64" fmla="*/ 32 w 47"/>
              <a:gd name="T65" fmla="*/ 15 h 51"/>
              <a:gd name="T66" fmla="*/ 37 w 47"/>
              <a:gd name="T67" fmla="*/ 20 h 51"/>
              <a:gd name="T68" fmla="*/ 42 w 47"/>
              <a:gd name="T69" fmla="*/ 17 h 51"/>
              <a:gd name="T70" fmla="*/ 37 w 47"/>
              <a:gd name="T71" fmla="*/ 20 h 51"/>
              <a:gd name="T72" fmla="*/ 38 w 47"/>
              <a:gd name="T73" fmla="*/ 27 h 51"/>
              <a:gd name="T74" fmla="*/ 5 w 47"/>
              <a:gd name="T75" fmla="*/ 12 h 51"/>
              <a:gd name="T76" fmla="*/ 16 w 47"/>
              <a:gd name="T77" fmla="*/ 21 h 51"/>
              <a:gd name="T78" fmla="*/ 9 w 47"/>
              <a:gd name="T79" fmla="*/ 17 h 51"/>
              <a:gd name="T80" fmla="*/ 12 w 47"/>
              <a:gd name="T81" fmla="*/ 13 h 51"/>
              <a:gd name="T82" fmla="*/ 15 w 47"/>
              <a:gd name="T83" fmla="*/ 15 h 51"/>
              <a:gd name="T84" fmla="*/ 24 w 47"/>
              <a:gd name="T85" fmla="*/ 3 h 51"/>
              <a:gd name="T86" fmla="*/ 22 w 47"/>
              <a:gd name="T87" fmla="*/ 12 h 51"/>
              <a:gd name="T88" fmla="*/ 25 w 47"/>
              <a:gd name="T89" fmla="*/ 10 h 51"/>
              <a:gd name="T90" fmla="*/ 26 w 47"/>
              <a:gd name="T91" fmla="*/ 10 h 51"/>
              <a:gd name="T92" fmla="*/ 25 w 47"/>
              <a:gd name="T93" fmla="*/ 13 h 51"/>
              <a:gd name="T94" fmla="*/ 24 w 47"/>
              <a:gd name="T95" fmla="*/ 3 h 51"/>
              <a:gd name="T96" fmla="*/ 34 w 47"/>
              <a:gd name="T97" fmla="*/ 6 h 51"/>
              <a:gd name="T98" fmla="*/ 45 w 47"/>
              <a:gd name="T99" fmla="*/ 15 h 51"/>
              <a:gd name="T100" fmla="*/ 43 w 47"/>
              <a:gd name="T101" fmla="*/ 28 h 51"/>
              <a:gd name="T102" fmla="*/ 43 w 47"/>
              <a:gd name="T103" fmla="*/ 29 h 51"/>
              <a:gd name="T104" fmla="*/ 43 w 47"/>
              <a:gd name="T105" fmla="*/ 41 h 51"/>
              <a:gd name="T106" fmla="*/ 32 w 47"/>
              <a:gd name="T107" fmla="*/ 46 h 51"/>
              <a:gd name="T108" fmla="*/ 21 w 47"/>
              <a:gd name="T109" fmla="*/ 50 h 51"/>
              <a:gd name="T110" fmla="*/ 9 w 47"/>
              <a:gd name="T111" fmla="*/ 44 h 51"/>
              <a:gd name="T112" fmla="*/ 2 w 47"/>
              <a:gd name="T113" fmla="*/ 37 h 51"/>
              <a:gd name="T114" fmla="*/ 4 w 47"/>
              <a:gd name="T115" fmla="*/ 24 h 51"/>
              <a:gd name="T116" fmla="*/ 4 w 47"/>
              <a:gd name="T117" fmla="*/ 23 h 51"/>
              <a:gd name="T118" fmla="*/ 5 w 47"/>
              <a:gd name="T119" fmla="*/ 12 h 51"/>
              <a:gd name="T120" fmla="*/ 16 w 47"/>
              <a:gd name="T121" fmla="*/ 6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51">
                <a:moveTo>
                  <a:pt x="24" y="37"/>
                </a:moveTo>
                <a:lnTo>
                  <a:pt x="19" y="38"/>
                </a:lnTo>
                <a:lnTo>
                  <a:pt x="19" y="38"/>
                </a:lnTo>
                <a:lnTo>
                  <a:pt x="17" y="38"/>
                </a:lnTo>
                <a:lnTo>
                  <a:pt x="16" y="38"/>
                </a:lnTo>
                <a:lnTo>
                  <a:pt x="16" y="40"/>
                </a:lnTo>
                <a:lnTo>
                  <a:pt x="22" y="50"/>
                </a:lnTo>
                <a:lnTo>
                  <a:pt x="22" y="50"/>
                </a:lnTo>
                <a:lnTo>
                  <a:pt x="30" y="41"/>
                </a:lnTo>
                <a:lnTo>
                  <a:pt x="30" y="40"/>
                </a:lnTo>
                <a:lnTo>
                  <a:pt x="29" y="40"/>
                </a:lnTo>
                <a:lnTo>
                  <a:pt x="29" y="38"/>
                </a:lnTo>
                <a:lnTo>
                  <a:pt x="24" y="37"/>
                </a:lnTo>
                <a:lnTo>
                  <a:pt x="24" y="40"/>
                </a:lnTo>
                <a:lnTo>
                  <a:pt x="26" y="42"/>
                </a:lnTo>
                <a:lnTo>
                  <a:pt x="26" y="42"/>
                </a:lnTo>
                <a:lnTo>
                  <a:pt x="26" y="42"/>
                </a:lnTo>
                <a:lnTo>
                  <a:pt x="25" y="42"/>
                </a:lnTo>
                <a:lnTo>
                  <a:pt x="24" y="41"/>
                </a:lnTo>
                <a:lnTo>
                  <a:pt x="24" y="42"/>
                </a:lnTo>
                <a:lnTo>
                  <a:pt x="25" y="44"/>
                </a:lnTo>
                <a:lnTo>
                  <a:pt x="25" y="44"/>
                </a:lnTo>
                <a:lnTo>
                  <a:pt x="25" y="45"/>
                </a:lnTo>
                <a:lnTo>
                  <a:pt x="24" y="45"/>
                </a:lnTo>
                <a:lnTo>
                  <a:pt x="24" y="44"/>
                </a:lnTo>
                <a:lnTo>
                  <a:pt x="24" y="46"/>
                </a:lnTo>
                <a:lnTo>
                  <a:pt x="22" y="46"/>
                </a:lnTo>
                <a:lnTo>
                  <a:pt x="22" y="46"/>
                </a:lnTo>
                <a:lnTo>
                  <a:pt x="22" y="44"/>
                </a:lnTo>
                <a:lnTo>
                  <a:pt x="21" y="45"/>
                </a:lnTo>
                <a:lnTo>
                  <a:pt x="21" y="44"/>
                </a:lnTo>
                <a:lnTo>
                  <a:pt x="21" y="44"/>
                </a:lnTo>
                <a:lnTo>
                  <a:pt x="22" y="42"/>
                </a:lnTo>
                <a:lnTo>
                  <a:pt x="22" y="41"/>
                </a:lnTo>
                <a:lnTo>
                  <a:pt x="21" y="42"/>
                </a:lnTo>
                <a:lnTo>
                  <a:pt x="20" y="42"/>
                </a:lnTo>
                <a:lnTo>
                  <a:pt x="20" y="41"/>
                </a:lnTo>
                <a:lnTo>
                  <a:pt x="22" y="40"/>
                </a:lnTo>
                <a:lnTo>
                  <a:pt x="24" y="37"/>
                </a:lnTo>
                <a:close/>
                <a:moveTo>
                  <a:pt x="21" y="32"/>
                </a:moveTo>
                <a:lnTo>
                  <a:pt x="21" y="32"/>
                </a:lnTo>
                <a:lnTo>
                  <a:pt x="19" y="37"/>
                </a:lnTo>
                <a:lnTo>
                  <a:pt x="19" y="37"/>
                </a:lnTo>
                <a:lnTo>
                  <a:pt x="24" y="36"/>
                </a:lnTo>
                <a:lnTo>
                  <a:pt x="29" y="37"/>
                </a:lnTo>
                <a:lnTo>
                  <a:pt x="29" y="37"/>
                </a:lnTo>
                <a:lnTo>
                  <a:pt x="26" y="32"/>
                </a:lnTo>
                <a:lnTo>
                  <a:pt x="26" y="32"/>
                </a:lnTo>
                <a:lnTo>
                  <a:pt x="24" y="32"/>
                </a:lnTo>
                <a:lnTo>
                  <a:pt x="21" y="32"/>
                </a:lnTo>
                <a:close/>
                <a:moveTo>
                  <a:pt x="39" y="29"/>
                </a:moveTo>
                <a:lnTo>
                  <a:pt x="39" y="29"/>
                </a:lnTo>
                <a:lnTo>
                  <a:pt x="38" y="29"/>
                </a:lnTo>
                <a:lnTo>
                  <a:pt x="37" y="29"/>
                </a:lnTo>
                <a:lnTo>
                  <a:pt x="33" y="32"/>
                </a:lnTo>
                <a:lnTo>
                  <a:pt x="36" y="34"/>
                </a:lnTo>
                <a:lnTo>
                  <a:pt x="38" y="33"/>
                </a:lnTo>
                <a:lnTo>
                  <a:pt x="38" y="33"/>
                </a:lnTo>
                <a:lnTo>
                  <a:pt x="38" y="33"/>
                </a:lnTo>
                <a:lnTo>
                  <a:pt x="38" y="33"/>
                </a:lnTo>
                <a:lnTo>
                  <a:pt x="37" y="34"/>
                </a:lnTo>
                <a:lnTo>
                  <a:pt x="38" y="36"/>
                </a:lnTo>
                <a:lnTo>
                  <a:pt x="39" y="34"/>
                </a:lnTo>
                <a:lnTo>
                  <a:pt x="39" y="34"/>
                </a:lnTo>
                <a:lnTo>
                  <a:pt x="39" y="34"/>
                </a:lnTo>
                <a:lnTo>
                  <a:pt x="39" y="36"/>
                </a:lnTo>
                <a:lnTo>
                  <a:pt x="39" y="36"/>
                </a:lnTo>
                <a:lnTo>
                  <a:pt x="41" y="37"/>
                </a:lnTo>
                <a:lnTo>
                  <a:pt x="41" y="37"/>
                </a:lnTo>
                <a:lnTo>
                  <a:pt x="41" y="37"/>
                </a:lnTo>
                <a:lnTo>
                  <a:pt x="41" y="38"/>
                </a:lnTo>
                <a:lnTo>
                  <a:pt x="38" y="37"/>
                </a:lnTo>
                <a:lnTo>
                  <a:pt x="38" y="37"/>
                </a:lnTo>
                <a:lnTo>
                  <a:pt x="38" y="38"/>
                </a:lnTo>
                <a:lnTo>
                  <a:pt x="37" y="38"/>
                </a:lnTo>
                <a:lnTo>
                  <a:pt x="37" y="36"/>
                </a:lnTo>
                <a:lnTo>
                  <a:pt x="36" y="36"/>
                </a:lnTo>
                <a:lnTo>
                  <a:pt x="36" y="37"/>
                </a:lnTo>
                <a:lnTo>
                  <a:pt x="36" y="38"/>
                </a:lnTo>
                <a:lnTo>
                  <a:pt x="36" y="37"/>
                </a:lnTo>
                <a:lnTo>
                  <a:pt x="34" y="34"/>
                </a:lnTo>
                <a:lnTo>
                  <a:pt x="32" y="33"/>
                </a:lnTo>
                <a:lnTo>
                  <a:pt x="30" y="37"/>
                </a:lnTo>
                <a:lnTo>
                  <a:pt x="32" y="38"/>
                </a:lnTo>
                <a:lnTo>
                  <a:pt x="32" y="40"/>
                </a:lnTo>
                <a:lnTo>
                  <a:pt x="32" y="40"/>
                </a:lnTo>
                <a:lnTo>
                  <a:pt x="32" y="40"/>
                </a:lnTo>
                <a:lnTo>
                  <a:pt x="43" y="40"/>
                </a:lnTo>
                <a:lnTo>
                  <a:pt x="43" y="40"/>
                </a:lnTo>
                <a:lnTo>
                  <a:pt x="39" y="29"/>
                </a:lnTo>
                <a:lnTo>
                  <a:pt x="39" y="29"/>
                </a:lnTo>
                <a:close/>
                <a:moveTo>
                  <a:pt x="29" y="28"/>
                </a:moveTo>
                <a:lnTo>
                  <a:pt x="29" y="29"/>
                </a:lnTo>
                <a:lnTo>
                  <a:pt x="28" y="32"/>
                </a:lnTo>
                <a:lnTo>
                  <a:pt x="28" y="32"/>
                </a:lnTo>
                <a:lnTo>
                  <a:pt x="28" y="32"/>
                </a:lnTo>
                <a:lnTo>
                  <a:pt x="30" y="37"/>
                </a:lnTo>
                <a:lnTo>
                  <a:pt x="30" y="37"/>
                </a:lnTo>
                <a:lnTo>
                  <a:pt x="32" y="32"/>
                </a:lnTo>
                <a:lnTo>
                  <a:pt x="37" y="29"/>
                </a:lnTo>
                <a:lnTo>
                  <a:pt x="37" y="29"/>
                </a:lnTo>
                <a:lnTo>
                  <a:pt x="29" y="28"/>
                </a:lnTo>
                <a:lnTo>
                  <a:pt x="29" y="28"/>
                </a:lnTo>
                <a:close/>
                <a:moveTo>
                  <a:pt x="24" y="27"/>
                </a:moveTo>
                <a:lnTo>
                  <a:pt x="22" y="29"/>
                </a:lnTo>
                <a:lnTo>
                  <a:pt x="22" y="30"/>
                </a:lnTo>
                <a:lnTo>
                  <a:pt x="22" y="32"/>
                </a:lnTo>
                <a:lnTo>
                  <a:pt x="22" y="32"/>
                </a:lnTo>
                <a:lnTo>
                  <a:pt x="24" y="30"/>
                </a:lnTo>
                <a:lnTo>
                  <a:pt x="24" y="29"/>
                </a:lnTo>
                <a:lnTo>
                  <a:pt x="24" y="28"/>
                </a:lnTo>
                <a:lnTo>
                  <a:pt x="24" y="27"/>
                </a:lnTo>
                <a:close/>
                <a:moveTo>
                  <a:pt x="25" y="27"/>
                </a:moveTo>
                <a:lnTo>
                  <a:pt x="25" y="29"/>
                </a:lnTo>
                <a:lnTo>
                  <a:pt x="26" y="30"/>
                </a:lnTo>
                <a:lnTo>
                  <a:pt x="26" y="30"/>
                </a:lnTo>
                <a:lnTo>
                  <a:pt x="26" y="30"/>
                </a:lnTo>
                <a:lnTo>
                  <a:pt x="26" y="30"/>
                </a:lnTo>
                <a:lnTo>
                  <a:pt x="26" y="30"/>
                </a:lnTo>
                <a:lnTo>
                  <a:pt x="26" y="29"/>
                </a:lnTo>
                <a:lnTo>
                  <a:pt x="25" y="28"/>
                </a:lnTo>
                <a:lnTo>
                  <a:pt x="25" y="27"/>
                </a:lnTo>
                <a:close/>
                <a:moveTo>
                  <a:pt x="24" y="27"/>
                </a:moveTo>
                <a:lnTo>
                  <a:pt x="21" y="28"/>
                </a:lnTo>
                <a:lnTo>
                  <a:pt x="20" y="28"/>
                </a:lnTo>
                <a:lnTo>
                  <a:pt x="20" y="29"/>
                </a:lnTo>
                <a:lnTo>
                  <a:pt x="20" y="29"/>
                </a:lnTo>
                <a:lnTo>
                  <a:pt x="21" y="29"/>
                </a:lnTo>
                <a:lnTo>
                  <a:pt x="22" y="28"/>
                </a:lnTo>
                <a:lnTo>
                  <a:pt x="24" y="28"/>
                </a:lnTo>
                <a:lnTo>
                  <a:pt x="24" y="27"/>
                </a:lnTo>
                <a:close/>
                <a:moveTo>
                  <a:pt x="25" y="27"/>
                </a:moveTo>
                <a:lnTo>
                  <a:pt x="25" y="27"/>
                </a:lnTo>
                <a:lnTo>
                  <a:pt x="26" y="28"/>
                </a:lnTo>
                <a:lnTo>
                  <a:pt x="26" y="28"/>
                </a:lnTo>
                <a:lnTo>
                  <a:pt x="28" y="29"/>
                </a:lnTo>
                <a:lnTo>
                  <a:pt x="29" y="28"/>
                </a:lnTo>
                <a:lnTo>
                  <a:pt x="29" y="28"/>
                </a:lnTo>
                <a:lnTo>
                  <a:pt x="29" y="28"/>
                </a:lnTo>
                <a:lnTo>
                  <a:pt x="28" y="27"/>
                </a:lnTo>
                <a:lnTo>
                  <a:pt x="25" y="27"/>
                </a:lnTo>
                <a:close/>
                <a:moveTo>
                  <a:pt x="12" y="25"/>
                </a:moveTo>
                <a:lnTo>
                  <a:pt x="12" y="25"/>
                </a:lnTo>
                <a:lnTo>
                  <a:pt x="12" y="25"/>
                </a:lnTo>
                <a:lnTo>
                  <a:pt x="16" y="30"/>
                </a:lnTo>
                <a:lnTo>
                  <a:pt x="17" y="36"/>
                </a:lnTo>
                <a:lnTo>
                  <a:pt x="17" y="36"/>
                </a:lnTo>
                <a:lnTo>
                  <a:pt x="21" y="32"/>
                </a:lnTo>
                <a:lnTo>
                  <a:pt x="21" y="30"/>
                </a:lnTo>
                <a:lnTo>
                  <a:pt x="20" y="29"/>
                </a:lnTo>
                <a:lnTo>
                  <a:pt x="19" y="28"/>
                </a:lnTo>
                <a:lnTo>
                  <a:pt x="19" y="25"/>
                </a:lnTo>
                <a:lnTo>
                  <a:pt x="19" y="25"/>
                </a:lnTo>
                <a:lnTo>
                  <a:pt x="12" y="25"/>
                </a:lnTo>
                <a:close/>
                <a:moveTo>
                  <a:pt x="20" y="24"/>
                </a:moveTo>
                <a:lnTo>
                  <a:pt x="20" y="25"/>
                </a:lnTo>
                <a:lnTo>
                  <a:pt x="20" y="25"/>
                </a:lnTo>
                <a:lnTo>
                  <a:pt x="20" y="25"/>
                </a:lnTo>
                <a:lnTo>
                  <a:pt x="21" y="27"/>
                </a:lnTo>
                <a:lnTo>
                  <a:pt x="22" y="27"/>
                </a:lnTo>
                <a:lnTo>
                  <a:pt x="24" y="27"/>
                </a:lnTo>
                <a:lnTo>
                  <a:pt x="21" y="25"/>
                </a:lnTo>
                <a:lnTo>
                  <a:pt x="20" y="24"/>
                </a:lnTo>
                <a:close/>
                <a:moveTo>
                  <a:pt x="8" y="24"/>
                </a:moveTo>
                <a:lnTo>
                  <a:pt x="3" y="36"/>
                </a:lnTo>
                <a:lnTo>
                  <a:pt x="3" y="37"/>
                </a:lnTo>
                <a:lnTo>
                  <a:pt x="3" y="37"/>
                </a:lnTo>
                <a:lnTo>
                  <a:pt x="15" y="40"/>
                </a:lnTo>
                <a:lnTo>
                  <a:pt x="16" y="38"/>
                </a:lnTo>
                <a:lnTo>
                  <a:pt x="16" y="37"/>
                </a:lnTo>
                <a:lnTo>
                  <a:pt x="16" y="36"/>
                </a:lnTo>
                <a:lnTo>
                  <a:pt x="16" y="30"/>
                </a:lnTo>
                <a:lnTo>
                  <a:pt x="12" y="32"/>
                </a:lnTo>
                <a:lnTo>
                  <a:pt x="12" y="36"/>
                </a:lnTo>
                <a:lnTo>
                  <a:pt x="11" y="36"/>
                </a:lnTo>
                <a:lnTo>
                  <a:pt x="11" y="34"/>
                </a:lnTo>
                <a:lnTo>
                  <a:pt x="11" y="33"/>
                </a:lnTo>
                <a:lnTo>
                  <a:pt x="9" y="33"/>
                </a:lnTo>
                <a:lnTo>
                  <a:pt x="9" y="36"/>
                </a:lnTo>
                <a:lnTo>
                  <a:pt x="9" y="36"/>
                </a:lnTo>
                <a:lnTo>
                  <a:pt x="8" y="36"/>
                </a:lnTo>
                <a:lnTo>
                  <a:pt x="9" y="34"/>
                </a:lnTo>
                <a:lnTo>
                  <a:pt x="7" y="36"/>
                </a:lnTo>
                <a:lnTo>
                  <a:pt x="5" y="34"/>
                </a:lnTo>
                <a:lnTo>
                  <a:pt x="7" y="34"/>
                </a:lnTo>
                <a:lnTo>
                  <a:pt x="8" y="33"/>
                </a:lnTo>
                <a:lnTo>
                  <a:pt x="7" y="33"/>
                </a:lnTo>
                <a:lnTo>
                  <a:pt x="7" y="32"/>
                </a:lnTo>
                <a:lnTo>
                  <a:pt x="8" y="32"/>
                </a:lnTo>
                <a:lnTo>
                  <a:pt x="9" y="33"/>
                </a:lnTo>
                <a:lnTo>
                  <a:pt x="11" y="32"/>
                </a:lnTo>
                <a:lnTo>
                  <a:pt x="9" y="30"/>
                </a:lnTo>
                <a:lnTo>
                  <a:pt x="8" y="30"/>
                </a:lnTo>
                <a:lnTo>
                  <a:pt x="9" y="30"/>
                </a:lnTo>
                <a:lnTo>
                  <a:pt x="12" y="32"/>
                </a:lnTo>
                <a:lnTo>
                  <a:pt x="15" y="30"/>
                </a:lnTo>
                <a:lnTo>
                  <a:pt x="11" y="25"/>
                </a:lnTo>
                <a:lnTo>
                  <a:pt x="11" y="25"/>
                </a:lnTo>
                <a:lnTo>
                  <a:pt x="9" y="24"/>
                </a:lnTo>
                <a:lnTo>
                  <a:pt x="8" y="24"/>
                </a:lnTo>
                <a:close/>
                <a:moveTo>
                  <a:pt x="29" y="24"/>
                </a:moveTo>
                <a:lnTo>
                  <a:pt x="28" y="24"/>
                </a:lnTo>
                <a:lnTo>
                  <a:pt x="26" y="25"/>
                </a:lnTo>
                <a:lnTo>
                  <a:pt x="25" y="27"/>
                </a:lnTo>
                <a:lnTo>
                  <a:pt x="25" y="27"/>
                </a:lnTo>
                <a:lnTo>
                  <a:pt x="26" y="27"/>
                </a:lnTo>
                <a:lnTo>
                  <a:pt x="28" y="25"/>
                </a:lnTo>
                <a:lnTo>
                  <a:pt x="29" y="24"/>
                </a:lnTo>
                <a:lnTo>
                  <a:pt x="29" y="24"/>
                </a:lnTo>
                <a:close/>
                <a:moveTo>
                  <a:pt x="22" y="23"/>
                </a:moveTo>
                <a:lnTo>
                  <a:pt x="22" y="23"/>
                </a:lnTo>
                <a:lnTo>
                  <a:pt x="22" y="23"/>
                </a:lnTo>
                <a:lnTo>
                  <a:pt x="22" y="24"/>
                </a:lnTo>
                <a:lnTo>
                  <a:pt x="24" y="27"/>
                </a:lnTo>
                <a:lnTo>
                  <a:pt x="24" y="25"/>
                </a:lnTo>
                <a:lnTo>
                  <a:pt x="24" y="24"/>
                </a:lnTo>
                <a:lnTo>
                  <a:pt x="22" y="23"/>
                </a:lnTo>
                <a:lnTo>
                  <a:pt x="22" y="23"/>
                </a:lnTo>
                <a:close/>
                <a:moveTo>
                  <a:pt x="26" y="21"/>
                </a:moveTo>
                <a:lnTo>
                  <a:pt x="25" y="23"/>
                </a:lnTo>
                <a:lnTo>
                  <a:pt x="25" y="23"/>
                </a:lnTo>
                <a:lnTo>
                  <a:pt x="25" y="24"/>
                </a:lnTo>
                <a:lnTo>
                  <a:pt x="25" y="27"/>
                </a:lnTo>
                <a:lnTo>
                  <a:pt x="25" y="25"/>
                </a:lnTo>
                <a:lnTo>
                  <a:pt x="25" y="25"/>
                </a:lnTo>
                <a:lnTo>
                  <a:pt x="26" y="24"/>
                </a:lnTo>
                <a:lnTo>
                  <a:pt x="26" y="23"/>
                </a:lnTo>
                <a:lnTo>
                  <a:pt x="26" y="21"/>
                </a:lnTo>
                <a:close/>
                <a:moveTo>
                  <a:pt x="30" y="16"/>
                </a:moveTo>
                <a:lnTo>
                  <a:pt x="26" y="21"/>
                </a:lnTo>
                <a:lnTo>
                  <a:pt x="26" y="21"/>
                </a:lnTo>
                <a:lnTo>
                  <a:pt x="29" y="24"/>
                </a:lnTo>
                <a:lnTo>
                  <a:pt x="29" y="25"/>
                </a:lnTo>
                <a:lnTo>
                  <a:pt x="29" y="27"/>
                </a:lnTo>
                <a:lnTo>
                  <a:pt x="29" y="27"/>
                </a:lnTo>
                <a:lnTo>
                  <a:pt x="37" y="28"/>
                </a:lnTo>
                <a:lnTo>
                  <a:pt x="37" y="28"/>
                </a:lnTo>
                <a:lnTo>
                  <a:pt x="37" y="28"/>
                </a:lnTo>
                <a:lnTo>
                  <a:pt x="32" y="23"/>
                </a:lnTo>
                <a:lnTo>
                  <a:pt x="30" y="16"/>
                </a:lnTo>
                <a:lnTo>
                  <a:pt x="30" y="16"/>
                </a:lnTo>
                <a:close/>
                <a:moveTo>
                  <a:pt x="19" y="16"/>
                </a:moveTo>
                <a:lnTo>
                  <a:pt x="17" y="21"/>
                </a:lnTo>
                <a:lnTo>
                  <a:pt x="12" y="24"/>
                </a:lnTo>
                <a:lnTo>
                  <a:pt x="19" y="24"/>
                </a:lnTo>
                <a:lnTo>
                  <a:pt x="19" y="24"/>
                </a:lnTo>
                <a:lnTo>
                  <a:pt x="20" y="23"/>
                </a:lnTo>
                <a:lnTo>
                  <a:pt x="21" y="23"/>
                </a:lnTo>
                <a:lnTo>
                  <a:pt x="21" y="23"/>
                </a:lnTo>
                <a:lnTo>
                  <a:pt x="21" y="21"/>
                </a:lnTo>
                <a:lnTo>
                  <a:pt x="19" y="16"/>
                </a:lnTo>
                <a:close/>
                <a:moveTo>
                  <a:pt x="20" y="15"/>
                </a:moveTo>
                <a:lnTo>
                  <a:pt x="20" y="16"/>
                </a:lnTo>
                <a:lnTo>
                  <a:pt x="22" y="21"/>
                </a:lnTo>
                <a:lnTo>
                  <a:pt x="22" y="21"/>
                </a:lnTo>
                <a:lnTo>
                  <a:pt x="24" y="21"/>
                </a:lnTo>
                <a:lnTo>
                  <a:pt x="26" y="21"/>
                </a:lnTo>
                <a:lnTo>
                  <a:pt x="26" y="21"/>
                </a:lnTo>
                <a:lnTo>
                  <a:pt x="29" y="16"/>
                </a:lnTo>
                <a:lnTo>
                  <a:pt x="25" y="17"/>
                </a:lnTo>
                <a:lnTo>
                  <a:pt x="20" y="15"/>
                </a:lnTo>
                <a:close/>
                <a:moveTo>
                  <a:pt x="33" y="13"/>
                </a:moveTo>
                <a:lnTo>
                  <a:pt x="32" y="13"/>
                </a:lnTo>
                <a:lnTo>
                  <a:pt x="32" y="15"/>
                </a:lnTo>
                <a:lnTo>
                  <a:pt x="32" y="16"/>
                </a:lnTo>
                <a:lnTo>
                  <a:pt x="32" y="16"/>
                </a:lnTo>
                <a:lnTo>
                  <a:pt x="33" y="21"/>
                </a:lnTo>
                <a:lnTo>
                  <a:pt x="36" y="20"/>
                </a:lnTo>
                <a:lnTo>
                  <a:pt x="36" y="17"/>
                </a:lnTo>
                <a:lnTo>
                  <a:pt x="37" y="17"/>
                </a:lnTo>
                <a:lnTo>
                  <a:pt x="37" y="17"/>
                </a:lnTo>
                <a:lnTo>
                  <a:pt x="37" y="20"/>
                </a:lnTo>
                <a:lnTo>
                  <a:pt x="38" y="19"/>
                </a:lnTo>
                <a:lnTo>
                  <a:pt x="38" y="17"/>
                </a:lnTo>
                <a:lnTo>
                  <a:pt x="39" y="17"/>
                </a:lnTo>
                <a:lnTo>
                  <a:pt x="39" y="17"/>
                </a:lnTo>
                <a:lnTo>
                  <a:pt x="39" y="19"/>
                </a:lnTo>
                <a:lnTo>
                  <a:pt x="41" y="17"/>
                </a:lnTo>
                <a:lnTo>
                  <a:pt x="42" y="17"/>
                </a:lnTo>
                <a:lnTo>
                  <a:pt x="42" y="17"/>
                </a:lnTo>
                <a:lnTo>
                  <a:pt x="42" y="19"/>
                </a:lnTo>
                <a:lnTo>
                  <a:pt x="39" y="19"/>
                </a:lnTo>
                <a:lnTo>
                  <a:pt x="41" y="20"/>
                </a:lnTo>
                <a:lnTo>
                  <a:pt x="41" y="20"/>
                </a:lnTo>
                <a:lnTo>
                  <a:pt x="41" y="20"/>
                </a:lnTo>
                <a:lnTo>
                  <a:pt x="39" y="20"/>
                </a:lnTo>
                <a:lnTo>
                  <a:pt x="38" y="20"/>
                </a:lnTo>
                <a:lnTo>
                  <a:pt x="37" y="20"/>
                </a:lnTo>
                <a:lnTo>
                  <a:pt x="39" y="21"/>
                </a:lnTo>
                <a:lnTo>
                  <a:pt x="39" y="21"/>
                </a:lnTo>
                <a:lnTo>
                  <a:pt x="39" y="23"/>
                </a:lnTo>
                <a:lnTo>
                  <a:pt x="38" y="23"/>
                </a:lnTo>
                <a:lnTo>
                  <a:pt x="36" y="21"/>
                </a:lnTo>
                <a:lnTo>
                  <a:pt x="33" y="23"/>
                </a:lnTo>
                <a:lnTo>
                  <a:pt x="37" y="27"/>
                </a:lnTo>
                <a:lnTo>
                  <a:pt x="38" y="27"/>
                </a:lnTo>
                <a:lnTo>
                  <a:pt x="39" y="28"/>
                </a:lnTo>
                <a:lnTo>
                  <a:pt x="39" y="28"/>
                </a:lnTo>
                <a:lnTo>
                  <a:pt x="45" y="16"/>
                </a:lnTo>
                <a:lnTo>
                  <a:pt x="45" y="16"/>
                </a:lnTo>
                <a:lnTo>
                  <a:pt x="45" y="16"/>
                </a:lnTo>
                <a:lnTo>
                  <a:pt x="33" y="13"/>
                </a:lnTo>
                <a:close/>
                <a:moveTo>
                  <a:pt x="16" y="12"/>
                </a:moveTo>
                <a:lnTo>
                  <a:pt x="5" y="12"/>
                </a:lnTo>
                <a:lnTo>
                  <a:pt x="5" y="12"/>
                </a:lnTo>
                <a:lnTo>
                  <a:pt x="8" y="24"/>
                </a:lnTo>
                <a:lnTo>
                  <a:pt x="9" y="24"/>
                </a:lnTo>
                <a:lnTo>
                  <a:pt x="9" y="24"/>
                </a:lnTo>
                <a:lnTo>
                  <a:pt x="11" y="23"/>
                </a:lnTo>
                <a:lnTo>
                  <a:pt x="12" y="23"/>
                </a:lnTo>
                <a:lnTo>
                  <a:pt x="12" y="23"/>
                </a:lnTo>
                <a:lnTo>
                  <a:pt x="16" y="21"/>
                </a:lnTo>
                <a:lnTo>
                  <a:pt x="13" y="19"/>
                </a:lnTo>
                <a:lnTo>
                  <a:pt x="11" y="20"/>
                </a:lnTo>
                <a:lnTo>
                  <a:pt x="11" y="19"/>
                </a:lnTo>
                <a:lnTo>
                  <a:pt x="11" y="19"/>
                </a:lnTo>
                <a:lnTo>
                  <a:pt x="12" y="19"/>
                </a:lnTo>
                <a:lnTo>
                  <a:pt x="11" y="17"/>
                </a:lnTo>
                <a:lnTo>
                  <a:pt x="9" y="17"/>
                </a:lnTo>
                <a:lnTo>
                  <a:pt x="9" y="17"/>
                </a:lnTo>
                <a:lnTo>
                  <a:pt x="9" y="16"/>
                </a:lnTo>
                <a:lnTo>
                  <a:pt x="11" y="16"/>
                </a:lnTo>
                <a:lnTo>
                  <a:pt x="8" y="15"/>
                </a:lnTo>
                <a:lnTo>
                  <a:pt x="8" y="15"/>
                </a:lnTo>
                <a:lnTo>
                  <a:pt x="9" y="15"/>
                </a:lnTo>
                <a:lnTo>
                  <a:pt x="11" y="16"/>
                </a:lnTo>
                <a:lnTo>
                  <a:pt x="11" y="15"/>
                </a:lnTo>
                <a:lnTo>
                  <a:pt x="12" y="13"/>
                </a:lnTo>
                <a:lnTo>
                  <a:pt x="12" y="15"/>
                </a:lnTo>
                <a:lnTo>
                  <a:pt x="12" y="15"/>
                </a:lnTo>
                <a:lnTo>
                  <a:pt x="12" y="16"/>
                </a:lnTo>
                <a:lnTo>
                  <a:pt x="13" y="17"/>
                </a:lnTo>
                <a:lnTo>
                  <a:pt x="13" y="15"/>
                </a:lnTo>
                <a:lnTo>
                  <a:pt x="13" y="15"/>
                </a:lnTo>
                <a:lnTo>
                  <a:pt x="15" y="15"/>
                </a:lnTo>
                <a:lnTo>
                  <a:pt x="15" y="15"/>
                </a:lnTo>
                <a:lnTo>
                  <a:pt x="15" y="17"/>
                </a:lnTo>
                <a:lnTo>
                  <a:pt x="17" y="20"/>
                </a:lnTo>
                <a:lnTo>
                  <a:pt x="17" y="16"/>
                </a:lnTo>
                <a:lnTo>
                  <a:pt x="17" y="15"/>
                </a:lnTo>
                <a:lnTo>
                  <a:pt x="17" y="13"/>
                </a:lnTo>
                <a:lnTo>
                  <a:pt x="17" y="13"/>
                </a:lnTo>
                <a:lnTo>
                  <a:pt x="16" y="12"/>
                </a:lnTo>
                <a:close/>
                <a:moveTo>
                  <a:pt x="24" y="3"/>
                </a:moveTo>
                <a:lnTo>
                  <a:pt x="17" y="12"/>
                </a:lnTo>
                <a:lnTo>
                  <a:pt x="19" y="13"/>
                </a:lnTo>
                <a:lnTo>
                  <a:pt x="19" y="13"/>
                </a:lnTo>
                <a:lnTo>
                  <a:pt x="20" y="13"/>
                </a:lnTo>
                <a:lnTo>
                  <a:pt x="20" y="15"/>
                </a:lnTo>
                <a:lnTo>
                  <a:pt x="24" y="16"/>
                </a:lnTo>
                <a:lnTo>
                  <a:pt x="24" y="13"/>
                </a:lnTo>
                <a:lnTo>
                  <a:pt x="22" y="12"/>
                </a:lnTo>
                <a:lnTo>
                  <a:pt x="22" y="11"/>
                </a:lnTo>
                <a:lnTo>
                  <a:pt x="22" y="11"/>
                </a:lnTo>
                <a:lnTo>
                  <a:pt x="24" y="12"/>
                </a:lnTo>
                <a:lnTo>
                  <a:pt x="24" y="11"/>
                </a:lnTo>
                <a:lnTo>
                  <a:pt x="22" y="10"/>
                </a:lnTo>
                <a:lnTo>
                  <a:pt x="22" y="8"/>
                </a:lnTo>
                <a:lnTo>
                  <a:pt x="24" y="8"/>
                </a:lnTo>
                <a:lnTo>
                  <a:pt x="25" y="10"/>
                </a:lnTo>
                <a:lnTo>
                  <a:pt x="25" y="7"/>
                </a:lnTo>
                <a:lnTo>
                  <a:pt x="25" y="7"/>
                </a:lnTo>
                <a:lnTo>
                  <a:pt x="25" y="7"/>
                </a:lnTo>
                <a:lnTo>
                  <a:pt x="25" y="7"/>
                </a:lnTo>
                <a:lnTo>
                  <a:pt x="25" y="10"/>
                </a:lnTo>
                <a:lnTo>
                  <a:pt x="26" y="8"/>
                </a:lnTo>
                <a:lnTo>
                  <a:pt x="26" y="10"/>
                </a:lnTo>
                <a:lnTo>
                  <a:pt x="26" y="10"/>
                </a:lnTo>
                <a:lnTo>
                  <a:pt x="26" y="10"/>
                </a:lnTo>
                <a:lnTo>
                  <a:pt x="25" y="11"/>
                </a:lnTo>
                <a:lnTo>
                  <a:pt x="25" y="12"/>
                </a:lnTo>
                <a:lnTo>
                  <a:pt x="28" y="11"/>
                </a:lnTo>
                <a:lnTo>
                  <a:pt x="28" y="11"/>
                </a:lnTo>
                <a:lnTo>
                  <a:pt x="28" y="11"/>
                </a:lnTo>
                <a:lnTo>
                  <a:pt x="28" y="12"/>
                </a:lnTo>
                <a:lnTo>
                  <a:pt x="25" y="13"/>
                </a:lnTo>
                <a:lnTo>
                  <a:pt x="25" y="17"/>
                </a:lnTo>
                <a:lnTo>
                  <a:pt x="29" y="15"/>
                </a:lnTo>
                <a:lnTo>
                  <a:pt x="29" y="15"/>
                </a:lnTo>
                <a:lnTo>
                  <a:pt x="30" y="13"/>
                </a:lnTo>
                <a:lnTo>
                  <a:pt x="32" y="13"/>
                </a:lnTo>
                <a:lnTo>
                  <a:pt x="32" y="12"/>
                </a:lnTo>
                <a:lnTo>
                  <a:pt x="24" y="3"/>
                </a:lnTo>
                <a:lnTo>
                  <a:pt x="24" y="3"/>
                </a:lnTo>
                <a:close/>
                <a:moveTo>
                  <a:pt x="25" y="0"/>
                </a:moveTo>
                <a:lnTo>
                  <a:pt x="25" y="2"/>
                </a:lnTo>
                <a:lnTo>
                  <a:pt x="25" y="2"/>
                </a:lnTo>
                <a:lnTo>
                  <a:pt x="33" y="12"/>
                </a:lnTo>
                <a:lnTo>
                  <a:pt x="34" y="10"/>
                </a:lnTo>
                <a:lnTo>
                  <a:pt x="33" y="10"/>
                </a:lnTo>
                <a:lnTo>
                  <a:pt x="33" y="7"/>
                </a:lnTo>
                <a:lnTo>
                  <a:pt x="34" y="6"/>
                </a:lnTo>
                <a:lnTo>
                  <a:pt x="36" y="6"/>
                </a:lnTo>
                <a:lnTo>
                  <a:pt x="37" y="7"/>
                </a:lnTo>
                <a:lnTo>
                  <a:pt x="38" y="8"/>
                </a:lnTo>
                <a:lnTo>
                  <a:pt x="37" y="10"/>
                </a:lnTo>
                <a:lnTo>
                  <a:pt x="36" y="10"/>
                </a:lnTo>
                <a:lnTo>
                  <a:pt x="34" y="10"/>
                </a:lnTo>
                <a:lnTo>
                  <a:pt x="33" y="12"/>
                </a:lnTo>
                <a:lnTo>
                  <a:pt x="45" y="15"/>
                </a:lnTo>
                <a:lnTo>
                  <a:pt x="45" y="15"/>
                </a:lnTo>
                <a:lnTo>
                  <a:pt x="46" y="15"/>
                </a:lnTo>
                <a:lnTo>
                  <a:pt x="46" y="15"/>
                </a:lnTo>
                <a:lnTo>
                  <a:pt x="46" y="16"/>
                </a:lnTo>
                <a:lnTo>
                  <a:pt x="46" y="16"/>
                </a:lnTo>
                <a:lnTo>
                  <a:pt x="46" y="17"/>
                </a:lnTo>
                <a:lnTo>
                  <a:pt x="41" y="28"/>
                </a:lnTo>
                <a:lnTo>
                  <a:pt x="43" y="28"/>
                </a:lnTo>
                <a:lnTo>
                  <a:pt x="45" y="27"/>
                </a:lnTo>
                <a:lnTo>
                  <a:pt x="46" y="27"/>
                </a:lnTo>
                <a:lnTo>
                  <a:pt x="47" y="28"/>
                </a:lnTo>
                <a:lnTo>
                  <a:pt x="47" y="29"/>
                </a:lnTo>
                <a:lnTo>
                  <a:pt x="47" y="30"/>
                </a:lnTo>
                <a:lnTo>
                  <a:pt x="45" y="32"/>
                </a:lnTo>
                <a:lnTo>
                  <a:pt x="43" y="30"/>
                </a:lnTo>
                <a:lnTo>
                  <a:pt x="43" y="29"/>
                </a:lnTo>
                <a:lnTo>
                  <a:pt x="41" y="29"/>
                </a:lnTo>
                <a:lnTo>
                  <a:pt x="43" y="40"/>
                </a:lnTo>
                <a:lnTo>
                  <a:pt x="45" y="40"/>
                </a:lnTo>
                <a:lnTo>
                  <a:pt x="45" y="41"/>
                </a:lnTo>
                <a:lnTo>
                  <a:pt x="45" y="41"/>
                </a:lnTo>
                <a:lnTo>
                  <a:pt x="43" y="41"/>
                </a:lnTo>
                <a:lnTo>
                  <a:pt x="43" y="41"/>
                </a:lnTo>
                <a:lnTo>
                  <a:pt x="43" y="41"/>
                </a:lnTo>
                <a:lnTo>
                  <a:pt x="32" y="41"/>
                </a:lnTo>
                <a:lnTo>
                  <a:pt x="33" y="44"/>
                </a:lnTo>
                <a:lnTo>
                  <a:pt x="34" y="44"/>
                </a:lnTo>
                <a:lnTo>
                  <a:pt x="36" y="45"/>
                </a:lnTo>
                <a:lnTo>
                  <a:pt x="36" y="46"/>
                </a:lnTo>
                <a:lnTo>
                  <a:pt x="34" y="47"/>
                </a:lnTo>
                <a:lnTo>
                  <a:pt x="33" y="47"/>
                </a:lnTo>
                <a:lnTo>
                  <a:pt x="32" y="46"/>
                </a:lnTo>
                <a:lnTo>
                  <a:pt x="32" y="45"/>
                </a:lnTo>
                <a:lnTo>
                  <a:pt x="32" y="44"/>
                </a:lnTo>
                <a:lnTo>
                  <a:pt x="32" y="42"/>
                </a:lnTo>
                <a:lnTo>
                  <a:pt x="22" y="50"/>
                </a:lnTo>
                <a:lnTo>
                  <a:pt x="22" y="51"/>
                </a:lnTo>
                <a:lnTo>
                  <a:pt x="21" y="51"/>
                </a:lnTo>
                <a:lnTo>
                  <a:pt x="21" y="51"/>
                </a:lnTo>
                <a:lnTo>
                  <a:pt x="21" y="50"/>
                </a:lnTo>
                <a:lnTo>
                  <a:pt x="15" y="41"/>
                </a:lnTo>
                <a:lnTo>
                  <a:pt x="13" y="42"/>
                </a:lnTo>
                <a:lnTo>
                  <a:pt x="13" y="42"/>
                </a:lnTo>
                <a:lnTo>
                  <a:pt x="15" y="45"/>
                </a:lnTo>
                <a:lnTo>
                  <a:pt x="13" y="46"/>
                </a:lnTo>
                <a:lnTo>
                  <a:pt x="12" y="46"/>
                </a:lnTo>
                <a:lnTo>
                  <a:pt x="9" y="45"/>
                </a:lnTo>
                <a:lnTo>
                  <a:pt x="9" y="44"/>
                </a:lnTo>
                <a:lnTo>
                  <a:pt x="11" y="42"/>
                </a:lnTo>
                <a:lnTo>
                  <a:pt x="12" y="41"/>
                </a:lnTo>
                <a:lnTo>
                  <a:pt x="13" y="42"/>
                </a:lnTo>
                <a:lnTo>
                  <a:pt x="15" y="40"/>
                </a:lnTo>
                <a:lnTo>
                  <a:pt x="3" y="37"/>
                </a:lnTo>
                <a:lnTo>
                  <a:pt x="3" y="38"/>
                </a:lnTo>
                <a:lnTo>
                  <a:pt x="3" y="38"/>
                </a:lnTo>
                <a:lnTo>
                  <a:pt x="2" y="37"/>
                </a:lnTo>
                <a:lnTo>
                  <a:pt x="2" y="37"/>
                </a:lnTo>
                <a:lnTo>
                  <a:pt x="2" y="37"/>
                </a:lnTo>
                <a:lnTo>
                  <a:pt x="2" y="37"/>
                </a:lnTo>
                <a:lnTo>
                  <a:pt x="2" y="37"/>
                </a:lnTo>
                <a:lnTo>
                  <a:pt x="2" y="36"/>
                </a:lnTo>
                <a:lnTo>
                  <a:pt x="2" y="36"/>
                </a:lnTo>
                <a:lnTo>
                  <a:pt x="7" y="24"/>
                </a:lnTo>
                <a:lnTo>
                  <a:pt x="4" y="24"/>
                </a:lnTo>
                <a:lnTo>
                  <a:pt x="4" y="25"/>
                </a:lnTo>
                <a:lnTo>
                  <a:pt x="2" y="25"/>
                </a:lnTo>
                <a:lnTo>
                  <a:pt x="0" y="25"/>
                </a:lnTo>
                <a:lnTo>
                  <a:pt x="0" y="23"/>
                </a:lnTo>
                <a:lnTo>
                  <a:pt x="2" y="21"/>
                </a:lnTo>
                <a:lnTo>
                  <a:pt x="3" y="21"/>
                </a:lnTo>
                <a:lnTo>
                  <a:pt x="4" y="23"/>
                </a:lnTo>
                <a:lnTo>
                  <a:pt x="4" y="23"/>
                </a:lnTo>
                <a:lnTo>
                  <a:pt x="7" y="24"/>
                </a:lnTo>
                <a:lnTo>
                  <a:pt x="4" y="13"/>
                </a:lnTo>
                <a:lnTo>
                  <a:pt x="4" y="12"/>
                </a:lnTo>
                <a:lnTo>
                  <a:pt x="4" y="12"/>
                </a:lnTo>
                <a:lnTo>
                  <a:pt x="4" y="11"/>
                </a:lnTo>
                <a:lnTo>
                  <a:pt x="5" y="11"/>
                </a:lnTo>
                <a:lnTo>
                  <a:pt x="5" y="11"/>
                </a:lnTo>
                <a:lnTo>
                  <a:pt x="5" y="12"/>
                </a:lnTo>
                <a:lnTo>
                  <a:pt x="16" y="11"/>
                </a:lnTo>
                <a:lnTo>
                  <a:pt x="15" y="10"/>
                </a:lnTo>
                <a:lnTo>
                  <a:pt x="13" y="8"/>
                </a:lnTo>
                <a:lnTo>
                  <a:pt x="12" y="8"/>
                </a:lnTo>
                <a:lnTo>
                  <a:pt x="12" y="6"/>
                </a:lnTo>
                <a:lnTo>
                  <a:pt x="13" y="4"/>
                </a:lnTo>
                <a:lnTo>
                  <a:pt x="15" y="4"/>
                </a:lnTo>
                <a:lnTo>
                  <a:pt x="16" y="6"/>
                </a:lnTo>
                <a:lnTo>
                  <a:pt x="17" y="7"/>
                </a:lnTo>
                <a:lnTo>
                  <a:pt x="16" y="8"/>
                </a:lnTo>
                <a:lnTo>
                  <a:pt x="17" y="11"/>
                </a:lnTo>
                <a:lnTo>
                  <a:pt x="24" y="2"/>
                </a:lnTo>
                <a:lnTo>
                  <a:pt x="24" y="2"/>
                </a:lnTo>
                <a:lnTo>
                  <a:pt x="24" y="0"/>
                </a:lnTo>
                <a:lnTo>
                  <a:pt x="2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cxnSp>
        <p:nvCxnSpPr>
          <p:cNvPr id="151" name="直接连接符 150"/>
          <p:cNvCxnSpPr/>
          <p:nvPr/>
        </p:nvCxnSpPr>
        <p:spPr>
          <a:xfrm>
            <a:off x="2228850" y="3082290"/>
            <a:ext cx="4889500" cy="0"/>
          </a:xfrm>
          <a:prstGeom prst="line">
            <a:avLst/>
          </a:prstGeom>
          <a:noFill/>
          <a:ln w="9525" cap="flat" cmpd="sng" algn="ctr">
            <a:solidFill>
              <a:schemeClr val="bg1"/>
            </a:solidFill>
            <a:prstDash val="lgDash"/>
            <a:miter lim="800000"/>
          </a:ln>
          <a:effectLst/>
        </p:spPr>
      </p:cxnSp>
      <p:pic>
        <p:nvPicPr>
          <p:cNvPr id="152" name="图片 151"/>
          <p:cNvPicPr>
            <a:picLocks noChangeAspect="1"/>
          </p:cNvPicPr>
          <p:nvPr/>
        </p:nvPicPr>
        <p:blipFill>
          <a:blip r:embed="rId15">
            <a:extLst>
              <a:ext uri="{28A0092B-C50C-407E-A947-70E740481C1C}">
                <a14:useLocalDpi xmlns:a14="http://schemas.microsoft.com/office/drawing/2010/main" val="0"/>
              </a:ext>
            </a:extLst>
          </a:blip>
          <a:srcRect r="53202" b="34263"/>
          <a:stretch>
            <a:fillRect/>
          </a:stretch>
        </p:blipFill>
        <p:spPr>
          <a:xfrm>
            <a:off x="-431466" y="-136715"/>
            <a:ext cx="1893303" cy="2625647"/>
          </a:xfrm>
          <a:prstGeom prst="rect">
            <a:avLst/>
          </a:prstGeom>
        </p:spPr>
      </p:pic>
    </p:spTree>
  </p:cSld>
  <p:clrMapOvr>
    <a:masterClrMapping/>
  </p:clrMapOvr>
  <mc:AlternateContent>
    <mc:Choice xmlns:p14="http://schemas.microsoft.com/office/powerpoint/2010/main" Requires="p14">
      <p:transition spd="med" advTm="421" p14:dur="700">
        <p:dissolve/>
      </p:transition>
    </mc:Choice>
    <mc:Fallback>
      <p:transition spd="med" advTm="421">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500" autoRev="1" fill="hold">
                                          <p:stCondLst>
                                            <p:cond delay="0"/>
                                          </p:stCondLst>
                                        </p:cTn>
                                        <p:tgtEl>
                                          <p:spTgt spid="26"/>
                                        </p:tgtEl>
                                        <p:attrNameLst>
                                          <p:attrName>ppt_w</p:attrName>
                                        </p:attrNameLst>
                                      </p:cBhvr>
                                    </p:anim>
                                    <p:anim by="(#ppt_w*0.50)" calcmode="lin" valueType="num">
                                      <p:cBhvr>
                                        <p:cTn id="8" dur="500" decel="50000" autoRev="1" fill="hold">
                                          <p:stCondLst>
                                            <p:cond delay="0"/>
                                          </p:stCondLst>
                                        </p:cTn>
                                        <p:tgtEl>
                                          <p:spTgt spid="26"/>
                                        </p:tgtEl>
                                        <p:attrNameLst>
                                          <p:attrName>ppt_x</p:attrName>
                                        </p:attrNameLst>
                                      </p:cBhvr>
                                    </p:anim>
                                    <p:anim from="(-#ppt_h/2)" to="(#ppt_y)" calcmode="lin" valueType="num">
                                      <p:cBhvr>
                                        <p:cTn id="9" dur="1000" fill="hold">
                                          <p:stCondLst>
                                            <p:cond delay="0"/>
                                          </p:stCondLst>
                                        </p:cTn>
                                        <p:tgtEl>
                                          <p:spTgt spid="26"/>
                                        </p:tgtEl>
                                        <p:attrNameLst>
                                          <p:attrName>ppt_y</p:attrName>
                                        </p:attrNameLst>
                                      </p:cBhvr>
                                    </p:anim>
                                    <p:animRot by="21600000">
                                      <p:cBhvr>
                                        <p:cTn id="10" dur="1000" fill="hold">
                                          <p:stCondLst>
                                            <p:cond delay="0"/>
                                          </p:stCondLst>
                                        </p:cTn>
                                        <p:tgtEl>
                                          <p:spTgt spid="26"/>
                                        </p:tgtEl>
                                        <p:attrNameLst>
                                          <p:attrName>r</p:attrName>
                                        </p:attrNameLst>
                                      </p:cBhvr>
                                    </p:animRot>
                                  </p:childTnLst>
                                </p:cTn>
                              </p:par>
                            </p:childTnLst>
                          </p:cTn>
                        </p:par>
                        <p:par>
                          <p:cTn id="11" fill="hold" nodeType="afterGroup">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 presetClass="entr" presetSubtype="4" fill="hold" nodeType="afterEffect">
                                  <p:stCondLst>
                                    <p:cond delay="0"/>
                                  </p:stCondLst>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ppt_x"/>
                                          </p:val>
                                        </p:tav>
                                        <p:tav tm="100000">
                                          <p:val>
                                            <p:strVal val="#ppt_x"/>
                                          </p:val>
                                        </p:tav>
                                      </p:tavLst>
                                    </p:anim>
                                    <p:anim calcmode="lin" valueType="num">
                                      <p:cBhvr additive="base">
                                        <p:cTn id="21" dur="500" fill="hold"/>
                                        <p:tgtEl>
                                          <p:spTgt spid="15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500"/>
                            </p:stCondLst>
                            <p:childTnLst>
                              <p:par>
                                <p:cTn id="23" presetID="2" presetClass="entr" presetSubtype="4"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par>
                                <p:cTn id="27" presetID="23" presetClass="entr" presetSubtype="288" fill="hold" nodeType="withEffect">
                                  <p:stCondLst>
                                    <p:cond delay="25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5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strVal val="4*#ppt_w"/>
                                          </p:val>
                                        </p:tav>
                                        <p:tav tm="100000">
                                          <p:val>
                                            <p:strVal val="#ppt_w"/>
                                          </p:val>
                                        </p:tav>
                                      </p:tavLst>
                                    </p:anim>
                                    <p:anim calcmode="lin" valueType="num">
                                      <p:cBhvr>
                                        <p:cTn id="34" dur="500" fill="hold"/>
                                        <p:tgtEl>
                                          <p:spTgt spid="119"/>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50"/>
                                  </p:stCondLst>
                                  <p:childTnLst>
                                    <p:set>
                                      <p:cBhvr>
                                        <p:cTn id="36" dur="1" fill="hold">
                                          <p:stCondLst>
                                            <p:cond delay="0"/>
                                          </p:stCondLst>
                                        </p:cTn>
                                        <p:tgtEl>
                                          <p:spTgt spid="120"/>
                                        </p:tgtEl>
                                        <p:attrNameLst>
                                          <p:attrName>style.visibility</p:attrName>
                                        </p:attrNameLst>
                                      </p:cBhvr>
                                      <p:to>
                                        <p:strVal val="visible"/>
                                      </p:to>
                                    </p:set>
                                    <p:anim calcmode="lin" valueType="num">
                                      <p:cBhvr>
                                        <p:cTn id="37" dur="500" fill="hold"/>
                                        <p:tgtEl>
                                          <p:spTgt spid="120"/>
                                        </p:tgtEl>
                                        <p:attrNameLst>
                                          <p:attrName>ppt_w</p:attrName>
                                        </p:attrNameLst>
                                      </p:cBhvr>
                                      <p:tavLst>
                                        <p:tav tm="0">
                                          <p:val>
                                            <p:strVal val="4*#ppt_w"/>
                                          </p:val>
                                        </p:tav>
                                        <p:tav tm="100000">
                                          <p:val>
                                            <p:strVal val="#ppt_w"/>
                                          </p:val>
                                        </p:tav>
                                      </p:tavLst>
                                    </p:anim>
                                    <p:anim calcmode="lin" valueType="num">
                                      <p:cBhvr>
                                        <p:cTn id="38" dur="500" fill="hold"/>
                                        <p:tgtEl>
                                          <p:spTgt spid="120"/>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25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500" fill="hold"/>
                                        <p:tgtEl>
                                          <p:spTgt spid="121"/>
                                        </p:tgtEl>
                                        <p:attrNameLst>
                                          <p:attrName>ppt_w</p:attrName>
                                        </p:attrNameLst>
                                      </p:cBhvr>
                                      <p:tavLst>
                                        <p:tav tm="0">
                                          <p:val>
                                            <p:strVal val="4*#ppt_w"/>
                                          </p:val>
                                        </p:tav>
                                        <p:tav tm="100000">
                                          <p:val>
                                            <p:strVal val="#ppt_w"/>
                                          </p:val>
                                        </p:tav>
                                      </p:tavLst>
                                    </p:anim>
                                    <p:anim calcmode="lin" valueType="num">
                                      <p:cBhvr>
                                        <p:cTn id="42" dur="500" fill="hold"/>
                                        <p:tgtEl>
                                          <p:spTgt spid="121"/>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250"/>
                                  </p:stCondLst>
                                  <p:childTnLst>
                                    <p:set>
                                      <p:cBhvr>
                                        <p:cTn id="44" dur="1" fill="hold">
                                          <p:stCondLst>
                                            <p:cond delay="0"/>
                                          </p:stCondLst>
                                        </p:cTn>
                                        <p:tgtEl>
                                          <p:spTgt spid="143"/>
                                        </p:tgtEl>
                                        <p:attrNameLst>
                                          <p:attrName>style.visibility</p:attrName>
                                        </p:attrNameLst>
                                      </p:cBhvr>
                                      <p:to>
                                        <p:strVal val="visible"/>
                                      </p:to>
                                    </p:set>
                                    <p:anim calcmode="lin" valueType="num">
                                      <p:cBhvr>
                                        <p:cTn id="45" dur="500" fill="hold"/>
                                        <p:tgtEl>
                                          <p:spTgt spid="143"/>
                                        </p:tgtEl>
                                        <p:attrNameLst>
                                          <p:attrName>ppt_w</p:attrName>
                                        </p:attrNameLst>
                                      </p:cBhvr>
                                      <p:tavLst>
                                        <p:tav tm="0">
                                          <p:val>
                                            <p:strVal val="4*#ppt_w"/>
                                          </p:val>
                                        </p:tav>
                                        <p:tav tm="100000">
                                          <p:val>
                                            <p:strVal val="#ppt_w"/>
                                          </p:val>
                                        </p:tav>
                                      </p:tavLst>
                                    </p:anim>
                                    <p:anim calcmode="lin" valueType="num">
                                      <p:cBhvr>
                                        <p:cTn id="46" dur="500" fill="hold"/>
                                        <p:tgtEl>
                                          <p:spTgt spid="143"/>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250"/>
                                  </p:stCondLst>
                                  <p:childTnLst>
                                    <p:set>
                                      <p:cBhvr>
                                        <p:cTn id="48" dur="1" fill="hold">
                                          <p:stCondLst>
                                            <p:cond delay="0"/>
                                          </p:stCondLst>
                                        </p:cTn>
                                        <p:tgtEl>
                                          <p:spTgt spid="144"/>
                                        </p:tgtEl>
                                        <p:attrNameLst>
                                          <p:attrName>style.visibility</p:attrName>
                                        </p:attrNameLst>
                                      </p:cBhvr>
                                      <p:to>
                                        <p:strVal val="visible"/>
                                      </p:to>
                                    </p:set>
                                    <p:anim calcmode="lin" valueType="num">
                                      <p:cBhvr>
                                        <p:cTn id="49" dur="500" fill="hold"/>
                                        <p:tgtEl>
                                          <p:spTgt spid="144"/>
                                        </p:tgtEl>
                                        <p:attrNameLst>
                                          <p:attrName>ppt_w</p:attrName>
                                        </p:attrNameLst>
                                      </p:cBhvr>
                                      <p:tavLst>
                                        <p:tav tm="0">
                                          <p:val>
                                            <p:strVal val="4*#ppt_w"/>
                                          </p:val>
                                        </p:tav>
                                        <p:tav tm="100000">
                                          <p:val>
                                            <p:strVal val="#ppt_w"/>
                                          </p:val>
                                        </p:tav>
                                      </p:tavLst>
                                    </p:anim>
                                    <p:anim calcmode="lin" valueType="num">
                                      <p:cBhvr>
                                        <p:cTn id="50" dur="500" fill="hold"/>
                                        <p:tgtEl>
                                          <p:spTgt spid="144"/>
                                        </p:tgtEl>
                                        <p:attrNameLst>
                                          <p:attrName>ppt_h</p:attrName>
                                        </p:attrNameLst>
                                      </p:cBhvr>
                                      <p:tavLst>
                                        <p:tav tm="0">
                                          <p:val>
                                            <p:strVal val="4/3*#ppt_h"/>
                                          </p:val>
                                        </p:tav>
                                        <p:tav tm="100000">
                                          <p:val>
                                            <p:strVal val="#ppt_h"/>
                                          </p:val>
                                        </p:tav>
                                      </p:tavLst>
                                    </p:anim>
                                  </p:childTnLst>
                                </p:cTn>
                              </p:par>
                              <p:par>
                                <p:cTn id="51" presetID="23" presetClass="entr" presetSubtype="288" fill="hold" grpId="0" nodeType="withEffect">
                                  <p:stCondLst>
                                    <p:cond delay="250"/>
                                  </p:stCondLst>
                                  <p:childTnLst>
                                    <p:set>
                                      <p:cBhvr>
                                        <p:cTn id="52" dur="1" fill="hold">
                                          <p:stCondLst>
                                            <p:cond delay="0"/>
                                          </p:stCondLst>
                                        </p:cTn>
                                        <p:tgtEl>
                                          <p:spTgt spid="145"/>
                                        </p:tgtEl>
                                        <p:attrNameLst>
                                          <p:attrName>style.visibility</p:attrName>
                                        </p:attrNameLst>
                                      </p:cBhvr>
                                      <p:to>
                                        <p:strVal val="visible"/>
                                      </p:to>
                                    </p:set>
                                    <p:anim calcmode="lin" valueType="num">
                                      <p:cBhvr>
                                        <p:cTn id="53" dur="500" fill="hold"/>
                                        <p:tgtEl>
                                          <p:spTgt spid="145"/>
                                        </p:tgtEl>
                                        <p:attrNameLst>
                                          <p:attrName>ppt_w</p:attrName>
                                        </p:attrNameLst>
                                      </p:cBhvr>
                                      <p:tavLst>
                                        <p:tav tm="0">
                                          <p:val>
                                            <p:strVal val="4*#ppt_w"/>
                                          </p:val>
                                        </p:tav>
                                        <p:tav tm="100000">
                                          <p:val>
                                            <p:strVal val="#ppt_w"/>
                                          </p:val>
                                        </p:tav>
                                      </p:tavLst>
                                    </p:anim>
                                    <p:anim calcmode="lin" valueType="num">
                                      <p:cBhvr>
                                        <p:cTn id="54" dur="500" fill="hold"/>
                                        <p:tgtEl>
                                          <p:spTgt spid="145"/>
                                        </p:tgtEl>
                                        <p:attrNameLst>
                                          <p:attrName>ppt_h</p:attrName>
                                        </p:attrNameLst>
                                      </p:cBhvr>
                                      <p:tavLst>
                                        <p:tav tm="0">
                                          <p:val>
                                            <p:strVal val="4/3*#ppt_h"/>
                                          </p:val>
                                        </p:tav>
                                        <p:tav tm="100000">
                                          <p:val>
                                            <p:strVal val="#ppt_h"/>
                                          </p:val>
                                        </p:tav>
                                      </p:tavLst>
                                    </p:anim>
                                  </p:childTnLst>
                                </p:cTn>
                              </p:par>
                              <p:par>
                                <p:cTn id="55" presetID="23" presetClass="entr" presetSubtype="288" fill="hold" grpId="0" nodeType="withEffect">
                                  <p:stCondLst>
                                    <p:cond delay="250"/>
                                  </p:stCondLst>
                                  <p:childTnLst>
                                    <p:set>
                                      <p:cBhvr>
                                        <p:cTn id="56" dur="1" fill="hold">
                                          <p:stCondLst>
                                            <p:cond delay="0"/>
                                          </p:stCondLst>
                                        </p:cTn>
                                        <p:tgtEl>
                                          <p:spTgt spid="146"/>
                                        </p:tgtEl>
                                        <p:attrNameLst>
                                          <p:attrName>style.visibility</p:attrName>
                                        </p:attrNameLst>
                                      </p:cBhvr>
                                      <p:to>
                                        <p:strVal val="visible"/>
                                      </p:to>
                                    </p:set>
                                    <p:anim calcmode="lin" valueType="num">
                                      <p:cBhvr>
                                        <p:cTn id="57" dur="500" fill="hold"/>
                                        <p:tgtEl>
                                          <p:spTgt spid="146"/>
                                        </p:tgtEl>
                                        <p:attrNameLst>
                                          <p:attrName>ppt_w</p:attrName>
                                        </p:attrNameLst>
                                      </p:cBhvr>
                                      <p:tavLst>
                                        <p:tav tm="0">
                                          <p:val>
                                            <p:strVal val="4*#ppt_w"/>
                                          </p:val>
                                        </p:tav>
                                        <p:tav tm="100000">
                                          <p:val>
                                            <p:strVal val="#ppt_w"/>
                                          </p:val>
                                        </p:tav>
                                      </p:tavLst>
                                    </p:anim>
                                    <p:anim calcmode="lin" valueType="num">
                                      <p:cBhvr>
                                        <p:cTn id="58" dur="500" fill="hold"/>
                                        <p:tgtEl>
                                          <p:spTgt spid="146"/>
                                        </p:tgtEl>
                                        <p:attrNameLst>
                                          <p:attrName>ppt_h</p:attrName>
                                        </p:attrNameLst>
                                      </p:cBhvr>
                                      <p:tavLst>
                                        <p:tav tm="0">
                                          <p:val>
                                            <p:strVal val="4/3*#ppt_h"/>
                                          </p:val>
                                        </p:tav>
                                        <p:tav tm="100000">
                                          <p:val>
                                            <p:strVal val="#ppt_h"/>
                                          </p:val>
                                        </p:tav>
                                      </p:tavLst>
                                    </p:anim>
                                  </p:childTnLst>
                                </p:cTn>
                              </p:par>
                              <p:par>
                                <p:cTn id="59" presetID="23" presetClass="entr" presetSubtype="288" fill="hold" grpId="0" nodeType="withEffect">
                                  <p:stCondLst>
                                    <p:cond delay="250"/>
                                  </p:stCondLst>
                                  <p:childTnLst>
                                    <p:set>
                                      <p:cBhvr>
                                        <p:cTn id="60" dur="1" fill="hold">
                                          <p:stCondLst>
                                            <p:cond delay="0"/>
                                          </p:stCondLst>
                                        </p:cTn>
                                        <p:tgtEl>
                                          <p:spTgt spid="147"/>
                                        </p:tgtEl>
                                        <p:attrNameLst>
                                          <p:attrName>style.visibility</p:attrName>
                                        </p:attrNameLst>
                                      </p:cBhvr>
                                      <p:to>
                                        <p:strVal val="visible"/>
                                      </p:to>
                                    </p:set>
                                    <p:anim calcmode="lin" valueType="num">
                                      <p:cBhvr>
                                        <p:cTn id="61" dur="500" fill="hold"/>
                                        <p:tgtEl>
                                          <p:spTgt spid="147"/>
                                        </p:tgtEl>
                                        <p:attrNameLst>
                                          <p:attrName>ppt_w</p:attrName>
                                        </p:attrNameLst>
                                      </p:cBhvr>
                                      <p:tavLst>
                                        <p:tav tm="0">
                                          <p:val>
                                            <p:strVal val="4*#ppt_w"/>
                                          </p:val>
                                        </p:tav>
                                        <p:tav tm="100000">
                                          <p:val>
                                            <p:strVal val="#ppt_w"/>
                                          </p:val>
                                        </p:tav>
                                      </p:tavLst>
                                    </p:anim>
                                    <p:anim calcmode="lin" valueType="num">
                                      <p:cBhvr>
                                        <p:cTn id="62" dur="500" fill="hold"/>
                                        <p:tgtEl>
                                          <p:spTgt spid="147"/>
                                        </p:tgtEl>
                                        <p:attrNameLst>
                                          <p:attrName>ppt_h</p:attrName>
                                        </p:attrNameLst>
                                      </p:cBhvr>
                                      <p:tavLst>
                                        <p:tav tm="0">
                                          <p:val>
                                            <p:strVal val="4/3*#ppt_h"/>
                                          </p:val>
                                        </p:tav>
                                        <p:tav tm="100000">
                                          <p:val>
                                            <p:strVal val="#ppt_h"/>
                                          </p:val>
                                        </p:tav>
                                      </p:tavLst>
                                    </p:anim>
                                  </p:childTnLst>
                                </p:cTn>
                              </p:par>
                              <p:par>
                                <p:cTn id="63" presetID="23" presetClass="entr" presetSubtype="288" fill="hold" grpId="0" nodeType="withEffect">
                                  <p:stCondLst>
                                    <p:cond delay="250"/>
                                  </p:stCondLst>
                                  <p:childTnLst>
                                    <p:set>
                                      <p:cBhvr>
                                        <p:cTn id="64" dur="1" fill="hold">
                                          <p:stCondLst>
                                            <p:cond delay="0"/>
                                          </p:stCondLst>
                                        </p:cTn>
                                        <p:tgtEl>
                                          <p:spTgt spid="148"/>
                                        </p:tgtEl>
                                        <p:attrNameLst>
                                          <p:attrName>style.visibility</p:attrName>
                                        </p:attrNameLst>
                                      </p:cBhvr>
                                      <p:to>
                                        <p:strVal val="visible"/>
                                      </p:to>
                                    </p:set>
                                    <p:anim calcmode="lin" valueType="num">
                                      <p:cBhvr>
                                        <p:cTn id="65" dur="500" fill="hold"/>
                                        <p:tgtEl>
                                          <p:spTgt spid="148"/>
                                        </p:tgtEl>
                                        <p:attrNameLst>
                                          <p:attrName>ppt_w</p:attrName>
                                        </p:attrNameLst>
                                      </p:cBhvr>
                                      <p:tavLst>
                                        <p:tav tm="0">
                                          <p:val>
                                            <p:strVal val="4*#ppt_w"/>
                                          </p:val>
                                        </p:tav>
                                        <p:tav tm="100000">
                                          <p:val>
                                            <p:strVal val="#ppt_w"/>
                                          </p:val>
                                        </p:tav>
                                      </p:tavLst>
                                    </p:anim>
                                    <p:anim calcmode="lin" valueType="num">
                                      <p:cBhvr>
                                        <p:cTn id="66" dur="500" fill="hold"/>
                                        <p:tgtEl>
                                          <p:spTgt spid="148"/>
                                        </p:tgtEl>
                                        <p:attrNameLst>
                                          <p:attrName>ppt_h</p:attrName>
                                        </p:attrNameLst>
                                      </p:cBhvr>
                                      <p:tavLst>
                                        <p:tav tm="0">
                                          <p:val>
                                            <p:strVal val="4/3*#ppt_h"/>
                                          </p:val>
                                        </p:tav>
                                        <p:tav tm="100000">
                                          <p:val>
                                            <p:strVal val="#ppt_h"/>
                                          </p:val>
                                        </p:tav>
                                      </p:tavLst>
                                    </p:anim>
                                  </p:childTnLst>
                                </p:cTn>
                              </p:par>
                              <p:par>
                                <p:cTn id="67" presetID="23" presetClass="entr" presetSubtype="288" fill="hold" grpId="0" nodeType="withEffect">
                                  <p:stCondLst>
                                    <p:cond delay="250"/>
                                  </p:stCondLst>
                                  <p:childTnLst>
                                    <p:set>
                                      <p:cBhvr>
                                        <p:cTn id="68" dur="1" fill="hold">
                                          <p:stCondLst>
                                            <p:cond delay="0"/>
                                          </p:stCondLst>
                                        </p:cTn>
                                        <p:tgtEl>
                                          <p:spTgt spid="149"/>
                                        </p:tgtEl>
                                        <p:attrNameLst>
                                          <p:attrName>style.visibility</p:attrName>
                                        </p:attrNameLst>
                                      </p:cBhvr>
                                      <p:to>
                                        <p:strVal val="visible"/>
                                      </p:to>
                                    </p:set>
                                    <p:anim calcmode="lin" valueType="num">
                                      <p:cBhvr>
                                        <p:cTn id="69" dur="500" fill="hold"/>
                                        <p:tgtEl>
                                          <p:spTgt spid="149"/>
                                        </p:tgtEl>
                                        <p:attrNameLst>
                                          <p:attrName>ppt_w</p:attrName>
                                        </p:attrNameLst>
                                      </p:cBhvr>
                                      <p:tavLst>
                                        <p:tav tm="0">
                                          <p:val>
                                            <p:strVal val="4*#ppt_w"/>
                                          </p:val>
                                        </p:tav>
                                        <p:tav tm="100000">
                                          <p:val>
                                            <p:strVal val="#ppt_w"/>
                                          </p:val>
                                        </p:tav>
                                      </p:tavLst>
                                    </p:anim>
                                    <p:anim calcmode="lin" valueType="num">
                                      <p:cBhvr>
                                        <p:cTn id="70" dur="500" fill="hold"/>
                                        <p:tgtEl>
                                          <p:spTgt spid="149"/>
                                        </p:tgtEl>
                                        <p:attrNameLst>
                                          <p:attrName>ppt_h</p:attrName>
                                        </p:attrNameLst>
                                      </p:cBhvr>
                                      <p:tavLst>
                                        <p:tav tm="0">
                                          <p:val>
                                            <p:strVal val="4/3*#ppt_h"/>
                                          </p:val>
                                        </p:tav>
                                        <p:tav tm="100000">
                                          <p:val>
                                            <p:strVal val="#ppt_h"/>
                                          </p:val>
                                        </p:tav>
                                      </p:tavLst>
                                    </p:anim>
                                  </p:childTnLst>
                                </p:cTn>
                              </p:par>
                              <p:par>
                                <p:cTn id="71" presetID="23" presetClass="entr" presetSubtype="288" fill="hold" grpId="0" nodeType="withEffect">
                                  <p:stCondLst>
                                    <p:cond delay="250"/>
                                  </p:stCondLst>
                                  <p:childTnLst>
                                    <p:set>
                                      <p:cBhvr>
                                        <p:cTn id="72" dur="1" fill="hold">
                                          <p:stCondLst>
                                            <p:cond delay="0"/>
                                          </p:stCondLst>
                                        </p:cTn>
                                        <p:tgtEl>
                                          <p:spTgt spid="150"/>
                                        </p:tgtEl>
                                        <p:attrNameLst>
                                          <p:attrName>style.visibility</p:attrName>
                                        </p:attrNameLst>
                                      </p:cBhvr>
                                      <p:to>
                                        <p:strVal val="visible"/>
                                      </p:to>
                                    </p:set>
                                    <p:anim calcmode="lin" valueType="num">
                                      <p:cBhvr>
                                        <p:cTn id="73" dur="500" fill="hold"/>
                                        <p:tgtEl>
                                          <p:spTgt spid="150"/>
                                        </p:tgtEl>
                                        <p:attrNameLst>
                                          <p:attrName>ppt_w</p:attrName>
                                        </p:attrNameLst>
                                      </p:cBhvr>
                                      <p:tavLst>
                                        <p:tav tm="0">
                                          <p:val>
                                            <p:strVal val="4*#ppt_w"/>
                                          </p:val>
                                        </p:tav>
                                        <p:tav tm="100000">
                                          <p:val>
                                            <p:strVal val="#ppt_w"/>
                                          </p:val>
                                        </p:tav>
                                      </p:tavLst>
                                    </p:anim>
                                    <p:anim calcmode="lin" valueType="num">
                                      <p:cBhvr>
                                        <p:cTn id="74" dur="500" fill="hold"/>
                                        <p:tgtEl>
                                          <p:spTgt spid="15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119" grpId="0" animBg="1"/>
      <p:bldP spid="120" grpId="0"/>
      <p:bldP spid="143" grpId="0" animBg="1"/>
      <p:bldP spid="144" grpId="0" animBg="1"/>
      <p:bldP spid="145" grpId="0" animBg="1"/>
      <p:bldP spid="146" grpId="0" animBg="1"/>
      <p:bldP spid="147" grpId="0" animBg="1"/>
      <p:bldP spid="148" grpId="0" animBg="1"/>
      <p:bldP spid="149" grpId="0" animBg="1"/>
      <p:bldP spid="150"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2"/>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a:solidFill>
                  <a:schemeClr val="bg1"/>
                </a:solidFill>
                <a:latin typeface="方正综艺简体" panose="03000509000000000000" charset="-122"/>
                <a:ea typeface="方正综艺简体" panose="03000509000000000000" charset="-122"/>
              </a:rPr>
              <a:t>01</a:t>
            </a:r>
            <a:endParaRPr lang="en-US" sz="2400" b="1">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a:solidFill>
                  <a:schemeClr val="bg1"/>
                </a:solidFill>
                <a:latin typeface="Aparajita" panose="020b0604020202020204" charset="0"/>
              </a:rPr>
              <a:t>SPECIAL WISHES</a:t>
            </a:r>
            <a:endParaRPr lang="zh-CN" altLang="en-US" sz="270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活动主题</a:t>
            </a:r>
            <a:endPar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3885">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nodeType="afterGroup">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6152" grpId="0"/>
      <p:bldP spid="615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 name="Group 11"/>
          <p:cNvGrpSpPr/>
          <p:nvPr/>
        </p:nvGrpSpPr>
        <p:grpSpPr>
          <a:xfrm>
            <a:off x="2020149" y="1668099"/>
            <a:ext cx="2627575" cy="2627575"/>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p:nvPr/>
            </p:nvSpPr>
            <p:spPr bwMode="auto">
              <a:xfrm>
                <a:off x="5953125" y="2046288"/>
                <a:ext cx="1146175" cy="593725"/>
              </a:xfrm>
              <a:custGeom>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27"/>
              <p:cNvSpPr/>
              <p:nvPr/>
            </p:nvSpPr>
            <p:spPr bwMode="auto">
              <a:xfrm>
                <a:off x="4657725" y="946151"/>
                <a:ext cx="2151063" cy="1825625"/>
              </a:xfrm>
              <a:custGeom>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5"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p:nvPr/>
            </p:nvSpPr>
            <p:spPr bwMode="auto">
              <a:xfrm>
                <a:off x="5753100" y="2257426"/>
                <a:ext cx="593725" cy="1146175"/>
              </a:xfrm>
              <a:custGeom>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25"/>
              <p:cNvSpPr/>
              <p:nvPr/>
            </p:nvSpPr>
            <p:spPr bwMode="auto">
              <a:xfrm>
                <a:off x="4657725" y="2517776"/>
                <a:ext cx="1825625" cy="2151063"/>
              </a:xfrm>
              <a:custGeom>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5">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p:nvPr/>
            </p:nvSpPr>
            <p:spPr bwMode="auto">
              <a:xfrm>
                <a:off x="5953125" y="2989263"/>
                <a:ext cx="1146175" cy="593725"/>
              </a:xfrm>
              <a:custGeom>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23"/>
              <p:cNvSpPr/>
              <p:nvPr/>
            </p:nvSpPr>
            <p:spPr bwMode="auto">
              <a:xfrm>
                <a:off x="6230938" y="2843213"/>
                <a:ext cx="2149475" cy="1825625"/>
              </a:xfrm>
              <a:custGeom>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5"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p:nvPr/>
            </p:nvSpPr>
            <p:spPr bwMode="auto">
              <a:xfrm>
                <a:off x="6691313" y="2257426"/>
                <a:ext cx="593725" cy="1146175"/>
              </a:xfrm>
              <a:custGeom>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Freeform 21"/>
              <p:cNvSpPr/>
              <p:nvPr/>
            </p:nvSpPr>
            <p:spPr bwMode="auto">
              <a:xfrm>
                <a:off x="6554788" y="946151"/>
                <a:ext cx="1825625" cy="2151063"/>
              </a:xfrm>
              <a:custGeom>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5">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39699" tIns="19849" rIns="39699" bIns="19849" numCol="1" anchor="t" anchorCtr="0" compatLnSpc="1"/>
              <a:lstStyle/>
              <a:p>
                <a:pPr algn="just">
                  <a:lnSpc>
                    <a:spcPct val="120000"/>
                  </a:lnSpc>
                </a:pPr>
                <a:endParaRPr lang="en-US" sz="123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17" name="TextBox 16"/>
            <p:cNvSpPr txBox="1"/>
            <p:nvPr userDrawn="1"/>
          </p:nvSpPr>
          <p:spPr>
            <a:xfrm rot="18920652">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9" name="Group 30"/>
          <p:cNvGrpSpPr/>
          <p:nvPr/>
        </p:nvGrpSpPr>
        <p:grpSpPr>
          <a:xfrm>
            <a:off x="4924210" y="1929398"/>
            <a:ext cx="2566514" cy="417018"/>
            <a:chOff x="8633669" y="2306010"/>
            <a:chExt cx="2990246" cy="640330"/>
          </a:xfrm>
        </p:grpSpPr>
        <p:sp>
          <p:nvSpPr>
            <p:cNvPr id="30"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3" name="Group 30"/>
          <p:cNvGrpSpPr/>
          <p:nvPr/>
        </p:nvGrpSpPr>
        <p:grpSpPr>
          <a:xfrm>
            <a:off x="4924210" y="2515002"/>
            <a:ext cx="2566514" cy="417018"/>
            <a:chOff x="8633669" y="2306010"/>
            <a:chExt cx="2990246" cy="640330"/>
          </a:xfrm>
        </p:grpSpPr>
        <p:sp>
          <p:nvSpPr>
            <p:cNvPr id="34"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6" name="Group 30"/>
          <p:cNvGrpSpPr/>
          <p:nvPr/>
        </p:nvGrpSpPr>
        <p:grpSpPr>
          <a:xfrm>
            <a:off x="4924210" y="3100607"/>
            <a:ext cx="2566514" cy="417018"/>
            <a:chOff x="8633669" y="2306010"/>
            <a:chExt cx="2990246" cy="640330"/>
          </a:xfrm>
        </p:grpSpPr>
        <p:sp>
          <p:nvSpPr>
            <p:cNvPr id="37"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0"/>
          <p:cNvGrpSpPr/>
          <p:nvPr/>
        </p:nvGrpSpPr>
        <p:grpSpPr>
          <a:xfrm>
            <a:off x="4924210" y="3686211"/>
            <a:ext cx="2566514" cy="417018"/>
            <a:chOff x="8633669" y="2306010"/>
            <a:chExt cx="2990246" cy="640330"/>
          </a:xfrm>
        </p:grpSpPr>
        <p:sp>
          <p:nvSpPr>
            <p:cNvPr id="40"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3744">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nodeType="afterGroup">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nodeType="afterGroup">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nodeType="afterGroup">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Freeform 3"/>
          <p:cNvSpPr/>
          <p:nvPr/>
        </p:nvSpPr>
        <p:spPr bwMode="auto">
          <a:xfrm>
            <a:off x="5891310" y="3583426"/>
            <a:ext cx="422851" cy="422850"/>
          </a:xfrm>
          <a:custGeom>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5" name="Freeform 4"/>
          <p:cNvSpPr/>
          <p:nvPr/>
        </p:nvSpPr>
        <p:spPr bwMode="auto">
          <a:xfrm>
            <a:off x="5475697" y="3089238"/>
            <a:ext cx="650301" cy="649266"/>
          </a:xfrm>
          <a:custGeom>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6" name="Freeform 5"/>
          <p:cNvSpPr/>
          <p:nvPr/>
        </p:nvSpPr>
        <p:spPr bwMode="auto">
          <a:xfrm>
            <a:off x="4777840" y="1600471"/>
            <a:ext cx="1054542" cy="1053508"/>
          </a:xfrm>
          <a:custGeom>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7" name="Freeform 6"/>
          <p:cNvSpPr/>
          <p:nvPr/>
        </p:nvSpPr>
        <p:spPr bwMode="auto">
          <a:xfrm>
            <a:off x="5654556" y="1253094"/>
            <a:ext cx="765060" cy="765060"/>
          </a:xfrm>
          <a:custGeom>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6317263" y="1697656"/>
            <a:ext cx="422851" cy="422850"/>
          </a:xfrm>
          <a:custGeom>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5631812" y="2048134"/>
            <a:ext cx="1212723" cy="1211689"/>
          </a:xfrm>
          <a:custGeom>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6"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10" name="Group 9"/>
          <p:cNvGrpSpPr/>
          <p:nvPr/>
        </p:nvGrpSpPr>
        <p:grpSpPr>
          <a:xfrm>
            <a:off x="4611386" y="2735655"/>
            <a:ext cx="852939" cy="1695537"/>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7"/>
            <p:cNvSpPr/>
            <p:nvPr/>
          </p:nvSpPr>
          <p:spPr bwMode="auto">
            <a:xfrm>
              <a:off x="3987801" y="4348162"/>
              <a:ext cx="1309688" cy="2509837"/>
            </a:xfrm>
            <a:custGeom>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3" name="Freeform 8"/>
            <p:cNvSpPr/>
            <p:nvPr/>
          </p:nvSpPr>
          <p:spPr bwMode="auto">
            <a:xfrm>
              <a:off x="4176714" y="4281487"/>
              <a:ext cx="625475" cy="330200"/>
            </a:xfrm>
            <a:custGeom>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2">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sp>
        <p:nvSpPr>
          <p:cNvPr id="15" name="Freeform 12"/>
          <p:cNvSpPr/>
          <p:nvPr/>
        </p:nvSpPr>
        <p:spPr bwMode="auto">
          <a:xfrm>
            <a:off x="5793095" y="2209418"/>
            <a:ext cx="890158" cy="889124"/>
          </a:xfrm>
          <a:custGeom>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30"/>
          <p:cNvSpPr/>
          <p:nvPr/>
        </p:nvSpPr>
        <p:spPr bwMode="auto">
          <a:xfrm>
            <a:off x="4927750" y="1750383"/>
            <a:ext cx="754721" cy="753687"/>
          </a:xfrm>
          <a:custGeom>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48"/>
          <p:cNvSpPr/>
          <p:nvPr/>
        </p:nvSpPr>
        <p:spPr bwMode="auto">
          <a:xfrm>
            <a:off x="5784824" y="1383360"/>
            <a:ext cx="505560" cy="505559"/>
          </a:xfrm>
          <a:custGeom>
            <a:gdLst>
              <a:gd name="T0" fmla="*/ 60 w 883"/>
              <a:gd name="T1" fmla="*/ 549 h 883"/>
              <a:gd name="T2" fmla="*/ 550 w 883"/>
              <a:gd name="T3" fmla="*/ 824 h 883"/>
              <a:gd name="T4" fmla="*/ 824 w 883"/>
              <a:gd name="T5" fmla="*/ 334 h 883"/>
              <a:gd name="T6" fmla="*/ 334 w 883"/>
              <a:gd name="T7" fmla="*/ 60 h 883"/>
              <a:gd name="T8" fmla="*/ 60 w 883"/>
              <a:gd name="T9" fmla="*/ 549 h 883"/>
            </a:gd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66"/>
          <p:cNvSpPr/>
          <p:nvPr/>
        </p:nvSpPr>
        <p:spPr bwMode="auto">
          <a:xfrm>
            <a:off x="5614236" y="3227774"/>
            <a:ext cx="373226" cy="373225"/>
          </a:xfrm>
          <a:custGeom>
            <a:gdLst>
              <a:gd name="T0" fmla="*/ 13 w 650"/>
              <a:gd name="T1" fmla="*/ 351 h 651"/>
              <a:gd name="T2" fmla="*/ 350 w 650"/>
              <a:gd name="T3" fmla="*/ 637 h 651"/>
              <a:gd name="T4" fmla="*/ 636 w 650"/>
              <a:gd name="T5" fmla="*/ 300 h 651"/>
              <a:gd name="T6" fmla="*/ 300 w 650"/>
              <a:gd name="T7" fmla="*/ 14 h 651"/>
              <a:gd name="T8" fmla="*/ 13 w 650"/>
              <a:gd name="T9" fmla="*/ 351 h 651"/>
            </a:gd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76"/>
          <p:cNvSpPr>
            <a:spLocks noEditPoints="1"/>
          </p:cNvSpPr>
          <p:nvPr/>
        </p:nvSpPr>
        <p:spPr bwMode="auto">
          <a:xfrm>
            <a:off x="6015376" y="3714724"/>
            <a:ext cx="169554" cy="158181"/>
          </a:xfrm>
          <a:custGeom>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86"/>
          <p:cNvSpPr>
            <a:spLocks noEditPoints="1"/>
          </p:cNvSpPr>
          <p:nvPr/>
        </p:nvSpPr>
        <p:spPr bwMode="auto">
          <a:xfrm>
            <a:off x="6441326" y="1829990"/>
            <a:ext cx="169554" cy="158181"/>
          </a:xfrm>
          <a:custGeom>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1" name="Oval 20"/>
          <p:cNvSpPr>
            <a:spLocks noChangeArrowheads="1"/>
          </p:cNvSpPr>
          <p:nvPr/>
        </p:nvSpPr>
        <p:spPr bwMode="auto">
          <a:xfrm>
            <a:off x="5201725" y="2024357"/>
            <a:ext cx="205739" cy="205739"/>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rrowheads="1"/>
          </p:cNvSpPr>
          <p:nvPr/>
        </p:nvSpPr>
        <p:spPr bwMode="auto">
          <a:xfrm>
            <a:off x="6125999" y="2535086"/>
            <a:ext cx="236755" cy="237789"/>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a:spLocks noChangeArrowheads="1"/>
          </p:cNvSpPr>
          <p:nvPr/>
        </p:nvSpPr>
        <p:spPr bwMode="auto">
          <a:xfrm>
            <a:off x="5968853" y="1567387"/>
            <a:ext cx="139572" cy="139571"/>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4" name="Oval 23"/>
          <p:cNvSpPr>
            <a:spLocks noChangeArrowheads="1"/>
          </p:cNvSpPr>
          <p:nvPr/>
        </p:nvSpPr>
        <p:spPr bwMode="auto">
          <a:xfrm>
            <a:off x="5730030" y="3345635"/>
            <a:ext cx="139572" cy="138538"/>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25" name="Group 24"/>
          <p:cNvGrpSpPr/>
          <p:nvPr/>
        </p:nvGrpSpPr>
        <p:grpSpPr>
          <a:xfrm>
            <a:off x="6367678" y="2846278"/>
            <a:ext cx="989655" cy="1580779"/>
            <a:chOff x="6684587" y="4424362"/>
            <a:chExt cx="1519615" cy="2427287"/>
          </a:xfrm>
          <a:solidFill>
            <a:schemeClr val="accent1"/>
          </a:solidFill>
        </p:grpSpPr>
        <p:sp>
          <p:nvSpPr>
            <p:cNvPr id="26" name="Freeform 25"/>
            <p:cNvSpPr/>
            <p:nvPr/>
          </p:nvSpPr>
          <p:spPr bwMode="auto">
            <a:xfrm>
              <a:off x="6684587" y="4970462"/>
              <a:ext cx="1519615" cy="1881187"/>
            </a:xfrm>
            <a:custGeom>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6">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grpSp>
        <p:nvGrpSpPr>
          <p:cNvPr id="70" name="Group 69"/>
          <p:cNvGrpSpPr/>
          <p:nvPr/>
        </p:nvGrpSpPr>
        <p:grpSpPr>
          <a:xfrm>
            <a:off x="1970260" y="3911503"/>
            <a:ext cx="302406" cy="302923"/>
            <a:chOff x="9145588" y="4435475"/>
            <a:chExt cx="464344" cy="465138"/>
          </a:xfrm>
          <a:solidFill>
            <a:schemeClr val="tx2"/>
          </a:solidFill>
        </p:grpSpPr>
        <p:sp>
          <p:nvSpPr>
            <p:cNvPr id="71" name="AutoShape 7"/>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AutoShape 8"/>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AutoShape 9"/>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AutoShape 10"/>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AutoShape 11"/>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AutoShape 12"/>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AutoShape 13"/>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AutoShape 14"/>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AutoShape 15"/>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80" name="Group 79"/>
          <p:cNvGrpSpPr/>
          <p:nvPr/>
        </p:nvGrpSpPr>
        <p:grpSpPr>
          <a:xfrm>
            <a:off x="1975235" y="2759667"/>
            <a:ext cx="283280" cy="302406"/>
            <a:chOff x="9159875" y="1647825"/>
            <a:chExt cx="434975" cy="464344"/>
          </a:xfrm>
          <a:solidFill>
            <a:schemeClr val="accent3"/>
          </a:solidFill>
        </p:grpSpPr>
        <p:sp>
          <p:nvSpPr>
            <p:cNvPr id="81" name="AutoShape 78"/>
            <p:cNvSpPr/>
            <p:nvPr/>
          </p:nvSpPr>
          <p:spPr bwMode="auto">
            <a:xfrm>
              <a:off x="9159875" y="1647825"/>
              <a:ext cx="434975"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2" name="AutoShape 79"/>
            <p:cNvSpPr/>
            <p:nvPr/>
          </p:nvSpPr>
          <p:spPr bwMode="auto">
            <a:xfrm>
              <a:off x="9217819" y="1705769"/>
              <a:ext cx="319088" cy="2905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3" name="AutoShape 80"/>
            <p:cNvSpPr/>
            <p:nvPr/>
          </p:nvSpPr>
          <p:spPr bwMode="auto">
            <a:xfrm>
              <a:off x="9391650" y="1749425"/>
              <a:ext cx="87313"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4" name="Group 83"/>
          <p:cNvGrpSpPr/>
          <p:nvPr/>
        </p:nvGrpSpPr>
        <p:grpSpPr>
          <a:xfrm>
            <a:off x="1974740" y="1607832"/>
            <a:ext cx="302923" cy="283796"/>
            <a:chOff x="5368132" y="3540125"/>
            <a:chExt cx="465138" cy="435769"/>
          </a:xfrm>
          <a:solidFill>
            <a:schemeClr val="accent1"/>
          </a:solidFill>
        </p:grpSpPr>
        <p:sp>
          <p:nvSpPr>
            <p:cNvPr id="85" name="AutoShape 110"/>
            <p:cNvSpPr/>
            <p:nvPr/>
          </p:nvSpPr>
          <p:spPr bwMode="auto">
            <a:xfrm>
              <a:off x="5426869" y="3598069"/>
              <a:ext cx="347663" cy="2325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6" name="AutoShape 111"/>
            <p:cNvSpPr/>
            <p:nvPr/>
          </p:nvSpPr>
          <p:spPr bwMode="auto">
            <a:xfrm>
              <a:off x="5368132" y="3540125"/>
              <a:ext cx="465138" cy="4357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7" name="Group 86"/>
          <p:cNvGrpSpPr/>
          <p:nvPr/>
        </p:nvGrpSpPr>
        <p:grpSpPr>
          <a:xfrm>
            <a:off x="1974985" y="2198223"/>
            <a:ext cx="302923" cy="254848"/>
            <a:chOff x="5368132" y="2625725"/>
            <a:chExt cx="465138" cy="391319"/>
          </a:xfrm>
          <a:solidFill>
            <a:schemeClr val="accent2"/>
          </a:solidFill>
        </p:grpSpPr>
        <p:sp>
          <p:nvSpPr>
            <p:cNvPr id="88" name="AutoShape 120"/>
            <p:cNvSpPr/>
            <p:nvPr/>
          </p:nvSpPr>
          <p:spPr bwMode="auto">
            <a:xfrm>
              <a:off x="5484813" y="2727325"/>
              <a:ext cx="231775" cy="2317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9" name="AutoShape 121"/>
            <p:cNvSpPr/>
            <p:nvPr/>
          </p:nvSpPr>
          <p:spPr bwMode="auto">
            <a:xfrm>
              <a:off x="5542757" y="2785269"/>
              <a:ext cx="65088" cy="650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0" name="AutoShape 122"/>
            <p:cNvSpPr/>
            <p:nvPr/>
          </p:nvSpPr>
          <p:spPr bwMode="auto">
            <a:xfrm>
              <a:off x="5368132" y="2625725"/>
              <a:ext cx="465138" cy="39131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1" name="Group 90"/>
          <p:cNvGrpSpPr/>
          <p:nvPr/>
        </p:nvGrpSpPr>
        <p:grpSpPr>
          <a:xfrm>
            <a:off x="1972208" y="3368669"/>
            <a:ext cx="302406" cy="236239"/>
            <a:chOff x="2581275" y="1710532"/>
            <a:chExt cx="464344" cy="362744"/>
          </a:xfrm>
          <a:solidFill>
            <a:schemeClr val="accent4"/>
          </a:solidFill>
        </p:grpSpPr>
        <p:sp>
          <p:nvSpPr>
            <p:cNvPr id="92" name="AutoShape 140"/>
            <p:cNvSpPr/>
            <p:nvPr/>
          </p:nvSpPr>
          <p:spPr bwMode="auto">
            <a:xfrm>
              <a:off x="2639219" y="1768475"/>
              <a:ext cx="290513" cy="235744"/>
            </a:xfrm>
            <a:custGeom>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3" name="AutoShape 141"/>
            <p:cNvSpPr/>
            <p:nvPr/>
          </p:nvSpPr>
          <p:spPr bwMode="auto">
            <a:xfrm>
              <a:off x="2581275" y="1710532"/>
              <a:ext cx="464344" cy="362744"/>
            </a:xfrm>
            <a:custGeom>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4" name="AutoShape 142"/>
            <p:cNvSpPr/>
            <p:nvPr/>
          </p:nvSpPr>
          <p:spPr bwMode="auto">
            <a:xfrm>
              <a:off x="2944019" y="1783557"/>
              <a:ext cx="43656" cy="428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5" name="AutoShape 143"/>
            <p:cNvSpPr/>
            <p:nvPr/>
          </p:nvSpPr>
          <p:spPr bwMode="auto">
            <a:xfrm>
              <a:off x="2929732" y="1971675"/>
              <a:ext cx="57944" cy="150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6" name="AutoShape 144"/>
            <p:cNvSpPr/>
            <p:nvPr/>
          </p:nvSpPr>
          <p:spPr bwMode="auto">
            <a:xfrm>
              <a:off x="2944019" y="1928019"/>
              <a:ext cx="58738" cy="1508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7" name="AutoShape 145"/>
            <p:cNvSpPr/>
            <p:nvPr/>
          </p:nvSpPr>
          <p:spPr bwMode="auto">
            <a:xfrm>
              <a:off x="2944019" y="1885157"/>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8" name="AutoShape 146"/>
            <p:cNvSpPr/>
            <p:nvPr/>
          </p:nvSpPr>
          <p:spPr bwMode="auto">
            <a:xfrm>
              <a:off x="2697957" y="1826419"/>
              <a:ext cx="86519" cy="61119"/>
            </a:xfrm>
            <a:custGeom>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9" name="Group 98"/>
          <p:cNvGrpSpPr/>
          <p:nvPr/>
        </p:nvGrpSpPr>
        <p:grpSpPr>
          <a:xfrm>
            <a:off x="2338229" y="1512800"/>
            <a:ext cx="1833552" cy="467908"/>
            <a:chOff x="8676119" y="2245064"/>
            <a:chExt cx="3378732" cy="718472"/>
          </a:xfrm>
        </p:grpSpPr>
        <p:sp>
          <p:nvSpPr>
            <p:cNvPr id="100" name="TextBox 99"/>
            <p:cNvSpPr txBox="1"/>
            <p:nvPr/>
          </p:nvSpPr>
          <p:spPr>
            <a:xfrm>
              <a:off x="8683445" y="224506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1" name="Rectangle 100"/>
            <p:cNvSpPr/>
            <p:nvPr/>
          </p:nvSpPr>
          <p:spPr>
            <a:xfrm>
              <a:off x="8676119" y="2479916"/>
              <a:ext cx="3378732" cy="483620"/>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4" name="Group 113"/>
          <p:cNvGrpSpPr/>
          <p:nvPr/>
        </p:nvGrpSpPr>
        <p:grpSpPr>
          <a:xfrm>
            <a:off x="2338229" y="2115604"/>
            <a:ext cx="1833552" cy="471779"/>
            <a:chOff x="8676119" y="2239121"/>
            <a:chExt cx="3378732" cy="724417"/>
          </a:xfrm>
        </p:grpSpPr>
        <p:sp>
          <p:nvSpPr>
            <p:cNvPr id="115" name="TextBox 114"/>
            <p:cNvSpPr txBox="1"/>
            <p:nvPr/>
          </p:nvSpPr>
          <p:spPr>
            <a:xfrm>
              <a:off x="8683445" y="2239121"/>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6" name="Rectangle 115"/>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7" name="Group 116"/>
          <p:cNvGrpSpPr/>
          <p:nvPr/>
        </p:nvGrpSpPr>
        <p:grpSpPr>
          <a:xfrm>
            <a:off x="2338229" y="2708737"/>
            <a:ext cx="1833552" cy="451599"/>
            <a:chOff x="8676119" y="2270107"/>
            <a:chExt cx="3378732" cy="693431"/>
          </a:xfrm>
        </p:grpSpPr>
        <p:sp>
          <p:nvSpPr>
            <p:cNvPr id="118" name="TextBox 117"/>
            <p:cNvSpPr txBox="1"/>
            <p:nvPr/>
          </p:nvSpPr>
          <p:spPr>
            <a:xfrm>
              <a:off x="8683445" y="2270107"/>
              <a:ext cx="1638182" cy="282763"/>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9" name="Rectangle 118"/>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0" name="Group 119"/>
          <p:cNvGrpSpPr/>
          <p:nvPr/>
        </p:nvGrpSpPr>
        <p:grpSpPr>
          <a:xfrm>
            <a:off x="2338229" y="3281689"/>
            <a:ext cx="1833552" cy="460986"/>
            <a:chOff x="8676119" y="2255696"/>
            <a:chExt cx="3378732" cy="707844"/>
          </a:xfrm>
        </p:grpSpPr>
        <p:sp>
          <p:nvSpPr>
            <p:cNvPr id="121" name="TextBox 120"/>
            <p:cNvSpPr txBox="1"/>
            <p:nvPr/>
          </p:nvSpPr>
          <p:spPr>
            <a:xfrm>
              <a:off x="8683445" y="2255696"/>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2" name="Rectangle 121"/>
            <p:cNvSpPr/>
            <p:nvPr/>
          </p:nvSpPr>
          <p:spPr>
            <a:xfrm>
              <a:off x="8676119" y="2479919"/>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3" name="Group 122"/>
          <p:cNvGrpSpPr/>
          <p:nvPr/>
        </p:nvGrpSpPr>
        <p:grpSpPr>
          <a:xfrm>
            <a:off x="2338229" y="3864026"/>
            <a:ext cx="1833552" cy="457470"/>
            <a:chOff x="8676119" y="2261094"/>
            <a:chExt cx="3378732" cy="702445"/>
          </a:xfrm>
        </p:grpSpPr>
        <p:sp>
          <p:nvSpPr>
            <p:cNvPr id="124" name="TextBox 123"/>
            <p:cNvSpPr txBox="1"/>
            <p:nvPr/>
          </p:nvSpPr>
          <p:spPr>
            <a:xfrm>
              <a:off x="8683445" y="226109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5" name="Rectangle 124"/>
            <p:cNvSpPr/>
            <p:nvPr/>
          </p:nvSpPr>
          <p:spPr>
            <a:xfrm>
              <a:off x="8676119" y="2479918"/>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544">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nodeType="afterGroup">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nodeType="afterGroup">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nodeType="afterGroup">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nodeType="afterGroup">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nodeType="afterGroup">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nodeType="afterGroup">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nodeType="afterGroup">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nodeType="afterGroup">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nodeType="afterGroup">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nodeType="afterGroup">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nodeType="afterGroup">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535858" y="1682826"/>
            <a:ext cx="6072282" cy="975122"/>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3" h="1811733">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24"/>
              <p:cNvSpPr/>
              <p:nvPr/>
            </p:nvSpPr>
            <p:spPr>
              <a:xfrm>
                <a:off x="3992214" y="2903596"/>
                <a:ext cx="1050805" cy="1050805"/>
              </a:xfrm>
              <a:custGeom>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261691" rIns="90708" bIns="261691" numCol="1" spcCol="1270" anchor="ctr" anchorCtr="0">
                <a:noAutofit/>
              </a:bodyPr>
              <a:lstStyle/>
              <a:p>
                <a:pPr algn="just" defTabSz="691515">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25"/>
              <p:cNvSpPr/>
              <p:nvPr/>
            </p:nvSpPr>
            <p:spPr>
              <a:xfrm>
                <a:off x="5190132" y="2523132"/>
                <a:ext cx="1811734" cy="1811734"/>
              </a:xfrm>
              <a:custGeom>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3" h="1811733">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7" name="Freeform 26"/>
              <p:cNvSpPr/>
              <p:nvPr/>
            </p:nvSpPr>
            <p:spPr>
              <a:xfrm>
                <a:off x="7148980" y="2903596"/>
                <a:ext cx="1050805" cy="1050805"/>
              </a:xfrm>
              <a:custGeom>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140974" rIns="90708" bIns="140974" numCol="1" spcCol="1270" anchor="ctr" anchorCtr="0">
                <a:noAutofit/>
              </a:bodyPr>
              <a:lstStyle/>
              <a:p>
                <a:pPr algn="just" defTabSz="179070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27"/>
              <p:cNvSpPr/>
              <p:nvPr/>
            </p:nvSpPr>
            <p:spPr>
              <a:xfrm>
                <a:off x="8346898" y="2523132"/>
                <a:ext cx="1811734" cy="1811734"/>
              </a:xfrm>
              <a:custGeom>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3" h="1811733">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28"/>
              <p:cNvSpPr/>
              <p:nvPr/>
            </p:nvSpPr>
            <p:spPr>
              <a:xfrm>
                <a:off x="-1123401" y="2523132"/>
                <a:ext cx="1811734" cy="1811734"/>
              </a:xfrm>
              <a:custGeom>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3" h="1811733">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30" name="Freeform 29"/>
              <p:cNvSpPr/>
              <p:nvPr/>
            </p:nvSpPr>
            <p:spPr>
              <a:xfrm>
                <a:off x="835447" y="2903596"/>
                <a:ext cx="1050805" cy="1050805"/>
              </a:xfrm>
              <a:custGeom>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261691" rIns="90708" bIns="261691" numCol="1" spcCol="1270" anchor="ctr" anchorCtr="0">
                <a:noAutofit/>
              </a:bodyPr>
              <a:lstStyle/>
              <a:p>
                <a:pPr algn="just" defTabSz="691515">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2" name="AutoShape 79"/>
              <p:cNvSpPr/>
              <p:nvPr/>
            </p:nvSpPr>
            <p:spPr bwMode="auto">
              <a:xfrm>
                <a:off x="9217819" y="1705769"/>
                <a:ext cx="319088" cy="2905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3" name="AutoShape 80"/>
              <p:cNvSpPr/>
              <p:nvPr/>
            </p:nvSpPr>
            <p:spPr bwMode="auto">
              <a:xfrm>
                <a:off x="9391650" y="1749425"/>
                <a:ext cx="87313"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0" name="AutoShape 82"/>
              <p:cNvSpPr/>
              <p:nvPr/>
            </p:nvSpPr>
            <p:spPr bwMode="auto">
              <a:xfrm>
                <a:off x="8259763" y="2024857"/>
                <a:ext cx="43657" cy="436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18" name="AutoShape 111"/>
              <p:cNvSpPr/>
              <p:nvPr/>
            </p:nvSpPr>
            <p:spPr bwMode="auto">
              <a:xfrm>
                <a:off x="5368132" y="3540125"/>
                <a:ext cx="465138" cy="4357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1" name="AutoShape 141"/>
              <p:cNvSpPr/>
              <p:nvPr/>
            </p:nvSpPr>
            <p:spPr bwMode="auto">
              <a:xfrm>
                <a:off x="2581275" y="1710532"/>
                <a:ext cx="464344" cy="362744"/>
              </a:xfrm>
              <a:custGeom>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2" name="AutoShape 142"/>
              <p:cNvSpPr/>
              <p:nvPr/>
            </p:nvSpPr>
            <p:spPr bwMode="auto">
              <a:xfrm>
                <a:off x="2944019" y="1783557"/>
                <a:ext cx="43656" cy="428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3" name="AutoShape 143"/>
              <p:cNvSpPr/>
              <p:nvPr/>
            </p:nvSpPr>
            <p:spPr bwMode="auto">
              <a:xfrm>
                <a:off x="2929732" y="1971675"/>
                <a:ext cx="57944" cy="150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4" name="AutoShape 144"/>
              <p:cNvSpPr/>
              <p:nvPr/>
            </p:nvSpPr>
            <p:spPr bwMode="auto">
              <a:xfrm>
                <a:off x="2944019" y="1928019"/>
                <a:ext cx="58738" cy="1508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5" name="AutoShape 145"/>
              <p:cNvSpPr/>
              <p:nvPr/>
            </p:nvSpPr>
            <p:spPr bwMode="auto">
              <a:xfrm>
                <a:off x="2944019" y="1885157"/>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6" name="AutoShape 146"/>
              <p:cNvSpPr/>
              <p:nvPr/>
            </p:nvSpPr>
            <p:spPr bwMode="auto">
              <a:xfrm>
                <a:off x="2697957" y="1826419"/>
                <a:ext cx="86519" cy="61119"/>
              </a:xfrm>
              <a:custGeom>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37" name="Group 36"/>
          <p:cNvGrpSpPr/>
          <p:nvPr/>
        </p:nvGrpSpPr>
        <p:grpSpPr>
          <a:xfrm>
            <a:off x="1299833" y="2985401"/>
            <a:ext cx="1447172" cy="511431"/>
            <a:chOff x="520106" y="2243168"/>
            <a:chExt cx="2513428" cy="785300"/>
          </a:xfrm>
        </p:grpSpPr>
        <p:sp>
          <p:nvSpPr>
            <p:cNvPr id="38" name="TextBox 37"/>
            <p:cNvSpPr txBox="1"/>
            <p:nvPr/>
          </p:nvSpPr>
          <p:spPr>
            <a:xfrm>
              <a:off x="1004818" y="2243168"/>
              <a:ext cx="1544002" cy="282761"/>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Rectangle 38"/>
            <p:cNvSpPr/>
            <p:nvPr/>
          </p:nvSpPr>
          <p:spPr>
            <a:xfrm>
              <a:off x="520106" y="2544848"/>
              <a:ext cx="2513428" cy="483620"/>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cxnSp>
        <p:nvCxnSpPr>
          <p:cNvPr id="44" name="Straight Connector 43"/>
          <p:cNvCxnSpPr/>
          <p:nvPr/>
        </p:nvCxnSpPr>
        <p:spPr>
          <a:xfrm>
            <a:off x="1187969" y="3595707"/>
            <a:ext cx="676806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6396993" y="2985399"/>
            <a:ext cx="1447172" cy="511430"/>
            <a:chOff x="520106" y="2243168"/>
            <a:chExt cx="2513428" cy="785301"/>
          </a:xfrm>
        </p:grpSpPr>
        <p:sp>
          <p:nvSpPr>
            <p:cNvPr id="52" name="TextBox 51"/>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Rectangle 52"/>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4" name="Group 53"/>
          <p:cNvGrpSpPr/>
          <p:nvPr/>
        </p:nvGrpSpPr>
        <p:grpSpPr>
          <a:xfrm>
            <a:off x="4697938" y="2985399"/>
            <a:ext cx="1447172" cy="511430"/>
            <a:chOff x="520106" y="2243168"/>
            <a:chExt cx="2513428" cy="785301"/>
          </a:xfrm>
        </p:grpSpPr>
        <p:sp>
          <p:nvSpPr>
            <p:cNvPr id="55" name="TextBox 54"/>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Rectangle 55"/>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7" name="Group 56"/>
          <p:cNvGrpSpPr/>
          <p:nvPr/>
        </p:nvGrpSpPr>
        <p:grpSpPr>
          <a:xfrm>
            <a:off x="2998886" y="2985399"/>
            <a:ext cx="1447172" cy="511430"/>
            <a:chOff x="520106" y="2243168"/>
            <a:chExt cx="2513428" cy="785301"/>
          </a:xfrm>
        </p:grpSpPr>
        <p:sp>
          <p:nvSpPr>
            <p:cNvPr id="58" name="TextBox 57"/>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Rectangle 58"/>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60" name="Rectangle 59"/>
          <p:cNvSpPr/>
          <p:nvPr/>
        </p:nvSpPr>
        <p:spPr>
          <a:xfrm>
            <a:off x="1217379" y="3721588"/>
            <a:ext cx="6709245" cy="210185"/>
          </a:xfrm>
          <a:prstGeom prst="rect">
            <a:avLst/>
          </a:prstGeom>
        </p:spPr>
        <p:txBody>
          <a:bodyPr wrap="square" lIns="0" tIns="0" rIns="0" bIns="0">
            <a:spAutoFit/>
          </a:bodyPr>
          <a:lstStyle/>
          <a:p>
            <a:pPr>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31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nodeType="afterGroup">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nodeType="afterGroup">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nodeType="afterGroup">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nodeType="afterGroup">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Freeform 3"/>
          <p:cNvSpPr/>
          <p:nvPr/>
        </p:nvSpPr>
        <p:spPr bwMode="auto">
          <a:xfrm>
            <a:off x="5891310" y="3583426"/>
            <a:ext cx="422851" cy="422850"/>
          </a:xfrm>
          <a:custGeom>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5" name="Freeform 4"/>
          <p:cNvSpPr/>
          <p:nvPr/>
        </p:nvSpPr>
        <p:spPr bwMode="auto">
          <a:xfrm>
            <a:off x="5475697" y="3089238"/>
            <a:ext cx="650301" cy="649266"/>
          </a:xfrm>
          <a:custGeom>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6" name="Freeform 5"/>
          <p:cNvSpPr/>
          <p:nvPr/>
        </p:nvSpPr>
        <p:spPr bwMode="auto">
          <a:xfrm>
            <a:off x="4777840" y="1600471"/>
            <a:ext cx="1054542" cy="1053508"/>
          </a:xfrm>
          <a:custGeom>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7" name="Freeform 6"/>
          <p:cNvSpPr/>
          <p:nvPr/>
        </p:nvSpPr>
        <p:spPr bwMode="auto">
          <a:xfrm>
            <a:off x="5654556" y="1253094"/>
            <a:ext cx="765060" cy="765060"/>
          </a:xfrm>
          <a:custGeom>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6317263" y="1697656"/>
            <a:ext cx="422851" cy="422850"/>
          </a:xfrm>
          <a:custGeom>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5631812" y="2048134"/>
            <a:ext cx="1212723" cy="1211689"/>
          </a:xfrm>
          <a:custGeom>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6"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10" name="Group 9"/>
          <p:cNvGrpSpPr/>
          <p:nvPr/>
        </p:nvGrpSpPr>
        <p:grpSpPr>
          <a:xfrm>
            <a:off x="4611386" y="2735655"/>
            <a:ext cx="852939" cy="1695537"/>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7"/>
            <p:cNvSpPr/>
            <p:nvPr/>
          </p:nvSpPr>
          <p:spPr bwMode="auto">
            <a:xfrm>
              <a:off x="3987801" y="4348162"/>
              <a:ext cx="1309688" cy="2509837"/>
            </a:xfrm>
            <a:custGeom>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3" name="Freeform 8"/>
            <p:cNvSpPr/>
            <p:nvPr/>
          </p:nvSpPr>
          <p:spPr bwMode="auto">
            <a:xfrm>
              <a:off x="4176714" y="4281487"/>
              <a:ext cx="625475" cy="330200"/>
            </a:xfrm>
            <a:custGeom>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2">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sp>
        <p:nvSpPr>
          <p:cNvPr id="15" name="Freeform 12"/>
          <p:cNvSpPr/>
          <p:nvPr/>
        </p:nvSpPr>
        <p:spPr bwMode="auto">
          <a:xfrm>
            <a:off x="5793095" y="2209418"/>
            <a:ext cx="890158" cy="889124"/>
          </a:xfrm>
          <a:custGeom>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30"/>
          <p:cNvSpPr/>
          <p:nvPr/>
        </p:nvSpPr>
        <p:spPr bwMode="auto">
          <a:xfrm>
            <a:off x="4927750" y="1750383"/>
            <a:ext cx="754721" cy="753687"/>
          </a:xfrm>
          <a:custGeom>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48"/>
          <p:cNvSpPr/>
          <p:nvPr/>
        </p:nvSpPr>
        <p:spPr bwMode="auto">
          <a:xfrm>
            <a:off x="5784824" y="1383360"/>
            <a:ext cx="505560" cy="505559"/>
          </a:xfrm>
          <a:custGeom>
            <a:gdLst>
              <a:gd name="T0" fmla="*/ 60 w 883"/>
              <a:gd name="T1" fmla="*/ 549 h 883"/>
              <a:gd name="T2" fmla="*/ 550 w 883"/>
              <a:gd name="T3" fmla="*/ 824 h 883"/>
              <a:gd name="T4" fmla="*/ 824 w 883"/>
              <a:gd name="T5" fmla="*/ 334 h 883"/>
              <a:gd name="T6" fmla="*/ 334 w 883"/>
              <a:gd name="T7" fmla="*/ 60 h 883"/>
              <a:gd name="T8" fmla="*/ 60 w 883"/>
              <a:gd name="T9" fmla="*/ 549 h 883"/>
            </a:gd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66"/>
          <p:cNvSpPr/>
          <p:nvPr/>
        </p:nvSpPr>
        <p:spPr bwMode="auto">
          <a:xfrm>
            <a:off x="5614236" y="3227774"/>
            <a:ext cx="373226" cy="373225"/>
          </a:xfrm>
          <a:custGeom>
            <a:gdLst>
              <a:gd name="T0" fmla="*/ 13 w 650"/>
              <a:gd name="T1" fmla="*/ 351 h 651"/>
              <a:gd name="T2" fmla="*/ 350 w 650"/>
              <a:gd name="T3" fmla="*/ 637 h 651"/>
              <a:gd name="T4" fmla="*/ 636 w 650"/>
              <a:gd name="T5" fmla="*/ 300 h 651"/>
              <a:gd name="T6" fmla="*/ 300 w 650"/>
              <a:gd name="T7" fmla="*/ 14 h 651"/>
              <a:gd name="T8" fmla="*/ 13 w 650"/>
              <a:gd name="T9" fmla="*/ 351 h 651"/>
            </a:gd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76"/>
          <p:cNvSpPr>
            <a:spLocks noEditPoints="1"/>
          </p:cNvSpPr>
          <p:nvPr/>
        </p:nvSpPr>
        <p:spPr bwMode="auto">
          <a:xfrm>
            <a:off x="6015376" y="3714724"/>
            <a:ext cx="169554" cy="158181"/>
          </a:xfrm>
          <a:custGeom>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86"/>
          <p:cNvSpPr>
            <a:spLocks noEditPoints="1"/>
          </p:cNvSpPr>
          <p:nvPr/>
        </p:nvSpPr>
        <p:spPr bwMode="auto">
          <a:xfrm>
            <a:off x="6441326" y="1829990"/>
            <a:ext cx="169554" cy="158181"/>
          </a:xfrm>
          <a:custGeom>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1" name="Oval 20"/>
          <p:cNvSpPr>
            <a:spLocks noChangeArrowheads="1"/>
          </p:cNvSpPr>
          <p:nvPr/>
        </p:nvSpPr>
        <p:spPr bwMode="auto">
          <a:xfrm>
            <a:off x="5201725" y="2024357"/>
            <a:ext cx="205739" cy="205739"/>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rrowheads="1"/>
          </p:cNvSpPr>
          <p:nvPr/>
        </p:nvSpPr>
        <p:spPr bwMode="auto">
          <a:xfrm>
            <a:off x="6125999" y="2535086"/>
            <a:ext cx="236755" cy="237789"/>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a:spLocks noChangeArrowheads="1"/>
          </p:cNvSpPr>
          <p:nvPr/>
        </p:nvSpPr>
        <p:spPr bwMode="auto">
          <a:xfrm>
            <a:off x="5968853" y="1567387"/>
            <a:ext cx="139572" cy="139571"/>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4" name="Oval 23"/>
          <p:cNvSpPr>
            <a:spLocks noChangeArrowheads="1"/>
          </p:cNvSpPr>
          <p:nvPr/>
        </p:nvSpPr>
        <p:spPr bwMode="auto">
          <a:xfrm>
            <a:off x="5730030" y="3345635"/>
            <a:ext cx="139572" cy="138538"/>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25" name="Group 24"/>
          <p:cNvGrpSpPr/>
          <p:nvPr/>
        </p:nvGrpSpPr>
        <p:grpSpPr>
          <a:xfrm>
            <a:off x="6367678" y="2846278"/>
            <a:ext cx="989655" cy="1580779"/>
            <a:chOff x="6684587" y="4424362"/>
            <a:chExt cx="1519615" cy="2427287"/>
          </a:xfrm>
          <a:solidFill>
            <a:schemeClr val="accent1"/>
          </a:solidFill>
        </p:grpSpPr>
        <p:sp>
          <p:nvSpPr>
            <p:cNvPr id="26" name="Freeform 25"/>
            <p:cNvSpPr/>
            <p:nvPr/>
          </p:nvSpPr>
          <p:spPr bwMode="auto">
            <a:xfrm>
              <a:off x="6684587" y="4970462"/>
              <a:ext cx="1519615" cy="1881187"/>
            </a:xfrm>
            <a:custGeom>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6">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grpSp>
        <p:nvGrpSpPr>
          <p:cNvPr id="70" name="Group 69"/>
          <p:cNvGrpSpPr/>
          <p:nvPr/>
        </p:nvGrpSpPr>
        <p:grpSpPr>
          <a:xfrm>
            <a:off x="1970260" y="3911503"/>
            <a:ext cx="302406" cy="302923"/>
            <a:chOff x="9145588" y="4435475"/>
            <a:chExt cx="464344" cy="465138"/>
          </a:xfrm>
          <a:solidFill>
            <a:schemeClr val="tx2"/>
          </a:solidFill>
        </p:grpSpPr>
        <p:sp>
          <p:nvSpPr>
            <p:cNvPr id="71" name="AutoShape 7"/>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AutoShape 8"/>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AutoShape 9"/>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AutoShape 10"/>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AutoShape 11"/>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AutoShape 12"/>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AutoShape 13"/>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AutoShape 14"/>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AutoShape 15"/>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80" name="Group 79"/>
          <p:cNvGrpSpPr/>
          <p:nvPr/>
        </p:nvGrpSpPr>
        <p:grpSpPr>
          <a:xfrm>
            <a:off x="1975235" y="2759667"/>
            <a:ext cx="283280" cy="302406"/>
            <a:chOff x="9159875" y="1647825"/>
            <a:chExt cx="434975" cy="464344"/>
          </a:xfrm>
          <a:solidFill>
            <a:schemeClr val="accent3"/>
          </a:solidFill>
        </p:grpSpPr>
        <p:sp>
          <p:nvSpPr>
            <p:cNvPr id="81" name="AutoShape 78"/>
            <p:cNvSpPr/>
            <p:nvPr/>
          </p:nvSpPr>
          <p:spPr bwMode="auto">
            <a:xfrm>
              <a:off x="9159875" y="1647825"/>
              <a:ext cx="434975"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2" name="AutoShape 79"/>
            <p:cNvSpPr/>
            <p:nvPr/>
          </p:nvSpPr>
          <p:spPr bwMode="auto">
            <a:xfrm>
              <a:off x="9217819" y="1705769"/>
              <a:ext cx="319088" cy="2905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3" name="AutoShape 80"/>
            <p:cNvSpPr/>
            <p:nvPr/>
          </p:nvSpPr>
          <p:spPr bwMode="auto">
            <a:xfrm>
              <a:off x="9391650" y="1749425"/>
              <a:ext cx="87313"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4" name="Group 83"/>
          <p:cNvGrpSpPr/>
          <p:nvPr/>
        </p:nvGrpSpPr>
        <p:grpSpPr>
          <a:xfrm>
            <a:off x="1974740" y="1607832"/>
            <a:ext cx="302923" cy="283796"/>
            <a:chOff x="5368132" y="3540125"/>
            <a:chExt cx="465138" cy="435769"/>
          </a:xfrm>
          <a:solidFill>
            <a:schemeClr val="accent1"/>
          </a:solidFill>
        </p:grpSpPr>
        <p:sp>
          <p:nvSpPr>
            <p:cNvPr id="85" name="AutoShape 110"/>
            <p:cNvSpPr/>
            <p:nvPr/>
          </p:nvSpPr>
          <p:spPr bwMode="auto">
            <a:xfrm>
              <a:off x="5426869" y="3598069"/>
              <a:ext cx="347663" cy="2325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6" name="AutoShape 111"/>
            <p:cNvSpPr/>
            <p:nvPr/>
          </p:nvSpPr>
          <p:spPr bwMode="auto">
            <a:xfrm>
              <a:off x="5368132" y="3540125"/>
              <a:ext cx="465138" cy="4357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7" name="Group 86"/>
          <p:cNvGrpSpPr/>
          <p:nvPr/>
        </p:nvGrpSpPr>
        <p:grpSpPr>
          <a:xfrm>
            <a:off x="1974985" y="2198223"/>
            <a:ext cx="302923" cy="254848"/>
            <a:chOff x="5368132" y="2625725"/>
            <a:chExt cx="465138" cy="391319"/>
          </a:xfrm>
          <a:solidFill>
            <a:schemeClr val="accent2"/>
          </a:solidFill>
        </p:grpSpPr>
        <p:sp>
          <p:nvSpPr>
            <p:cNvPr id="88" name="AutoShape 120"/>
            <p:cNvSpPr/>
            <p:nvPr/>
          </p:nvSpPr>
          <p:spPr bwMode="auto">
            <a:xfrm>
              <a:off x="5484813" y="2727325"/>
              <a:ext cx="231775" cy="2317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9" name="AutoShape 121"/>
            <p:cNvSpPr/>
            <p:nvPr/>
          </p:nvSpPr>
          <p:spPr bwMode="auto">
            <a:xfrm>
              <a:off x="5542757" y="2785269"/>
              <a:ext cx="65088" cy="650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0" name="AutoShape 122"/>
            <p:cNvSpPr/>
            <p:nvPr/>
          </p:nvSpPr>
          <p:spPr bwMode="auto">
            <a:xfrm>
              <a:off x="5368132" y="2625725"/>
              <a:ext cx="465138" cy="39131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1" name="Group 90"/>
          <p:cNvGrpSpPr/>
          <p:nvPr/>
        </p:nvGrpSpPr>
        <p:grpSpPr>
          <a:xfrm>
            <a:off x="1972208" y="3368669"/>
            <a:ext cx="302406" cy="236239"/>
            <a:chOff x="2581275" y="1710532"/>
            <a:chExt cx="464344" cy="362744"/>
          </a:xfrm>
          <a:solidFill>
            <a:schemeClr val="accent4"/>
          </a:solidFill>
        </p:grpSpPr>
        <p:sp>
          <p:nvSpPr>
            <p:cNvPr id="92" name="AutoShape 140"/>
            <p:cNvSpPr/>
            <p:nvPr/>
          </p:nvSpPr>
          <p:spPr bwMode="auto">
            <a:xfrm>
              <a:off x="2639219" y="1768475"/>
              <a:ext cx="290513" cy="235744"/>
            </a:xfrm>
            <a:custGeom>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3" name="AutoShape 141"/>
            <p:cNvSpPr/>
            <p:nvPr/>
          </p:nvSpPr>
          <p:spPr bwMode="auto">
            <a:xfrm>
              <a:off x="2581275" y="1710532"/>
              <a:ext cx="464344" cy="362744"/>
            </a:xfrm>
            <a:custGeom>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4" name="AutoShape 142"/>
            <p:cNvSpPr/>
            <p:nvPr/>
          </p:nvSpPr>
          <p:spPr bwMode="auto">
            <a:xfrm>
              <a:off x="2944019" y="1783557"/>
              <a:ext cx="43656" cy="428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5" name="AutoShape 143"/>
            <p:cNvSpPr/>
            <p:nvPr/>
          </p:nvSpPr>
          <p:spPr bwMode="auto">
            <a:xfrm>
              <a:off x="2929732" y="1971675"/>
              <a:ext cx="57944" cy="150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6" name="AutoShape 144"/>
            <p:cNvSpPr/>
            <p:nvPr/>
          </p:nvSpPr>
          <p:spPr bwMode="auto">
            <a:xfrm>
              <a:off x="2944019" y="1928019"/>
              <a:ext cx="58738" cy="1508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7" name="AutoShape 145"/>
            <p:cNvSpPr/>
            <p:nvPr/>
          </p:nvSpPr>
          <p:spPr bwMode="auto">
            <a:xfrm>
              <a:off x="2944019" y="1885157"/>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8" name="AutoShape 146"/>
            <p:cNvSpPr/>
            <p:nvPr/>
          </p:nvSpPr>
          <p:spPr bwMode="auto">
            <a:xfrm>
              <a:off x="2697957" y="1826419"/>
              <a:ext cx="86519" cy="61119"/>
            </a:xfrm>
            <a:custGeom>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9" name="Group 98"/>
          <p:cNvGrpSpPr/>
          <p:nvPr/>
        </p:nvGrpSpPr>
        <p:grpSpPr>
          <a:xfrm>
            <a:off x="2338229" y="1512800"/>
            <a:ext cx="1833552" cy="467908"/>
            <a:chOff x="8676119" y="2245064"/>
            <a:chExt cx="3378732" cy="718472"/>
          </a:xfrm>
        </p:grpSpPr>
        <p:sp>
          <p:nvSpPr>
            <p:cNvPr id="100" name="TextBox 99"/>
            <p:cNvSpPr txBox="1"/>
            <p:nvPr/>
          </p:nvSpPr>
          <p:spPr>
            <a:xfrm>
              <a:off x="8683445" y="224506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1" name="Rectangle 100"/>
            <p:cNvSpPr/>
            <p:nvPr/>
          </p:nvSpPr>
          <p:spPr>
            <a:xfrm>
              <a:off x="8676119" y="2479916"/>
              <a:ext cx="3378732" cy="483620"/>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4" name="Group 113"/>
          <p:cNvGrpSpPr/>
          <p:nvPr/>
        </p:nvGrpSpPr>
        <p:grpSpPr>
          <a:xfrm>
            <a:off x="2338229" y="2115604"/>
            <a:ext cx="1833552" cy="471779"/>
            <a:chOff x="8676119" y="2239121"/>
            <a:chExt cx="3378732" cy="724417"/>
          </a:xfrm>
        </p:grpSpPr>
        <p:sp>
          <p:nvSpPr>
            <p:cNvPr id="115" name="TextBox 114"/>
            <p:cNvSpPr txBox="1"/>
            <p:nvPr/>
          </p:nvSpPr>
          <p:spPr>
            <a:xfrm>
              <a:off x="8683445" y="2239121"/>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6" name="Rectangle 115"/>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7" name="Group 116"/>
          <p:cNvGrpSpPr/>
          <p:nvPr/>
        </p:nvGrpSpPr>
        <p:grpSpPr>
          <a:xfrm>
            <a:off x="2338229" y="2708737"/>
            <a:ext cx="1833552" cy="451599"/>
            <a:chOff x="8676119" y="2270107"/>
            <a:chExt cx="3378732" cy="693431"/>
          </a:xfrm>
        </p:grpSpPr>
        <p:sp>
          <p:nvSpPr>
            <p:cNvPr id="118" name="TextBox 117"/>
            <p:cNvSpPr txBox="1"/>
            <p:nvPr/>
          </p:nvSpPr>
          <p:spPr>
            <a:xfrm>
              <a:off x="8683445" y="2270107"/>
              <a:ext cx="1638182" cy="282763"/>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9" name="Rectangle 118"/>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0" name="Group 119"/>
          <p:cNvGrpSpPr/>
          <p:nvPr/>
        </p:nvGrpSpPr>
        <p:grpSpPr>
          <a:xfrm>
            <a:off x="2338229" y="3281689"/>
            <a:ext cx="1833552" cy="460986"/>
            <a:chOff x="8676119" y="2255696"/>
            <a:chExt cx="3378732" cy="707844"/>
          </a:xfrm>
        </p:grpSpPr>
        <p:sp>
          <p:nvSpPr>
            <p:cNvPr id="121" name="TextBox 120"/>
            <p:cNvSpPr txBox="1"/>
            <p:nvPr/>
          </p:nvSpPr>
          <p:spPr>
            <a:xfrm>
              <a:off x="8683445" y="2255696"/>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2" name="Rectangle 121"/>
            <p:cNvSpPr/>
            <p:nvPr/>
          </p:nvSpPr>
          <p:spPr>
            <a:xfrm>
              <a:off x="8676119" y="2479919"/>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3" name="Group 122"/>
          <p:cNvGrpSpPr/>
          <p:nvPr/>
        </p:nvGrpSpPr>
        <p:grpSpPr>
          <a:xfrm>
            <a:off x="2338229" y="3864026"/>
            <a:ext cx="1833552" cy="457470"/>
            <a:chOff x="8676119" y="2261094"/>
            <a:chExt cx="3378732" cy="702445"/>
          </a:xfrm>
        </p:grpSpPr>
        <p:sp>
          <p:nvSpPr>
            <p:cNvPr id="124" name="TextBox 123"/>
            <p:cNvSpPr txBox="1"/>
            <p:nvPr/>
          </p:nvSpPr>
          <p:spPr>
            <a:xfrm>
              <a:off x="8683445" y="226109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5" name="Rectangle 124"/>
            <p:cNvSpPr/>
            <p:nvPr/>
          </p:nvSpPr>
          <p:spPr>
            <a:xfrm>
              <a:off x="8676119" y="2479918"/>
              <a:ext cx="3378732" cy="483621"/>
            </a:xfrm>
            <a:prstGeom prst="rect">
              <a:avLst/>
            </a:prstGeom>
          </p:spPr>
          <p:txBody>
            <a:bodyPr wrap="square" lIns="0" tIns="0" rIns="0" bIns="0">
              <a:spAutoFit/>
            </a:bodyPr>
            <a:lstStyle/>
            <a:p>
              <a:pPr algn="just">
                <a:lnSpc>
                  <a:spcPct val="120000"/>
                </a:lnSpc>
              </a:pPr>
              <a:r>
                <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217">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nodeType="afterGroup">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nodeType="afterGroup">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nodeType="afterGroup">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nodeType="afterGroup">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nodeType="afterGroup">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nodeType="afterGroup">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nodeType="afterGroup">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nodeType="afterGroup">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nodeType="afterGroup">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nodeType="afterGroup">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nodeType="afterGroup">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0"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gdLst>
                <a:gd name="T0" fmla="*/ 157 w 222"/>
                <a:gd name="T1" fmla="*/ 0 h 538"/>
                <a:gd name="T2" fmla="*/ 222 w 222"/>
                <a:gd name="T3" fmla="*/ 0 h 538"/>
                <a:gd name="T4" fmla="*/ 0 w 222"/>
                <a:gd name="T5" fmla="*/ 538 h 538"/>
                <a:gd name="T6" fmla="*/ 0 w 222"/>
                <a:gd name="T7" fmla="*/ 378 h 538"/>
                <a:gd name="T8" fmla="*/ 157 w 222"/>
                <a:gd name="T9" fmla="*/ 0 h 538"/>
              </a:gdLst>
              <a:cxnLst>
                <a:cxn ang="0">
                  <a:pos x="T0" y="T1"/>
                </a:cxn>
                <a:cxn ang="0">
                  <a:pos x="T2" y="T3"/>
                </a:cxn>
                <a:cxn ang="0">
                  <a:pos x="T4" y="T5"/>
                </a:cxn>
                <a:cxn ang="0">
                  <a:pos x="T6" y="T7"/>
                </a:cxn>
                <a:cxn ang="0">
                  <a:pos x="T8" y="T9"/>
                </a:cxn>
              </a:cxnLst>
              <a:rect l="0" t="0" r="r" b="b"/>
              <a:pathLst>
                <a:path w="221"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gdLst>
                <a:gd name="T0" fmla="*/ 287 w 352"/>
                <a:gd name="T1" fmla="*/ 0 h 856"/>
                <a:gd name="T2" fmla="*/ 352 w 352"/>
                <a:gd name="T3" fmla="*/ 0 h 856"/>
                <a:gd name="T4" fmla="*/ 0 w 352"/>
                <a:gd name="T5" fmla="*/ 856 h 856"/>
                <a:gd name="T6" fmla="*/ 0 w 352"/>
                <a:gd name="T7" fmla="*/ 697 h 856"/>
                <a:gd name="T8" fmla="*/ 287 w 352"/>
                <a:gd name="T9" fmla="*/ 0 h 856"/>
              </a:gd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gdLst>
                <a:gd name="T0" fmla="*/ 417 w 482"/>
                <a:gd name="T1" fmla="*/ 0 h 1174"/>
                <a:gd name="T2" fmla="*/ 482 w 482"/>
                <a:gd name="T3" fmla="*/ 0 h 1174"/>
                <a:gd name="T4" fmla="*/ 0 w 482"/>
                <a:gd name="T5" fmla="*/ 1174 h 1174"/>
                <a:gd name="T6" fmla="*/ 0 w 482"/>
                <a:gd name="T7" fmla="*/ 1014 h 1174"/>
                <a:gd name="T8" fmla="*/ 417 w 482"/>
                <a:gd name="T9" fmla="*/ 0 h 1174"/>
              </a:gd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gdLst>
                <a:gd name="T0" fmla="*/ 543 w 608"/>
                <a:gd name="T1" fmla="*/ 0 h 1321"/>
                <a:gd name="T2" fmla="*/ 608 w 608"/>
                <a:gd name="T3" fmla="*/ 0 h 1321"/>
                <a:gd name="T4" fmla="*/ 65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gdLst>
                <a:gd name="T0" fmla="*/ 541 w 606"/>
                <a:gd name="T1" fmla="*/ 0 h 1321"/>
                <a:gd name="T2" fmla="*/ 606 w 606"/>
                <a:gd name="T3" fmla="*/ 0 h 1321"/>
                <a:gd name="T4" fmla="*/ 65 w 606"/>
                <a:gd name="T5" fmla="*/ 1321 h 1321"/>
                <a:gd name="T6" fmla="*/ 0 w 606"/>
                <a:gd name="T7" fmla="*/ 1321 h 1321"/>
                <a:gd name="T8" fmla="*/ 541 w 606"/>
                <a:gd name="T9" fmla="*/ 0 h 1321"/>
              </a:gd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gdLst>
                <a:gd name="T0" fmla="*/ 541 w 608"/>
                <a:gd name="T1" fmla="*/ 0 h 1321"/>
                <a:gd name="T2" fmla="*/ 608 w 608"/>
                <a:gd name="T3" fmla="*/ 0 h 1321"/>
                <a:gd name="T4" fmla="*/ 65 w 608"/>
                <a:gd name="T5" fmla="*/ 1321 h 1321"/>
                <a:gd name="T6" fmla="*/ 0 w 608"/>
                <a:gd name="T7" fmla="*/ 1321 h 1321"/>
                <a:gd name="T8" fmla="*/ 541 w 608"/>
                <a:gd name="T9" fmla="*/ 0 h 1321"/>
              </a:gd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gdLst>
                <a:gd name="T0" fmla="*/ 543 w 608"/>
                <a:gd name="T1" fmla="*/ 0 h 1321"/>
                <a:gd name="T2" fmla="*/ 608 w 608"/>
                <a:gd name="T3" fmla="*/ 0 h 1321"/>
                <a:gd name="T4" fmla="*/ 66 w 608"/>
                <a:gd name="T5" fmla="*/ 1321 h 1321"/>
                <a:gd name="T6" fmla="*/ 0 w 608"/>
                <a:gd name="T7" fmla="*/ 1321 h 1321"/>
                <a:gd name="T8" fmla="*/ 543 w 608"/>
                <a:gd name="T9" fmla="*/ 0 h 1321"/>
              </a:gd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gdLst>
                <a:gd name="T0" fmla="*/ 542 w 607"/>
                <a:gd name="T1" fmla="*/ 0 h 1321"/>
                <a:gd name="T2" fmla="*/ 607 w 607"/>
                <a:gd name="T3" fmla="*/ 0 h 1321"/>
                <a:gd name="T4" fmla="*/ 65 w 607"/>
                <a:gd name="T5" fmla="*/ 1321 h 1321"/>
                <a:gd name="T6" fmla="*/ 0 w 607"/>
                <a:gd name="T7" fmla="*/ 1321 h 1321"/>
                <a:gd name="T8" fmla="*/ 542 w 607"/>
                <a:gd name="T9" fmla="*/ 0 h 1321"/>
              </a:gd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gdLst>
                <a:gd name="T0" fmla="*/ 471 w 471"/>
                <a:gd name="T1" fmla="*/ 0 h 1151"/>
                <a:gd name="T2" fmla="*/ 471 w 471"/>
                <a:gd name="T3" fmla="*/ 159 h 1151"/>
                <a:gd name="T4" fmla="*/ 65 w 471"/>
                <a:gd name="T5" fmla="*/ 1151 h 1151"/>
                <a:gd name="T6" fmla="*/ 0 w 471"/>
                <a:gd name="T7" fmla="*/ 1151 h 1151"/>
                <a:gd name="T8" fmla="*/ 471 w 471"/>
                <a:gd name="T9" fmla="*/ 0 h 1151"/>
              </a:gd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gdLst>
                <a:gd name="T0" fmla="*/ 341 w 341"/>
                <a:gd name="T1" fmla="*/ 0 h 833"/>
                <a:gd name="T2" fmla="*/ 341 w 341"/>
                <a:gd name="T3" fmla="*/ 158 h 833"/>
                <a:gd name="T4" fmla="*/ 65 w 341"/>
                <a:gd name="T5" fmla="*/ 833 h 833"/>
                <a:gd name="T6" fmla="*/ 0 w 341"/>
                <a:gd name="T7" fmla="*/ 833 h 833"/>
                <a:gd name="T8" fmla="*/ 341 w 341"/>
                <a:gd name="T9" fmla="*/ 0 h 833"/>
              </a:gd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gdLst>
                <a:gd name="T0" fmla="*/ 211 w 211"/>
                <a:gd name="T1" fmla="*/ 0 h 515"/>
                <a:gd name="T2" fmla="*/ 211 w 211"/>
                <a:gd name="T3" fmla="*/ 159 h 515"/>
                <a:gd name="T4" fmla="*/ 65 w 211"/>
                <a:gd name="T5" fmla="*/ 515 h 515"/>
                <a:gd name="T6" fmla="*/ 0 w 211"/>
                <a:gd name="T7" fmla="*/ 515 h 515"/>
                <a:gd name="T8" fmla="*/ 211 w 211"/>
                <a:gd name="T9" fmla="*/ 0 h 515"/>
              </a:gd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2"/>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a:solidFill>
                  <a:schemeClr val="bg1"/>
                </a:solidFill>
                <a:latin typeface="方正综艺简体" panose="03000509000000000000" charset="-122"/>
                <a:ea typeface="方正综艺简体" panose="03000509000000000000" charset="-122"/>
              </a:rPr>
              <a:t>02</a:t>
            </a:r>
            <a:endParaRPr lang="en-US" sz="2400" b="1">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a:solidFill>
                  <a:schemeClr val="bg1"/>
                </a:solidFill>
                <a:latin typeface="Aparajita" panose="020b0604020202020204" charset="0"/>
              </a:rPr>
              <a:t>SPECIAL WISHES</a:t>
            </a:r>
            <a:endParaRPr lang="zh-CN" altLang="en-US" sz="270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目标定位</a:t>
            </a:r>
            <a:endParaRPr lang="zh-CN" altLang="en-US" sz="3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983">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nodeType="afterGroup">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6152" grpId="0"/>
      <p:bldP spid="615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Group 4"/>
          <p:cNvGrpSpPr>
            <a:grpSpLocks noChangeAspect="1"/>
          </p:cNvGrpSpPr>
          <p:nvPr/>
        </p:nvGrpSpPr>
        <p:grpSpPr>
          <a:xfrm>
            <a:off x="3439899" y="3490666"/>
            <a:ext cx="2306678" cy="946080"/>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7" name="Freeform 5"/>
            <p:cNvSpPr/>
            <p:nvPr/>
          </p:nvSpPr>
          <p:spPr bwMode="auto">
            <a:xfrm>
              <a:off x="620310" y="5074129"/>
              <a:ext cx="3351081" cy="963814"/>
            </a:xfrm>
            <a:custGeom>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0" name="Group 9"/>
          <p:cNvGrpSpPr/>
          <p:nvPr/>
        </p:nvGrpSpPr>
        <p:grpSpPr>
          <a:xfrm>
            <a:off x="3583343" y="3149738"/>
            <a:ext cx="2019790" cy="828411"/>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5"/>
            <p:cNvSpPr/>
            <p:nvPr/>
          </p:nvSpPr>
          <p:spPr bwMode="auto">
            <a:xfrm>
              <a:off x="620310" y="5074129"/>
              <a:ext cx="3351081" cy="963814"/>
            </a:xfrm>
            <a:custGeom>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p:nvGrpSpPr>
        <p:grpSpPr>
          <a:xfrm>
            <a:off x="3704519" y="2821278"/>
            <a:ext cx="1777438" cy="729010"/>
            <a:chOff x="6724539" y="1872152"/>
            <a:chExt cx="2057954" cy="967954"/>
          </a:xfrm>
        </p:grpSpPr>
        <p:sp>
          <p:nvSpPr>
            <p:cNvPr id="16" name="Freeform 5"/>
            <p:cNvSpPr/>
            <p:nvPr/>
          </p:nvSpPr>
          <p:spPr bwMode="auto">
            <a:xfrm>
              <a:off x="6724539" y="2161336"/>
              <a:ext cx="2057954" cy="678770"/>
            </a:xfrm>
            <a:custGeom>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9" name="Group 18"/>
          <p:cNvGrpSpPr/>
          <p:nvPr/>
        </p:nvGrpSpPr>
        <p:grpSpPr>
          <a:xfrm>
            <a:off x="3807491" y="2534097"/>
            <a:ext cx="1571494" cy="644544"/>
            <a:chOff x="6724539" y="1872152"/>
            <a:chExt cx="2057954" cy="967954"/>
          </a:xfrm>
        </p:grpSpPr>
        <p:sp>
          <p:nvSpPr>
            <p:cNvPr id="20" name="Freeform 5"/>
            <p:cNvSpPr/>
            <p:nvPr/>
          </p:nvSpPr>
          <p:spPr bwMode="auto">
            <a:xfrm>
              <a:off x="6724539" y="2161336"/>
              <a:ext cx="2057954" cy="678770"/>
            </a:xfrm>
            <a:custGeom>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uppe 203"/>
          <p:cNvGrpSpPr>
            <a:grpSpLocks noChangeAspect="1"/>
          </p:cNvGrpSpPr>
          <p:nvPr/>
        </p:nvGrpSpPr>
        <p:grpSpPr>
          <a:xfrm>
            <a:off x="4015442" y="1251311"/>
            <a:ext cx="1155593" cy="1538763"/>
            <a:chOff x="5947532" y="1849623"/>
            <a:chExt cx="602159" cy="802872"/>
          </a:xfrm>
          <a:effectLst>
            <a:outerShdw blurRad="50800" dist="38100" dir="5400000" algn="t" rotWithShape="0">
              <a:prstClr val="black">
                <a:alpha val="40000"/>
              </a:prstClr>
            </a:outerShdw>
          </a:effectLst>
        </p:grpSpPr>
        <p:grpSp>
          <p:nvGrpSpPr>
            <p:cNvPr id="23" name="Gruppe 65"/>
            <p:cNvGrpSpPr/>
            <p:nvPr/>
          </p:nvGrpSpPr>
          <p:grpSpPr>
            <a:xfrm flipH="1">
              <a:off x="5947524" y="1938472"/>
              <a:ext cx="293160" cy="707672"/>
              <a:chOff x="506456" y="1658064"/>
              <a:chExt cx="1625556" cy="3599525"/>
            </a:xfrm>
          </p:grpSpPr>
          <p:sp>
            <p:nvSpPr>
              <p:cNvPr id="33" name="Freeform 64"/>
              <p:cNvSpPr/>
              <p:nvPr/>
            </p:nvSpPr>
            <p:spPr bwMode="auto">
              <a:xfrm>
                <a:off x="726098" y="1847581"/>
                <a:ext cx="388078" cy="833969"/>
              </a:xfrm>
              <a:custGeom>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Freeform 65"/>
              <p:cNvSpPr/>
              <p:nvPr/>
            </p:nvSpPr>
            <p:spPr bwMode="auto">
              <a:xfrm>
                <a:off x="1147127" y="2146869"/>
                <a:ext cx="307534" cy="1035735"/>
              </a:xfrm>
              <a:custGeom>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Freeform 66"/>
              <p:cNvSpPr/>
              <p:nvPr/>
            </p:nvSpPr>
            <p:spPr bwMode="auto">
              <a:xfrm>
                <a:off x="806642" y="2237663"/>
                <a:ext cx="508896" cy="1113080"/>
              </a:xfrm>
              <a:custGeom>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Freeform 67"/>
              <p:cNvSpPr/>
              <p:nvPr/>
            </p:nvSpPr>
            <p:spPr bwMode="auto">
              <a:xfrm>
                <a:off x="1147127" y="2348635"/>
                <a:ext cx="168411" cy="622113"/>
              </a:xfrm>
              <a:custGeom>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Freeform 68"/>
              <p:cNvSpPr/>
              <p:nvPr/>
            </p:nvSpPr>
            <p:spPr bwMode="auto">
              <a:xfrm>
                <a:off x="1147127" y="2284742"/>
                <a:ext cx="194038" cy="736449"/>
              </a:xfrm>
              <a:custGeom>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Freeform 69"/>
              <p:cNvSpPr/>
              <p:nvPr/>
            </p:nvSpPr>
            <p:spPr bwMode="auto">
              <a:xfrm>
                <a:off x="1183738" y="2647922"/>
                <a:ext cx="252616" cy="702821"/>
              </a:xfrm>
              <a:custGeom>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Freeform 70"/>
              <p:cNvSpPr/>
              <p:nvPr/>
            </p:nvSpPr>
            <p:spPr bwMode="auto">
              <a:xfrm>
                <a:off x="689486" y="2388989"/>
                <a:ext cx="237974" cy="904586"/>
              </a:xfrm>
              <a:custGeom>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Freeform 71"/>
              <p:cNvSpPr/>
              <p:nvPr/>
            </p:nvSpPr>
            <p:spPr bwMode="auto">
              <a:xfrm>
                <a:off x="1040953" y="3125436"/>
                <a:ext cx="62240" cy="225307"/>
              </a:xfrm>
              <a:custGeom>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Freeform 72"/>
              <p:cNvSpPr/>
              <p:nvPr/>
            </p:nvSpPr>
            <p:spPr bwMode="auto">
              <a:xfrm>
                <a:off x="645553" y="3011101"/>
                <a:ext cx="219667" cy="850784"/>
              </a:xfrm>
              <a:custGeom>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Freeform 73"/>
              <p:cNvSpPr/>
              <p:nvPr/>
            </p:nvSpPr>
            <p:spPr bwMode="auto">
              <a:xfrm>
                <a:off x="601620" y="3293575"/>
                <a:ext cx="538185" cy="1607407"/>
              </a:xfrm>
              <a:custGeom>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Freeform 74"/>
              <p:cNvSpPr/>
              <p:nvPr/>
            </p:nvSpPr>
            <p:spPr bwMode="auto">
              <a:xfrm>
                <a:off x="1103194" y="3458352"/>
                <a:ext cx="845717" cy="1614133"/>
              </a:xfrm>
              <a:custGeom>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Freeform 75"/>
              <p:cNvSpPr/>
              <p:nvPr/>
            </p:nvSpPr>
            <p:spPr bwMode="auto">
              <a:xfrm>
                <a:off x="506431" y="1639088"/>
                <a:ext cx="1625535" cy="3618348"/>
              </a:xfrm>
              <a:custGeom>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4" name="Gruppe 171"/>
            <p:cNvGrpSpPr/>
            <p:nvPr/>
          </p:nvGrpSpPr>
          <p:grpSpPr>
            <a:xfrm>
              <a:off x="6218503" y="1849623"/>
              <a:ext cx="331187" cy="802872"/>
              <a:chOff x="6045328" y="1849623"/>
              <a:chExt cx="331187" cy="802872"/>
            </a:xfrm>
          </p:grpSpPr>
          <p:grpSp>
            <p:nvGrpSpPr>
              <p:cNvPr id="25" name="Gruppe 70"/>
              <p:cNvGrpSpPr/>
              <p:nvPr/>
            </p:nvGrpSpPr>
            <p:grpSpPr>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Freeform 97"/>
                <p:cNvSpPr/>
                <p:nvPr/>
              </p:nvSpPr>
              <p:spPr bwMode="auto">
                <a:xfrm>
                  <a:off x="7714478" y="5448666"/>
                  <a:ext cx="488340" cy="380373"/>
                </a:xfrm>
                <a:custGeom>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Freeform 98"/>
                <p:cNvSpPr/>
                <p:nvPr/>
              </p:nvSpPr>
              <p:spPr bwMode="auto">
                <a:xfrm>
                  <a:off x="10434256" y="5584513"/>
                  <a:ext cx="454429" cy="339619"/>
                </a:xfrm>
                <a:custGeom>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6" name="Gruppe 74"/>
              <p:cNvGrpSpPr/>
              <p:nvPr/>
            </p:nvGrpSpPr>
            <p:grpSpPr>
              <a:xfrm>
                <a:off x="6141994" y="2089215"/>
                <a:ext cx="95078" cy="150736"/>
                <a:chOff x="12261828" y="5789559"/>
                <a:chExt cx="866566" cy="1809769"/>
              </a:xfrm>
            </p:grpSpPr>
            <p:sp>
              <p:nvSpPr>
                <p:cNvPr id="27" name="Freeform 113"/>
                <p:cNvSpPr/>
                <p:nvPr/>
              </p:nvSpPr>
              <p:spPr bwMode="auto">
                <a:xfrm>
                  <a:off x="12263003" y="5792324"/>
                  <a:ext cx="866562" cy="1809779"/>
                </a:xfrm>
                <a:custGeom>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114"/>
                <p:cNvSpPr/>
                <p:nvPr/>
              </p:nvSpPr>
              <p:spPr bwMode="auto">
                <a:xfrm>
                  <a:off x="12870802" y="5808199"/>
                  <a:ext cx="126372" cy="254004"/>
                </a:xfrm>
                <a:custGeom>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115"/>
                <p:cNvSpPr/>
                <p:nvPr/>
              </p:nvSpPr>
              <p:spPr bwMode="auto">
                <a:xfrm>
                  <a:off x="12395395" y="5792324"/>
                  <a:ext cx="198589" cy="246069"/>
                </a:xfrm>
                <a:custGeom>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sp>
        <p:nvSpPr>
          <p:cNvPr id="45" name="Rektangel 76"/>
          <p:cNvSpPr>
            <a:spLocks noChangeArrowheads="1"/>
          </p:cNvSpPr>
          <p:nvPr/>
        </p:nvSpPr>
        <p:spPr bwMode="auto">
          <a:xfrm>
            <a:off x="6204617" y="3897027"/>
            <a:ext cx="663543"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Rektangel 76"/>
          <p:cNvSpPr>
            <a:spLocks noChangeArrowheads="1"/>
          </p:cNvSpPr>
          <p:nvPr/>
        </p:nvSpPr>
        <p:spPr bwMode="auto">
          <a:xfrm>
            <a:off x="2435031" y="3861904"/>
            <a:ext cx="688816"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Rektangel 76"/>
          <p:cNvSpPr>
            <a:spLocks noChangeArrowheads="1"/>
          </p:cNvSpPr>
          <p:nvPr/>
        </p:nvSpPr>
        <p:spPr bwMode="auto">
          <a:xfrm>
            <a:off x="6471795" y="2594627"/>
            <a:ext cx="707938"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Rektangel 76"/>
          <p:cNvSpPr>
            <a:spLocks noChangeArrowheads="1"/>
          </p:cNvSpPr>
          <p:nvPr/>
        </p:nvSpPr>
        <p:spPr bwMode="auto">
          <a:xfrm>
            <a:off x="1731271" y="2559308"/>
            <a:ext cx="702397"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9" name="Group 37"/>
          <p:cNvGrpSpPr/>
          <p:nvPr/>
        </p:nvGrpSpPr>
        <p:grpSpPr>
          <a:xfrm>
            <a:off x="5956033" y="2497056"/>
            <a:ext cx="434055" cy="1164563"/>
            <a:chOff x="6213477" y="1223964"/>
            <a:chExt cx="746125" cy="2001838"/>
          </a:xfrm>
        </p:grpSpPr>
        <p:sp>
          <p:nvSpPr>
            <p:cNvPr id="50" name="Freeform 7"/>
            <p:cNvSpPr>
              <a:spLocks noEditPoints="1"/>
            </p:cNvSpPr>
            <p:nvPr/>
          </p:nvSpPr>
          <p:spPr bwMode="auto">
            <a:xfrm>
              <a:off x="6213477" y="1223964"/>
              <a:ext cx="746125" cy="2001838"/>
            </a:xfrm>
            <a:custGeom>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Freeform 9"/>
            <p:cNvSpPr/>
            <p:nvPr/>
          </p:nvSpPr>
          <p:spPr bwMode="auto">
            <a:xfrm>
              <a:off x="6556377" y="1581152"/>
              <a:ext cx="88900" cy="638175"/>
            </a:xfrm>
            <a:custGeom>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36"/>
          <p:cNvGrpSpPr/>
          <p:nvPr/>
        </p:nvGrpSpPr>
        <p:grpSpPr>
          <a:xfrm>
            <a:off x="2520893" y="2437428"/>
            <a:ext cx="693567" cy="1223669"/>
            <a:chOff x="1285875" y="1247776"/>
            <a:chExt cx="1192213" cy="2103438"/>
          </a:xfrm>
        </p:grpSpPr>
        <p:sp>
          <p:nvSpPr>
            <p:cNvPr id="57" name="Freeform 8"/>
            <p:cNvSpPr/>
            <p:nvPr/>
          </p:nvSpPr>
          <p:spPr bwMode="auto">
            <a:xfrm>
              <a:off x="1285875" y="1247776"/>
              <a:ext cx="1192213" cy="2103438"/>
            </a:xfrm>
            <a:custGeom>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15"/>
            <p:cNvSpPr/>
            <p:nvPr/>
          </p:nvSpPr>
          <p:spPr bwMode="auto">
            <a:xfrm>
              <a:off x="1851025" y="1609726"/>
              <a:ext cx="88900" cy="525463"/>
            </a:xfrm>
            <a:custGeom>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9" name="Group 41"/>
          <p:cNvGrpSpPr/>
          <p:nvPr/>
        </p:nvGrpSpPr>
        <p:grpSpPr>
          <a:xfrm>
            <a:off x="6928842" y="3368742"/>
            <a:ext cx="601214" cy="1208892"/>
            <a:chOff x="6213477" y="3922716"/>
            <a:chExt cx="1033463" cy="2078038"/>
          </a:xfrm>
        </p:grpSpPr>
        <p:sp>
          <p:nvSpPr>
            <p:cNvPr id="60" name="Freeform 59"/>
            <p:cNvSpPr>
              <a:spLocks noEditPoints="1"/>
            </p:cNvSpPr>
            <p:nvPr/>
          </p:nvSpPr>
          <p:spPr bwMode="auto">
            <a:xfrm>
              <a:off x="6213477" y="3922716"/>
              <a:ext cx="1033463" cy="2078038"/>
            </a:xfrm>
            <a:custGeom>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3">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Freeform 21"/>
            <p:cNvSpPr/>
            <p:nvPr/>
          </p:nvSpPr>
          <p:spPr bwMode="auto">
            <a:xfrm>
              <a:off x="6696077" y="4248153"/>
              <a:ext cx="88900" cy="590550"/>
            </a:xfrm>
            <a:custGeom>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39"/>
          <p:cNvGrpSpPr/>
          <p:nvPr/>
        </p:nvGrpSpPr>
        <p:grpSpPr>
          <a:xfrm>
            <a:off x="1651012" y="3209841"/>
            <a:ext cx="730507" cy="1385255"/>
            <a:chOff x="1443813" y="3644955"/>
            <a:chExt cx="1255713" cy="2381199"/>
          </a:xfrm>
        </p:grpSpPr>
        <p:sp>
          <p:nvSpPr>
            <p:cNvPr id="63" name="Freeform 6"/>
            <p:cNvSpPr/>
            <p:nvPr/>
          </p:nvSpPr>
          <p:spPr bwMode="auto">
            <a:xfrm>
              <a:off x="1443813" y="3929066"/>
              <a:ext cx="1255713" cy="2097088"/>
            </a:xfrm>
            <a:custGeom>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Freeform 63"/>
            <p:cNvSpPr/>
            <p:nvPr/>
          </p:nvSpPr>
          <p:spPr bwMode="auto">
            <a:xfrm>
              <a:off x="1942288" y="4267203"/>
              <a:ext cx="174625" cy="617538"/>
            </a:xfrm>
            <a:custGeom>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66" name="TextBox 65"/>
          <p:cNvSpPr txBox="1"/>
          <p:nvPr/>
        </p:nvSpPr>
        <p:spPr>
          <a:xfrm>
            <a:off x="4007627" y="2956849"/>
            <a:ext cx="1171223"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TextBox 66"/>
          <p:cNvSpPr txBox="1"/>
          <p:nvPr/>
        </p:nvSpPr>
        <p:spPr>
          <a:xfrm>
            <a:off x="4097594" y="3301468"/>
            <a:ext cx="991289"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TextBox 67"/>
          <p:cNvSpPr txBox="1"/>
          <p:nvPr/>
        </p:nvSpPr>
        <p:spPr>
          <a:xfrm>
            <a:off x="3983316" y="3718092"/>
            <a:ext cx="1219844"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TextBox 68"/>
          <p:cNvSpPr txBox="1"/>
          <p:nvPr/>
        </p:nvSpPr>
        <p:spPr>
          <a:xfrm>
            <a:off x="4084337" y="4098714"/>
            <a:ext cx="1017802"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077">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anim calcmode="lin" valueType="num">
                                      <p:cBhvr>
                                        <p:cTn id="28" dur="1000" fill="hold"/>
                                        <p:tgtEl>
                                          <p:spTgt spid="69"/>
                                        </p:tgtEl>
                                        <p:attrNameLst>
                                          <p:attrName>ppt_x</p:attrName>
                                        </p:attrNameLst>
                                      </p:cBhvr>
                                      <p:tavLst>
                                        <p:tav tm="0">
                                          <p:val>
                                            <p:strVal val="#ppt_x"/>
                                          </p:val>
                                        </p:tav>
                                        <p:tav tm="100000">
                                          <p:val>
                                            <p:strVal val="#ppt_x"/>
                                          </p:val>
                                        </p:tav>
                                      </p:tavLst>
                                    </p:anim>
                                    <p:anim calcmode="lin" valueType="num">
                                      <p:cBhvr>
                                        <p:cTn id="29" dur="1000" fill="hold"/>
                                        <p:tgtEl>
                                          <p:spTgt spid="6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1000"/>
                                        <p:tgtEl>
                                          <p:spTgt spid="67"/>
                                        </p:tgtEl>
                                      </p:cBhvr>
                                    </p:animEffect>
                                    <p:anim calcmode="lin" valueType="num">
                                      <p:cBhvr>
                                        <p:cTn id="38" dur="1000" fill="hold"/>
                                        <p:tgtEl>
                                          <p:spTgt spid="67"/>
                                        </p:tgtEl>
                                        <p:attrNameLst>
                                          <p:attrName>ppt_x</p:attrName>
                                        </p:attrNameLst>
                                      </p:cBhvr>
                                      <p:tavLst>
                                        <p:tav tm="0">
                                          <p:val>
                                            <p:strVal val="#ppt_x"/>
                                          </p:val>
                                        </p:tav>
                                        <p:tav tm="100000">
                                          <p:val>
                                            <p:strVal val="#ppt_x"/>
                                          </p:val>
                                        </p:tav>
                                      </p:tavLst>
                                    </p:anim>
                                    <p:anim calcmode="lin" valueType="num">
                                      <p:cBhvr>
                                        <p:cTn id="39" dur="1000" fill="hold"/>
                                        <p:tgtEl>
                                          <p:spTgt spid="6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3000"/>
                            </p:stCondLst>
                            <p:childTnLst>
                              <p:par>
                                <p:cTn id="46" presetID="22" presetClass="entr" presetSubtype="4"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1500"/>
                                        <p:tgtEl>
                                          <p:spTgt spid="22"/>
                                        </p:tgtEl>
                                      </p:cBhvr>
                                    </p:animEffect>
                                  </p:childTnLst>
                                </p:cTn>
                              </p:par>
                            </p:childTnLst>
                          </p:cTn>
                        </p:par>
                        <p:par>
                          <p:cTn id="49" fill="hold" nodeType="afterGroup">
                            <p:stCondLst>
                              <p:cond delay="4500"/>
                            </p:stCondLst>
                            <p:childTnLst>
                              <p:par>
                                <p:cTn id="50" presetID="22" presetClass="entr" presetSubtype="4"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down)">
                                      <p:cBhvr>
                                        <p:cTn id="52" dur="1000"/>
                                        <p:tgtEl>
                                          <p:spTgt spid="56"/>
                                        </p:tgtEl>
                                      </p:cBhvr>
                                    </p:animEffect>
                                  </p:childTnLst>
                                </p:cTn>
                              </p:par>
                            </p:childTnLst>
                          </p:cTn>
                        </p:par>
                        <p:par>
                          <p:cTn id="53" fill="hold" nodeType="afterGroup">
                            <p:stCondLst>
                              <p:cond delay="5500"/>
                            </p:stCondLst>
                            <p:childTnLst>
                              <p:par>
                                <p:cTn id="54" presetID="22" presetClass="entr" presetSubtype="4"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down)">
                                      <p:cBhvr>
                                        <p:cTn id="56" dur="1000"/>
                                        <p:tgtEl>
                                          <p:spTgt spid="49"/>
                                        </p:tgtEl>
                                      </p:cBhvr>
                                    </p:animEffect>
                                  </p:childTnLst>
                                </p:cTn>
                              </p:par>
                            </p:childTnLst>
                          </p:cTn>
                        </p:par>
                        <p:par>
                          <p:cTn id="57" fill="hold" nodeType="afterGroup">
                            <p:stCondLst>
                              <p:cond delay="6500"/>
                            </p:stCondLst>
                            <p:childTnLst>
                              <p:par>
                                <p:cTn id="58" presetID="22" presetClass="entr" presetSubtype="4" fill="hold"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1000"/>
                                        <p:tgtEl>
                                          <p:spTgt spid="4"/>
                                        </p:tgtEl>
                                      </p:cBhvr>
                                    </p:animEffect>
                                  </p:childTnLst>
                                </p:cTn>
                              </p:par>
                            </p:childTnLst>
                          </p:cTn>
                        </p:par>
                        <p:par>
                          <p:cTn id="61" fill="hold" nodeType="afterGroup">
                            <p:stCondLst>
                              <p:cond delay="7500"/>
                            </p:stCondLst>
                            <p:childTnLst>
                              <p:par>
                                <p:cTn id="62" presetID="22" presetClass="entr" presetSubtype="4" fill="hold"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1000"/>
                                        <p:tgtEl>
                                          <p:spTgt spid="59"/>
                                        </p:tgtEl>
                                      </p:cBhvr>
                                    </p:animEffect>
                                  </p:childTnLst>
                                </p:cTn>
                              </p:par>
                              <p:par>
                                <p:cTn id="65" presetID="2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Effect transition="in" filter="wipe(right)">
                                      <p:cBhvr>
                                        <p:cTn id="67" dur="500"/>
                                        <p:tgtEl>
                                          <p:spTgt spid="48"/>
                                        </p:tgtEl>
                                      </p:cBhvr>
                                    </p:animEffect>
                                  </p:childTnLst>
                                </p:cTn>
                              </p:par>
                              <p:par>
                                <p:cTn id="68" presetID="22" presetClass="entr" presetSubtype="2" fill="hold" grpId="0" nodeType="withEffect">
                                  <p:stCondLst>
                                    <p:cond delay="100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par>
                                <p:cTn id="71" presetID="22" presetClass="entr" presetSubtype="8" fill="hold" grpId="0" nodeType="withEffect">
                                  <p:stCondLst>
                                    <p:cond delay="100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22" presetClass="entr" presetSubtype="8" fill="hold" grpId="0" nodeType="withEffect">
                                  <p:stCondLst>
                                    <p:cond delay="100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r="http://schemas.openxmlformats.org/officeDocument/2006/relationships" xmlns:a="http://schemas.openxmlformats.org/drawingml/2006/main" name="Office 主题">
  <a:themeElements>
    <a:clrScheme name="自定义 521">
      <a:dk1>
        <a:sysClr val="windowText" lastClr="000000"/>
      </a:dk1>
      <a:lt1>
        <a:sysClr val="window" lastClr="FFFFFF"/>
      </a:lt1>
      <a:dk2>
        <a:srgbClr val="44546A"/>
      </a:dk2>
      <a:lt2>
        <a:srgbClr val="E7E6E6"/>
      </a:lt2>
      <a:accent1>
        <a:srgbClr val="DA1F32"/>
      </a:accent1>
      <a:accent2>
        <a:srgbClr val="065A88"/>
      </a:accent2>
      <a:accent3>
        <a:srgbClr val="DA1F32"/>
      </a:accent3>
      <a:accent4>
        <a:srgbClr val="065A88"/>
      </a:accent4>
      <a:accent5>
        <a:srgbClr val="DA1F32"/>
      </a:accent5>
      <a:accent6>
        <a:srgbClr val="065A88"/>
      </a:accent6>
      <a:hlink>
        <a:srgbClr val="DA1F32"/>
      </a:hlink>
      <a:folHlink>
        <a:srgbClr val="065A88"/>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247</Paragraphs>
  <Slides>24</Slides>
  <Notes>0</Notes>
  <TotalTime>0</TotalTime>
  <HiddenSlides>0</HiddenSlides>
  <MMClips>1</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24</vt:i4>
      </vt:variant>
    </vt:vector>
  </HeadingPairs>
  <TitlesOfParts>
    <vt:vector baseType="lpstr" size="40">
      <vt:lpstr>Arial</vt:lpstr>
      <vt:lpstr>Calibri Light</vt:lpstr>
      <vt:lpstr>宋体</vt:lpstr>
      <vt:lpstr>Calibri</vt:lpstr>
      <vt:lpstr>Lato Regular</vt:lpstr>
      <vt:lpstr>Lato Hairline</vt:lpstr>
      <vt:lpstr>Lato Light</vt:lpstr>
      <vt:lpstr>Aparajita</vt:lpstr>
      <vt:lpstr>微软雅黑</vt:lpstr>
      <vt:lpstr>方正大标宋简体</vt:lpstr>
      <vt:lpstr>方正综艺简体</vt:lpstr>
      <vt:lpstr>Helvetica-Compressed</vt:lpstr>
      <vt:lpstr>MS PGothic</vt:lpstr>
      <vt:lpstr>Wingdings</vt:lpstr>
      <vt:lpstr>Source Sans Pro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王方方1420520428</cp:lastModifiedBy>
  <cp:revision>18</cp:revision>
  <dcterms:created xsi:type="dcterms:W3CDTF">2017-07-25T02:42:00Z</dcterms:created>
  <dcterms:modified xsi:type="dcterms:W3CDTF">2023-10-15T17:42:35Z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