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7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75" r:id="rId3"/>
    <p:sldId id="258" r:id="rId4"/>
    <p:sldId id="276" r:id="rId5"/>
    <p:sldId id="277" r:id="rId6"/>
    <p:sldId id="278" r:id="rId7"/>
    <p:sldId id="279" r:id="rId8"/>
    <p:sldId id="280" r:id="rId9"/>
    <p:sldId id="270" r:id="rId10"/>
    <p:sldId id="286" r:id="rId11"/>
    <p:sldId id="287" r:id="rId12"/>
    <p:sldId id="288" r:id="rId13"/>
    <p:sldId id="289" r:id="rId14"/>
    <p:sldId id="290" r:id="rId15"/>
    <p:sldId id="271" r:id="rId16"/>
    <p:sldId id="281" r:id="rId17"/>
    <p:sldId id="282" r:id="rId18"/>
    <p:sldId id="283" r:id="rId19"/>
    <p:sldId id="284" r:id="rId20"/>
    <p:sldId id="285" r:id="rId21"/>
    <p:sldId id="272" r:id="rId22"/>
    <p:sldId id="295" r:id="rId23"/>
    <p:sldId id="296" r:id="rId24"/>
    <p:sldId id="297" r:id="rId25"/>
    <p:sldId id="298" r:id="rId26"/>
    <p:sldId id="274" r:id="rId27"/>
    <p:sldId id="273" r:id="rId28"/>
    <p:sldId id="291" r:id="rId29"/>
    <p:sldId id="292" r:id="rId30"/>
    <p:sldId id="293" r:id="rId31"/>
    <p:sldId id="294" r:id="rId32"/>
    <p:sldId id="261" r:id="rId33"/>
    <p:sldId id="1714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93E4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3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rgbClr val="0E9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1B25C55-B761-40F9-BBFA-1C2562C8DC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_1">
            <a:extLst>
              <a:ext uri="{FF2B5EF4-FFF2-40B4-BE49-F238E27FC236}">
                <a16:creationId xmlns:a16="http://schemas.microsoft.com/office/drawing/2014/main" id="{D6D7C4FF-647D-4911-914B-FE2665CE82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4D6DE8-A358-4B9A-99F3-E6FB555047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6" y="1272702"/>
            <a:ext cx="6468896" cy="4312597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7275262" y="3908676"/>
            <a:ext cx="4395370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7275262" y="2148290"/>
            <a:ext cx="4369471" cy="1736324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275263" y="5046342"/>
            <a:ext cx="437873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275263" y="5342613"/>
            <a:ext cx="437873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710255-C346-469F-ACFC-B9F91C32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2" r="13334"/>
          <a:stretch/>
        </p:blipFill>
        <p:spPr>
          <a:xfrm>
            <a:off x="5723104" y="0"/>
            <a:ext cx="6468896" cy="6858000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384127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473662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2019/6/12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83486" y="2808880"/>
            <a:ext cx="5237002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83486" y="5301096"/>
            <a:ext cx="52370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3488" y="5004825"/>
            <a:ext cx="523700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011F21-FFA4-4F2D-B8CE-BC9B96333B15}"/>
              </a:ext>
            </a:extLst>
          </p:cNvPr>
          <p:cNvSpPr/>
          <p:nvPr userDrawn="1"/>
        </p:nvSpPr>
        <p:spPr>
          <a:xfrm>
            <a:off x="669925" y="1130300"/>
            <a:ext cx="5017953" cy="5017953"/>
          </a:xfrm>
          <a:prstGeom prst="rect">
            <a:avLst/>
          </a:prstGeom>
          <a:blipFill>
            <a:blip r:embed="rId2"/>
            <a:srcRect/>
            <a:stretch>
              <a:fillRect l="-29528" r="-204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2019/6/12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7275262" y="3472145"/>
            <a:ext cx="4395370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275262" y="2169645"/>
            <a:ext cx="4369471" cy="1302500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85000"/>
                    <a:lumOff val="15000"/>
                  </a:schemeClr>
                </a:solidFill>
              </a:rPr>
              <a:t>工作年度报告</a:t>
            </a:r>
            <a:r>
              <a:rPr lang="en-US" altLang="zh-CN" sz="3200" dirty="0">
                <a:solidFill>
                  <a:schemeClr val="accent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dirty="0">
                <a:solidFill>
                  <a:schemeClr val="accent1">
                    <a:lumMod val="85000"/>
                    <a:lumOff val="15000"/>
                  </a:schemeClr>
                </a:solidFill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7275263" y="4626509"/>
            <a:ext cx="4378736" cy="296271"/>
          </a:xfrm>
        </p:spPr>
        <p:txBody>
          <a:bodyPr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7275263" y="4922780"/>
            <a:ext cx="4378736" cy="296271"/>
          </a:xfrm>
        </p:spPr>
        <p:txBody>
          <a:bodyPr/>
          <a:lstStyle/>
          <a:p>
            <a:r>
              <a: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Designed by iSlide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DB89D57-A7C1-4D9F-A7F8-E2688E7F5B01}"/>
              </a:ext>
            </a:extLst>
          </p:cNvPr>
          <p:cNvSpPr/>
          <p:nvPr/>
        </p:nvSpPr>
        <p:spPr>
          <a:xfrm>
            <a:off x="7387390" y="4142082"/>
            <a:ext cx="457199" cy="601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94D6F41-2642-4854-BE24-1D1112905F8D}"/>
              </a:ext>
            </a:extLst>
          </p:cNvPr>
          <p:cNvGrpSpPr/>
          <p:nvPr/>
        </p:nvGrpSpPr>
        <p:grpSpPr>
          <a:xfrm>
            <a:off x="1034575" y="2675566"/>
            <a:ext cx="3248667" cy="2626262"/>
            <a:chOff x="922942" y="1675658"/>
            <a:chExt cx="2161609" cy="1747471"/>
          </a:xfrm>
          <a:effectLst>
            <a:outerShdw blurRad="635000" dist="38100" dir="5400000" algn="t" rotWithShape="0">
              <a:prstClr val="black">
                <a:alpha val="2000"/>
              </a:prstClr>
            </a:outerShdw>
          </a:effectLst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1444926-3325-40EB-9D35-7993890E6712}"/>
                </a:ext>
              </a:extLst>
            </p:cNvPr>
            <p:cNvSpPr txBox="1"/>
            <p:nvPr/>
          </p:nvSpPr>
          <p:spPr>
            <a:xfrm>
              <a:off x="922942" y="2168860"/>
              <a:ext cx="1512168" cy="328723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latin typeface="+mn-lt"/>
                </a:rPr>
                <a:t>REPORT</a:t>
              </a:r>
              <a:endParaRPr lang="zh-CN" altLang="en-US" sz="166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1BAD84-644A-41D3-952A-213CF067FD33}"/>
                </a:ext>
              </a:extLst>
            </p:cNvPr>
            <p:cNvSpPr txBox="1"/>
            <p:nvPr/>
          </p:nvSpPr>
          <p:spPr>
            <a:xfrm>
              <a:off x="926965" y="1675658"/>
              <a:ext cx="2157585" cy="423043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ANNUAL</a:t>
              </a:r>
              <a:endPara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BC6F085-1E62-42D7-A1F8-CB8678E6EFF7}"/>
                </a:ext>
              </a:extLst>
            </p:cNvPr>
            <p:cNvSpPr txBox="1"/>
            <p:nvPr/>
          </p:nvSpPr>
          <p:spPr>
            <a:xfrm>
              <a:off x="922943" y="2567742"/>
              <a:ext cx="2161608" cy="855387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20XX</a:t>
              </a:r>
              <a:endPara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46" name="2347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21931" y="1219276"/>
            <a:ext cx="11253149" cy="5021186"/>
            <a:chOff x="421931" y="1219275"/>
            <a:chExt cx="11253153" cy="5021188"/>
          </a:xfrm>
        </p:grpSpPr>
        <p:sp>
          <p:nvSpPr>
            <p:cNvPr id="47" name="îṧľiḍé">
              <a:extLst>
                <a:ext uri="{FF2B5EF4-FFF2-40B4-BE49-F238E27FC236}">
                  <a16:creationId xmlns:a16="http://schemas.microsoft.com/office/drawing/2014/main" id="{21074E59-9756-4DC5-929E-AC8336F5639A}"/>
                </a:ext>
              </a:extLst>
            </p:cNvPr>
            <p:cNvSpPr/>
            <p:nvPr/>
          </p:nvSpPr>
          <p:spPr bwMode="auto">
            <a:xfrm rot="607256">
              <a:off x="421931" y="3389550"/>
              <a:ext cx="9814935" cy="2850913"/>
            </a:xfrm>
            <a:custGeom>
              <a:avLst/>
              <a:gdLst>
                <a:gd name="T0" fmla="*/ 0 w 1296"/>
                <a:gd name="T1" fmla="*/ 421 h 439"/>
                <a:gd name="T2" fmla="*/ 61 w 1296"/>
                <a:gd name="T3" fmla="*/ 427 h 439"/>
                <a:gd name="T4" fmla="*/ 221 w 1296"/>
                <a:gd name="T5" fmla="*/ 433 h 439"/>
                <a:gd name="T6" fmla="*/ 447 w 1296"/>
                <a:gd name="T7" fmla="*/ 422 h 439"/>
                <a:gd name="T8" fmla="*/ 573 w 1296"/>
                <a:gd name="T9" fmla="*/ 404 h 439"/>
                <a:gd name="T10" fmla="*/ 702 w 1296"/>
                <a:gd name="T11" fmla="*/ 377 h 439"/>
                <a:gd name="T12" fmla="*/ 828 w 1296"/>
                <a:gd name="T13" fmla="*/ 338 h 439"/>
                <a:gd name="T14" fmla="*/ 944 w 1296"/>
                <a:gd name="T15" fmla="*/ 288 h 439"/>
                <a:gd name="T16" fmla="*/ 1047 w 1296"/>
                <a:gd name="T17" fmla="*/ 229 h 439"/>
                <a:gd name="T18" fmla="*/ 1131 w 1296"/>
                <a:gd name="T19" fmla="*/ 165 h 439"/>
                <a:gd name="T20" fmla="*/ 1195 w 1296"/>
                <a:gd name="T21" fmla="*/ 102 h 439"/>
                <a:gd name="T22" fmla="*/ 1219 w 1296"/>
                <a:gd name="T23" fmla="*/ 74 h 439"/>
                <a:gd name="T24" fmla="*/ 1239 w 1296"/>
                <a:gd name="T25" fmla="*/ 50 h 439"/>
                <a:gd name="T26" fmla="*/ 1253 w 1296"/>
                <a:gd name="T27" fmla="*/ 29 h 439"/>
                <a:gd name="T28" fmla="*/ 1264 w 1296"/>
                <a:gd name="T29" fmla="*/ 13 h 439"/>
                <a:gd name="T30" fmla="*/ 1272 w 1296"/>
                <a:gd name="T31" fmla="*/ 0 h 439"/>
                <a:gd name="T32" fmla="*/ 1296 w 1296"/>
                <a:gd name="T33" fmla="*/ 16 h 439"/>
                <a:gd name="T34" fmla="*/ 1287 w 1296"/>
                <a:gd name="T35" fmla="*/ 29 h 439"/>
                <a:gd name="T36" fmla="*/ 1276 w 1296"/>
                <a:gd name="T37" fmla="*/ 45 h 439"/>
                <a:gd name="T38" fmla="*/ 1260 w 1296"/>
                <a:gd name="T39" fmla="*/ 66 h 439"/>
                <a:gd name="T40" fmla="*/ 1239 w 1296"/>
                <a:gd name="T41" fmla="*/ 91 h 439"/>
                <a:gd name="T42" fmla="*/ 1213 w 1296"/>
                <a:gd name="T43" fmla="*/ 120 h 439"/>
                <a:gd name="T44" fmla="*/ 1146 w 1296"/>
                <a:gd name="T45" fmla="*/ 183 h 439"/>
                <a:gd name="T46" fmla="*/ 1058 w 1296"/>
                <a:gd name="T47" fmla="*/ 247 h 439"/>
                <a:gd name="T48" fmla="*/ 953 w 1296"/>
                <a:gd name="T49" fmla="*/ 305 h 439"/>
                <a:gd name="T50" fmla="*/ 833 w 1296"/>
                <a:gd name="T51" fmla="*/ 354 h 439"/>
                <a:gd name="T52" fmla="*/ 706 w 1296"/>
                <a:gd name="T53" fmla="*/ 390 h 439"/>
                <a:gd name="T54" fmla="*/ 575 w 1296"/>
                <a:gd name="T55" fmla="*/ 415 h 439"/>
                <a:gd name="T56" fmla="*/ 448 w 1296"/>
                <a:gd name="T57" fmla="*/ 430 h 439"/>
                <a:gd name="T58" fmla="*/ 221 w 1296"/>
                <a:gd name="T59" fmla="*/ 437 h 439"/>
                <a:gd name="T60" fmla="*/ 60 w 1296"/>
                <a:gd name="T61" fmla="*/ 428 h 439"/>
                <a:gd name="T62" fmla="*/ 0 w 1296"/>
                <a:gd name="T63" fmla="*/ 42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6" h="439">
                  <a:moveTo>
                    <a:pt x="0" y="421"/>
                  </a:moveTo>
                  <a:cubicBezTo>
                    <a:pt x="0" y="421"/>
                    <a:pt x="22" y="424"/>
                    <a:pt x="61" y="427"/>
                  </a:cubicBezTo>
                  <a:cubicBezTo>
                    <a:pt x="99" y="430"/>
                    <a:pt x="154" y="433"/>
                    <a:pt x="221" y="433"/>
                  </a:cubicBezTo>
                  <a:cubicBezTo>
                    <a:pt x="287" y="433"/>
                    <a:pt x="365" y="430"/>
                    <a:pt x="447" y="422"/>
                  </a:cubicBezTo>
                  <a:cubicBezTo>
                    <a:pt x="488" y="417"/>
                    <a:pt x="531" y="412"/>
                    <a:pt x="573" y="404"/>
                  </a:cubicBezTo>
                  <a:cubicBezTo>
                    <a:pt x="616" y="397"/>
                    <a:pt x="660" y="388"/>
                    <a:pt x="702" y="377"/>
                  </a:cubicBezTo>
                  <a:cubicBezTo>
                    <a:pt x="745" y="366"/>
                    <a:pt x="787" y="353"/>
                    <a:pt x="828" y="338"/>
                  </a:cubicBezTo>
                  <a:cubicBezTo>
                    <a:pt x="868" y="323"/>
                    <a:pt x="907" y="306"/>
                    <a:pt x="944" y="288"/>
                  </a:cubicBezTo>
                  <a:cubicBezTo>
                    <a:pt x="981" y="269"/>
                    <a:pt x="1015" y="249"/>
                    <a:pt x="1047" y="229"/>
                  </a:cubicBezTo>
                  <a:cubicBezTo>
                    <a:pt x="1078" y="208"/>
                    <a:pt x="1106" y="186"/>
                    <a:pt x="1131" y="165"/>
                  </a:cubicBezTo>
                  <a:cubicBezTo>
                    <a:pt x="1156" y="143"/>
                    <a:pt x="1177" y="122"/>
                    <a:pt x="1195" y="102"/>
                  </a:cubicBezTo>
                  <a:cubicBezTo>
                    <a:pt x="1204" y="93"/>
                    <a:pt x="1212" y="83"/>
                    <a:pt x="1219" y="74"/>
                  </a:cubicBezTo>
                  <a:cubicBezTo>
                    <a:pt x="1226" y="65"/>
                    <a:pt x="1233" y="57"/>
                    <a:pt x="1239" y="50"/>
                  </a:cubicBezTo>
                  <a:cubicBezTo>
                    <a:pt x="1244" y="42"/>
                    <a:pt x="1249" y="35"/>
                    <a:pt x="1253" y="29"/>
                  </a:cubicBezTo>
                  <a:cubicBezTo>
                    <a:pt x="1258" y="23"/>
                    <a:pt x="1261" y="18"/>
                    <a:pt x="1264" y="13"/>
                  </a:cubicBezTo>
                  <a:cubicBezTo>
                    <a:pt x="1270" y="5"/>
                    <a:pt x="1272" y="0"/>
                    <a:pt x="1272" y="0"/>
                  </a:cubicBezTo>
                  <a:cubicBezTo>
                    <a:pt x="1296" y="16"/>
                    <a:pt x="1296" y="16"/>
                    <a:pt x="1296" y="16"/>
                  </a:cubicBezTo>
                  <a:cubicBezTo>
                    <a:pt x="1296" y="16"/>
                    <a:pt x="1293" y="20"/>
                    <a:pt x="1287" y="29"/>
                  </a:cubicBezTo>
                  <a:cubicBezTo>
                    <a:pt x="1284" y="33"/>
                    <a:pt x="1280" y="39"/>
                    <a:pt x="1276" y="45"/>
                  </a:cubicBezTo>
                  <a:cubicBezTo>
                    <a:pt x="1271" y="51"/>
                    <a:pt x="1266" y="58"/>
                    <a:pt x="1260" y="66"/>
                  </a:cubicBezTo>
                  <a:cubicBezTo>
                    <a:pt x="1254" y="73"/>
                    <a:pt x="1247" y="82"/>
                    <a:pt x="1239" y="91"/>
                  </a:cubicBezTo>
                  <a:cubicBezTo>
                    <a:pt x="1231" y="100"/>
                    <a:pt x="1223" y="110"/>
                    <a:pt x="1213" y="120"/>
                  </a:cubicBezTo>
                  <a:cubicBezTo>
                    <a:pt x="1195" y="140"/>
                    <a:pt x="1172" y="161"/>
                    <a:pt x="1146" y="183"/>
                  </a:cubicBezTo>
                  <a:cubicBezTo>
                    <a:pt x="1120" y="204"/>
                    <a:pt x="1091" y="226"/>
                    <a:pt x="1058" y="247"/>
                  </a:cubicBezTo>
                  <a:cubicBezTo>
                    <a:pt x="1026" y="267"/>
                    <a:pt x="990" y="287"/>
                    <a:pt x="953" y="305"/>
                  </a:cubicBezTo>
                  <a:cubicBezTo>
                    <a:pt x="915" y="323"/>
                    <a:pt x="875" y="339"/>
                    <a:pt x="833" y="354"/>
                  </a:cubicBezTo>
                  <a:cubicBezTo>
                    <a:pt x="792" y="368"/>
                    <a:pt x="749" y="380"/>
                    <a:pt x="706" y="390"/>
                  </a:cubicBezTo>
                  <a:cubicBezTo>
                    <a:pt x="662" y="401"/>
                    <a:pt x="619" y="409"/>
                    <a:pt x="575" y="415"/>
                  </a:cubicBezTo>
                  <a:cubicBezTo>
                    <a:pt x="532" y="422"/>
                    <a:pt x="489" y="427"/>
                    <a:pt x="448" y="430"/>
                  </a:cubicBezTo>
                  <a:cubicBezTo>
                    <a:pt x="365" y="437"/>
                    <a:pt x="287" y="439"/>
                    <a:pt x="221" y="437"/>
                  </a:cubicBezTo>
                  <a:cubicBezTo>
                    <a:pt x="154" y="436"/>
                    <a:pt x="99" y="432"/>
                    <a:pt x="60" y="428"/>
                  </a:cubicBezTo>
                  <a:cubicBezTo>
                    <a:pt x="22" y="424"/>
                    <a:pt x="0" y="421"/>
                    <a:pt x="0" y="4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8" name="îšļîḓe">
              <a:extLst>
                <a:ext uri="{FF2B5EF4-FFF2-40B4-BE49-F238E27FC236}">
                  <a16:creationId xmlns:a16="http://schemas.microsoft.com/office/drawing/2014/main" id="{DFC10303-9E0A-455B-B686-DCD9BB0E4508}"/>
                </a:ext>
              </a:extLst>
            </p:cNvPr>
            <p:cNvGrpSpPr/>
            <p:nvPr/>
          </p:nvGrpSpPr>
          <p:grpSpPr>
            <a:xfrm>
              <a:off x="9583202" y="2754970"/>
              <a:ext cx="2091882" cy="2101701"/>
              <a:chOff x="7659605" y="1304764"/>
              <a:chExt cx="2454599" cy="2466123"/>
            </a:xfrm>
          </p:grpSpPr>
          <p:sp>
            <p:nvSpPr>
              <p:cNvPr id="122" name="iŝ1iḓe">
                <a:extLst>
                  <a:ext uri="{FF2B5EF4-FFF2-40B4-BE49-F238E27FC236}">
                    <a16:creationId xmlns:a16="http://schemas.microsoft.com/office/drawing/2014/main" id="{9999918F-1A43-4961-AB4E-DCA234EFE7E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liḓè">
                <a:extLst>
                  <a:ext uri="{FF2B5EF4-FFF2-40B4-BE49-F238E27FC236}">
                    <a16:creationId xmlns:a16="http://schemas.microsoft.com/office/drawing/2014/main" id="{B99805D0-F6BD-4630-8346-3098D0A1D1E7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śľíḓè">
                <a:extLst>
                  <a:ext uri="{FF2B5EF4-FFF2-40B4-BE49-F238E27FC236}">
                    <a16:creationId xmlns:a16="http://schemas.microsoft.com/office/drawing/2014/main" id="{30C43D9E-4E90-4DB0-93E4-A86308509E40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šļîďé">
                <a:extLst>
                  <a:ext uri="{FF2B5EF4-FFF2-40B4-BE49-F238E27FC236}">
                    <a16:creationId xmlns:a16="http://schemas.microsoft.com/office/drawing/2014/main" id="{5B1227FB-B67E-4326-ADA8-7D5BB058D186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iṣḷîďè">
                <a:extLst>
                  <a:ext uri="{FF2B5EF4-FFF2-40B4-BE49-F238E27FC236}">
                    <a16:creationId xmlns:a16="http://schemas.microsoft.com/office/drawing/2014/main" id="{C60C4AF0-E5AE-4428-A19A-88F67F72A324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ïS1îďe">
                <a:extLst>
                  <a:ext uri="{FF2B5EF4-FFF2-40B4-BE49-F238E27FC236}">
                    <a16:creationId xmlns:a16="http://schemas.microsoft.com/office/drawing/2014/main" id="{BE9F073A-60C2-499C-9225-170E428C9FB7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ṡlíḓê">
                <a:extLst>
                  <a:ext uri="{FF2B5EF4-FFF2-40B4-BE49-F238E27FC236}">
                    <a16:creationId xmlns:a16="http://schemas.microsoft.com/office/drawing/2014/main" id="{9AAB710A-0F54-4E08-9C78-ED5129B8F5FE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ŝļïḑe">
                <a:extLst>
                  <a:ext uri="{FF2B5EF4-FFF2-40B4-BE49-F238E27FC236}">
                    <a16:creationId xmlns:a16="http://schemas.microsoft.com/office/drawing/2014/main" id="{3DB53EC4-3975-4F44-9540-B08A66391BA5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is1iḍé">
                <a:extLst>
                  <a:ext uri="{FF2B5EF4-FFF2-40B4-BE49-F238E27FC236}">
                    <a16:creationId xmlns:a16="http://schemas.microsoft.com/office/drawing/2014/main" id="{71B0AD43-04A8-4EF8-9F48-EDF60D8CD91D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ṡḷîďe">
                <a:extLst>
                  <a:ext uri="{FF2B5EF4-FFF2-40B4-BE49-F238E27FC236}">
                    <a16:creationId xmlns:a16="http://schemas.microsoft.com/office/drawing/2014/main" id="{5A09736F-05C2-459A-8B38-0E827EB4E56D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ŝļïḋê">
                <a:extLst>
                  <a:ext uri="{FF2B5EF4-FFF2-40B4-BE49-F238E27FC236}">
                    <a16:creationId xmlns:a16="http://schemas.microsoft.com/office/drawing/2014/main" id="{6D6F3A7D-0444-4887-84B3-0248CAD91658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iṩľidè">
                <a:extLst>
                  <a:ext uri="{FF2B5EF4-FFF2-40B4-BE49-F238E27FC236}">
                    <a16:creationId xmlns:a16="http://schemas.microsoft.com/office/drawing/2014/main" id="{B9C08C8E-C308-4DB3-8B75-39B9AB7152B8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ṡ1îdè">
                <a:extLst>
                  <a:ext uri="{FF2B5EF4-FFF2-40B4-BE49-F238E27FC236}">
                    <a16:creationId xmlns:a16="http://schemas.microsoft.com/office/drawing/2014/main" id="{318E2B44-A3B7-4B48-94B0-8990E2951B47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$1îḍê">
                <a:extLst>
                  <a:ext uri="{FF2B5EF4-FFF2-40B4-BE49-F238E27FC236}">
                    <a16:creationId xmlns:a16="http://schemas.microsoft.com/office/drawing/2014/main" id="{8633D7D0-0B00-4EB6-BC8A-F255ECCA95A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šļîḑé">
                <a:extLst>
                  <a:ext uri="{FF2B5EF4-FFF2-40B4-BE49-F238E27FC236}">
                    <a16:creationId xmlns:a16="http://schemas.microsoft.com/office/drawing/2014/main" id="{19EDFD6A-A945-4971-A529-FE803E55D960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íšľiďe">
                <a:extLst>
                  <a:ext uri="{FF2B5EF4-FFF2-40B4-BE49-F238E27FC236}">
                    <a16:creationId xmlns:a16="http://schemas.microsoft.com/office/drawing/2014/main" id="{DA907F3C-D8A2-443F-8651-0159EFDD3BD9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ṣľïḓe">
                <a:extLst>
                  <a:ext uri="{FF2B5EF4-FFF2-40B4-BE49-F238E27FC236}">
                    <a16:creationId xmlns:a16="http://schemas.microsoft.com/office/drawing/2014/main" id="{997DEB9B-F062-4068-84D1-B837B264F12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S1ïde">
                <a:extLst>
                  <a:ext uri="{FF2B5EF4-FFF2-40B4-BE49-F238E27FC236}">
                    <a16:creationId xmlns:a16="http://schemas.microsoft.com/office/drawing/2014/main" id="{8B6D7D63-3D82-4685-B3BE-C776FDBD9648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ślíḑê">
                <a:extLst>
                  <a:ext uri="{FF2B5EF4-FFF2-40B4-BE49-F238E27FC236}">
                    <a16:creationId xmlns:a16="http://schemas.microsoft.com/office/drawing/2014/main" id="{79DDA4DE-D588-435D-833A-8AC04AC8CAC0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ŝľïḓè">
                <a:extLst>
                  <a:ext uri="{FF2B5EF4-FFF2-40B4-BE49-F238E27FC236}">
                    <a16:creationId xmlns:a16="http://schemas.microsoft.com/office/drawing/2014/main" id="{54730D68-24EA-4FCB-87AB-04F9A56AAC6F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ṣḻïḓe">
                <a:extLst>
                  <a:ext uri="{FF2B5EF4-FFF2-40B4-BE49-F238E27FC236}">
                    <a16:creationId xmlns:a16="http://schemas.microsoft.com/office/drawing/2014/main" id="{4ABB89BC-8186-449B-BCAE-39C0509E0DD3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ïšļiḑè">
                <a:extLst>
                  <a:ext uri="{FF2B5EF4-FFF2-40B4-BE49-F238E27FC236}">
                    <a16:creationId xmlns:a16="http://schemas.microsoft.com/office/drawing/2014/main" id="{3AE5D5DA-139E-45DD-87E1-9EFE1CDD35A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Sľidè">
                <a:extLst>
                  <a:ext uri="{FF2B5EF4-FFF2-40B4-BE49-F238E27FC236}">
                    <a16:creationId xmlns:a16="http://schemas.microsoft.com/office/drawing/2014/main" id="{D8CF7B12-71D5-4A76-8489-5DABF2175BE9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śḻîḋè">
                <a:extLst>
                  <a:ext uri="{FF2B5EF4-FFF2-40B4-BE49-F238E27FC236}">
                    <a16:creationId xmlns:a16="http://schemas.microsoft.com/office/drawing/2014/main" id="{6233EEF9-560F-4189-93FC-E29CC2DE6E8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slîde">
                <a:extLst>
                  <a:ext uri="{FF2B5EF4-FFF2-40B4-BE49-F238E27FC236}">
                    <a16:creationId xmlns:a16="http://schemas.microsoft.com/office/drawing/2014/main" id="{BB86DCCF-1E8C-4ECA-9833-3E06DDB34F48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49" name="îšľïḑé">
              <a:extLst>
                <a:ext uri="{FF2B5EF4-FFF2-40B4-BE49-F238E27FC236}">
                  <a16:creationId xmlns:a16="http://schemas.microsoft.com/office/drawing/2014/main" id="{1BD88473-3371-48F9-ADFF-5B0301ADD418}"/>
                </a:ext>
              </a:extLst>
            </p:cNvPr>
            <p:cNvGrpSpPr/>
            <p:nvPr/>
          </p:nvGrpSpPr>
          <p:grpSpPr>
            <a:xfrm>
              <a:off x="1709737" y="5495111"/>
              <a:ext cx="234950" cy="234950"/>
              <a:chOff x="1587333" y="4276725"/>
              <a:chExt cx="234950" cy="234950"/>
            </a:xfrm>
          </p:grpSpPr>
          <p:sp>
            <p:nvSpPr>
              <p:cNvPr id="120" name="îṡḻiḓe">
                <a:extLst>
                  <a:ext uri="{FF2B5EF4-FFF2-40B4-BE49-F238E27FC236}">
                    <a16:creationId xmlns:a16="http://schemas.microsoft.com/office/drawing/2014/main" id="{7AE9286C-4CB6-4CA7-8753-3CAFB3563604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iṣlïďe">
                <a:extLst>
                  <a:ext uri="{FF2B5EF4-FFF2-40B4-BE49-F238E27FC236}">
                    <a16:creationId xmlns:a16="http://schemas.microsoft.com/office/drawing/2014/main" id="{58388D97-1175-4848-8960-6D96AB67E912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íśľîďe">
              <a:extLst>
                <a:ext uri="{FF2B5EF4-FFF2-40B4-BE49-F238E27FC236}">
                  <a16:creationId xmlns:a16="http://schemas.microsoft.com/office/drawing/2014/main" id="{7159496A-4C7B-42D1-BEFD-E912ED0917FC}"/>
                </a:ext>
              </a:extLst>
            </p:cNvPr>
            <p:cNvGrpSpPr/>
            <p:nvPr/>
          </p:nvGrpSpPr>
          <p:grpSpPr>
            <a:xfrm>
              <a:off x="4072411" y="5802970"/>
              <a:ext cx="234950" cy="234950"/>
              <a:chOff x="1587333" y="4276725"/>
              <a:chExt cx="234950" cy="234950"/>
            </a:xfrm>
          </p:grpSpPr>
          <p:sp>
            <p:nvSpPr>
              <p:cNvPr id="118" name="îṡḷîḑé">
                <a:extLst>
                  <a:ext uri="{FF2B5EF4-FFF2-40B4-BE49-F238E27FC236}">
                    <a16:creationId xmlns:a16="http://schemas.microsoft.com/office/drawing/2014/main" id="{01D8601B-8E9F-4FE1-BB0F-048865CE7255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íşļidè">
                <a:extLst>
                  <a:ext uri="{FF2B5EF4-FFF2-40B4-BE49-F238E27FC236}">
                    <a16:creationId xmlns:a16="http://schemas.microsoft.com/office/drawing/2014/main" id="{ED5EABEE-DCD4-41C5-941E-831AA62159CD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îśļïḍe">
              <a:extLst>
                <a:ext uri="{FF2B5EF4-FFF2-40B4-BE49-F238E27FC236}">
                  <a16:creationId xmlns:a16="http://schemas.microsoft.com/office/drawing/2014/main" id="{211A66E1-51F5-4B7A-96A3-5C792B473F16}"/>
                </a:ext>
              </a:extLst>
            </p:cNvPr>
            <p:cNvGrpSpPr/>
            <p:nvPr/>
          </p:nvGrpSpPr>
          <p:grpSpPr>
            <a:xfrm>
              <a:off x="8797758" y="5117170"/>
              <a:ext cx="234950" cy="234950"/>
              <a:chOff x="1587333" y="4276725"/>
              <a:chExt cx="234950" cy="234950"/>
            </a:xfrm>
          </p:grpSpPr>
          <p:sp>
            <p:nvSpPr>
              <p:cNvPr id="116" name="íṥľîḓé">
                <a:extLst>
                  <a:ext uri="{FF2B5EF4-FFF2-40B4-BE49-F238E27FC236}">
                    <a16:creationId xmlns:a16="http://schemas.microsoft.com/office/drawing/2014/main" id="{24C15BC1-4DD9-4450-A302-3D1A6CA0A185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ïśḷíḋe">
                <a:extLst>
                  <a:ext uri="{FF2B5EF4-FFF2-40B4-BE49-F238E27FC236}">
                    <a16:creationId xmlns:a16="http://schemas.microsoft.com/office/drawing/2014/main" id="{5B586885-4AFF-42E9-91D5-7B37DB038BC8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ïṣḷiḓé">
              <a:extLst>
                <a:ext uri="{FF2B5EF4-FFF2-40B4-BE49-F238E27FC236}">
                  <a16:creationId xmlns:a16="http://schemas.microsoft.com/office/drawing/2014/main" id="{E3E75180-F415-4FE1-8974-B9649770AB2C}"/>
                </a:ext>
              </a:extLst>
            </p:cNvPr>
            <p:cNvGrpSpPr/>
            <p:nvPr/>
          </p:nvGrpSpPr>
          <p:grpSpPr>
            <a:xfrm>
              <a:off x="6435085" y="5755345"/>
              <a:ext cx="234950" cy="234950"/>
              <a:chOff x="1587333" y="4276725"/>
              <a:chExt cx="234950" cy="234950"/>
            </a:xfrm>
          </p:grpSpPr>
          <p:sp>
            <p:nvSpPr>
              <p:cNvPr id="114" name="îṧľíďè">
                <a:extLst>
                  <a:ext uri="{FF2B5EF4-FFF2-40B4-BE49-F238E27FC236}">
                    <a16:creationId xmlns:a16="http://schemas.microsoft.com/office/drawing/2014/main" id="{40EE2C36-E4EF-4413-8454-21745BCC7BA6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išľîdê">
                <a:extLst>
                  <a:ext uri="{FF2B5EF4-FFF2-40B4-BE49-F238E27FC236}">
                    <a16:creationId xmlns:a16="http://schemas.microsoft.com/office/drawing/2014/main" id="{41E301EC-3EE8-4293-B75C-FF21B6DD6D0C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8E3CEE32-5E97-40C8-A786-1B9C4AA0A7FB}"/>
                </a:ext>
              </a:extLst>
            </p:cNvPr>
            <p:cNvCxnSpPr>
              <a:cxnSpLocks/>
              <a:stCxn id="111" idx="2"/>
              <a:endCxn id="120" idx="0"/>
            </p:cNvCxnSpPr>
            <p:nvPr/>
          </p:nvCxnSpPr>
          <p:spPr>
            <a:xfrm flipH="1">
              <a:off x="1827212" y="5197918"/>
              <a:ext cx="1" cy="2971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ïŝḷïḋè">
              <a:extLst>
                <a:ext uri="{FF2B5EF4-FFF2-40B4-BE49-F238E27FC236}">
                  <a16:creationId xmlns:a16="http://schemas.microsoft.com/office/drawing/2014/main" id="{D3A4FEC7-5CA9-4F9F-A7B8-BB6D472A64FA}"/>
                </a:ext>
              </a:extLst>
            </p:cNvPr>
            <p:cNvGrpSpPr/>
            <p:nvPr/>
          </p:nvGrpSpPr>
          <p:grpSpPr>
            <a:xfrm>
              <a:off x="673100" y="3511190"/>
              <a:ext cx="2308225" cy="1686728"/>
              <a:chOff x="673100" y="1869826"/>
              <a:chExt cx="2308225" cy="1686728"/>
            </a:xfrm>
          </p:grpSpPr>
          <p:sp>
            <p:nvSpPr>
              <p:cNvPr id="111" name="îṥļîḋe">
                <a:extLst>
                  <a:ext uri="{FF2B5EF4-FFF2-40B4-BE49-F238E27FC236}">
                    <a16:creationId xmlns:a16="http://schemas.microsoft.com/office/drawing/2014/main" id="{391F0448-78B5-4496-A7E4-D78431A31DC1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2" name="îŝľíḑe">
                <a:extLst>
                  <a:ext uri="{FF2B5EF4-FFF2-40B4-BE49-F238E27FC236}">
                    <a16:creationId xmlns:a16="http://schemas.microsoft.com/office/drawing/2014/main" id="{BA49F1DC-9512-487D-8789-DDB6D0A29F76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13" name="îṣḻîdé">
                <a:extLst>
                  <a:ext uri="{FF2B5EF4-FFF2-40B4-BE49-F238E27FC236}">
                    <a16:creationId xmlns:a16="http://schemas.microsoft.com/office/drawing/2014/main" id="{AFA0D350-2051-48E1-A601-C01CA7122230}"/>
                  </a:ext>
                </a:extLst>
              </p:cNvPr>
              <p:cNvSpPr/>
              <p:nvPr/>
            </p:nvSpPr>
            <p:spPr bwMode="auto">
              <a:xfrm>
                <a:off x="1674791" y="1869826"/>
                <a:ext cx="304842" cy="282584"/>
              </a:xfrm>
              <a:custGeom>
                <a:avLst/>
                <a:gdLst>
                  <a:gd name="connsiteX0" fmla="*/ 476517 w 601409"/>
                  <a:gd name="connsiteY0" fmla="*/ 289505 h 557498"/>
                  <a:gd name="connsiteX1" fmla="*/ 449242 w 601409"/>
                  <a:gd name="connsiteY1" fmla="*/ 315301 h 557498"/>
                  <a:gd name="connsiteX2" fmla="*/ 476517 w 601409"/>
                  <a:gd name="connsiteY2" fmla="*/ 342531 h 557498"/>
                  <a:gd name="connsiteX3" fmla="*/ 503792 w 601409"/>
                  <a:gd name="connsiteY3" fmla="*/ 315301 h 557498"/>
                  <a:gd name="connsiteX4" fmla="*/ 476517 w 601409"/>
                  <a:gd name="connsiteY4" fmla="*/ 289505 h 557498"/>
                  <a:gd name="connsiteX5" fmla="*/ 350190 w 601409"/>
                  <a:gd name="connsiteY5" fmla="*/ 289505 h 557498"/>
                  <a:gd name="connsiteX6" fmla="*/ 322915 w 601409"/>
                  <a:gd name="connsiteY6" fmla="*/ 315301 h 557498"/>
                  <a:gd name="connsiteX7" fmla="*/ 350190 w 601409"/>
                  <a:gd name="connsiteY7" fmla="*/ 342531 h 557498"/>
                  <a:gd name="connsiteX8" fmla="*/ 377465 w 601409"/>
                  <a:gd name="connsiteY8" fmla="*/ 315301 h 557498"/>
                  <a:gd name="connsiteX9" fmla="*/ 350190 w 601409"/>
                  <a:gd name="connsiteY9" fmla="*/ 289505 h 557498"/>
                  <a:gd name="connsiteX10" fmla="*/ 413354 w 601409"/>
                  <a:gd name="connsiteY10" fmla="*/ 226448 h 557498"/>
                  <a:gd name="connsiteX11" fmla="*/ 601409 w 601409"/>
                  <a:gd name="connsiteY11" fmla="*/ 385524 h 557498"/>
                  <a:gd name="connsiteX12" fmla="*/ 568392 w 601409"/>
                  <a:gd name="connsiteY12" fmla="*/ 474377 h 557498"/>
                  <a:gd name="connsiteX13" fmla="*/ 577005 w 601409"/>
                  <a:gd name="connsiteY13" fmla="*/ 557498 h 557498"/>
                  <a:gd name="connsiteX14" fmla="*/ 503792 w 601409"/>
                  <a:gd name="connsiteY14" fmla="*/ 524537 h 557498"/>
                  <a:gd name="connsiteX15" fmla="*/ 413354 w 601409"/>
                  <a:gd name="connsiteY15" fmla="*/ 544600 h 557498"/>
                  <a:gd name="connsiteX16" fmla="*/ 225298 w 601409"/>
                  <a:gd name="connsiteY16" fmla="*/ 385524 h 557498"/>
                  <a:gd name="connsiteX17" fmla="*/ 413354 w 601409"/>
                  <a:gd name="connsiteY17" fmla="*/ 226448 h 557498"/>
                  <a:gd name="connsiteX18" fmla="*/ 331567 w 601409"/>
                  <a:gd name="connsiteY18" fmla="*/ 83108 h 557498"/>
                  <a:gd name="connsiteX19" fmla="*/ 295683 w 601409"/>
                  <a:gd name="connsiteY19" fmla="*/ 117497 h 557498"/>
                  <a:gd name="connsiteX20" fmla="*/ 331567 w 601409"/>
                  <a:gd name="connsiteY20" fmla="*/ 153320 h 557498"/>
                  <a:gd name="connsiteX21" fmla="*/ 366015 w 601409"/>
                  <a:gd name="connsiteY21" fmla="*/ 117497 h 557498"/>
                  <a:gd name="connsiteX22" fmla="*/ 331567 w 601409"/>
                  <a:gd name="connsiteY22" fmla="*/ 83108 h 557498"/>
                  <a:gd name="connsiteX23" fmla="*/ 163630 w 601409"/>
                  <a:gd name="connsiteY23" fmla="*/ 83108 h 557498"/>
                  <a:gd name="connsiteX24" fmla="*/ 129182 w 601409"/>
                  <a:gd name="connsiteY24" fmla="*/ 117497 h 557498"/>
                  <a:gd name="connsiteX25" fmla="*/ 163630 w 601409"/>
                  <a:gd name="connsiteY25" fmla="*/ 153320 h 557498"/>
                  <a:gd name="connsiteX26" fmla="*/ 199514 w 601409"/>
                  <a:gd name="connsiteY26" fmla="*/ 117497 h 557498"/>
                  <a:gd name="connsiteX27" fmla="*/ 163630 w 601409"/>
                  <a:gd name="connsiteY27" fmla="*/ 83108 h 557498"/>
                  <a:gd name="connsiteX28" fmla="*/ 248316 w 601409"/>
                  <a:gd name="connsiteY28" fmla="*/ 0 h 557498"/>
                  <a:gd name="connsiteX29" fmla="*/ 495197 w 601409"/>
                  <a:gd name="connsiteY29" fmla="*/ 210635 h 557498"/>
                  <a:gd name="connsiteX30" fmla="*/ 495197 w 601409"/>
                  <a:gd name="connsiteY30" fmla="*/ 220666 h 557498"/>
                  <a:gd name="connsiteX31" fmla="*/ 413382 w 601409"/>
                  <a:gd name="connsiteY31" fmla="*/ 204904 h 557498"/>
                  <a:gd name="connsiteX32" fmla="*/ 205256 w 601409"/>
                  <a:gd name="connsiteY32" fmla="*/ 385448 h 557498"/>
                  <a:gd name="connsiteX33" fmla="*/ 208126 w 601409"/>
                  <a:gd name="connsiteY33" fmla="*/ 416972 h 557498"/>
                  <a:gd name="connsiteX34" fmla="*/ 129182 w 601409"/>
                  <a:gd name="connsiteY34" fmla="*/ 394045 h 557498"/>
                  <a:gd name="connsiteX35" fmla="*/ 31578 w 601409"/>
                  <a:gd name="connsiteY35" fmla="*/ 437032 h 557498"/>
                  <a:gd name="connsiteX36" fmla="*/ 43061 w 601409"/>
                  <a:gd name="connsiteY36" fmla="*/ 328132 h 557498"/>
                  <a:gd name="connsiteX37" fmla="*/ 0 w 601409"/>
                  <a:gd name="connsiteY37" fmla="*/ 210635 h 557498"/>
                  <a:gd name="connsiteX38" fmla="*/ 248316 w 601409"/>
                  <a:gd name="connsiteY38" fmla="*/ 0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1409" h="557498">
                    <a:moveTo>
                      <a:pt x="476517" y="289505"/>
                    </a:moveTo>
                    <a:cubicBezTo>
                      <a:pt x="462162" y="289505"/>
                      <a:pt x="449242" y="300970"/>
                      <a:pt x="449242" y="315301"/>
                    </a:cubicBezTo>
                    <a:cubicBezTo>
                      <a:pt x="449242" y="331066"/>
                      <a:pt x="462162" y="342531"/>
                      <a:pt x="476517" y="342531"/>
                    </a:cubicBezTo>
                    <a:cubicBezTo>
                      <a:pt x="490873" y="342531"/>
                      <a:pt x="503792" y="331066"/>
                      <a:pt x="503792" y="315301"/>
                    </a:cubicBezTo>
                    <a:cubicBezTo>
                      <a:pt x="503792" y="300970"/>
                      <a:pt x="490873" y="289505"/>
                      <a:pt x="476517" y="289505"/>
                    </a:cubicBezTo>
                    <a:close/>
                    <a:moveTo>
                      <a:pt x="350190" y="289505"/>
                    </a:moveTo>
                    <a:cubicBezTo>
                      <a:pt x="335834" y="289505"/>
                      <a:pt x="322915" y="300970"/>
                      <a:pt x="322915" y="315301"/>
                    </a:cubicBezTo>
                    <a:cubicBezTo>
                      <a:pt x="322915" y="331066"/>
                      <a:pt x="335834" y="342531"/>
                      <a:pt x="350190" y="342531"/>
                    </a:cubicBezTo>
                    <a:cubicBezTo>
                      <a:pt x="364545" y="342531"/>
                      <a:pt x="377465" y="331066"/>
                      <a:pt x="377465" y="315301"/>
                    </a:cubicBezTo>
                    <a:cubicBezTo>
                      <a:pt x="377465" y="300970"/>
                      <a:pt x="364545" y="289505"/>
                      <a:pt x="350190" y="289505"/>
                    </a:cubicBezTo>
                    <a:close/>
                    <a:moveTo>
                      <a:pt x="413354" y="226448"/>
                    </a:moveTo>
                    <a:cubicBezTo>
                      <a:pt x="516712" y="226448"/>
                      <a:pt x="601409" y="298104"/>
                      <a:pt x="601409" y="385524"/>
                    </a:cubicBezTo>
                    <a:cubicBezTo>
                      <a:pt x="601409" y="418486"/>
                      <a:pt x="588489" y="450014"/>
                      <a:pt x="568392" y="474377"/>
                    </a:cubicBezTo>
                    <a:lnTo>
                      <a:pt x="577005" y="557498"/>
                    </a:lnTo>
                    <a:lnTo>
                      <a:pt x="503792" y="524537"/>
                    </a:lnTo>
                    <a:cubicBezTo>
                      <a:pt x="476517" y="537435"/>
                      <a:pt x="446371" y="544600"/>
                      <a:pt x="413354" y="544600"/>
                    </a:cubicBezTo>
                    <a:cubicBezTo>
                      <a:pt x="309995" y="544600"/>
                      <a:pt x="225298" y="472944"/>
                      <a:pt x="225298" y="385524"/>
                    </a:cubicBezTo>
                    <a:cubicBezTo>
                      <a:pt x="225298" y="298104"/>
                      <a:pt x="309995" y="226448"/>
                      <a:pt x="413354" y="226448"/>
                    </a:cubicBezTo>
                    <a:close/>
                    <a:moveTo>
                      <a:pt x="331567" y="83108"/>
                    </a:moveTo>
                    <a:cubicBezTo>
                      <a:pt x="311472" y="83108"/>
                      <a:pt x="295683" y="98870"/>
                      <a:pt x="295683" y="117497"/>
                    </a:cubicBezTo>
                    <a:cubicBezTo>
                      <a:pt x="295683" y="137558"/>
                      <a:pt x="311472" y="153320"/>
                      <a:pt x="331567" y="153320"/>
                    </a:cubicBezTo>
                    <a:cubicBezTo>
                      <a:pt x="350226" y="153320"/>
                      <a:pt x="366015" y="137558"/>
                      <a:pt x="366015" y="117497"/>
                    </a:cubicBezTo>
                    <a:cubicBezTo>
                      <a:pt x="366015" y="98870"/>
                      <a:pt x="350226" y="83108"/>
                      <a:pt x="331567" y="83108"/>
                    </a:cubicBezTo>
                    <a:close/>
                    <a:moveTo>
                      <a:pt x="163630" y="83108"/>
                    </a:moveTo>
                    <a:cubicBezTo>
                      <a:pt x="144971" y="83108"/>
                      <a:pt x="129182" y="98870"/>
                      <a:pt x="129182" y="117497"/>
                    </a:cubicBezTo>
                    <a:cubicBezTo>
                      <a:pt x="129182" y="137558"/>
                      <a:pt x="144971" y="153320"/>
                      <a:pt x="163630" y="153320"/>
                    </a:cubicBezTo>
                    <a:cubicBezTo>
                      <a:pt x="183725" y="153320"/>
                      <a:pt x="199514" y="137558"/>
                      <a:pt x="199514" y="117497"/>
                    </a:cubicBezTo>
                    <a:cubicBezTo>
                      <a:pt x="199514" y="98870"/>
                      <a:pt x="183725" y="83108"/>
                      <a:pt x="163630" y="83108"/>
                    </a:cubicBezTo>
                    <a:close/>
                    <a:moveTo>
                      <a:pt x="248316" y="0"/>
                    </a:moveTo>
                    <a:cubicBezTo>
                      <a:pt x="384675" y="0"/>
                      <a:pt x="495197" y="94571"/>
                      <a:pt x="495197" y="210635"/>
                    </a:cubicBezTo>
                    <a:cubicBezTo>
                      <a:pt x="495197" y="213501"/>
                      <a:pt x="495197" y="216367"/>
                      <a:pt x="495197" y="220666"/>
                    </a:cubicBezTo>
                    <a:cubicBezTo>
                      <a:pt x="469361" y="210635"/>
                      <a:pt x="442089" y="204904"/>
                      <a:pt x="413382" y="204904"/>
                    </a:cubicBezTo>
                    <a:cubicBezTo>
                      <a:pt x="298554" y="204904"/>
                      <a:pt x="205256" y="286579"/>
                      <a:pt x="205256" y="385448"/>
                    </a:cubicBezTo>
                    <a:cubicBezTo>
                      <a:pt x="205256" y="396911"/>
                      <a:pt x="206691" y="406942"/>
                      <a:pt x="208126" y="416972"/>
                    </a:cubicBezTo>
                    <a:cubicBezTo>
                      <a:pt x="179419" y="412673"/>
                      <a:pt x="153583" y="405509"/>
                      <a:pt x="129182" y="394045"/>
                    </a:cubicBezTo>
                    <a:lnTo>
                      <a:pt x="31578" y="437032"/>
                    </a:lnTo>
                    <a:lnTo>
                      <a:pt x="43061" y="328132"/>
                    </a:lnTo>
                    <a:cubicBezTo>
                      <a:pt x="15789" y="293743"/>
                      <a:pt x="0" y="253622"/>
                      <a:pt x="0" y="210635"/>
                    </a:cubicBezTo>
                    <a:cubicBezTo>
                      <a:pt x="0" y="94571"/>
                      <a:pt x="110522" y="0"/>
                      <a:pt x="248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ís1ídé">
              <a:extLst>
                <a:ext uri="{FF2B5EF4-FFF2-40B4-BE49-F238E27FC236}">
                  <a16:creationId xmlns:a16="http://schemas.microsoft.com/office/drawing/2014/main" id="{57E57B7A-A813-49E6-8CC1-D3F409937EE0}"/>
                </a:ext>
              </a:extLst>
            </p:cNvPr>
            <p:cNvGrpSpPr/>
            <p:nvPr/>
          </p:nvGrpSpPr>
          <p:grpSpPr>
            <a:xfrm>
              <a:off x="3035773" y="2743471"/>
              <a:ext cx="2308225" cy="1697857"/>
              <a:chOff x="673100" y="1858697"/>
              <a:chExt cx="2308225" cy="1697857"/>
            </a:xfrm>
          </p:grpSpPr>
          <p:sp>
            <p:nvSpPr>
              <p:cNvPr id="67" name="í$1îdê">
                <a:extLst>
                  <a:ext uri="{FF2B5EF4-FFF2-40B4-BE49-F238E27FC236}">
                    <a16:creationId xmlns:a16="http://schemas.microsoft.com/office/drawing/2014/main" id="{ABB77D06-78C4-43F8-A57F-40326839900D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8" name="iS1iďe">
                <a:extLst>
                  <a:ext uri="{FF2B5EF4-FFF2-40B4-BE49-F238E27FC236}">
                    <a16:creationId xmlns:a16="http://schemas.microsoft.com/office/drawing/2014/main" id="{A93BB0B7-F4C4-437C-92E5-08DEDCFAB81A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10" name="iŝľîde">
                <a:extLst>
                  <a:ext uri="{FF2B5EF4-FFF2-40B4-BE49-F238E27FC236}">
                    <a16:creationId xmlns:a16="http://schemas.microsoft.com/office/drawing/2014/main" id="{BA170BB7-CE39-4D7D-AB11-8F20D7353B00}"/>
                  </a:ext>
                </a:extLst>
              </p:cNvPr>
              <p:cNvSpPr/>
              <p:nvPr/>
            </p:nvSpPr>
            <p:spPr bwMode="auto">
              <a:xfrm>
                <a:off x="1706876" y="1858697"/>
                <a:ext cx="240671" cy="304842"/>
              </a:xfrm>
              <a:custGeom>
                <a:avLst/>
                <a:gdLst>
                  <a:gd name="connsiteX0" fmla="*/ 57525 w 478504"/>
                  <a:gd name="connsiteY0" fmla="*/ 450561 h 606087"/>
                  <a:gd name="connsiteX1" fmla="*/ 239202 w 478504"/>
                  <a:gd name="connsiteY1" fmla="*/ 517886 h 606087"/>
                  <a:gd name="connsiteX2" fmla="*/ 420880 w 478504"/>
                  <a:gd name="connsiteY2" fmla="*/ 450561 h 606087"/>
                  <a:gd name="connsiteX3" fmla="*/ 478504 w 478504"/>
                  <a:gd name="connsiteY3" fmla="*/ 606087 h 606087"/>
                  <a:gd name="connsiteX4" fmla="*/ 0 w 478504"/>
                  <a:gd name="connsiteY4" fmla="*/ 606087 h 606087"/>
                  <a:gd name="connsiteX5" fmla="*/ 57525 w 478504"/>
                  <a:gd name="connsiteY5" fmla="*/ 450561 h 606087"/>
                  <a:gd name="connsiteX6" fmla="*/ 239288 w 478504"/>
                  <a:gd name="connsiteY6" fmla="*/ 193632 h 606087"/>
                  <a:gd name="connsiteX7" fmla="*/ 284662 w 478504"/>
                  <a:gd name="connsiteY7" fmla="*/ 238935 h 606087"/>
                  <a:gd name="connsiteX8" fmla="*/ 239288 w 478504"/>
                  <a:gd name="connsiteY8" fmla="*/ 284238 h 606087"/>
                  <a:gd name="connsiteX9" fmla="*/ 193914 w 478504"/>
                  <a:gd name="connsiteY9" fmla="*/ 238935 h 606087"/>
                  <a:gd name="connsiteX10" fmla="*/ 239288 w 478504"/>
                  <a:gd name="connsiteY10" fmla="*/ 193632 h 606087"/>
                  <a:gd name="connsiteX11" fmla="*/ 239202 w 478504"/>
                  <a:gd name="connsiteY11" fmla="*/ 153643 h 606087"/>
                  <a:gd name="connsiteX12" fmla="*/ 153852 w 478504"/>
                  <a:gd name="connsiteY12" fmla="*/ 238949 h 606087"/>
                  <a:gd name="connsiteX13" fmla="*/ 239202 w 478504"/>
                  <a:gd name="connsiteY13" fmla="*/ 324156 h 606087"/>
                  <a:gd name="connsiteX14" fmla="*/ 324652 w 478504"/>
                  <a:gd name="connsiteY14" fmla="*/ 238949 h 606087"/>
                  <a:gd name="connsiteX15" fmla="*/ 239202 w 478504"/>
                  <a:gd name="connsiteY15" fmla="*/ 153643 h 606087"/>
                  <a:gd name="connsiteX16" fmla="*/ 239202 w 478504"/>
                  <a:gd name="connsiteY16" fmla="*/ 113187 h 606087"/>
                  <a:gd name="connsiteX17" fmla="*/ 365176 w 478504"/>
                  <a:gd name="connsiteY17" fmla="*/ 238949 h 606087"/>
                  <a:gd name="connsiteX18" fmla="*/ 239202 w 478504"/>
                  <a:gd name="connsiteY18" fmla="*/ 364612 h 606087"/>
                  <a:gd name="connsiteX19" fmla="*/ 113328 w 478504"/>
                  <a:gd name="connsiteY19" fmla="*/ 238949 h 606087"/>
                  <a:gd name="connsiteX20" fmla="*/ 239202 w 478504"/>
                  <a:gd name="connsiteY20" fmla="*/ 113187 h 606087"/>
                  <a:gd name="connsiteX21" fmla="*/ 239202 w 478504"/>
                  <a:gd name="connsiteY21" fmla="*/ 73230 h 606087"/>
                  <a:gd name="connsiteX22" fmla="*/ 73332 w 478504"/>
                  <a:gd name="connsiteY22" fmla="*/ 238970 h 606087"/>
                  <a:gd name="connsiteX23" fmla="*/ 239202 w 478504"/>
                  <a:gd name="connsiteY23" fmla="*/ 404611 h 606087"/>
                  <a:gd name="connsiteX24" fmla="*/ 405173 w 478504"/>
                  <a:gd name="connsiteY24" fmla="*/ 238970 h 606087"/>
                  <a:gd name="connsiteX25" fmla="*/ 239202 w 478504"/>
                  <a:gd name="connsiteY25" fmla="*/ 73230 h 606087"/>
                  <a:gd name="connsiteX26" fmla="*/ 239202 w 478504"/>
                  <a:gd name="connsiteY26" fmla="*/ 0 h 606087"/>
                  <a:gd name="connsiteX27" fmla="*/ 478504 w 478504"/>
                  <a:gd name="connsiteY27" fmla="*/ 238970 h 606087"/>
                  <a:gd name="connsiteX28" fmla="*/ 239202 w 478504"/>
                  <a:gd name="connsiteY28" fmla="*/ 477940 h 606087"/>
                  <a:gd name="connsiteX29" fmla="*/ 0 w 478504"/>
                  <a:gd name="connsiteY29" fmla="*/ 238970 h 606087"/>
                  <a:gd name="connsiteX30" fmla="*/ 239202 w 478504"/>
                  <a:gd name="connsiteY30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8504" h="606087">
                    <a:moveTo>
                      <a:pt x="57525" y="450561"/>
                    </a:moveTo>
                    <a:cubicBezTo>
                      <a:pt x="106446" y="492514"/>
                      <a:pt x="169873" y="517886"/>
                      <a:pt x="239202" y="517886"/>
                    </a:cubicBezTo>
                    <a:cubicBezTo>
                      <a:pt x="308532" y="517886"/>
                      <a:pt x="372059" y="492514"/>
                      <a:pt x="420880" y="450561"/>
                    </a:cubicBezTo>
                    <a:cubicBezTo>
                      <a:pt x="456795" y="492414"/>
                      <a:pt x="478504" y="546653"/>
                      <a:pt x="478504" y="606087"/>
                    </a:cubicBezTo>
                    <a:lnTo>
                      <a:pt x="0" y="606087"/>
                    </a:lnTo>
                    <a:cubicBezTo>
                      <a:pt x="0" y="546653"/>
                      <a:pt x="21609" y="492414"/>
                      <a:pt x="57525" y="450561"/>
                    </a:cubicBezTo>
                    <a:close/>
                    <a:moveTo>
                      <a:pt x="239288" y="193632"/>
                    </a:moveTo>
                    <a:cubicBezTo>
                      <a:pt x="264347" y="193632"/>
                      <a:pt x="284662" y="213915"/>
                      <a:pt x="284662" y="238935"/>
                    </a:cubicBezTo>
                    <a:cubicBezTo>
                      <a:pt x="284662" y="263955"/>
                      <a:pt x="264347" y="284238"/>
                      <a:pt x="239288" y="284238"/>
                    </a:cubicBezTo>
                    <a:cubicBezTo>
                      <a:pt x="214229" y="284238"/>
                      <a:pt x="193914" y="263955"/>
                      <a:pt x="193914" y="238935"/>
                    </a:cubicBezTo>
                    <a:cubicBezTo>
                      <a:pt x="193914" y="213915"/>
                      <a:pt x="214229" y="193632"/>
                      <a:pt x="239288" y="193632"/>
                    </a:cubicBezTo>
                    <a:close/>
                    <a:moveTo>
                      <a:pt x="239202" y="153643"/>
                    </a:moveTo>
                    <a:cubicBezTo>
                      <a:pt x="192175" y="153643"/>
                      <a:pt x="153852" y="191901"/>
                      <a:pt x="153852" y="238949"/>
                    </a:cubicBezTo>
                    <a:cubicBezTo>
                      <a:pt x="153852" y="285898"/>
                      <a:pt x="192175" y="324156"/>
                      <a:pt x="239202" y="324156"/>
                    </a:cubicBezTo>
                    <a:cubicBezTo>
                      <a:pt x="286330" y="324156"/>
                      <a:pt x="324652" y="285898"/>
                      <a:pt x="324652" y="238949"/>
                    </a:cubicBezTo>
                    <a:cubicBezTo>
                      <a:pt x="324652" y="191901"/>
                      <a:pt x="286330" y="153643"/>
                      <a:pt x="239202" y="153643"/>
                    </a:cubicBezTo>
                    <a:close/>
                    <a:moveTo>
                      <a:pt x="239202" y="113187"/>
                    </a:moveTo>
                    <a:cubicBezTo>
                      <a:pt x="308643" y="113187"/>
                      <a:pt x="365176" y="169625"/>
                      <a:pt x="365176" y="238949"/>
                    </a:cubicBezTo>
                    <a:cubicBezTo>
                      <a:pt x="365176" y="308274"/>
                      <a:pt x="308643" y="364612"/>
                      <a:pt x="239202" y="364612"/>
                    </a:cubicBezTo>
                    <a:cubicBezTo>
                      <a:pt x="169761" y="364612"/>
                      <a:pt x="113328" y="308274"/>
                      <a:pt x="113328" y="238949"/>
                    </a:cubicBezTo>
                    <a:cubicBezTo>
                      <a:pt x="113328" y="169625"/>
                      <a:pt x="169761" y="113187"/>
                      <a:pt x="239202" y="113187"/>
                    </a:cubicBezTo>
                    <a:close/>
                    <a:moveTo>
                      <a:pt x="239202" y="73230"/>
                    </a:moveTo>
                    <a:cubicBezTo>
                      <a:pt x="147763" y="73230"/>
                      <a:pt x="73332" y="147558"/>
                      <a:pt x="73332" y="238970"/>
                    </a:cubicBezTo>
                    <a:cubicBezTo>
                      <a:pt x="73332" y="330282"/>
                      <a:pt x="147763" y="404611"/>
                      <a:pt x="239202" y="404611"/>
                    </a:cubicBezTo>
                    <a:cubicBezTo>
                      <a:pt x="330741" y="404611"/>
                      <a:pt x="405173" y="330282"/>
                      <a:pt x="405173" y="238970"/>
                    </a:cubicBezTo>
                    <a:cubicBezTo>
                      <a:pt x="405173" y="147558"/>
                      <a:pt x="330741" y="73230"/>
                      <a:pt x="239202" y="73230"/>
                    </a:cubicBezTo>
                    <a:close/>
                    <a:moveTo>
                      <a:pt x="239202" y="0"/>
                    </a:moveTo>
                    <a:cubicBezTo>
                      <a:pt x="371359" y="0"/>
                      <a:pt x="478504" y="106997"/>
                      <a:pt x="478504" y="238970"/>
                    </a:cubicBezTo>
                    <a:cubicBezTo>
                      <a:pt x="478504" y="370943"/>
                      <a:pt x="371359" y="477940"/>
                      <a:pt x="239202" y="477940"/>
                    </a:cubicBezTo>
                    <a:cubicBezTo>
                      <a:pt x="107046" y="477940"/>
                      <a:pt x="0" y="370943"/>
                      <a:pt x="0" y="238970"/>
                    </a:cubicBezTo>
                    <a:cubicBezTo>
                      <a:pt x="0" y="106997"/>
                      <a:pt x="107046" y="0"/>
                      <a:pt x="23920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D02A5B8-CA67-49A4-8DFC-A7ADB2A37900}"/>
                </a:ext>
              </a:extLst>
            </p:cNvPr>
            <p:cNvCxnSpPr>
              <a:stCxn id="67" idx="2"/>
              <a:endCxn id="118" idx="0"/>
            </p:cNvCxnSpPr>
            <p:nvPr/>
          </p:nvCxnSpPr>
          <p:spPr>
            <a:xfrm>
              <a:off x="4189886" y="4441328"/>
              <a:ext cx="0" cy="136164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îśḻiďe">
              <a:extLst>
                <a:ext uri="{FF2B5EF4-FFF2-40B4-BE49-F238E27FC236}">
                  <a16:creationId xmlns:a16="http://schemas.microsoft.com/office/drawing/2014/main" id="{6F759FD1-9096-498A-8558-EFD2EFD0D4CD}"/>
                </a:ext>
              </a:extLst>
            </p:cNvPr>
            <p:cNvGrpSpPr/>
            <p:nvPr/>
          </p:nvGrpSpPr>
          <p:grpSpPr>
            <a:xfrm>
              <a:off x="5396377" y="1981431"/>
              <a:ext cx="2308225" cy="1697627"/>
              <a:chOff x="673100" y="1858927"/>
              <a:chExt cx="2308225" cy="1697627"/>
            </a:xfrm>
          </p:grpSpPr>
          <p:sp>
            <p:nvSpPr>
              <p:cNvPr id="64" name="is1îḓé">
                <a:extLst>
                  <a:ext uri="{FF2B5EF4-FFF2-40B4-BE49-F238E27FC236}">
                    <a16:creationId xmlns:a16="http://schemas.microsoft.com/office/drawing/2014/main" id="{CC506799-43E4-4276-8FF8-BA9D7C81CD21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ïs1íḑè">
                <a:extLst>
                  <a:ext uri="{FF2B5EF4-FFF2-40B4-BE49-F238E27FC236}">
                    <a16:creationId xmlns:a16="http://schemas.microsoft.com/office/drawing/2014/main" id="{79C36F3C-82BC-42E8-88EE-83ACE1D76AB0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66" name="îṡḷïḋê">
                <a:extLst>
                  <a:ext uri="{FF2B5EF4-FFF2-40B4-BE49-F238E27FC236}">
                    <a16:creationId xmlns:a16="http://schemas.microsoft.com/office/drawing/2014/main" id="{1F325F64-5974-43C4-9EE7-4C70552C5C1D}"/>
                  </a:ext>
                </a:extLst>
              </p:cNvPr>
              <p:cNvSpPr/>
              <p:nvPr/>
            </p:nvSpPr>
            <p:spPr bwMode="auto">
              <a:xfrm>
                <a:off x="1674791" y="1858927"/>
                <a:ext cx="304842" cy="304380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íS1ídè">
              <a:extLst>
                <a:ext uri="{FF2B5EF4-FFF2-40B4-BE49-F238E27FC236}">
                  <a16:creationId xmlns:a16="http://schemas.microsoft.com/office/drawing/2014/main" id="{E4D1A032-8E13-410D-9639-A529E2BE9576}"/>
                </a:ext>
              </a:extLst>
            </p:cNvPr>
            <p:cNvGrpSpPr/>
            <p:nvPr/>
          </p:nvGrpSpPr>
          <p:grpSpPr>
            <a:xfrm>
              <a:off x="7761121" y="1219275"/>
              <a:ext cx="2308225" cy="1697627"/>
              <a:chOff x="673100" y="1858927"/>
              <a:chExt cx="2308225" cy="1697627"/>
            </a:xfrm>
          </p:grpSpPr>
          <p:sp>
            <p:nvSpPr>
              <p:cNvPr id="61" name="îšľïḑe">
                <a:extLst>
                  <a:ext uri="{FF2B5EF4-FFF2-40B4-BE49-F238E27FC236}">
                    <a16:creationId xmlns:a16="http://schemas.microsoft.com/office/drawing/2014/main" id="{6A301730-84DF-4B96-B141-E0EB3C246942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2" name="iṥḷiḍê">
                <a:extLst>
                  <a:ext uri="{FF2B5EF4-FFF2-40B4-BE49-F238E27FC236}">
                    <a16:creationId xmlns:a16="http://schemas.microsoft.com/office/drawing/2014/main" id="{E2DA91A5-1851-4D3D-BE10-1C9A12823341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63" name="îSļïḑê">
                <a:extLst>
                  <a:ext uri="{FF2B5EF4-FFF2-40B4-BE49-F238E27FC236}">
                    <a16:creationId xmlns:a16="http://schemas.microsoft.com/office/drawing/2014/main" id="{7CA753B8-2FEC-4A96-B4FD-7CD6D85C4311}"/>
                  </a:ext>
                </a:extLst>
              </p:cNvPr>
              <p:cNvSpPr/>
              <p:nvPr/>
            </p:nvSpPr>
            <p:spPr bwMode="auto">
              <a:xfrm>
                <a:off x="1674790" y="1858927"/>
                <a:ext cx="304842" cy="304381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591411AF-0638-4758-8145-E6D51ABAF609}"/>
                </a:ext>
              </a:extLst>
            </p:cNvPr>
            <p:cNvCxnSpPr>
              <a:cxnSpLocks/>
              <a:endCxn id="114" idx="0"/>
            </p:cNvCxnSpPr>
            <p:nvPr/>
          </p:nvCxnSpPr>
          <p:spPr>
            <a:xfrm>
              <a:off x="6550490" y="3673608"/>
              <a:ext cx="2070" cy="20817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68E19C3-4BA2-48A2-8512-4D65941462AF}"/>
                </a:ext>
              </a:extLst>
            </p:cNvPr>
            <p:cNvCxnSpPr>
              <a:cxnSpLocks/>
              <a:endCxn id="116" idx="0"/>
            </p:cNvCxnSpPr>
            <p:nvPr/>
          </p:nvCxnSpPr>
          <p:spPr>
            <a:xfrm flipH="1">
              <a:off x="8915233" y="2917017"/>
              <a:ext cx="1" cy="220015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295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D53DDC-ACD3-4FD9-8CD5-4AE2DFBA6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36A178-135B-4592-9AF7-E5E3EB92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B4E4F6-F3BD-4EFC-812F-54944F75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92" name="219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B8C91D5-078C-417C-B368-F8E14BC86B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5338" y="1130300"/>
            <a:ext cx="9981326" cy="4417876"/>
            <a:chOff x="1105338" y="1130300"/>
            <a:chExt cx="9981326" cy="4417876"/>
          </a:xfrm>
        </p:grpSpPr>
        <p:sp>
          <p:nvSpPr>
            <p:cNvPr id="93" name="ïšlíḋe">
              <a:extLst>
                <a:ext uri="{FF2B5EF4-FFF2-40B4-BE49-F238E27FC236}">
                  <a16:creationId xmlns:a16="http://schemas.microsoft.com/office/drawing/2014/main" id="{3057B306-A399-45C3-880F-ACC1C1116C62}"/>
                </a:ext>
              </a:extLst>
            </p:cNvPr>
            <p:cNvSpPr/>
            <p:nvPr/>
          </p:nvSpPr>
          <p:spPr>
            <a:xfrm>
              <a:off x="5918619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94" name="îšļiḋê">
              <a:extLst>
                <a:ext uri="{FF2B5EF4-FFF2-40B4-BE49-F238E27FC236}">
                  <a16:creationId xmlns:a16="http://schemas.microsoft.com/office/drawing/2014/main" id="{E9AE8EE1-427F-4B5B-9F3D-E7F91C38E084}"/>
                </a:ext>
              </a:extLst>
            </p:cNvPr>
            <p:cNvSpPr/>
            <p:nvPr/>
          </p:nvSpPr>
          <p:spPr>
            <a:xfrm flipH="1" flipV="1">
              <a:off x="6089733" y="2886816"/>
              <a:ext cx="0" cy="1029929"/>
            </a:xfrm>
            <a:prstGeom prst="line">
              <a:avLst/>
            </a:pr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  <a:defRPr sz="1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5" name="íṥlîḍè">
              <a:extLst>
                <a:ext uri="{FF2B5EF4-FFF2-40B4-BE49-F238E27FC236}">
                  <a16:creationId xmlns:a16="http://schemas.microsoft.com/office/drawing/2014/main" id="{A6E3AC9B-06EA-4A20-8F6B-79D26EFE3DA9}"/>
                </a:ext>
              </a:extLst>
            </p:cNvPr>
            <p:cNvSpPr/>
            <p:nvPr/>
          </p:nvSpPr>
          <p:spPr>
            <a:xfrm>
              <a:off x="10205234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96" name="ï$ľíḋe">
              <a:extLst>
                <a:ext uri="{FF2B5EF4-FFF2-40B4-BE49-F238E27FC236}">
                  <a16:creationId xmlns:a16="http://schemas.microsoft.com/office/drawing/2014/main" id="{AFB67B63-BB33-4D4D-9EDF-DD5A4F10D9D1}"/>
                </a:ext>
              </a:extLst>
            </p:cNvPr>
            <p:cNvSpPr/>
            <p:nvPr/>
          </p:nvSpPr>
          <p:spPr>
            <a:xfrm rot="1440000" flipH="1">
              <a:off x="6479966" y="2310999"/>
              <a:ext cx="4258940" cy="773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215" extrusionOk="0">
                  <a:moveTo>
                    <a:pt x="0" y="10215"/>
                  </a:moveTo>
                  <a:cubicBezTo>
                    <a:pt x="10656" y="-11385"/>
                    <a:pt x="21600" y="7982"/>
                    <a:pt x="21600" y="7982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97" name="íṣḷîdê">
              <a:extLst>
                <a:ext uri="{FF2B5EF4-FFF2-40B4-BE49-F238E27FC236}">
                  <a16:creationId xmlns:a16="http://schemas.microsoft.com/office/drawing/2014/main" id="{AA967529-E090-44C4-84CF-C64ED10ACF26}"/>
                </a:ext>
              </a:extLst>
            </p:cNvPr>
            <p:cNvSpPr/>
            <p:nvPr/>
          </p:nvSpPr>
          <p:spPr>
            <a:xfrm>
              <a:off x="8776361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98" name="îṡ1íde">
              <a:extLst>
                <a:ext uri="{FF2B5EF4-FFF2-40B4-BE49-F238E27FC236}">
                  <a16:creationId xmlns:a16="http://schemas.microsoft.com/office/drawing/2014/main" id="{8D7D2AF9-262A-4058-96A5-6A9109FBC8BA}"/>
                </a:ext>
              </a:extLst>
            </p:cNvPr>
            <p:cNvSpPr/>
            <p:nvPr/>
          </p:nvSpPr>
          <p:spPr>
            <a:xfrm rot="2222001" flipH="1">
              <a:off x="6433176" y="2525399"/>
              <a:ext cx="2996390" cy="543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215" extrusionOk="0">
                  <a:moveTo>
                    <a:pt x="0" y="10215"/>
                  </a:moveTo>
                  <a:cubicBezTo>
                    <a:pt x="10656" y="-11385"/>
                    <a:pt x="21600" y="7982"/>
                    <a:pt x="21600" y="7982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99" name="ïsḷíḋe">
              <a:extLst>
                <a:ext uri="{FF2B5EF4-FFF2-40B4-BE49-F238E27FC236}">
                  <a16:creationId xmlns:a16="http://schemas.microsoft.com/office/drawing/2014/main" id="{4FA547AB-0D40-4E4B-A766-32773CBD367A}"/>
                </a:ext>
              </a:extLst>
            </p:cNvPr>
            <p:cNvSpPr/>
            <p:nvPr/>
          </p:nvSpPr>
          <p:spPr>
            <a:xfrm>
              <a:off x="7347490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00" name="ïšľïḍè">
              <a:extLst>
                <a:ext uri="{FF2B5EF4-FFF2-40B4-BE49-F238E27FC236}">
                  <a16:creationId xmlns:a16="http://schemas.microsoft.com/office/drawing/2014/main" id="{4F27611D-A459-4F55-B8B7-1818CF5B3936}"/>
                </a:ext>
              </a:extLst>
            </p:cNvPr>
            <p:cNvSpPr/>
            <p:nvPr/>
          </p:nvSpPr>
          <p:spPr>
            <a:xfrm rot="3320891" flipH="1">
              <a:off x="6095904" y="2704393"/>
              <a:ext cx="2078486" cy="455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2462" extrusionOk="0">
                  <a:moveTo>
                    <a:pt x="0" y="12462"/>
                  </a:moveTo>
                  <a:cubicBezTo>
                    <a:pt x="10552" y="-9138"/>
                    <a:pt x="21600" y="3901"/>
                    <a:pt x="21600" y="3901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101" name="íṥľîdé">
              <a:extLst>
                <a:ext uri="{FF2B5EF4-FFF2-40B4-BE49-F238E27FC236}">
                  <a16:creationId xmlns:a16="http://schemas.microsoft.com/office/drawing/2014/main" id="{18686A21-91CD-4906-9F58-2BC3D00E9D7A}"/>
                </a:ext>
              </a:extLst>
            </p:cNvPr>
            <p:cNvSpPr/>
            <p:nvPr/>
          </p:nvSpPr>
          <p:spPr>
            <a:xfrm>
              <a:off x="1632006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02" name="îṥḷiďé">
              <a:extLst>
                <a:ext uri="{FF2B5EF4-FFF2-40B4-BE49-F238E27FC236}">
                  <a16:creationId xmlns:a16="http://schemas.microsoft.com/office/drawing/2014/main" id="{78093A15-94D4-4F90-A4CA-02F0FA81EC97}"/>
                </a:ext>
              </a:extLst>
            </p:cNvPr>
            <p:cNvSpPr/>
            <p:nvPr/>
          </p:nvSpPr>
          <p:spPr>
            <a:xfrm rot="20160000">
              <a:off x="1453094" y="2310999"/>
              <a:ext cx="4258941" cy="773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215" extrusionOk="0">
                  <a:moveTo>
                    <a:pt x="0" y="10215"/>
                  </a:moveTo>
                  <a:cubicBezTo>
                    <a:pt x="10656" y="-11385"/>
                    <a:pt x="21600" y="7982"/>
                    <a:pt x="21600" y="7982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103" name="íSḷîḍê">
              <a:extLst>
                <a:ext uri="{FF2B5EF4-FFF2-40B4-BE49-F238E27FC236}">
                  <a16:creationId xmlns:a16="http://schemas.microsoft.com/office/drawing/2014/main" id="{9D98DA9E-46F4-4002-8CA4-87EFBAF1A02B}"/>
                </a:ext>
              </a:extLst>
            </p:cNvPr>
            <p:cNvSpPr/>
            <p:nvPr/>
          </p:nvSpPr>
          <p:spPr>
            <a:xfrm>
              <a:off x="3060876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04" name="ïSľiďè">
              <a:extLst>
                <a:ext uri="{FF2B5EF4-FFF2-40B4-BE49-F238E27FC236}">
                  <a16:creationId xmlns:a16="http://schemas.microsoft.com/office/drawing/2014/main" id="{D5C16B62-9817-4D84-BD05-ADDCC2D9A8AF}"/>
                </a:ext>
              </a:extLst>
            </p:cNvPr>
            <p:cNvSpPr/>
            <p:nvPr/>
          </p:nvSpPr>
          <p:spPr>
            <a:xfrm rot="19377999">
              <a:off x="2762434" y="2525399"/>
              <a:ext cx="2996390" cy="543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215" extrusionOk="0">
                  <a:moveTo>
                    <a:pt x="0" y="10215"/>
                  </a:moveTo>
                  <a:cubicBezTo>
                    <a:pt x="10656" y="-11385"/>
                    <a:pt x="21600" y="7982"/>
                    <a:pt x="21600" y="7982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105" name="îṩḻíḍè">
              <a:extLst>
                <a:ext uri="{FF2B5EF4-FFF2-40B4-BE49-F238E27FC236}">
                  <a16:creationId xmlns:a16="http://schemas.microsoft.com/office/drawing/2014/main" id="{A04D36D4-9302-4094-BAB1-C14E0FD68C9B}"/>
                </a:ext>
              </a:extLst>
            </p:cNvPr>
            <p:cNvSpPr/>
            <p:nvPr/>
          </p:nvSpPr>
          <p:spPr>
            <a:xfrm>
              <a:off x="4489747" y="4029287"/>
              <a:ext cx="354762" cy="354226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06" name="îṡlídé">
              <a:extLst>
                <a:ext uri="{FF2B5EF4-FFF2-40B4-BE49-F238E27FC236}">
                  <a16:creationId xmlns:a16="http://schemas.microsoft.com/office/drawing/2014/main" id="{8ADC4BB1-8B34-482D-AC70-A17025FA182E}"/>
                </a:ext>
              </a:extLst>
            </p:cNvPr>
            <p:cNvSpPr/>
            <p:nvPr/>
          </p:nvSpPr>
          <p:spPr>
            <a:xfrm rot="18279109">
              <a:off x="4017611" y="2704393"/>
              <a:ext cx="2078486" cy="455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2462" extrusionOk="0">
                  <a:moveTo>
                    <a:pt x="0" y="12462"/>
                  </a:moveTo>
                  <a:cubicBezTo>
                    <a:pt x="10552" y="-9138"/>
                    <a:pt x="21600" y="3901"/>
                    <a:pt x="21600" y="3901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/>
            </a:p>
          </p:txBody>
        </p:sp>
        <p:sp>
          <p:nvSpPr>
            <p:cNvPr id="107" name="îṧlíďé">
              <a:extLst>
                <a:ext uri="{FF2B5EF4-FFF2-40B4-BE49-F238E27FC236}">
                  <a16:creationId xmlns:a16="http://schemas.microsoft.com/office/drawing/2014/main" id="{F83DA185-CAC0-4DAD-899A-610C5A1E3A4D}"/>
                </a:ext>
              </a:extLst>
            </p:cNvPr>
            <p:cNvSpPr/>
            <p:nvPr/>
          </p:nvSpPr>
          <p:spPr>
            <a:xfrm>
              <a:off x="5528923" y="1130300"/>
              <a:ext cx="1134154" cy="1270800"/>
            </a:xfrm>
            <a:custGeom>
              <a:avLst/>
              <a:gdLst>
                <a:gd name="T0" fmla="*/ 2003 w 2597"/>
                <a:gd name="T1" fmla="*/ 1085 h 2914"/>
                <a:gd name="T2" fmla="*/ 1796 w 2597"/>
                <a:gd name="T3" fmla="*/ 1305 h 2914"/>
                <a:gd name="T4" fmla="*/ 1608 w 2597"/>
                <a:gd name="T5" fmla="*/ 1588 h 2914"/>
                <a:gd name="T6" fmla="*/ 1490 w 2597"/>
                <a:gd name="T7" fmla="*/ 1660 h 2914"/>
                <a:gd name="T8" fmla="*/ 1298 w 2597"/>
                <a:gd name="T9" fmla="*/ 1696 h 2914"/>
                <a:gd name="T10" fmla="*/ 1107 w 2597"/>
                <a:gd name="T11" fmla="*/ 1660 h 2914"/>
                <a:gd name="T12" fmla="*/ 989 w 2597"/>
                <a:gd name="T13" fmla="*/ 1588 h 2914"/>
                <a:gd name="T14" fmla="*/ 801 w 2597"/>
                <a:gd name="T15" fmla="*/ 1305 h 2914"/>
                <a:gd name="T16" fmla="*/ 593 w 2597"/>
                <a:gd name="T17" fmla="*/ 1085 h 2914"/>
                <a:gd name="T18" fmla="*/ 611 w 2597"/>
                <a:gd name="T19" fmla="*/ 861 h 2914"/>
                <a:gd name="T20" fmla="*/ 665 w 2597"/>
                <a:gd name="T21" fmla="*/ 807 h 2914"/>
                <a:gd name="T22" fmla="*/ 668 w 2597"/>
                <a:gd name="T23" fmla="*/ 739 h 2914"/>
                <a:gd name="T24" fmla="*/ 646 w 2597"/>
                <a:gd name="T25" fmla="*/ 436 h 2914"/>
                <a:gd name="T26" fmla="*/ 900 w 2597"/>
                <a:gd name="T27" fmla="*/ 239 h 2914"/>
                <a:gd name="T28" fmla="*/ 1037 w 2597"/>
                <a:gd name="T29" fmla="*/ 90 h 2914"/>
                <a:gd name="T30" fmla="*/ 1338 w 2597"/>
                <a:gd name="T31" fmla="*/ 0 h 2914"/>
                <a:gd name="T32" fmla="*/ 1741 w 2597"/>
                <a:gd name="T33" fmla="*/ 141 h 2914"/>
                <a:gd name="T34" fmla="*/ 1922 w 2597"/>
                <a:gd name="T35" fmla="*/ 682 h 2914"/>
                <a:gd name="T36" fmla="*/ 1931 w 2597"/>
                <a:gd name="T37" fmla="*/ 807 h 2914"/>
                <a:gd name="T38" fmla="*/ 1985 w 2597"/>
                <a:gd name="T39" fmla="*/ 861 h 2914"/>
                <a:gd name="T40" fmla="*/ 2003 w 2597"/>
                <a:gd name="T41" fmla="*/ 1085 h 2914"/>
                <a:gd name="T42" fmla="*/ 2597 w 2597"/>
                <a:gd name="T43" fmla="*/ 2377 h 2914"/>
                <a:gd name="T44" fmla="*/ 2597 w 2597"/>
                <a:gd name="T45" fmla="*/ 2848 h 2914"/>
                <a:gd name="T46" fmla="*/ 2530 w 2597"/>
                <a:gd name="T47" fmla="*/ 2914 h 2914"/>
                <a:gd name="T48" fmla="*/ 66 w 2597"/>
                <a:gd name="T49" fmla="*/ 2914 h 2914"/>
                <a:gd name="T50" fmla="*/ 0 w 2597"/>
                <a:gd name="T51" fmla="*/ 2848 h 2914"/>
                <a:gd name="T52" fmla="*/ 0 w 2597"/>
                <a:gd name="T53" fmla="*/ 2377 h 2914"/>
                <a:gd name="T54" fmla="*/ 294 w 2597"/>
                <a:gd name="T55" fmla="*/ 1942 h 2914"/>
                <a:gd name="T56" fmla="*/ 877 w 2597"/>
                <a:gd name="T57" fmla="*/ 1709 h 2914"/>
                <a:gd name="T58" fmla="*/ 929 w 2597"/>
                <a:gd name="T59" fmla="*/ 1710 h 2914"/>
                <a:gd name="T60" fmla="*/ 965 w 2597"/>
                <a:gd name="T61" fmla="*/ 1748 h 2914"/>
                <a:gd name="T62" fmla="*/ 1111 w 2597"/>
                <a:gd name="T63" fmla="*/ 2153 h 2914"/>
                <a:gd name="T64" fmla="*/ 1140 w 2597"/>
                <a:gd name="T65" fmla="*/ 2070 h 2914"/>
                <a:gd name="T66" fmla="*/ 1094 w 2597"/>
                <a:gd name="T67" fmla="*/ 1957 h 2914"/>
                <a:gd name="T68" fmla="*/ 1101 w 2597"/>
                <a:gd name="T69" fmla="*/ 1895 h 2914"/>
                <a:gd name="T70" fmla="*/ 1156 w 2597"/>
                <a:gd name="T71" fmla="*/ 1865 h 2914"/>
                <a:gd name="T72" fmla="*/ 1441 w 2597"/>
                <a:gd name="T73" fmla="*/ 1865 h 2914"/>
                <a:gd name="T74" fmla="*/ 1496 w 2597"/>
                <a:gd name="T75" fmla="*/ 1895 h 2914"/>
                <a:gd name="T76" fmla="*/ 1502 w 2597"/>
                <a:gd name="T77" fmla="*/ 1957 h 2914"/>
                <a:gd name="T78" fmla="*/ 1456 w 2597"/>
                <a:gd name="T79" fmla="*/ 2070 h 2914"/>
                <a:gd name="T80" fmla="*/ 1485 w 2597"/>
                <a:gd name="T81" fmla="*/ 2153 h 2914"/>
                <a:gd name="T82" fmla="*/ 1632 w 2597"/>
                <a:gd name="T83" fmla="*/ 1748 h 2914"/>
                <a:gd name="T84" fmla="*/ 1667 w 2597"/>
                <a:gd name="T85" fmla="*/ 1710 h 2914"/>
                <a:gd name="T86" fmla="*/ 1719 w 2597"/>
                <a:gd name="T87" fmla="*/ 1709 h 2914"/>
                <a:gd name="T88" fmla="*/ 2302 w 2597"/>
                <a:gd name="T89" fmla="*/ 1942 h 2914"/>
                <a:gd name="T90" fmla="*/ 2597 w 2597"/>
                <a:gd name="T91" fmla="*/ 2377 h 2914"/>
                <a:gd name="T92" fmla="*/ 2242 w 2597"/>
                <a:gd name="T93" fmla="*/ 2428 h 2914"/>
                <a:gd name="T94" fmla="*/ 2175 w 2597"/>
                <a:gd name="T95" fmla="*/ 2362 h 2914"/>
                <a:gd name="T96" fmla="*/ 1727 w 2597"/>
                <a:gd name="T97" fmla="*/ 2362 h 2914"/>
                <a:gd name="T98" fmla="*/ 1661 w 2597"/>
                <a:gd name="T99" fmla="*/ 2428 h 2914"/>
                <a:gd name="T100" fmla="*/ 1661 w 2597"/>
                <a:gd name="T101" fmla="*/ 2636 h 2914"/>
                <a:gd name="T102" fmla="*/ 1727 w 2597"/>
                <a:gd name="T103" fmla="*/ 2703 h 2914"/>
                <a:gd name="T104" fmla="*/ 2175 w 2597"/>
                <a:gd name="T105" fmla="*/ 2703 h 2914"/>
                <a:gd name="T106" fmla="*/ 2242 w 2597"/>
                <a:gd name="T107" fmla="*/ 2636 h 2914"/>
                <a:gd name="T108" fmla="*/ 2242 w 2597"/>
                <a:gd name="T109" fmla="*/ 2428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97" h="2914">
                  <a:moveTo>
                    <a:pt x="2003" y="1085"/>
                  </a:moveTo>
                  <a:cubicBezTo>
                    <a:pt x="1958" y="1259"/>
                    <a:pt x="1852" y="1297"/>
                    <a:pt x="1796" y="1305"/>
                  </a:cubicBezTo>
                  <a:cubicBezTo>
                    <a:pt x="1761" y="1374"/>
                    <a:pt x="1684" y="1516"/>
                    <a:pt x="1608" y="1588"/>
                  </a:cubicBezTo>
                  <a:cubicBezTo>
                    <a:pt x="1577" y="1616"/>
                    <a:pt x="1538" y="1641"/>
                    <a:pt x="1490" y="1660"/>
                  </a:cubicBezTo>
                  <a:cubicBezTo>
                    <a:pt x="1429" y="1684"/>
                    <a:pt x="1364" y="1696"/>
                    <a:pt x="1298" y="1696"/>
                  </a:cubicBezTo>
                  <a:cubicBezTo>
                    <a:pt x="1232" y="1696"/>
                    <a:pt x="1168" y="1684"/>
                    <a:pt x="1107" y="1660"/>
                  </a:cubicBezTo>
                  <a:cubicBezTo>
                    <a:pt x="1059" y="1641"/>
                    <a:pt x="1019" y="1616"/>
                    <a:pt x="989" y="1588"/>
                  </a:cubicBezTo>
                  <a:cubicBezTo>
                    <a:pt x="912" y="1516"/>
                    <a:pt x="836" y="1374"/>
                    <a:pt x="801" y="1305"/>
                  </a:cubicBezTo>
                  <a:cubicBezTo>
                    <a:pt x="744" y="1297"/>
                    <a:pt x="638" y="1259"/>
                    <a:pt x="593" y="1085"/>
                  </a:cubicBezTo>
                  <a:cubicBezTo>
                    <a:pt x="569" y="993"/>
                    <a:pt x="575" y="917"/>
                    <a:pt x="611" y="861"/>
                  </a:cubicBezTo>
                  <a:cubicBezTo>
                    <a:pt x="628" y="836"/>
                    <a:pt x="647" y="819"/>
                    <a:pt x="665" y="807"/>
                  </a:cubicBezTo>
                  <a:cubicBezTo>
                    <a:pt x="665" y="789"/>
                    <a:pt x="666" y="765"/>
                    <a:pt x="668" y="739"/>
                  </a:cubicBezTo>
                  <a:cubicBezTo>
                    <a:pt x="636" y="693"/>
                    <a:pt x="591" y="595"/>
                    <a:pt x="646" y="436"/>
                  </a:cubicBezTo>
                  <a:cubicBezTo>
                    <a:pt x="705" y="267"/>
                    <a:pt x="837" y="241"/>
                    <a:pt x="900" y="239"/>
                  </a:cubicBezTo>
                  <a:cubicBezTo>
                    <a:pt x="922" y="199"/>
                    <a:pt x="963" y="142"/>
                    <a:pt x="1037" y="90"/>
                  </a:cubicBezTo>
                  <a:cubicBezTo>
                    <a:pt x="1119" y="32"/>
                    <a:pt x="1226" y="0"/>
                    <a:pt x="1338" y="0"/>
                  </a:cubicBezTo>
                  <a:cubicBezTo>
                    <a:pt x="1477" y="0"/>
                    <a:pt x="1616" y="49"/>
                    <a:pt x="1741" y="141"/>
                  </a:cubicBezTo>
                  <a:cubicBezTo>
                    <a:pt x="1944" y="290"/>
                    <a:pt x="1926" y="622"/>
                    <a:pt x="1922" y="682"/>
                  </a:cubicBezTo>
                  <a:cubicBezTo>
                    <a:pt x="1929" y="732"/>
                    <a:pt x="1931" y="776"/>
                    <a:pt x="1931" y="807"/>
                  </a:cubicBezTo>
                  <a:cubicBezTo>
                    <a:pt x="1949" y="819"/>
                    <a:pt x="1969" y="836"/>
                    <a:pt x="1985" y="861"/>
                  </a:cubicBezTo>
                  <a:cubicBezTo>
                    <a:pt x="2021" y="917"/>
                    <a:pt x="2028" y="993"/>
                    <a:pt x="2003" y="1085"/>
                  </a:cubicBezTo>
                  <a:close/>
                  <a:moveTo>
                    <a:pt x="2597" y="2377"/>
                  </a:moveTo>
                  <a:lnTo>
                    <a:pt x="2597" y="2848"/>
                  </a:lnTo>
                  <a:cubicBezTo>
                    <a:pt x="2597" y="2885"/>
                    <a:pt x="2567" y="2914"/>
                    <a:pt x="2530" y="2914"/>
                  </a:cubicBezTo>
                  <a:lnTo>
                    <a:pt x="66" y="2914"/>
                  </a:lnTo>
                  <a:cubicBezTo>
                    <a:pt x="30" y="2914"/>
                    <a:pt x="0" y="2885"/>
                    <a:pt x="0" y="2848"/>
                  </a:cubicBezTo>
                  <a:lnTo>
                    <a:pt x="0" y="2377"/>
                  </a:lnTo>
                  <a:cubicBezTo>
                    <a:pt x="0" y="2184"/>
                    <a:pt x="115" y="2014"/>
                    <a:pt x="294" y="1942"/>
                  </a:cubicBezTo>
                  <a:lnTo>
                    <a:pt x="877" y="1709"/>
                  </a:lnTo>
                  <a:cubicBezTo>
                    <a:pt x="894" y="1702"/>
                    <a:pt x="913" y="1703"/>
                    <a:pt x="929" y="1710"/>
                  </a:cubicBezTo>
                  <a:cubicBezTo>
                    <a:pt x="946" y="1717"/>
                    <a:pt x="959" y="1731"/>
                    <a:pt x="965" y="1748"/>
                  </a:cubicBezTo>
                  <a:lnTo>
                    <a:pt x="1111" y="2153"/>
                  </a:lnTo>
                  <a:lnTo>
                    <a:pt x="1140" y="2070"/>
                  </a:lnTo>
                  <a:lnTo>
                    <a:pt x="1094" y="1957"/>
                  </a:lnTo>
                  <a:cubicBezTo>
                    <a:pt x="1086" y="1936"/>
                    <a:pt x="1088" y="1913"/>
                    <a:pt x="1101" y="1895"/>
                  </a:cubicBezTo>
                  <a:cubicBezTo>
                    <a:pt x="1113" y="1876"/>
                    <a:pt x="1134" y="1865"/>
                    <a:pt x="1156" y="1865"/>
                  </a:cubicBezTo>
                  <a:lnTo>
                    <a:pt x="1441" y="1865"/>
                  </a:lnTo>
                  <a:cubicBezTo>
                    <a:pt x="1463" y="1865"/>
                    <a:pt x="1484" y="1876"/>
                    <a:pt x="1496" y="1895"/>
                  </a:cubicBezTo>
                  <a:cubicBezTo>
                    <a:pt x="1508" y="1913"/>
                    <a:pt x="1511" y="1936"/>
                    <a:pt x="1502" y="1957"/>
                  </a:cubicBezTo>
                  <a:lnTo>
                    <a:pt x="1456" y="2070"/>
                  </a:lnTo>
                  <a:lnTo>
                    <a:pt x="1485" y="2153"/>
                  </a:lnTo>
                  <a:lnTo>
                    <a:pt x="1632" y="1748"/>
                  </a:lnTo>
                  <a:cubicBezTo>
                    <a:pt x="1638" y="1731"/>
                    <a:pt x="1651" y="1717"/>
                    <a:pt x="1667" y="1710"/>
                  </a:cubicBezTo>
                  <a:cubicBezTo>
                    <a:pt x="1684" y="1703"/>
                    <a:pt x="1702" y="1702"/>
                    <a:pt x="1719" y="1709"/>
                  </a:cubicBezTo>
                  <a:lnTo>
                    <a:pt x="2302" y="1942"/>
                  </a:lnTo>
                  <a:cubicBezTo>
                    <a:pt x="2481" y="2014"/>
                    <a:pt x="2597" y="2184"/>
                    <a:pt x="2597" y="2377"/>
                  </a:cubicBezTo>
                  <a:close/>
                  <a:moveTo>
                    <a:pt x="2242" y="2428"/>
                  </a:moveTo>
                  <a:cubicBezTo>
                    <a:pt x="2242" y="2392"/>
                    <a:pt x="2212" y="2362"/>
                    <a:pt x="2175" y="2362"/>
                  </a:cubicBezTo>
                  <a:lnTo>
                    <a:pt x="1727" y="2362"/>
                  </a:lnTo>
                  <a:cubicBezTo>
                    <a:pt x="1691" y="2362"/>
                    <a:pt x="1661" y="2392"/>
                    <a:pt x="1661" y="2428"/>
                  </a:cubicBezTo>
                  <a:lnTo>
                    <a:pt x="1661" y="2636"/>
                  </a:lnTo>
                  <a:cubicBezTo>
                    <a:pt x="1661" y="2673"/>
                    <a:pt x="1691" y="2703"/>
                    <a:pt x="1727" y="2703"/>
                  </a:cubicBezTo>
                  <a:lnTo>
                    <a:pt x="2175" y="2703"/>
                  </a:lnTo>
                  <a:cubicBezTo>
                    <a:pt x="2212" y="2703"/>
                    <a:pt x="2242" y="2673"/>
                    <a:pt x="2242" y="2636"/>
                  </a:cubicBezTo>
                  <a:lnTo>
                    <a:pt x="2242" y="242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grpSp>
          <p:nvGrpSpPr>
            <p:cNvPr id="108" name="iṩḷiḑè">
              <a:extLst>
                <a:ext uri="{FF2B5EF4-FFF2-40B4-BE49-F238E27FC236}">
                  <a16:creationId xmlns:a16="http://schemas.microsoft.com/office/drawing/2014/main" id="{37E66DF9-CEE0-4525-9972-EAD3E9537E27}"/>
                </a:ext>
              </a:extLst>
            </p:cNvPr>
            <p:cNvGrpSpPr/>
            <p:nvPr/>
          </p:nvGrpSpPr>
          <p:grpSpPr>
            <a:xfrm>
              <a:off x="1105338" y="4478763"/>
              <a:ext cx="1408098" cy="1069413"/>
              <a:chOff x="1077200" y="4478763"/>
              <a:chExt cx="1408098" cy="1069413"/>
            </a:xfrm>
          </p:grpSpPr>
          <p:sp>
            <p:nvSpPr>
              <p:cNvPr id="128" name="îŝlid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1077200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29" name="í$ľîď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1077200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9" name="i$ḻïďè">
              <a:extLst>
                <a:ext uri="{FF2B5EF4-FFF2-40B4-BE49-F238E27FC236}">
                  <a16:creationId xmlns:a16="http://schemas.microsoft.com/office/drawing/2014/main" id="{3B754DC1-7AB5-49A5-82CA-324093909944}"/>
                </a:ext>
              </a:extLst>
            </p:cNvPr>
            <p:cNvGrpSpPr/>
            <p:nvPr/>
          </p:nvGrpSpPr>
          <p:grpSpPr>
            <a:xfrm>
              <a:off x="9678566" y="4478763"/>
              <a:ext cx="1408098" cy="1069413"/>
              <a:chOff x="9650428" y="4478763"/>
              <a:chExt cx="1408098" cy="1069413"/>
            </a:xfrm>
          </p:grpSpPr>
          <p:sp>
            <p:nvSpPr>
              <p:cNvPr id="126" name="ïṩļi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9650428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27" name="î$1íḑ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9650428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0" name="ïŝļiḋe">
              <a:extLst>
                <a:ext uri="{FF2B5EF4-FFF2-40B4-BE49-F238E27FC236}">
                  <a16:creationId xmlns:a16="http://schemas.microsoft.com/office/drawing/2014/main" id="{177F4F88-8F8B-4097-B726-9391A782C6A8}"/>
                </a:ext>
              </a:extLst>
            </p:cNvPr>
            <p:cNvGrpSpPr/>
            <p:nvPr/>
          </p:nvGrpSpPr>
          <p:grpSpPr>
            <a:xfrm>
              <a:off x="2534209" y="4478763"/>
              <a:ext cx="1408098" cy="1069413"/>
              <a:chOff x="2506071" y="4478763"/>
              <a:chExt cx="1408098" cy="1069413"/>
            </a:xfrm>
          </p:grpSpPr>
          <p:sp>
            <p:nvSpPr>
              <p:cNvPr id="124" name="íšḻi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2506071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25" name="îṥlïḑ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2506071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1" name="iṣḷîḑè">
              <a:extLst>
                <a:ext uri="{FF2B5EF4-FFF2-40B4-BE49-F238E27FC236}">
                  <a16:creationId xmlns:a16="http://schemas.microsoft.com/office/drawing/2014/main" id="{C8EC538D-7506-43FE-AC32-68033945D88D}"/>
                </a:ext>
              </a:extLst>
            </p:cNvPr>
            <p:cNvGrpSpPr/>
            <p:nvPr/>
          </p:nvGrpSpPr>
          <p:grpSpPr>
            <a:xfrm>
              <a:off x="3963080" y="4478763"/>
              <a:ext cx="1408098" cy="1069413"/>
              <a:chOff x="3934942" y="4478763"/>
              <a:chExt cx="1408098" cy="1069413"/>
            </a:xfrm>
          </p:grpSpPr>
          <p:sp>
            <p:nvSpPr>
              <p:cNvPr id="122" name="iṩľïḓ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3934942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23" name="ïşľïḍ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3934942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</p:grpSp>
        <p:grpSp>
          <p:nvGrpSpPr>
            <p:cNvPr id="112" name="îsľîḑe">
              <a:extLst>
                <a:ext uri="{FF2B5EF4-FFF2-40B4-BE49-F238E27FC236}">
                  <a16:creationId xmlns:a16="http://schemas.microsoft.com/office/drawing/2014/main" id="{45A130C8-1EC6-4B71-9697-9B98EACBFBD0}"/>
                </a:ext>
              </a:extLst>
            </p:cNvPr>
            <p:cNvGrpSpPr/>
            <p:nvPr/>
          </p:nvGrpSpPr>
          <p:grpSpPr>
            <a:xfrm>
              <a:off x="5391951" y="4478763"/>
              <a:ext cx="1408098" cy="1069413"/>
              <a:chOff x="5363813" y="4478763"/>
              <a:chExt cx="1408098" cy="1069413"/>
            </a:xfrm>
          </p:grpSpPr>
          <p:sp>
            <p:nvSpPr>
              <p:cNvPr id="120" name="iṩļîď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5363813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21" name="ís1îḓ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5363813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3" name="ïṩḷíḋé">
              <a:extLst>
                <a:ext uri="{FF2B5EF4-FFF2-40B4-BE49-F238E27FC236}">
                  <a16:creationId xmlns:a16="http://schemas.microsoft.com/office/drawing/2014/main" id="{E64DB968-8248-436E-B72C-B0BA1746F73D}"/>
                </a:ext>
              </a:extLst>
            </p:cNvPr>
            <p:cNvGrpSpPr/>
            <p:nvPr/>
          </p:nvGrpSpPr>
          <p:grpSpPr>
            <a:xfrm>
              <a:off x="6820822" y="4478763"/>
              <a:ext cx="1408098" cy="1069413"/>
              <a:chOff x="6792684" y="4478763"/>
              <a:chExt cx="1408098" cy="1069413"/>
            </a:xfrm>
          </p:grpSpPr>
          <p:sp>
            <p:nvSpPr>
              <p:cNvPr id="118" name="íṩ1îd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92684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19" name="isḻíď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92684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4" name="ï$liḓè">
              <a:extLst>
                <a:ext uri="{FF2B5EF4-FFF2-40B4-BE49-F238E27FC236}">
                  <a16:creationId xmlns:a16="http://schemas.microsoft.com/office/drawing/2014/main" id="{8DFC5789-5095-45D0-A389-AE4CDFBAA12F}"/>
                </a:ext>
              </a:extLst>
            </p:cNvPr>
            <p:cNvGrpSpPr/>
            <p:nvPr/>
          </p:nvGrpSpPr>
          <p:grpSpPr>
            <a:xfrm>
              <a:off x="8249693" y="4478763"/>
              <a:ext cx="1408098" cy="1069413"/>
              <a:chOff x="8221555" y="4478763"/>
              <a:chExt cx="1408098" cy="1069413"/>
            </a:xfrm>
          </p:grpSpPr>
          <p:sp>
            <p:nvSpPr>
              <p:cNvPr id="116" name="íŝľïḍ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221555" y="4900478"/>
                <a:ext cx="1408098" cy="647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050" dirty="0"/>
                  <a:t>…… </a:t>
                </a:r>
              </a:p>
            </p:txBody>
          </p:sp>
          <p:sp>
            <p:nvSpPr>
              <p:cNvPr id="117" name="iṩľid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8221555" y="4478763"/>
                <a:ext cx="1408098" cy="421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5" name="iSļîḋè">
              <a:extLst>
                <a:ext uri="{FF2B5EF4-FFF2-40B4-BE49-F238E27FC236}">
                  <a16:creationId xmlns:a16="http://schemas.microsoft.com/office/drawing/2014/main" id="{F617E108-A603-4ECD-97FC-2F9E100A8410}"/>
                </a:ext>
              </a:extLst>
            </p:cNvPr>
            <p:cNvSpPr/>
            <p:nvPr/>
          </p:nvSpPr>
          <p:spPr>
            <a:xfrm>
              <a:off x="5150729" y="2438761"/>
              <a:ext cx="1890544" cy="448056"/>
            </a:xfrm>
            <a:prstGeom prst="ribbon2">
              <a:avLst>
                <a:gd name="adj1" fmla="val 16667"/>
                <a:gd name="adj2" fmla="val 687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</a:t>
              </a:r>
              <a:endParaRPr lang="zh-CN" altLang="en-US" sz="1600" b="1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6160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27" name="1867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83A55D-1A85-4336-8AD1-E5FF1F06C4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285600" cy="5003800"/>
            <a:chOff x="660400" y="1130300"/>
            <a:chExt cx="11285600" cy="5003800"/>
          </a:xfrm>
        </p:grpSpPr>
        <p:sp>
          <p:nvSpPr>
            <p:cNvPr id="28" name="iśľíḓê">
              <a:extLst>
                <a:ext uri="{FF2B5EF4-FFF2-40B4-BE49-F238E27FC236}">
                  <a16:creationId xmlns:a16="http://schemas.microsoft.com/office/drawing/2014/main" id="{AEC761AD-A10E-4D05-9AF0-6DEFC0A7E5E9}"/>
                </a:ext>
              </a:extLst>
            </p:cNvPr>
            <p:cNvSpPr/>
            <p:nvPr/>
          </p:nvSpPr>
          <p:spPr>
            <a:xfrm>
              <a:off x="670719" y="3134256"/>
              <a:ext cx="11275281" cy="849624"/>
            </a:xfrm>
            <a:prstGeom prst="rightArrow">
              <a:avLst>
                <a:gd name="adj1" fmla="val 37816"/>
                <a:gd name="adj2" fmla="val 5040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îşḻïḍê">
              <a:extLst>
                <a:ext uri="{FF2B5EF4-FFF2-40B4-BE49-F238E27FC236}">
                  <a16:creationId xmlns:a16="http://schemas.microsoft.com/office/drawing/2014/main" id="{BC5D812D-9ED0-4D18-B25A-C7CFFD27DBD4}"/>
                </a:ext>
              </a:extLst>
            </p:cNvPr>
            <p:cNvGrpSpPr/>
            <p:nvPr/>
          </p:nvGrpSpPr>
          <p:grpSpPr>
            <a:xfrm>
              <a:off x="660400" y="1130300"/>
              <a:ext cx="1933268" cy="984968"/>
              <a:chOff x="902408" y="3986692"/>
              <a:chExt cx="1102550" cy="1015321"/>
            </a:xfrm>
          </p:grpSpPr>
          <p:sp>
            <p:nvSpPr>
              <p:cNvPr id="67" name="iṣļîḓê">
                <a:extLst>
                  <a:ext uri="{FF2B5EF4-FFF2-40B4-BE49-F238E27FC236}">
                    <a16:creationId xmlns:a16="http://schemas.microsoft.com/office/drawing/2014/main" id="{A7A1D660-C549-4F1D-8C97-FB36D23BDC0A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8" name="iSḷîḑê">
                <a:extLst>
                  <a:ext uri="{FF2B5EF4-FFF2-40B4-BE49-F238E27FC236}">
                    <a16:creationId xmlns:a16="http://schemas.microsoft.com/office/drawing/2014/main" id="{32A11D34-374C-4341-8FFE-A050455A9061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0" name="iṡḻïḍè">
              <a:extLst>
                <a:ext uri="{FF2B5EF4-FFF2-40B4-BE49-F238E27FC236}">
                  <a16:creationId xmlns:a16="http://schemas.microsoft.com/office/drawing/2014/main" id="{7A4556B1-BD04-4750-83AA-227F5E13FE7A}"/>
                </a:ext>
              </a:extLst>
            </p:cNvPr>
            <p:cNvGrpSpPr/>
            <p:nvPr/>
          </p:nvGrpSpPr>
          <p:grpSpPr>
            <a:xfrm>
              <a:off x="2891707" y="5149132"/>
              <a:ext cx="1933268" cy="984968"/>
              <a:chOff x="902408" y="3986692"/>
              <a:chExt cx="1102550" cy="1015321"/>
            </a:xfrm>
          </p:grpSpPr>
          <p:sp>
            <p:nvSpPr>
              <p:cNvPr id="65" name="íšlîḑé">
                <a:extLst>
                  <a:ext uri="{FF2B5EF4-FFF2-40B4-BE49-F238E27FC236}">
                    <a16:creationId xmlns:a16="http://schemas.microsoft.com/office/drawing/2014/main" id="{A277F36B-EB46-45A8-A367-5F91D8DA2451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6" name="îšlïḍê">
                <a:extLst>
                  <a:ext uri="{FF2B5EF4-FFF2-40B4-BE49-F238E27FC236}">
                    <a16:creationId xmlns:a16="http://schemas.microsoft.com/office/drawing/2014/main" id="{010A7854-DC1C-4598-A9C1-B204B9131649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1" name="îṧ1íḑe">
              <a:extLst>
                <a:ext uri="{FF2B5EF4-FFF2-40B4-BE49-F238E27FC236}">
                  <a16:creationId xmlns:a16="http://schemas.microsoft.com/office/drawing/2014/main" id="{9C06E11C-D002-48D3-B96D-E4D322BCEFB0}"/>
                </a:ext>
              </a:extLst>
            </p:cNvPr>
            <p:cNvGrpSpPr/>
            <p:nvPr/>
          </p:nvGrpSpPr>
          <p:grpSpPr>
            <a:xfrm>
              <a:off x="5123015" y="1130300"/>
              <a:ext cx="1933268" cy="984968"/>
              <a:chOff x="902408" y="3986692"/>
              <a:chExt cx="1102550" cy="1015321"/>
            </a:xfrm>
          </p:grpSpPr>
          <p:sp>
            <p:nvSpPr>
              <p:cNvPr id="63" name="íŝľïdé">
                <a:extLst>
                  <a:ext uri="{FF2B5EF4-FFF2-40B4-BE49-F238E27FC236}">
                    <a16:creationId xmlns:a16="http://schemas.microsoft.com/office/drawing/2014/main" id="{E7D9DD3E-C579-41AD-AC40-0DCC650C75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4" name="îšľiḑe">
                <a:extLst>
                  <a:ext uri="{FF2B5EF4-FFF2-40B4-BE49-F238E27FC236}">
                    <a16:creationId xmlns:a16="http://schemas.microsoft.com/office/drawing/2014/main" id="{B77B0043-4983-454C-8A21-A2DF43D7924E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íṧḻîḓe">
              <a:extLst>
                <a:ext uri="{FF2B5EF4-FFF2-40B4-BE49-F238E27FC236}">
                  <a16:creationId xmlns:a16="http://schemas.microsoft.com/office/drawing/2014/main" id="{08062FB0-04B7-4870-8EE9-FE6231DA2C45}"/>
                </a:ext>
              </a:extLst>
            </p:cNvPr>
            <p:cNvGrpSpPr/>
            <p:nvPr/>
          </p:nvGrpSpPr>
          <p:grpSpPr>
            <a:xfrm>
              <a:off x="7354323" y="5149132"/>
              <a:ext cx="1933268" cy="984968"/>
              <a:chOff x="902408" y="3986692"/>
              <a:chExt cx="1102550" cy="1015321"/>
            </a:xfrm>
          </p:grpSpPr>
          <p:sp>
            <p:nvSpPr>
              <p:cNvPr id="61" name="ïŝliḋe">
                <a:extLst>
                  <a:ext uri="{FF2B5EF4-FFF2-40B4-BE49-F238E27FC236}">
                    <a16:creationId xmlns:a16="http://schemas.microsoft.com/office/drawing/2014/main" id="{C16DD818-6157-4F59-9F01-50A03B12E75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2" name="íŝḷïḓé">
                <a:extLst>
                  <a:ext uri="{FF2B5EF4-FFF2-40B4-BE49-F238E27FC236}">
                    <a16:creationId xmlns:a16="http://schemas.microsoft.com/office/drawing/2014/main" id="{7C031E49-21B3-4744-86FA-1A3028193BC2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3" name="íSḷiḋé">
              <a:extLst>
                <a:ext uri="{FF2B5EF4-FFF2-40B4-BE49-F238E27FC236}">
                  <a16:creationId xmlns:a16="http://schemas.microsoft.com/office/drawing/2014/main" id="{6FE7A2F6-8CC7-4D03-B2AF-7190542FE180}"/>
                </a:ext>
              </a:extLst>
            </p:cNvPr>
            <p:cNvGrpSpPr/>
            <p:nvPr/>
          </p:nvGrpSpPr>
          <p:grpSpPr>
            <a:xfrm>
              <a:off x="9585632" y="1130300"/>
              <a:ext cx="1933268" cy="984968"/>
              <a:chOff x="902408" y="3986692"/>
              <a:chExt cx="1102550" cy="1015321"/>
            </a:xfrm>
          </p:grpSpPr>
          <p:sp>
            <p:nvSpPr>
              <p:cNvPr id="59" name="iśḷïďê">
                <a:extLst>
                  <a:ext uri="{FF2B5EF4-FFF2-40B4-BE49-F238E27FC236}">
                    <a16:creationId xmlns:a16="http://schemas.microsoft.com/office/drawing/2014/main" id="{6EE95297-9C0B-48B8-ADCE-A6320A9A0C8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0" name="î$lîḍê">
                <a:extLst>
                  <a:ext uri="{FF2B5EF4-FFF2-40B4-BE49-F238E27FC236}">
                    <a16:creationId xmlns:a16="http://schemas.microsoft.com/office/drawing/2014/main" id="{084AFECA-8D78-4F38-8A5F-BDF4B92A1406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4" name="ï$ḷïde">
              <a:extLst>
                <a:ext uri="{FF2B5EF4-FFF2-40B4-BE49-F238E27FC236}">
                  <a16:creationId xmlns:a16="http://schemas.microsoft.com/office/drawing/2014/main" id="{D81E8862-44FB-482F-9DC8-4E727E52C550}"/>
                </a:ext>
              </a:extLst>
            </p:cNvPr>
            <p:cNvGrpSpPr/>
            <p:nvPr/>
          </p:nvGrpSpPr>
          <p:grpSpPr>
            <a:xfrm>
              <a:off x="1152422" y="2762250"/>
              <a:ext cx="949222" cy="1274705"/>
              <a:chOff x="1063569" y="2762250"/>
              <a:chExt cx="949222" cy="1274705"/>
            </a:xfrm>
          </p:grpSpPr>
          <p:sp>
            <p:nvSpPr>
              <p:cNvPr id="55" name="í$ḻiďé">
                <a:extLst>
                  <a:ext uri="{FF2B5EF4-FFF2-40B4-BE49-F238E27FC236}">
                    <a16:creationId xmlns:a16="http://schemas.microsoft.com/office/drawing/2014/main" id="{2E008756-9BF9-49AB-9989-250B3FEB26B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30K</a:t>
                </a:r>
              </a:p>
            </p:txBody>
          </p:sp>
          <p:grpSp>
            <p:nvGrpSpPr>
              <p:cNvPr id="56" name="íşḻïde">
                <a:extLst>
                  <a:ext uri="{FF2B5EF4-FFF2-40B4-BE49-F238E27FC236}">
                    <a16:creationId xmlns:a16="http://schemas.microsoft.com/office/drawing/2014/main" id="{0870B39B-1707-4AFA-8F72-4932E2835DC4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7" name="ísliďê">
                  <a:extLst>
                    <a:ext uri="{FF2B5EF4-FFF2-40B4-BE49-F238E27FC236}">
                      <a16:creationId xmlns:a16="http://schemas.microsoft.com/office/drawing/2014/main" id="{DB69AF19-A608-4CB9-AB13-B30BC8CC946B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8" name="íṩļiḑé">
                  <a:extLst>
                    <a:ext uri="{FF2B5EF4-FFF2-40B4-BE49-F238E27FC236}">
                      <a16:creationId xmlns:a16="http://schemas.microsoft.com/office/drawing/2014/main" id="{4DCE5586-1029-4451-BBA8-D15D8E40492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5" name="ïṣļidè">
              <a:extLst>
                <a:ext uri="{FF2B5EF4-FFF2-40B4-BE49-F238E27FC236}">
                  <a16:creationId xmlns:a16="http://schemas.microsoft.com/office/drawing/2014/main" id="{B6120160-AFD3-4CAC-A2DC-8A1A20FD3BED}"/>
                </a:ext>
              </a:extLst>
            </p:cNvPr>
            <p:cNvGrpSpPr/>
            <p:nvPr/>
          </p:nvGrpSpPr>
          <p:grpSpPr>
            <a:xfrm>
              <a:off x="3383730" y="2762250"/>
              <a:ext cx="949222" cy="1274705"/>
              <a:chOff x="1063569" y="2762250"/>
              <a:chExt cx="949222" cy="1274705"/>
            </a:xfrm>
          </p:grpSpPr>
          <p:sp>
            <p:nvSpPr>
              <p:cNvPr id="51" name="íśḻïḓê">
                <a:extLst>
                  <a:ext uri="{FF2B5EF4-FFF2-40B4-BE49-F238E27FC236}">
                    <a16:creationId xmlns:a16="http://schemas.microsoft.com/office/drawing/2014/main" id="{89096D27-34F7-4F9B-84DF-7BD1B2236D7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16K</a:t>
                </a:r>
              </a:p>
            </p:txBody>
          </p:sp>
          <p:grpSp>
            <p:nvGrpSpPr>
              <p:cNvPr id="52" name="iṩḻîďé">
                <a:extLst>
                  <a:ext uri="{FF2B5EF4-FFF2-40B4-BE49-F238E27FC236}">
                    <a16:creationId xmlns:a16="http://schemas.microsoft.com/office/drawing/2014/main" id="{B6267A8F-E83B-4EAA-BDF2-DEEEA8F2070A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3" name="ïş1îḑè">
                  <a:extLst>
                    <a:ext uri="{FF2B5EF4-FFF2-40B4-BE49-F238E27FC236}">
                      <a16:creationId xmlns:a16="http://schemas.microsoft.com/office/drawing/2014/main" id="{DFB7113C-979A-4DB7-B99B-5CAC410B8F70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ï$ľíḑe">
                  <a:extLst>
                    <a:ext uri="{FF2B5EF4-FFF2-40B4-BE49-F238E27FC236}">
                      <a16:creationId xmlns:a16="http://schemas.microsoft.com/office/drawing/2014/main" id="{A7D14D63-F49A-4398-A860-E5A21DCFBED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6" name="iṧlîḑè">
              <a:extLst>
                <a:ext uri="{FF2B5EF4-FFF2-40B4-BE49-F238E27FC236}">
                  <a16:creationId xmlns:a16="http://schemas.microsoft.com/office/drawing/2014/main" id="{8DCBA694-6D71-41F8-BEB0-AC056ADEEB35}"/>
                </a:ext>
              </a:extLst>
            </p:cNvPr>
            <p:cNvGrpSpPr/>
            <p:nvPr/>
          </p:nvGrpSpPr>
          <p:grpSpPr>
            <a:xfrm>
              <a:off x="5615038" y="2762250"/>
              <a:ext cx="949222" cy="1274705"/>
              <a:chOff x="1063569" y="2762250"/>
              <a:chExt cx="949222" cy="1274705"/>
            </a:xfrm>
          </p:grpSpPr>
          <p:sp>
            <p:nvSpPr>
              <p:cNvPr id="47" name="i$ḻiḑé">
                <a:extLst>
                  <a:ext uri="{FF2B5EF4-FFF2-40B4-BE49-F238E27FC236}">
                    <a16:creationId xmlns:a16="http://schemas.microsoft.com/office/drawing/2014/main" id="{433F90CF-FCAD-4ED4-94F5-B4B87218C5BD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66K</a:t>
                </a:r>
              </a:p>
            </p:txBody>
          </p:sp>
          <p:grpSp>
            <p:nvGrpSpPr>
              <p:cNvPr id="48" name="iš1íďe">
                <a:extLst>
                  <a:ext uri="{FF2B5EF4-FFF2-40B4-BE49-F238E27FC236}">
                    <a16:creationId xmlns:a16="http://schemas.microsoft.com/office/drawing/2014/main" id="{4527CA7B-F244-42A7-B69B-89F67CA8D3FF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9" name="íSľïḍè">
                  <a:extLst>
                    <a:ext uri="{FF2B5EF4-FFF2-40B4-BE49-F238E27FC236}">
                      <a16:creationId xmlns:a16="http://schemas.microsoft.com/office/drawing/2014/main" id="{1208751F-CC36-4AA5-9120-0A4BB3B6869C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0" name="íśḷíḍe">
                  <a:extLst>
                    <a:ext uri="{FF2B5EF4-FFF2-40B4-BE49-F238E27FC236}">
                      <a16:creationId xmlns:a16="http://schemas.microsoft.com/office/drawing/2014/main" id="{3F6FA7AC-C667-4B9B-B8C0-ED2837EBD8E1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7" name="îṧḷïďé">
              <a:extLst>
                <a:ext uri="{FF2B5EF4-FFF2-40B4-BE49-F238E27FC236}">
                  <a16:creationId xmlns:a16="http://schemas.microsoft.com/office/drawing/2014/main" id="{0B2068E5-BB66-48D5-820E-E457761917EF}"/>
                </a:ext>
              </a:extLst>
            </p:cNvPr>
            <p:cNvGrpSpPr/>
            <p:nvPr/>
          </p:nvGrpSpPr>
          <p:grpSpPr>
            <a:xfrm>
              <a:off x="7846346" y="2762250"/>
              <a:ext cx="949222" cy="1274705"/>
              <a:chOff x="1063569" y="2762250"/>
              <a:chExt cx="949222" cy="1274705"/>
            </a:xfrm>
          </p:grpSpPr>
          <p:sp>
            <p:nvSpPr>
              <p:cNvPr id="43" name="iṥľiḋê">
                <a:extLst>
                  <a:ext uri="{FF2B5EF4-FFF2-40B4-BE49-F238E27FC236}">
                    <a16:creationId xmlns:a16="http://schemas.microsoft.com/office/drawing/2014/main" id="{6807195E-C5DC-4879-8974-9B45204CFE1F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40K</a:t>
                </a:r>
              </a:p>
            </p:txBody>
          </p:sp>
          <p:grpSp>
            <p:nvGrpSpPr>
              <p:cNvPr id="44" name="íṥļîďe">
                <a:extLst>
                  <a:ext uri="{FF2B5EF4-FFF2-40B4-BE49-F238E27FC236}">
                    <a16:creationId xmlns:a16="http://schemas.microsoft.com/office/drawing/2014/main" id="{F95ED122-1B48-4667-9199-F66D0E092A65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5" name="îṧļïdé">
                  <a:extLst>
                    <a:ext uri="{FF2B5EF4-FFF2-40B4-BE49-F238E27FC236}">
                      <a16:creationId xmlns:a16="http://schemas.microsoft.com/office/drawing/2014/main" id="{4D4AFACB-3FCE-4267-83E6-5ECCDE2C0BE2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íSḻîdè">
                  <a:extLst>
                    <a:ext uri="{FF2B5EF4-FFF2-40B4-BE49-F238E27FC236}">
                      <a16:creationId xmlns:a16="http://schemas.microsoft.com/office/drawing/2014/main" id="{71DB23F0-1ED2-4088-82E2-E3D4AFB14386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8" name="î$1ídê">
              <a:extLst>
                <a:ext uri="{FF2B5EF4-FFF2-40B4-BE49-F238E27FC236}">
                  <a16:creationId xmlns:a16="http://schemas.microsoft.com/office/drawing/2014/main" id="{8E60FFAC-371F-4508-AD0F-B27425AA8072}"/>
                </a:ext>
              </a:extLst>
            </p:cNvPr>
            <p:cNvGrpSpPr/>
            <p:nvPr/>
          </p:nvGrpSpPr>
          <p:grpSpPr>
            <a:xfrm>
              <a:off x="10077654" y="2762250"/>
              <a:ext cx="949222" cy="1274705"/>
              <a:chOff x="1063569" y="2762250"/>
              <a:chExt cx="949222" cy="1274705"/>
            </a:xfrm>
          </p:grpSpPr>
          <p:sp>
            <p:nvSpPr>
              <p:cNvPr id="39" name="ï$ḷíḑé">
                <a:extLst>
                  <a:ext uri="{FF2B5EF4-FFF2-40B4-BE49-F238E27FC236}">
                    <a16:creationId xmlns:a16="http://schemas.microsoft.com/office/drawing/2014/main" id="{702AB93E-4BE2-40DC-8BF9-BA45343B6FF9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32K</a:t>
                </a:r>
              </a:p>
            </p:txBody>
          </p:sp>
          <p:grpSp>
            <p:nvGrpSpPr>
              <p:cNvPr id="40" name="î$líḑe">
                <a:extLst>
                  <a:ext uri="{FF2B5EF4-FFF2-40B4-BE49-F238E27FC236}">
                    <a16:creationId xmlns:a16="http://schemas.microsoft.com/office/drawing/2014/main" id="{7D6092E1-883E-481D-9686-AF71E4E22C1C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1" name="íSļîdè">
                  <a:extLst>
                    <a:ext uri="{FF2B5EF4-FFF2-40B4-BE49-F238E27FC236}">
                      <a16:creationId xmlns:a16="http://schemas.microsoft.com/office/drawing/2014/main" id="{0EF65C8F-1579-40E8-B2DA-F6BD04DD473E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îṥḷíḋe">
                  <a:extLst>
                    <a:ext uri="{FF2B5EF4-FFF2-40B4-BE49-F238E27FC236}">
                      <a16:creationId xmlns:a16="http://schemas.microsoft.com/office/drawing/2014/main" id="{FAC1EB49-9082-44AC-84D3-42756C295987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62423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768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C50A0F-D9A0-4C3D-A7BC-B670DAD61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8A8B44-2D5B-4A39-9339-11B25D9C4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3D5B1E-A185-42CD-962E-B18D3AE3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30" name="2186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6D56400-07AD-4B3E-9885-154EFF6443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6200" y="1543050"/>
            <a:ext cx="10879602" cy="4191000"/>
            <a:chOff x="656200" y="1543050"/>
            <a:chExt cx="10879602" cy="4191000"/>
          </a:xfrm>
        </p:grpSpPr>
        <p:sp>
          <p:nvSpPr>
            <p:cNvPr id="31" name="ïsļiḋè">
              <a:extLst>
                <a:ext uri="{FF2B5EF4-FFF2-40B4-BE49-F238E27FC236}">
                  <a16:creationId xmlns:a16="http://schemas.microsoft.com/office/drawing/2014/main" id="{63CD9B97-135D-4CFA-BE6D-EDDAC3300CD9}"/>
                </a:ext>
              </a:extLst>
            </p:cNvPr>
            <p:cNvSpPr/>
            <p:nvPr/>
          </p:nvSpPr>
          <p:spPr bwMode="auto">
            <a:xfrm>
              <a:off x="3271489" y="1885215"/>
              <a:ext cx="3144886" cy="2090051"/>
            </a:xfrm>
            <a:custGeom>
              <a:avLst/>
              <a:gdLst>
                <a:gd name="T0" fmla="*/ 1443 w 1443"/>
                <a:gd name="T1" fmla="*/ 959 h 959"/>
                <a:gd name="T2" fmla="*/ 1397 w 1443"/>
                <a:gd name="T3" fmla="*/ 560 h 959"/>
                <a:gd name="T4" fmla="*/ 1300 w 1443"/>
                <a:gd name="T5" fmla="*/ 663 h 959"/>
                <a:gd name="T6" fmla="*/ 677 w 1443"/>
                <a:gd name="T7" fmla="*/ 0 h 959"/>
                <a:gd name="T8" fmla="*/ 0 w 1443"/>
                <a:gd name="T9" fmla="*/ 0 h 959"/>
                <a:gd name="T10" fmla="*/ 118 w 1443"/>
                <a:gd name="T11" fmla="*/ 99 h 959"/>
                <a:gd name="T12" fmla="*/ 4 w 1443"/>
                <a:gd name="T13" fmla="*/ 196 h 959"/>
                <a:gd name="T14" fmla="*/ 593 w 1443"/>
                <a:gd name="T15" fmla="*/ 196 h 959"/>
                <a:gd name="T16" fmla="*/ 1165 w 1443"/>
                <a:gd name="T17" fmla="*/ 804 h 959"/>
                <a:gd name="T18" fmla="*/ 1045 w 1443"/>
                <a:gd name="T19" fmla="*/ 930 h 959"/>
                <a:gd name="T20" fmla="*/ 1443 w 1443"/>
                <a:gd name="T21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3" h="959">
                  <a:moveTo>
                    <a:pt x="1443" y="959"/>
                  </a:moveTo>
                  <a:lnTo>
                    <a:pt x="1397" y="560"/>
                  </a:lnTo>
                  <a:lnTo>
                    <a:pt x="1300" y="663"/>
                  </a:lnTo>
                  <a:lnTo>
                    <a:pt x="677" y="0"/>
                  </a:lnTo>
                  <a:lnTo>
                    <a:pt x="0" y="0"/>
                  </a:lnTo>
                  <a:lnTo>
                    <a:pt x="118" y="99"/>
                  </a:lnTo>
                  <a:lnTo>
                    <a:pt x="4" y="196"/>
                  </a:lnTo>
                  <a:lnTo>
                    <a:pt x="593" y="196"/>
                  </a:lnTo>
                  <a:lnTo>
                    <a:pt x="1165" y="804"/>
                  </a:lnTo>
                  <a:lnTo>
                    <a:pt x="1045" y="930"/>
                  </a:lnTo>
                  <a:lnTo>
                    <a:pt x="1443" y="9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2" name="iSḷíḍé">
              <a:extLst>
                <a:ext uri="{FF2B5EF4-FFF2-40B4-BE49-F238E27FC236}">
                  <a16:creationId xmlns:a16="http://schemas.microsoft.com/office/drawing/2014/main" id="{1AF74B40-28AA-4786-9655-FC14A97A8831}"/>
                </a:ext>
              </a:extLst>
            </p:cNvPr>
            <p:cNvSpPr/>
            <p:nvPr/>
          </p:nvSpPr>
          <p:spPr bwMode="auto">
            <a:xfrm>
              <a:off x="994008" y="1543050"/>
              <a:ext cx="2443116" cy="1826344"/>
            </a:xfrm>
            <a:custGeom>
              <a:avLst/>
              <a:gdLst>
                <a:gd name="T0" fmla="*/ 1121 w 1121"/>
                <a:gd name="T1" fmla="*/ 256 h 838"/>
                <a:gd name="T2" fmla="*/ 812 w 1121"/>
                <a:gd name="T3" fmla="*/ 0 h 838"/>
                <a:gd name="T4" fmla="*/ 812 w 1121"/>
                <a:gd name="T5" fmla="*/ 157 h 838"/>
                <a:gd name="T6" fmla="*/ 0 w 1121"/>
                <a:gd name="T7" fmla="*/ 157 h 838"/>
                <a:gd name="T8" fmla="*/ 0 w 1121"/>
                <a:gd name="T9" fmla="*/ 838 h 838"/>
                <a:gd name="T10" fmla="*/ 100 w 1121"/>
                <a:gd name="T11" fmla="*/ 715 h 838"/>
                <a:gd name="T12" fmla="*/ 195 w 1121"/>
                <a:gd name="T13" fmla="*/ 830 h 838"/>
                <a:gd name="T14" fmla="*/ 195 w 1121"/>
                <a:gd name="T15" fmla="*/ 353 h 838"/>
                <a:gd name="T16" fmla="*/ 812 w 1121"/>
                <a:gd name="T17" fmla="*/ 353 h 838"/>
                <a:gd name="T18" fmla="*/ 812 w 1121"/>
                <a:gd name="T19" fmla="*/ 512 h 838"/>
                <a:gd name="T20" fmla="*/ 1121 w 1121"/>
                <a:gd name="T21" fmla="*/ 256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1" h="838">
                  <a:moveTo>
                    <a:pt x="1121" y="256"/>
                  </a:moveTo>
                  <a:lnTo>
                    <a:pt x="812" y="0"/>
                  </a:lnTo>
                  <a:lnTo>
                    <a:pt x="812" y="157"/>
                  </a:lnTo>
                  <a:lnTo>
                    <a:pt x="0" y="157"/>
                  </a:lnTo>
                  <a:lnTo>
                    <a:pt x="0" y="838"/>
                  </a:lnTo>
                  <a:lnTo>
                    <a:pt x="100" y="715"/>
                  </a:lnTo>
                  <a:lnTo>
                    <a:pt x="195" y="830"/>
                  </a:lnTo>
                  <a:lnTo>
                    <a:pt x="195" y="353"/>
                  </a:lnTo>
                  <a:lnTo>
                    <a:pt x="812" y="353"/>
                  </a:lnTo>
                  <a:lnTo>
                    <a:pt x="812" y="512"/>
                  </a:lnTo>
                  <a:lnTo>
                    <a:pt x="1121" y="2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3" name="îṣḻíḍè">
              <a:extLst>
                <a:ext uri="{FF2B5EF4-FFF2-40B4-BE49-F238E27FC236}">
                  <a16:creationId xmlns:a16="http://schemas.microsoft.com/office/drawing/2014/main" id="{1C91B1AC-A0DF-490C-A50E-A69F0B191000}"/>
                </a:ext>
              </a:extLst>
            </p:cNvPr>
            <p:cNvSpPr/>
            <p:nvPr/>
          </p:nvSpPr>
          <p:spPr bwMode="auto">
            <a:xfrm>
              <a:off x="656200" y="3197219"/>
              <a:ext cx="2277481" cy="2185945"/>
            </a:xfrm>
            <a:custGeom>
              <a:avLst/>
              <a:gdLst>
                <a:gd name="T0" fmla="*/ 1045 w 1045"/>
                <a:gd name="T1" fmla="*/ 808 h 1003"/>
                <a:gd name="T2" fmla="*/ 350 w 1045"/>
                <a:gd name="T3" fmla="*/ 808 h 1003"/>
                <a:gd name="T4" fmla="*/ 350 w 1045"/>
                <a:gd name="T5" fmla="*/ 308 h 1003"/>
                <a:gd name="T6" fmla="*/ 511 w 1045"/>
                <a:gd name="T7" fmla="*/ 308 h 1003"/>
                <a:gd name="T8" fmla="*/ 255 w 1045"/>
                <a:gd name="T9" fmla="*/ 0 h 1003"/>
                <a:gd name="T10" fmla="*/ 0 w 1045"/>
                <a:gd name="T11" fmla="*/ 308 h 1003"/>
                <a:gd name="T12" fmla="*/ 155 w 1045"/>
                <a:gd name="T13" fmla="*/ 308 h 1003"/>
                <a:gd name="T14" fmla="*/ 155 w 1045"/>
                <a:gd name="T15" fmla="*/ 1003 h 1003"/>
                <a:gd name="T16" fmla="*/ 253 w 1045"/>
                <a:gd name="T17" fmla="*/ 1003 h 1003"/>
                <a:gd name="T18" fmla="*/ 1039 w 1045"/>
                <a:gd name="T19" fmla="*/ 1003 h 1003"/>
                <a:gd name="T20" fmla="*/ 923 w 1045"/>
                <a:gd name="T21" fmla="*/ 908 h 1003"/>
                <a:gd name="T22" fmla="*/ 1045 w 1045"/>
                <a:gd name="T23" fmla="*/ 808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5" h="1003">
                  <a:moveTo>
                    <a:pt x="1045" y="808"/>
                  </a:moveTo>
                  <a:lnTo>
                    <a:pt x="350" y="808"/>
                  </a:lnTo>
                  <a:lnTo>
                    <a:pt x="350" y="308"/>
                  </a:lnTo>
                  <a:lnTo>
                    <a:pt x="511" y="308"/>
                  </a:lnTo>
                  <a:lnTo>
                    <a:pt x="255" y="0"/>
                  </a:lnTo>
                  <a:lnTo>
                    <a:pt x="0" y="308"/>
                  </a:lnTo>
                  <a:lnTo>
                    <a:pt x="155" y="308"/>
                  </a:lnTo>
                  <a:lnTo>
                    <a:pt x="155" y="1003"/>
                  </a:lnTo>
                  <a:lnTo>
                    <a:pt x="253" y="1003"/>
                  </a:lnTo>
                  <a:lnTo>
                    <a:pt x="1039" y="1003"/>
                  </a:lnTo>
                  <a:lnTo>
                    <a:pt x="923" y="908"/>
                  </a:lnTo>
                  <a:lnTo>
                    <a:pt x="1045" y="80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4" name="ïṥļîdè">
              <a:extLst>
                <a:ext uri="{FF2B5EF4-FFF2-40B4-BE49-F238E27FC236}">
                  <a16:creationId xmlns:a16="http://schemas.microsoft.com/office/drawing/2014/main" id="{41961184-C535-4E99-A57B-A3FEDAB0EB7E}"/>
                </a:ext>
              </a:extLst>
            </p:cNvPr>
            <p:cNvSpPr/>
            <p:nvPr/>
          </p:nvSpPr>
          <p:spPr bwMode="auto">
            <a:xfrm>
              <a:off x="2763687" y="3970910"/>
              <a:ext cx="3275650" cy="1763140"/>
            </a:xfrm>
            <a:custGeom>
              <a:avLst/>
              <a:gdLst>
                <a:gd name="T0" fmla="*/ 1252 w 1503"/>
                <a:gd name="T1" fmla="*/ 0 h 809"/>
                <a:gd name="T2" fmla="*/ 826 w 1503"/>
                <a:gd name="T3" fmla="*/ 453 h 809"/>
                <a:gd name="T4" fmla="*/ 309 w 1503"/>
                <a:gd name="T5" fmla="*/ 453 h 809"/>
                <a:gd name="T6" fmla="*/ 309 w 1503"/>
                <a:gd name="T7" fmla="*/ 298 h 809"/>
                <a:gd name="T8" fmla="*/ 0 w 1503"/>
                <a:gd name="T9" fmla="*/ 553 h 809"/>
                <a:gd name="T10" fmla="*/ 309 w 1503"/>
                <a:gd name="T11" fmla="*/ 809 h 809"/>
                <a:gd name="T12" fmla="*/ 309 w 1503"/>
                <a:gd name="T13" fmla="*/ 648 h 809"/>
                <a:gd name="T14" fmla="*/ 868 w 1503"/>
                <a:gd name="T15" fmla="*/ 648 h 809"/>
                <a:gd name="T16" fmla="*/ 910 w 1503"/>
                <a:gd name="T17" fmla="*/ 648 h 809"/>
                <a:gd name="T18" fmla="*/ 1503 w 1503"/>
                <a:gd name="T19" fmla="*/ 18 h 809"/>
                <a:gd name="T20" fmla="*/ 1252 w 1503"/>
                <a:gd name="T21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3" h="809">
                  <a:moveTo>
                    <a:pt x="1252" y="0"/>
                  </a:moveTo>
                  <a:lnTo>
                    <a:pt x="826" y="453"/>
                  </a:lnTo>
                  <a:lnTo>
                    <a:pt x="309" y="453"/>
                  </a:lnTo>
                  <a:lnTo>
                    <a:pt x="309" y="298"/>
                  </a:lnTo>
                  <a:lnTo>
                    <a:pt x="0" y="553"/>
                  </a:lnTo>
                  <a:lnTo>
                    <a:pt x="309" y="809"/>
                  </a:lnTo>
                  <a:lnTo>
                    <a:pt x="309" y="648"/>
                  </a:lnTo>
                  <a:lnTo>
                    <a:pt x="868" y="648"/>
                  </a:lnTo>
                  <a:lnTo>
                    <a:pt x="910" y="648"/>
                  </a:lnTo>
                  <a:lnTo>
                    <a:pt x="1503" y="18"/>
                  </a:lnTo>
                  <a:lnTo>
                    <a:pt x="12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5" name="îṡľïde">
              <a:extLst>
                <a:ext uri="{FF2B5EF4-FFF2-40B4-BE49-F238E27FC236}">
                  <a16:creationId xmlns:a16="http://schemas.microsoft.com/office/drawing/2014/main" id="{FA68298D-3EBE-4B38-BC30-6AF8C666E594}"/>
                </a:ext>
              </a:extLst>
            </p:cNvPr>
            <p:cNvSpPr/>
            <p:nvPr/>
          </p:nvSpPr>
          <p:spPr bwMode="auto">
            <a:xfrm>
              <a:off x="6368426" y="1885216"/>
              <a:ext cx="2530293" cy="1702116"/>
            </a:xfrm>
            <a:custGeom>
              <a:avLst/>
              <a:gdLst>
                <a:gd name="T0" fmla="*/ 578 w 1161"/>
                <a:gd name="T1" fmla="*/ 196 h 781"/>
                <a:gd name="T2" fmla="*/ 1155 w 1161"/>
                <a:gd name="T3" fmla="*/ 196 h 781"/>
                <a:gd name="T4" fmla="*/ 1041 w 1161"/>
                <a:gd name="T5" fmla="*/ 99 h 781"/>
                <a:gd name="T6" fmla="*/ 1161 w 1161"/>
                <a:gd name="T7" fmla="*/ 0 h 781"/>
                <a:gd name="T8" fmla="*/ 494 w 1161"/>
                <a:gd name="T9" fmla="*/ 0 h 781"/>
                <a:gd name="T10" fmla="*/ 0 w 1161"/>
                <a:gd name="T11" fmla="*/ 526 h 781"/>
                <a:gd name="T12" fmla="*/ 30 w 1161"/>
                <a:gd name="T13" fmla="*/ 781 h 781"/>
                <a:gd name="T14" fmla="*/ 578 w 1161"/>
                <a:gd name="T15" fmla="*/ 196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781">
                  <a:moveTo>
                    <a:pt x="578" y="196"/>
                  </a:moveTo>
                  <a:lnTo>
                    <a:pt x="1155" y="196"/>
                  </a:lnTo>
                  <a:lnTo>
                    <a:pt x="1041" y="99"/>
                  </a:lnTo>
                  <a:lnTo>
                    <a:pt x="1161" y="0"/>
                  </a:lnTo>
                  <a:lnTo>
                    <a:pt x="494" y="0"/>
                  </a:lnTo>
                  <a:lnTo>
                    <a:pt x="0" y="526"/>
                  </a:lnTo>
                  <a:lnTo>
                    <a:pt x="30" y="781"/>
                  </a:lnTo>
                  <a:lnTo>
                    <a:pt x="578" y="1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6" name="ïSḷíḓè">
              <a:extLst>
                <a:ext uri="{FF2B5EF4-FFF2-40B4-BE49-F238E27FC236}">
                  <a16:creationId xmlns:a16="http://schemas.microsoft.com/office/drawing/2014/main" id="{89979EB0-2619-4076-8521-B08EEF71BBCC}"/>
                </a:ext>
              </a:extLst>
            </p:cNvPr>
            <p:cNvSpPr/>
            <p:nvPr/>
          </p:nvSpPr>
          <p:spPr bwMode="auto">
            <a:xfrm>
              <a:off x="9232168" y="3197219"/>
              <a:ext cx="2303634" cy="2185945"/>
            </a:xfrm>
            <a:custGeom>
              <a:avLst/>
              <a:gdLst>
                <a:gd name="T0" fmla="*/ 1057 w 1057"/>
                <a:gd name="T1" fmla="*/ 308 h 1003"/>
                <a:gd name="T2" fmla="*/ 802 w 1057"/>
                <a:gd name="T3" fmla="*/ 0 h 1003"/>
                <a:gd name="T4" fmla="*/ 547 w 1057"/>
                <a:gd name="T5" fmla="*/ 308 h 1003"/>
                <a:gd name="T6" fmla="*/ 707 w 1057"/>
                <a:gd name="T7" fmla="*/ 308 h 1003"/>
                <a:gd name="T8" fmla="*/ 707 w 1057"/>
                <a:gd name="T9" fmla="*/ 808 h 1003"/>
                <a:gd name="T10" fmla="*/ 0 w 1057"/>
                <a:gd name="T11" fmla="*/ 808 h 1003"/>
                <a:gd name="T12" fmla="*/ 123 w 1057"/>
                <a:gd name="T13" fmla="*/ 908 h 1003"/>
                <a:gd name="T14" fmla="*/ 6 w 1057"/>
                <a:gd name="T15" fmla="*/ 1003 h 1003"/>
                <a:gd name="T16" fmla="*/ 902 w 1057"/>
                <a:gd name="T17" fmla="*/ 1003 h 1003"/>
                <a:gd name="T18" fmla="*/ 902 w 1057"/>
                <a:gd name="T19" fmla="*/ 308 h 1003"/>
                <a:gd name="T20" fmla="*/ 1057 w 1057"/>
                <a:gd name="T21" fmla="*/ 308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7" h="1003">
                  <a:moveTo>
                    <a:pt x="1057" y="308"/>
                  </a:moveTo>
                  <a:lnTo>
                    <a:pt x="802" y="0"/>
                  </a:lnTo>
                  <a:lnTo>
                    <a:pt x="547" y="308"/>
                  </a:lnTo>
                  <a:lnTo>
                    <a:pt x="707" y="308"/>
                  </a:lnTo>
                  <a:lnTo>
                    <a:pt x="707" y="808"/>
                  </a:lnTo>
                  <a:lnTo>
                    <a:pt x="0" y="808"/>
                  </a:lnTo>
                  <a:lnTo>
                    <a:pt x="123" y="908"/>
                  </a:lnTo>
                  <a:lnTo>
                    <a:pt x="6" y="1003"/>
                  </a:lnTo>
                  <a:lnTo>
                    <a:pt x="902" y="1003"/>
                  </a:lnTo>
                  <a:lnTo>
                    <a:pt x="902" y="308"/>
                  </a:lnTo>
                  <a:lnTo>
                    <a:pt x="1057" y="30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7" name="îṥḻiḍé">
              <a:extLst>
                <a:ext uri="{FF2B5EF4-FFF2-40B4-BE49-F238E27FC236}">
                  <a16:creationId xmlns:a16="http://schemas.microsoft.com/office/drawing/2014/main" id="{009EAEDE-A06F-4D1F-8CC4-347CCD6CA019}"/>
                </a:ext>
              </a:extLst>
            </p:cNvPr>
            <p:cNvSpPr/>
            <p:nvPr/>
          </p:nvSpPr>
          <p:spPr bwMode="auto">
            <a:xfrm>
              <a:off x="8728723" y="1543050"/>
              <a:ext cx="2469269" cy="1826344"/>
            </a:xfrm>
            <a:custGeom>
              <a:avLst/>
              <a:gdLst>
                <a:gd name="T0" fmla="*/ 1037 w 1133"/>
                <a:gd name="T1" fmla="*/ 157 h 838"/>
                <a:gd name="T2" fmla="*/ 1037 w 1133"/>
                <a:gd name="T3" fmla="*/ 157 h 838"/>
                <a:gd name="T4" fmla="*/ 309 w 1133"/>
                <a:gd name="T5" fmla="*/ 157 h 838"/>
                <a:gd name="T6" fmla="*/ 309 w 1133"/>
                <a:gd name="T7" fmla="*/ 0 h 838"/>
                <a:gd name="T8" fmla="*/ 0 w 1133"/>
                <a:gd name="T9" fmla="*/ 256 h 838"/>
                <a:gd name="T10" fmla="*/ 309 w 1133"/>
                <a:gd name="T11" fmla="*/ 512 h 838"/>
                <a:gd name="T12" fmla="*/ 309 w 1133"/>
                <a:gd name="T13" fmla="*/ 353 h 838"/>
                <a:gd name="T14" fmla="*/ 938 w 1133"/>
                <a:gd name="T15" fmla="*/ 353 h 838"/>
                <a:gd name="T16" fmla="*/ 938 w 1133"/>
                <a:gd name="T17" fmla="*/ 830 h 838"/>
                <a:gd name="T18" fmla="*/ 1033 w 1133"/>
                <a:gd name="T19" fmla="*/ 715 h 838"/>
                <a:gd name="T20" fmla="*/ 1133 w 1133"/>
                <a:gd name="T21" fmla="*/ 838 h 838"/>
                <a:gd name="T22" fmla="*/ 1133 w 1133"/>
                <a:gd name="T23" fmla="*/ 157 h 838"/>
                <a:gd name="T24" fmla="*/ 1037 w 1133"/>
                <a:gd name="T25" fmla="*/ 15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3" h="838">
                  <a:moveTo>
                    <a:pt x="1037" y="157"/>
                  </a:moveTo>
                  <a:lnTo>
                    <a:pt x="1037" y="157"/>
                  </a:lnTo>
                  <a:lnTo>
                    <a:pt x="309" y="157"/>
                  </a:lnTo>
                  <a:lnTo>
                    <a:pt x="309" y="0"/>
                  </a:lnTo>
                  <a:lnTo>
                    <a:pt x="0" y="256"/>
                  </a:lnTo>
                  <a:lnTo>
                    <a:pt x="309" y="512"/>
                  </a:lnTo>
                  <a:lnTo>
                    <a:pt x="309" y="353"/>
                  </a:lnTo>
                  <a:lnTo>
                    <a:pt x="938" y="353"/>
                  </a:lnTo>
                  <a:lnTo>
                    <a:pt x="938" y="830"/>
                  </a:lnTo>
                  <a:lnTo>
                    <a:pt x="1033" y="715"/>
                  </a:lnTo>
                  <a:lnTo>
                    <a:pt x="1133" y="838"/>
                  </a:lnTo>
                  <a:lnTo>
                    <a:pt x="1133" y="157"/>
                  </a:lnTo>
                  <a:lnTo>
                    <a:pt x="1037" y="15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sp>
          <p:nvSpPr>
            <p:cNvPr id="38" name="íṡḻiḓé">
              <a:extLst>
                <a:ext uri="{FF2B5EF4-FFF2-40B4-BE49-F238E27FC236}">
                  <a16:creationId xmlns:a16="http://schemas.microsoft.com/office/drawing/2014/main" id="{230C1D4B-C920-4647-B2C8-D4C75F4DA7D0}"/>
                </a:ext>
              </a:extLst>
            </p:cNvPr>
            <p:cNvSpPr/>
            <p:nvPr/>
          </p:nvSpPr>
          <p:spPr bwMode="auto">
            <a:xfrm>
              <a:off x="6165741" y="3694124"/>
              <a:ext cx="3236421" cy="2039925"/>
            </a:xfrm>
            <a:custGeom>
              <a:avLst/>
              <a:gdLst>
                <a:gd name="T0" fmla="*/ 1485 w 1485"/>
                <a:gd name="T1" fmla="*/ 680 h 936"/>
                <a:gd name="T2" fmla="*/ 1176 w 1485"/>
                <a:gd name="T3" fmla="*/ 425 h 936"/>
                <a:gd name="T4" fmla="*/ 1176 w 1485"/>
                <a:gd name="T5" fmla="*/ 580 h 936"/>
                <a:gd name="T6" fmla="*/ 671 w 1485"/>
                <a:gd name="T7" fmla="*/ 580 h 936"/>
                <a:gd name="T8" fmla="*/ 129 w 1485"/>
                <a:gd name="T9" fmla="*/ 0 h 936"/>
                <a:gd name="T10" fmla="*/ 147 w 1485"/>
                <a:gd name="T11" fmla="*/ 159 h 936"/>
                <a:gd name="T12" fmla="*/ 0 w 1485"/>
                <a:gd name="T13" fmla="*/ 149 h 936"/>
                <a:gd name="T14" fmla="*/ 587 w 1485"/>
                <a:gd name="T15" fmla="*/ 775 h 936"/>
                <a:gd name="T16" fmla="*/ 1176 w 1485"/>
                <a:gd name="T17" fmla="*/ 775 h 936"/>
                <a:gd name="T18" fmla="*/ 1176 w 1485"/>
                <a:gd name="T19" fmla="*/ 936 h 936"/>
                <a:gd name="T20" fmla="*/ 1485 w 1485"/>
                <a:gd name="T21" fmla="*/ 68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5" h="936">
                  <a:moveTo>
                    <a:pt x="1485" y="680"/>
                  </a:moveTo>
                  <a:lnTo>
                    <a:pt x="1176" y="425"/>
                  </a:lnTo>
                  <a:lnTo>
                    <a:pt x="1176" y="580"/>
                  </a:lnTo>
                  <a:lnTo>
                    <a:pt x="671" y="580"/>
                  </a:lnTo>
                  <a:lnTo>
                    <a:pt x="129" y="0"/>
                  </a:lnTo>
                  <a:lnTo>
                    <a:pt x="147" y="159"/>
                  </a:lnTo>
                  <a:lnTo>
                    <a:pt x="0" y="149"/>
                  </a:lnTo>
                  <a:lnTo>
                    <a:pt x="587" y="775"/>
                  </a:lnTo>
                  <a:lnTo>
                    <a:pt x="1176" y="775"/>
                  </a:lnTo>
                  <a:lnTo>
                    <a:pt x="1176" y="936"/>
                  </a:lnTo>
                  <a:lnTo>
                    <a:pt x="1485" y="68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/>
            </a:p>
          </p:txBody>
        </p:sp>
        <p:grpSp>
          <p:nvGrpSpPr>
            <p:cNvPr id="64" name="iśḷîḑê">
              <a:extLst>
                <a:ext uri="{FF2B5EF4-FFF2-40B4-BE49-F238E27FC236}">
                  <a16:creationId xmlns:a16="http://schemas.microsoft.com/office/drawing/2014/main" id="{30D7BDE2-810D-4500-84B3-78B5463D6474}"/>
                </a:ext>
              </a:extLst>
            </p:cNvPr>
            <p:cNvGrpSpPr/>
            <p:nvPr/>
          </p:nvGrpSpPr>
          <p:grpSpPr>
            <a:xfrm>
              <a:off x="1784358" y="3076294"/>
              <a:ext cx="3383444" cy="1124513"/>
              <a:chOff x="1927233" y="3076294"/>
              <a:chExt cx="3383444" cy="1124513"/>
            </a:xfrm>
          </p:grpSpPr>
          <p:grpSp>
            <p:nvGrpSpPr>
              <p:cNvPr id="80" name="íṡḻídê">
                <a:extLst>
                  <a:ext uri="{FF2B5EF4-FFF2-40B4-BE49-F238E27FC236}">
                    <a16:creationId xmlns:a16="http://schemas.microsoft.com/office/drawing/2014/main" id="{08ABFC87-C1A0-4D1B-B03F-2EC3F35F533E}"/>
                  </a:ext>
                </a:extLst>
              </p:cNvPr>
              <p:cNvGrpSpPr/>
              <p:nvPr/>
            </p:nvGrpSpPr>
            <p:grpSpPr>
              <a:xfrm>
                <a:off x="2381941" y="3076294"/>
                <a:ext cx="2928736" cy="1124513"/>
                <a:chOff x="2982537" y="2663714"/>
                <a:chExt cx="2928736" cy="1124513"/>
              </a:xfrm>
            </p:grpSpPr>
            <p:sp>
              <p:nvSpPr>
                <p:cNvPr id="82" name="îṩḷïdè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 flipH="1">
                  <a:off x="2982537" y="3085429"/>
                  <a:ext cx="2928736" cy="7027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83" name="îSḻiḑê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 flipH="1">
                  <a:off x="2982537" y="2663714"/>
                  <a:ext cx="2928736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81" name="ïsḻïḑè">
                <a:extLst>
                  <a:ext uri="{FF2B5EF4-FFF2-40B4-BE49-F238E27FC236}">
                    <a16:creationId xmlns:a16="http://schemas.microsoft.com/office/drawing/2014/main" id="{5085C254-2F2B-4233-B224-D37F11138C80}"/>
                  </a:ext>
                </a:extLst>
              </p:cNvPr>
              <p:cNvSpPr/>
              <p:nvPr/>
            </p:nvSpPr>
            <p:spPr bwMode="auto">
              <a:xfrm>
                <a:off x="1927233" y="3444804"/>
                <a:ext cx="388033" cy="387493"/>
              </a:xfrm>
              <a:custGeom>
                <a:avLst/>
                <a:gdLst>
                  <a:gd name="connsiteX0" fmla="*/ 366373 w 606933"/>
                  <a:gd name="connsiteY0" fmla="*/ 246979 h 606087"/>
                  <a:gd name="connsiteX1" fmla="*/ 422546 w 606933"/>
                  <a:gd name="connsiteY1" fmla="*/ 303021 h 606087"/>
                  <a:gd name="connsiteX2" fmla="*/ 366373 w 606933"/>
                  <a:gd name="connsiteY2" fmla="*/ 358966 h 606087"/>
                  <a:gd name="connsiteX3" fmla="*/ 348452 w 606933"/>
                  <a:gd name="connsiteY3" fmla="*/ 341183 h 606087"/>
                  <a:gd name="connsiteX4" fmla="*/ 386703 w 606933"/>
                  <a:gd name="connsiteY4" fmla="*/ 303021 h 606087"/>
                  <a:gd name="connsiteX5" fmla="*/ 348452 w 606933"/>
                  <a:gd name="connsiteY5" fmla="*/ 264763 h 606087"/>
                  <a:gd name="connsiteX6" fmla="*/ 240597 w 606933"/>
                  <a:gd name="connsiteY6" fmla="*/ 246979 h 606087"/>
                  <a:gd name="connsiteX7" fmla="*/ 258411 w 606933"/>
                  <a:gd name="connsiteY7" fmla="*/ 264763 h 606087"/>
                  <a:gd name="connsiteX8" fmla="*/ 220183 w 606933"/>
                  <a:gd name="connsiteY8" fmla="*/ 303021 h 606087"/>
                  <a:gd name="connsiteX9" fmla="*/ 258411 w 606933"/>
                  <a:gd name="connsiteY9" fmla="*/ 341183 h 606087"/>
                  <a:gd name="connsiteX10" fmla="*/ 240597 w 606933"/>
                  <a:gd name="connsiteY10" fmla="*/ 358966 h 606087"/>
                  <a:gd name="connsiteX11" fmla="*/ 184458 w 606933"/>
                  <a:gd name="connsiteY11" fmla="*/ 303021 h 606087"/>
                  <a:gd name="connsiteX12" fmla="*/ 318612 w 606933"/>
                  <a:gd name="connsiteY12" fmla="*/ 231314 h 606087"/>
                  <a:gd name="connsiteX13" fmla="*/ 342313 w 606933"/>
                  <a:gd name="connsiteY13" fmla="*/ 239968 h 606087"/>
                  <a:gd name="connsiteX14" fmla="*/ 287686 w 606933"/>
                  <a:gd name="connsiteY14" fmla="*/ 389875 h 606087"/>
                  <a:gd name="connsiteX15" fmla="*/ 263985 w 606933"/>
                  <a:gd name="connsiteY15" fmla="*/ 381317 h 606087"/>
                  <a:gd name="connsiteX16" fmla="*/ 303467 w 606933"/>
                  <a:gd name="connsiteY16" fmla="*/ 138875 h 606087"/>
                  <a:gd name="connsiteX17" fmla="*/ 139069 w 606933"/>
                  <a:gd name="connsiteY17" fmla="*/ 303044 h 606087"/>
                  <a:gd name="connsiteX18" fmla="*/ 303467 w 606933"/>
                  <a:gd name="connsiteY18" fmla="*/ 467116 h 606087"/>
                  <a:gd name="connsiteX19" fmla="*/ 467768 w 606933"/>
                  <a:gd name="connsiteY19" fmla="*/ 303044 h 606087"/>
                  <a:gd name="connsiteX20" fmla="*/ 303467 w 606933"/>
                  <a:gd name="connsiteY20" fmla="*/ 138875 h 606087"/>
                  <a:gd name="connsiteX21" fmla="*/ 254735 w 606933"/>
                  <a:gd name="connsiteY21" fmla="*/ 0 h 606087"/>
                  <a:gd name="connsiteX22" fmla="*/ 352102 w 606933"/>
                  <a:gd name="connsiteY22" fmla="*/ 0 h 606087"/>
                  <a:gd name="connsiteX23" fmla="*/ 363852 w 606933"/>
                  <a:gd name="connsiteY23" fmla="*/ 70976 h 606087"/>
                  <a:gd name="connsiteX24" fmla="*/ 424911 w 606933"/>
                  <a:gd name="connsiteY24" fmla="*/ 96174 h 606087"/>
                  <a:gd name="connsiteX25" fmla="*/ 483659 w 606933"/>
                  <a:gd name="connsiteY25" fmla="*/ 54435 h 606087"/>
                  <a:gd name="connsiteX26" fmla="*/ 552423 w 606933"/>
                  <a:gd name="connsiteY26" fmla="*/ 123103 h 606087"/>
                  <a:gd name="connsiteX27" fmla="*/ 510529 w 606933"/>
                  <a:gd name="connsiteY27" fmla="*/ 181672 h 606087"/>
                  <a:gd name="connsiteX28" fmla="*/ 535858 w 606933"/>
                  <a:gd name="connsiteY28" fmla="*/ 242550 h 606087"/>
                  <a:gd name="connsiteX29" fmla="*/ 606933 w 606933"/>
                  <a:gd name="connsiteY29" fmla="*/ 254380 h 606087"/>
                  <a:gd name="connsiteX30" fmla="*/ 606933 w 606933"/>
                  <a:gd name="connsiteY30" fmla="*/ 351515 h 606087"/>
                  <a:gd name="connsiteX31" fmla="*/ 535858 w 606933"/>
                  <a:gd name="connsiteY31" fmla="*/ 363345 h 606087"/>
                  <a:gd name="connsiteX32" fmla="*/ 510529 w 606933"/>
                  <a:gd name="connsiteY32" fmla="*/ 424319 h 606087"/>
                  <a:gd name="connsiteX33" fmla="*/ 552423 w 606933"/>
                  <a:gd name="connsiteY33" fmla="*/ 482985 h 606087"/>
                  <a:gd name="connsiteX34" fmla="*/ 483659 w 606933"/>
                  <a:gd name="connsiteY34" fmla="*/ 551653 h 606087"/>
                  <a:gd name="connsiteX35" fmla="*/ 424911 w 606933"/>
                  <a:gd name="connsiteY35" fmla="*/ 509721 h 606087"/>
                  <a:gd name="connsiteX36" fmla="*/ 363852 w 606933"/>
                  <a:gd name="connsiteY36" fmla="*/ 535111 h 606087"/>
                  <a:gd name="connsiteX37" fmla="*/ 352102 w 606933"/>
                  <a:gd name="connsiteY37" fmla="*/ 606087 h 606087"/>
                  <a:gd name="connsiteX38" fmla="*/ 254735 w 606933"/>
                  <a:gd name="connsiteY38" fmla="*/ 606087 h 606087"/>
                  <a:gd name="connsiteX39" fmla="*/ 242985 w 606933"/>
                  <a:gd name="connsiteY39" fmla="*/ 535111 h 606087"/>
                  <a:gd name="connsiteX40" fmla="*/ 181926 w 606933"/>
                  <a:gd name="connsiteY40" fmla="*/ 509721 h 606087"/>
                  <a:gd name="connsiteX41" fmla="*/ 123274 w 606933"/>
                  <a:gd name="connsiteY41" fmla="*/ 551653 h 606087"/>
                  <a:gd name="connsiteX42" fmla="*/ 54510 w 606933"/>
                  <a:gd name="connsiteY42" fmla="*/ 482985 h 606087"/>
                  <a:gd name="connsiteX43" fmla="*/ 96308 w 606933"/>
                  <a:gd name="connsiteY43" fmla="*/ 424319 h 606087"/>
                  <a:gd name="connsiteX44" fmla="*/ 71075 w 606933"/>
                  <a:gd name="connsiteY44" fmla="*/ 363345 h 606087"/>
                  <a:gd name="connsiteX45" fmla="*/ 0 w 606933"/>
                  <a:gd name="connsiteY45" fmla="*/ 351515 h 606087"/>
                  <a:gd name="connsiteX46" fmla="*/ 0 w 606933"/>
                  <a:gd name="connsiteY46" fmla="*/ 254380 h 606087"/>
                  <a:gd name="connsiteX47" fmla="*/ 71075 w 606933"/>
                  <a:gd name="connsiteY47" fmla="*/ 242550 h 606087"/>
                  <a:gd name="connsiteX48" fmla="*/ 96308 w 606933"/>
                  <a:gd name="connsiteY48" fmla="*/ 181672 h 606087"/>
                  <a:gd name="connsiteX49" fmla="*/ 54510 w 606933"/>
                  <a:gd name="connsiteY49" fmla="*/ 123103 h 606087"/>
                  <a:gd name="connsiteX50" fmla="*/ 123274 w 606933"/>
                  <a:gd name="connsiteY50" fmla="*/ 54435 h 606087"/>
                  <a:gd name="connsiteX51" fmla="*/ 181926 w 606933"/>
                  <a:gd name="connsiteY51" fmla="*/ 96174 h 606087"/>
                  <a:gd name="connsiteX52" fmla="*/ 242985 w 606933"/>
                  <a:gd name="connsiteY52" fmla="*/ 70976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6933" h="606087">
                    <a:moveTo>
                      <a:pt x="366373" y="246979"/>
                    </a:moveTo>
                    <a:lnTo>
                      <a:pt x="422546" y="303021"/>
                    </a:lnTo>
                    <a:lnTo>
                      <a:pt x="366373" y="358966"/>
                    </a:lnTo>
                    <a:lnTo>
                      <a:pt x="348452" y="341183"/>
                    </a:lnTo>
                    <a:lnTo>
                      <a:pt x="386703" y="303021"/>
                    </a:lnTo>
                    <a:lnTo>
                      <a:pt x="348452" y="264763"/>
                    </a:lnTo>
                    <a:close/>
                    <a:moveTo>
                      <a:pt x="240597" y="246979"/>
                    </a:moveTo>
                    <a:lnTo>
                      <a:pt x="258411" y="264763"/>
                    </a:lnTo>
                    <a:lnTo>
                      <a:pt x="220183" y="303021"/>
                    </a:lnTo>
                    <a:lnTo>
                      <a:pt x="258411" y="341183"/>
                    </a:lnTo>
                    <a:lnTo>
                      <a:pt x="240597" y="358966"/>
                    </a:lnTo>
                    <a:lnTo>
                      <a:pt x="184458" y="303021"/>
                    </a:lnTo>
                    <a:close/>
                    <a:moveTo>
                      <a:pt x="318612" y="231314"/>
                    </a:moveTo>
                    <a:lnTo>
                      <a:pt x="342313" y="239968"/>
                    </a:lnTo>
                    <a:lnTo>
                      <a:pt x="287686" y="389875"/>
                    </a:lnTo>
                    <a:lnTo>
                      <a:pt x="263985" y="381317"/>
                    </a:lnTo>
                    <a:close/>
                    <a:moveTo>
                      <a:pt x="303467" y="138875"/>
                    </a:moveTo>
                    <a:cubicBezTo>
                      <a:pt x="212841" y="138875"/>
                      <a:pt x="139069" y="212544"/>
                      <a:pt x="139069" y="303044"/>
                    </a:cubicBezTo>
                    <a:cubicBezTo>
                      <a:pt x="139069" y="393543"/>
                      <a:pt x="212841" y="467116"/>
                      <a:pt x="303467" y="467116"/>
                    </a:cubicBezTo>
                    <a:cubicBezTo>
                      <a:pt x="394092" y="467116"/>
                      <a:pt x="467768" y="393543"/>
                      <a:pt x="467768" y="303044"/>
                    </a:cubicBezTo>
                    <a:cubicBezTo>
                      <a:pt x="467768" y="212544"/>
                      <a:pt x="394092" y="138875"/>
                      <a:pt x="303467" y="138875"/>
                    </a:cubicBezTo>
                    <a:close/>
                    <a:moveTo>
                      <a:pt x="254735" y="0"/>
                    </a:moveTo>
                    <a:lnTo>
                      <a:pt x="352102" y="0"/>
                    </a:lnTo>
                    <a:lnTo>
                      <a:pt x="363852" y="70976"/>
                    </a:lnTo>
                    <a:cubicBezTo>
                      <a:pt x="385232" y="76555"/>
                      <a:pt x="405746" y="85018"/>
                      <a:pt x="424911" y="96174"/>
                    </a:cubicBezTo>
                    <a:lnTo>
                      <a:pt x="483659" y="54435"/>
                    </a:lnTo>
                    <a:lnTo>
                      <a:pt x="552423" y="123103"/>
                    </a:lnTo>
                    <a:lnTo>
                      <a:pt x="510529" y="181672"/>
                    </a:lnTo>
                    <a:cubicBezTo>
                      <a:pt x="521797" y="200907"/>
                      <a:pt x="530272" y="221200"/>
                      <a:pt x="535858" y="242550"/>
                    </a:cubicBezTo>
                    <a:lnTo>
                      <a:pt x="606933" y="254380"/>
                    </a:lnTo>
                    <a:lnTo>
                      <a:pt x="606933" y="351515"/>
                    </a:lnTo>
                    <a:lnTo>
                      <a:pt x="535858" y="363345"/>
                    </a:lnTo>
                    <a:cubicBezTo>
                      <a:pt x="530272" y="384695"/>
                      <a:pt x="521797" y="405180"/>
                      <a:pt x="510529" y="424319"/>
                    </a:cubicBezTo>
                    <a:lnTo>
                      <a:pt x="552423" y="482985"/>
                    </a:lnTo>
                    <a:lnTo>
                      <a:pt x="483659" y="551653"/>
                    </a:lnTo>
                    <a:lnTo>
                      <a:pt x="424911" y="509721"/>
                    </a:lnTo>
                    <a:cubicBezTo>
                      <a:pt x="405746" y="521070"/>
                      <a:pt x="385232" y="529533"/>
                      <a:pt x="363852" y="535111"/>
                    </a:cubicBezTo>
                    <a:lnTo>
                      <a:pt x="352102" y="606087"/>
                    </a:lnTo>
                    <a:lnTo>
                      <a:pt x="254735" y="606087"/>
                    </a:lnTo>
                    <a:lnTo>
                      <a:pt x="242985" y="535111"/>
                    </a:lnTo>
                    <a:cubicBezTo>
                      <a:pt x="221605" y="529533"/>
                      <a:pt x="201187" y="521070"/>
                      <a:pt x="181926" y="509721"/>
                    </a:cubicBezTo>
                    <a:lnTo>
                      <a:pt x="123274" y="551653"/>
                    </a:lnTo>
                    <a:lnTo>
                      <a:pt x="54510" y="482985"/>
                    </a:lnTo>
                    <a:lnTo>
                      <a:pt x="96308" y="424319"/>
                    </a:lnTo>
                    <a:cubicBezTo>
                      <a:pt x="85136" y="405180"/>
                      <a:pt x="76661" y="384695"/>
                      <a:pt x="71075" y="363345"/>
                    </a:cubicBezTo>
                    <a:lnTo>
                      <a:pt x="0" y="351515"/>
                    </a:lnTo>
                    <a:lnTo>
                      <a:pt x="0" y="254380"/>
                    </a:lnTo>
                    <a:lnTo>
                      <a:pt x="71075" y="242550"/>
                    </a:lnTo>
                    <a:cubicBezTo>
                      <a:pt x="76661" y="221200"/>
                      <a:pt x="85136" y="200907"/>
                      <a:pt x="96308" y="181672"/>
                    </a:cubicBezTo>
                    <a:lnTo>
                      <a:pt x="54510" y="123103"/>
                    </a:lnTo>
                    <a:lnTo>
                      <a:pt x="123274" y="54435"/>
                    </a:lnTo>
                    <a:lnTo>
                      <a:pt x="181926" y="96174"/>
                    </a:lnTo>
                    <a:cubicBezTo>
                      <a:pt x="201187" y="85018"/>
                      <a:pt x="221605" y="76555"/>
                      <a:pt x="242985" y="709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65" name="ïṣļîďê">
              <a:extLst>
                <a:ext uri="{FF2B5EF4-FFF2-40B4-BE49-F238E27FC236}">
                  <a16:creationId xmlns:a16="http://schemas.microsoft.com/office/drawing/2014/main" id="{9CA3910F-A0DF-4DA6-B6CE-638D2FD32A62}"/>
                </a:ext>
              </a:extLst>
            </p:cNvPr>
            <p:cNvGrpSpPr/>
            <p:nvPr/>
          </p:nvGrpSpPr>
          <p:grpSpPr>
            <a:xfrm>
              <a:off x="7069361" y="3076293"/>
              <a:ext cx="3412925" cy="1124513"/>
              <a:chOff x="7212236" y="3076293"/>
              <a:chExt cx="3412925" cy="1124513"/>
            </a:xfrm>
          </p:grpSpPr>
          <p:grpSp>
            <p:nvGrpSpPr>
              <p:cNvPr id="76" name="íṩľíḋê">
                <a:extLst>
                  <a:ext uri="{FF2B5EF4-FFF2-40B4-BE49-F238E27FC236}">
                    <a16:creationId xmlns:a16="http://schemas.microsoft.com/office/drawing/2014/main" id="{B6A6566E-42EE-4013-84B0-56C1C9447A19}"/>
                  </a:ext>
                </a:extLst>
              </p:cNvPr>
              <p:cNvGrpSpPr/>
              <p:nvPr/>
            </p:nvGrpSpPr>
            <p:grpSpPr>
              <a:xfrm>
                <a:off x="7696425" y="3076293"/>
                <a:ext cx="2928736" cy="1124513"/>
                <a:chOff x="2982537" y="2663714"/>
                <a:chExt cx="2928736" cy="1124513"/>
              </a:xfrm>
            </p:grpSpPr>
            <p:sp>
              <p:nvSpPr>
                <p:cNvPr id="78" name="ïśḻíḓ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 flipH="1">
                  <a:off x="2982537" y="3085429"/>
                  <a:ext cx="2928736" cy="7027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9" name="íş1ïḍê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 flipH="1">
                  <a:off x="2982537" y="2663714"/>
                  <a:ext cx="2928736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77" name="íṡļïḋé">
                <a:extLst>
                  <a:ext uri="{FF2B5EF4-FFF2-40B4-BE49-F238E27FC236}">
                    <a16:creationId xmlns:a16="http://schemas.microsoft.com/office/drawing/2014/main" id="{2A5A5061-EE4D-40A9-8F9C-05618C927A53}"/>
                  </a:ext>
                </a:extLst>
              </p:cNvPr>
              <p:cNvSpPr/>
              <p:nvPr/>
            </p:nvSpPr>
            <p:spPr bwMode="auto">
              <a:xfrm>
                <a:off x="7212236" y="3439853"/>
                <a:ext cx="417514" cy="397392"/>
              </a:xfrm>
              <a:custGeom>
                <a:avLst/>
                <a:gdLst>
                  <a:gd name="connsiteX0" fmla="*/ 210706 w 548059"/>
                  <a:gd name="connsiteY0" fmla="*/ 208686 h 521647"/>
                  <a:gd name="connsiteX1" fmla="*/ 178859 w 548059"/>
                  <a:gd name="connsiteY1" fmla="*/ 217443 h 521647"/>
                  <a:gd name="connsiteX2" fmla="*/ 136397 w 548059"/>
                  <a:gd name="connsiteY2" fmla="*/ 269066 h 521647"/>
                  <a:gd name="connsiteX3" fmla="*/ 300708 w 548059"/>
                  <a:gd name="connsiteY3" fmla="*/ 322532 h 521647"/>
                  <a:gd name="connsiteX4" fmla="*/ 295169 w 548059"/>
                  <a:gd name="connsiteY4" fmla="*/ 252473 h 521647"/>
                  <a:gd name="connsiteX5" fmla="*/ 245322 w 548059"/>
                  <a:gd name="connsiteY5" fmla="*/ 213756 h 521647"/>
                  <a:gd name="connsiteX6" fmla="*/ 210706 w 548059"/>
                  <a:gd name="connsiteY6" fmla="*/ 208686 h 521647"/>
                  <a:gd name="connsiteX7" fmla="*/ 181629 w 548059"/>
                  <a:gd name="connsiteY7" fmla="*/ 129408 h 521647"/>
                  <a:gd name="connsiteX8" fmla="*/ 260091 w 548059"/>
                  <a:gd name="connsiteY8" fmla="*/ 141853 h 521647"/>
                  <a:gd name="connsiteX9" fmla="*/ 391171 w 548059"/>
                  <a:gd name="connsiteY9" fmla="*/ 239567 h 521647"/>
                  <a:gd name="connsiteX10" fmla="*/ 391171 w 548059"/>
                  <a:gd name="connsiteY10" fmla="*/ 412871 h 521647"/>
                  <a:gd name="connsiteX11" fmla="*/ 116089 w 548059"/>
                  <a:gd name="connsiteY11" fmla="*/ 324376 h 521647"/>
                  <a:gd name="connsiteX12" fmla="*/ 121628 w 548059"/>
                  <a:gd name="connsiteY12" fmla="*/ 396278 h 521647"/>
                  <a:gd name="connsiteX13" fmla="*/ 178859 w 548059"/>
                  <a:gd name="connsiteY13" fmla="*/ 438683 h 521647"/>
                  <a:gd name="connsiteX14" fmla="*/ 322862 w 548059"/>
                  <a:gd name="connsiteY14" fmla="*/ 444214 h 521647"/>
                  <a:gd name="connsiteX15" fmla="*/ 369016 w 548059"/>
                  <a:gd name="connsiteY15" fmla="*/ 462650 h 521647"/>
                  <a:gd name="connsiteX16" fmla="*/ 276707 w 548059"/>
                  <a:gd name="connsiteY16" fmla="*/ 517960 h 521647"/>
                  <a:gd name="connsiteX17" fmla="*/ 154859 w 548059"/>
                  <a:gd name="connsiteY17" fmla="*/ 506898 h 521647"/>
                  <a:gd name="connsiteX18" fmla="*/ 12703 w 548059"/>
                  <a:gd name="connsiteY18" fmla="*/ 396278 h 521647"/>
                  <a:gd name="connsiteX19" fmla="*/ 10856 w 548059"/>
                  <a:gd name="connsiteY19" fmla="*/ 263535 h 521647"/>
                  <a:gd name="connsiteX20" fmla="*/ 108704 w 548059"/>
                  <a:gd name="connsiteY20" fmla="*/ 147384 h 521647"/>
                  <a:gd name="connsiteX21" fmla="*/ 181629 w 548059"/>
                  <a:gd name="connsiteY21" fmla="*/ 129408 h 521647"/>
                  <a:gd name="connsiteX22" fmla="*/ 437088 w 548059"/>
                  <a:gd name="connsiteY22" fmla="*/ 31543 h 521647"/>
                  <a:gd name="connsiteX23" fmla="*/ 548059 w 548059"/>
                  <a:gd name="connsiteY23" fmla="*/ 51446 h 521647"/>
                  <a:gd name="connsiteX24" fmla="*/ 296786 w 548059"/>
                  <a:gd name="connsiteY24" fmla="*/ 138088 h 521647"/>
                  <a:gd name="connsiteX25" fmla="*/ 437088 w 548059"/>
                  <a:gd name="connsiteY25" fmla="*/ 31543 h 521647"/>
                  <a:gd name="connsiteX26" fmla="*/ 191719 w 548059"/>
                  <a:gd name="connsiteY26" fmla="*/ 0 h 521647"/>
                  <a:gd name="connsiteX27" fmla="*/ 283908 w 548059"/>
                  <a:gd name="connsiteY27" fmla="*/ 121511 h 521647"/>
                  <a:gd name="connsiteX28" fmla="*/ 191719 w 548059"/>
                  <a:gd name="connsiteY28" fmla="*/ 0 h 52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48059" h="521647">
                    <a:moveTo>
                      <a:pt x="210706" y="208686"/>
                    </a:moveTo>
                    <a:cubicBezTo>
                      <a:pt x="199629" y="209146"/>
                      <a:pt x="189013" y="211912"/>
                      <a:pt x="178859" y="217443"/>
                    </a:cubicBezTo>
                    <a:cubicBezTo>
                      <a:pt x="158551" y="226661"/>
                      <a:pt x="143782" y="243254"/>
                      <a:pt x="136397" y="269066"/>
                    </a:cubicBezTo>
                    <a:lnTo>
                      <a:pt x="300708" y="322532"/>
                    </a:lnTo>
                    <a:cubicBezTo>
                      <a:pt x="308092" y="294877"/>
                      <a:pt x="306246" y="272753"/>
                      <a:pt x="295169" y="252473"/>
                    </a:cubicBezTo>
                    <a:cubicBezTo>
                      <a:pt x="284092" y="234036"/>
                      <a:pt x="267476" y="221130"/>
                      <a:pt x="245322" y="213756"/>
                    </a:cubicBezTo>
                    <a:cubicBezTo>
                      <a:pt x="233322" y="210068"/>
                      <a:pt x="221783" y="208225"/>
                      <a:pt x="210706" y="208686"/>
                    </a:cubicBezTo>
                    <a:close/>
                    <a:moveTo>
                      <a:pt x="181629" y="129408"/>
                    </a:moveTo>
                    <a:cubicBezTo>
                      <a:pt x="207014" y="128486"/>
                      <a:pt x="233322" y="132634"/>
                      <a:pt x="260091" y="141853"/>
                    </a:cubicBezTo>
                    <a:cubicBezTo>
                      <a:pt x="322862" y="162133"/>
                      <a:pt x="365324" y="195319"/>
                      <a:pt x="391171" y="239567"/>
                    </a:cubicBezTo>
                    <a:cubicBezTo>
                      <a:pt x="415171" y="285659"/>
                      <a:pt x="415171" y="342812"/>
                      <a:pt x="391171" y="412871"/>
                    </a:cubicBezTo>
                    <a:lnTo>
                      <a:pt x="116089" y="324376"/>
                    </a:lnTo>
                    <a:cubicBezTo>
                      <a:pt x="108704" y="352031"/>
                      <a:pt x="110550" y="375998"/>
                      <a:pt x="121628" y="396278"/>
                    </a:cubicBezTo>
                    <a:cubicBezTo>
                      <a:pt x="134551" y="416559"/>
                      <a:pt x="136397" y="422090"/>
                      <a:pt x="178859" y="438683"/>
                    </a:cubicBezTo>
                    <a:cubicBezTo>
                      <a:pt x="195475" y="446057"/>
                      <a:pt x="258245" y="475556"/>
                      <a:pt x="322862" y="444214"/>
                    </a:cubicBezTo>
                    <a:lnTo>
                      <a:pt x="369016" y="462650"/>
                    </a:lnTo>
                    <a:cubicBezTo>
                      <a:pt x="343170" y="492149"/>
                      <a:pt x="313631" y="510586"/>
                      <a:pt x="276707" y="517960"/>
                    </a:cubicBezTo>
                    <a:cubicBezTo>
                      <a:pt x="241630" y="525335"/>
                      <a:pt x="201014" y="521648"/>
                      <a:pt x="154859" y="506898"/>
                    </a:cubicBezTo>
                    <a:cubicBezTo>
                      <a:pt x="82858" y="484774"/>
                      <a:pt x="34857" y="446057"/>
                      <a:pt x="12703" y="396278"/>
                    </a:cubicBezTo>
                    <a:cubicBezTo>
                      <a:pt x="-3913" y="355718"/>
                      <a:pt x="-3913" y="311470"/>
                      <a:pt x="10856" y="263535"/>
                    </a:cubicBezTo>
                    <a:cubicBezTo>
                      <a:pt x="29318" y="206381"/>
                      <a:pt x="62550" y="167664"/>
                      <a:pt x="108704" y="147384"/>
                    </a:cubicBezTo>
                    <a:cubicBezTo>
                      <a:pt x="131782" y="136322"/>
                      <a:pt x="156244" y="130330"/>
                      <a:pt x="181629" y="129408"/>
                    </a:cubicBezTo>
                    <a:close/>
                    <a:moveTo>
                      <a:pt x="437088" y="31543"/>
                    </a:moveTo>
                    <a:cubicBezTo>
                      <a:pt x="468612" y="27136"/>
                      <a:pt x="505564" y="31630"/>
                      <a:pt x="548059" y="51446"/>
                    </a:cubicBezTo>
                    <a:cubicBezTo>
                      <a:pt x="548059" y="51446"/>
                      <a:pt x="450136" y="165739"/>
                      <a:pt x="296786" y="138088"/>
                    </a:cubicBezTo>
                    <a:cubicBezTo>
                      <a:pt x="296786" y="138088"/>
                      <a:pt x="342514" y="44764"/>
                      <a:pt x="437088" y="31543"/>
                    </a:cubicBezTo>
                    <a:close/>
                    <a:moveTo>
                      <a:pt x="191719" y="0"/>
                    </a:moveTo>
                    <a:cubicBezTo>
                      <a:pt x="328158" y="20252"/>
                      <a:pt x="283908" y="121511"/>
                      <a:pt x="283908" y="121511"/>
                    </a:cubicBezTo>
                    <a:cubicBezTo>
                      <a:pt x="197250" y="125193"/>
                      <a:pt x="191719" y="0"/>
                      <a:pt x="1917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defTabSz="457200"/>
                <a:endParaRPr lang="zh-CN" altLang="en-US" sz="1400"/>
              </a:p>
            </p:txBody>
          </p:sp>
        </p:grpSp>
        <p:sp>
          <p:nvSpPr>
            <p:cNvPr id="66" name="ísḻîḓé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3458007" y="4953000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01</a:t>
              </a:r>
            </a:p>
          </p:txBody>
        </p:sp>
        <p:sp>
          <p:nvSpPr>
            <p:cNvPr id="67" name="îṥḻïdè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1552915" y="4953000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02</a:t>
              </a:r>
            </a:p>
          </p:txBody>
        </p:sp>
        <p:sp>
          <p:nvSpPr>
            <p:cNvPr id="68" name="îṩḷîḋè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1552915" y="1880088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03</a:t>
              </a:r>
            </a:p>
          </p:txBody>
        </p:sp>
        <p:sp>
          <p:nvSpPr>
            <p:cNvPr id="69" name="ïṡḷïḍe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3458007" y="1880088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04</a:t>
              </a:r>
            </a:p>
          </p:txBody>
        </p:sp>
        <p:sp>
          <p:nvSpPr>
            <p:cNvPr id="70" name="iŝļiḓe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rot="2820000" flipH="1">
              <a:off x="4880419" y="2679725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05</a:t>
              </a:r>
            </a:p>
          </p:txBody>
        </p:sp>
        <p:sp>
          <p:nvSpPr>
            <p:cNvPr id="71" name="ísḻíḑè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rot="2820000" flipH="1">
              <a:off x="6391932" y="4301835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06</a:t>
              </a:r>
            </a:p>
          </p:txBody>
        </p:sp>
        <p:sp>
          <p:nvSpPr>
            <p:cNvPr id="72" name="íṡļiďe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9585001" y="4953000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08</a:t>
              </a:r>
            </a:p>
          </p:txBody>
        </p:sp>
        <p:sp>
          <p:nvSpPr>
            <p:cNvPr id="73" name="ïṥḻîḋe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7679909" y="4953000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07</a:t>
              </a:r>
            </a:p>
          </p:txBody>
        </p:sp>
        <p:sp>
          <p:nvSpPr>
            <p:cNvPr id="74" name="ïšlidê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7679909" y="1880088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</a:t>
              </a:r>
            </a:p>
          </p:txBody>
        </p:sp>
        <p:sp>
          <p:nvSpPr>
            <p:cNvPr id="75" name="ïṩḷïḋe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 flipH="1">
              <a:off x="9585001" y="1880088"/>
              <a:ext cx="1066075" cy="43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461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97CC92-BC1C-4095-B00B-32DB67C703BB}"/>
              </a:ext>
            </a:extLst>
          </p:cNvPr>
          <p:cNvSpPr/>
          <p:nvPr/>
        </p:nvSpPr>
        <p:spPr>
          <a:xfrm>
            <a:off x="779929" y="1976718"/>
            <a:ext cx="1896036" cy="189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075708" y="2357638"/>
            <a:ext cx="1304479" cy="113419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504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ED464-CC42-4C74-9F0F-97DF11897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B8481F8-47F9-4104-9C09-43A771ED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5C489F-5C93-484D-8F3A-32DF49AAD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40C64E8-5245-4A08-9B60-86EF77DD07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ṥḻîďè">
              <a:extLst>
                <a:ext uri="{FF2B5EF4-FFF2-40B4-BE49-F238E27FC236}">
                  <a16:creationId xmlns:a16="http://schemas.microsoft.com/office/drawing/2014/main" id="{219CD4D9-624B-41F0-80EE-77CFCD374D29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ṩḷíḋé">
              <a:extLst>
                <a:ext uri="{FF2B5EF4-FFF2-40B4-BE49-F238E27FC236}">
                  <a16:creationId xmlns:a16="http://schemas.microsoft.com/office/drawing/2014/main" id="{E529C6BB-4E5C-4E77-A3BF-F5CE5EC2608F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ṧḻïḑé">
              <a:extLst>
                <a:ext uri="{FF2B5EF4-FFF2-40B4-BE49-F238E27FC236}">
                  <a16:creationId xmlns:a16="http://schemas.microsoft.com/office/drawing/2014/main" id="{6C34C7B3-5FD5-4AB7-AA2C-FA089A3A01FD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1îḋe">
              <a:extLst>
                <a:ext uri="{FF2B5EF4-FFF2-40B4-BE49-F238E27FC236}">
                  <a16:creationId xmlns:a16="http://schemas.microsoft.com/office/drawing/2014/main" id="{F15457AD-FA48-42C4-AE32-1A64E360AA1A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$ḷíḋe">
              <a:extLst>
                <a:ext uri="{FF2B5EF4-FFF2-40B4-BE49-F238E27FC236}">
                  <a16:creationId xmlns:a16="http://schemas.microsoft.com/office/drawing/2014/main" id="{717B33BE-6A16-433D-8D38-C9A73B70860A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ŝlîďè">
              <a:extLst>
                <a:ext uri="{FF2B5EF4-FFF2-40B4-BE49-F238E27FC236}">
                  <a16:creationId xmlns:a16="http://schemas.microsoft.com/office/drawing/2014/main" id="{132AB7B3-A7AB-4E59-A618-DF6E54D33509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ś1íḍê">
              <a:extLst>
                <a:ext uri="{FF2B5EF4-FFF2-40B4-BE49-F238E27FC236}">
                  <a16:creationId xmlns:a16="http://schemas.microsoft.com/office/drawing/2014/main" id="{A7341EED-E278-4A46-9393-7D73A444051D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ṩḷídè">
                <a:extLst>
                  <a:ext uri="{FF2B5EF4-FFF2-40B4-BE49-F238E27FC236}">
                    <a16:creationId xmlns:a16="http://schemas.microsoft.com/office/drawing/2014/main" id="{D7D5607A-A2BB-4AF6-86D0-3D42451D5119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ṧļíḋê">
                <a:extLst>
                  <a:ext uri="{FF2B5EF4-FFF2-40B4-BE49-F238E27FC236}">
                    <a16:creationId xmlns:a16="http://schemas.microsoft.com/office/drawing/2014/main" id="{08B3A12B-78CA-4F5B-B037-4B21284BDB0A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íşḻîḑé">
              <a:extLst>
                <a:ext uri="{FF2B5EF4-FFF2-40B4-BE49-F238E27FC236}">
                  <a16:creationId xmlns:a16="http://schemas.microsoft.com/office/drawing/2014/main" id="{F3B7DBF3-9661-4840-9DCC-3DEFA3E66494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S1ïḋe">
                <a:extLst>
                  <a:ext uri="{FF2B5EF4-FFF2-40B4-BE49-F238E27FC236}">
                    <a16:creationId xmlns:a16="http://schemas.microsoft.com/office/drawing/2014/main" id="{D2EF5885-5A60-4B2D-8095-74A5BABBF48F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ṥlïḑé">
                <a:extLst>
                  <a:ext uri="{FF2B5EF4-FFF2-40B4-BE49-F238E27FC236}">
                    <a16:creationId xmlns:a16="http://schemas.microsoft.com/office/drawing/2014/main" id="{87190438-A8C6-4CAE-9878-55711AD7908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ḷíḓe">
              <a:extLst>
                <a:ext uri="{FF2B5EF4-FFF2-40B4-BE49-F238E27FC236}">
                  <a16:creationId xmlns:a16="http://schemas.microsoft.com/office/drawing/2014/main" id="{04F1562A-8539-4F9B-B306-540ADEC17139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î$lîḋè">
                <a:extLst>
                  <a:ext uri="{FF2B5EF4-FFF2-40B4-BE49-F238E27FC236}">
                    <a16:creationId xmlns:a16="http://schemas.microsoft.com/office/drawing/2014/main" id="{A438D80C-6056-4A84-8558-BCB73BF9D16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ŝḻîḍe">
                <a:extLst>
                  <a:ext uri="{FF2B5EF4-FFF2-40B4-BE49-F238E27FC236}">
                    <a16:creationId xmlns:a16="http://schemas.microsoft.com/office/drawing/2014/main" id="{2FA22CD1-EF1C-4EA7-A900-AFA2D69E4D3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ïŝļïḓè">
              <a:extLst>
                <a:ext uri="{FF2B5EF4-FFF2-40B4-BE49-F238E27FC236}">
                  <a16:creationId xmlns:a16="http://schemas.microsoft.com/office/drawing/2014/main" id="{8C6708CB-D16A-4924-A4CE-02006189068E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ṥḻïďe">
              <a:extLst>
                <a:ext uri="{FF2B5EF4-FFF2-40B4-BE49-F238E27FC236}">
                  <a16:creationId xmlns:a16="http://schemas.microsoft.com/office/drawing/2014/main" id="{EB4DB414-20AE-4993-B5FD-07F99BFB273B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ľiḑè">
              <a:extLst>
                <a:ext uri="{FF2B5EF4-FFF2-40B4-BE49-F238E27FC236}">
                  <a16:creationId xmlns:a16="http://schemas.microsoft.com/office/drawing/2014/main" id="{AE23EDB4-B63E-45ED-AB4B-04A7D3D01243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ṣḷïḓê">
              <a:extLst>
                <a:ext uri="{FF2B5EF4-FFF2-40B4-BE49-F238E27FC236}">
                  <a16:creationId xmlns:a16="http://schemas.microsoft.com/office/drawing/2014/main" id="{7919D399-B9DD-4C76-BB77-8D398E0A491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sļiďé">
              <a:extLst>
                <a:ext uri="{FF2B5EF4-FFF2-40B4-BE49-F238E27FC236}">
                  <a16:creationId xmlns:a16="http://schemas.microsoft.com/office/drawing/2014/main" id="{5C2DC3F4-5CD8-41DE-A9B2-05D6D9057FAF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šļiḓé">
              <a:extLst>
                <a:ext uri="{FF2B5EF4-FFF2-40B4-BE49-F238E27FC236}">
                  <a16:creationId xmlns:a16="http://schemas.microsoft.com/office/drawing/2014/main" id="{EC96EA34-9444-42F0-9911-73EB5D74AE03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í$ḷïḍe">
              <a:extLst>
                <a:ext uri="{FF2B5EF4-FFF2-40B4-BE49-F238E27FC236}">
                  <a16:creationId xmlns:a16="http://schemas.microsoft.com/office/drawing/2014/main" id="{773CB885-73A7-4C12-801B-82B51CBE69D7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ŝlïḓê">
              <a:extLst>
                <a:ext uri="{FF2B5EF4-FFF2-40B4-BE49-F238E27FC236}">
                  <a16:creationId xmlns:a16="http://schemas.microsoft.com/office/drawing/2014/main" id="{CAA8280A-062E-425C-90AC-FE057D2B08AF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971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0FD7A1-BDDE-446B-8A09-7EEC8A5B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4AC07C6-E190-4803-A7F5-43F736A0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ABB26E-5FF5-4EF9-A75A-07091077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38" name="2164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39" name="îSļïdê">
              <a:extLst>
                <a:ext uri="{FF2B5EF4-FFF2-40B4-BE49-F238E27FC236}">
                  <a16:creationId xmlns:a16="http://schemas.microsoft.com/office/drawing/2014/main" id="{6C1896ED-9183-461C-99CB-32AB7679C634}"/>
                </a:ext>
              </a:extLst>
            </p:cNvPr>
            <p:cNvSpPr/>
            <p:nvPr/>
          </p:nvSpPr>
          <p:spPr>
            <a:xfrm>
              <a:off x="673100" y="1130300"/>
              <a:ext cx="2681305" cy="10882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/>
                <a:t>Text here</a:t>
              </a:r>
              <a:endParaRPr lang="en-US" sz="2000" b="1" i="1" dirty="0"/>
            </a:p>
          </p:txBody>
        </p:sp>
        <p:sp>
          <p:nvSpPr>
            <p:cNvPr id="40" name="ïṣ1iḋè">
              <a:extLst>
                <a:ext uri="{FF2B5EF4-FFF2-40B4-BE49-F238E27FC236}">
                  <a16:creationId xmlns:a16="http://schemas.microsoft.com/office/drawing/2014/main" id="{0A9352A1-A466-4A51-AC45-43BB7D810863}"/>
                </a:ext>
              </a:extLst>
            </p:cNvPr>
            <p:cNvSpPr/>
            <p:nvPr/>
          </p:nvSpPr>
          <p:spPr>
            <a:xfrm>
              <a:off x="3394598" y="1130300"/>
              <a:ext cx="2681305" cy="1088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/>
                <a:t>Text here</a:t>
              </a:r>
            </a:p>
          </p:txBody>
        </p:sp>
        <p:sp>
          <p:nvSpPr>
            <p:cNvPr id="41" name="í$ḷiḑè">
              <a:extLst>
                <a:ext uri="{FF2B5EF4-FFF2-40B4-BE49-F238E27FC236}">
                  <a16:creationId xmlns:a16="http://schemas.microsoft.com/office/drawing/2014/main" id="{FFD5C7A9-9350-49FA-9EDF-BB9CCF2DBE7D}"/>
                </a:ext>
              </a:extLst>
            </p:cNvPr>
            <p:cNvSpPr/>
            <p:nvPr/>
          </p:nvSpPr>
          <p:spPr>
            <a:xfrm>
              <a:off x="1446883" y="6093029"/>
              <a:ext cx="928873" cy="537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íṧḷïḓé">
              <a:extLst>
                <a:ext uri="{FF2B5EF4-FFF2-40B4-BE49-F238E27FC236}">
                  <a16:creationId xmlns:a16="http://schemas.microsoft.com/office/drawing/2014/main" id="{0A0AB5F2-FCDC-477E-8530-C451F0B6919A}"/>
                </a:ext>
              </a:extLst>
            </p:cNvPr>
            <p:cNvSpPr/>
            <p:nvPr/>
          </p:nvSpPr>
          <p:spPr>
            <a:xfrm>
              <a:off x="4236669" y="6093029"/>
              <a:ext cx="928873" cy="537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íšľïḓé">
              <a:extLst>
                <a:ext uri="{FF2B5EF4-FFF2-40B4-BE49-F238E27FC236}">
                  <a16:creationId xmlns:a16="http://schemas.microsoft.com/office/drawing/2014/main" id="{B8F02C14-B5F6-477E-A10E-653F742757C1}"/>
                </a:ext>
              </a:extLst>
            </p:cNvPr>
            <p:cNvSpPr/>
            <p:nvPr/>
          </p:nvSpPr>
          <p:spPr>
            <a:xfrm>
              <a:off x="7043300" y="6093029"/>
              <a:ext cx="928873" cy="537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î$ḻíḋê">
              <a:extLst>
                <a:ext uri="{FF2B5EF4-FFF2-40B4-BE49-F238E27FC236}">
                  <a16:creationId xmlns:a16="http://schemas.microsoft.com/office/drawing/2014/main" id="{3C2F9038-547A-47DF-973E-7400B89DB18F}"/>
                </a:ext>
              </a:extLst>
            </p:cNvPr>
            <p:cNvSpPr/>
            <p:nvPr/>
          </p:nvSpPr>
          <p:spPr>
            <a:xfrm>
              <a:off x="9816242" y="6093029"/>
              <a:ext cx="928873" cy="537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íşḷïḓê">
              <a:extLst>
                <a:ext uri="{FF2B5EF4-FFF2-40B4-BE49-F238E27FC236}">
                  <a16:creationId xmlns:a16="http://schemas.microsoft.com/office/drawing/2014/main" id="{90A220B5-EA67-4A1C-A914-78D10C94B7EE}"/>
                </a:ext>
              </a:extLst>
            </p:cNvPr>
            <p:cNvSpPr/>
            <p:nvPr/>
          </p:nvSpPr>
          <p:spPr>
            <a:xfrm>
              <a:off x="6116097" y="1130300"/>
              <a:ext cx="2681305" cy="10882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/>
                <a:t>Text here</a:t>
              </a:r>
              <a:endParaRPr lang="en-US" altLang="zh-CN" sz="2000" b="1" i="1" dirty="0"/>
            </a:p>
          </p:txBody>
        </p:sp>
        <p:sp>
          <p:nvSpPr>
            <p:cNvPr id="46" name="íşlîḋê">
              <a:extLst>
                <a:ext uri="{FF2B5EF4-FFF2-40B4-BE49-F238E27FC236}">
                  <a16:creationId xmlns:a16="http://schemas.microsoft.com/office/drawing/2014/main" id="{C47F4631-A59C-4E09-A0A9-75B61AFDED0A}"/>
                </a:ext>
              </a:extLst>
            </p:cNvPr>
            <p:cNvSpPr/>
            <p:nvPr/>
          </p:nvSpPr>
          <p:spPr>
            <a:xfrm>
              <a:off x="8837595" y="1130300"/>
              <a:ext cx="2681305" cy="1088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/>
                <a:t>Text here</a:t>
              </a:r>
            </a:p>
          </p:txBody>
        </p:sp>
        <p:sp>
          <p:nvSpPr>
            <p:cNvPr id="47" name="îśļiḓè">
              <a:extLst>
                <a:ext uri="{FF2B5EF4-FFF2-40B4-BE49-F238E27FC236}">
                  <a16:creationId xmlns:a16="http://schemas.microsoft.com/office/drawing/2014/main" id="{183D9E7D-985D-40A0-BB39-B10AAA1C6EED}"/>
                </a:ext>
              </a:extLst>
            </p:cNvPr>
            <p:cNvSpPr/>
            <p:nvPr/>
          </p:nvSpPr>
          <p:spPr>
            <a:xfrm>
              <a:off x="673099" y="2218594"/>
              <a:ext cx="10845800" cy="5881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48" name="îṣľïḑe">
              <a:extLst>
                <a:ext uri="{FF2B5EF4-FFF2-40B4-BE49-F238E27FC236}">
                  <a16:creationId xmlns:a16="http://schemas.microsoft.com/office/drawing/2014/main" id="{B070955E-7E8C-4336-80D7-20F0ADED462A}"/>
                </a:ext>
              </a:extLst>
            </p:cNvPr>
            <p:cNvSpPr/>
            <p:nvPr/>
          </p:nvSpPr>
          <p:spPr>
            <a:xfrm>
              <a:off x="673099" y="2806753"/>
              <a:ext cx="10845800" cy="5881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49" name="îšḻíḍe">
              <a:extLst>
                <a:ext uri="{FF2B5EF4-FFF2-40B4-BE49-F238E27FC236}">
                  <a16:creationId xmlns:a16="http://schemas.microsoft.com/office/drawing/2014/main" id="{82A9FEB0-6983-41CA-93B8-525EB4CEEA96}"/>
                </a:ext>
              </a:extLst>
            </p:cNvPr>
            <p:cNvSpPr/>
            <p:nvPr/>
          </p:nvSpPr>
          <p:spPr>
            <a:xfrm>
              <a:off x="673099" y="3401168"/>
              <a:ext cx="10845800" cy="5881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50" name="îşḻïďé">
              <a:extLst>
                <a:ext uri="{FF2B5EF4-FFF2-40B4-BE49-F238E27FC236}">
                  <a16:creationId xmlns:a16="http://schemas.microsoft.com/office/drawing/2014/main" id="{21162A4D-E7FE-4597-A1AD-27C193E1D824}"/>
                </a:ext>
              </a:extLst>
            </p:cNvPr>
            <p:cNvSpPr/>
            <p:nvPr/>
          </p:nvSpPr>
          <p:spPr>
            <a:xfrm>
              <a:off x="673099" y="3983072"/>
              <a:ext cx="10845800" cy="5881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sp>
          <p:nvSpPr>
            <p:cNvPr id="51" name="îṥ1iḑé">
              <a:extLst>
                <a:ext uri="{FF2B5EF4-FFF2-40B4-BE49-F238E27FC236}">
                  <a16:creationId xmlns:a16="http://schemas.microsoft.com/office/drawing/2014/main" id="{05FD79CD-9FBF-4C0D-8DAF-595C71FD27A8}"/>
                </a:ext>
              </a:extLst>
            </p:cNvPr>
            <p:cNvSpPr/>
            <p:nvPr/>
          </p:nvSpPr>
          <p:spPr>
            <a:xfrm>
              <a:off x="673099" y="4571231"/>
              <a:ext cx="10845800" cy="5881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íṡlíḍé">
              <a:extLst>
                <a:ext uri="{FF2B5EF4-FFF2-40B4-BE49-F238E27FC236}">
                  <a16:creationId xmlns:a16="http://schemas.microsoft.com/office/drawing/2014/main" id="{FB9C3FEB-7A91-48F5-8BAB-F6C37F0C385A}"/>
                </a:ext>
              </a:extLst>
            </p:cNvPr>
            <p:cNvGrpSpPr/>
            <p:nvPr/>
          </p:nvGrpSpPr>
          <p:grpSpPr>
            <a:xfrm>
              <a:off x="673100" y="2234307"/>
              <a:ext cx="2476440" cy="2909371"/>
              <a:chOff x="673100" y="2232808"/>
              <a:chExt cx="2476440" cy="2631883"/>
            </a:xfrm>
          </p:grpSpPr>
          <p:sp>
            <p:nvSpPr>
              <p:cNvPr id="88" name="îṣļíḍè">
                <a:extLst>
                  <a:ext uri="{FF2B5EF4-FFF2-40B4-BE49-F238E27FC236}">
                    <a16:creationId xmlns:a16="http://schemas.microsoft.com/office/drawing/2014/main" id="{11CB7783-2A61-4ED0-89C0-783B6A2AC2AA}"/>
                  </a:ext>
                </a:extLst>
              </p:cNvPr>
              <p:cNvSpPr txBox="1"/>
              <p:nvPr/>
            </p:nvSpPr>
            <p:spPr>
              <a:xfrm>
                <a:off x="673100" y="2764870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9" name="ïṣļîḓé">
                <a:extLst>
                  <a:ext uri="{FF2B5EF4-FFF2-40B4-BE49-F238E27FC236}">
                    <a16:creationId xmlns:a16="http://schemas.microsoft.com/office/drawing/2014/main" id="{2F1C4CCC-8498-4A11-B986-7DD200207728}"/>
                  </a:ext>
                </a:extLst>
              </p:cNvPr>
              <p:cNvSpPr txBox="1"/>
              <p:nvPr/>
            </p:nvSpPr>
            <p:spPr>
              <a:xfrm>
                <a:off x="673100" y="2232808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90" name="îṥlîḋê">
                <a:extLst>
                  <a:ext uri="{FF2B5EF4-FFF2-40B4-BE49-F238E27FC236}">
                    <a16:creationId xmlns:a16="http://schemas.microsoft.com/office/drawing/2014/main" id="{D9EA0E14-E682-4216-B3B8-8082305CB593}"/>
                  </a:ext>
                </a:extLst>
              </p:cNvPr>
              <p:cNvSpPr txBox="1"/>
              <p:nvPr/>
            </p:nvSpPr>
            <p:spPr>
              <a:xfrm>
                <a:off x="673100" y="3296932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</a:t>
                </a:r>
              </a:p>
            </p:txBody>
          </p:sp>
          <p:sp>
            <p:nvSpPr>
              <p:cNvPr id="91" name="ïşļidè">
                <a:extLst>
                  <a:ext uri="{FF2B5EF4-FFF2-40B4-BE49-F238E27FC236}">
                    <a16:creationId xmlns:a16="http://schemas.microsoft.com/office/drawing/2014/main" id="{2AF1631B-5059-4C60-B8F0-DB99F78EDE7B}"/>
                  </a:ext>
                </a:extLst>
              </p:cNvPr>
              <p:cNvSpPr txBox="1"/>
              <p:nvPr/>
            </p:nvSpPr>
            <p:spPr>
              <a:xfrm>
                <a:off x="673100" y="4361056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92" name="iŝľïḍe">
                <a:extLst>
                  <a:ext uri="{FF2B5EF4-FFF2-40B4-BE49-F238E27FC236}">
                    <a16:creationId xmlns:a16="http://schemas.microsoft.com/office/drawing/2014/main" id="{D51B4B98-5204-4A46-9FCF-0685578086A7}"/>
                  </a:ext>
                </a:extLst>
              </p:cNvPr>
              <p:cNvSpPr txBox="1"/>
              <p:nvPr/>
            </p:nvSpPr>
            <p:spPr>
              <a:xfrm>
                <a:off x="673100" y="3828994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53" name="iŝļiḍé">
              <a:extLst>
                <a:ext uri="{FF2B5EF4-FFF2-40B4-BE49-F238E27FC236}">
                  <a16:creationId xmlns:a16="http://schemas.microsoft.com/office/drawing/2014/main" id="{2E715199-3826-4258-8EC7-0D557371A3C6}"/>
                </a:ext>
              </a:extLst>
            </p:cNvPr>
            <p:cNvGrpSpPr/>
            <p:nvPr/>
          </p:nvGrpSpPr>
          <p:grpSpPr>
            <a:xfrm>
              <a:off x="3428742" y="2234307"/>
              <a:ext cx="2476440" cy="2909371"/>
              <a:chOff x="673100" y="2232808"/>
              <a:chExt cx="2476440" cy="2631883"/>
            </a:xfrm>
          </p:grpSpPr>
          <p:sp>
            <p:nvSpPr>
              <p:cNvPr id="83" name="iṣ1îḋe">
                <a:extLst>
                  <a:ext uri="{FF2B5EF4-FFF2-40B4-BE49-F238E27FC236}">
                    <a16:creationId xmlns:a16="http://schemas.microsoft.com/office/drawing/2014/main" id="{CC82F59E-DE84-4650-8953-415CDD3A21EE}"/>
                  </a:ext>
                </a:extLst>
              </p:cNvPr>
              <p:cNvSpPr txBox="1"/>
              <p:nvPr/>
            </p:nvSpPr>
            <p:spPr>
              <a:xfrm>
                <a:off x="673100" y="2764870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</a:t>
                </a:r>
              </a:p>
            </p:txBody>
          </p:sp>
          <p:sp>
            <p:nvSpPr>
              <p:cNvPr id="84" name="îśľíḑé">
                <a:extLst>
                  <a:ext uri="{FF2B5EF4-FFF2-40B4-BE49-F238E27FC236}">
                    <a16:creationId xmlns:a16="http://schemas.microsoft.com/office/drawing/2014/main" id="{B49F16DE-7074-42F6-AC49-4E821728CC1A}"/>
                  </a:ext>
                </a:extLst>
              </p:cNvPr>
              <p:cNvSpPr txBox="1"/>
              <p:nvPr/>
            </p:nvSpPr>
            <p:spPr>
              <a:xfrm>
                <a:off x="673100" y="2232808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5" name="íşlíḋè">
                <a:extLst>
                  <a:ext uri="{FF2B5EF4-FFF2-40B4-BE49-F238E27FC236}">
                    <a16:creationId xmlns:a16="http://schemas.microsoft.com/office/drawing/2014/main" id="{39403577-8FAA-490D-9BE5-3A020B36C6EC}"/>
                  </a:ext>
                </a:extLst>
              </p:cNvPr>
              <p:cNvSpPr txBox="1"/>
              <p:nvPr/>
            </p:nvSpPr>
            <p:spPr>
              <a:xfrm>
                <a:off x="673100" y="3296932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6" name="íSlídé">
                <a:extLst>
                  <a:ext uri="{FF2B5EF4-FFF2-40B4-BE49-F238E27FC236}">
                    <a16:creationId xmlns:a16="http://schemas.microsoft.com/office/drawing/2014/main" id="{0C3DFC84-C942-4F2A-8443-DE44D6743CF6}"/>
                  </a:ext>
                </a:extLst>
              </p:cNvPr>
              <p:cNvSpPr txBox="1"/>
              <p:nvPr/>
            </p:nvSpPr>
            <p:spPr>
              <a:xfrm>
                <a:off x="673100" y="4361056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7" name="iśľiḋé">
                <a:extLst>
                  <a:ext uri="{FF2B5EF4-FFF2-40B4-BE49-F238E27FC236}">
                    <a16:creationId xmlns:a16="http://schemas.microsoft.com/office/drawing/2014/main" id="{07A13828-644A-4839-B4BA-03110D9F15D6}"/>
                  </a:ext>
                </a:extLst>
              </p:cNvPr>
              <p:cNvSpPr txBox="1"/>
              <p:nvPr/>
            </p:nvSpPr>
            <p:spPr>
              <a:xfrm>
                <a:off x="673100" y="3828994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54" name="iṣļíde">
              <a:extLst>
                <a:ext uri="{FF2B5EF4-FFF2-40B4-BE49-F238E27FC236}">
                  <a16:creationId xmlns:a16="http://schemas.microsoft.com/office/drawing/2014/main" id="{572917DC-2234-48FB-9274-1B6863FB1DD6}"/>
                </a:ext>
              </a:extLst>
            </p:cNvPr>
            <p:cNvGrpSpPr/>
            <p:nvPr/>
          </p:nvGrpSpPr>
          <p:grpSpPr>
            <a:xfrm>
              <a:off x="6184384" y="2234307"/>
              <a:ext cx="2476440" cy="2909371"/>
              <a:chOff x="673100" y="2232808"/>
              <a:chExt cx="2476440" cy="2631883"/>
            </a:xfrm>
          </p:grpSpPr>
          <p:sp>
            <p:nvSpPr>
              <p:cNvPr id="78" name="işlíḍe">
                <a:extLst>
                  <a:ext uri="{FF2B5EF4-FFF2-40B4-BE49-F238E27FC236}">
                    <a16:creationId xmlns:a16="http://schemas.microsoft.com/office/drawing/2014/main" id="{6CCBB036-C4F3-4705-9815-A480164A1E35}"/>
                  </a:ext>
                </a:extLst>
              </p:cNvPr>
              <p:cNvSpPr txBox="1"/>
              <p:nvPr/>
            </p:nvSpPr>
            <p:spPr>
              <a:xfrm>
                <a:off x="673100" y="2764870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79" name="îšlide">
                <a:extLst>
                  <a:ext uri="{FF2B5EF4-FFF2-40B4-BE49-F238E27FC236}">
                    <a16:creationId xmlns:a16="http://schemas.microsoft.com/office/drawing/2014/main" id="{DFD6746D-F18F-48FA-A1C7-9F17B70B87A4}"/>
                  </a:ext>
                </a:extLst>
              </p:cNvPr>
              <p:cNvSpPr txBox="1"/>
              <p:nvPr/>
            </p:nvSpPr>
            <p:spPr>
              <a:xfrm>
                <a:off x="673100" y="2232808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0" name="íṩľïḓe">
                <a:extLst>
                  <a:ext uri="{FF2B5EF4-FFF2-40B4-BE49-F238E27FC236}">
                    <a16:creationId xmlns:a16="http://schemas.microsoft.com/office/drawing/2014/main" id="{0262DB18-96B8-466F-A482-E62AF5F4E448}"/>
                  </a:ext>
                </a:extLst>
              </p:cNvPr>
              <p:cNvSpPr txBox="1"/>
              <p:nvPr/>
            </p:nvSpPr>
            <p:spPr>
              <a:xfrm>
                <a:off x="673100" y="3296932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1" name="iŝľiḑè">
                <a:extLst>
                  <a:ext uri="{FF2B5EF4-FFF2-40B4-BE49-F238E27FC236}">
                    <a16:creationId xmlns:a16="http://schemas.microsoft.com/office/drawing/2014/main" id="{8ECAD6A1-6EA0-4DAE-A68E-B4A03C1BC375}"/>
                  </a:ext>
                </a:extLst>
              </p:cNvPr>
              <p:cNvSpPr txBox="1"/>
              <p:nvPr/>
            </p:nvSpPr>
            <p:spPr>
              <a:xfrm>
                <a:off x="673100" y="4361056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82" name="ïšļíḑê">
                <a:extLst>
                  <a:ext uri="{FF2B5EF4-FFF2-40B4-BE49-F238E27FC236}">
                    <a16:creationId xmlns:a16="http://schemas.microsoft.com/office/drawing/2014/main" id="{3F576792-F004-495B-8087-BD12317748D6}"/>
                  </a:ext>
                </a:extLst>
              </p:cNvPr>
              <p:cNvSpPr txBox="1"/>
              <p:nvPr/>
            </p:nvSpPr>
            <p:spPr>
              <a:xfrm>
                <a:off x="673100" y="3828994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</a:t>
                </a:r>
              </a:p>
            </p:txBody>
          </p:sp>
        </p:grpSp>
        <p:grpSp>
          <p:nvGrpSpPr>
            <p:cNvPr id="55" name="îṥḷïḑe">
              <a:extLst>
                <a:ext uri="{FF2B5EF4-FFF2-40B4-BE49-F238E27FC236}">
                  <a16:creationId xmlns:a16="http://schemas.microsoft.com/office/drawing/2014/main" id="{DE696084-B765-479C-A977-C3411B19D2D0}"/>
                </a:ext>
              </a:extLst>
            </p:cNvPr>
            <p:cNvGrpSpPr/>
            <p:nvPr/>
          </p:nvGrpSpPr>
          <p:grpSpPr>
            <a:xfrm>
              <a:off x="8940027" y="2234307"/>
              <a:ext cx="2476440" cy="2909371"/>
              <a:chOff x="673100" y="2232808"/>
              <a:chExt cx="2476440" cy="2631883"/>
            </a:xfrm>
          </p:grpSpPr>
          <p:sp>
            <p:nvSpPr>
              <p:cNvPr id="73" name="îśḻîḍé">
                <a:extLst>
                  <a:ext uri="{FF2B5EF4-FFF2-40B4-BE49-F238E27FC236}">
                    <a16:creationId xmlns:a16="http://schemas.microsoft.com/office/drawing/2014/main" id="{7764A9CD-9ACD-41D0-B675-94A275869364}"/>
                  </a:ext>
                </a:extLst>
              </p:cNvPr>
              <p:cNvSpPr txBox="1"/>
              <p:nvPr/>
            </p:nvSpPr>
            <p:spPr>
              <a:xfrm>
                <a:off x="673100" y="2764870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74" name="îsļiḓè">
                <a:extLst>
                  <a:ext uri="{FF2B5EF4-FFF2-40B4-BE49-F238E27FC236}">
                    <a16:creationId xmlns:a16="http://schemas.microsoft.com/office/drawing/2014/main" id="{D5F69E6E-A454-4FFA-A0E3-9B5A1CF61A55}"/>
                  </a:ext>
                </a:extLst>
              </p:cNvPr>
              <p:cNvSpPr txBox="1"/>
              <p:nvPr/>
            </p:nvSpPr>
            <p:spPr>
              <a:xfrm>
                <a:off x="673100" y="2232808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</a:t>
                </a:r>
              </a:p>
            </p:txBody>
          </p:sp>
          <p:sp>
            <p:nvSpPr>
              <p:cNvPr id="75" name="i$1iďé">
                <a:extLst>
                  <a:ext uri="{FF2B5EF4-FFF2-40B4-BE49-F238E27FC236}">
                    <a16:creationId xmlns:a16="http://schemas.microsoft.com/office/drawing/2014/main" id="{3FA5BE0C-9F7B-4E8A-99A9-46E81E0F3A15}"/>
                  </a:ext>
                </a:extLst>
              </p:cNvPr>
              <p:cNvSpPr txBox="1"/>
              <p:nvPr/>
            </p:nvSpPr>
            <p:spPr>
              <a:xfrm>
                <a:off x="673100" y="3296932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76" name="ísļidé">
                <a:extLst>
                  <a:ext uri="{FF2B5EF4-FFF2-40B4-BE49-F238E27FC236}">
                    <a16:creationId xmlns:a16="http://schemas.microsoft.com/office/drawing/2014/main" id="{B82C1364-5D3D-48B9-804C-1F826DD03354}"/>
                  </a:ext>
                </a:extLst>
              </p:cNvPr>
              <p:cNvSpPr txBox="1"/>
              <p:nvPr/>
            </p:nvSpPr>
            <p:spPr>
              <a:xfrm>
                <a:off x="673100" y="4361056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  <p:sp>
            <p:nvSpPr>
              <p:cNvPr id="77" name="íşľïḍè">
                <a:extLst>
                  <a:ext uri="{FF2B5EF4-FFF2-40B4-BE49-F238E27FC236}">
                    <a16:creationId xmlns:a16="http://schemas.microsoft.com/office/drawing/2014/main" id="{3086B174-AF94-4C69-8C6B-3E3BA8C9F83B}"/>
                  </a:ext>
                </a:extLst>
              </p:cNvPr>
              <p:cNvSpPr txBox="1"/>
              <p:nvPr/>
            </p:nvSpPr>
            <p:spPr>
              <a:xfrm>
                <a:off x="673100" y="3828994"/>
                <a:ext cx="2476440" cy="503635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sp>
          <p:nvSpPr>
            <p:cNvPr id="66" name="îSlíḑé">
              <a:extLst>
                <a:ext uri="{FF2B5EF4-FFF2-40B4-BE49-F238E27FC236}">
                  <a16:creationId xmlns:a16="http://schemas.microsoft.com/office/drawing/2014/main" id="{CDEF6484-E67F-4A80-B9CC-5AAB83DE6E17}"/>
                </a:ext>
              </a:extLst>
            </p:cNvPr>
            <p:cNvSpPr txBox="1"/>
            <p:nvPr/>
          </p:nvSpPr>
          <p:spPr bwMode="auto">
            <a:xfrm>
              <a:off x="1041400" y="5405307"/>
              <a:ext cx="17099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30,000K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655CEFD5-1631-4BA4-B558-42779680BE3C}"/>
                </a:ext>
              </a:extLst>
            </p:cNvPr>
            <p:cNvCxnSpPr/>
            <p:nvPr/>
          </p:nvCxnSpPr>
          <p:spPr>
            <a:xfrm>
              <a:off x="3374502" y="2218594"/>
              <a:ext cx="0" cy="2940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5627E054-76E9-4594-BBD4-34DFE63A4CF7}"/>
                </a:ext>
              </a:extLst>
            </p:cNvPr>
            <p:cNvCxnSpPr/>
            <p:nvPr/>
          </p:nvCxnSpPr>
          <p:spPr>
            <a:xfrm>
              <a:off x="6098652" y="2218594"/>
              <a:ext cx="0" cy="2940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F3A4B7B5-44AE-44E2-AA6E-9A1BF8C20109}"/>
                </a:ext>
              </a:extLst>
            </p:cNvPr>
            <p:cNvCxnSpPr/>
            <p:nvPr/>
          </p:nvCxnSpPr>
          <p:spPr>
            <a:xfrm>
              <a:off x="8822802" y="2218594"/>
              <a:ext cx="0" cy="2940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iŝḻîḍé">
              <a:extLst>
                <a:ext uri="{FF2B5EF4-FFF2-40B4-BE49-F238E27FC236}">
                  <a16:creationId xmlns:a16="http://schemas.microsoft.com/office/drawing/2014/main" id="{DDD49CDC-1784-4E51-8CAE-471282CF04C0}"/>
                </a:ext>
              </a:extLst>
            </p:cNvPr>
            <p:cNvSpPr txBox="1"/>
            <p:nvPr/>
          </p:nvSpPr>
          <p:spPr bwMode="auto">
            <a:xfrm>
              <a:off x="3880269" y="5405307"/>
              <a:ext cx="17099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20,000K</a:t>
              </a:r>
            </a:p>
          </p:txBody>
        </p:sp>
        <p:sp>
          <p:nvSpPr>
            <p:cNvPr id="71" name="îsḻidè">
              <a:extLst>
                <a:ext uri="{FF2B5EF4-FFF2-40B4-BE49-F238E27FC236}">
                  <a16:creationId xmlns:a16="http://schemas.microsoft.com/office/drawing/2014/main" id="{CFE99538-2686-4CB3-BC10-C23C184192B3}"/>
                </a:ext>
              </a:extLst>
            </p:cNvPr>
            <p:cNvSpPr txBox="1"/>
            <p:nvPr/>
          </p:nvSpPr>
          <p:spPr bwMode="auto">
            <a:xfrm>
              <a:off x="6601772" y="5405307"/>
              <a:ext cx="17099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50,000K</a:t>
              </a:r>
            </a:p>
          </p:txBody>
        </p:sp>
        <p:sp>
          <p:nvSpPr>
            <p:cNvPr id="72" name="íŝḻïḋè">
              <a:extLst>
                <a:ext uri="{FF2B5EF4-FFF2-40B4-BE49-F238E27FC236}">
                  <a16:creationId xmlns:a16="http://schemas.microsoft.com/office/drawing/2014/main" id="{5EFDE90A-F11D-4191-A8F0-7701EB2E28B4}"/>
                </a:ext>
              </a:extLst>
            </p:cNvPr>
            <p:cNvSpPr txBox="1"/>
            <p:nvPr/>
          </p:nvSpPr>
          <p:spPr bwMode="auto">
            <a:xfrm>
              <a:off x="9323275" y="5405307"/>
              <a:ext cx="17099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40,000K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668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071928-F7C9-4B78-9C0C-47F0C1D8A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A0569C-0123-4C13-BC9A-FA9083283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CF7AC1-5222-467B-A79C-87C41DD4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5a2360b4-9480-462b-a190-f0b3864b85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B98AD7E-B2BD-41B4-A158-6A8AC8D1A8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iSlíḓé">
              <a:extLst>
                <a:ext uri="{FF2B5EF4-FFF2-40B4-BE49-F238E27FC236}">
                  <a16:creationId xmlns:a16="http://schemas.microsoft.com/office/drawing/2014/main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îṩḷiḍe">
                <a:extLst>
                  <a:ext uri="{FF2B5EF4-FFF2-40B4-BE49-F238E27FC236}">
                    <a16:creationId xmlns:a16="http://schemas.microsoft.com/office/drawing/2014/main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iṩḻîḑe">
                <a:extLst>
                  <a:ext uri="{FF2B5EF4-FFF2-40B4-BE49-F238E27FC236}">
                    <a16:creationId xmlns:a16="http://schemas.microsoft.com/office/drawing/2014/main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îṣḷiḑê">
                <a:extLst>
                  <a:ext uri="{FF2B5EF4-FFF2-40B4-BE49-F238E27FC236}">
                    <a16:creationId xmlns:a16="http://schemas.microsoft.com/office/drawing/2014/main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iṣḻïḓe">
                <a:extLst>
                  <a:ext uri="{FF2B5EF4-FFF2-40B4-BE49-F238E27FC236}">
                    <a16:creationId xmlns:a16="http://schemas.microsoft.com/office/drawing/2014/main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ïṣľïďé">
                  <a:extLst>
                    <a:ext uri="{FF2B5EF4-FFF2-40B4-BE49-F238E27FC236}">
                      <a16:creationId xmlns:a16="http://schemas.microsoft.com/office/drawing/2014/main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iṩlîďe">
                  <a:extLst>
                    <a:ext uri="{FF2B5EF4-FFF2-40B4-BE49-F238E27FC236}">
                      <a16:creationId xmlns:a16="http://schemas.microsoft.com/office/drawing/2014/main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ṣḷîḑe">
                  <a:extLst>
                    <a:ext uri="{FF2B5EF4-FFF2-40B4-BE49-F238E27FC236}">
                      <a16:creationId xmlns:a16="http://schemas.microsoft.com/office/drawing/2014/main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šľiďé">
                  <a:extLst>
                    <a:ext uri="{FF2B5EF4-FFF2-40B4-BE49-F238E27FC236}">
                      <a16:creationId xmlns:a16="http://schemas.microsoft.com/office/drawing/2014/main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isľîḓê">
                  <a:extLst>
                    <a:ext uri="{FF2B5EF4-FFF2-40B4-BE49-F238E27FC236}">
                      <a16:creationId xmlns:a16="http://schemas.microsoft.com/office/drawing/2014/main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sḷiďé">
                  <a:extLst>
                    <a:ext uri="{FF2B5EF4-FFF2-40B4-BE49-F238E27FC236}">
                      <a16:creationId xmlns:a16="http://schemas.microsoft.com/office/drawing/2014/main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ṡlíḍê">
              <a:extLst>
                <a:ext uri="{FF2B5EF4-FFF2-40B4-BE49-F238E27FC236}">
                  <a16:creationId xmlns:a16="http://schemas.microsoft.com/office/drawing/2014/main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íŝļidê">
                <a:extLst>
                  <a:ext uri="{FF2B5EF4-FFF2-40B4-BE49-F238E27FC236}">
                    <a16:creationId xmlns:a16="http://schemas.microsoft.com/office/drawing/2014/main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ïṡľïḍe">
                <a:extLst>
                  <a:ext uri="{FF2B5EF4-FFF2-40B4-BE49-F238E27FC236}">
                    <a16:creationId xmlns:a16="http://schemas.microsoft.com/office/drawing/2014/main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íS1îḋé">
                <a:extLst>
                  <a:ext uri="{FF2B5EF4-FFF2-40B4-BE49-F238E27FC236}">
                    <a16:creationId xmlns:a16="http://schemas.microsoft.com/office/drawing/2014/main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íṣḷïďê">
                <a:extLst>
                  <a:ext uri="{FF2B5EF4-FFF2-40B4-BE49-F238E27FC236}">
                    <a16:creationId xmlns:a16="http://schemas.microsoft.com/office/drawing/2014/main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ṧļïde">
              <a:extLst>
                <a:ext uri="{FF2B5EF4-FFF2-40B4-BE49-F238E27FC236}">
                  <a16:creationId xmlns:a16="http://schemas.microsoft.com/office/drawing/2014/main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iśļídê">
                <a:extLst>
                  <a:ext uri="{FF2B5EF4-FFF2-40B4-BE49-F238E27FC236}">
                    <a16:creationId xmlns:a16="http://schemas.microsoft.com/office/drawing/2014/main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íşḷiḍê">
                <a:extLst>
                  <a:ext uri="{FF2B5EF4-FFF2-40B4-BE49-F238E27FC236}">
                    <a16:creationId xmlns:a16="http://schemas.microsoft.com/office/drawing/2014/main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îṧḷíḍè">
                <a:extLst>
                  <a:ext uri="{FF2B5EF4-FFF2-40B4-BE49-F238E27FC236}">
                    <a16:creationId xmlns:a16="http://schemas.microsoft.com/office/drawing/2014/main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iśḷíḍê">
                <a:extLst>
                  <a:ext uri="{FF2B5EF4-FFF2-40B4-BE49-F238E27FC236}">
                    <a16:creationId xmlns:a16="http://schemas.microsoft.com/office/drawing/2014/main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ḻidè">
              <a:extLst>
                <a:ext uri="{FF2B5EF4-FFF2-40B4-BE49-F238E27FC236}">
                  <a16:creationId xmlns:a16="http://schemas.microsoft.com/office/drawing/2014/main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îşḻiḓè">
                <a:extLst>
                  <a:ext uri="{FF2B5EF4-FFF2-40B4-BE49-F238E27FC236}">
                    <a16:creationId xmlns:a16="http://schemas.microsoft.com/office/drawing/2014/main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ïṡḷïdê">
                <a:extLst>
                  <a:ext uri="{FF2B5EF4-FFF2-40B4-BE49-F238E27FC236}">
                    <a16:creationId xmlns:a16="http://schemas.microsoft.com/office/drawing/2014/main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íślîḍè">
                <a:extLst>
                  <a:ext uri="{FF2B5EF4-FFF2-40B4-BE49-F238E27FC236}">
                    <a16:creationId xmlns:a16="http://schemas.microsoft.com/office/drawing/2014/main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ísļidè">
                <a:extLst>
                  <a:ext uri="{FF2B5EF4-FFF2-40B4-BE49-F238E27FC236}">
                    <a16:creationId xmlns:a16="http://schemas.microsoft.com/office/drawing/2014/main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041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65" name="2164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11711" y="803273"/>
            <a:ext cx="13434507" cy="5432427"/>
            <a:chOff x="-611710" y="714376"/>
            <a:chExt cx="13434500" cy="5432424"/>
          </a:xfrm>
        </p:grpSpPr>
        <p:grpSp>
          <p:nvGrpSpPr>
            <p:cNvPr id="66" name="ïsḷïḓê">
              <a:extLst>
                <a:ext uri="{FF2B5EF4-FFF2-40B4-BE49-F238E27FC236}">
                  <a16:creationId xmlns:a16="http://schemas.microsoft.com/office/drawing/2014/main" id="{CCD75FC6-A344-425B-9117-99F80E1676BF}"/>
                </a:ext>
              </a:extLst>
            </p:cNvPr>
            <p:cNvGrpSpPr/>
            <p:nvPr/>
          </p:nvGrpSpPr>
          <p:grpSpPr>
            <a:xfrm>
              <a:off x="-611710" y="714376"/>
              <a:ext cx="13434500" cy="4584507"/>
              <a:chOff x="-611710" y="1123951"/>
              <a:chExt cx="13434500" cy="4584507"/>
            </a:xfrm>
          </p:grpSpPr>
          <p:grpSp>
            <p:nvGrpSpPr>
              <p:cNvPr id="96" name="íŝ1îḑê">
                <a:extLst>
                  <a:ext uri="{FF2B5EF4-FFF2-40B4-BE49-F238E27FC236}">
                    <a16:creationId xmlns:a16="http://schemas.microsoft.com/office/drawing/2014/main" id="{4119AA91-714E-42A1-B5A4-ED8EB12435D8}"/>
                  </a:ext>
                </a:extLst>
              </p:cNvPr>
              <p:cNvGrpSpPr/>
              <p:nvPr/>
            </p:nvGrpSpPr>
            <p:grpSpPr>
              <a:xfrm rot="21306788">
                <a:off x="-611710" y="1123951"/>
                <a:ext cx="13434500" cy="4584507"/>
                <a:chOff x="-1587" y="1588"/>
                <a:chExt cx="1604962" cy="547687"/>
              </a:xfrm>
              <a:solidFill>
                <a:sysClr val="window" lastClr="FFFFFF">
                  <a:lumMod val="95000"/>
                  <a:alpha val="49000"/>
                </a:sysClr>
              </a:solidFill>
            </p:grpSpPr>
            <p:sp>
              <p:nvSpPr>
                <p:cNvPr id="255" name="ïSḻíďé">
                  <a:extLst>
                    <a:ext uri="{FF2B5EF4-FFF2-40B4-BE49-F238E27FC236}">
                      <a16:creationId xmlns:a16="http://schemas.microsoft.com/office/drawing/2014/main" id="{92785969-C0E2-460E-B13F-E1A478074A7D}"/>
                    </a:ext>
                  </a:extLst>
                </p:cNvPr>
                <p:cNvSpPr/>
                <p:nvPr/>
              </p:nvSpPr>
              <p:spPr bwMode="auto">
                <a:xfrm>
                  <a:off x="1593850" y="161925"/>
                  <a:ext cx="9525" cy="7937"/>
                </a:xfrm>
                <a:custGeom>
                  <a:avLst/>
                  <a:gdLst>
                    <a:gd name="T0" fmla="*/ 0 w 4"/>
                    <a:gd name="T1" fmla="*/ 1 h 3"/>
                    <a:gd name="T2" fmla="*/ 3 w 4"/>
                    <a:gd name="T3" fmla="*/ 2 h 3"/>
                    <a:gd name="T4" fmla="*/ 4 w 4"/>
                    <a:gd name="T5" fmla="*/ 1 h 3"/>
                    <a:gd name="T6" fmla="*/ 0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0" y="2"/>
                        <a:pt x="2" y="3"/>
                        <a:pt x="3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î$1îdé">
                  <a:extLst>
                    <a:ext uri="{FF2B5EF4-FFF2-40B4-BE49-F238E27FC236}">
                      <a16:creationId xmlns:a16="http://schemas.microsoft.com/office/drawing/2014/main" id="{92836595-ECA5-4514-B80D-E6F9F9C4B29B}"/>
                    </a:ext>
                  </a:extLst>
                </p:cNvPr>
                <p:cNvSpPr/>
                <p:nvPr/>
              </p:nvSpPr>
              <p:spPr bwMode="auto">
                <a:xfrm>
                  <a:off x="25400" y="1588"/>
                  <a:ext cx="1554162" cy="547687"/>
                </a:xfrm>
                <a:custGeom>
                  <a:avLst/>
                  <a:gdLst>
                    <a:gd name="T0" fmla="*/ 509 w 597"/>
                    <a:gd name="T1" fmla="*/ 51 h 208"/>
                    <a:gd name="T2" fmla="*/ 494 w 597"/>
                    <a:gd name="T3" fmla="*/ 38 h 208"/>
                    <a:gd name="T4" fmla="*/ 549 w 597"/>
                    <a:gd name="T5" fmla="*/ 32 h 208"/>
                    <a:gd name="T6" fmla="*/ 571 w 597"/>
                    <a:gd name="T7" fmla="*/ 24 h 208"/>
                    <a:gd name="T8" fmla="*/ 451 w 597"/>
                    <a:gd name="T9" fmla="*/ 4 h 208"/>
                    <a:gd name="T10" fmla="*/ 146 w 597"/>
                    <a:gd name="T11" fmla="*/ 4 h 208"/>
                    <a:gd name="T12" fmla="*/ 25 w 597"/>
                    <a:gd name="T13" fmla="*/ 24 h 208"/>
                    <a:gd name="T14" fmla="*/ 47 w 597"/>
                    <a:gd name="T15" fmla="*/ 32 h 208"/>
                    <a:gd name="T16" fmla="*/ 102 w 597"/>
                    <a:gd name="T17" fmla="*/ 39 h 208"/>
                    <a:gd name="T18" fmla="*/ 87 w 597"/>
                    <a:gd name="T19" fmla="*/ 51 h 208"/>
                    <a:gd name="T20" fmla="*/ 9 w 597"/>
                    <a:gd name="T21" fmla="*/ 63 h 208"/>
                    <a:gd name="T22" fmla="*/ 86 w 597"/>
                    <a:gd name="T23" fmla="*/ 86 h 208"/>
                    <a:gd name="T24" fmla="*/ 56 w 597"/>
                    <a:gd name="T25" fmla="*/ 105 h 208"/>
                    <a:gd name="T26" fmla="*/ 86 w 597"/>
                    <a:gd name="T27" fmla="*/ 123 h 208"/>
                    <a:gd name="T28" fmla="*/ 106 w 597"/>
                    <a:gd name="T29" fmla="*/ 133 h 208"/>
                    <a:gd name="T30" fmla="*/ 66 w 597"/>
                    <a:gd name="T31" fmla="*/ 169 h 208"/>
                    <a:gd name="T32" fmla="*/ 48 w 597"/>
                    <a:gd name="T33" fmla="*/ 192 h 208"/>
                    <a:gd name="T34" fmla="*/ 84 w 597"/>
                    <a:gd name="T35" fmla="*/ 205 h 208"/>
                    <a:gd name="T36" fmla="*/ 141 w 597"/>
                    <a:gd name="T37" fmla="*/ 200 h 208"/>
                    <a:gd name="T38" fmla="*/ 205 w 597"/>
                    <a:gd name="T39" fmla="*/ 196 h 208"/>
                    <a:gd name="T40" fmla="*/ 299 w 597"/>
                    <a:gd name="T41" fmla="*/ 198 h 208"/>
                    <a:gd name="T42" fmla="*/ 401 w 597"/>
                    <a:gd name="T43" fmla="*/ 197 h 208"/>
                    <a:gd name="T44" fmla="*/ 456 w 597"/>
                    <a:gd name="T45" fmla="*/ 199 h 208"/>
                    <a:gd name="T46" fmla="*/ 523 w 597"/>
                    <a:gd name="T47" fmla="*/ 201 h 208"/>
                    <a:gd name="T48" fmla="*/ 549 w 597"/>
                    <a:gd name="T49" fmla="*/ 190 h 208"/>
                    <a:gd name="T50" fmla="*/ 532 w 597"/>
                    <a:gd name="T51" fmla="*/ 169 h 208"/>
                    <a:gd name="T52" fmla="*/ 492 w 597"/>
                    <a:gd name="T53" fmla="*/ 131 h 208"/>
                    <a:gd name="T54" fmla="*/ 510 w 597"/>
                    <a:gd name="T55" fmla="*/ 123 h 208"/>
                    <a:gd name="T56" fmla="*/ 540 w 597"/>
                    <a:gd name="T57" fmla="*/ 105 h 208"/>
                    <a:gd name="T58" fmla="*/ 510 w 597"/>
                    <a:gd name="T59" fmla="*/ 85 h 208"/>
                    <a:gd name="T60" fmla="*/ 557 w 597"/>
                    <a:gd name="T61" fmla="*/ 61 h 208"/>
                    <a:gd name="T62" fmla="*/ 538 w 597"/>
                    <a:gd name="T63" fmla="*/ 27 h 208"/>
                    <a:gd name="T64" fmla="*/ 53 w 597"/>
                    <a:gd name="T65" fmla="*/ 27 h 208"/>
                    <a:gd name="T66" fmla="*/ 102 w 597"/>
                    <a:gd name="T67" fmla="*/ 22 h 208"/>
                    <a:gd name="T68" fmla="*/ 65 w 597"/>
                    <a:gd name="T69" fmla="*/ 62 h 208"/>
                    <a:gd name="T70" fmla="*/ 98 w 597"/>
                    <a:gd name="T71" fmla="*/ 78 h 208"/>
                    <a:gd name="T72" fmla="*/ 79 w 597"/>
                    <a:gd name="T73" fmla="*/ 178 h 208"/>
                    <a:gd name="T74" fmla="*/ 117 w 597"/>
                    <a:gd name="T75" fmla="*/ 11 h 208"/>
                    <a:gd name="T76" fmla="*/ 141 w 597"/>
                    <a:gd name="T77" fmla="*/ 96 h 208"/>
                    <a:gd name="T78" fmla="*/ 153 w 597"/>
                    <a:gd name="T79" fmla="*/ 160 h 208"/>
                    <a:gd name="T80" fmla="*/ 188 w 597"/>
                    <a:gd name="T81" fmla="*/ 57 h 208"/>
                    <a:gd name="T82" fmla="*/ 197 w 597"/>
                    <a:gd name="T83" fmla="*/ 28 h 208"/>
                    <a:gd name="T84" fmla="*/ 197 w 597"/>
                    <a:gd name="T85" fmla="*/ 136 h 208"/>
                    <a:gd name="T86" fmla="*/ 202 w 597"/>
                    <a:gd name="T87" fmla="*/ 142 h 208"/>
                    <a:gd name="T88" fmla="*/ 227 w 597"/>
                    <a:gd name="T89" fmla="*/ 149 h 208"/>
                    <a:gd name="T90" fmla="*/ 251 w 597"/>
                    <a:gd name="T91" fmla="*/ 55 h 208"/>
                    <a:gd name="T92" fmla="*/ 272 w 597"/>
                    <a:gd name="T93" fmla="*/ 137 h 208"/>
                    <a:gd name="T94" fmla="*/ 307 w 597"/>
                    <a:gd name="T95" fmla="*/ 196 h 208"/>
                    <a:gd name="T96" fmla="*/ 306 w 597"/>
                    <a:gd name="T97" fmla="*/ 196 h 208"/>
                    <a:gd name="T98" fmla="*/ 324 w 597"/>
                    <a:gd name="T99" fmla="*/ 137 h 208"/>
                    <a:gd name="T100" fmla="*/ 345 w 597"/>
                    <a:gd name="T101" fmla="*/ 55 h 208"/>
                    <a:gd name="T102" fmla="*/ 369 w 597"/>
                    <a:gd name="T103" fmla="*/ 149 h 208"/>
                    <a:gd name="T104" fmla="*/ 399 w 597"/>
                    <a:gd name="T105" fmla="*/ 28 h 208"/>
                    <a:gd name="T106" fmla="*/ 395 w 597"/>
                    <a:gd name="T107" fmla="*/ 189 h 208"/>
                    <a:gd name="T108" fmla="*/ 400 w 597"/>
                    <a:gd name="T109" fmla="*/ 136 h 208"/>
                    <a:gd name="T110" fmla="*/ 408 w 597"/>
                    <a:gd name="T111" fmla="*/ 102 h 208"/>
                    <a:gd name="T112" fmla="*/ 443 w 597"/>
                    <a:gd name="T113" fmla="*/ 160 h 208"/>
                    <a:gd name="T114" fmla="*/ 455 w 597"/>
                    <a:gd name="T115" fmla="*/ 96 h 208"/>
                    <a:gd name="T116" fmla="*/ 480 w 597"/>
                    <a:gd name="T117" fmla="*/ 11 h 208"/>
                    <a:gd name="T118" fmla="*/ 504 w 597"/>
                    <a:gd name="T119" fmla="*/ 194 h 208"/>
                    <a:gd name="T120" fmla="*/ 497 w 597"/>
                    <a:gd name="T121" fmla="*/ 81 h 208"/>
                    <a:gd name="T122" fmla="*/ 530 w 597"/>
                    <a:gd name="T123" fmla="*/ 68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97" h="208">
                      <a:moveTo>
                        <a:pt x="557" y="61"/>
                      </a:moveTo>
                      <a:cubicBezTo>
                        <a:pt x="553" y="61"/>
                        <a:pt x="549" y="61"/>
                        <a:pt x="545" y="61"/>
                      </a:cubicBezTo>
                      <a:cubicBezTo>
                        <a:pt x="545" y="61"/>
                        <a:pt x="545" y="61"/>
                        <a:pt x="545" y="61"/>
                      </a:cubicBezTo>
                      <a:cubicBezTo>
                        <a:pt x="545" y="61"/>
                        <a:pt x="545" y="61"/>
                        <a:pt x="545" y="61"/>
                      </a:cubicBezTo>
                      <a:cubicBezTo>
                        <a:pt x="545" y="61"/>
                        <a:pt x="545" y="61"/>
                        <a:pt x="545" y="61"/>
                      </a:cubicBezTo>
                      <a:cubicBezTo>
                        <a:pt x="541" y="58"/>
                        <a:pt x="536" y="60"/>
                        <a:pt x="531" y="60"/>
                      </a:cubicBezTo>
                      <a:cubicBezTo>
                        <a:pt x="533" y="58"/>
                        <a:pt x="536" y="57"/>
                        <a:pt x="538" y="55"/>
                      </a:cubicBezTo>
                      <a:cubicBezTo>
                        <a:pt x="539" y="53"/>
                        <a:pt x="539" y="51"/>
                        <a:pt x="536" y="51"/>
                      </a:cubicBezTo>
                      <a:cubicBezTo>
                        <a:pt x="530" y="51"/>
                        <a:pt x="525" y="48"/>
                        <a:pt x="519" y="49"/>
                      </a:cubicBezTo>
                      <a:cubicBezTo>
                        <a:pt x="518" y="49"/>
                        <a:pt x="517" y="49"/>
                        <a:pt x="516" y="49"/>
                      </a:cubicBezTo>
                      <a:cubicBezTo>
                        <a:pt x="513" y="49"/>
                        <a:pt x="510" y="49"/>
                        <a:pt x="507" y="49"/>
                      </a:cubicBezTo>
                      <a:cubicBezTo>
                        <a:pt x="508" y="50"/>
                        <a:pt x="508" y="50"/>
                        <a:pt x="509" y="51"/>
                      </a:cubicBezTo>
                      <a:cubicBezTo>
                        <a:pt x="509" y="51"/>
                        <a:pt x="508" y="51"/>
                        <a:pt x="508" y="51"/>
                      </a:cubicBezTo>
                      <a:cubicBezTo>
                        <a:pt x="508" y="50"/>
                        <a:pt x="508" y="49"/>
                        <a:pt x="507" y="49"/>
                      </a:cubicBezTo>
                      <a:cubicBezTo>
                        <a:pt x="507" y="49"/>
                        <a:pt x="506" y="49"/>
                        <a:pt x="506" y="49"/>
                      </a:cubicBezTo>
                      <a:cubicBezTo>
                        <a:pt x="506" y="49"/>
                        <a:pt x="506" y="49"/>
                        <a:pt x="505" y="49"/>
                      </a:cubicBezTo>
                      <a:cubicBezTo>
                        <a:pt x="505" y="48"/>
                        <a:pt x="505" y="49"/>
                        <a:pt x="504" y="49"/>
                      </a:cubicBezTo>
                      <a:cubicBezTo>
                        <a:pt x="504" y="49"/>
                        <a:pt x="503" y="49"/>
                        <a:pt x="503" y="49"/>
                      </a:cubicBezTo>
                      <a:cubicBezTo>
                        <a:pt x="499" y="46"/>
                        <a:pt x="495" y="48"/>
                        <a:pt x="491" y="47"/>
                      </a:cubicBezTo>
                      <a:cubicBezTo>
                        <a:pt x="490" y="45"/>
                        <a:pt x="488" y="44"/>
                        <a:pt x="486" y="43"/>
                      </a:cubicBezTo>
                      <a:cubicBezTo>
                        <a:pt x="486" y="43"/>
                        <a:pt x="485" y="43"/>
                        <a:pt x="485" y="43"/>
                      </a:cubicBezTo>
                      <a:cubicBezTo>
                        <a:pt x="485" y="42"/>
                        <a:pt x="486" y="41"/>
                        <a:pt x="486" y="40"/>
                      </a:cubicBezTo>
                      <a:cubicBezTo>
                        <a:pt x="488" y="40"/>
                        <a:pt x="489" y="40"/>
                        <a:pt x="489" y="38"/>
                      </a:cubicBezTo>
                      <a:cubicBezTo>
                        <a:pt x="491" y="38"/>
                        <a:pt x="492" y="38"/>
                        <a:pt x="494" y="38"/>
                      </a:cubicBezTo>
                      <a:cubicBezTo>
                        <a:pt x="495" y="38"/>
                        <a:pt x="496" y="38"/>
                        <a:pt x="497" y="37"/>
                      </a:cubicBezTo>
                      <a:cubicBezTo>
                        <a:pt x="498" y="37"/>
                        <a:pt x="499" y="37"/>
                        <a:pt x="500" y="37"/>
                      </a:cubicBezTo>
                      <a:cubicBezTo>
                        <a:pt x="501" y="38"/>
                        <a:pt x="503" y="38"/>
                        <a:pt x="504" y="37"/>
                      </a:cubicBezTo>
                      <a:cubicBezTo>
                        <a:pt x="505" y="37"/>
                        <a:pt x="505" y="37"/>
                        <a:pt x="506" y="37"/>
                      </a:cubicBezTo>
                      <a:cubicBezTo>
                        <a:pt x="507" y="37"/>
                        <a:pt x="508" y="37"/>
                        <a:pt x="509" y="37"/>
                      </a:cubicBezTo>
                      <a:cubicBezTo>
                        <a:pt x="510" y="36"/>
                        <a:pt x="511" y="36"/>
                        <a:pt x="512" y="35"/>
                      </a:cubicBezTo>
                      <a:cubicBezTo>
                        <a:pt x="513" y="35"/>
                        <a:pt x="515" y="35"/>
                        <a:pt x="516" y="35"/>
                      </a:cubicBezTo>
                      <a:cubicBezTo>
                        <a:pt x="518" y="34"/>
                        <a:pt x="519" y="34"/>
                        <a:pt x="521" y="35"/>
                      </a:cubicBezTo>
                      <a:cubicBezTo>
                        <a:pt x="522" y="35"/>
                        <a:pt x="523" y="35"/>
                        <a:pt x="524" y="35"/>
                      </a:cubicBezTo>
                      <a:cubicBezTo>
                        <a:pt x="527" y="35"/>
                        <a:pt x="531" y="37"/>
                        <a:pt x="534" y="34"/>
                      </a:cubicBezTo>
                      <a:cubicBezTo>
                        <a:pt x="539" y="34"/>
                        <a:pt x="543" y="34"/>
                        <a:pt x="548" y="34"/>
                      </a:cubicBezTo>
                      <a:cubicBezTo>
                        <a:pt x="548" y="33"/>
                        <a:pt x="549" y="33"/>
                        <a:pt x="549" y="32"/>
                      </a:cubicBezTo>
                      <a:cubicBezTo>
                        <a:pt x="551" y="32"/>
                        <a:pt x="552" y="32"/>
                        <a:pt x="554" y="32"/>
                      </a:cubicBezTo>
                      <a:cubicBezTo>
                        <a:pt x="555" y="31"/>
                        <a:pt x="556" y="32"/>
                        <a:pt x="557" y="31"/>
                      </a:cubicBezTo>
                      <a:cubicBezTo>
                        <a:pt x="559" y="31"/>
                        <a:pt x="561" y="31"/>
                        <a:pt x="563" y="31"/>
                      </a:cubicBezTo>
                      <a:cubicBezTo>
                        <a:pt x="563" y="30"/>
                        <a:pt x="564" y="30"/>
                        <a:pt x="564" y="29"/>
                      </a:cubicBezTo>
                      <a:cubicBezTo>
                        <a:pt x="568" y="29"/>
                        <a:pt x="571" y="29"/>
                        <a:pt x="575" y="29"/>
                      </a:cubicBezTo>
                      <a:cubicBezTo>
                        <a:pt x="576" y="28"/>
                        <a:pt x="577" y="29"/>
                        <a:pt x="578" y="28"/>
                      </a:cubicBezTo>
                      <a:cubicBezTo>
                        <a:pt x="579" y="28"/>
                        <a:pt x="581" y="28"/>
                        <a:pt x="582" y="28"/>
                      </a:cubicBezTo>
                      <a:cubicBezTo>
                        <a:pt x="587" y="27"/>
                        <a:pt x="587" y="27"/>
                        <a:pt x="585" y="25"/>
                      </a:cubicBezTo>
                      <a:cubicBezTo>
                        <a:pt x="584" y="25"/>
                        <a:pt x="582" y="25"/>
                        <a:pt x="581" y="25"/>
                      </a:cubicBezTo>
                      <a:cubicBezTo>
                        <a:pt x="579" y="22"/>
                        <a:pt x="577" y="23"/>
                        <a:pt x="575" y="23"/>
                      </a:cubicBezTo>
                      <a:cubicBezTo>
                        <a:pt x="574" y="23"/>
                        <a:pt x="573" y="23"/>
                        <a:pt x="572" y="23"/>
                      </a:cubicBezTo>
                      <a:cubicBezTo>
                        <a:pt x="572" y="23"/>
                        <a:pt x="572" y="23"/>
                        <a:pt x="571" y="24"/>
                      </a:cubicBezTo>
                      <a:cubicBezTo>
                        <a:pt x="571" y="24"/>
                        <a:pt x="571" y="24"/>
                        <a:pt x="570" y="23"/>
                      </a:cubicBezTo>
                      <a:cubicBezTo>
                        <a:pt x="567" y="23"/>
                        <a:pt x="563" y="23"/>
                        <a:pt x="560" y="23"/>
                      </a:cubicBezTo>
                      <a:cubicBezTo>
                        <a:pt x="558" y="21"/>
                        <a:pt x="556" y="22"/>
                        <a:pt x="554" y="22"/>
                      </a:cubicBezTo>
                      <a:cubicBezTo>
                        <a:pt x="550" y="22"/>
                        <a:pt x="545" y="22"/>
                        <a:pt x="540" y="22"/>
                      </a:cubicBezTo>
                      <a:cubicBezTo>
                        <a:pt x="538" y="22"/>
                        <a:pt x="536" y="22"/>
                        <a:pt x="534" y="22"/>
                      </a:cubicBezTo>
                      <a:cubicBezTo>
                        <a:pt x="533" y="19"/>
                        <a:pt x="530" y="20"/>
                        <a:pt x="528" y="20"/>
                      </a:cubicBezTo>
                      <a:cubicBezTo>
                        <a:pt x="520" y="20"/>
                        <a:pt x="511" y="20"/>
                        <a:pt x="503" y="20"/>
                      </a:cubicBezTo>
                      <a:cubicBezTo>
                        <a:pt x="501" y="18"/>
                        <a:pt x="498" y="19"/>
                        <a:pt x="495" y="19"/>
                      </a:cubicBezTo>
                      <a:cubicBezTo>
                        <a:pt x="494" y="19"/>
                        <a:pt x="493" y="19"/>
                        <a:pt x="492" y="19"/>
                      </a:cubicBezTo>
                      <a:cubicBezTo>
                        <a:pt x="490" y="15"/>
                        <a:pt x="485" y="19"/>
                        <a:pt x="483" y="16"/>
                      </a:cubicBezTo>
                      <a:cubicBezTo>
                        <a:pt x="485" y="9"/>
                        <a:pt x="485" y="7"/>
                        <a:pt x="477" y="8"/>
                      </a:cubicBezTo>
                      <a:cubicBezTo>
                        <a:pt x="468" y="9"/>
                        <a:pt x="459" y="6"/>
                        <a:pt x="451" y="4"/>
                      </a:cubicBezTo>
                      <a:cubicBezTo>
                        <a:pt x="441" y="2"/>
                        <a:pt x="431" y="2"/>
                        <a:pt x="422" y="1"/>
                      </a:cubicBezTo>
                      <a:cubicBezTo>
                        <a:pt x="412" y="0"/>
                        <a:pt x="403" y="0"/>
                        <a:pt x="393" y="0"/>
                      </a:cubicBezTo>
                      <a:cubicBezTo>
                        <a:pt x="378" y="1"/>
                        <a:pt x="363" y="0"/>
                        <a:pt x="347" y="0"/>
                      </a:cubicBezTo>
                      <a:cubicBezTo>
                        <a:pt x="345" y="0"/>
                        <a:pt x="343" y="0"/>
                        <a:pt x="341" y="0"/>
                      </a:cubicBezTo>
                      <a:cubicBezTo>
                        <a:pt x="330" y="3"/>
                        <a:pt x="319" y="2"/>
                        <a:pt x="308" y="3"/>
                      </a:cubicBezTo>
                      <a:cubicBezTo>
                        <a:pt x="305" y="4"/>
                        <a:pt x="301" y="4"/>
                        <a:pt x="298" y="5"/>
                      </a:cubicBezTo>
                      <a:cubicBezTo>
                        <a:pt x="295" y="4"/>
                        <a:pt x="291" y="4"/>
                        <a:pt x="288" y="3"/>
                      </a:cubicBezTo>
                      <a:cubicBezTo>
                        <a:pt x="277" y="2"/>
                        <a:pt x="266" y="3"/>
                        <a:pt x="255" y="1"/>
                      </a:cubicBezTo>
                      <a:cubicBezTo>
                        <a:pt x="253" y="0"/>
                        <a:pt x="251" y="0"/>
                        <a:pt x="249" y="0"/>
                      </a:cubicBezTo>
                      <a:cubicBezTo>
                        <a:pt x="234" y="0"/>
                        <a:pt x="218" y="1"/>
                        <a:pt x="203" y="0"/>
                      </a:cubicBezTo>
                      <a:cubicBezTo>
                        <a:pt x="194" y="0"/>
                        <a:pt x="184" y="0"/>
                        <a:pt x="174" y="1"/>
                      </a:cubicBezTo>
                      <a:cubicBezTo>
                        <a:pt x="165" y="2"/>
                        <a:pt x="155" y="2"/>
                        <a:pt x="146" y="4"/>
                      </a:cubicBezTo>
                      <a:cubicBezTo>
                        <a:pt x="137" y="6"/>
                        <a:pt x="128" y="9"/>
                        <a:pt x="119" y="8"/>
                      </a:cubicBezTo>
                      <a:cubicBezTo>
                        <a:pt x="111" y="8"/>
                        <a:pt x="111" y="9"/>
                        <a:pt x="114" y="16"/>
                      </a:cubicBezTo>
                      <a:cubicBezTo>
                        <a:pt x="111" y="19"/>
                        <a:pt x="107" y="16"/>
                        <a:pt x="104" y="19"/>
                      </a:cubicBezTo>
                      <a:cubicBezTo>
                        <a:pt x="103" y="19"/>
                        <a:pt x="102" y="19"/>
                        <a:pt x="101" y="19"/>
                      </a:cubicBezTo>
                      <a:cubicBezTo>
                        <a:pt x="98" y="19"/>
                        <a:pt x="96" y="18"/>
                        <a:pt x="94" y="20"/>
                      </a:cubicBezTo>
                      <a:cubicBezTo>
                        <a:pt x="85" y="20"/>
                        <a:pt x="76" y="20"/>
                        <a:pt x="68" y="20"/>
                      </a:cubicBezTo>
                      <a:cubicBezTo>
                        <a:pt x="66" y="20"/>
                        <a:pt x="64" y="19"/>
                        <a:pt x="62" y="22"/>
                      </a:cubicBezTo>
                      <a:cubicBezTo>
                        <a:pt x="60" y="22"/>
                        <a:pt x="58" y="22"/>
                        <a:pt x="56" y="22"/>
                      </a:cubicBezTo>
                      <a:cubicBezTo>
                        <a:pt x="51" y="22"/>
                        <a:pt x="47" y="22"/>
                        <a:pt x="42" y="22"/>
                      </a:cubicBezTo>
                      <a:cubicBezTo>
                        <a:pt x="40" y="22"/>
                        <a:pt x="38" y="21"/>
                        <a:pt x="36" y="23"/>
                      </a:cubicBezTo>
                      <a:cubicBezTo>
                        <a:pt x="33" y="23"/>
                        <a:pt x="29" y="23"/>
                        <a:pt x="26" y="23"/>
                      </a:cubicBezTo>
                      <a:cubicBezTo>
                        <a:pt x="26" y="24"/>
                        <a:pt x="25" y="24"/>
                        <a:pt x="25" y="24"/>
                      </a:cubicBezTo>
                      <a:cubicBezTo>
                        <a:pt x="25" y="23"/>
                        <a:pt x="24" y="23"/>
                        <a:pt x="24" y="23"/>
                      </a:cubicBezTo>
                      <a:cubicBezTo>
                        <a:pt x="23" y="23"/>
                        <a:pt x="22" y="23"/>
                        <a:pt x="21" y="23"/>
                      </a:cubicBezTo>
                      <a:cubicBezTo>
                        <a:pt x="19" y="23"/>
                        <a:pt x="17" y="22"/>
                        <a:pt x="15" y="25"/>
                      </a:cubicBezTo>
                      <a:cubicBezTo>
                        <a:pt x="14" y="25"/>
                        <a:pt x="12" y="25"/>
                        <a:pt x="11" y="25"/>
                      </a:cubicBezTo>
                      <a:cubicBezTo>
                        <a:pt x="9" y="27"/>
                        <a:pt x="10" y="27"/>
                        <a:pt x="14" y="28"/>
                      </a:cubicBezTo>
                      <a:cubicBezTo>
                        <a:pt x="15" y="28"/>
                        <a:pt x="17" y="28"/>
                        <a:pt x="18" y="28"/>
                      </a:cubicBezTo>
                      <a:cubicBezTo>
                        <a:pt x="19" y="29"/>
                        <a:pt x="21" y="28"/>
                        <a:pt x="21" y="29"/>
                      </a:cubicBezTo>
                      <a:cubicBezTo>
                        <a:pt x="25" y="29"/>
                        <a:pt x="28" y="29"/>
                        <a:pt x="32" y="29"/>
                      </a:cubicBezTo>
                      <a:cubicBezTo>
                        <a:pt x="32" y="30"/>
                        <a:pt x="33" y="30"/>
                        <a:pt x="33" y="31"/>
                      </a:cubicBezTo>
                      <a:cubicBezTo>
                        <a:pt x="35" y="31"/>
                        <a:pt x="38" y="31"/>
                        <a:pt x="39" y="31"/>
                      </a:cubicBezTo>
                      <a:cubicBezTo>
                        <a:pt x="40" y="32"/>
                        <a:pt x="42" y="31"/>
                        <a:pt x="42" y="32"/>
                      </a:cubicBezTo>
                      <a:cubicBezTo>
                        <a:pt x="44" y="32"/>
                        <a:pt x="45" y="32"/>
                        <a:pt x="47" y="32"/>
                      </a:cubicBezTo>
                      <a:cubicBezTo>
                        <a:pt x="47" y="33"/>
                        <a:pt x="48" y="33"/>
                        <a:pt x="48" y="34"/>
                      </a:cubicBezTo>
                      <a:cubicBezTo>
                        <a:pt x="53" y="34"/>
                        <a:pt x="57" y="34"/>
                        <a:pt x="62" y="34"/>
                      </a:cubicBezTo>
                      <a:cubicBezTo>
                        <a:pt x="65" y="37"/>
                        <a:pt x="69" y="35"/>
                        <a:pt x="72" y="35"/>
                      </a:cubicBezTo>
                      <a:cubicBezTo>
                        <a:pt x="73" y="35"/>
                        <a:pt x="74" y="35"/>
                        <a:pt x="75" y="35"/>
                      </a:cubicBezTo>
                      <a:cubicBezTo>
                        <a:pt x="77" y="34"/>
                        <a:pt x="78" y="34"/>
                        <a:pt x="80" y="35"/>
                      </a:cubicBezTo>
                      <a:cubicBezTo>
                        <a:pt x="81" y="35"/>
                        <a:pt x="83" y="35"/>
                        <a:pt x="84" y="35"/>
                      </a:cubicBezTo>
                      <a:cubicBezTo>
                        <a:pt x="85" y="36"/>
                        <a:pt x="87" y="36"/>
                        <a:pt x="87" y="37"/>
                      </a:cubicBezTo>
                      <a:cubicBezTo>
                        <a:pt x="88" y="37"/>
                        <a:pt x="90" y="37"/>
                        <a:pt x="91" y="37"/>
                      </a:cubicBezTo>
                      <a:cubicBezTo>
                        <a:pt x="91" y="37"/>
                        <a:pt x="91" y="37"/>
                        <a:pt x="92" y="37"/>
                      </a:cubicBezTo>
                      <a:cubicBezTo>
                        <a:pt x="93" y="38"/>
                        <a:pt x="95" y="38"/>
                        <a:pt x="96" y="37"/>
                      </a:cubicBezTo>
                      <a:cubicBezTo>
                        <a:pt x="97" y="37"/>
                        <a:pt x="98" y="37"/>
                        <a:pt x="100" y="37"/>
                      </a:cubicBezTo>
                      <a:cubicBezTo>
                        <a:pt x="100" y="38"/>
                        <a:pt x="101" y="38"/>
                        <a:pt x="102" y="39"/>
                      </a:cubicBezTo>
                      <a:cubicBezTo>
                        <a:pt x="104" y="39"/>
                        <a:pt x="105" y="39"/>
                        <a:pt x="107" y="39"/>
                      </a:cubicBezTo>
                      <a:cubicBezTo>
                        <a:pt x="108" y="40"/>
                        <a:pt x="109" y="40"/>
                        <a:pt x="110" y="40"/>
                      </a:cubicBezTo>
                      <a:cubicBezTo>
                        <a:pt x="110" y="41"/>
                        <a:pt x="111" y="42"/>
                        <a:pt x="111" y="43"/>
                      </a:cubicBezTo>
                      <a:cubicBezTo>
                        <a:pt x="111" y="43"/>
                        <a:pt x="110" y="43"/>
                        <a:pt x="110" y="43"/>
                      </a:cubicBezTo>
                      <a:cubicBezTo>
                        <a:pt x="108" y="44"/>
                        <a:pt x="107" y="45"/>
                        <a:pt x="105" y="48"/>
                      </a:cubicBezTo>
                      <a:cubicBezTo>
                        <a:pt x="102" y="48"/>
                        <a:pt x="97" y="46"/>
                        <a:pt x="93" y="49"/>
                      </a:cubicBezTo>
                      <a:cubicBezTo>
                        <a:pt x="93" y="49"/>
                        <a:pt x="92" y="49"/>
                        <a:pt x="92" y="49"/>
                      </a:cubicBezTo>
                      <a:cubicBezTo>
                        <a:pt x="92" y="49"/>
                        <a:pt x="91" y="49"/>
                        <a:pt x="91" y="49"/>
                      </a:cubicBezTo>
                      <a:cubicBezTo>
                        <a:pt x="91" y="49"/>
                        <a:pt x="90" y="49"/>
                        <a:pt x="90" y="49"/>
                      </a:cubicBezTo>
                      <a:cubicBezTo>
                        <a:pt x="90" y="49"/>
                        <a:pt x="90" y="49"/>
                        <a:pt x="89" y="49"/>
                      </a:cubicBezTo>
                      <a:cubicBezTo>
                        <a:pt x="88" y="49"/>
                        <a:pt x="88" y="50"/>
                        <a:pt x="88" y="51"/>
                      </a:cubicBezTo>
                      <a:cubicBezTo>
                        <a:pt x="88" y="51"/>
                        <a:pt x="88" y="51"/>
                        <a:pt x="87" y="51"/>
                      </a:cubicBezTo>
                      <a:cubicBezTo>
                        <a:pt x="88" y="50"/>
                        <a:pt x="88" y="50"/>
                        <a:pt x="89" y="49"/>
                      </a:cubicBezTo>
                      <a:cubicBezTo>
                        <a:pt x="86" y="49"/>
                        <a:pt x="83" y="49"/>
                        <a:pt x="80" y="49"/>
                      </a:cubicBezTo>
                      <a:cubicBezTo>
                        <a:pt x="79" y="49"/>
                        <a:pt x="78" y="49"/>
                        <a:pt x="77" y="49"/>
                      </a:cubicBezTo>
                      <a:cubicBezTo>
                        <a:pt x="71" y="48"/>
                        <a:pt x="66" y="51"/>
                        <a:pt x="60" y="51"/>
                      </a:cubicBezTo>
                      <a:cubicBezTo>
                        <a:pt x="58" y="51"/>
                        <a:pt x="57" y="53"/>
                        <a:pt x="59" y="55"/>
                      </a:cubicBezTo>
                      <a:cubicBezTo>
                        <a:pt x="60" y="57"/>
                        <a:pt x="63" y="58"/>
                        <a:pt x="65" y="60"/>
                      </a:cubicBezTo>
                      <a:cubicBezTo>
                        <a:pt x="60" y="60"/>
                        <a:pt x="56" y="58"/>
                        <a:pt x="51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47" y="61"/>
                        <a:pt x="43" y="61"/>
                        <a:pt x="39" y="61"/>
                      </a:cubicBezTo>
                      <a:cubicBezTo>
                        <a:pt x="29" y="61"/>
                        <a:pt x="19" y="62"/>
                        <a:pt x="9" y="63"/>
                      </a:cubicBezTo>
                      <a:cubicBezTo>
                        <a:pt x="6" y="63"/>
                        <a:pt x="3" y="62"/>
                        <a:pt x="0" y="63"/>
                      </a:cubicBezTo>
                      <a:cubicBezTo>
                        <a:pt x="0" y="65"/>
                        <a:pt x="1" y="67"/>
                        <a:pt x="3" y="67"/>
                      </a:cubicBezTo>
                      <a:cubicBezTo>
                        <a:pt x="7" y="66"/>
                        <a:pt x="12" y="70"/>
                        <a:pt x="17" y="67"/>
                      </a:cubicBezTo>
                      <a:cubicBezTo>
                        <a:pt x="18" y="67"/>
                        <a:pt x="19" y="67"/>
                        <a:pt x="20" y="68"/>
                      </a:cubicBezTo>
                      <a:cubicBezTo>
                        <a:pt x="27" y="69"/>
                        <a:pt x="34" y="71"/>
                        <a:pt x="41" y="72"/>
                      </a:cubicBezTo>
                      <a:cubicBezTo>
                        <a:pt x="57" y="73"/>
                        <a:pt x="72" y="77"/>
                        <a:pt x="87" y="80"/>
                      </a:cubicBezTo>
                      <a:cubicBezTo>
                        <a:pt x="89" y="80"/>
                        <a:pt x="91" y="82"/>
                        <a:pt x="92" y="84"/>
                      </a:cubicBezTo>
                      <a:cubicBezTo>
                        <a:pt x="92" y="84"/>
                        <a:pt x="92" y="84"/>
                        <a:pt x="92" y="84"/>
                      </a:cubicBezTo>
                      <a:cubicBezTo>
                        <a:pt x="92" y="84"/>
                        <a:pt x="92" y="84"/>
                        <a:pt x="92" y="84"/>
                      </a:cubicBezTo>
                      <a:cubicBezTo>
                        <a:pt x="92" y="84"/>
                        <a:pt x="92" y="84"/>
                        <a:pt x="92" y="84"/>
                      </a:cubicBezTo>
                      <a:cubicBezTo>
                        <a:pt x="90" y="84"/>
                        <a:pt x="87" y="83"/>
                        <a:pt x="86" y="86"/>
                      </a:cubicBezTo>
                      <a:cubicBezTo>
                        <a:pt x="86" y="86"/>
                        <a:pt x="86" y="86"/>
                        <a:pt x="86" y="86"/>
                      </a:cubicBezTo>
                      <a:cubicBezTo>
                        <a:pt x="86" y="86"/>
                        <a:pt x="86" y="86"/>
                        <a:pt x="86" y="86"/>
                      </a:cubicBezTo>
                      <a:cubicBezTo>
                        <a:pt x="86" y="86"/>
                        <a:pt x="86" y="86"/>
                        <a:pt x="86" y="86"/>
                      </a:cubicBezTo>
                      <a:cubicBezTo>
                        <a:pt x="74" y="85"/>
                        <a:pt x="63" y="87"/>
                        <a:pt x="52" y="87"/>
                      </a:cubicBezTo>
                      <a:cubicBezTo>
                        <a:pt x="49" y="87"/>
                        <a:pt x="47" y="88"/>
                        <a:pt x="45" y="89"/>
                      </a:cubicBezTo>
                      <a:cubicBezTo>
                        <a:pt x="42" y="90"/>
                        <a:pt x="42" y="91"/>
                        <a:pt x="44" y="93"/>
                      </a:cubicBezTo>
                      <a:cubicBezTo>
                        <a:pt x="45" y="94"/>
                        <a:pt x="46" y="95"/>
                        <a:pt x="47" y="95"/>
                      </a:cubicBezTo>
                      <a:cubicBezTo>
                        <a:pt x="48" y="97"/>
                        <a:pt x="49" y="98"/>
                        <a:pt x="51" y="99"/>
                      </a:cubicBezTo>
                      <a:cubicBezTo>
                        <a:pt x="52" y="99"/>
                        <a:pt x="52" y="99"/>
                        <a:pt x="52" y="99"/>
                      </a:cubicBezTo>
                      <a:cubicBezTo>
                        <a:pt x="52" y="99"/>
                        <a:pt x="52" y="99"/>
                        <a:pt x="52" y="99"/>
                      </a:cubicBezTo>
                      <a:cubicBezTo>
                        <a:pt x="52" y="99"/>
                        <a:pt x="51" y="99"/>
                        <a:pt x="51" y="99"/>
                      </a:cubicBezTo>
                      <a:cubicBezTo>
                        <a:pt x="51" y="102"/>
                        <a:pt x="52" y="105"/>
                        <a:pt x="56" y="105"/>
                      </a:cubicBezTo>
                      <a:cubicBezTo>
                        <a:pt x="56" y="105"/>
                        <a:pt x="56" y="105"/>
                        <a:pt x="56" y="105"/>
                      </a:cubicBezTo>
                      <a:cubicBezTo>
                        <a:pt x="56" y="105"/>
                        <a:pt x="56" y="105"/>
                        <a:pt x="56" y="105"/>
                      </a:cubicBezTo>
                      <a:cubicBezTo>
                        <a:pt x="56" y="105"/>
                        <a:pt x="56" y="105"/>
                        <a:pt x="56" y="105"/>
                      </a:cubicBezTo>
                      <a:cubicBezTo>
                        <a:pt x="57" y="106"/>
                        <a:pt x="58" y="107"/>
                        <a:pt x="59" y="107"/>
                      </a:cubicBezTo>
                      <a:cubicBezTo>
                        <a:pt x="59" y="107"/>
                        <a:pt x="59" y="107"/>
                        <a:pt x="59" y="107"/>
                      </a:cubicBezTo>
                      <a:cubicBezTo>
                        <a:pt x="59" y="107"/>
                        <a:pt x="59" y="107"/>
                        <a:pt x="59" y="107"/>
                      </a:cubicBezTo>
                      <a:cubicBezTo>
                        <a:pt x="59" y="107"/>
                        <a:pt x="59" y="107"/>
                        <a:pt x="59" y="107"/>
                      </a:cubicBezTo>
                      <a:cubicBezTo>
                        <a:pt x="64" y="109"/>
                        <a:pt x="69" y="114"/>
                        <a:pt x="75" y="114"/>
                      </a:cubicBezTo>
                      <a:cubicBezTo>
                        <a:pt x="75" y="114"/>
                        <a:pt x="76" y="114"/>
                        <a:pt x="76" y="114"/>
                      </a:cubicBezTo>
                      <a:cubicBezTo>
                        <a:pt x="76" y="114"/>
                        <a:pt x="76" y="114"/>
                        <a:pt x="76" y="114"/>
                      </a:cubicBezTo>
                      <a:cubicBezTo>
                        <a:pt x="75" y="114"/>
                        <a:pt x="75" y="114"/>
                        <a:pt x="75" y="114"/>
                      </a:cubicBezTo>
                      <a:cubicBezTo>
                        <a:pt x="80" y="116"/>
                        <a:pt x="82" y="120"/>
                        <a:pt x="86" y="123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7" y="125"/>
                        <a:pt x="88" y="125"/>
                        <a:pt x="89" y="125"/>
                      </a:cubicBezTo>
                      <a:cubicBezTo>
                        <a:pt x="89" y="125"/>
                        <a:pt x="89" y="125"/>
                        <a:pt x="89" y="125"/>
                      </a:cubicBezTo>
                      <a:cubicBezTo>
                        <a:pt x="89" y="125"/>
                        <a:pt x="89" y="125"/>
                        <a:pt x="89" y="125"/>
                      </a:cubicBezTo>
                      <a:cubicBezTo>
                        <a:pt x="89" y="125"/>
                        <a:pt x="89" y="125"/>
                        <a:pt x="89" y="125"/>
                      </a:cubicBezTo>
                      <a:cubicBezTo>
                        <a:pt x="90" y="126"/>
                        <a:pt x="91" y="126"/>
                        <a:pt x="92" y="125"/>
                      </a:cubicBezTo>
                      <a:cubicBezTo>
                        <a:pt x="94" y="125"/>
                        <a:pt x="97" y="125"/>
                        <a:pt x="99" y="125"/>
                      </a:cubicBezTo>
                      <a:cubicBezTo>
                        <a:pt x="101" y="126"/>
                        <a:pt x="103" y="128"/>
                        <a:pt x="104" y="130"/>
                      </a:cubicBezTo>
                      <a:cubicBezTo>
                        <a:pt x="104" y="130"/>
                        <a:pt x="104" y="130"/>
                        <a:pt x="104" y="130"/>
                      </a:cubicBezTo>
                      <a:cubicBezTo>
                        <a:pt x="104" y="131"/>
                        <a:pt x="104" y="131"/>
                        <a:pt x="104" y="131"/>
                      </a:cubicBezTo>
                      <a:cubicBezTo>
                        <a:pt x="104" y="132"/>
                        <a:pt x="105" y="132"/>
                        <a:pt x="106" y="133"/>
                      </a:cubicBezTo>
                      <a:cubicBezTo>
                        <a:pt x="106" y="135"/>
                        <a:pt x="107" y="138"/>
                        <a:pt x="103" y="139"/>
                      </a:cubicBezTo>
                      <a:cubicBezTo>
                        <a:pt x="100" y="139"/>
                        <a:pt x="99" y="142"/>
                        <a:pt x="98" y="145"/>
                      </a:cubicBezTo>
                      <a:cubicBezTo>
                        <a:pt x="98" y="145"/>
                        <a:pt x="98" y="145"/>
                        <a:pt x="98" y="145"/>
                      </a:cubicBezTo>
                      <a:cubicBezTo>
                        <a:pt x="97" y="147"/>
                        <a:pt x="95" y="148"/>
                        <a:pt x="94" y="149"/>
                      </a:cubicBezTo>
                      <a:cubicBezTo>
                        <a:pt x="94" y="149"/>
                        <a:pt x="94" y="149"/>
                        <a:pt x="94" y="149"/>
                      </a:cubicBezTo>
                      <a:cubicBezTo>
                        <a:pt x="93" y="150"/>
                        <a:pt x="92" y="150"/>
                        <a:pt x="92" y="151"/>
                      </a:cubicBezTo>
                      <a:cubicBezTo>
                        <a:pt x="81" y="151"/>
                        <a:pt x="71" y="155"/>
                        <a:pt x="63" y="162"/>
                      </a:cubicBezTo>
                      <a:cubicBezTo>
                        <a:pt x="60" y="164"/>
                        <a:pt x="61" y="166"/>
                        <a:pt x="63" y="168"/>
                      </a:cubicBezTo>
                      <a:cubicBezTo>
                        <a:pt x="63" y="168"/>
                        <a:pt x="63" y="168"/>
                        <a:pt x="63" y="168"/>
                      </a:cubicBezTo>
                      <a:cubicBezTo>
                        <a:pt x="63" y="168"/>
                        <a:pt x="63" y="168"/>
                        <a:pt x="63" y="168"/>
                      </a:cubicBezTo>
                      <a:cubicBezTo>
                        <a:pt x="64" y="168"/>
                        <a:pt x="64" y="169"/>
                        <a:pt x="65" y="169"/>
                      </a:cubicBezTo>
                      <a:cubicBezTo>
                        <a:pt x="65" y="169"/>
                        <a:pt x="66" y="169"/>
                        <a:pt x="66" y="169"/>
                      </a:cubicBezTo>
                      <a:cubicBezTo>
                        <a:pt x="69" y="169"/>
                        <a:pt x="71" y="170"/>
                        <a:pt x="74" y="170"/>
                      </a:cubicBezTo>
                      <a:cubicBezTo>
                        <a:pt x="74" y="171"/>
                        <a:pt x="74" y="172"/>
                        <a:pt x="75" y="172"/>
                      </a:cubicBezTo>
                      <a:cubicBezTo>
                        <a:pt x="75" y="174"/>
                        <a:pt x="77" y="176"/>
                        <a:pt x="77" y="178"/>
                      </a:cubicBezTo>
                      <a:cubicBezTo>
                        <a:pt x="77" y="178"/>
                        <a:pt x="77" y="178"/>
                        <a:pt x="77" y="178"/>
                      </a:cubicBezTo>
                      <a:cubicBezTo>
                        <a:pt x="77" y="178"/>
                        <a:pt x="77" y="178"/>
                        <a:pt x="77" y="178"/>
                      </a:cubicBezTo>
                      <a:cubicBezTo>
                        <a:pt x="77" y="178"/>
                        <a:pt x="77" y="178"/>
                        <a:pt x="77" y="178"/>
                      </a:cubicBezTo>
                      <a:cubicBezTo>
                        <a:pt x="72" y="178"/>
                        <a:pt x="70" y="182"/>
                        <a:pt x="66" y="184"/>
                      </a:cubicBezTo>
                      <a:cubicBezTo>
                        <a:pt x="65" y="186"/>
                        <a:pt x="63" y="184"/>
                        <a:pt x="62" y="186"/>
                      </a:cubicBezTo>
                      <a:cubicBezTo>
                        <a:pt x="60" y="186"/>
                        <a:pt x="57" y="185"/>
                        <a:pt x="56" y="187"/>
                      </a:cubicBezTo>
                      <a:cubicBezTo>
                        <a:pt x="55" y="187"/>
                        <a:pt x="54" y="187"/>
                        <a:pt x="53" y="187"/>
                      </a:cubicBezTo>
                      <a:cubicBezTo>
                        <a:pt x="51" y="188"/>
                        <a:pt x="48" y="188"/>
                        <a:pt x="47" y="190"/>
                      </a:cubicBezTo>
                      <a:cubicBezTo>
                        <a:pt x="47" y="191"/>
                        <a:pt x="47" y="192"/>
                        <a:pt x="48" y="192"/>
                      </a:cubicBezTo>
                      <a:cubicBezTo>
                        <a:pt x="50" y="194"/>
                        <a:pt x="52" y="194"/>
                        <a:pt x="54" y="192"/>
                      </a:cubicBezTo>
                      <a:cubicBezTo>
                        <a:pt x="54" y="192"/>
                        <a:pt x="54" y="192"/>
                        <a:pt x="54" y="192"/>
                      </a:cubicBezTo>
                      <a:cubicBezTo>
                        <a:pt x="55" y="191"/>
                        <a:pt x="55" y="191"/>
                        <a:pt x="55" y="191"/>
                      </a:cubicBezTo>
                      <a:cubicBezTo>
                        <a:pt x="56" y="192"/>
                        <a:pt x="56" y="192"/>
                        <a:pt x="56" y="192"/>
                      </a:cubicBezTo>
                      <a:cubicBezTo>
                        <a:pt x="56" y="192"/>
                        <a:pt x="57" y="192"/>
                        <a:pt x="57" y="192"/>
                      </a:cubicBezTo>
                      <a:cubicBezTo>
                        <a:pt x="60" y="191"/>
                        <a:pt x="63" y="193"/>
                        <a:pt x="65" y="190"/>
                      </a:cubicBezTo>
                      <a:cubicBezTo>
                        <a:pt x="66" y="190"/>
                        <a:pt x="67" y="190"/>
                        <a:pt x="68" y="190"/>
                      </a:cubicBezTo>
                      <a:cubicBezTo>
                        <a:pt x="73" y="190"/>
                        <a:pt x="78" y="191"/>
                        <a:pt x="83" y="190"/>
                      </a:cubicBezTo>
                      <a:cubicBezTo>
                        <a:pt x="85" y="189"/>
                        <a:pt x="87" y="190"/>
                        <a:pt x="88" y="191"/>
                      </a:cubicBezTo>
                      <a:cubicBezTo>
                        <a:pt x="89" y="194"/>
                        <a:pt x="86" y="194"/>
                        <a:pt x="85" y="195"/>
                      </a:cubicBezTo>
                      <a:cubicBezTo>
                        <a:pt x="82" y="198"/>
                        <a:pt x="78" y="200"/>
                        <a:pt x="74" y="201"/>
                      </a:cubicBezTo>
                      <a:cubicBezTo>
                        <a:pt x="77" y="204"/>
                        <a:pt x="81" y="203"/>
                        <a:pt x="84" y="205"/>
                      </a:cubicBezTo>
                      <a:cubicBezTo>
                        <a:pt x="84" y="205"/>
                        <a:pt x="84" y="205"/>
                        <a:pt x="84" y="205"/>
                      </a:cubicBezTo>
                      <a:cubicBezTo>
                        <a:pt x="90" y="208"/>
                        <a:pt x="95" y="208"/>
                        <a:pt x="101" y="205"/>
                      </a:cubicBezTo>
                      <a:cubicBezTo>
                        <a:pt x="101" y="205"/>
                        <a:pt x="102" y="205"/>
                        <a:pt x="102" y="205"/>
                      </a:cubicBezTo>
                      <a:cubicBezTo>
                        <a:pt x="105" y="205"/>
                        <a:pt x="108" y="207"/>
                        <a:pt x="110" y="204"/>
                      </a:cubicBezTo>
                      <a:cubicBezTo>
                        <a:pt x="112" y="204"/>
                        <a:pt x="115" y="205"/>
                        <a:pt x="11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21" y="202"/>
                        <a:pt x="125" y="204"/>
                        <a:pt x="128" y="201"/>
                      </a:cubicBezTo>
                      <a:cubicBezTo>
                        <a:pt x="128" y="201"/>
                        <a:pt x="129" y="201"/>
                        <a:pt x="129" y="201"/>
                      </a:cubicBezTo>
                      <a:cubicBezTo>
                        <a:pt x="131" y="201"/>
                        <a:pt x="134" y="202"/>
                        <a:pt x="135" y="199"/>
                      </a:cubicBezTo>
                      <a:cubicBezTo>
                        <a:pt x="136" y="199"/>
                        <a:pt x="136" y="199"/>
                        <a:pt x="137" y="199"/>
                      </a:cubicBezTo>
                      <a:cubicBezTo>
                        <a:pt x="138" y="198"/>
                        <a:pt x="139" y="198"/>
                        <a:pt x="140" y="199"/>
                      </a:cubicBezTo>
                      <a:cubicBezTo>
                        <a:pt x="140" y="200"/>
                        <a:pt x="141" y="200"/>
                        <a:pt x="141" y="200"/>
                      </a:cubicBezTo>
                      <a:cubicBezTo>
                        <a:pt x="141" y="200"/>
                        <a:pt x="141" y="200"/>
                        <a:pt x="141" y="199"/>
                      </a:cubicBezTo>
                      <a:cubicBezTo>
                        <a:pt x="142" y="199"/>
                        <a:pt x="142" y="200"/>
                        <a:pt x="143" y="200"/>
                      </a:cubicBezTo>
                      <a:cubicBezTo>
                        <a:pt x="143" y="200"/>
                        <a:pt x="144" y="200"/>
                        <a:pt x="144" y="201"/>
                      </a:cubicBezTo>
                      <a:cubicBezTo>
                        <a:pt x="145" y="201"/>
                        <a:pt x="146" y="201"/>
                        <a:pt x="148" y="201"/>
                      </a:cubicBezTo>
                      <a:cubicBezTo>
                        <a:pt x="153" y="203"/>
                        <a:pt x="158" y="204"/>
                        <a:pt x="164" y="201"/>
                      </a:cubicBezTo>
                      <a:cubicBezTo>
                        <a:pt x="165" y="201"/>
                        <a:pt x="166" y="201"/>
                        <a:pt x="167" y="199"/>
                      </a:cubicBezTo>
                      <a:cubicBezTo>
                        <a:pt x="167" y="199"/>
                        <a:pt x="168" y="199"/>
                        <a:pt x="168" y="199"/>
                      </a:cubicBezTo>
                      <a:cubicBezTo>
                        <a:pt x="172" y="203"/>
                        <a:pt x="176" y="199"/>
                        <a:pt x="180" y="199"/>
                      </a:cubicBezTo>
                      <a:cubicBezTo>
                        <a:pt x="182" y="199"/>
                        <a:pt x="185" y="198"/>
                        <a:pt x="188" y="199"/>
                      </a:cubicBezTo>
                      <a:cubicBezTo>
                        <a:pt x="189" y="200"/>
                        <a:pt x="190" y="199"/>
                        <a:pt x="192" y="198"/>
                      </a:cubicBezTo>
                      <a:cubicBezTo>
                        <a:pt x="193" y="197"/>
                        <a:pt x="194" y="196"/>
                        <a:pt x="195" y="197"/>
                      </a:cubicBezTo>
                      <a:cubicBezTo>
                        <a:pt x="199" y="198"/>
                        <a:pt x="202" y="197"/>
                        <a:pt x="205" y="196"/>
                      </a:cubicBezTo>
                      <a:cubicBezTo>
                        <a:pt x="206" y="196"/>
                        <a:pt x="207" y="196"/>
                        <a:pt x="207" y="196"/>
                      </a:cubicBezTo>
                      <a:cubicBezTo>
                        <a:pt x="213" y="197"/>
                        <a:pt x="219" y="198"/>
                        <a:pt x="225" y="196"/>
                      </a:cubicBezTo>
                      <a:cubicBezTo>
                        <a:pt x="226" y="196"/>
                        <a:pt x="227" y="196"/>
                        <a:pt x="227" y="196"/>
                      </a:cubicBezTo>
                      <a:cubicBezTo>
                        <a:pt x="228" y="196"/>
                        <a:pt x="228" y="197"/>
                        <a:pt x="228" y="197"/>
                      </a:cubicBezTo>
                      <a:cubicBezTo>
                        <a:pt x="229" y="197"/>
                        <a:pt x="230" y="197"/>
                        <a:pt x="231" y="199"/>
                      </a:cubicBezTo>
                      <a:cubicBezTo>
                        <a:pt x="227" y="200"/>
                        <a:pt x="224" y="201"/>
                        <a:pt x="221" y="202"/>
                      </a:cubicBezTo>
                      <a:cubicBezTo>
                        <a:pt x="233" y="201"/>
                        <a:pt x="244" y="204"/>
                        <a:pt x="256" y="201"/>
                      </a:cubicBezTo>
                      <a:cubicBezTo>
                        <a:pt x="258" y="201"/>
                        <a:pt x="262" y="201"/>
                        <a:pt x="264" y="201"/>
                      </a:cubicBezTo>
                      <a:cubicBezTo>
                        <a:pt x="269" y="201"/>
                        <a:pt x="273" y="201"/>
                        <a:pt x="277" y="200"/>
                      </a:cubicBezTo>
                      <a:cubicBezTo>
                        <a:pt x="282" y="198"/>
                        <a:pt x="288" y="198"/>
                        <a:pt x="293" y="198"/>
                      </a:cubicBezTo>
                      <a:cubicBezTo>
                        <a:pt x="294" y="198"/>
                        <a:pt x="295" y="198"/>
                        <a:pt x="296" y="198"/>
                      </a:cubicBezTo>
                      <a:cubicBezTo>
                        <a:pt x="297" y="198"/>
                        <a:pt x="298" y="198"/>
                        <a:pt x="299" y="198"/>
                      </a:cubicBezTo>
                      <a:cubicBezTo>
                        <a:pt x="300" y="198"/>
                        <a:pt x="302" y="198"/>
                        <a:pt x="303" y="198"/>
                      </a:cubicBezTo>
                      <a:cubicBezTo>
                        <a:pt x="309" y="198"/>
                        <a:pt x="314" y="198"/>
                        <a:pt x="319" y="200"/>
                      </a:cubicBezTo>
                      <a:cubicBezTo>
                        <a:pt x="323" y="201"/>
                        <a:pt x="328" y="201"/>
                        <a:pt x="332" y="201"/>
                      </a:cubicBezTo>
                      <a:cubicBezTo>
                        <a:pt x="335" y="201"/>
                        <a:pt x="338" y="200"/>
                        <a:pt x="341" y="201"/>
                      </a:cubicBezTo>
                      <a:cubicBezTo>
                        <a:pt x="352" y="204"/>
                        <a:pt x="364" y="201"/>
                        <a:pt x="375" y="202"/>
                      </a:cubicBezTo>
                      <a:cubicBezTo>
                        <a:pt x="372" y="200"/>
                        <a:pt x="369" y="200"/>
                        <a:pt x="366" y="199"/>
                      </a:cubicBezTo>
                      <a:cubicBezTo>
                        <a:pt x="366" y="197"/>
                        <a:pt x="367" y="197"/>
                        <a:pt x="368" y="197"/>
                      </a:cubicBezTo>
                      <a:cubicBezTo>
                        <a:pt x="368" y="196"/>
                        <a:pt x="368" y="196"/>
                        <a:pt x="369" y="196"/>
                      </a:cubicBezTo>
                      <a:cubicBezTo>
                        <a:pt x="370" y="196"/>
                        <a:pt x="370" y="196"/>
                        <a:pt x="371" y="196"/>
                      </a:cubicBezTo>
                      <a:cubicBezTo>
                        <a:pt x="377" y="198"/>
                        <a:pt x="383" y="197"/>
                        <a:pt x="389" y="196"/>
                      </a:cubicBezTo>
                      <a:cubicBezTo>
                        <a:pt x="389" y="196"/>
                        <a:pt x="390" y="196"/>
                        <a:pt x="391" y="196"/>
                      </a:cubicBezTo>
                      <a:cubicBezTo>
                        <a:pt x="394" y="197"/>
                        <a:pt x="398" y="198"/>
                        <a:pt x="401" y="197"/>
                      </a:cubicBezTo>
                      <a:cubicBezTo>
                        <a:pt x="402" y="196"/>
                        <a:pt x="403" y="197"/>
                        <a:pt x="405" y="198"/>
                      </a:cubicBezTo>
                      <a:cubicBezTo>
                        <a:pt x="406" y="199"/>
                        <a:pt x="407" y="200"/>
                        <a:pt x="409" y="199"/>
                      </a:cubicBezTo>
                      <a:cubicBezTo>
                        <a:pt x="411" y="198"/>
                        <a:pt x="414" y="199"/>
                        <a:pt x="417" y="199"/>
                      </a:cubicBezTo>
                      <a:cubicBezTo>
                        <a:pt x="420" y="198"/>
                        <a:pt x="424" y="203"/>
                        <a:pt x="428" y="199"/>
                      </a:cubicBezTo>
                      <a:cubicBezTo>
                        <a:pt x="428" y="199"/>
                        <a:pt x="429" y="199"/>
                        <a:pt x="429" y="199"/>
                      </a:cubicBezTo>
                      <a:cubicBezTo>
                        <a:pt x="430" y="201"/>
                        <a:pt x="431" y="201"/>
                        <a:pt x="432" y="201"/>
                      </a:cubicBezTo>
                      <a:cubicBezTo>
                        <a:pt x="438" y="204"/>
                        <a:pt x="443" y="203"/>
                        <a:pt x="449" y="201"/>
                      </a:cubicBezTo>
                      <a:cubicBezTo>
                        <a:pt x="450" y="201"/>
                        <a:pt x="451" y="201"/>
                        <a:pt x="452" y="201"/>
                      </a:cubicBezTo>
                      <a:cubicBezTo>
                        <a:pt x="452" y="200"/>
                        <a:pt x="453" y="200"/>
                        <a:pt x="453" y="200"/>
                      </a:cubicBezTo>
                      <a:cubicBezTo>
                        <a:pt x="454" y="199"/>
                        <a:pt x="454" y="199"/>
                        <a:pt x="455" y="199"/>
                      </a:cubicBezTo>
                      <a:cubicBezTo>
                        <a:pt x="455" y="199"/>
                        <a:pt x="455" y="200"/>
                        <a:pt x="455" y="200"/>
                      </a:cubicBezTo>
                      <a:cubicBezTo>
                        <a:pt x="456" y="200"/>
                        <a:pt x="456" y="200"/>
                        <a:pt x="456" y="199"/>
                      </a:cubicBezTo>
                      <a:cubicBezTo>
                        <a:pt x="457" y="198"/>
                        <a:pt x="458" y="198"/>
                        <a:pt x="459" y="199"/>
                      </a:cubicBezTo>
                      <a:cubicBezTo>
                        <a:pt x="460" y="199"/>
                        <a:pt x="460" y="199"/>
                        <a:pt x="461" y="199"/>
                      </a:cubicBezTo>
                      <a:cubicBezTo>
                        <a:pt x="462" y="202"/>
                        <a:pt x="465" y="201"/>
                        <a:pt x="467" y="201"/>
                      </a:cubicBezTo>
                      <a:cubicBezTo>
                        <a:pt x="467" y="201"/>
                        <a:pt x="468" y="201"/>
                        <a:pt x="468" y="201"/>
                      </a:cubicBezTo>
                      <a:cubicBezTo>
                        <a:pt x="471" y="204"/>
                        <a:pt x="475" y="202"/>
                        <a:pt x="479" y="202"/>
                      </a:cubicBezTo>
                      <a:cubicBezTo>
                        <a:pt x="479" y="202"/>
                        <a:pt x="479" y="202"/>
                        <a:pt x="479" y="202"/>
                      </a:cubicBezTo>
                      <a:cubicBezTo>
                        <a:pt x="481" y="205"/>
                        <a:pt x="484" y="204"/>
                        <a:pt x="486" y="204"/>
                      </a:cubicBezTo>
                      <a:cubicBezTo>
                        <a:pt x="488" y="207"/>
                        <a:pt x="491" y="205"/>
                        <a:pt x="494" y="205"/>
                      </a:cubicBezTo>
                      <a:cubicBezTo>
                        <a:pt x="494" y="205"/>
                        <a:pt x="495" y="205"/>
                        <a:pt x="495" y="205"/>
                      </a:cubicBezTo>
                      <a:cubicBezTo>
                        <a:pt x="501" y="208"/>
                        <a:pt x="506" y="208"/>
                        <a:pt x="512" y="205"/>
                      </a:cubicBezTo>
                      <a:cubicBezTo>
                        <a:pt x="512" y="205"/>
                        <a:pt x="512" y="205"/>
                        <a:pt x="512" y="205"/>
                      </a:cubicBezTo>
                      <a:cubicBezTo>
                        <a:pt x="515" y="203"/>
                        <a:pt x="519" y="204"/>
                        <a:pt x="523" y="201"/>
                      </a:cubicBezTo>
                      <a:cubicBezTo>
                        <a:pt x="518" y="200"/>
                        <a:pt x="515" y="198"/>
                        <a:pt x="511" y="195"/>
                      </a:cubicBezTo>
                      <a:cubicBezTo>
                        <a:pt x="510" y="194"/>
                        <a:pt x="507" y="194"/>
                        <a:pt x="508" y="191"/>
                      </a:cubicBezTo>
                      <a:cubicBezTo>
                        <a:pt x="509" y="190"/>
                        <a:pt x="512" y="189"/>
                        <a:pt x="514" y="190"/>
                      </a:cubicBezTo>
                      <a:cubicBezTo>
                        <a:pt x="518" y="191"/>
                        <a:pt x="523" y="190"/>
                        <a:pt x="528" y="190"/>
                      </a:cubicBezTo>
                      <a:cubicBezTo>
                        <a:pt x="529" y="190"/>
                        <a:pt x="530" y="190"/>
                        <a:pt x="531" y="190"/>
                      </a:cubicBezTo>
                      <a:cubicBezTo>
                        <a:pt x="533" y="193"/>
                        <a:pt x="536" y="191"/>
                        <a:pt x="539" y="192"/>
                      </a:cubicBezTo>
                      <a:cubicBezTo>
                        <a:pt x="539" y="192"/>
                        <a:pt x="540" y="192"/>
                        <a:pt x="540" y="192"/>
                      </a:cubicBezTo>
                      <a:cubicBezTo>
                        <a:pt x="540" y="192"/>
                        <a:pt x="540" y="191"/>
                        <a:pt x="541" y="191"/>
                      </a:cubicBezTo>
                      <a:cubicBezTo>
                        <a:pt x="541" y="191"/>
                        <a:pt x="542" y="191"/>
                        <a:pt x="542" y="192"/>
                      </a:cubicBezTo>
                      <a:cubicBezTo>
                        <a:pt x="542" y="192"/>
                        <a:pt x="542" y="192"/>
                        <a:pt x="542" y="192"/>
                      </a:cubicBezTo>
                      <a:cubicBezTo>
                        <a:pt x="544" y="194"/>
                        <a:pt x="546" y="194"/>
                        <a:pt x="548" y="192"/>
                      </a:cubicBezTo>
                      <a:cubicBezTo>
                        <a:pt x="549" y="192"/>
                        <a:pt x="549" y="191"/>
                        <a:pt x="549" y="190"/>
                      </a:cubicBezTo>
                      <a:cubicBezTo>
                        <a:pt x="548" y="188"/>
                        <a:pt x="546" y="187"/>
                        <a:pt x="543" y="187"/>
                      </a:cubicBezTo>
                      <a:cubicBezTo>
                        <a:pt x="542" y="187"/>
                        <a:pt x="541" y="187"/>
                        <a:pt x="540" y="187"/>
                      </a:cubicBezTo>
                      <a:cubicBezTo>
                        <a:pt x="539" y="185"/>
                        <a:pt x="536" y="186"/>
                        <a:pt x="534" y="186"/>
                      </a:cubicBezTo>
                      <a:cubicBezTo>
                        <a:pt x="533" y="184"/>
                        <a:pt x="531" y="186"/>
                        <a:pt x="530" y="184"/>
                      </a:cubicBezTo>
                      <a:cubicBezTo>
                        <a:pt x="526" y="182"/>
                        <a:pt x="524" y="178"/>
                        <a:pt x="519" y="178"/>
                      </a:cubicBezTo>
                      <a:cubicBezTo>
                        <a:pt x="519" y="178"/>
                        <a:pt x="519" y="178"/>
                        <a:pt x="519" y="178"/>
                      </a:cubicBezTo>
                      <a:cubicBezTo>
                        <a:pt x="519" y="178"/>
                        <a:pt x="519" y="178"/>
                        <a:pt x="519" y="178"/>
                      </a:cubicBezTo>
                      <a:cubicBezTo>
                        <a:pt x="519" y="178"/>
                        <a:pt x="519" y="178"/>
                        <a:pt x="519" y="178"/>
                      </a:cubicBezTo>
                      <a:cubicBezTo>
                        <a:pt x="519" y="176"/>
                        <a:pt x="521" y="174"/>
                        <a:pt x="521" y="172"/>
                      </a:cubicBezTo>
                      <a:cubicBezTo>
                        <a:pt x="522" y="172"/>
                        <a:pt x="522" y="171"/>
                        <a:pt x="522" y="170"/>
                      </a:cubicBezTo>
                      <a:cubicBezTo>
                        <a:pt x="525" y="170"/>
                        <a:pt x="527" y="169"/>
                        <a:pt x="530" y="169"/>
                      </a:cubicBezTo>
                      <a:cubicBezTo>
                        <a:pt x="531" y="169"/>
                        <a:pt x="531" y="169"/>
                        <a:pt x="532" y="169"/>
                      </a:cubicBezTo>
                      <a:cubicBezTo>
                        <a:pt x="532" y="169"/>
                        <a:pt x="532" y="168"/>
                        <a:pt x="533" y="168"/>
                      </a:cubicBezTo>
                      <a:cubicBezTo>
                        <a:pt x="533" y="168"/>
                        <a:pt x="533" y="168"/>
                        <a:pt x="533" y="168"/>
                      </a:cubicBezTo>
                      <a:cubicBezTo>
                        <a:pt x="533" y="168"/>
                        <a:pt x="533" y="168"/>
                        <a:pt x="533" y="168"/>
                      </a:cubicBezTo>
                      <a:cubicBezTo>
                        <a:pt x="535" y="166"/>
                        <a:pt x="536" y="164"/>
                        <a:pt x="533" y="162"/>
                      </a:cubicBezTo>
                      <a:cubicBezTo>
                        <a:pt x="525" y="154"/>
                        <a:pt x="515" y="151"/>
                        <a:pt x="504" y="151"/>
                      </a:cubicBezTo>
                      <a:cubicBezTo>
                        <a:pt x="504" y="150"/>
                        <a:pt x="503" y="150"/>
                        <a:pt x="503" y="149"/>
                      </a:cubicBezTo>
                      <a:cubicBezTo>
                        <a:pt x="503" y="149"/>
                        <a:pt x="503" y="149"/>
                        <a:pt x="503" y="149"/>
                      </a:cubicBezTo>
                      <a:cubicBezTo>
                        <a:pt x="501" y="148"/>
                        <a:pt x="499" y="147"/>
                        <a:pt x="498" y="145"/>
                      </a:cubicBezTo>
                      <a:cubicBezTo>
                        <a:pt x="498" y="145"/>
                        <a:pt x="498" y="145"/>
                        <a:pt x="498" y="145"/>
                      </a:cubicBezTo>
                      <a:cubicBezTo>
                        <a:pt x="497" y="142"/>
                        <a:pt x="496" y="139"/>
                        <a:pt x="493" y="139"/>
                      </a:cubicBezTo>
                      <a:cubicBezTo>
                        <a:pt x="489" y="138"/>
                        <a:pt x="491" y="135"/>
                        <a:pt x="491" y="132"/>
                      </a:cubicBezTo>
                      <a:cubicBezTo>
                        <a:pt x="491" y="132"/>
                        <a:pt x="492" y="131"/>
                        <a:pt x="492" y="131"/>
                      </a:cubicBezTo>
                      <a:cubicBezTo>
                        <a:pt x="492" y="130"/>
                        <a:pt x="492" y="130"/>
                        <a:pt x="492" y="130"/>
                      </a:cubicBezTo>
                      <a:cubicBezTo>
                        <a:pt x="492" y="130"/>
                        <a:pt x="492" y="130"/>
                        <a:pt x="492" y="130"/>
                      </a:cubicBezTo>
                      <a:cubicBezTo>
                        <a:pt x="493" y="127"/>
                        <a:pt x="495" y="126"/>
                        <a:pt x="497" y="125"/>
                      </a:cubicBezTo>
                      <a:cubicBezTo>
                        <a:pt x="499" y="125"/>
                        <a:pt x="502" y="125"/>
                        <a:pt x="504" y="125"/>
                      </a:cubicBezTo>
                      <a:cubicBezTo>
                        <a:pt x="505" y="126"/>
                        <a:pt x="506" y="126"/>
                        <a:pt x="507" y="125"/>
                      </a:cubicBezTo>
                      <a:cubicBezTo>
                        <a:pt x="507" y="125"/>
                        <a:pt x="507" y="125"/>
                        <a:pt x="507" y="125"/>
                      </a:cubicBezTo>
                      <a:cubicBezTo>
                        <a:pt x="507" y="125"/>
                        <a:pt x="507" y="125"/>
                        <a:pt x="507" y="125"/>
                      </a:cubicBezTo>
                      <a:cubicBezTo>
                        <a:pt x="507" y="125"/>
                        <a:pt x="507" y="125"/>
                        <a:pt x="507" y="125"/>
                      </a:cubicBezTo>
                      <a:cubicBezTo>
                        <a:pt x="508" y="125"/>
                        <a:pt x="510" y="125"/>
                        <a:pt x="510" y="123"/>
                      </a:cubicBezTo>
                      <a:cubicBezTo>
                        <a:pt x="510" y="123"/>
                        <a:pt x="510" y="123"/>
                        <a:pt x="510" y="123"/>
                      </a:cubicBezTo>
                      <a:cubicBezTo>
                        <a:pt x="510" y="123"/>
                        <a:pt x="510" y="123"/>
                        <a:pt x="510" y="123"/>
                      </a:cubicBezTo>
                      <a:cubicBezTo>
                        <a:pt x="510" y="123"/>
                        <a:pt x="510" y="123"/>
                        <a:pt x="510" y="123"/>
                      </a:cubicBezTo>
                      <a:cubicBezTo>
                        <a:pt x="514" y="120"/>
                        <a:pt x="516" y="116"/>
                        <a:pt x="521" y="114"/>
                      </a:cubicBezTo>
                      <a:cubicBezTo>
                        <a:pt x="521" y="114"/>
                        <a:pt x="521" y="114"/>
                        <a:pt x="521" y="114"/>
                      </a:cubicBezTo>
                      <a:cubicBezTo>
                        <a:pt x="521" y="114"/>
                        <a:pt x="521" y="114"/>
                        <a:pt x="521" y="114"/>
                      </a:cubicBezTo>
                      <a:cubicBezTo>
                        <a:pt x="521" y="114"/>
                        <a:pt x="521" y="114"/>
                        <a:pt x="521" y="114"/>
                      </a:cubicBezTo>
                      <a:cubicBezTo>
                        <a:pt x="527" y="114"/>
                        <a:pt x="532" y="109"/>
                        <a:pt x="537" y="107"/>
                      </a:cubicBezTo>
                      <a:cubicBezTo>
                        <a:pt x="537" y="107"/>
                        <a:pt x="537" y="107"/>
                        <a:pt x="537" y="107"/>
                      </a:cubicBezTo>
                      <a:cubicBezTo>
                        <a:pt x="537" y="107"/>
                        <a:pt x="537" y="107"/>
                        <a:pt x="537" y="107"/>
                      </a:cubicBezTo>
                      <a:cubicBezTo>
                        <a:pt x="537" y="107"/>
                        <a:pt x="537" y="107"/>
                        <a:pt x="537" y="107"/>
                      </a:cubicBezTo>
                      <a:cubicBezTo>
                        <a:pt x="539" y="107"/>
                        <a:pt x="540" y="106"/>
                        <a:pt x="540" y="105"/>
                      </a:cubicBezTo>
                      <a:cubicBezTo>
                        <a:pt x="540" y="105"/>
                        <a:pt x="540" y="105"/>
                        <a:pt x="540" y="105"/>
                      </a:cubicBezTo>
                      <a:cubicBezTo>
                        <a:pt x="540" y="105"/>
                        <a:pt x="540" y="105"/>
                        <a:pt x="540" y="105"/>
                      </a:cubicBezTo>
                      <a:cubicBezTo>
                        <a:pt x="540" y="105"/>
                        <a:pt x="540" y="105"/>
                        <a:pt x="540" y="105"/>
                      </a:cubicBezTo>
                      <a:cubicBezTo>
                        <a:pt x="544" y="105"/>
                        <a:pt x="545" y="102"/>
                        <a:pt x="545" y="99"/>
                      </a:cubicBezTo>
                      <a:cubicBezTo>
                        <a:pt x="545" y="99"/>
                        <a:pt x="545" y="99"/>
                        <a:pt x="545" y="99"/>
                      </a:cubicBezTo>
                      <a:cubicBezTo>
                        <a:pt x="545" y="99"/>
                        <a:pt x="545" y="99"/>
                        <a:pt x="545" y="99"/>
                      </a:cubicBezTo>
                      <a:cubicBezTo>
                        <a:pt x="545" y="99"/>
                        <a:pt x="545" y="99"/>
                        <a:pt x="545" y="99"/>
                      </a:cubicBezTo>
                      <a:cubicBezTo>
                        <a:pt x="547" y="98"/>
                        <a:pt x="548" y="97"/>
                        <a:pt x="549" y="95"/>
                      </a:cubicBezTo>
                      <a:cubicBezTo>
                        <a:pt x="551" y="95"/>
                        <a:pt x="552" y="94"/>
                        <a:pt x="552" y="93"/>
                      </a:cubicBezTo>
                      <a:cubicBezTo>
                        <a:pt x="554" y="91"/>
                        <a:pt x="554" y="90"/>
                        <a:pt x="552" y="89"/>
                      </a:cubicBezTo>
                      <a:cubicBezTo>
                        <a:pt x="549" y="88"/>
                        <a:pt x="547" y="87"/>
                        <a:pt x="544" y="87"/>
                      </a:cubicBezTo>
                      <a:cubicBezTo>
                        <a:pt x="533" y="87"/>
                        <a:pt x="522" y="84"/>
                        <a:pt x="510" y="85"/>
                      </a:cubicBezTo>
                      <a:cubicBezTo>
                        <a:pt x="510" y="86"/>
                        <a:pt x="510" y="86"/>
                        <a:pt x="510" y="86"/>
                      </a:cubicBezTo>
                      <a:cubicBezTo>
                        <a:pt x="510" y="86"/>
                        <a:pt x="510" y="86"/>
                        <a:pt x="510" y="86"/>
                      </a:cubicBezTo>
                      <a:cubicBezTo>
                        <a:pt x="510" y="85"/>
                        <a:pt x="510" y="85"/>
                        <a:pt x="510" y="85"/>
                      </a:cubicBezTo>
                      <a:cubicBezTo>
                        <a:pt x="509" y="83"/>
                        <a:pt x="506" y="84"/>
                        <a:pt x="504" y="84"/>
                      </a:cubicBezTo>
                      <a:cubicBezTo>
                        <a:pt x="504" y="84"/>
                        <a:pt x="504" y="84"/>
                        <a:pt x="504" y="84"/>
                      </a:cubicBezTo>
                      <a:cubicBezTo>
                        <a:pt x="504" y="84"/>
                        <a:pt x="504" y="84"/>
                        <a:pt x="504" y="84"/>
                      </a:cubicBezTo>
                      <a:cubicBezTo>
                        <a:pt x="504" y="84"/>
                        <a:pt x="504" y="84"/>
                        <a:pt x="504" y="84"/>
                      </a:cubicBezTo>
                      <a:cubicBezTo>
                        <a:pt x="505" y="82"/>
                        <a:pt x="507" y="80"/>
                        <a:pt x="509" y="79"/>
                      </a:cubicBezTo>
                      <a:cubicBezTo>
                        <a:pt x="524" y="77"/>
                        <a:pt x="539" y="73"/>
                        <a:pt x="555" y="72"/>
                      </a:cubicBezTo>
                      <a:cubicBezTo>
                        <a:pt x="562" y="71"/>
                        <a:pt x="569" y="69"/>
                        <a:pt x="576" y="67"/>
                      </a:cubicBezTo>
                      <a:cubicBezTo>
                        <a:pt x="577" y="67"/>
                        <a:pt x="578" y="67"/>
                        <a:pt x="579" y="67"/>
                      </a:cubicBezTo>
                      <a:cubicBezTo>
                        <a:pt x="584" y="70"/>
                        <a:pt x="589" y="66"/>
                        <a:pt x="593" y="67"/>
                      </a:cubicBezTo>
                      <a:cubicBezTo>
                        <a:pt x="595" y="67"/>
                        <a:pt x="597" y="65"/>
                        <a:pt x="596" y="63"/>
                      </a:cubicBezTo>
                      <a:cubicBezTo>
                        <a:pt x="593" y="62"/>
                        <a:pt x="590" y="63"/>
                        <a:pt x="587" y="63"/>
                      </a:cubicBezTo>
                      <a:cubicBezTo>
                        <a:pt x="577" y="62"/>
                        <a:pt x="567" y="61"/>
                        <a:pt x="557" y="61"/>
                      </a:cubicBezTo>
                      <a:close/>
                      <a:moveTo>
                        <a:pt x="534" y="53"/>
                      </a:moveTo>
                      <a:cubicBezTo>
                        <a:pt x="534" y="53"/>
                        <a:pt x="534" y="53"/>
                        <a:pt x="534" y="53"/>
                      </a:cubicBezTo>
                      <a:cubicBezTo>
                        <a:pt x="534" y="53"/>
                        <a:pt x="534" y="53"/>
                        <a:pt x="534" y="53"/>
                      </a:cubicBezTo>
                      <a:cubicBezTo>
                        <a:pt x="534" y="53"/>
                        <a:pt x="534" y="53"/>
                        <a:pt x="534" y="53"/>
                      </a:cubicBezTo>
                      <a:close/>
                      <a:moveTo>
                        <a:pt x="542" y="27"/>
                      </a:moveTo>
                      <a:cubicBezTo>
                        <a:pt x="543" y="27"/>
                        <a:pt x="543" y="27"/>
                        <a:pt x="543" y="27"/>
                      </a:cubicBezTo>
                      <a:cubicBezTo>
                        <a:pt x="543" y="27"/>
                        <a:pt x="542" y="27"/>
                        <a:pt x="542" y="27"/>
                      </a:cubicBezTo>
                      <a:cubicBezTo>
                        <a:pt x="542" y="27"/>
                        <a:pt x="542" y="27"/>
                        <a:pt x="542" y="27"/>
                      </a:cubicBezTo>
                      <a:close/>
                      <a:moveTo>
                        <a:pt x="536" y="26"/>
                      </a:moveTo>
                      <a:cubicBezTo>
                        <a:pt x="536" y="26"/>
                        <a:pt x="536" y="26"/>
                        <a:pt x="536" y="26"/>
                      </a:cubicBezTo>
                      <a:cubicBezTo>
                        <a:pt x="536" y="27"/>
                        <a:pt x="537" y="27"/>
                        <a:pt x="537" y="27"/>
                      </a:cubicBezTo>
                      <a:cubicBezTo>
                        <a:pt x="537" y="27"/>
                        <a:pt x="538" y="27"/>
                        <a:pt x="538" y="27"/>
                      </a:cubicBezTo>
                      <a:cubicBezTo>
                        <a:pt x="538" y="27"/>
                        <a:pt x="537" y="27"/>
                        <a:pt x="537" y="27"/>
                      </a:cubicBezTo>
                      <a:cubicBezTo>
                        <a:pt x="536" y="26"/>
                        <a:pt x="536" y="26"/>
                        <a:pt x="535" y="26"/>
                      </a:cubicBezTo>
                      <a:cubicBezTo>
                        <a:pt x="535" y="26"/>
                        <a:pt x="535" y="26"/>
                        <a:pt x="536" y="26"/>
                      </a:cubicBezTo>
                      <a:close/>
                      <a:moveTo>
                        <a:pt x="493" y="21"/>
                      </a:moveTo>
                      <a:cubicBezTo>
                        <a:pt x="493" y="21"/>
                        <a:pt x="494" y="21"/>
                        <a:pt x="494" y="21"/>
                      </a:cubicBezTo>
                      <a:cubicBezTo>
                        <a:pt x="494" y="21"/>
                        <a:pt x="494" y="21"/>
                        <a:pt x="494" y="21"/>
                      </a:cubicBezTo>
                      <a:cubicBezTo>
                        <a:pt x="494" y="21"/>
                        <a:pt x="493" y="22"/>
                        <a:pt x="493" y="22"/>
                      </a:cubicBezTo>
                      <a:cubicBezTo>
                        <a:pt x="493" y="22"/>
                        <a:pt x="493" y="21"/>
                        <a:pt x="493" y="21"/>
                      </a:cubicBezTo>
                      <a:close/>
                      <a:moveTo>
                        <a:pt x="53" y="27"/>
                      </a:moveTo>
                      <a:cubicBezTo>
                        <a:pt x="53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lose/>
                      <a:moveTo>
                        <a:pt x="60" y="27"/>
                      </a:moveTo>
                      <a:cubicBezTo>
                        <a:pt x="59" y="27"/>
                        <a:pt x="59" y="27"/>
                        <a:pt x="58" y="27"/>
                      </a:cubicBezTo>
                      <a:cubicBezTo>
                        <a:pt x="59" y="27"/>
                        <a:pt x="59" y="27"/>
                        <a:pt x="59" y="27"/>
                      </a:cubicBezTo>
                      <a:cubicBezTo>
                        <a:pt x="59" y="27"/>
                        <a:pt x="60" y="27"/>
                        <a:pt x="60" y="27"/>
                      </a:cubicBezTo>
                      <a:cubicBezTo>
                        <a:pt x="60" y="26"/>
                        <a:pt x="60" y="26"/>
                        <a:pt x="61" y="26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7"/>
                        <a:pt x="60" y="26"/>
                        <a:pt x="60" y="27"/>
                      </a:cubicBezTo>
                      <a:close/>
                      <a:moveTo>
                        <a:pt x="102" y="22"/>
                      </a:move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1"/>
                        <a:pt x="103" y="21"/>
                        <a:pt x="103" y="21"/>
                      </a:cubicBezTo>
                      <a:cubicBezTo>
                        <a:pt x="103" y="21"/>
                        <a:pt x="103" y="22"/>
                        <a:pt x="103" y="22"/>
                      </a:cubicBezTo>
                      <a:cubicBezTo>
                        <a:pt x="103" y="22"/>
                        <a:pt x="103" y="22"/>
                        <a:pt x="102" y="22"/>
                      </a:cubicBezTo>
                      <a:close/>
                      <a:moveTo>
                        <a:pt x="62" y="53"/>
                      </a:move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lose/>
                      <a:moveTo>
                        <a:pt x="54" y="63"/>
                      </a:moveTo>
                      <a:cubicBezTo>
                        <a:pt x="54" y="63"/>
                        <a:pt x="54" y="63"/>
                        <a:pt x="54" y="63"/>
                      </a:cubicBezTo>
                      <a:cubicBezTo>
                        <a:pt x="54" y="63"/>
                        <a:pt x="54" y="63"/>
                        <a:pt x="54" y="63"/>
                      </a:cubicBezTo>
                      <a:cubicBezTo>
                        <a:pt x="54" y="63"/>
                        <a:pt x="54" y="63"/>
                        <a:pt x="54" y="63"/>
                      </a:cubicBezTo>
                      <a:close/>
                      <a:moveTo>
                        <a:pt x="65" y="62"/>
                      </a:moveTo>
                      <a:cubicBezTo>
                        <a:pt x="65" y="62"/>
                        <a:pt x="65" y="62"/>
                        <a:pt x="65" y="62"/>
                      </a:cubicBezTo>
                      <a:cubicBezTo>
                        <a:pt x="65" y="62"/>
                        <a:pt x="65" y="62"/>
                        <a:pt x="65" y="61"/>
                      </a:cubicBezTo>
                      <a:cubicBezTo>
                        <a:pt x="65" y="62"/>
                        <a:pt x="65" y="62"/>
                        <a:pt x="65" y="62"/>
                      </a:cubicBezTo>
                      <a:close/>
                      <a:moveTo>
                        <a:pt x="66" y="69"/>
                      </a:moveTo>
                      <a:cubicBezTo>
                        <a:pt x="66" y="68"/>
                        <a:pt x="66" y="68"/>
                        <a:pt x="66" y="68"/>
                      </a:cubicBezTo>
                      <a:cubicBezTo>
                        <a:pt x="66" y="68"/>
                        <a:pt x="66" y="68"/>
                        <a:pt x="66" y="69"/>
                      </a:cubicBezTo>
                      <a:cubicBezTo>
                        <a:pt x="66" y="69"/>
                        <a:pt x="66" y="69"/>
                        <a:pt x="66" y="69"/>
                      </a:cubicBezTo>
                      <a:close/>
                      <a:moveTo>
                        <a:pt x="91" y="101"/>
                      </a:moveTo>
                      <a:cubicBezTo>
                        <a:pt x="91" y="101"/>
                        <a:pt x="90" y="101"/>
                        <a:pt x="90" y="101"/>
                      </a:cubicBez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101"/>
                      </a:cubicBezTo>
                      <a:close/>
                      <a:moveTo>
                        <a:pt x="98" y="78"/>
                      </a:moveTo>
                      <a:cubicBezTo>
                        <a:pt x="98" y="78"/>
                        <a:pt x="98" y="78"/>
                        <a:pt x="98" y="78"/>
                      </a:cubicBezTo>
                      <a:cubicBezTo>
                        <a:pt x="98" y="78"/>
                        <a:pt x="98" y="78"/>
                        <a:pt x="99" y="78"/>
                      </a:cubicBezTo>
                      <a:cubicBezTo>
                        <a:pt x="98" y="78"/>
                        <a:pt x="98" y="78"/>
                        <a:pt x="98" y="78"/>
                      </a:cubicBezTo>
                      <a:close/>
                      <a:moveTo>
                        <a:pt x="99" y="81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1"/>
                      </a:cubicBezTo>
                      <a:close/>
                      <a:moveTo>
                        <a:pt x="99" y="118"/>
                      </a:moveTo>
                      <a:cubicBezTo>
                        <a:pt x="99" y="118"/>
                        <a:pt x="99" y="118"/>
                        <a:pt x="99" y="118"/>
                      </a:cubicBezTo>
                      <a:cubicBezTo>
                        <a:pt x="99" y="118"/>
                        <a:pt x="99" y="118"/>
                        <a:pt x="99" y="118"/>
                      </a:cubicBezTo>
                      <a:close/>
                      <a:moveTo>
                        <a:pt x="78" y="178"/>
                      </a:moveTo>
                      <a:cubicBezTo>
                        <a:pt x="78" y="178"/>
                        <a:pt x="78" y="178"/>
                        <a:pt x="78" y="178"/>
                      </a:cubicBezTo>
                      <a:cubicBezTo>
                        <a:pt x="79" y="178"/>
                        <a:pt x="79" y="178"/>
                        <a:pt x="79" y="178"/>
                      </a:cubicBezTo>
                      <a:cubicBezTo>
                        <a:pt x="79" y="178"/>
                        <a:pt x="79" y="178"/>
                        <a:pt x="78" y="178"/>
                      </a:cubicBezTo>
                      <a:close/>
                      <a:moveTo>
                        <a:pt x="82" y="175"/>
                      </a:moveTo>
                      <a:cubicBezTo>
                        <a:pt x="82" y="175"/>
                        <a:pt x="82" y="175"/>
                        <a:pt x="82" y="175"/>
                      </a:cubicBezTo>
                      <a:cubicBezTo>
                        <a:pt x="83" y="174"/>
                        <a:pt x="83" y="174"/>
                        <a:pt x="83" y="174"/>
                      </a:cubicBezTo>
                      <a:cubicBezTo>
                        <a:pt x="83" y="173"/>
                        <a:pt x="83" y="173"/>
                        <a:pt x="83" y="173"/>
                      </a:cubicBezTo>
                      <a:cubicBezTo>
                        <a:pt x="83" y="174"/>
                        <a:pt x="83" y="174"/>
                        <a:pt x="83" y="174"/>
                      </a:cubicBezTo>
                      <a:cubicBezTo>
                        <a:pt x="83" y="174"/>
                        <a:pt x="83" y="174"/>
                        <a:pt x="82" y="175"/>
                      </a:cubicBezTo>
                      <a:close/>
                      <a:moveTo>
                        <a:pt x="89" y="196"/>
                      </a:moveTo>
                      <a:cubicBezTo>
                        <a:pt x="89" y="196"/>
                        <a:pt x="89" y="196"/>
                        <a:pt x="89" y="196"/>
                      </a:cubicBezTo>
                      <a:cubicBezTo>
                        <a:pt x="91" y="196"/>
                        <a:pt x="91" y="195"/>
                        <a:pt x="92" y="194"/>
                      </a:cubicBezTo>
                      <a:cubicBezTo>
                        <a:pt x="91" y="194"/>
                        <a:pt x="90" y="195"/>
                        <a:pt x="89" y="196"/>
                      </a:cubicBezTo>
                      <a:close/>
                      <a:moveTo>
                        <a:pt x="117" y="11"/>
                      </a:moveTo>
                      <a:cubicBezTo>
                        <a:pt x="117" y="11"/>
                        <a:pt x="116" y="11"/>
                        <a:pt x="117" y="10"/>
                      </a:cubicBezTo>
                      <a:cubicBezTo>
                        <a:pt x="117" y="10"/>
                        <a:pt x="117" y="10"/>
                        <a:pt x="117" y="10"/>
                      </a:cubicBezTo>
                      <a:cubicBezTo>
                        <a:pt x="117" y="10"/>
                        <a:pt x="117" y="11"/>
                        <a:pt x="117" y="11"/>
                      </a:cubicBezTo>
                      <a:close/>
                      <a:moveTo>
                        <a:pt x="123" y="50"/>
                      </a:moveTo>
                      <a:cubicBezTo>
                        <a:pt x="123" y="50"/>
                        <a:pt x="123" y="50"/>
                        <a:pt x="124" y="49"/>
                      </a:cubicBezTo>
                      <a:cubicBezTo>
                        <a:pt x="124" y="49"/>
                        <a:pt x="124" y="49"/>
                        <a:pt x="124" y="49"/>
                      </a:cubicBezTo>
                      <a:cubicBezTo>
                        <a:pt x="124" y="50"/>
                        <a:pt x="123" y="50"/>
                        <a:pt x="123" y="50"/>
                      </a:cubicBezTo>
                      <a:close/>
                      <a:moveTo>
                        <a:pt x="128" y="93"/>
                      </a:moveTo>
                      <a:cubicBezTo>
                        <a:pt x="128" y="93"/>
                        <a:pt x="128" y="93"/>
                        <a:pt x="128" y="93"/>
                      </a:cubicBezTo>
                      <a:cubicBezTo>
                        <a:pt x="128" y="93"/>
                        <a:pt x="128" y="93"/>
                        <a:pt x="128" y="93"/>
                      </a:cubicBezTo>
                      <a:cubicBezTo>
                        <a:pt x="128" y="93"/>
                        <a:pt x="128" y="93"/>
                        <a:pt x="128" y="93"/>
                      </a:cubicBezTo>
                      <a:close/>
                      <a:moveTo>
                        <a:pt x="141" y="96"/>
                      </a:moveTo>
                      <a:cubicBezTo>
                        <a:pt x="141" y="96"/>
                        <a:pt x="141" y="96"/>
                        <a:pt x="141" y="95"/>
                      </a:cubicBezTo>
                      <a:cubicBezTo>
                        <a:pt x="142" y="97"/>
                        <a:pt x="142" y="97"/>
                        <a:pt x="141" y="99"/>
                      </a:cubicBezTo>
                      <a:cubicBezTo>
                        <a:pt x="142" y="98"/>
                        <a:pt x="142" y="97"/>
                        <a:pt x="141" y="96"/>
                      </a:cubicBezTo>
                      <a:close/>
                      <a:moveTo>
                        <a:pt x="147" y="175"/>
                      </a:moveTo>
                      <a:cubicBezTo>
                        <a:pt x="147" y="175"/>
                        <a:pt x="147" y="175"/>
                        <a:pt x="147" y="175"/>
                      </a:cubicBezTo>
                      <a:cubicBezTo>
                        <a:pt x="147" y="175"/>
                        <a:pt x="147" y="175"/>
                        <a:pt x="147" y="175"/>
                      </a:cubicBezTo>
                      <a:cubicBezTo>
                        <a:pt x="147" y="175"/>
                        <a:pt x="147" y="175"/>
                        <a:pt x="147" y="175"/>
                      </a:cubicBezTo>
                      <a:cubicBezTo>
                        <a:pt x="147" y="175"/>
                        <a:pt x="147" y="175"/>
                        <a:pt x="147" y="175"/>
                      </a:cubicBezTo>
                      <a:cubicBezTo>
                        <a:pt x="147" y="175"/>
                        <a:pt x="147" y="175"/>
                        <a:pt x="148" y="175"/>
                      </a:cubicBezTo>
                      <a:cubicBezTo>
                        <a:pt x="147" y="175"/>
                        <a:pt x="147" y="175"/>
                        <a:pt x="147" y="175"/>
                      </a:cubicBezTo>
                      <a:close/>
                      <a:moveTo>
                        <a:pt x="153" y="160"/>
                      </a:moveTo>
                      <a:cubicBezTo>
                        <a:pt x="153" y="160"/>
                        <a:pt x="153" y="160"/>
                        <a:pt x="153" y="160"/>
                      </a:cubicBezTo>
                      <a:cubicBezTo>
                        <a:pt x="153" y="160"/>
                        <a:pt x="153" y="160"/>
                        <a:pt x="153" y="160"/>
                      </a:cubicBezTo>
                      <a:cubicBezTo>
                        <a:pt x="153" y="160"/>
                        <a:pt x="153" y="160"/>
                        <a:pt x="153" y="160"/>
                      </a:cubicBezTo>
                      <a:cubicBezTo>
                        <a:pt x="153" y="160"/>
                        <a:pt x="153" y="160"/>
                        <a:pt x="153" y="160"/>
                      </a:cubicBezTo>
                      <a:close/>
                      <a:moveTo>
                        <a:pt x="155" y="174"/>
                      </a:moveTo>
                      <a:cubicBezTo>
                        <a:pt x="155" y="174"/>
                        <a:pt x="155" y="174"/>
                        <a:pt x="155" y="174"/>
                      </a:cubicBezTo>
                      <a:cubicBezTo>
                        <a:pt x="155" y="174"/>
                        <a:pt x="155" y="174"/>
                        <a:pt x="155" y="174"/>
                      </a:cubicBezTo>
                      <a:cubicBezTo>
                        <a:pt x="155" y="174"/>
                        <a:pt x="155" y="174"/>
                        <a:pt x="155" y="174"/>
                      </a:cubicBezTo>
                      <a:close/>
                      <a:moveTo>
                        <a:pt x="159" y="199"/>
                      </a:moveTo>
                      <a:cubicBezTo>
                        <a:pt x="159" y="199"/>
                        <a:pt x="159" y="199"/>
                        <a:pt x="159" y="199"/>
                      </a:cubicBezTo>
                      <a:cubicBezTo>
                        <a:pt x="159" y="199"/>
                        <a:pt x="159" y="199"/>
                        <a:pt x="159" y="199"/>
                      </a:cubicBezTo>
                      <a:close/>
                      <a:moveTo>
                        <a:pt x="189" y="56"/>
                      </a:moveTo>
                      <a:cubicBezTo>
                        <a:pt x="189" y="57"/>
                        <a:pt x="188" y="57"/>
                        <a:pt x="188" y="57"/>
                      </a:cubicBezTo>
                      <a:cubicBezTo>
                        <a:pt x="188" y="57"/>
                        <a:pt x="188" y="57"/>
                        <a:pt x="188" y="57"/>
                      </a:cubicBezTo>
                      <a:cubicBezTo>
                        <a:pt x="188" y="57"/>
                        <a:pt x="189" y="56"/>
                        <a:pt x="189" y="56"/>
                      </a:cubicBezTo>
                      <a:close/>
                      <a:moveTo>
                        <a:pt x="188" y="103"/>
                      </a:moveTo>
                      <a:cubicBezTo>
                        <a:pt x="188" y="103"/>
                        <a:pt x="188" y="102"/>
                        <a:pt x="188" y="102"/>
                      </a:cubicBezTo>
                      <a:cubicBezTo>
                        <a:pt x="188" y="102"/>
                        <a:pt x="188" y="102"/>
                        <a:pt x="188" y="102"/>
                      </a:cubicBezTo>
                      <a:cubicBezTo>
                        <a:pt x="188" y="102"/>
                        <a:pt x="188" y="102"/>
                        <a:pt x="188" y="102"/>
                      </a:cubicBezTo>
                      <a:cubicBezTo>
                        <a:pt x="188" y="102"/>
                        <a:pt x="188" y="102"/>
                        <a:pt x="188" y="102"/>
                      </a:cubicBezTo>
                      <a:cubicBezTo>
                        <a:pt x="188" y="102"/>
                        <a:pt x="188" y="102"/>
                        <a:pt x="188" y="102"/>
                      </a:cubicBezTo>
                      <a:cubicBezTo>
                        <a:pt x="188" y="102"/>
                        <a:pt x="189" y="103"/>
                        <a:pt x="189" y="103"/>
                      </a:cubicBezTo>
                      <a:cubicBezTo>
                        <a:pt x="189" y="103"/>
                        <a:pt x="188" y="103"/>
                        <a:pt x="188" y="103"/>
                      </a:cubicBezTo>
                      <a:close/>
                      <a:moveTo>
                        <a:pt x="197" y="28"/>
                      </a:moveTo>
                      <a:cubicBezTo>
                        <a:pt x="197" y="28"/>
                        <a:pt x="197" y="28"/>
                        <a:pt x="197" y="28"/>
                      </a:cubicBezTo>
                      <a:cubicBezTo>
                        <a:pt x="197" y="28"/>
                        <a:pt x="197" y="28"/>
                        <a:pt x="197" y="28"/>
                      </a:cubicBezTo>
                      <a:cubicBezTo>
                        <a:pt x="197" y="28"/>
                        <a:pt x="197" y="28"/>
                        <a:pt x="197" y="28"/>
                      </a:cubicBezTo>
                      <a:close/>
                      <a:moveTo>
                        <a:pt x="198" y="34"/>
                      </a:moveTo>
                      <a:cubicBezTo>
                        <a:pt x="198" y="35"/>
                        <a:pt x="197" y="35"/>
                        <a:pt x="197" y="35"/>
                      </a:cubicBezTo>
                      <a:cubicBezTo>
                        <a:pt x="197" y="35"/>
                        <a:pt x="197" y="35"/>
                        <a:pt x="197" y="35"/>
                      </a:cubicBezTo>
                      <a:cubicBezTo>
                        <a:pt x="197" y="35"/>
                        <a:pt x="198" y="35"/>
                        <a:pt x="198" y="34"/>
                      </a:cubicBezTo>
                      <a:close/>
                      <a:moveTo>
                        <a:pt x="197" y="43"/>
                      </a:move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lose/>
                      <a:moveTo>
                        <a:pt x="196" y="136"/>
                      </a:moveTo>
                      <a:cubicBezTo>
                        <a:pt x="197" y="136"/>
                        <a:pt x="197" y="136"/>
                        <a:pt x="198" y="136"/>
                      </a:cubicBezTo>
                      <a:cubicBezTo>
                        <a:pt x="198" y="136"/>
                        <a:pt x="197" y="136"/>
                        <a:pt x="197" y="136"/>
                      </a:cubicBezTo>
                      <a:cubicBezTo>
                        <a:pt x="196" y="136"/>
                        <a:pt x="196" y="136"/>
                        <a:pt x="196" y="136"/>
                      </a:cubicBezTo>
                      <a:close/>
                      <a:moveTo>
                        <a:pt x="201" y="189"/>
                      </a:moveTo>
                      <a:cubicBezTo>
                        <a:pt x="201" y="189"/>
                        <a:pt x="201" y="189"/>
                        <a:pt x="201" y="189"/>
                      </a:cubicBezTo>
                      <a:cubicBezTo>
                        <a:pt x="200" y="189"/>
                        <a:pt x="201" y="188"/>
                        <a:pt x="200" y="188"/>
                      </a:cubicBezTo>
                      <a:cubicBezTo>
                        <a:pt x="201" y="188"/>
                        <a:pt x="201" y="189"/>
                        <a:pt x="201" y="189"/>
                      </a:cubicBezTo>
                      <a:cubicBezTo>
                        <a:pt x="201" y="189"/>
                        <a:pt x="201" y="189"/>
                        <a:pt x="201" y="189"/>
                      </a:cubicBezTo>
                      <a:cubicBezTo>
                        <a:pt x="201" y="189"/>
                        <a:pt x="202" y="189"/>
                        <a:pt x="202" y="189"/>
                      </a:cubicBezTo>
                      <a:cubicBezTo>
                        <a:pt x="202" y="189"/>
                        <a:pt x="202" y="189"/>
                        <a:pt x="201" y="189"/>
                      </a:cubicBezTo>
                      <a:close/>
                      <a:moveTo>
                        <a:pt x="201" y="143"/>
                      </a:moveTo>
                      <a:cubicBezTo>
                        <a:pt x="200" y="144"/>
                        <a:pt x="199" y="145"/>
                        <a:pt x="197" y="146"/>
                      </a:cubicBezTo>
                      <a:cubicBezTo>
                        <a:pt x="200" y="146"/>
                        <a:pt x="202" y="144"/>
                        <a:pt x="202" y="141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2" y="142"/>
                        <a:pt x="201" y="142"/>
                        <a:pt x="201" y="143"/>
                      </a:cubicBezTo>
                      <a:close/>
                      <a:moveTo>
                        <a:pt x="210" y="83"/>
                      </a:moveTo>
                      <a:cubicBezTo>
                        <a:pt x="210" y="83"/>
                        <a:pt x="210" y="83"/>
                        <a:pt x="210" y="83"/>
                      </a:cubicBezTo>
                      <a:cubicBezTo>
                        <a:pt x="210" y="82"/>
                        <a:pt x="210" y="82"/>
                        <a:pt x="210" y="82"/>
                      </a:cubicBezTo>
                      <a:lnTo>
                        <a:pt x="210" y="83"/>
                      </a:lnTo>
                      <a:close/>
                      <a:moveTo>
                        <a:pt x="218" y="130"/>
                      </a:moveTo>
                      <a:cubicBezTo>
                        <a:pt x="218" y="130"/>
                        <a:pt x="218" y="130"/>
                        <a:pt x="218" y="130"/>
                      </a:cubicBezTo>
                      <a:cubicBezTo>
                        <a:pt x="218" y="130"/>
                        <a:pt x="218" y="130"/>
                        <a:pt x="218" y="130"/>
                      </a:cubicBezTo>
                      <a:cubicBezTo>
                        <a:pt x="218" y="130"/>
                        <a:pt x="218" y="130"/>
                        <a:pt x="218" y="130"/>
                      </a:cubicBezTo>
                      <a:close/>
                      <a:moveTo>
                        <a:pt x="227" y="149"/>
                      </a:moveTo>
                      <a:cubicBezTo>
                        <a:pt x="227" y="149"/>
                        <a:pt x="227" y="149"/>
                        <a:pt x="227" y="149"/>
                      </a:cubicBezTo>
                      <a:cubicBezTo>
                        <a:pt x="227" y="149"/>
                        <a:pt x="227" y="149"/>
                        <a:pt x="227" y="149"/>
                      </a:cubicBezTo>
                      <a:cubicBezTo>
                        <a:pt x="227" y="149"/>
                        <a:pt x="227" y="149"/>
                        <a:pt x="227" y="149"/>
                      </a:cubicBezTo>
                      <a:close/>
                      <a:moveTo>
                        <a:pt x="235" y="80"/>
                      </a:moveTo>
                      <a:cubicBezTo>
                        <a:pt x="235" y="80"/>
                        <a:pt x="235" y="80"/>
                        <a:pt x="235" y="79"/>
                      </a:cubicBezTo>
                      <a:cubicBezTo>
                        <a:pt x="235" y="79"/>
                        <a:pt x="235" y="79"/>
                        <a:pt x="235" y="79"/>
                      </a:cubicBezTo>
                      <a:cubicBezTo>
                        <a:pt x="235" y="79"/>
                        <a:pt x="235" y="80"/>
                        <a:pt x="235" y="80"/>
                      </a:cubicBezTo>
                      <a:close/>
                      <a:moveTo>
                        <a:pt x="241" y="12"/>
                      </a:moveTo>
                      <a:cubicBezTo>
                        <a:pt x="242" y="12"/>
                        <a:pt x="242" y="11"/>
                        <a:pt x="242" y="11"/>
                      </a:cubicBezTo>
                      <a:cubicBezTo>
                        <a:pt x="242" y="11"/>
                        <a:pt x="242" y="11"/>
                        <a:pt x="242" y="12"/>
                      </a:cubicBezTo>
                      <a:cubicBezTo>
                        <a:pt x="242" y="12"/>
                        <a:pt x="242" y="12"/>
                        <a:pt x="241" y="12"/>
                      </a:cubicBezTo>
                      <a:close/>
                      <a:moveTo>
                        <a:pt x="251" y="55"/>
                      </a:moveTo>
                      <a:cubicBezTo>
                        <a:pt x="251" y="55"/>
                        <a:pt x="251" y="55"/>
                        <a:pt x="251" y="55"/>
                      </a:cubicBezTo>
                      <a:cubicBezTo>
                        <a:pt x="251" y="55"/>
                        <a:pt x="251" y="55"/>
                        <a:pt x="251" y="55"/>
                      </a:cubicBezTo>
                      <a:cubicBezTo>
                        <a:pt x="251" y="55"/>
                        <a:pt x="251" y="55"/>
                        <a:pt x="251" y="55"/>
                      </a:cubicBezTo>
                      <a:close/>
                      <a:moveTo>
                        <a:pt x="258" y="77"/>
                      </a:moveTo>
                      <a:cubicBezTo>
                        <a:pt x="258" y="77"/>
                        <a:pt x="258" y="77"/>
                        <a:pt x="258" y="77"/>
                      </a:cubicBezTo>
                      <a:cubicBezTo>
                        <a:pt x="258" y="77"/>
                        <a:pt x="258" y="77"/>
                        <a:pt x="259" y="77"/>
                      </a:cubicBezTo>
                      <a:lnTo>
                        <a:pt x="258" y="77"/>
                      </a:lnTo>
                      <a:close/>
                      <a:moveTo>
                        <a:pt x="261" y="167"/>
                      </a:moveTo>
                      <a:cubicBezTo>
                        <a:pt x="260" y="167"/>
                        <a:pt x="261" y="167"/>
                        <a:pt x="260" y="167"/>
                      </a:cubicBezTo>
                      <a:cubicBezTo>
                        <a:pt x="261" y="167"/>
                        <a:pt x="261" y="166"/>
                        <a:pt x="261" y="166"/>
                      </a:cubicBezTo>
                      <a:cubicBezTo>
                        <a:pt x="261" y="167"/>
                        <a:pt x="261" y="167"/>
                        <a:pt x="261" y="167"/>
                      </a:cubicBezTo>
                      <a:close/>
                      <a:moveTo>
                        <a:pt x="272" y="137"/>
                      </a:moveTo>
                      <a:cubicBezTo>
                        <a:pt x="272" y="137"/>
                        <a:pt x="272" y="137"/>
                        <a:pt x="272" y="137"/>
                      </a:cubicBezTo>
                      <a:cubicBezTo>
                        <a:pt x="272" y="137"/>
                        <a:pt x="272" y="137"/>
                        <a:pt x="272" y="137"/>
                      </a:cubicBezTo>
                      <a:cubicBezTo>
                        <a:pt x="272" y="137"/>
                        <a:pt x="272" y="137"/>
                        <a:pt x="273" y="137"/>
                      </a:cubicBezTo>
                      <a:cubicBezTo>
                        <a:pt x="272" y="137"/>
                        <a:pt x="272" y="137"/>
                        <a:pt x="272" y="137"/>
                      </a:cubicBezTo>
                      <a:close/>
                      <a:moveTo>
                        <a:pt x="276" y="129"/>
                      </a:moveTo>
                      <a:cubicBezTo>
                        <a:pt x="276" y="128"/>
                        <a:pt x="276" y="128"/>
                        <a:pt x="276" y="128"/>
                      </a:cubicBezTo>
                      <a:cubicBezTo>
                        <a:pt x="277" y="128"/>
                        <a:pt x="277" y="128"/>
                        <a:pt x="277" y="128"/>
                      </a:cubicBezTo>
                      <a:cubicBezTo>
                        <a:pt x="276" y="128"/>
                        <a:pt x="277" y="128"/>
                        <a:pt x="276" y="129"/>
                      </a:cubicBezTo>
                      <a:close/>
                      <a:moveTo>
                        <a:pt x="278" y="9"/>
                      </a:moveTo>
                      <a:cubicBezTo>
                        <a:pt x="278" y="9"/>
                        <a:pt x="279" y="9"/>
                        <a:pt x="279" y="9"/>
                      </a:cubicBezTo>
                      <a:cubicBezTo>
                        <a:pt x="279" y="10"/>
                        <a:pt x="279" y="11"/>
                        <a:pt x="280" y="11"/>
                      </a:cubicBezTo>
                      <a:cubicBezTo>
                        <a:pt x="279" y="11"/>
                        <a:pt x="278" y="10"/>
                        <a:pt x="278" y="9"/>
                      </a:cubicBezTo>
                      <a:close/>
                      <a:moveTo>
                        <a:pt x="306" y="196"/>
                      </a:moveTo>
                      <a:cubicBezTo>
                        <a:pt x="306" y="196"/>
                        <a:pt x="306" y="196"/>
                        <a:pt x="307" y="196"/>
                      </a:cubicBezTo>
                      <a:cubicBezTo>
                        <a:pt x="305" y="196"/>
                        <a:pt x="304" y="196"/>
                        <a:pt x="303" y="196"/>
                      </a:cubicBezTo>
                      <a:cubicBezTo>
                        <a:pt x="299" y="196"/>
                        <a:pt x="294" y="195"/>
                        <a:pt x="290" y="196"/>
                      </a:cubicBezTo>
                      <a:cubicBezTo>
                        <a:pt x="290" y="196"/>
                        <a:pt x="290" y="196"/>
                        <a:pt x="290" y="196"/>
                      </a:cubicBezTo>
                      <a:cubicBezTo>
                        <a:pt x="289" y="196"/>
                        <a:pt x="287" y="196"/>
                        <a:pt x="286" y="196"/>
                      </a:cubicBezTo>
                      <a:cubicBezTo>
                        <a:pt x="286" y="196"/>
                        <a:pt x="286" y="196"/>
                        <a:pt x="287" y="196"/>
                      </a:cubicBezTo>
                      <a:cubicBezTo>
                        <a:pt x="287" y="196"/>
                        <a:pt x="288" y="196"/>
                        <a:pt x="289" y="196"/>
                      </a:cubicBezTo>
                      <a:cubicBezTo>
                        <a:pt x="289" y="196"/>
                        <a:pt x="289" y="196"/>
                        <a:pt x="290" y="196"/>
                      </a:cubicBezTo>
                      <a:cubicBezTo>
                        <a:pt x="292" y="196"/>
                        <a:pt x="295" y="196"/>
                        <a:pt x="298" y="196"/>
                      </a:cubicBezTo>
                      <a:cubicBezTo>
                        <a:pt x="301" y="196"/>
                        <a:pt x="304" y="196"/>
                        <a:pt x="307" y="196"/>
                      </a:cubicBezTo>
                      <a:cubicBezTo>
                        <a:pt x="307" y="196"/>
                        <a:pt x="307" y="196"/>
                        <a:pt x="308" y="196"/>
                      </a:cubicBezTo>
                      <a:cubicBezTo>
                        <a:pt x="308" y="196"/>
                        <a:pt x="309" y="196"/>
                        <a:pt x="309" y="196"/>
                      </a:cubicBezTo>
                      <a:cubicBezTo>
                        <a:pt x="308" y="196"/>
                        <a:pt x="307" y="196"/>
                        <a:pt x="306" y="196"/>
                      </a:cubicBezTo>
                      <a:close/>
                      <a:moveTo>
                        <a:pt x="316" y="11"/>
                      </a:moveTo>
                      <a:cubicBezTo>
                        <a:pt x="317" y="10"/>
                        <a:pt x="317" y="10"/>
                        <a:pt x="317" y="9"/>
                      </a:cubicBezTo>
                      <a:cubicBezTo>
                        <a:pt x="318" y="9"/>
                        <a:pt x="318" y="9"/>
                        <a:pt x="318" y="9"/>
                      </a:cubicBezTo>
                      <a:cubicBezTo>
                        <a:pt x="318" y="10"/>
                        <a:pt x="317" y="11"/>
                        <a:pt x="316" y="11"/>
                      </a:cubicBezTo>
                      <a:close/>
                      <a:moveTo>
                        <a:pt x="320" y="128"/>
                      </a:move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128"/>
                        <a:pt x="320" y="128"/>
                        <a:pt x="320" y="128"/>
                      </a:cubicBezTo>
                      <a:close/>
                      <a:moveTo>
                        <a:pt x="324" y="137"/>
                      </a:moveTo>
                      <a:cubicBezTo>
                        <a:pt x="324" y="137"/>
                        <a:pt x="324" y="137"/>
                        <a:pt x="324" y="137"/>
                      </a:cubicBezTo>
                      <a:cubicBezTo>
                        <a:pt x="324" y="137"/>
                        <a:pt x="324" y="137"/>
                        <a:pt x="324" y="137"/>
                      </a:cubicBezTo>
                      <a:cubicBezTo>
                        <a:pt x="324" y="137"/>
                        <a:pt x="324" y="137"/>
                        <a:pt x="324" y="137"/>
                      </a:cubicBezTo>
                      <a:cubicBezTo>
                        <a:pt x="324" y="137"/>
                        <a:pt x="324" y="137"/>
                        <a:pt x="324" y="137"/>
                      </a:cubicBezTo>
                      <a:close/>
                      <a:moveTo>
                        <a:pt x="336" y="167"/>
                      </a:moveTo>
                      <a:cubicBezTo>
                        <a:pt x="335" y="167"/>
                        <a:pt x="335" y="167"/>
                        <a:pt x="335" y="166"/>
                      </a:cubicBezTo>
                      <a:cubicBezTo>
                        <a:pt x="335" y="166"/>
                        <a:pt x="335" y="167"/>
                        <a:pt x="336" y="167"/>
                      </a:cubicBezTo>
                      <a:cubicBezTo>
                        <a:pt x="336" y="167"/>
                        <a:pt x="336" y="167"/>
                        <a:pt x="336" y="167"/>
                      </a:cubicBezTo>
                      <a:close/>
                      <a:moveTo>
                        <a:pt x="338" y="77"/>
                      </a:moveTo>
                      <a:cubicBezTo>
                        <a:pt x="338" y="77"/>
                        <a:pt x="338" y="77"/>
                        <a:pt x="338" y="77"/>
                      </a:cubicBezTo>
                      <a:cubicBezTo>
                        <a:pt x="338" y="76"/>
                        <a:pt x="338" y="76"/>
                        <a:pt x="338" y="76"/>
                      </a:cubicBezTo>
                      <a:cubicBezTo>
                        <a:pt x="338" y="77"/>
                        <a:pt x="338" y="76"/>
                        <a:pt x="338" y="77"/>
                      </a:cubicBezTo>
                      <a:close/>
                      <a:moveTo>
                        <a:pt x="345" y="55"/>
                      </a:moveTo>
                      <a:cubicBezTo>
                        <a:pt x="345" y="55"/>
                        <a:pt x="345" y="55"/>
                        <a:pt x="345" y="55"/>
                      </a:cubicBezTo>
                      <a:cubicBezTo>
                        <a:pt x="345" y="55"/>
                        <a:pt x="345" y="55"/>
                        <a:pt x="345" y="55"/>
                      </a:cubicBezTo>
                      <a:cubicBezTo>
                        <a:pt x="345" y="55"/>
                        <a:pt x="345" y="55"/>
                        <a:pt x="345" y="55"/>
                      </a:cubicBezTo>
                      <a:close/>
                      <a:moveTo>
                        <a:pt x="354" y="12"/>
                      </a:moveTo>
                      <a:cubicBezTo>
                        <a:pt x="354" y="11"/>
                        <a:pt x="354" y="11"/>
                        <a:pt x="354" y="11"/>
                      </a:cubicBezTo>
                      <a:cubicBezTo>
                        <a:pt x="354" y="11"/>
                        <a:pt x="354" y="12"/>
                        <a:pt x="355" y="12"/>
                      </a:cubicBezTo>
                      <a:cubicBezTo>
                        <a:pt x="354" y="12"/>
                        <a:pt x="354" y="12"/>
                        <a:pt x="354" y="12"/>
                      </a:cubicBezTo>
                      <a:close/>
                      <a:moveTo>
                        <a:pt x="362" y="79"/>
                      </a:moveTo>
                      <a:cubicBezTo>
                        <a:pt x="362" y="79"/>
                        <a:pt x="362" y="80"/>
                        <a:pt x="361" y="80"/>
                      </a:cubicBezTo>
                      <a:cubicBezTo>
                        <a:pt x="361" y="80"/>
                        <a:pt x="361" y="80"/>
                        <a:pt x="361" y="80"/>
                      </a:cubicBezTo>
                      <a:cubicBezTo>
                        <a:pt x="361" y="80"/>
                        <a:pt x="362" y="79"/>
                        <a:pt x="362" y="79"/>
                      </a:cubicBezTo>
                      <a:close/>
                      <a:moveTo>
                        <a:pt x="369" y="149"/>
                      </a:moveTo>
                      <a:cubicBezTo>
                        <a:pt x="369" y="149"/>
                        <a:pt x="369" y="149"/>
                        <a:pt x="369" y="149"/>
                      </a:cubicBezTo>
                      <a:cubicBezTo>
                        <a:pt x="369" y="149"/>
                        <a:pt x="369" y="149"/>
                        <a:pt x="369" y="149"/>
                      </a:cubicBezTo>
                      <a:cubicBezTo>
                        <a:pt x="369" y="149"/>
                        <a:pt x="369" y="149"/>
                        <a:pt x="369" y="149"/>
                      </a:cubicBezTo>
                      <a:close/>
                      <a:moveTo>
                        <a:pt x="378" y="130"/>
                      </a:moveTo>
                      <a:cubicBezTo>
                        <a:pt x="378" y="130"/>
                        <a:pt x="378" y="130"/>
                        <a:pt x="378" y="130"/>
                      </a:cubicBezTo>
                      <a:cubicBezTo>
                        <a:pt x="378" y="130"/>
                        <a:pt x="378" y="130"/>
                        <a:pt x="378" y="130"/>
                      </a:cubicBezTo>
                      <a:cubicBezTo>
                        <a:pt x="378" y="130"/>
                        <a:pt x="378" y="130"/>
                        <a:pt x="378" y="130"/>
                      </a:cubicBezTo>
                      <a:close/>
                      <a:moveTo>
                        <a:pt x="386" y="82"/>
                      </a:moveTo>
                      <a:cubicBezTo>
                        <a:pt x="386" y="82"/>
                        <a:pt x="386" y="82"/>
                        <a:pt x="386" y="82"/>
                      </a:cubicBezTo>
                      <a:cubicBezTo>
                        <a:pt x="386" y="82"/>
                        <a:pt x="386" y="82"/>
                        <a:pt x="386" y="82"/>
                      </a:cubicBezTo>
                      <a:cubicBezTo>
                        <a:pt x="386" y="82"/>
                        <a:pt x="386" y="82"/>
                        <a:pt x="386" y="82"/>
                      </a:cubicBezTo>
                      <a:close/>
                      <a:moveTo>
                        <a:pt x="399" y="28"/>
                      </a:moveTo>
                      <a:cubicBezTo>
                        <a:pt x="399" y="28"/>
                        <a:pt x="399" y="28"/>
                        <a:pt x="399" y="28"/>
                      </a:cubicBezTo>
                      <a:cubicBezTo>
                        <a:pt x="399" y="28"/>
                        <a:pt x="399" y="28"/>
                        <a:pt x="399" y="28"/>
                      </a:cubicBezTo>
                      <a:cubicBezTo>
                        <a:pt x="399" y="28"/>
                        <a:pt x="399" y="28"/>
                        <a:pt x="399" y="28"/>
                      </a:cubicBezTo>
                      <a:close/>
                      <a:moveTo>
                        <a:pt x="399" y="35"/>
                      </a:moveTo>
                      <a:cubicBezTo>
                        <a:pt x="399" y="35"/>
                        <a:pt x="399" y="35"/>
                        <a:pt x="399" y="35"/>
                      </a:cubicBezTo>
                      <a:cubicBezTo>
                        <a:pt x="399" y="35"/>
                        <a:pt x="399" y="34"/>
                        <a:pt x="398" y="34"/>
                      </a:cubicBezTo>
                      <a:cubicBezTo>
                        <a:pt x="399" y="34"/>
                        <a:pt x="399" y="35"/>
                        <a:pt x="399" y="35"/>
                      </a:cubicBezTo>
                      <a:close/>
                      <a:moveTo>
                        <a:pt x="399" y="43"/>
                      </a:moveTo>
                      <a:cubicBezTo>
                        <a:pt x="399" y="43"/>
                        <a:pt x="399" y="43"/>
                        <a:pt x="399" y="43"/>
                      </a:cubicBezTo>
                      <a:cubicBezTo>
                        <a:pt x="399" y="43"/>
                        <a:pt x="399" y="43"/>
                        <a:pt x="399" y="43"/>
                      </a:cubicBezTo>
                      <a:cubicBezTo>
                        <a:pt x="399" y="43"/>
                        <a:pt x="399" y="43"/>
                        <a:pt x="399" y="43"/>
                      </a:cubicBezTo>
                      <a:close/>
                      <a:moveTo>
                        <a:pt x="395" y="189"/>
                      </a:moveTo>
                      <a:cubicBezTo>
                        <a:pt x="395" y="189"/>
                        <a:pt x="395" y="189"/>
                        <a:pt x="395" y="189"/>
                      </a:cubicBezTo>
                      <a:cubicBezTo>
                        <a:pt x="395" y="189"/>
                        <a:pt x="395" y="189"/>
                        <a:pt x="395" y="189"/>
                      </a:cubicBezTo>
                      <a:cubicBezTo>
                        <a:pt x="395" y="189"/>
                        <a:pt x="395" y="189"/>
                        <a:pt x="395" y="189"/>
                      </a:cubicBezTo>
                      <a:cubicBezTo>
                        <a:pt x="395" y="189"/>
                        <a:pt x="395" y="189"/>
                        <a:pt x="395" y="189"/>
                      </a:cubicBezTo>
                      <a:cubicBezTo>
                        <a:pt x="395" y="189"/>
                        <a:pt x="396" y="188"/>
                        <a:pt x="396" y="188"/>
                      </a:cubicBezTo>
                      <a:cubicBezTo>
                        <a:pt x="396" y="188"/>
                        <a:pt x="396" y="189"/>
                        <a:pt x="395" y="189"/>
                      </a:cubicBezTo>
                      <a:close/>
                      <a:moveTo>
                        <a:pt x="395" y="143"/>
                      </a:moveTo>
                      <a:cubicBezTo>
                        <a:pt x="395" y="142"/>
                        <a:pt x="394" y="142"/>
                        <a:pt x="394" y="142"/>
                      </a:cubicBezTo>
                      <a:cubicBezTo>
                        <a:pt x="394" y="142"/>
                        <a:pt x="394" y="142"/>
                        <a:pt x="394" y="141"/>
                      </a:cubicBezTo>
                      <a:cubicBezTo>
                        <a:pt x="394" y="144"/>
                        <a:pt x="396" y="146"/>
                        <a:pt x="399" y="146"/>
                      </a:cubicBezTo>
                      <a:cubicBezTo>
                        <a:pt x="397" y="145"/>
                        <a:pt x="396" y="144"/>
                        <a:pt x="395" y="143"/>
                      </a:cubicBezTo>
                      <a:close/>
                      <a:moveTo>
                        <a:pt x="399" y="136"/>
                      </a:moveTo>
                      <a:cubicBezTo>
                        <a:pt x="399" y="136"/>
                        <a:pt x="399" y="136"/>
                        <a:pt x="398" y="136"/>
                      </a:cubicBezTo>
                      <a:cubicBezTo>
                        <a:pt x="399" y="136"/>
                        <a:pt x="399" y="136"/>
                        <a:pt x="400" y="136"/>
                      </a:cubicBezTo>
                      <a:cubicBezTo>
                        <a:pt x="400" y="136"/>
                        <a:pt x="400" y="136"/>
                        <a:pt x="399" y="136"/>
                      </a:cubicBezTo>
                      <a:close/>
                      <a:moveTo>
                        <a:pt x="408" y="57"/>
                      </a:moveTo>
                      <a:cubicBezTo>
                        <a:pt x="408" y="57"/>
                        <a:pt x="408" y="57"/>
                        <a:pt x="408" y="57"/>
                      </a:cubicBezTo>
                      <a:cubicBezTo>
                        <a:pt x="408" y="57"/>
                        <a:pt x="408" y="56"/>
                        <a:pt x="407" y="56"/>
                      </a:cubicBezTo>
                      <a:cubicBezTo>
                        <a:pt x="408" y="56"/>
                        <a:pt x="408" y="57"/>
                        <a:pt x="408" y="57"/>
                      </a:cubicBezTo>
                      <a:close/>
                      <a:moveTo>
                        <a:pt x="408" y="102"/>
                      </a:moveTo>
                      <a:cubicBezTo>
                        <a:pt x="408" y="102"/>
                        <a:pt x="408" y="102"/>
                        <a:pt x="408" y="102"/>
                      </a:cubicBezTo>
                      <a:cubicBezTo>
                        <a:pt x="408" y="102"/>
                        <a:pt x="408" y="102"/>
                        <a:pt x="408" y="103"/>
                      </a:cubicBezTo>
                      <a:cubicBezTo>
                        <a:pt x="408" y="103"/>
                        <a:pt x="408" y="103"/>
                        <a:pt x="407" y="103"/>
                      </a:cubicBezTo>
                      <a:cubicBezTo>
                        <a:pt x="407" y="103"/>
                        <a:pt x="408" y="102"/>
                        <a:pt x="408" y="102"/>
                      </a:cubicBezTo>
                      <a:cubicBezTo>
                        <a:pt x="408" y="102"/>
                        <a:pt x="408" y="102"/>
                        <a:pt x="408" y="102"/>
                      </a:cubicBezTo>
                      <a:cubicBezTo>
                        <a:pt x="408" y="102"/>
                        <a:pt x="408" y="102"/>
                        <a:pt x="408" y="102"/>
                      </a:cubicBezTo>
                      <a:cubicBezTo>
                        <a:pt x="408" y="102"/>
                        <a:pt x="408" y="102"/>
                        <a:pt x="408" y="102"/>
                      </a:cubicBezTo>
                      <a:close/>
                      <a:moveTo>
                        <a:pt x="437" y="199"/>
                      </a:moveTo>
                      <a:cubicBezTo>
                        <a:pt x="437" y="199"/>
                        <a:pt x="437" y="199"/>
                        <a:pt x="437" y="199"/>
                      </a:cubicBezTo>
                      <a:cubicBezTo>
                        <a:pt x="437" y="199"/>
                        <a:pt x="437" y="199"/>
                        <a:pt x="437" y="199"/>
                      </a:cubicBezTo>
                      <a:cubicBezTo>
                        <a:pt x="437" y="199"/>
                        <a:pt x="437" y="199"/>
                        <a:pt x="437" y="199"/>
                      </a:cubicBezTo>
                      <a:close/>
                      <a:moveTo>
                        <a:pt x="441" y="174"/>
                      </a:moveTo>
                      <a:cubicBezTo>
                        <a:pt x="441" y="174"/>
                        <a:pt x="441" y="174"/>
                        <a:pt x="441" y="174"/>
                      </a:cubicBezTo>
                      <a:cubicBezTo>
                        <a:pt x="441" y="174"/>
                        <a:pt x="441" y="174"/>
                        <a:pt x="441" y="174"/>
                      </a:cubicBezTo>
                      <a:cubicBezTo>
                        <a:pt x="441" y="174"/>
                        <a:pt x="441" y="174"/>
                        <a:pt x="441" y="174"/>
                      </a:cubicBezTo>
                      <a:close/>
                      <a:moveTo>
                        <a:pt x="443" y="160"/>
                      </a:moveTo>
                      <a:cubicBezTo>
                        <a:pt x="443" y="160"/>
                        <a:pt x="443" y="160"/>
                        <a:pt x="443" y="160"/>
                      </a:cubicBezTo>
                      <a:cubicBezTo>
                        <a:pt x="443" y="160"/>
                        <a:pt x="443" y="160"/>
                        <a:pt x="443" y="160"/>
                      </a:cubicBezTo>
                      <a:cubicBezTo>
                        <a:pt x="443" y="160"/>
                        <a:pt x="443" y="160"/>
                        <a:pt x="443" y="160"/>
                      </a:cubicBezTo>
                      <a:cubicBezTo>
                        <a:pt x="443" y="160"/>
                        <a:pt x="443" y="160"/>
                        <a:pt x="443" y="160"/>
                      </a:cubicBezTo>
                      <a:close/>
                      <a:moveTo>
                        <a:pt x="449" y="175"/>
                      </a:moveTo>
                      <a:cubicBezTo>
                        <a:pt x="449" y="175"/>
                        <a:pt x="449" y="175"/>
                        <a:pt x="449" y="175"/>
                      </a:cubicBezTo>
                      <a:cubicBezTo>
                        <a:pt x="449" y="175"/>
                        <a:pt x="449" y="175"/>
                        <a:pt x="449" y="175"/>
                      </a:cubicBezTo>
                      <a:cubicBezTo>
                        <a:pt x="449" y="175"/>
                        <a:pt x="449" y="175"/>
                        <a:pt x="449" y="175"/>
                      </a:cubicBezTo>
                      <a:cubicBezTo>
                        <a:pt x="449" y="175"/>
                        <a:pt x="449" y="175"/>
                        <a:pt x="449" y="175"/>
                      </a:cubicBezTo>
                      <a:cubicBezTo>
                        <a:pt x="449" y="175"/>
                        <a:pt x="449" y="175"/>
                        <a:pt x="449" y="175"/>
                      </a:cubicBezTo>
                      <a:close/>
                      <a:moveTo>
                        <a:pt x="455" y="96"/>
                      </a:moveTo>
                      <a:cubicBezTo>
                        <a:pt x="454" y="97"/>
                        <a:pt x="454" y="98"/>
                        <a:pt x="455" y="99"/>
                      </a:cubicBezTo>
                      <a:cubicBezTo>
                        <a:pt x="454" y="97"/>
                        <a:pt x="454" y="96"/>
                        <a:pt x="455" y="95"/>
                      </a:cubicBezTo>
                      <a:lnTo>
                        <a:pt x="455" y="96"/>
                      </a:lnTo>
                      <a:close/>
                      <a:moveTo>
                        <a:pt x="468" y="93"/>
                      </a:moveTo>
                      <a:cubicBezTo>
                        <a:pt x="468" y="93"/>
                        <a:pt x="468" y="93"/>
                        <a:pt x="468" y="93"/>
                      </a:cubicBezTo>
                      <a:cubicBezTo>
                        <a:pt x="468" y="93"/>
                        <a:pt x="468" y="93"/>
                        <a:pt x="468" y="93"/>
                      </a:cubicBezTo>
                      <a:cubicBezTo>
                        <a:pt x="468" y="93"/>
                        <a:pt x="468" y="93"/>
                        <a:pt x="468" y="93"/>
                      </a:cubicBezTo>
                      <a:close/>
                      <a:moveTo>
                        <a:pt x="472" y="49"/>
                      </a:moveTo>
                      <a:cubicBezTo>
                        <a:pt x="472" y="49"/>
                        <a:pt x="473" y="49"/>
                        <a:pt x="473" y="49"/>
                      </a:cubicBezTo>
                      <a:cubicBezTo>
                        <a:pt x="473" y="49"/>
                        <a:pt x="473" y="49"/>
                        <a:pt x="473" y="50"/>
                      </a:cubicBezTo>
                      <a:cubicBezTo>
                        <a:pt x="473" y="50"/>
                        <a:pt x="473" y="50"/>
                        <a:pt x="472" y="49"/>
                      </a:cubicBezTo>
                      <a:close/>
                      <a:moveTo>
                        <a:pt x="480" y="11"/>
                      </a:moveTo>
                      <a:cubicBezTo>
                        <a:pt x="479" y="11"/>
                        <a:pt x="480" y="10"/>
                        <a:pt x="479" y="10"/>
                      </a:cubicBezTo>
                      <a:cubicBezTo>
                        <a:pt x="479" y="10"/>
                        <a:pt x="479" y="10"/>
                        <a:pt x="480" y="10"/>
                      </a:cubicBezTo>
                      <a:cubicBezTo>
                        <a:pt x="480" y="11"/>
                        <a:pt x="479" y="11"/>
                        <a:pt x="480" y="11"/>
                      </a:cubicBezTo>
                      <a:close/>
                      <a:moveTo>
                        <a:pt x="518" y="178"/>
                      </a:moveTo>
                      <a:cubicBezTo>
                        <a:pt x="518" y="178"/>
                        <a:pt x="518" y="178"/>
                        <a:pt x="518" y="178"/>
                      </a:cubicBezTo>
                      <a:cubicBezTo>
                        <a:pt x="518" y="178"/>
                        <a:pt x="518" y="178"/>
                        <a:pt x="518" y="178"/>
                      </a:cubicBezTo>
                      <a:close/>
                      <a:moveTo>
                        <a:pt x="513" y="173"/>
                      </a:moveTo>
                      <a:cubicBezTo>
                        <a:pt x="513" y="174"/>
                        <a:pt x="513" y="174"/>
                        <a:pt x="513" y="174"/>
                      </a:cubicBezTo>
                      <a:cubicBezTo>
                        <a:pt x="513" y="174"/>
                        <a:pt x="514" y="174"/>
                        <a:pt x="514" y="175"/>
                      </a:cubicBezTo>
                      <a:cubicBezTo>
                        <a:pt x="514" y="175"/>
                        <a:pt x="514" y="175"/>
                        <a:pt x="514" y="175"/>
                      </a:cubicBezTo>
                      <a:cubicBezTo>
                        <a:pt x="514" y="174"/>
                        <a:pt x="514" y="174"/>
                        <a:pt x="513" y="174"/>
                      </a:cubicBezTo>
                      <a:lnTo>
                        <a:pt x="513" y="173"/>
                      </a:lnTo>
                      <a:close/>
                      <a:moveTo>
                        <a:pt x="507" y="196"/>
                      </a:moveTo>
                      <a:cubicBezTo>
                        <a:pt x="507" y="196"/>
                        <a:pt x="507" y="196"/>
                        <a:pt x="507" y="196"/>
                      </a:cubicBezTo>
                      <a:cubicBezTo>
                        <a:pt x="506" y="195"/>
                        <a:pt x="505" y="194"/>
                        <a:pt x="504" y="194"/>
                      </a:cubicBezTo>
                      <a:cubicBezTo>
                        <a:pt x="505" y="194"/>
                        <a:pt x="505" y="196"/>
                        <a:pt x="507" y="196"/>
                      </a:cubicBezTo>
                      <a:close/>
                      <a:moveTo>
                        <a:pt x="497" y="118"/>
                      </a:moveTo>
                      <a:cubicBezTo>
                        <a:pt x="497" y="118"/>
                        <a:pt x="497" y="118"/>
                        <a:pt x="497" y="118"/>
                      </a:cubicBezTo>
                      <a:cubicBezTo>
                        <a:pt x="497" y="118"/>
                        <a:pt x="497" y="118"/>
                        <a:pt x="497" y="118"/>
                      </a:cubicBezTo>
                      <a:cubicBezTo>
                        <a:pt x="497" y="118"/>
                        <a:pt x="497" y="118"/>
                        <a:pt x="497" y="118"/>
                      </a:cubicBezTo>
                      <a:close/>
                      <a:moveTo>
                        <a:pt x="497" y="81"/>
                      </a:moveTo>
                      <a:cubicBezTo>
                        <a:pt x="497" y="81"/>
                        <a:pt x="497" y="81"/>
                        <a:pt x="497" y="81"/>
                      </a:cubicBezTo>
                      <a:cubicBezTo>
                        <a:pt x="497" y="81"/>
                        <a:pt x="497" y="81"/>
                        <a:pt x="497" y="81"/>
                      </a:cubicBezTo>
                      <a:cubicBezTo>
                        <a:pt x="497" y="81"/>
                        <a:pt x="497" y="81"/>
                        <a:pt x="497" y="81"/>
                      </a:cubicBezTo>
                      <a:cubicBezTo>
                        <a:pt x="497" y="81"/>
                        <a:pt x="497" y="81"/>
                        <a:pt x="497" y="81"/>
                      </a:cubicBezTo>
                      <a:cubicBezTo>
                        <a:pt x="497" y="81"/>
                        <a:pt x="497" y="81"/>
                        <a:pt x="497" y="81"/>
                      </a:cubicBezTo>
                      <a:cubicBezTo>
                        <a:pt x="497" y="81"/>
                        <a:pt x="497" y="81"/>
                        <a:pt x="497" y="81"/>
                      </a:cubicBezTo>
                      <a:close/>
                      <a:moveTo>
                        <a:pt x="498" y="78"/>
                      </a:moveTo>
                      <a:cubicBezTo>
                        <a:pt x="498" y="78"/>
                        <a:pt x="498" y="78"/>
                        <a:pt x="498" y="78"/>
                      </a:cubicBezTo>
                      <a:cubicBezTo>
                        <a:pt x="498" y="78"/>
                        <a:pt x="498" y="78"/>
                        <a:pt x="498" y="78"/>
                      </a:cubicBezTo>
                      <a:cubicBezTo>
                        <a:pt x="498" y="78"/>
                        <a:pt x="498" y="78"/>
                        <a:pt x="498" y="78"/>
                      </a:cubicBezTo>
                      <a:close/>
                      <a:moveTo>
                        <a:pt x="506" y="100"/>
                      </a:moveTo>
                      <a:cubicBezTo>
                        <a:pt x="506" y="100"/>
                        <a:pt x="506" y="101"/>
                        <a:pt x="506" y="101"/>
                      </a:cubicBezTo>
                      <a:cubicBezTo>
                        <a:pt x="506" y="100"/>
                        <a:pt x="505" y="100"/>
                        <a:pt x="505" y="100"/>
                      </a:cubicBezTo>
                      <a:cubicBezTo>
                        <a:pt x="506" y="100"/>
                        <a:pt x="506" y="100"/>
                        <a:pt x="506" y="100"/>
                      </a:cubicBezTo>
                      <a:close/>
                      <a:moveTo>
                        <a:pt x="530" y="68"/>
                      </a:moveTo>
                      <a:cubicBezTo>
                        <a:pt x="530" y="68"/>
                        <a:pt x="530" y="68"/>
                        <a:pt x="530" y="68"/>
                      </a:cubicBezTo>
                      <a:cubicBezTo>
                        <a:pt x="530" y="68"/>
                        <a:pt x="530" y="68"/>
                        <a:pt x="530" y="68"/>
                      </a:cubicBezTo>
                      <a:cubicBezTo>
                        <a:pt x="530" y="68"/>
                        <a:pt x="530" y="68"/>
                        <a:pt x="530" y="68"/>
                      </a:cubicBezTo>
                      <a:close/>
                      <a:moveTo>
                        <a:pt x="532" y="62"/>
                      </a:moveTo>
                      <a:cubicBezTo>
                        <a:pt x="531" y="62"/>
                        <a:pt x="531" y="62"/>
                        <a:pt x="531" y="61"/>
                      </a:cubicBezTo>
                      <a:cubicBezTo>
                        <a:pt x="531" y="62"/>
                        <a:pt x="531" y="62"/>
                        <a:pt x="532" y="62"/>
                      </a:cubicBezTo>
                      <a:close/>
                      <a:moveTo>
                        <a:pt x="542" y="63"/>
                      </a:moveTo>
                      <a:cubicBezTo>
                        <a:pt x="542" y="63"/>
                        <a:pt x="542" y="63"/>
                        <a:pt x="542" y="63"/>
                      </a:cubicBezTo>
                      <a:cubicBezTo>
                        <a:pt x="542" y="63"/>
                        <a:pt x="542" y="63"/>
                        <a:pt x="542" y="63"/>
                      </a:cubicBezTo>
                      <a:cubicBezTo>
                        <a:pt x="542" y="63"/>
                        <a:pt x="542" y="63"/>
                        <a:pt x="54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íṩľîḑê">
                  <a:extLst>
                    <a:ext uri="{FF2B5EF4-FFF2-40B4-BE49-F238E27FC236}">
                      <a16:creationId xmlns:a16="http://schemas.microsoft.com/office/drawing/2014/main" id="{E0AB2B86-59DA-432A-9673-9ECDE5AD5A35}"/>
                    </a:ext>
                  </a:extLst>
                </p:cNvPr>
                <p:cNvSpPr/>
                <p:nvPr/>
              </p:nvSpPr>
              <p:spPr bwMode="auto">
                <a:xfrm>
                  <a:off x="1098550" y="541338"/>
                  <a:ext cx="1587" cy="4762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0 h 2"/>
                    <a:gd name="T8" fmla="*/ 0 w 1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ïŝḻïḑè">
                  <a:extLst>
                    <a:ext uri="{FF2B5EF4-FFF2-40B4-BE49-F238E27FC236}">
                      <a16:creationId xmlns:a16="http://schemas.microsoft.com/office/drawing/2014/main" id="{5EE9E74A-4DA3-4FEB-A88C-89BFD0AD328D}"/>
                    </a:ext>
                  </a:extLst>
                </p:cNvPr>
                <p:cNvSpPr/>
                <p:nvPr/>
              </p:nvSpPr>
              <p:spPr bwMode="auto">
                <a:xfrm>
                  <a:off x="1484313" y="136525"/>
                  <a:ext cx="1587" cy="4762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0 h 2"/>
                    <a:gd name="T4" fmla="*/ 1 w 1"/>
                    <a:gd name="T5" fmla="*/ 2 h 2"/>
                    <a:gd name="T6" fmla="*/ 1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îşḷiḍe">
                  <a:extLst>
                    <a:ext uri="{FF2B5EF4-FFF2-40B4-BE49-F238E27FC236}">
                      <a16:creationId xmlns:a16="http://schemas.microsoft.com/office/drawing/2014/main" id="{9DC45921-C70A-4DC7-99C5-478EB796FB83}"/>
                    </a:ext>
                  </a:extLst>
                </p:cNvPr>
                <p:cNvSpPr/>
                <p:nvPr/>
              </p:nvSpPr>
              <p:spPr bwMode="auto">
                <a:xfrm>
                  <a:off x="-1587" y="161925"/>
                  <a:ext cx="14287" cy="7937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1 w 5"/>
                    <a:gd name="T5" fmla="*/ 1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ïsḻîḓé">
                  <a:extLst>
                    <a:ext uri="{FF2B5EF4-FFF2-40B4-BE49-F238E27FC236}">
                      <a16:creationId xmlns:a16="http://schemas.microsoft.com/office/drawing/2014/main" id="{3CFC504D-9834-4C12-B06B-B84E5408C2CF}"/>
                    </a:ext>
                  </a:extLst>
                </p:cNvPr>
                <p:cNvSpPr/>
                <p:nvPr/>
              </p:nvSpPr>
              <p:spPr bwMode="auto">
                <a:xfrm>
                  <a:off x="501650" y="541338"/>
                  <a:ext cx="3175" cy="4762"/>
                </a:xfrm>
                <a:custGeom>
                  <a:avLst/>
                  <a:gdLst>
                    <a:gd name="T0" fmla="*/ 0 w 1"/>
                    <a:gd name="T1" fmla="*/ 1 h 2"/>
                    <a:gd name="T2" fmla="*/ 0 w 1"/>
                    <a:gd name="T3" fmla="*/ 2 h 2"/>
                    <a:gd name="T4" fmla="*/ 1 w 1"/>
                    <a:gd name="T5" fmla="*/ 1 h 2"/>
                    <a:gd name="T6" fmla="*/ 1 w 1"/>
                    <a:gd name="T7" fmla="*/ 0 h 2"/>
                    <a:gd name="T8" fmla="*/ 0 w 1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i$ļíḓè">
                  <a:extLst>
                    <a:ext uri="{FF2B5EF4-FFF2-40B4-BE49-F238E27FC236}">
                      <a16:creationId xmlns:a16="http://schemas.microsoft.com/office/drawing/2014/main" id="{9C4ADD09-C6CF-41C9-865A-4FCA1932972C}"/>
                    </a:ext>
                  </a:extLst>
                </p:cNvPr>
                <p:cNvSpPr/>
                <p:nvPr/>
              </p:nvSpPr>
              <p:spPr bwMode="auto">
                <a:xfrm>
                  <a:off x="115888" y="136525"/>
                  <a:ext cx="3175" cy="4762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7" name="ïṩḷïḍê">
                <a:extLst>
                  <a:ext uri="{FF2B5EF4-FFF2-40B4-BE49-F238E27FC236}">
                    <a16:creationId xmlns:a16="http://schemas.microsoft.com/office/drawing/2014/main" id="{969EF35D-7B56-4F4D-A1FD-522F897C44FC}"/>
                  </a:ext>
                </a:extLst>
              </p:cNvPr>
              <p:cNvGrpSpPr/>
              <p:nvPr/>
            </p:nvGrpSpPr>
            <p:grpSpPr>
              <a:xfrm>
                <a:off x="3440113" y="1130306"/>
                <a:ext cx="5200650" cy="3622676"/>
                <a:chOff x="3440113" y="1130306"/>
                <a:chExt cx="5200650" cy="3622676"/>
              </a:xfrm>
            </p:grpSpPr>
            <p:sp>
              <p:nvSpPr>
                <p:cNvPr id="98" name="îŝļïḍê">
                  <a:extLst>
                    <a:ext uri="{FF2B5EF4-FFF2-40B4-BE49-F238E27FC236}">
                      <a16:creationId xmlns:a16="http://schemas.microsoft.com/office/drawing/2014/main" id="{1A9FAAA2-9DEA-4233-A7BF-529AFD3E7D74}"/>
                    </a:ext>
                  </a:extLst>
                </p:cNvPr>
                <p:cNvSpPr/>
                <p:nvPr/>
              </p:nvSpPr>
              <p:spPr bwMode="auto">
                <a:xfrm>
                  <a:off x="3897313" y="2789244"/>
                  <a:ext cx="1049338" cy="582613"/>
                </a:xfrm>
                <a:custGeom>
                  <a:avLst/>
                  <a:gdLst>
                    <a:gd name="T0" fmla="*/ 617 w 653"/>
                    <a:gd name="T1" fmla="*/ 145 h 363"/>
                    <a:gd name="T2" fmla="*/ 566 w 653"/>
                    <a:gd name="T3" fmla="*/ 145 h 363"/>
                    <a:gd name="T4" fmla="*/ 530 w 653"/>
                    <a:gd name="T5" fmla="*/ 109 h 363"/>
                    <a:gd name="T6" fmla="*/ 566 w 653"/>
                    <a:gd name="T7" fmla="*/ 73 h 363"/>
                    <a:gd name="T8" fmla="*/ 587 w 653"/>
                    <a:gd name="T9" fmla="*/ 73 h 363"/>
                    <a:gd name="T10" fmla="*/ 623 w 653"/>
                    <a:gd name="T11" fmla="*/ 36 h 363"/>
                    <a:gd name="T12" fmla="*/ 587 w 653"/>
                    <a:gd name="T13" fmla="*/ 0 h 363"/>
                    <a:gd name="T14" fmla="*/ 490 w 653"/>
                    <a:gd name="T15" fmla="*/ 0 h 363"/>
                    <a:gd name="T16" fmla="*/ 478 w 653"/>
                    <a:gd name="T17" fmla="*/ 0 h 363"/>
                    <a:gd name="T18" fmla="*/ 462 w 653"/>
                    <a:gd name="T19" fmla="*/ 0 h 363"/>
                    <a:gd name="T20" fmla="*/ 425 w 653"/>
                    <a:gd name="T21" fmla="*/ 0 h 363"/>
                    <a:gd name="T22" fmla="*/ 359 w 653"/>
                    <a:gd name="T23" fmla="*/ 0 h 363"/>
                    <a:gd name="T24" fmla="*/ 299 w 653"/>
                    <a:gd name="T25" fmla="*/ 0 h 363"/>
                    <a:gd name="T26" fmla="*/ 197 w 653"/>
                    <a:gd name="T27" fmla="*/ 0 h 363"/>
                    <a:gd name="T28" fmla="*/ 160 w 653"/>
                    <a:gd name="T29" fmla="*/ 36 h 363"/>
                    <a:gd name="T30" fmla="*/ 197 w 653"/>
                    <a:gd name="T31" fmla="*/ 73 h 363"/>
                    <a:gd name="T32" fmla="*/ 250 w 653"/>
                    <a:gd name="T33" fmla="*/ 73 h 363"/>
                    <a:gd name="T34" fmla="*/ 261 w 653"/>
                    <a:gd name="T35" fmla="*/ 73 h 363"/>
                    <a:gd name="T36" fmla="*/ 299 w 653"/>
                    <a:gd name="T37" fmla="*/ 73 h 363"/>
                    <a:gd name="T38" fmla="*/ 305 w 653"/>
                    <a:gd name="T39" fmla="*/ 73 h 363"/>
                    <a:gd name="T40" fmla="*/ 341 w 653"/>
                    <a:gd name="T41" fmla="*/ 109 h 363"/>
                    <a:gd name="T42" fmla="*/ 305 w 653"/>
                    <a:gd name="T43" fmla="*/ 145 h 363"/>
                    <a:gd name="T44" fmla="*/ 304 w 653"/>
                    <a:gd name="T45" fmla="*/ 145 h 363"/>
                    <a:gd name="T46" fmla="*/ 153 w 653"/>
                    <a:gd name="T47" fmla="*/ 145 h 363"/>
                    <a:gd name="T48" fmla="*/ 117 w 653"/>
                    <a:gd name="T49" fmla="*/ 182 h 363"/>
                    <a:gd name="T50" fmla="*/ 153 w 653"/>
                    <a:gd name="T51" fmla="*/ 218 h 363"/>
                    <a:gd name="T52" fmla="*/ 175 w 653"/>
                    <a:gd name="T53" fmla="*/ 218 h 363"/>
                    <a:gd name="T54" fmla="*/ 211 w 653"/>
                    <a:gd name="T55" fmla="*/ 254 h 363"/>
                    <a:gd name="T56" fmla="*/ 175 w 653"/>
                    <a:gd name="T57" fmla="*/ 290 h 363"/>
                    <a:gd name="T58" fmla="*/ 37 w 653"/>
                    <a:gd name="T59" fmla="*/ 290 h 363"/>
                    <a:gd name="T60" fmla="*/ 0 w 653"/>
                    <a:gd name="T61" fmla="*/ 327 h 363"/>
                    <a:gd name="T62" fmla="*/ 37 w 653"/>
                    <a:gd name="T63" fmla="*/ 363 h 363"/>
                    <a:gd name="T64" fmla="*/ 90 w 653"/>
                    <a:gd name="T65" fmla="*/ 363 h 363"/>
                    <a:gd name="T66" fmla="*/ 102 w 653"/>
                    <a:gd name="T67" fmla="*/ 363 h 363"/>
                    <a:gd name="T68" fmla="*/ 188 w 653"/>
                    <a:gd name="T69" fmla="*/ 363 h 363"/>
                    <a:gd name="T70" fmla="*/ 199 w 653"/>
                    <a:gd name="T71" fmla="*/ 363 h 363"/>
                    <a:gd name="T72" fmla="*/ 242 w 653"/>
                    <a:gd name="T73" fmla="*/ 363 h 363"/>
                    <a:gd name="T74" fmla="*/ 253 w 653"/>
                    <a:gd name="T75" fmla="*/ 363 h 363"/>
                    <a:gd name="T76" fmla="*/ 338 w 653"/>
                    <a:gd name="T77" fmla="*/ 363 h 363"/>
                    <a:gd name="T78" fmla="*/ 350 w 653"/>
                    <a:gd name="T79" fmla="*/ 363 h 363"/>
                    <a:gd name="T80" fmla="*/ 392 w 653"/>
                    <a:gd name="T81" fmla="*/ 363 h 363"/>
                    <a:gd name="T82" fmla="*/ 403 w 653"/>
                    <a:gd name="T83" fmla="*/ 363 h 363"/>
                    <a:gd name="T84" fmla="*/ 501 w 653"/>
                    <a:gd name="T85" fmla="*/ 363 h 363"/>
                    <a:gd name="T86" fmla="*/ 537 w 653"/>
                    <a:gd name="T87" fmla="*/ 327 h 363"/>
                    <a:gd name="T88" fmla="*/ 501 w 653"/>
                    <a:gd name="T89" fmla="*/ 290 h 363"/>
                    <a:gd name="T90" fmla="*/ 436 w 653"/>
                    <a:gd name="T91" fmla="*/ 290 h 363"/>
                    <a:gd name="T92" fmla="*/ 399 w 653"/>
                    <a:gd name="T93" fmla="*/ 254 h 363"/>
                    <a:gd name="T94" fmla="*/ 436 w 653"/>
                    <a:gd name="T95" fmla="*/ 218 h 363"/>
                    <a:gd name="T96" fmla="*/ 455 w 653"/>
                    <a:gd name="T97" fmla="*/ 218 h 363"/>
                    <a:gd name="T98" fmla="*/ 467 w 653"/>
                    <a:gd name="T99" fmla="*/ 218 h 363"/>
                    <a:gd name="T100" fmla="*/ 508 w 653"/>
                    <a:gd name="T101" fmla="*/ 218 h 363"/>
                    <a:gd name="T102" fmla="*/ 519 w 653"/>
                    <a:gd name="T103" fmla="*/ 218 h 363"/>
                    <a:gd name="T104" fmla="*/ 617 w 653"/>
                    <a:gd name="T105" fmla="*/ 218 h 363"/>
                    <a:gd name="T106" fmla="*/ 653 w 653"/>
                    <a:gd name="T107" fmla="*/ 182 h 363"/>
                    <a:gd name="T108" fmla="*/ 617 w 653"/>
                    <a:gd name="T109" fmla="*/ 145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53" h="363">
                      <a:moveTo>
                        <a:pt x="617" y="145"/>
                      </a:moveTo>
                      <a:cubicBezTo>
                        <a:pt x="566" y="145"/>
                        <a:pt x="566" y="145"/>
                        <a:pt x="566" y="145"/>
                      </a:cubicBezTo>
                      <a:cubicBezTo>
                        <a:pt x="546" y="145"/>
                        <a:pt x="530" y="129"/>
                        <a:pt x="530" y="109"/>
                      </a:cubicBezTo>
                      <a:cubicBezTo>
                        <a:pt x="530" y="89"/>
                        <a:pt x="546" y="73"/>
                        <a:pt x="566" y="73"/>
                      </a:cubicBezTo>
                      <a:cubicBezTo>
                        <a:pt x="587" y="73"/>
                        <a:pt x="587" y="73"/>
                        <a:pt x="587" y="73"/>
                      </a:cubicBezTo>
                      <a:cubicBezTo>
                        <a:pt x="607" y="73"/>
                        <a:pt x="623" y="56"/>
                        <a:pt x="623" y="36"/>
                      </a:cubicBezTo>
                      <a:cubicBezTo>
                        <a:pt x="623" y="16"/>
                        <a:pt x="607" y="0"/>
                        <a:pt x="587" y="0"/>
                      </a:cubicBezTo>
                      <a:cubicBezTo>
                        <a:pt x="490" y="0"/>
                        <a:pt x="490" y="0"/>
                        <a:pt x="490" y="0"/>
                      </a:cubicBezTo>
                      <a:cubicBezTo>
                        <a:pt x="478" y="0"/>
                        <a:pt x="478" y="0"/>
                        <a:pt x="478" y="0"/>
                      </a:cubicBezTo>
                      <a:cubicBezTo>
                        <a:pt x="462" y="0"/>
                        <a:pt x="462" y="0"/>
                        <a:pt x="462" y="0"/>
                      </a:cubicBezTo>
                      <a:cubicBezTo>
                        <a:pt x="425" y="0"/>
                        <a:pt x="425" y="0"/>
                        <a:pt x="425" y="0"/>
                      </a:cubicBezTo>
                      <a:cubicBezTo>
                        <a:pt x="359" y="0"/>
                        <a:pt x="359" y="0"/>
                        <a:pt x="359" y="0"/>
                      </a:cubicBezTo>
                      <a:cubicBezTo>
                        <a:pt x="299" y="0"/>
                        <a:pt x="299" y="0"/>
                        <a:pt x="299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77" y="0"/>
                        <a:pt x="160" y="16"/>
                        <a:pt x="160" y="36"/>
                      </a:cubicBezTo>
                      <a:cubicBezTo>
                        <a:pt x="160" y="56"/>
                        <a:pt x="177" y="73"/>
                        <a:pt x="197" y="73"/>
                      </a:cubicBezTo>
                      <a:cubicBezTo>
                        <a:pt x="250" y="73"/>
                        <a:pt x="250" y="73"/>
                        <a:pt x="250" y="73"/>
                      </a:cubicBezTo>
                      <a:cubicBezTo>
                        <a:pt x="261" y="73"/>
                        <a:pt x="261" y="73"/>
                        <a:pt x="261" y="73"/>
                      </a:cubicBezTo>
                      <a:cubicBezTo>
                        <a:pt x="299" y="73"/>
                        <a:pt x="299" y="73"/>
                        <a:pt x="299" y="73"/>
                      </a:cubicBezTo>
                      <a:cubicBezTo>
                        <a:pt x="305" y="73"/>
                        <a:pt x="305" y="73"/>
                        <a:pt x="305" y="73"/>
                      </a:cubicBezTo>
                      <a:cubicBezTo>
                        <a:pt x="325" y="73"/>
                        <a:pt x="341" y="89"/>
                        <a:pt x="341" y="109"/>
                      </a:cubicBezTo>
                      <a:cubicBezTo>
                        <a:pt x="341" y="129"/>
                        <a:pt x="325" y="145"/>
                        <a:pt x="305" y="145"/>
                      </a:cubicBezTo>
                      <a:cubicBezTo>
                        <a:pt x="304" y="145"/>
                        <a:pt x="304" y="145"/>
                        <a:pt x="304" y="145"/>
                      </a:cubicBezTo>
                      <a:cubicBezTo>
                        <a:pt x="153" y="145"/>
                        <a:pt x="153" y="145"/>
                        <a:pt x="153" y="145"/>
                      </a:cubicBezTo>
                      <a:cubicBezTo>
                        <a:pt x="133" y="145"/>
                        <a:pt x="117" y="162"/>
                        <a:pt x="117" y="182"/>
                      </a:cubicBezTo>
                      <a:cubicBezTo>
                        <a:pt x="117" y="202"/>
                        <a:pt x="133" y="218"/>
                        <a:pt x="153" y="218"/>
                      </a:cubicBezTo>
                      <a:cubicBezTo>
                        <a:pt x="175" y="218"/>
                        <a:pt x="175" y="218"/>
                        <a:pt x="175" y="218"/>
                      </a:cubicBezTo>
                      <a:cubicBezTo>
                        <a:pt x="195" y="218"/>
                        <a:pt x="211" y="234"/>
                        <a:pt x="211" y="254"/>
                      </a:cubicBezTo>
                      <a:cubicBezTo>
                        <a:pt x="211" y="274"/>
                        <a:pt x="195" y="290"/>
                        <a:pt x="175" y="290"/>
                      </a:cubicBezTo>
                      <a:cubicBezTo>
                        <a:pt x="37" y="290"/>
                        <a:pt x="37" y="290"/>
                        <a:pt x="37" y="290"/>
                      </a:cubicBezTo>
                      <a:cubicBezTo>
                        <a:pt x="17" y="290"/>
                        <a:pt x="0" y="307"/>
                        <a:pt x="0" y="327"/>
                      </a:cubicBezTo>
                      <a:cubicBezTo>
                        <a:pt x="0" y="347"/>
                        <a:pt x="17" y="363"/>
                        <a:pt x="37" y="363"/>
                      </a:cubicBezTo>
                      <a:cubicBezTo>
                        <a:pt x="90" y="363"/>
                        <a:pt x="90" y="363"/>
                        <a:pt x="90" y="363"/>
                      </a:cubicBezTo>
                      <a:cubicBezTo>
                        <a:pt x="102" y="363"/>
                        <a:pt x="102" y="363"/>
                        <a:pt x="102" y="363"/>
                      </a:cubicBezTo>
                      <a:cubicBezTo>
                        <a:pt x="188" y="363"/>
                        <a:pt x="188" y="363"/>
                        <a:pt x="188" y="363"/>
                      </a:cubicBezTo>
                      <a:cubicBezTo>
                        <a:pt x="199" y="363"/>
                        <a:pt x="199" y="363"/>
                        <a:pt x="199" y="363"/>
                      </a:cubicBezTo>
                      <a:cubicBezTo>
                        <a:pt x="242" y="363"/>
                        <a:pt x="242" y="363"/>
                        <a:pt x="242" y="363"/>
                      </a:cubicBezTo>
                      <a:cubicBezTo>
                        <a:pt x="253" y="363"/>
                        <a:pt x="253" y="363"/>
                        <a:pt x="253" y="363"/>
                      </a:cubicBezTo>
                      <a:cubicBezTo>
                        <a:pt x="338" y="363"/>
                        <a:pt x="338" y="363"/>
                        <a:pt x="338" y="363"/>
                      </a:cubicBezTo>
                      <a:cubicBezTo>
                        <a:pt x="350" y="363"/>
                        <a:pt x="350" y="363"/>
                        <a:pt x="350" y="363"/>
                      </a:cubicBezTo>
                      <a:cubicBezTo>
                        <a:pt x="392" y="363"/>
                        <a:pt x="392" y="363"/>
                        <a:pt x="392" y="363"/>
                      </a:cubicBezTo>
                      <a:cubicBezTo>
                        <a:pt x="403" y="363"/>
                        <a:pt x="403" y="363"/>
                        <a:pt x="403" y="363"/>
                      </a:cubicBezTo>
                      <a:cubicBezTo>
                        <a:pt x="501" y="363"/>
                        <a:pt x="501" y="363"/>
                        <a:pt x="501" y="363"/>
                      </a:cubicBezTo>
                      <a:cubicBezTo>
                        <a:pt x="521" y="363"/>
                        <a:pt x="537" y="347"/>
                        <a:pt x="537" y="327"/>
                      </a:cubicBezTo>
                      <a:cubicBezTo>
                        <a:pt x="537" y="307"/>
                        <a:pt x="521" y="290"/>
                        <a:pt x="501" y="290"/>
                      </a:cubicBezTo>
                      <a:cubicBezTo>
                        <a:pt x="436" y="290"/>
                        <a:pt x="436" y="290"/>
                        <a:pt x="436" y="290"/>
                      </a:cubicBezTo>
                      <a:cubicBezTo>
                        <a:pt x="416" y="290"/>
                        <a:pt x="399" y="274"/>
                        <a:pt x="399" y="254"/>
                      </a:cubicBezTo>
                      <a:cubicBezTo>
                        <a:pt x="399" y="234"/>
                        <a:pt x="416" y="218"/>
                        <a:pt x="436" y="218"/>
                      </a:cubicBezTo>
                      <a:cubicBezTo>
                        <a:pt x="455" y="218"/>
                        <a:pt x="455" y="218"/>
                        <a:pt x="455" y="218"/>
                      </a:cubicBezTo>
                      <a:cubicBezTo>
                        <a:pt x="467" y="218"/>
                        <a:pt x="467" y="218"/>
                        <a:pt x="467" y="218"/>
                      </a:cubicBezTo>
                      <a:cubicBezTo>
                        <a:pt x="508" y="218"/>
                        <a:pt x="508" y="218"/>
                        <a:pt x="508" y="218"/>
                      </a:cubicBezTo>
                      <a:cubicBezTo>
                        <a:pt x="519" y="218"/>
                        <a:pt x="519" y="218"/>
                        <a:pt x="519" y="218"/>
                      </a:cubicBezTo>
                      <a:cubicBezTo>
                        <a:pt x="617" y="218"/>
                        <a:pt x="617" y="218"/>
                        <a:pt x="617" y="218"/>
                      </a:cubicBezTo>
                      <a:cubicBezTo>
                        <a:pt x="637" y="218"/>
                        <a:pt x="653" y="202"/>
                        <a:pt x="653" y="182"/>
                      </a:cubicBezTo>
                      <a:cubicBezTo>
                        <a:pt x="653" y="162"/>
                        <a:pt x="637" y="145"/>
                        <a:pt x="617" y="145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îṡļíḑé">
                  <a:extLst>
                    <a:ext uri="{FF2B5EF4-FFF2-40B4-BE49-F238E27FC236}">
                      <a16:creationId xmlns:a16="http://schemas.microsoft.com/office/drawing/2014/main" id="{6FEFF254-CA5A-46FE-B4D9-FA86B2AB74E2}"/>
                    </a:ext>
                  </a:extLst>
                </p:cNvPr>
                <p:cNvSpPr/>
                <p:nvPr/>
              </p:nvSpPr>
              <p:spPr bwMode="auto">
                <a:xfrm>
                  <a:off x="6397625" y="1620844"/>
                  <a:ext cx="862013" cy="347663"/>
                </a:xfrm>
                <a:custGeom>
                  <a:avLst/>
                  <a:gdLst>
                    <a:gd name="T0" fmla="*/ 392 w 537"/>
                    <a:gd name="T1" fmla="*/ 72 h 217"/>
                    <a:gd name="T2" fmla="*/ 403 w 537"/>
                    <a:gd name="T3" fmla="*/ 72 h 217"/>
                    <a:gd name="T4" fmla="*/ 501 w 537"/>
                    <a:gd name="T5" fmla="*/ 72 h 217"/>
                    <a:gd name="T6" fmla="*/ 537 w 537"/>
                    <a:gd name="T7" fmla="*/ 36 h 217"/>
                    <a:gd name="T8" fmla="*/ 501 w 537"/>
                    <a:gd name="T9" fmla="*/ 0 h 217"/>
                    <a:gd name="T10" fmla="*/ 350 w 537"/>
                    <a:gd name="T11" fmla="*/ 0 h 217"/>
                    <a:gd name="T12" fmla="*/ 338 w 537"/>
                    <a:gd name="T13" fmla="*/ 0 h 217"/>
                    <a:gd name="T14" fmla="*/ 199 w 537"/>
                    <a:gd name="T15" fmla="*/ 0 h 217"/>
                    <a:gd name="T16" fmla="*/ 188 w 537"/>
                    <a:gd name="T17" fmla="*/ 0 h 217"/>
                    <a:gd name="T18" fmla="*/ 37 w 537"/>
                    <a:gd name="T19" fmla="*/ 0 h 217"/>
                    <a:gd name="T20" fmla="*/ 0 w 537"/>
                    <a:gd name="T21" fmla="*/ 36 h 217"/>
                    <a:gd name="T22" fmla="*/ 37 w 537"/>
                    <a:gd name="T23" fmla="*/ 72 h 217"/>
                    <a:gd name="T24" fmla="*/ 90 w 537"/>
                    <a:gd name="T25" fmla="*/ 72 h 217"/>
                    <a:gd name="T26" fmla="*/ 101 w 537"/>
                    <a:gd name="T27" fmla="*/ 72 h 217"/>
                    <a:gd name="T28" fmla="*/ 131 w 537"/>
                    <a:gd name="T29" fmla="*/ 72 h 217"/>
                    <a:gd name="T30" fmla="*/ 167 w 537"/>
                    <a:gd name="T31" fmla="*/ 109 h 217"/>
                    <a:gd name="T32" fmla="*/ 131 w 537"/>
                    <a:gd name="T33" fmla="*/ 145 h 217"/>
                    <a:gd name="T34" fmla="*/ 110 w 537"/>
                    <a:gd name="T35" fmla="*/ 145 h 217"/>
                    <a:gd name="T36" fmla="*/ 74 w 537"/>
                    <a:gd name="T37" fmla="*/ 181 h 217"/>
                    <a:gd name="T38" fmla="*/ 74 w 537"/>
                    <a:gd name="T39" fmla="*/ 181 h 217"/>
                    <a:gd name="T40" fmla="*/ 110 w 537"/>
                    <a:gd name="T41" fmla="*/ 217 h 217"/>
                    <a:gd name="T42" fmla="*/ 164 w 537"/>
                    <a:gd name="T43" fmla="*/ 217 h 217"/>
                    <a:gd name="T44" fmla="*/ 175 w 537"/>
                    <a:gd name="T45" fmla="*/ 217 h 217"/>
                    <a:gd name="T46" fmla="*/ 213 w 537"/>
                    <a:gd name="T47" fmla="*/ 217 h 217"/>
                    <a:gd name="T48" fmla="*/ 267 w 537"/>
                    <a:gd name="T49" fmla="*/ 217 h 217"/>
                    <a:gd name="T50" fmla="*/ 273 w 537"/>
                    <a:gd name="T51" fmla="*/ 217 h 217"/>
                    <a:gd name="T52" fmla="*/ 278 w 537"/>
                    <a:gd name="T53" fmla="*/ 217 h 217"/>
                    <a:gd name="T54" fmla="*/ 338 w 537"/>
                    <a:gd name="T55" fmla="*/ 217 h 217"/>
                    <a:gd name="T56" fmla="*/ 375 w 537"/>
                    <a:gd name="T57" fmla="*/ 217 h 217"/>
                    <a:gd name="T58" fmla="*/ 501 w 537"/>
                    <a:gd name="T59" fmla="*/ 217 h 217"/>
                    <a:gd name="T60" fmla="*/ 537 w 537"/>
                    <a:gd name="T61" fmla="*/ 181 h 217"/>
                    <a:gd name="T62" fmla="*/ 501 w 537"/>
                    <a:gd name="T63" fmla="*/ 145 h 217"/>
                    <a:gd name="T64" fmla="*/ 403 w 537"/>
                    <a:gd name="T65" fmla="*/ 145 h 217"/>
                    <a:gd name="T66" fmla="*/ 392 w 537"/>
                    <a:gd name="T67" fmla="*/ 145 h 217"/>
                    <a:gd name="T68" fmla="*/ 356 w 537"/>
                    <a:gd name="T69" fmla="*/ 109 h 217"/>
                    <a:gd name="T70" fmla="*/ 392 w 537"/>
                    <a:gd name="T71" fmla="*/ 7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37" h="217">
                      <a:moveTo>
                        <a:pt x="392" y="72"/>
                      </a:moveTo>
                      <a:cubicBezTo>
                        <a:pt x="403" y="72"/>
                        <a:pt x="403" y="72"/>
                        <a:pt x="403" y="72"/>
                      </a:cubicBezTo>
                      <a:cubicBezTo>
                        <a:pt x="501" y="72"/>
                        <a:pt x="501" y="72"/>
                        <a:pt x="501" y="72"/>
                      </a:cubicBezTo>
                      <a:cubicBezTo>
                        <a:pt x="521" y="72"/>
                        <a:pt x="537" y="56"/>
                        <a:pt x="537" y="36"/>
                      </a:cubicBezTo>
                      <a:cubicBezTo>
                        <a:pt x="537" y="16"/>
                        <a:pt x="521" y="0"/>
                        <a:pt x="501" y="0"/>
                      </a:cubicBezTo>
                      <a:cubicBezTo>
                        <a:pt x="350" y="0"/>
                        <a:pt x="350" y="0"/>
                        <a:pt x="350" y="0"/>
                      </a:cubicBezTo>
                      <a:cubicBezTo>
                        <a:pt x="338" y="0"/>
                        <a:pt x="338" y="0"/>
                        <a:pt x="338" y="0"/>
                      </a:cubicBezTo>
                      <a:cubicBezTo>
                        <a:pt x="199" y="0"/>
                        <a:pt x="199" y="0"/>
                        <a:pt x="199" y="0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6"/>
                        <a:pt x="0" y="36"/>
                      </a:cubicBezTo>
                      <a:cubicBezTo>
                        <a:pt x="0" y="56"/>
                        <a:pt x="17" y="72"/>
                        <a:pt x="37" y="72"/>
                      </a:cubicBezTo>
                      <a:cubicBezTo>
                        <a:pt x="90" y="72"/>
                        <a:pt x="90" y="72"/>
                        <a:pt x="90" y="72"/>
                      </a:cubicBezTo>
                      <a:cubicBezTo>
                        <a:pt x="101" y="72"/>
                        <a:pt x="101" y="72"/>
                        <a:pt x="101" y="72"/>
                      </a:cubicBezTo>
                      <a:cubicBezTo>
                        <a:pt x="131" y="72"/>
                        <a:pt x="131" y="72"/>
                        <a:pt x="131" y="72"/>
                      </a:cubicBezTo>
                      <a:cubicBezTo>
                        <a:pt x="151" y="72"/>
                        <a:pt x="167" y="89"/>
                        <a:pt x="167" y="109"/>
                      </a:cubicBezTo>
                      <a:cubicBezTo>
                        <a:pt x="167" y="128"/>
                        <a:pt x="151" y="145"/>
                        <a:pt x="131" y="145"/>
                      </a:cubicBezTo>
                      <a:cubicBezTo>
                        <a:pt x="110" y="145"/>
                        <a:pt x="110" y="145"/>
                        <a:pt x="110" y="145"/>
                      </a:cubicBezTo>
                      <a:cubicBezTo>
                        <a:pt x="90" y="145"/>
                        <a:pt x="74" y="161"/>
                        <a:pt x="74" y="181"/>
                      </a:cubicBezTo>
                      <a:cubicBezTo>
                        <a:pt x="74" y="181"/>
                        <a:pt x="74" y="181"/>
                        <a:pt x="74" y="181"/>
                      </a:cubicBezTo>
                      <a:cubicBezTo>
                        <a:pt x="74" y="201"/>
                        <a:pt x="90" y="217"/>
                        <a:pt x="110" y="217"/>
                      </a:cubicBezTo>
                      <a:cubicBezTo>
                        <a:pt x="164" y="217"/>
                        <a:pt x="164" y="217"/>
                        <a:pt x="164" y="217"/>
                      </a:cubicBezTo>
                      <a:cubicBezTo>
                        <a:pt x="175" y="217"/>
                        <a:pt x="175" y="217"/>
                        <a:pt x="175" y="217"/>
                      </a:cubicBezTo>
                      <a:cubicBezTo>
                        <a:pt x="213" y="217"/>
                        <a:pt x="213" y="217"/>
                        <a:pt x="213" y="217"/>
                      </a:cubicBezTo>
                      <a:cubicBezTo>
                        <a:pt x="267" y="217"/>
                        <a:pt x="267" y="217"/>
                        <a:pt x="267" y="217"/>
                      </a:cubicBezTo>
                      <a:cubicBezTo>
                        <a:pt x="273" y="217"/>
                        <a:pt x="273" y="217"/>
                        <a:pt x="273" y="217"/>
                      </a:cubicBezTo>
                      <a:cubicBezTo>
                        <a:pt x="278" y="217"/>
                        <a:pt x="278" y="217"/>
                        <a:pt x="278" y="217"/>
                      </a:cubicBezTo>
                      <a:cubicBezTo>
                        <a:pt x="338" y="217"/>
                        <a:pt x="338" y="217"/>
                        <a:pt x="338" y="217"/>
                      </a:cubicBezTo>
                      <a:cubicBezTo>
                        <a:pt x="375" y="217"/>
                        <a:pt x="375" y="217"/>
                        <a:pt x="375" y="217"/>
                      </a:cubicBezTo>
                      <a:cubicBezTo>
                        <a:pt x="501" y="217"/>
                        <a:pt x="501" y="217"/>
                        <a:pt x="501" y="217"/>
                      </a:cubicBezTo>
                      <a:cubicBezTo>
                        <a:pt x="521" y="217"/>
                        <a:pt x="537" y="201"/>
                        <a:pt x="537" y="181"/>
                      </a:cubicBezTo>
                      <a:cubicBezTo>
                        <a:pt x="537" y="161"/>
                        <a:pt x="521" y="145"/>
                        <a:pt x="501" y="145"/>
                      </a:cubicBezTo>
                      <a:cubicBezTo>
                        <a:pt x="403" y="145"/>
                        <a:pt x="403" y="145"/>
                        <a:pt x="403" y="145"/>
                      </a:cubicBezTo>
                      <a:cubicBezTo>
                        <a:pt x="392" y="145"/>
                        <a:pt x="392" y="145"/>
                        <a:pt x="392" y="145"/>
                      </a:cubicBezTo>
                      <a:cubicBezTo>
                        <a:pt x="372" y="145"/>
                        <a:pt x="356" y="128"/>
                        <a:pt x="356" y="109"/>
                      </a:cubicBezTo>
                      <a:cubicBezTo>
                        <a:pt x="356" y="89"/>
                        <a:pt x="372" y="72"/>
                        <a:pt x="392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išľîḓe">
                  <a:extLst>
                    <a:ext uri="{FF2B5EF4-FFF2-40B4-BE49-F238E27FC236}">
                      <a16:creationId xmlns:a16="http://schemas.microsoft.com/office/drawing/2014/main" id="{99980A5C-7553-46E4-B2CE-F6BD828C8A3D}"/>
                    </a:ext>
                  </a:extLst>
                </p:cNvPr>
                <p:cNvSpPr/>
                <p:nvPr/>
              </p:nvSpPr>
              <p:spPr bwMode="auto">
                <a:xfrm>
                  <a:off x="6991350" y="2668594"/>
                  <a:ext cx="185738" cy="115888"/>
                </a:xfrm>
                <a:custGeom>
                  <a:avLst/>
                  <a:gdLst>
                    <a:gd name="T0" fmla="*/ 79 w 115"/>
                    <a:gd name="T1" fmla="*/ 72 h 72"/>
                    <a:gd name="T2" fmla="*/ 35 w 115"/>
                    <a:gd name="T3" fmla="*/ 72 h 72"/>
                    <a:gd name="T4" fmla="*/ 0 w 115"/>
                    <a:gd name="T5" fmla="*/ 36 h 72"/>
                    <a:gd name="T6" fmla="*/ 35 w 115"/>
                    <a:gd name="T7" fmla="*/ 0 h 72"/>
                    <a:gd name="T8" fmla="*/ 79 w 115"/>
                    <a:gd name="T9" fmla="*/ 0 h 72"/>
                    <a:gd name="T10" fmla="*/ 115 w 115"/>
                    <a:gd name="T11" fmla="*/ 36 h 72"/>
                    <a:gd name="T12" fmla="*/ 79 w 115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5" h="72">
                      <a:moveTo>
                        <a:pt x="79" y="72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16" y="72"/>
                        <a:pt x="0" y="5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99" y="0"/>
                        <a:pt x="115" y="16"/>
                        <a:pt x="115" y="36"/>
                      </a:cubicBezTo>
                      <a:cubicBezTo>
                        <a:pt x="115" y="56"/>
                        <a:pt x="99" y="72"/>
                        <a:pt x="79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ïṩḷïḓe">
                  <a:extLst>
                    <a:ext uri="{FF2B5EF4-FFF2-40B4-BE49-F238E27FC236}">
                      <a16:creationId xmlns:a16="http://schemas.microsoft.com/office/drawing/2014/main" id="{D7AEC3B2-A0BB-43FA-A2A3-22FD678835D6}"/>
                    </a:ext>
                  </a:extLst>
                </p:cNvPr>
                <p:cNvSpPr/>
                <p:nvPr/>
              </p:nvSpPr>
              <p:spPr bwMode="auto">
                <a:xfrm>
                  <a:off x="4849813" y="3254382"/>
                  <a:ext cx="184150" cy="115888"/>
                </a:xfrm>
                <a:custGeom>
                  <a:avLst/>
                  <a:gdLst>
                    <a:gd name="T0" fmla="*/ 79 w 115"/>
                    <a:gd name="T1" fmla="*/ 72 h 72"/>
                    <a:gd name="T2" fmla="*/ 36 w 115"/>
                    <a:gd name="T3" fmla="*/ 72 h 72"/>
                    <a:gd name="T4" fmla="*/ 0 w 115"/>
                    <a:gd name="T5" fmla="*/ 36 h 72"/>
                    <a:gd name="T6" fmla="*/ 36 w 115"/>
                    <a:gd name="T7" fmla="*/ 0 h 72"/>
                    <a:gd name="T8" fmla="*/ 79 w 115"/>
                    <a:gd name="T9" fmla="*/ 0 h 72"/>
                    <a:gd name="T10" fmla="*/ 115 w 115"/>
                    <a:gd name="T11" fmla="*/ 36 h 72"/>
                    <a:gd name="T12" fmla="*/ 79 w 115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5" h="72">
                      <a:moveTo>
                        <a:pt x="79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16" y="72"/>
                        <a:pt x="0" y="56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99" y="0"/>
                        <a:pt x="115" y="16"/>
                        <a:pt x="115" y="36"/>
                      </a:cubicBezTo>
                      <a:cubicBezTo>
                        <a:pt x="115" y="56"/>
                        <a:pt x="99" y="72"/>
                        <a:pt x="79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îṣḷïḍè">
                  <a:extLst>
                    <a:ext uri="{FF2B5EF4-FFF2-40B4-BE49-F238E27FC236}">
                      <a16:creationId xmlns:a16="http://schemas.microsoft.com/office/drawing/2014/main" id="{40BAD144-9DA9-4762-8EEB-E4A0A162BC3D}"/>
                    </a:ext>
                  </a:extLst>
                </p:cNvPr>
                <p:cNvSpPr/>
                <p:nvPr/>
              </p:nvSpPr>
              <p:spPr bwMode="auto">
                <a:xfrm>
                  <a:off x="7264400" y="2435232"/>
                  <a:ext cx="1165225" cy="584200"/>
                </a:xfrm>
                <a:custGeom>
                  <a:avLst/>
                  <a:gdLst>
                    <a:gd name="T0" fmla="*/ 624 w 725"/>
                    <a:gd name="T1" fmla="*/ 290 h 363"/>
                    <a:gd name="T2" fmla="*/ 588 w 725"/>
                    <a:gd name="T3" fmla="*/ 254 h 363"/>
                    <a:gd name="T4" fmla="*/ 648 w 725"/>
                    <a:gd name="T5" fmla="*/ 217 h 363"/>
                    <a:gd name="T6" fmla="*/ 648 w 725"/>
                    <a:gd name="T7" fmla="*/ 145 h 363"/>
                    <a:gd name="T8" fmla="*/ 486 w 725"/>
                    <a:gd name="T9" fmla="*/ 145 h 363"/>
                    <a:gd name="T10" fmla="*/ 413 w 725"/>
                    <a:gd name="T11" fmla="*/ 109 h 363"/>
                    <a:gd name="T12" fmla="*/ 471 w 725"/>
                    <a:gd name="T13" fmla="*/ 72 h 363"/>
                    <a:gd name="T14" fmla="*/ 471 w 725"/>
                    <a:gd name="T15" fmla="*/ 0 h 363"/>
                    <a:gd name="T16" fmla="*/ 362 w 725"/>
                    <a:gd name="T17" fmla="*/ 0 h 363"/>
                    <a:gd name="T18" fmla="*/ 308 w 725"/>
                    <a:gd name="T19" fmla="*/ 0 h 363"/>
                    <a:gd name="T20" fmla="*/ 183 w 725"/>
                    <a:gd name="T21" fmla="*/ 0 h 363"/>
                    <a:gd name="T22" fmla="*/ 44 w 725"/>
                    <a:gd name="T23" fmla="*/ 36 h 363"/>
                    <a:gd name="T24" fmla="*/ 134 w 725"/>
                    <a:gd name="T25" fmla="*/ 72 h 363"/>
                    <a:gd name="T26" fmla="*/ 183 w 725"/>
                    <a:gd name="T27" fmla="*/ 72 h 363"/>
                    <a:gd name="T28" fmla="*/ 225 w 725"/>
                    <a:gd name="T29" fmla="*/ 109 h 363"/>
                    <a:gd name="T30" fmla="*/ 188 w 725"/>
                    <a:gd name="T31" fmla="*/ 145 h 363"/>
                    <a:gd name="T32" fmla="*/ 0 w 725"/>
                    <a:gd name="T33" fmla="*/ 181 h 363"/>
                    <a:gd name="T34" fmla="*/ 90 w 725"/>
                    <a:gd name="T35" fmla="*/ 217 h 363"/>
                    <a:gd name="T36" fmla="*/ 188 w 725"/>
                    <a:gd name="T37" fmla="*/ 217 h 363"/>
                    <a:gd name="T38" fmla="*/ 242 w 725"/>
                    <a:gd name="T39" fmla="*/ 217 h 363"/>
                    <a:gd name="T40" fmla="*/ 338 w 725"/>
                    <a:gd name="T41" fmla="*/ 217 h 363"/>
                    <a:gd name="T42" fmla="*/ 363 w 725"/>
                    <a:gd name="T43" fmla="*/ 217 h 363"/>
                    <a:gd name="T44" fmla="*/ 399 w 725"/>
                    <a:gd name="T45" fmla="*/ 254 h 363"/>
                    <a:gd name="T46" fmla="*/ 355 w 725"/>
                    <a:gd name="T47" fmla="*/ 290 h 363"/>
                    <a:gd name="T48" fmla="*/ 355 w 725"/>
                    <a:gd name="T49" fmla="*/ 363 h 363"/>
                    <a:gd name="T50" fmla="*/ 420 w 725"/>
                    <a:gd name="T51" fmla="*/ 363 h 363"/>
                    <a:gd name="T52" fmla="*/ 522 w 725"/>
                    <a:gd name="T53" fmla="*/ 362 h 363"/>
                    <a:gd name="T54" fmla="*/ 580 w 725"/>
                    <a:gd name="T55" fmla="*/ 363 h 363"/>
                    <a:gd name="T56" fmla="*/ 689 w 725"/>
                    <a:gd name="T57" fmla="*/ 363 h 363"/>
                    <a:gd name="T58" fmla="*/ 689 w 725"/>
                    <a:gd name="T59" fmla="*/ 290 h 363"/>
                    <a:gd name="T60" fmla="*/ 517 w 725"/>
                    <a:gd name="T61" fmla="*/ 290 h 363"/>
                    <a:gd name="T62" fmla="*/ 522 w 725"/>
                    <a:gd name="T63" fmla="*/ 290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25" h="363">
                      <a:moveTo>
                        <a:pt x="689" y="290"/>
                      </a:moveTo>
                      <a:cubicBezTo>
                        <a:pt x="624" y="290"/>
                        <a:pt x="624" y="290"/>
                        <a:pt x="624" y="290"/>
                      </a:cubicBezTo>
                      <a:cubicBezTo>
                        <a:pt x="604" y="290"/>
                        <a:pt x="588" y="274"/>
                        <a:pt x="588" y="254"/>
                      </a:cubicBezTo>
                      <a:cubicBezTo>
                        <a:pt x="588" y="254"/>
                        <a:pt x="588" y="254"/>
                        <a:pt x="588" y="254"/>
                      </a:cubicBezTo>
                      <a:cubicBezTo>
                        <a:pt x="588" y="234"/>
                        <a:pt x="604" y="217"/>
                        <a:pt x="624" y="217"/>
                      </a:cubicBezTo>
                      <a:cubicBezTo>
                        <a:pt x="648" y="217"/>
                        <a:pt x="648" y="217"/>
                        <a:pt x="648" y="217"/>
                      </a:cubicBezTo>
                      <a:cubicBezTo>
                        <a:pt x="668" y="217"/>
                        <a:pt x="685" y="201"/>
                        <a:pt x="685" y="181"/>
                      </a:cubicBezTo>
                      <a:cubicBezTo>
                        <a:pt x="685" y="161"/>
                        <a:pt x="668" y="145"/>
                        <a:pt x="648" y="145"/>
                      </a:cubicBezTo>
                      <a:cubicBezTo>
                        <a:pt x="501" y="145"/>
                        <a:pt x="501" y="145"/>
                        <a:pt x="501" y="145"/>
                      </a:cubicBezTo>
                      <a:cubicBezTo>
                        <a:pt x="486" y="145"/>
                        <a:pt x="486" y="145"/>
                        <a:pt x="486" y="145"/>
                      </a:cubicBezTo>
                      <a:cubicBezTo>
                        <a:pt x="450" y="145"/>
                        <a:pt x="450" y="145"/>
                        <a:pt x="450" y="145"/>
                      </a:cubicBezTo>
                      <a:cubicBezTo>
                        <a:pt x="430" y="145"/>
                        <a:pt x="413" y="129"/>
                        <a:pt x="413" y="109"/>
                      </a:cubicBezTo>
                      <a:cubicBezTo>
                        <a:pt x="413" y="89"/>
                        <a:pt x="430" y="72"/>
                        <a:pt x="450" y="72"/>
                      </a:cubicBezTo>
                      <a:cubicBezTo>
                        <a:pt x="471" y="72"/>
                        <a:pt x="471" y="72"/>
                        <a:pt x="471" y="72"/>
                      </a:cubicBezTo>
                      <a:cubicBezTo>
                        <a:pt x="491" y="72"/>
                        <a:pt x="507" y="56"/>
                        <a:pt x="507" y="36"/>
                      </a:cubicBezTo>
                      <a:cubicBezTo>
                        <a:pt x="507" y="16"/>
                        <a:pt x="491" y="0"/>
                        <a:pt x="471" y="0"/>
                      </a:cubicBezTo>
                      <a:cubicBezTo>
                        <a:pt x="373" y="0"/>
                        <a:pt x="373" y="0"/>
                        <a:pt x="373" y="0"/>
                      </a:cubicBezTo>
                      <a:cubicBezTo>
                        <a:pt x="362" y="0"/>
                        <a:pt x="362" y="0"/>
                        <a:pt x="362" y="0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cubicBezTo>
                        <a:pt x="308" y="0"/>
                        <a:pt x="308" y="0"/>
                        <a:pt x="308" y="0"/>
                      </a:cubicBezTo>
                      <a:cubicBezTo>
                        <a:pt x="243" y="0"/>
                        <a:pt x="243" y="0"/>
                        <a:pt x="243" y="0"/>
                      </a:cubicBezTo>
                      <a:cubicBezTo>
                        <a:pt x="183" y="0"/>
                        <a:pt x="183" y="0"/>
                        <a:pt x="183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60" y="0"/>
                        <a:pt x="44" y="16"/>
                        <a:pt x="44" y="36"/>
                      </a:cubicBezTo>
                      <a:cubicBezTo>
                        <a:pt x="44" y="56"/>
                        <a:pt x="60" y="72"/>
                        <a:pt x="80" y="72"/>
                      </a:cubicBezTo>
                      <a:cubicBezTo>
                        <a:pt x="134" y="72"/>
                        <a:pt x="134" y="72"/>
                        <a:pt x="134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83" y="72"/>
                        <a:pt x="183" y="72"/>
                        <a:pt x="183" y="72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209" y="72"/>
                        <a:pt x="225" y="89"/>
                        <a:pt x="225" y="109"/>
                      </a:cubicBezTo>
                      <a:cubicBezTo>
                        <a:pt x="225" y="129"/>
                        <a:pt x="209" y="145"/>
                        <a:pt x="189" y="145"/>
                      </a:cubicBezTo>
                      <a:cubicBezTo>
                        <a:pt x="188" y="145"/>
                        <a:pt x="188" y="145"/>
                        <a:pt x="188" y="145"/>
                      </a:cubicBezTo>
                      <a:cubicBezTo>
                        <a:pt x="37" y="145"/>
                        <a:pt x="37" y="145"/>
                        <a:pt x="37" y="145"/>
                      </a:cubicBezTo>
                      <a:cubicBezTo>
                        <a:pt x="17" y="145"/>
                        <a:pt x="0" y="161"/>
                        <a:pt x="0" y="181"/>
                      </a:cubicBezTo>
                      <a:cubicBezTo>
                        <a:pt x="0" y="201"/>
                        <a:pt x="17" y="217"/>
                        <a:pt x="37" y="217"/>
                      </a:cubicBezTo>
                      <a:cubicBezTo>
                        <a:pt x="90" y="217"/>
                        <a:pt x="90" y="217"/>
                        <a:pt x="90" y="217"/>
                      </a:cubicBezTo>
                      <a:cubicBezTo>
                        <a:pt x="102" y="217"/>
                        <a:pt x="102" y="217"/>
                        <a:pt x="102" y="217"/>
                      </a:cubicBezTo>
                      <a:cubicBezTo>
                        <a:pt x="188" y="217"/>
                        <a:pt x="188" y="217"/>
                        <a:pt x="188" y="217"/>
                      </a:cubicBezTo>
                      <a:cubicBezTo>
                        <a:pt x="199" y="217"/>
                        <a:pt x="199" y="217"/>
                        <a:pt x="199" y="217"/>
                      </a:cubicBezTo>
                      <a:cubicBezTo>
                        <a:pt x="242" y="217"/>
                        <a:pt x="242" y="217"/>
                        <a:pt x="242" y="217"/>
                      </a:cubicBezTo>
                      <a:cubicBezTo>
                        <a:pt x="253" y="217"/>
                        <a:pt x="253" y="217"/>
                        <a:pt x="253" y="217"/>
                      </a:cubicBezTo>
                      <a:cubicBezTo>
                        <a:pt x="338" y="217"/>
                        <a:pt x="338" y="217"/>
                        <a:pt x="338" y="217"/>
                      </a:cubicBezTo>
                      <a:cubicBezTo>
                        <a:pt x="350" y="217"/>
                        <a:pt x="350" y="217"/>
                        <a:pt x="350" y="217"/>
                      </a:cubicBezTo>
                      <a:cubicBezTo>
                        <a:pt x="363" y="217"/>
                        <a:pt x="363" y="217"/>
                        <a:pt x="363" y="217"/>
                      </a:cubicBezTo>
                      <a:cubicBezTo>
                        <a:pt x="383" y="217"/>
                        <a:pt x="399" y="234"/>
                        <a:pt x="399" y="254"/>
                      </a:cubicBezTo>
                      <a:cubicBezTo>
                        <a:pt x="399" y="254"/>
                        <a:pt x="399" y="254"/>
                        <a:pt x="399" y="254"/>
                      </a:cubicBezTo>
                      <a:cubicBezTo>
                        <a:pt x="399" y="274"/>
                        <a:pt x="383" y="290"/>
                        <a:pt x="363" y="290"/>
                      </a:cubicBezTo>
                      <a:cubicBezTo>
                        <a:pt x="355" y="290"/>
                        <a:pt x="355" y="290"/>
                        <a:pt x="355" y="290"/>
                      </a:cubicBezTo>
                      <a:cubicBezTo>
                        <a:pt x="335" y="290"/>
                        <a:pt x="318" y="306"/>
                        <a:pt x="318" y="326"/>
                      </a:cubicBezTo>
                      <a:cubicBezTo>
                        <a:pt x="318" y="346"/>
                        <a:pt x="335" y="363"/>
                        <a:pt x="355" y="363"/>
                      </a:cubicBezTo>
                      <a:cubicBezTo>
                        <a:pt x="408" y="363"/>
                        <a:pt x="408" y="363"/>
                        <a:pt x="408" y="363"/>
                      </a:cubicBezTo>
                      <a:cubicBezTo>
                        <a:pt x="420" y="363"/>
                        <a:pt x="420" y="363"/>
                        <a:pt x="420" y="363"/>
                      </a:cubicBezTo>
                      <a:cubicBezTo>
                        <a:pt x="517" y="363"/>
                        <a:pt x="517" y="363"/>
                        <a:pt x="517" y="363"/>
                      </a:cubicBezTo>
                      <a:cubicBezTo>
                        <a:pt x="519" y="363"/>
                        <a:pt x="520" y="362"/>
                        <a:pt x="522" y="362"/>
                      </a:cubicBezTo>
                      <a:cubicBezTo>
                        <a:pt x="523" y="362"/>
                        <a:pt x="525" y="363"/>
                        <a:pt x="527" y="363"/>
                      </a:cubicBezTo>
                      <a:cubicBezTo>
                        <a:pt x="580" y="363"/>
                        <a:pt x="580" y="363"/>
                        <a:pt x="580" y="363"/>
                      </a:cubicBezTo>
                      <a:cubicBezTo>
                        <a:pt x="591" y="363"/>
                        <a:pt x="591" y="363"/>
                        <a:pt x="591" y="363"/>
                      </a:cubicBezTo>
                      <a:cubicBezTo>
                        <a:pt x="689" y="363"/>
                        <a:pt x="689" y="363"/>
                        <a:pt x="689" y="363"/>
                      </a:cubicBezTo>
                      <a:cubicBezTo>
                        <a:pt x="709" y="363"/>
                        <a:pt x="725" y="346"/>
                        <a:pt x="725" y="326"/>
                      </a:cubicBezTo>
                      <a:cubicBezTo>
                        <a:pt x="725" y="306"/>
                        <a:pt x="709" y="290"/>
                        <a:pt x="689" y="290"/>
                      </a:cubicBezTo>
                      <a:close/>
                      <a:moveTo>
                        <a:pt x="522" y="290"/>
                      </a:moveTo>
                      <a:cubicBezTo>
                        <a:pt x="520" y="290"/>
                        <a:pt x="519" y="290"/>
                        <a:pt x="517" y="290"/>
                      </a:cubicBezTo>
                      <a:cubicBezTo>
                        <a:pt x="527" y="290"/>
                        <a:pt x="527" y="290"/>
                        <a:pt x="527" y="290"/>
                      </a:cubicBezTo>
                      <a:cubicBezTo>
                        <a:pt x="525" y="290"/>
                        <a:pt x="523" y="290"/>
                        <a:pt x="522" y="290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íṣḻíḍê">
                  <a:extLst>
                    <a:ext uri="{FF2B5EF4-FFF2-40B4-BE49-F238E27FC236}">
                      <a16:creationId xmlns:a16="http://schemas.microsoft.com/office/drawing/2014/main" id="{14ED0475-E6C9-482D-AF9A-B8A8552FB862}"/>
                    </a:ext>
                  </a:extLst>
                </p:cNvPr>
                <p:cNvSpPr/>
                <p:nvPr/>
              </p:nvSpPr>
              <p:spPr bwMode="auto">
                <a:xfrm>
                  <a:off x="8229600" y="3146432"/>
                  <a:ext cx="403225" cy="114300"/>
                </a:xfrm>
                <a:custGeom>
                  <a:avLst/>
                  <a:gdLst>
                    <a:gd name="T0" fmla="*/ 215 w 251"/>
                    <a:gd name="T1" fmla="*/ 72 h 72"/>
                    <a:gd name="T2" fmla="*/ 35 w 251"/>
                    <a:gd name="T3" fmla="*/ 72 h 72"/>
                    <a:gd name="T4" fmla="*/ 0 w 251"/>
                    <a:gd name="T5" fmla="*/ 36 h 72"/>
                    <a:gd name="T6" fmla="*/ 35 w 251"/>
                    <a:gd name="T7" fmla="*/ 0 h 72"/>
                    <a:gd name="T8" fmla="*/ 215 w 251"/>
                    <a:gd name="T9" fmla="*/ 0 h 72"/>
                    <a:gd name="T10" fmla="*/ 251 w 251"/>
                    <a:gd name="T11" fmla="*/ 36 h 72"/>
                    <a:gd name="T12" fmla="*/ 215 w 251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1" h="72">
                      <a:moveTo>
                        <a:pt x="215" y="72"/>
                      </a:move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16" y="72"/>
                        <a:pt x="0" y="55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235" y="0"/>
                        <a:pt x="251" y="16"/>
                        <a:pt x="251" y="36"/>
                      </a:cubicBezTo>
                      <a:cubicBezTo>
                        <a:pt x="251" y="55"/>
                        <a:pt x="235" y="72"/>
                        <a:pt x="215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ïṧļîḍe">
                  <a:extLst>
                    <a:ext uri="{FF2B5EF4-FFF2-40B4-BE49-F238E27FC236}">
                      <a16:creationId xmlns:a16="http://schemas.microsoft.com/office/drawing/2014/main" id="{B5EBE1AB-C5CD-43CE-A1D2-B96D0E6FAB4F}"/>
                    </a:ext>
                  </a:extLst>
                </p:cNvPr>
                <p:cNvSpPr/>
                <p:nvPr/>
              </p:nvSpPr>
              <p:spPr bwMode="auto">
                <a:xfrm>
                  <a:off x="6307138" y="1363669"/>
                  <a:ext cx="404813" cy="115888"/>
                </a:xfrm>
                <a:custGeom>
                  <a:avLst/>
                  <a:gdLst>
                    <a:gd name="T0" fmla="*/ 216 w 252"/>
                    <a:gd name="T1" fmla="*/ 72 h 72"/>
                    <a:gd name="T2" fmla="*/ 36 w 252"/>
                    <a:gd name="T3" fmla="*/ 72 h 72"/>
                    <a:gd name="T4" fmla="*/ 0 w 252"/>
                    <a:gd name="T5" fmla="*/ 36 h 72"/>
                    <a:gd name="T6" fmla="*/ 36 w 252"/>
                    <a:gd name="T7" fmla="*/ 0 h 72"/>
                    <a:gd name="T8" fmla="*/ 216 w 252"/>
                    <a:gd name="T9" fmla="*/ 0 h 72"/>
                    <a:gd name="T10" fmla="*/ 252 w 252"/>
                    <a:gd name="T11" fmla="*/ 36 h 72"/>
                    <a:gd name="T12" fmla="*/ 216 w 252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2" h="72">
                      <a:moveTo>
                        <a:pt x="216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17" y="72"/>
                        <a:pt x="0" y="56"/>
                        <a:pt x="0" y="36"/>
                      </a:cubicBezTo>
                      <a:cubicBezTo>
                        <a:pt x="0" y="16"/>
                        <a:pt x="17" y="0"/>
                        <a:pt x="36" y="0"/>
                      </a:cubicBez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236" y="0"/>
                        <a:pt x="252" y="16"/>
                        <a:pt x="252" y="36"/>
                      </a:cubicBezTo>
                      <a:cubicBezTo>
                        <a:pt x="252" y="56"/>
                        <a:pt x="236" y="72"/>
                        <a:pt x="216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îṣļíḑê">
                  <a:extLst>
                    <a:ext uri="{FF2B5EF4-FFF2-40B4-BE49-F238E27FC236}">
                      <a16:creationId xmlns:a16="http://schemas.microsoft.com/office/drawing/2014/main" id="{13F0C4ED-7072-41FF-A332-D6262F344776}"/>
                    </a:ext>
                  </a:extLst>
                </p:cNvPr>
                <p:cNvSpPr/>
                <p:nvPr/>
              </p:nvSpPr>
              <p:spPr bwMode="auto">
                <a:xfrm>
                  <a:off x="7158038" y="2098682"/>
                  <a:ext cx="184150" cy="115888"/>
                </a:xfrm>
                <a:custGeom>
                  <a:avLst/>
                  <a:gdLst>
                    <a:gd name="T0" fmla="*/ 80 w 115"/>
                    <a:gd name="T1" fmla="*/ 72 h 72"/>
                    <a:gd name="T2" fmla="*/ 36 w 115"/>
                    <a:gd name="T3" fmla="*/ 72 h 72"/>
                    <a:gd name="T4" fmla="*/ 0 w 115"/>
                    <a:gd name="T5" fmla="*/ 36 h 72"/>
                    <a:gd name="T6" fmla="*/ 36 w 115"/>
                    <a:gd name="T7" fmla="*/ 0 h 72"/>
                    <a:gd name="T8" fmla="*/ 80 w 115"/>
                    <a:gd name="T9" fmla="*/ 0 h 72"/>
                    <a:gd name="T10" fmla="*/ 115 w 115"/>
                    <a:gd name="T11" fmla="*/ 36 h 72"/>
                    <a:gd name="T12" fmla="*/ 80 w 115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5" h="72">
                      <a:moveTo>
                        <a:pt x="80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16" y="72"/>
                        <a:pt x="0" y="56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99" y="0"/>
                        <a:pt x="115" y="16"/>
                        <a:pt x="115" y="36"/>
                      </a:cubicBezTo>
                      <a:cubicBezTo>
                        <a:pt x="115" y="56"/>
                        <a:pt x="99" y="72"/>
                        <a:pt x="80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6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iŝľîḍe">
                  <a:extLst>
                    <a:ext uri="{FF2B5EF4-FFF2-40B4-BE49-F238E27FC236}">
                      <a16:creationId xmlns:a16="http://schemas.microsoft.com/office/drawing/2014/main" id="{250C8A06-3FF4-4CA5-AC66-22937ED4AD9E}"/>
                    </a:ext>
                  </a:extLst>
                </p:cNvPr>
                <p:cNvSpPr/>
                <p:nvPr/>
              </p:nvSpPr>
              <p:spPr bwMode="auto">
                <a:xfrm>
                  <a:off x="4079875" y="2535244"/>
                  <a:ext cx="342900" cy="115888"/>
                </a:xfrm>
                <a:custGeom>
                  <a:avLst/>
                  <a:gdLst>
                    <a:gd name="T0" fmla="*/ 177 w 213"/>
                    <a:gd name="T1" fmla="*/ 72 h 72"/>
                    <a:gd name="T2" fmla="*/ 36 w 213"/>
                    <a:gd name="T3" fmla="*/ 72 h 72"/>
                    <a:gd name="T4" fmla="*/ 0 w 213"/>
                    <a:gd name="T5" fmla="*/ 36 h 72"/>
                    <a:gd name="T6" fmla="*/ 36 w 213"/>
                    <a:gd name="T7" fmla="*/ 0 h 72"/>
                    <a:gd name="T8" fmla="*/ 177 w 213"/>
                    <a:gd name="T9" fmla="*/ 0 h 72"/>
                    <a:gd name="T10" fmla="*/ 213 w 213"/>
                    <a:gd name="T11" fmla="*/ 36 h 72"/>
                    <a:gd name="T12" fmla="*/ 177 w 213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3" h="72">
                      <a:moveTo>
                        <a:pt x="177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16" y="72"/>
                        <a:pt x="0" y="56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97" y="0"/>
                        <a:pt x="213" y="16"/>
                        <a:pt x="213" y="36"/>
                      </a:cubicBezTo>
                      <a:cubicBezTo>
                        <a:pt x="213" y="56"/>
                        <a:pt x="197" y="72"/>
                        <a:pt x="177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îṥḻîḋé">
                  <a:extLst>
                    <a:ext uri="{FF2B5EF4-FFF2-40B4-BE49-F238E27FC236}">
                      <a16:creationId xmlns:a16="http://schemas.microsoft.com/office/drawing/2014/main" id="{2BEC97B1-9185-43F8-93A1-FE2D5AEAFF28}"/>
                    </a:ext>
                  </a:extLst>
                </p:cNvPr>
                <p:cNvSpPr/>
                <p:nvPr/>
              </p:nvSpPr>
              <p:spPr bwMode="auto">
                <a:xfrm>
                  <a:off x="6735763" y="1130306"/>
                  <a:ext cx="185738" cy="114300"/>
                </a:xfrm>
                <a:custGeom>
                  <a:avLst/>
                  <a:gdLst>
                    <a:gd name="T0" fmla="*/ 80 w 115"/>
                    <a:gd name="T1" fmla="*/ 71 h 71"/>
                    <a:gd name="T2" fmla="*/ 36 w 115"/>
                    <a:gd name="T3" fmla="*/ 71 h 71"/>
                    <a:gd name="T4" fmla="*/ 0 w 115"/>
                    <a:gd name="T5" fmla="*/ 35 h 71"/>
                    <a:gd name="T6" fmla="*/ 36 w 115"/>
                    <a:gd name="T7" fmla="*/ 0 h 71"/>
                    <a:gd name="T8" fmla="*/ 80 w 115"/>
                    <a:gd name="T9" fmla="*/ 0 h 71"/>
                    <a:gd name="T10" fmla="*/ 115 w 115"/>
                    <a:gd name="T11" fmla="*/ 35 h 71"/>
                    <a:gd name="T12" fmla="*/ 80 w 115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5" h="71">
                      <a:moveTo>
                        <a:pt x="80" y="71"/>
                      </a:moveTo>
                      <a:cubicBezTo>
                        <a:pt x="36" y="71"/>
                        <a:pt x="36" y="71"/>
                        <a:pt x="36" y="71"/>
                      </a:cubicBezTo>
                      <a:cubicBezTo>
                        <a:pt x="16" y="71"/>
                        <a:pt x="0" y="55"/>
                        <a:pt x="0" y="35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99" y="0"/>
                        <a:pt x="115" y="16"/>
                        <a:pt x="115" y="35"/>
                      </a:cubicBezTo>
                      <a:cubicBezTo>
                        <a:pt x="115" y="55"/>
                        <a:pt x="99" y="71"/>
                        <a:pt x="80" y="71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iŝḻiďê">
                  <a:extLst>
                    <a:ext uri="{FF2B5EF4-FFF2-40B4-BE49-F238E27FC236}">
                      <a16:creationId xmlns:a16="http://schemas.microsoft.com/office/drawing/2014/main" id="{666B9BCE-CC59-425E-A2A5-B22F5FB65D80}"/>
                    </a:ext>
                  </a:extLst>
                </p:cNvPr>
                <p:cNvSpPr/>
                <p:nvPr/>
              </p:nvSpPr>
              <p:spPr bwMode="auto">
                <a:xfrm>
                  <a:off x="7970838" y="3146432"/>
                  <a:ext cx="184150" cy="114300"/>
                </a:xfrm>
                <a:custGeom>
                  <a:avLst/>
                  <a:gdLst>
                    <a:gd name="T0" fmla="*/ 80 w 115"/>
                    <a:gd name="T1" fmla="*/ 72 h 72"/>
                    <a:gd name="T2" fmla="*/ 36 w 115"/>
                    <a:gd name="T3" fmla="*/ 72 h 72"/>
                    <a:gd name="T4" fmla="*/ 0 w 115"/>
                    <a:gd name="T5" fmla="*/ 36 h 72"/>
                    <a:gd name="T6" fmla="*/ 36 w 115"/>
                    <a:gd name="T7" fmla="*/ 0 h 72"/>
                    <a:gd name="T8" fmla="*/ 80 w 115"/>
                    <a:gd name="T9" fmla="*/ 0 h 72"/>
                    <a:gd name="T10" fmla="*/ 115 w 115"/>
                    <a:gd name="T11" fmla="*/ 36 h 72"/>
                    <a:gd name="T12" fmla="*/ 80 w 115"/>
                    <a:gd name="T13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5" h="72">
                      <a:moveTo>
                        <a:pt x="80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16" y="72"/>
                        <a:pt x="0" y="55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99" y="0"/>
                        <a:pt x="115" y="16"/>
                        <a:pt x="115" y="36"/>
                      </a:cubicBezTo>
                      <a:cubicBezTo>
                        <a:pt x="115" y="55"/>
                        <a:pt x="99" y="72"/>
                        <a:pt x="80" y="7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îṣľíḓê">
                  <a:extLst>
                    <a:ext uri="{FF2B5EF4-FFF2-40B4-BE49-F238E27FC236}">
                      <a16:creationId xmlns:a16="http://schemas.microsoft.com/office/drawing/2014/main" id="{CEA33E38-B15E-4403-B4E8-5B4351FEC7BC}"/>
                    </a:ext>
                  </a:extLst>
                </p:cNvPr>
                <p:cNvSpPr/>
                <p:nvPr/>
              </p:nvSpPr>
              <p:spPr bwMode="auto">
                <a:xfrm>
                  <a:off x="3449638" y="4470407"/>
                  <a:ext cx="5191125" cy="282575"/>
                </a:xfrm>
                <a:custGeom>
                  <a:avLst/>
                  <a:gdLst>
                    <a:gd name="T0" fmla="*/ 3182 w 3230"/>
                    <a:gd name="T1" fmla="*/ 0 h 176"/>
                    <a:gd name="T2" fmla="*/ 49 w 3230"/>
                    <a:gd name="T3" fmla="*/ 0 h 176"/>
                    <a:gd name="T4" fmla="*/ 0 w 3230"/>
                    <a:gd name="T5" fmla="*/ 49 h 176"/>
                    <a:gd name="T6" fmla="*/ 49 w 3230"/>
                    <a:gd name="T7" fmla="*/ 97 h 176"/>
                    <a:gd name="T8" fmla="*/ 610 w 3230"/>
                    <a:gd name="T9" fmla="*/ 97 h 176"/>
                    <a:gd name="T10" fmla="*/ 646 w 3230"/>
                    <a:gd name="T11" fmla="*/ 137 h 176"/>
                    <a:gd name="T12" fmla="*/ 646 w 3230"/>
                    <a:gd name="T13" fmla="*/ 137 h 176"/>
                    <a:gd name="T14" fmla="*/ 685 w 3230"/>
                    <a:gd name="T15" fmla="*/ 176 h 176"/>
                    <a:gd name="T16" fmla="*/ 695 w 3230"/>
                    <a:gd name="T17" fmla="*/ 176 h 176"/>
                    <a:gd name="T18" fmla="*/ 696 w 3230"/>
                    <a:gd name="T19" fmla="*/ 176 h 176"/>
                    <a:gd name="T20" fmla="*/ 697 w 3230"/>
                    <a:gd name="T21" fmla="*/ 176 h 176"/>
                    <a:gd name="T22" fmla="*/ 718 w 3230"/>
                    <a:gd name="T23" fmla="*/ 176 h 176"/>
                    <a:gd name="T24" fmla="*/ 1059 w 3230"/>
                    <a:gd name="T25" fmla="*/ 176 h 176"/>
                    <a:gd name="T26" fmla="*/ 1081 w 3230"/>
                    <a:gd name="T27" fmla="*/ 176 h 176"/>
                    <a:gd name="T28" fmla="*/ 1082 w 3230"/>
                    <a:gd name="T29" fmla="*/ 176 h 176"/>
                    <a:gd name="T30" fmla="*/ 1083 w 3230"/>
                    <a:gd name="T31" fmla="*/ 176 h 176"/>
                    <a:gd name="T32" fmla="*/ 1092 w 3230"/>
                    <a:gd name="T33" fmla="*/ 176 h 176"/>
                    <a:gd name="T34" fmla="*/ 1132 w 3230"/>
                    <a:gd name="T35" fmla="*/ 137 h 176"/>
                    <a:gd name="T36" fmla="*/ 1132 w 3230"/>
                    <a:gd name="T37" fmla="*/ 137 h 176"/>
                    <a:gd name="T38" fmla="*/ 1168 w 3230"/>
                    <a:gd name="T39" fmla="*/ 97 h 176"/>
                    <a:gd name="T40" fmla="*/ 2189 w 3230"/>
                    <a:gd name="T41" fmla="*/ 97 h 176"/>
                    <a:gd name="T42" fmla="*/ 2226 w 3230"/>
                    <a:gd name="T43" fmla="*/ 137 h 176"/>
                    <a:gd name="T44" fmla="*/ 2226 w 3230"/>
                    <a:gd name="T45" fmla="*/ 137 h 176"/>
                    <a:gd name="T46" fmla="*/ 2265 w 3230"/>
                    <a:gd name="T47" fmla="*/ 176 h 176"/>
                    <a:gd name="T48" fmla="*/ 2275 w 3230"/>
                    <a:gd name="T49" fmla="*/ 176 h 176"/>
                    <a:gd name="T50" fmla="*/ 2276 w 3230"/>
                    <a:gd name="T51" fmla="*/ 176 h 176"/>
                    <a:gd name="T52" fmla="*/ 2277 w 3230"/>
                    <a:gd name="T53" fmla="*/ 176 h 176"/>
                    <a:gd name="T54" fmla="*/ 2298 w 3230"/>
                    <a:gd name="T55" fmla="*/ 176 h 176"/>
                    <a:gd name="T56" fmla="*/ 2639 w 3230"/>
                    <a:gd name="T57" fmla="*/ 176 h 176"/>
                    <a:gd name="T58" fmla="*/ 2661 w 3230"/>
                    <a:gd name="T59" fmla="*/ 176 h 176"/>
                    <a:gd name="T60" fmla="*/ 2662 w 3230"/>
                    <a:gd name="T61" fmla="*/ 176 h 176"/>
                    <a:gd name="T62" fmla="*/ 2663 w 3230"/>
                    <a:gd name="T63" fmla="*/ 176 h 176"/>
                    <a:gd name="T64" fmla="*/ 2672 w 3230"/>
                    <a:gd name="T65" fmla="*/ 176 h 176"/>
                    <a:gd name="T66" fmla="*/ 2712 w 3230"/>
                    <a:gd name="T67" fmla="*/ 137 h 176"/>
                    <a:gd name="T68" fmla="*/ 2712 w 3230"/>
                    <a:gd name="T69" fmla="*/ 137 h 176"/>
                    <a:gd name="T70" fmla="*/ 2748 w 3230"/>
                    <a:gd name="T71" fmla="*/ 97 h 176"/>
                    <a:gd name="T72" fmla="*/ 3182 w 3230"/>
                    <a:gd name="T73" fmla="*/ 97 h 176"/>
                    <a:gd name="T74" fmla="*/ 3230 w 3230"/>
                    <a:gd name="T75" fmla="*/ 49 h 176"/>
                    <a:gd name="T76" fmla="*/ 3182 w 3230"/>
                    <a:gd name="T77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230" h="176">
                      <a:moveTo>
                        <a:pt x="3182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75"/>
                        <a:pt x="22" y="97"/>
                        <a:pt x="49" y="97"/>
                      </a:cubicBezTo>
                      <a:cubicBezTo>
                        <a:pt x="610" y="97"/>
                        <a:pt x="610" y="97"/>
                        <a:pt x="610" y="97"/>
                      </a:cubicBezTo>
                      <a:cubicBezTo>
                        <a:pt x="630" y="99"/>
                        <a:pt x="646" y="116"/>
                        <a:pt x="646" y="137"/>
                      </a:cubicBezTo>
                      <a:cubicBezTo>
                        <a:pt x="646" y="137"/>
                        <a:pt x="646" y="137"/>
                        <a:pt x="646" y="137"/>
                      </a:cubicBezTo>
                      <a:cubicBezTo>
                        <a:pt x="646" y="158"/>
                        <a:pt x="663" y="176"/>
                        <a:pt x="685" y="176"/>
                      </a:cubicBezTo>
                      <a:cubicBezTo>
                        <a:pt x="695" y="176"/>
                        <a:pt x="695" y="176"/>
                        <a:pt x="695" y="176"/>
                      </a:cubicBezTo>
                      <a:cubicBezTo>
                        <a:pt x="696" y="176"/>
                        <a:pt x="696" y="176"/>
                        <a:pt x="696" y="176"/>
                      </a:cubicBezTo>
                      <a:cubicBezTo>
                        <a:pt x="697" y="176"/>
                        <a:pt x="697" y="176"/>
                        <a:pt x="697" y="176"/>
                      </a:cubicBezTo>
                      <a:cubicBezTo>
                        <a:pt x="718" y="176"/>
                        <a:pt x="718" y="176"/>
                        <a:pt x="718" y="176"/>
                      </a:cubicBezTo>
                      <a:cubicBezTo>
                        <a:pt x="1059" y="176"/>
                        <a:pt x="1059" y="176"/>
                        <a:pt x="1059" y="176"/>
                      </a:cubicBezTo>
                      <a:cubicBezTo>
                        <a:pt x="1081" y="176"/>
                        <a:pt x="1081" y="176"/>
                        <a:pt x="1081" y="176"/>
                      </a:cubicBezTo>
                      <a:cubicBezTo>
                        <a:pt x="1082" y="176"/>
                        <a:pt x="1082" y="176"/>
                        <a:pt x="1082" y="176"/>
                      </a:cubicBezTo>
                      <a:cubicBezTo>
                        <a:pt x="1083" y="176"/>
                        <a:pt x="1083" y="176"/>
                        <a:pt x="1083" y="176"/>
                      </a:cubicBezTo>
                      <a:cubicBezTo>
                        <a:pt x="1092" y="176"/>
                        <a:pt x="1092" y="176"/>
                        <a:pt x="1092" y="176"/>
                      </a:cubicBezTo>
                      <a:cubicBezTo>
                        <a:pt x="1114" y="176"/>
                        <a:pt x="1132" y="158"/>
                        <a:pt x="1132" y="137"/>
                      </a:cubicBezTo>
                      <a:cubicBezTo>
                        <a:pt x="1132" y="137"/>
                        <a:pt x="1132" y="137"/>
                        <a:pt x="1132" y="137"/>
                      </a:cubicBezTo>
                      <a:cubicBezTo>
                        <a:pt x="1132" y="116"/>
                        <a:pt x="1148" y="99"/>
                        <a:pt x="1168" y="97"/>
                      </a:cubicBezTo>
                      <a:cubicBezTo>
                        <a:pt x="2189" y="97"/>
                        <a:pt x="2189" y="97"/>
                        <a:pt x="2189" y="97"/>
                      </a:cubicBezTo>
                      <a:cubicBezTo>
                        <a:pt x="2210" y="99"/>
                        <a:pt x="2226" y="116"/>
                        <a:pt x="2226" y="137"/>
                      </a:cubicBezTo>
                      <a:cubicBezTo>
                        <a:pt x="2226" y="137"/>
                        <a:pt x="2226" y="137"/>
                        <a:pt x="2226" y="137"/>
                      </a:cubicBezTo>
                      <a:cubicBezTo>
                        <a:pt x="2226" y="158"/>
                        <a:pt x="2243" y="176"/>
                        <a:pt x="2265" y="176"/>
                      </a:cubicBezTo>
                      <a:cubicBezTo>
                        <a:pt x="2275" y="176"/>
                        <a:pt x="2275" y="176"/>
                        <a:pt x="2275" y="176"/>
                      </a:cubicBezTo>
                      <a:cubicBezTo>
                        <a:pt x="2276" y="176"/>
                        <a:pt x="2276" y="176"/>
                        <a:pt x="2276" y="176"/>
                      </a:cubicBezTo>
                      <a:cubicBezTo>
                        <a:pt x="2277" y="176"/>
                        <a:pt x="2277" y="176"/>
                        <a:pt x="2277" y="176"/>
                      </a:cubicBezTo>
                      <a:cubicBezTo>
                        <a:pt x="2298" y="176"/>
                        <a:pt x="2298" y="176"/>
                        <a:pt x="2298" y="176"/>
                      </a:cubicBezTo>
                      <a:cubicBezTo>
                        <a:pt x="2639" y="176"/>
                        <a:pt x="2639" y="176"/>
                        <a:pt x="2639" y="176"/>
                      </a:cubicBezTo>
                      <a:cubicBezTo>
                        <a:pt x="2661" y="176"/>
                        <a:pt x="2661" y="176"/>
                        <a:pt x="2661" y="176"/>
                      </a:cubicBezTo>
                      <a:cubicBezTo>
                        <a:pt x="2662" y="176"/>
                        <a:pt x="2662" y="176"/>
                        <a:pt x="2662" y="176"/>
                      </a:cubicBezTo>
                      <a:cubicBezTo>
                        <a:pt x="2663" y="176"/>
                        <a:pt x="2663" y="176"/>
                        <a:pt x="2663" y="176"/>
                      </a:cubicBezTo>
                      <a:cubicBezTo>
                        <a:pt x="2672" y="176"/>
                        <a:pt x="2672" y="176"/>
                        <a:pt x="2672" y="176"/>
                      </a:cubicBezTo>
                      <a:cubicBezTo>
                        <a:pt x="2694" y="176"/>
                        <a:pt x="2712" y="158"/>
                        <a:pt x="2712" y="137"/>
                      </a:cubicBezTo>
                      <a:cubicBezTo>
                        <a:pt x="2712" y="137"/>
                        <a:pt x="2712" y="137"/>
                        <a:pt x="2712" y="137"/>
                      </a:cubicBezTo>
                      <a:cubicBezTo>
                        <a:pt x="2712" y="116"/>
                        <a:pt x="2728" y="99"/>
                        <a:pt x="2748" y="97"/>
                      </a:cubicBezTo>
                      <a:cubicBezTo>
                        <a:pt x="3182" y="97"/>
                        <a:pt x="3182" y="97"/>
                        <a:pt x="3182" y="97"/>
                      </a:cubicBezTo>
                      <a:cubicBezTo>
                        <a:pt x="3208" y="97"/>
                        <a:pt x="3230" y="75"/>
                        <a:pt x="3230" y="49"/>
                      </a:cubicBezTo>
                      <a:cubicBezTo>
                        <a:pt x="3230" y="22"/>
                        <a:pt x="3208" y="0"/>
                        <a:pt x="3182" y="0"/>
                      </a:cubicBezTo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íś1îḍe">
                  <a:extLst>
                    <a:ext uri="{FF2B5EF4-FFF2-40B4-BE49-F238E27FC236}">
                      <a16:creationId xmlns:a16="http://schemas.microsoft.com/office/drawing/2014/main" id="{FFA607B6-3C40-4746-B669-7368A5A06A97}"/>
                    </a:ext>
                  </a:extLst>
                </p:cNvPr>
                <p:cNvSpPr/>
                <p:nvPr/>
              </p:nvSpPr>
              <p:spPr bwMode="auto">
                <a:xfrm>
                  <a:off x="5703888" y="2462219"/>
                  <a:ext cx="2062163" cy="2079625"/>
                </a:xfrm>
                <a:custGeom>
                  <a:avLst/>
                  <a:gdLst>
                    <a:gd name="T0" fmla="*/ 649 w 1299"/>
                    <a:gd name="T1" fmla="*/ 0 h 1310"/>
                    <a:gd name="T2" fmla="*/ 0 w 1299"/>
                    <a:gd name="T3" fmla="*/ 1310 h 1310"/>
                    <a:gd name="T4" fmla="*/ 1299 w 1299"/>
                    <a:gd name="T5" fmla="*/ 1310 h 1310"/>
                    <a:gd name="T6" fmla="*/ 649 w 1299"/>
                    <a:gd name="T7" fmla="*/ 0 h 1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99" h="1310">
                      <a:moveTo>
                        <a:pt x="649" y="0"/>
                      </a:moveTo>
                      <a:lnTo>
                        <a:pt x="0" y="1310"/>
                      </a:lnTo>
                      <a:lnTo>
                        <a:pt x="1299" y="1310"/>
                      </a:lnTo>
                      <a:lnTo>
                        <a:pt x="649" y="0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í$ḻïďé">
                  <a:extLst>
                    <a:ext uri="{FF2B5EF4-FFF2-40B4-BE49-F238E27FC236}">
                      <a16:creationId xmlns:a16="http://schemas.microsoft.com/office/drawing/2014/main" id="{B86B7868-277A-4D3D-9F59-7ABBE9AEC070}"/>
                    </a:ext>
                  </a:extLst>
                </p:cNvPr>
                <p:cNvSpPr/>
                <p:nvPr/>
              </p:nvSpPr>
              <p:spPr bwMode="auto">
                <a:xfrm>
                  <a:off x="5703888" y="2462219"/>
                  <a:ext cx="2062163" cy="2079625"/>
                </a:xfrm>
                <a:custGeom>
                  <a:avLst/>
                  <a:gdLst>
                    <a:gd name="T0" fmla="*/ 649 w 1299"/>
                    <a:gd name="T1" fmla="*/ 0 h 1310"/>
                    <a:gd name="T2" fmla="*/ 0 w 1299"/>
                    <a:gd name="T3" fmla="*/ 1310 h 1310"/>
                    <a:gd name="T4" fmla="*/ 1299 w 1299"/>
                    <a:gd name="T5" fmla="*/ 1310 h 1310"/>
                    <a:gd name="T6" fmla="*/ 649 w 1299"/>
                    <a:gd name="T7" fmla="*/ 0 h 1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99" h="1310">
                      <a:moveTo>
                        <a:pt x="649" y="0"/>
                      </a:moveTo>
                      <a:lnTo>
                        <a:pt x="0" y="1310"/>
                      </a:lnTo>
                      <a:lnTo>
                        <a:pt x="1299" y="1310"/>
                      </a:lnTo>
                      <a:lnTo>
                        <a:pt x="64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12" name="ïṧlîḓê">
                  <a:extLst>
                    <a:ext uri="{FF2B5EF4-FFF2-40B4-BE49-F238E27FC236}">
                      <a16:creationId xmlns:a16="http://schemas.microsoft.com/office/drawing/2014/main" id="{9E43FA72-329B-46EF-81BF-B7FC29AFFD41}"/>
                    </a:ext>
                  </a:extLst>
                </p:cNvPr>
                <p:cNvSpPr/>
                <p:nvPr/>
              </p:nvSpPr>
              <p:spPr bwMode="auto">
                <a:xfrm>
                  <a:off x="4505325" y="3100394"/>
                  <a:ext cx="1430338" cy="1441450"/>
                </a:xfrm>
                <a:custGeom>
                  <a:avLst/>
                  <a:gdLst>
                    <a:gd name="T0" fmla="*/ 451 w 901"/>
                    <a:gd name="T1" fmla="*/ 0 h 908"/>
                    <a:gd name="T2" fmla="*/ 0 w 901"/>
                    <a:gd name="T3" fmla="*/ 908 h 908"/>
                    <a:gd name="T4" fmla="*/ 901 w 901"/>
                    <a:gd name="T5" fmla="*/ 908 h 908"/>
                    <a:gd name="T6" fmla="*/ 451 w 901"/>
                    <a:gd name="T7" fmla="*/ 0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1" h="908">
                      <a:moveTo>
                        <a:pt x="451" y="0"/>
                      </a:moveTo>
                      <a:lnTo>
                        <a:pt x="0" y="908"/>
                      </a:lnTo>
                      <a:lnTo>
                        <a:pt x="901" y="908"/>
                      </a:lnTo>
                      <a:lnTo>
                        <a:pt x="451" y="0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ï$ļïḍê">
                  <a:extLst>
                    <a:ext uri="{FF2B5EF4-FFF2-40B4-BE49-F238E27FC236}">
                      <a16:creationId xmlns:a16="http://schemas.microsoft.com/office/drawing/2014/main" id="{596CE8A2-D8F6-4201-9642-B0F6444D8A21}"/>
                    </a:ext>
                  </a:extLst>
                </p:cNvPr>
                <p:cNvSpPr/>
                <p:nvPr/>
              </p:nvSpPr>
              <p:spPr bwMode="auto">
                <a:xfrm>
                  <a:off x="4505325" y="3100394"/>
                  <a:ext cx="1430338" cy="1441450"/>
                </a:xfrm>
                <a:custGeom>
                  <a:avLst/>
                  <a:gdLst>
                    <a:gd name="T0" fmla="*/ 451 w 901"/>
                    <a:gd name="T1" fmla="*/ 0 h 908"/>
                    <a:gd name="T2" fmla="*/ 0 w 901"/>
                    <a:gd name="T3" fmla="*/ 908 h 908"/>
                    <a:gd name="T4" fmla="*/ 901 w 901"/>
                    <a:gd name="T5" fmla="*/ 908 h 908"/>
                    <a:gd name="T6" fmla="*/ 451 w 901"/>
                    <a:gd name="T7" fmla="*/ 0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1" h="908">
                      <a:moveTo>
                        <a:pt x="451" y="0"/>
                      </a:moveTo>
                      <a:lnTo>
                        <a:pt x="0" y="908"/>
                      </a:lnTo>
                      <a:lnTo>
                        <a:pt x="901" y="908"/>
                      </a:lnTo>
                      <a:lnTo>
                        <a:pt x="45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14" name="iṡḷîḓe">
                  <a:extLst>
                    <a:ext uri="{FF2B5EF4-FFF2-40B4-BE49-F238E27FC236}">
                      <a16:creationId xmlns:a16="http://schemas.microsoft.com/office/drawing/2014/main" id="{B77203AC-AA86-4756-AEFF-854E4F30B69D}"/>
                    </a:ext>
                  </a:extLst>
                </p:cNvPr>
                <p:cNvSpPr/>
                <p:nvPr/>
              </p:nvSpPr>
              <p:spPr bwMode="auto">
                <a:xfrm>
                  <a:off x="3595688" y="3584582"/>
                  <a:ext cx="950913" cy="957263"/>
                </a:xfrm>
                <a:custGeom>
                  <a:avLst/>
                  <a:gdLst>
                    <a:gd name="T0" fmla="*/ 299 w 599"/>
                    <a:gd name="T1" fmla="*/ 0 h 603"/>
                    <a:gd name="T2" fmla="*/ 0 w 599"/>
                    <a:gd name="T3" fmla="*/ 603 h 603"/>
                    <a:gd name="T4" fmla="*/ 599 w 599"/>
                    <a:gd name="T5" fmla="*/ 603 h 603"/>
                    <a:gd name="T6" fmla="*/ 299 w 599"/>
                    <a:gd name="T7" fmla="*/ 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9" h="603">
                      <a:moveTo>
                        <a:pt x="299" y="0"/>
                      </a:moveTo>
                      <a:lnTo>
                        <a:pt x="0" y="603"/>
                      </a:lnTo>
                      <a:lnTo>
                        <a:pt x="599" y="603"/>
                      </a:lnTo>
                      <a:lnTo>
                        <a:pt x="299" y="0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íṣḻîde">
                  <a:extLst>
                    <a:ext uri="{FF2B5EF4-FFF2-40B4-BE49-F238E27FC236}">
                      <a16:creationId xmlns:a16="http://schemas.microsoft.com/office/drawing/2014/main" id="{3E28B68C-974C-45A9-8A9B-CF9AA120CE1D}"/>
                    </a:ext>
                  </a:extLst>
                </p:cNvPr>
                <p:cNvSpPr/>
                <p:nvPr/>
              </p:nvSpPr>
              <p:spPr bwMode="auto">
                <a:xfrm>
                  <a:off x="7499350" y="3584582"/>
                  <a:ext cx="950913" cy="957263"/>
                </a:xfrm>
                <a:custGeom>
                  <a:avLst/>
                  <a:gdLst>
                    <a:gd name="T0" fmla="*/ 300 w 599"/>
                    <a:gd name="T1" fmla="*/ 0 h 603"/>
                    <a:gd name="T2" fmla="*/ 0 w 599"/>
                    <a:gd name="T3" fmla="*/ 603 h 603"/>
                    <a:gd name="T4" fmla="*/ 599 w 599"/>
                    <a:gd name="T5" fmla="*/ 603 h 603"/>
                    <a:gd name="T6" fmla="*/ 300 w 599"/>
                    <a:gd name="T7" fmla="*/ 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9" h="603">
                      <a:moveTo>
                        <a:pt x="300" y="0"/>
                      </a:moveTo>
                      <a:lnTo>
                        <a:pt x="0" y="603"/>
                      </a:lnTo>
                      <a:lnTo>
                        <a:pt x="599" y="603"/>
                      </a:lnTo>
                      <a:lnTo>
                        <a:pt x="300" y="0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iS1ïdê">
                  <a:extLst>
                    <a:ext uri="{FF2B5EF4-FFF2-40B4-BE49-F238E27FC236}">
                      <a16:creationId xmlns:a16="http://schemas.microsoft.com/office/drawing/2014/main" id="{E82E5964-A8F7-4E21-BE42-D45F730FA51B}"/>
                    </a:ext>
                  </a:extLst>
                </p:cNvPr>
                <p:cNvSpPr/>
                <p:nvPr/>
              </p:nvSpPr>
              <p:spPr bwMode="auto">
                <a:xfrm>
                  <a:off x="7499350" y="3584582"/>
                  <a:ext cx="950913" cy="957263"/>
                </a:xfrm>
                <a:custGeom>
                  <a:avLst/>
                  <a:gdLst>
                    <a:gd name="T0" fmla="*/ 300 w 599"/>
                    <a:gd name="T1" fmla="*/ 0 h 603"/>
                    <a:gd name="T2" fmla="*/ 0 w 599"/>
                    <a:gd name="T3" fmla="*/ 603 h 603"/>
                    <a:gd name="T4" fmla="*/ 599 w 599"/>
                    <a:gd name="T5" fmla="*/ 603 h 603"/>
                    <a:gd name="T6" fmla="*/ 300 w 599"/>
                    <a:gd name="T7" fmla="*/ 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9" h="603">
                      <a:moveTo>
                        <a:pt x="300" y="0"/>
                      </a:moveTo>
                      <a:lnTo>
                        <a:pt x="0" y="603"/>
                      </a:lnTo>
                      <a:lnTo>
                        <a:pt x="599" y="603"/>
                      </a:lnTo>
                      <a:lnTo>
                        <a:pt x="30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17" name="îśḷíḋe">
                  <a:extLst>
                    <a:ext uri="{FF2B5EF4-FFF2-40B4-BE49-F238E27FC236}">
                      <a16:creationId xmlns:a16="http://schemas.microsoft.com/office/drawing/2014/main" id="{9716B24B-876D-4F34-86A8-BA6559E8C783}"/>
                    </a:ext>
                  </a:extLst>
                </p:cNvPr>
                <p:cNvSpPr/>
                <p:nvPr/>
              </p:nvSpPr>
              <p:spPr bwMode="auto">
                <a:xfrm>
                  <a:off x="6278563" y="2627319"/>
                  <a:ext cx="949325" cy="1914525"/>
                </a:xfrm>
                <a:custGeom>
                  <a:avLst/>
                  <a:gdLst>
                    <a:gd name="T0" fmla="*/ 0 w 598"/>
                    <a:gd name="T1" fmla="*/ 1206 h 1206"/>
                    <a:gd name="T2" fmla="*/ 127 w 598"/>
                    <a:gd name="T3" fmla="*/ 1206 h 1206"/>
                    <a:gd name="T4" fmla="*/ 598 w 598"/>
                    <a:gd name="T5" fmla="*/ 0 h 1206"/>
                    <a:gd name="T6" fmla="*/ 0 w 598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8" h="1206">
                      <a:moveTo>
                        <a:pt x="0" y="1206"/>
                      </a:moveTo>
                      <a:lnTo>
                        <a:pt x="127" y="1206"/>
                      </a:lnTo>
                      <a:lnTo>
                        <a:pt x="598" y="0"/>
                      </a:lnTo>
                      <a:lnTo>
                        <a:pt x="0" y="1206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îšḻíḍé">
                  <a:extLst>
                    <a:ext uri="{FF2B5EF4-FFF2-40B4-BE49-F238E27FC236}">
                      <a16:creationId xmlns:a16="http://schemas.microsoft.com/office/drawing/2014/main" id="{FC6E662D-1471-478E-B3B1-D8B91C92BB03}"/>
                    </a:ext>
                  </a:extLst>
                </p:cNvPr>
                <p:cNvSpPr/>
                <p:nvPr/>
              </p:nvSpPr>
              <p:spPr bwMode="auto">
                <a:xfrm>
                  <a:off x="6278563" y="2627319"/>
                  <a:ext cx="949325" cy="1914525"/>
                </a:xfrm>
                <a:custGeom>
                  <a:avLst/>
                  <a:gdLst>
                    <a:gd name="T0" fmla="*/ 0 w 598"/>
                    <a:gd name="T1" fmla="*/ 1206 h 1206"/>
                    <a:gd name="T2" fmla="*/ 127 w 598"/>
                    <a:gd name="T3" fmla="*/ 1206 h 1206"/>
                    <a:gd name="T4" fmla="*/ 598 w 598"/>
                    <a:gd name="T5" fmla="*/ 0 h 1206"/>
                    <a:gd name="T6" fmla="*/ 0 w 598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8" h="1206">
                      <a:moveTo>
                        <a:pt x="0" y="1206"/>
                      </a:moveTo>
                      <a:lnTo>
                        <a:pt x="127" y="1206"/>
                      </a:lnTo>
                      <a:lnTo>
                        <a:pt x="598" y="0"/>
                      </a:lnTo>
                      <a:lnTo>
                        <a:pt x="0" y="120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19" name="íṣḷíḑe">
                  <a:extLst>
                    <a:ext uri="{FF2B5EF4-FFF2-40B4-BE49-F238E27FC236}">
                      <a16:creationId xmlns:a16="http://schemas.microsoft.com/office/drawing/2014/main" id="{FE4F7C22-4B75-4DB0-A3C9-81049FACEC6C}"/>
                    </a:ext>
                  </a:extLst>
                </p:cNvPr>
                <p:cNvSpPr/>
                <p:nvPr/>
              </p:nvSpPr>
              <p:spPr bwMode="auto">
                <a:xfrm>
                  <a:off x="6480175" y="2627319"/>
                  <a:ext cx="747713" cy="1914525"/>
                </a:xfrm>
                <a:custGeom>
                  <a:avLst/>
                  <a:gdLst>
                    <a:gd name="T0" fmla="*/ 0 w 471"/>
                    <a:gd name="T1" fmla="*/ 1206 h 1206"/>
                    <a:gd name="T2" fmla="*/ 172 w 471"/>
                    <a:gd name="T3" fmla="*/ 1206 h 1206"/>
                    <a:gd name="T4" fmla="*/ 471 w 471"/>
                    <a:gd name="T5" fmla="*/ 0 h 1206"/>
                    <a:gd name="T6" fmla="*/ 0 w 471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1" h="1206">
                      <a:moveTo>
                        <a:pt x="0" y="1206"/>
                      </a:moveTo>
                      <a:lnTo>
                        <a:pt x="172" y="1206"/>
                      </a:lnTo>
                      <a:lnTo>
                        <a:pt x="471" y="0"/>
                      </a:lnTo>
                      <a:lnTo>
                        <a:pt x="0" y="1206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íṧļïḑe">
                  <a:extLst>
                    <a:ext uri="{FF2B5EF4-FFF2-40B4-BE49-F238E27FC236}">
                      <a16:creationId xmlns:a16="http://schemas.microsoft.com/office/drawing/2014/main" id="{FA523CE8-DAE2-454D-8338-F80F68F3B144}"/>
                    </a:ext>
                  </a:extLst>
                </p:cNvPr>
                <p:cNvSpPr/>
                <p:nvPr/>
              </p:nvSpPr>
              <p:spPr bwMode="auto">
                <a:xfrm>
                  <a:off x="6480175" y="2627319"/>
                  <a:ext cx="747713" cy="1914525"/>
                </a:xfrm>
                <a:custGeom>
                  <a:avLst/>
                  <a:gdLst>
                    <a:gd name="T0" fmla="*/ 0 w 471"/>
                    <a:gd name="T1" fmla="*/ 1206 h 1206"/>
                    <a:gd name="T2" fmla="*/ 172 w 471"/>
                    <a:gd name="T3" fmla="*/ 1206 h 1206"/>
                    <a:gd name="T4" fmla="*/ 471 w 471"/>
                    <a:gd name="T5" fmla="*/ 0 h 1206"/>
                    <a:gd name="T6" fmla="*/ 0 w 471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1" h="1206">
                      <a:moveTo>
                        <a:pt x="0" y="1206"/>
                      </a:moveTo>
                      <a:lnTo>
                        <a:pt x="172" y="1206"/>
                      </a:lnTo>
                      <a:lnTo>
                        <a:pt x="471" y="0"/>
                      </a:lnTo>
                      <a:lnTo>
                        <a:pt x="0" y="120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21" name="ïṡļiḑé">
                  <a:extLst>
                    <a:ext uri="{FF2B5EF4-FFF2-40B4-BE49-F238E27FC236}">
                      <a16:creationId xmlns:a16="http://schemas.microsoft.com/office/drawing/2014/main" id="{427651DE-6E70-45BB-BFF3-3FE522A61A83}"/>
                    </a:ext>
                  </a:extLst>
                </p:cNvPr>
                <p:cNvSpPr/>
                <p:nvPr/>
              </p:nvSpPr>
              <p:spPr bwMode="auto">
                <a:xfrm>
                  <a:off x="6753225" y="2627319"/>
                  <a:ext cx="474663" cy="1914525"/>
                </a:xfrm>
                <a:custGeom>
                  <a:avLst/>
                  <a:gdLst>
                    <a:gd name="T0" fmla="*/ 0 w 299"/>
                    <a:gd name="T1" fmla="*/ 1206 h 1206"/>
                    <a:gd name="T2" fmla="*/ 149 w 299"/>
                    <a:gd name="T3" fmla="*/ 1206 h 1206"/>
                    <a:gd name="T4" fmla="*/ 299 w 299"/>
                    <a:gd name="T5" fmla="*/ 0 h 1206"/>
                    <a:gd name="T6" fmla="*/ 0 w 299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9" h="1206">
                      <a:moveTo>
                        <a:pt x="0" y="1206"/>
                      </a:moveTo>
                      <a:lnTo>
                        <a:pt x="149" y="1206"/>
                      </a:lnTo>
                      <a:lnTo>
                        <a:pt x="299" y="0"/>
                      </a:lnTo>
                      <a:lnTo>
                        <a:pt x="0" y="1206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ïs1îde">
                  <a:extLst>
                    <a:ext uri="{FF2B5EF4-FFF2-40B4-BE49-F238E27FC236}">
                      <a16:creationId xmlns:a16="http://schemas.microsoft.com/office/drawing/2014/main" id="{C282C08E-BDAB-4D08-BDDA-2698562B06A7}"/>
                    </a:ext>
                  </a:extLst>
                </p:cNvPr>
                <p:cNvSpPr/>
                <p:nvPr/>
              </p:nvSpPr>
              <p:spPr bwMode="auto">
                <a:xfrm>
                  <a:off x="6753225" y="2627319"/>
                  <a:ext cx="474663" cy="1914525"/>
                </a:xfrm>
                <a:custGeom>
                  <a:avLst/>
                  <a:gdLst>
                    <a:gd name="T0" fmla="*/ 0 w 299"/>
                    <a:gd name="T1" fmla="*/ 1206 h 1206"/>
                    <a:gd name="T2" fmla="*/ 149 w 299"/>
                    <a:gd name="T3" fmla="*/ 1206 h 1206"/>
                    <a:gd name="T4" fmla="*/ 299 w 299"/>
                    <a:gd name="T5" fmla="*/ 0 h 1206"/>
                    <a:gd name="T6" fmla="*/ 0 w 299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9" h="1206">
                      <a:moveTo>
                        <a:pt x="0" y="1206"/>
                      </a:moveTo>
                      <a:lnTo>
                        <a:pt x="149" y="1206"/>
                      </a:lnTo>
                      <a:lnTo>
                        <a:pt x="299" y="0"/>
                      </a:lnTo>
                      <a:lnTo>
                        <a:pt x="0" y="120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23" name="ïṧ1îdê">
                  <a:extLst>
                    <a:ext uri="{FF2B5EF4-FFF2-40B4-BE49-F238E27FC236}">
                      <a16:creationId xmlns:a16="http://schemas.microsoft.com/office/drawing/2014/main" id="{9B5E78C5-2906-4E25-A217-2B8D22957995}"/>
                    </a:ext>
                  </a:extLst>
                </p:cNvPr>
                <p:cNvSpPr/>
                <p:nvPr/>
              </p:nvSpPr>
              <p:spPr bwMode="auto">
                <a:xfrm>
                  <a:off x="7227888" y="2627319"/>
                  <a:ext cx="950913" cy="1914525"/>
                </a:xfrm>
                <a:custGeom>
                  <a:avLst/>
                  <a:gdLst>
                    <a:gd name="T0" fmla="*/ 0 w 599"/>
                    <a:gd name="T1" fmla="*/ 0 h 1206"/>
                    <a:gd name="T2" fmla="*/ 471 w 599"/>
                    <a:gd name="T3" fmla="*/ 1206 h 1206"/>
                    <a:gd name="T4" fmla="*/ 599 w 599"/>
                    <a:gd name="T5" fmla="*/ 1206 h 1206"/>
                    <a:gd name="T6" fmla="*/ 0 w 599"/>
                    <a:gd name="T7" fmla="*/ 0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9" h="1206">
                      <a:moveTo>
                        <a:pt x="0" y="0"/>
                      </a:moveTo>
                      <a:lnTo>
                        <a:pt x="471" y="1206"/>
                      </a:lnTo>
                      <a:lnTo>
                        <a:pt x="599" y="12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işlídé">
                  <a:extLst>
                    <a:ext uri="{FF2B5EF4-FFF2-40B4-BE49-F238E27FC236}">
                      <a16:creationId xmlns:a16="http://schemas.microsoft.com/office/drawing/2014/main" id="{5C973FF3-B51D-4C87-8196-867D42D80D35}"/>
                    </a:ext>
                  </a:extLst>
                </p:cNvPr>
                <p:cNvSpPr/>
                <p:nvPr/>
              </p:nvSpPr>
              <p:spPr bwMode="auto">
                <a:xfrm>
                  <a:off x="7227888" y="2627319"/>
                  <a:ext cx="747713" cy="1914525"/>
                </a:xfrm>
                <a:custGeom>
                  <a:avLst/>
                  <a:gdLst>
                    <a:gd name="T0" fmla="*/ 299 w 471"/>
                    <a:gd name="T1" fmla="*/ 1206 h 1206"/>
                    <a:gd name="T2" fmla="*/ 471 w 471"/>
                    <a:gd name="T3" fmla="*/ 1206 h 1206"/>
                    <a:gd name="T4" fmla="*/ 0 w 471"/>
                    <a:gd name="T5" fmla="*/ 0 h 1206"/>
                    <a:gd name="T6" fmla="*/ 299 w 471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1" h="1206">
                      <a:moveTo>
                        <a:pt x="299" y="1206"/>
                      </a:moveTo>
                      <a:lnTo>
                        <a:pt x="471" y="1206"/>
                      </a:lnTo>
                      <a:lnTo>
                        <a:pt x="0" y="0"/>
                      </a:lnTo>
                      <a:lnTo>
                        <a:pt x="299" y="1206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íšľïḍè">
                  <a:extLst>
                    <a:ext uri="{FF2B5EF4-FFF2-40B4-BE49-F238E27FC236}">
                      <a16:creationId xmlns:a16="http://schemas.microsoft.com/office/drawing/2014/main" id="{D7E2DB9D-38FA-4F10-B0DA-7AAD5B767792}"/>
                    </a:ext>
                  </a:extLst>
                </p:cNvPr>
                <p:cNvSpPr/>
                <p:nvPr/>
              </p:nvSpPr>
              <p:spPr bwMode="auto">
                <a:xfrm>
                  <a:off x="7227888" y="2627319"/>
                  <a:ext cx="474663" cy="1914525"/>
                </a:xfrm>
                <a:custGeom>
                  <a:avLst/>
                  <a:gdLst>
                    <a:gd name="T0" fmla="*/ 150 w 299"/>
                    <a:gd name="T1" fmla="*/ 1206 h 1206"/>
                    <a:gd name="T2" fmla="*/ 299 w 299"/>
                    <a:gd name="T3" fmla="*/ 1206 h 1206"/>
                    <a:gd name="T4" fmla="*/ 0 w 299"/>
                    <a:gd name="T5" fmla="*/ 0 h 1206"/>
                    <a:gd name="T6" fmla="*/ 150 w 299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9" h="1206">
                      <a:moveTo>
                        <a:pt x="150" y="1206"/>
                      </a:moveTo>
                      <a:lnTo>
                        <a:pt x="299" y="1206"/>
                      </a:lnTo>
                      <a:lnTo>
                        <a:pt x="0" y="0"/>
                      </a:lnTo>
                      <a:lnTo>
                        <a:pt x="150" y="1206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íṧḷîḑê">
                  <a:extLst>
                    <a:ext uri="{FF2B5EF4-FFF2-40B4-BE49-F238E27FC236}">
                      <a16:creationId xmlns:a16="http://schemas.microsoft.com/office/drawing/2014/main" id="{0F8233A4-46C3-47BA-B966-987D81D35368}"/>
                    </a:ext>
                  </a:extLst>
                </p:cNvPr>
                <p:cNvSpPr/>
                <p:nvPr/>
              </p:nvSpPr>
              <p:spPr bwMode="auto">
                <a:xfrm>
                  <a:off x="7227888" y="2627319"/>
                  <a:ext cx="474663" cy="1914525"/>
                </a:xfrm>
                <a:custGeom>
                  <a:avLst/>
                  <a:gdLst>
                    <a:gd name="T0" fmla="*/ 150 w 299"/>
                    <a:gd name="T1" fmla="*/ 1206 h 1206"/>
                    <a:gd name="T2" fmla="*/ 299 w 299"/>
                    <a:gd name="T3" fmla="*/ 1206 h 1206"/>
                    <a:gd name="T4" fmla="*/ 0 w 299"/>
                    <a:gd name="T5" fmla="*/ 0 h 1206"/>
                    <a:gd name="T6" fmla="*/ 150 w 299"/>
                    <a:gd name="T7" fmla="*/ 1206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9" h="1206">
                      <a:moveTo>
                        <a:pt x="150" y="1206"/>
                      </a:moveTo>
                      <a:lnTo>
                        <a:pt x="299" y="1206"/>
                      </a:lnTo>
                      <a:lnTo>
                        <a:pt x="0" y="0"/>
                      </a:lnTo>
                      <a:lnTo>
                        <a:pt x="150" y="120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27" name="îṩľiḑè">
                  <a:extLst>
                    <a:ext uri="{FF2B5EF4-FFF2-40B4-BE49-F238E27FC236}">
                      <a16:creationId xmlns:a16="http://schemas.microsoft.com/office/drawing/2014/main" id="{D27A8C8A-1A57-4EF5-BCC4-4DB5CA6209AB}"/>
                    </a:ext>
                  </a:extLst>
                </p:cNvPr>
                <p:cNvSpPr/>
                <p:nvPr/>
              </p:nvSpPr>
              <p:spPr bwMode="auto">
                <a:xfrm>
                  <a:off x="6989763" y="2627319"/>
                  <a:ext cx="476250" cy="1914525"/>
                </a:xfrm>
                <a:custGeom>
                  <a:avLst/>
                  <a:gdLst>
                    <a:gd name="T0" fmla="*/ 150 w 300"/>
                    <a:gd name="T1" fmla="*/ 0 h 1206"/>
                    <a:gd name="T2" fmla="*/ 0 w 300"/>
                    <a:gd name="T3" fmla="*/ 1206 h 1206"/>
                    <a:gd name="T4" fmla="*/ 104 w 300"/>
                    <a:gd name="T5" fmla="*/ 1206 h 1206"/>
                    <a:gd name="T6" fmla="*/ 150 w 300"/>
                    <a:gd name="T7" fmla="*/ 1206 h 1206"/>
                    <a:gd name="T8" fmla="*/ 197 w 300"/>
                    <a:gd name="T9" fmla="*/ 1206 h 1206"/>
                    <a:gd name="T10" fmla="*/ 300 w 300"/>
                    <a:gd name="T11" fmla="*/ 1206 h 1206"/>
                    <a:gd name="T12" fmla="*/ 150 w 300"/>
                    <a:gd name="T13" fmla="*/ 0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0" h="1206">
                      <a:moveTo>
                        <a:pt x="150" y="0"/>
                      </a:moveTo>
                      <a:lnTo>
                        <a:pt x="0" y="1206"/>
                      </a:lnTo>
                      <a:lnTo>
                        <a:pt x="104" y="1206"/>
                      </a:lnTo>
                      <a:lnTo>
                        <a:pt x="150" y="1206"/>
                      </a:lnTo>
                      <a:lnTo>
                        <a:pt x="197" y="1206"/>
                      </a:lnTo>
                      <a:lnTo>
                        <a:pt x="300" y="1206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íšľîḍê">
                  <a:extLst>
                    <a:ext uri="{FF2B5EF4-FFF2-40B4-BE49-F238E27FC236}">
                      <a16:creationId xmlns:a16="http://schemas.microsoft.com/office/drawing/2014/main" id="{24D0941B-6CC8-463A-8F6E-04C829B37072}"/>
                    </a:ext>
                  </a:extLst>
                </p:cNvPr>
                <p:cNvSpPr/>
                <p:nvPr/>
              </p:nvSpPr>
              <p:spPr bwMode="auto">
                <a:xfrm>
                  <a:off x="6989763" y="2627319"/>
                  <a:ext cx="476250" cy="1914525"/>
                </a:xfrm>
                <a:custGeom>
                  <a:avLst/>
                  <a:gdLst>
                    <a:gd name="T0" fmla="*/ 150 w 300"/>
                    <a:gd name="T1" fmla="*/ 0 h 1206"/>
                    <a:gd name="T2" fmla="*/ 0 w 300"/>
                    <a:gd name="T3" fmla="*/ 1206 h 1206"/>
                    <a:gd name="T4" fmla="*/ 104 w 300"/>
                    <a:gd name="T5" fmla="*/ 1206 h 1206"/>
                    <a:gd name="T6" fmla="*/ 150 w 300"/>
                    <a:gd name="T7" fmla="*/ 1206 h 1206"/>
                    <a:gd name="T8" fmla="*/ 197 w 300"/>
                    <a:gd name="T9" fmla="*/ 1206 h 1206"/>
                    <a:gd name="T10" fmla="*/ 300 w 300"/>
                    <a:gd name="T11" fmla="*/ 1206 h 1206"/>
                    <a:gd name="T12" fmla="*/ 150 w 300"/>
                    <a:gd name="T13" fmla="*/ 0 h 1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0" h="1206">
                      <a:moveTo>
                        <a:pt x="150" y="0"/>
                      </a:moveTo>
                      <a:lnTo>
                        <a:pt x="0" y="1206"/>
                      </a:lnTo>
                      <a:lnTo>
                        <a:pt x="104" y="1206"/>
                      </a:lnTo>
                      <a:lnTo>
                        <a:pt x="150" y="1206"/>
                      </a:lnTo>
                      <a:lnTo>
                        <a:pt x="197" y="1206"/>
                      </a:lnTo>
                      <a:lnTo>
                        <a:pt x="300" y="1206"/>
                      </a:lnTo>
                      <a:lnTo>
                        <a:pt x="15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29" name="iṧḷîḓé">
                  <a:extLst>
                    <a:ext uri="{FF2B5EF4-FFF2-40B4-BE49-F238E27FC236}">
                      <a16:creationId xmlns:a16="http://schemas.microsoft.com/office/drawing/2014/main" id="{CEB7BB76-6734-435E-B3B0-93FB0C7F5B9D}"/>
                    </a:ext>
                  </a:extLst>
                </p:cNvPr>
                <p:cNvSpPr/>
                <p:nvPr/>
              </p:nvSpPr>
              <p:spPr bwMode="auto">
                <a:xfrm>
                  <a:off x="6921500" y="2627319"/>
                  <a:ext cx="614363" cy="842963"/>
                </a:xfrm>
                <a:custGeom>
                  <a:avLst/>
                  <a:gdLst>
                    <a:gd name="T0" fmla="*/ 193 w 387"/>
                    <a:gd name="T1" fmla="*/ 0 h 531"/>
                    <a:gd name="T2" fmla="*/ 0 w 387"/>
                    <a:gd name="T3" fmla="*/ 389 h 531"/>
                    <a:gd name="T4" fmla="*/ 65 w 387"/>
                    <a:gd name="T5" fmla="*/ 330 h 531"/>
                    <a:gd name="T6" fmla="*/ 80 w 387"/>
                    <a:gd name="T7" fmla="*/ 458 h 531"/>
                    <a:gd name="T8" fmla="*/ 147 w 387"/>
                    <a:gd name="T9" fmla="*/ 373 h 531"/>
                    <a:gd name="T10" fmla="*/ 193 w 387"/>
                    <a:gd name="T11" fmla="*/ 531 h 531"/>
                    <a:gd name="T12" fmla="*/ 240 w 387"/>
                    <a:gd name="T13" fmla="*/ 373 h 531"/>
                    <a:gd name="T14" fmla="*/ 307 w 387"/>
                    <a:gd name="T15" fmla="*/ 458 h 531"/>
                    <a:gd name="T16" fmla="*/ 322 w 387"/>
                    <a:gd name="T17" fmla="*/ 330 h 531"/>
                    <a:gd name="T18" fmla="*/ 387 w 387"/>
                    <a:gd name="T19" fmla="*/ 389 h 531"/>
                    <a:gd name="T20" fmla="*/ 193 w 387"/>
                    <a:gd name="T21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87" h="531">
                      <a:moveTo>
                        <a:pt x="193" y="0"/>
                      </a:moveTo>
                      <a:lnTo>
                        <a:pt x="0" y="389"/>
                      </a:lnTo>
                      <a:lnTo>
                        <a:pt x="65" y="330"/>
                      </a:lnTo>
                      <a:lnTo>
                        <a:pt x="80" y="458"/>
                      </a:lnTo>
                      <a:lnTo>
                        <a:pt x="147" y="373"/>
                      </a:lnTo>
                      <a:lnTo>
                        <a:pt x="193" y="531"/>
                      </a:lnTo>
                      <a:lnTo>
                        <a:pt x="240" y="373"/>
                      </a:lnTo>
                      <a:lnTo>
                        <a:pt x="307" y="458"/>
                      </a:lnTo>
                      <a:lnTo>
                        <a:pt x="322" y="330"/>
                      </a:lnTo>
                      <a:lnTo>
                        <a:pt x="387" y="389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0" name="iṡliďé">
                  <a:extLst>
                    <a:ext uri="{FF2B5EF4-FFF2-40B4-BE49-F238E27FC236}">
                      <a16:creationId xmlns:a16="http://schemas.microsoft.com/office/drawing/2014/main" id="{05A05762-9187-4682-BBA4-E9B8F810020C}"/>
                    </a:ext>
                  </a:extLst>
                </p:cNvPr>
                <p:cNvSpPr/>
                <p:nvPr/>
              </p:nvSpPr>
              <p:spPr bwMode="auto">
                <a:xfrm>
                  <a:off x="7227888" y="2627319"/>
                  <a:ext cx="307975" cy="617538"/>
                </a:xfrm>
                <a:custGeom>
                  <a:avLst/>
                  <a:gdLst>
                    <a:gd name="T0" fmla="*/ 0 w 194"/>
                    <a:gd name="T1" fmla="*/ 0 h 389"/>
                    <a:gd name="T2" fmla="*/ 129 w 194"/>
                    <a:gd name="T3" fmla="*/ 330 h 389"/>
                    <a:gd name="T4" fmla="*/ 194 w 194"/>
                    <a:gd name="T5" fmla="*/ 389 h 389"/>
                    <a:gd name="T6" fmla="*/ 0 w 194"/>
                    <a:gd name="T7" fmla="*/ 0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4" h="389">
                      <a:moveTo>
                        <a:pt x="0" y="0"/>
                      </a:moveTo>
                      <a:lnTo>
                        <a:pt x="129" y="330"/>
                      </a:lnTo>
                      <a:lnTo>
                        <a:pt x="194" y="3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1" name="íSḷïdè">
                  <a:extLst>
                    <a:ext uri="{FF2B5EF4-FFF2-40B4-BE49-F238E27FC236}">
                      <a16:creationId xmlns:a16="http://schemas.microsoft.com/office/drawing/2014/main" id="{ADD3C111-4E45-413C-B834-4ECE899CCAC0}"/>
                    </a:ext>
                  </a:extLst>
                </p:cNvPr>
                <p:cNvSpPr/>
                <p:nvPr/>
              </p:nvSpPr>
              <p:spPr bwMode="auto">
                <a:xfrm>
                  <a:off x="6921500" y="2627319"/>
                  <a:ext cx="306388" cy="617538"/>
                </a:xfrm>
                <a:custGeom>
                  <a:avLst/>
                  <a:gdLst>
                    <a:gd name="T0" fmla="*/ 65 w 193"/>
                    <a:gd name="T1" fmla="*/ 330 h 389"/>
                    <a:gd name="T2" fmla="*/ 193 w 193"/>
                    <a:gd name="T3" fmla="*/ 0 h 389"/>
                    <a:gd name="T4" fmla="*/ 0 w 193"/>
                    <a:gd name="T5" fmla="*/ 389 h 389"/>
                    <a:gd name="T6" fmla="*/ 65 w 193"/>
                    <a:gd name="T7" fmla="*/ 330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3" h="389">
                      <a:moveTo>
                        <a:pt x="65" y="330"/>
                      </a:moveTo>
                      <a:lnTo>
                        <a:pt x="193" y="0"/>
                      </a:lnTo>
                      <a:lnTo>
                        <a:pt x="0" y="389"/>
                      </a:lnTo>
                      <a:lnTo>
                        <a:pt x="65" y="33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2" name="íślidé">
                  <a:extLst>
                    <a:ext uri="{FF2B5EF4-FFF2-40B4-BE49-F238E27FC236}">
                      <a16:creationId xmlns:a16="http://schemas.microsoft.com/office/drawing/2014/main" id="{AE118A06-1B61-43F7-914C-7F822C350E2F}"/>
                    </a:ext>
                  </a:extLst>
                </p:cNvPr>
                <p:cNvSpPr/>
                <p:nvPr/>
              </p:nvSpPr>
              <p:spPr bwMode="auto">
                <a:xfrm>
                  <a:off x="6796088" y="3429007"/>
                  <a:ext cx="88900" cy="215900"/>
                </a:xfrm>
                <a:custGeom>
                  <a:avLst/>
                  <a:gdLst>
                    <a:gd name="T0" fmla="*/ 21 w 56"/>
                    <a:gd name="T1" fmla="*/ 0 h 136"/>
                    <a:gd name="T2" fmla="*/ 11 w 56"/>
                    <a:gd name="T3" fmla="*/ 21 h 136"/>
                    <a:gd name="T4" fmla="*/ 0 w 56"/>
                    <a:gd name="T5" fmla="*/ 43 h 136"/>
                    <a:gd name="T6" fmla="*/ 22 w 56"/>
                    <a:gd name="T7" fmla="*/ 136 h 136"/>
                    <a:gd name="T8" fmla="*/ 56 w 56"/>
                    <a:gd name="T9" fmla="*/ 50 h 136"/>
                    <a:gd name="T10" fmla="*/ 21 w 56"/>
                    <a:gd name="T1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" h="136">
                      <a:moveTo>
                        <a:pt x="21" y="0"/>
                      </a:moveTo>
                      <a:lnTo>
                        <a:pt x="11" y="21"/>
                      </a:lnTo>
                      <a:lnTo>
                        <a:pt x="0" y="43"/>
                      </a:lnTo>
                      <a:lnTo>
                        <a:pt x="22" y="136"/>
                      </a:lnTo>
                      <a:lnTo>
                        <a:pt x="56" y="5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30A3DC">
                    <a:lumMod val="95000"/>
                    <a:lumOff val="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íşľïďe">
                  <a:extLst>
                    <a:ext uri="{FF2B5EF4-FFF2-40B4-BE49-F238E27FC236}">
                      <a16:creationId xmlns:a16="http://schemas.microsoft.com/office/drawing/2014/main" id="{3E6ECE72-079B-426E-9D83-C56806445031}"/>
                    </a:ext>
                  </a:extLst>
                </p:cNvPr>
                <p:cNvSpPr/>
                <p:nvPr/>
              </p:nvSpPr>
              <p:spPr bwMode="auto">
                <a:xfrm>
                  <a:off x="6796088" y="3429007"/>
                  <a:ext cx="88900" cy="215900"/>
                </a:xfrm>
                <a:custGeom>
                  <a:avLst/>
                  <a:gdLst>
                    <a:gd name="T0" fmla="*/ 21 w 56"/>
                    <a:gd name="T1" fmla="*/ 0 h 136"/>
                    <a:gd name="T2" fmla="*/ 11 w 56"/>
                    <a:gd name="T3" fmla="*/ 21 h 136"/>
                    <a:gd name="T4" fmla="*/ 0 w 56"/>
                    <a:gd name="T5" fmla="*/ 43 h 136"/>
                    <a:gd name="T6" fmla="*/ 22 w 56"/>
                    <a:gd name="T7" fmla="*/ 136 h 136"/>
                    <a:gd name="T8" fmla="*/ 56 w 56"/>
                    <a:gd name="T9" fmla="*/ 50 h 136"/>
                    <a:gd name="T10" fmla="*/ 21 w 56"/>
                    <a:gd name="T1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" h="136">
                      <a:moveTo>
                        <a:pt x="21" y="0"/>
                      </a:moveTo>
                      <a:lnTo>
                        <a:pt x="11" y="21"/>
                      </a:lnTo>
                      <a:lnTo>
                        <a:pt x="0" y="43"/>
                      </a:lnTo>
                      <a:lnTo>
                        <a:pt x="22" y="136"/>
                      </a:lnTo>
                      <a:lnTo>
                        <a:pt x="56" y="50"/>
                      </a:lnTo>
                      <a:lnTo>
                        <a:pt x="2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4" name="iṣļîďé">
                  <a:extLst>
                    <a:ext uri="{FF2B5EF4-FFF2-40B4-BE49-F238E27FC236}">
                      <a16:creationId xmlns:a16="http://schemas.microsoft.com/office/drawing/2014/main" id="{778962CF-CF8E-4CA7-9DA1-84052AD16402}"/>
                    </a:ext>
                  </a:extLst>
                </p:cNvPr>
                <p:cNvSpPr/>
                <p:nvPr/>
              </p:nvSpPr>
              <p:spPr bwMode="auto">
                <a:xfrm>
                  <a:off x="6831013" y="3508382"/>
                  <a:ext cx="142875" cy="439738"/>
                </a:xfrm>
                <a:custGeom>
                  <a:avLst/>
                  <a:gdLst>
                    <a:gd name="T0" fmla="*/ 34 w 90"/>
                    <a:gd name="T1" fmla="*/ 0 h 277"/>
                    <a:gd name="T2" fmla="*/ 0 w 90"/>
                    <a:gd name="T3" fmla="*/ 86 h 277"/>
                    <a:gd name="T4" fmla="*/ 44 w 90"/>
                    <a:gd name="T5" fmla="*/ 277 h 277"/>
                    <a:gd name="T6" fmla="*/ 90 w 90"/>
                    <a:gd name="T7" fmla="*/ 87 h 277"/>
                    <a:gd name="T8" fmla="*/ 34 w 90"/>
                    <a:gd name="T9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77">
                      <a:moveTo>
                        <a:pt x="34" y="0"/>
                      </a:moveTo>
                      <a:lnTo>
                        <a:pt x="0" y="86"/>
                      </a:lnTo>
                      <a:lnTo>
                        <a:pt x="44" y="277"/>
                      </a:lnTo>
                      <a:lnTo>
                        <a:pt x="90" y="87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îŝ1íḑe">
                  <a:extLst>
                    <a:ext uri="{FF2B5EF4-FFF2-40B4-BE49-F238E27FC236}">
                      <a16:creationId xmlns:a16="http://schemas.microsoft.com/office/drawing/2014/main" id="{D6A3E283-E0F6-4FF0-B588-14D9DED81133}"/>
                    </a:ext>
                  </a:extLst>
                </p:cNvPr>
                <p:cNvSpPr/>
                <p:nvPr/>
              </p:nvSpPr>
              <p:spPr bwMode="auto">
                <a:xfrm>
                  <a:off x="6831013" y="3508382"/>
                  <a:ext cx="142875" cy="439738"/>
                </a:xfrm>
                <a:custGeom>
                  <a:avLst/>
                  <a:gdLst>
                    <a:gd name="T0" fmla="*/ 34 w 90"/>
                    <a:gd name="T1" fmla="*/ 0 h 277"/>
                    <a:gd name="T2" fmla="*/ 0 w 90"/>
                    <a:gd name="T3" fmla="*/ 86 h 277"/>
                    <a:gd name="T4" fmla="*/ 44 w 90"/>
                    <a:gd name="T5" fmla="*/ 277 h 277"/>
                    <a:gd name="T6" fmla="*/ 90 w 90"/>
                    <a:gd name="T7" fmla="*/ 87 h 277"/>
                    <a:gd name="T8" fmla="*/ 34 w 90"/>
                    <a:gd name="T9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77">
                      <a:moveTo>
                        <a:pt x="34" y="0"/>
                      </a:moveTo>
                      <a:lnTo>
                        <a:pt x="0" y="86"/>
                      </a:lnTo>
                      <a:lnTo>
                        <a:pt x="44" y="277"/>
                      </a:lnTo>
                      <a:lnTo>
                        <a:pt x="90" y="87"/>
                      </a:lnTo>
                      <a:lnTo>
                        <a:pt x="3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6" name="îṩļîďé">
                  <a:extLst>
                    <a:ext uri="{FF2B5EF4-FFF2-40B4-BE49-F238E27FC236}">
                      <a16:creationId xmlns:a16="http://schemas.microsoft.com/office/drawing/2014/main" id="{750560CA-6BCF-4046-BC70-A19BDDC74D4B}"/>
                    </a:ext>
                  </a:extLst>
                </p:cNvPr>
                <p:cNvSpPr/>
                <p:nvPr/>
              </p:nvSpPr>
              <p:spPr bwMode="auto">
                <a:xfrm>
                  <a:off x="6900863" y="3646494"/>
                  <a:ext cx="180975" cy="762000"/>
                </a:xfrm>
                <a:custGeom>
                  <a:avLst/>
                  <a:gdLst>
                    <a:gd name="T0" fmla="*/ 46 w 114"/>
                    <a:gd name="T1" fmla="*/ 0 h 480"/>
                    <a:gd name="T2" fmla="*/ 0 w 114"/>
                    <a:gd name="T3" fmla="*/ 190 h 480"/>
                    <a:gd name="T4" fmla="*/ 66 w 114"/>
                    <a:gd name="T5" fmla="*/ 480 h 480"/>
                    <a:gd name="T6" fmla="*/ 114 w 114"/>
                    <a:gd name="T7" fmla="*/ 102 h 480"/>
                    <a:gd name="T8" fmla="*/ 46 w 114"/>
                    <a:gd name="T9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480">
                      <a:moveTo>
                        <a:pt x="46" y="0"/>
                      </a:moveTo>
                      <a:lnTo>
                        <a:pt x="0" y="190"/>
                      </a:lnTo>
                      <a:lnTo>
                        <a:pt x="66" y="480"/>
                      </a:lnTo>
                      <a:lnTo>
                        <a:pt x="114" y="10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30A3DC">
                    <a:lumMod val="95000"/>
                    <a:lumOff val="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îṣḷiḍe">
                  <a:extLst>
                    <a:ext uri="{FF2B5EF4-FFF2-40B4-BE49-F238E27FC236}">
                      <a16:creationId xmlns:a16="http://schemas.microsoft.com/office/drawing/2014/main" id="{5EC99B05-D93E-45FB-9AB0-383201ABBD58}"/>
                    </a:ext>
                  </a:extLst>
                </p:cNvPr>
                <p:cNvSpPr/>
                <p:nvPr/>
              </p:nvSpPr>
              <p:spPr bwMode="auto">
                <a:xfrm>
                  <a:off x="6900863" y="3646494"/>
                  <a:ext cx="180975" cy="762000"/>
                </a:xfrm>
                <a:custGeom>
                  <a:avLst/>
                  <a:gdLst>
                    <a:gd name="T0" fmla="*/ 46 w 114"/>
                    <a:gd name="T1" fmla="*/ 0 h 480"/>
                    <a:gd name="T2" fmla="*/ 0 w 114"/>
                    <a:gd name="T3" fmla="*/ 190 h 480"/>
                    <a:gd name="T4" fmla="*/ 66 w 114"/>
                    <a:gd name="T5" fmla="*/ 480 h 480"/>
                    <a:gd name="T6" fmla="*/ 114 w 114"/>
                    <a:gd name="T7" fmla="*/ 102 h 480"/>
                    <a:gd name="T8" fmla="*/ 46 w 114"/>
                    <a:gd name="T9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480">
                      <a:moveTo>
                        <a:pt x="46" y="0"/>
                      </a:moveTo>
                      <a:lnTo>
                        <a:pt x="0" y="190"/>
                      </a:lnTo>
                      <a:lnTo>
                        <a:pt x="66" y="480"/>
                      </a:lnTo>
                      <a:lnTo>
                        <a:pt x="114" y="102"/>
                      </a:lnTo>
                      <a:lnTo>
                        <a:pt x="4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8" name="îṧḷíḋê">
                  <a:extLst>
                    <a:ext uri="{FF2B5EF4-FFF2-40B4-BE49-F238E27FC236}">
                      <a16:creationId xmlns:a16="http://schemas.microsoft.com/office/drawing/2014/main" id="{6442F6C6-BC0D-482D-B525-0898C74691CB}"/>
                    </a:ext>
                  </a:extLst>
                </p:cNvPr>
                <p:cNvSpPr/>
                <p:nvPr/>
              </p:nvSpPr>
              <p:spPr bwMode="auto">
                <a:xfrm>
                  <a:off x="7054850" y="4541844"/>
                  <a:ext cx="514350" cy="0"/>
                </a:xfrm>
                <a:custGeom>
                  <a:avLst/>
                  <a:gdLst>
                    <a:gd name="T0" fmla="*/ 323 w 324"/>
                    <a:gd name="T1" fmla="*/ 0 w 324"/>
                    <a:gd name="T2" fmla="*/ 324 w 324"/>
                    <a:gd name="T3" fmla="*/ 323 w 32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24">
                      <a:moveTo>
                        <a:pt x="323" y="0"/>
                      </a:moveTo>
                      <a:lnTo>
                        <a:pt x="0" y="0"/>
                      </a:lnTo>
                      <a:lnTo>
                        <a:pt x="324" y="0"/>
                      </a:lnTo>
                      <a:lnTo>
                        <a:pt x="323" y="0"/>
                      </a:lnTo>
                      <a:close/>
                    </a:path>
                  </a:pathLst>
                </a:custGeom>
                <a:solidFill>
                  <a:srgbClr val="A17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39" name="isľiďè">
                  <a:extLst>
                    <a:ext uri="{FF2B5EF4-FFF2-40B4-BE49-F238E27FC236}">
                      <a16:creationId xmlns:a16="http://schemas.microsoft.com/office/drawing/2014/main" id="{535D63F6-FB6E-433C-8FA5-E84BEE9E67CF}"/>
                    </a:ext>
                  </a:extLst>
                </p:cNvPr>
                <p:cNvSpPr/>
                <p:nvPr/>
              </p:nvSpPr>
              <p:spPr bwMode="auto">
                <a:xfrm>
                  <a:off x="7054850" y="4541844"/>
                  <a:ext cx="514350" cy="0"/>
                </a:xfrm>
                <a:custGeom>
                  <a:avLst/>
                  <a:gdLst>
                    <a:gd name="T0" fmla="*/ 323 w 324"/>
                    <a:gd name="T1" fmla="*/ 0 w 324"/>
                    <a:gd name="T2" fmla="*/ 324 w 324"/>
                    <a:gd name="T3" fmla="*/ 323 w 32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24">
                      <a:moveTo>
                        <a:pt x="323" y="0"/>
                      </a:moveTo>
                      <a:lnTo>
                        <a:pt x="0" y="0"/>
                      </a:lnTo>
                      <a:lnTo>
                        <a:pt x="324" y="0"/>
                      </a:lnTo>
                      <a:lnTo>
                        <a:pt x="3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40" name="iŝ1iḋè">
                  <a:extLst>
                    <a:ext uri="{FF2B5EF4-FFF2-40B4-BE49-F238E27FC236}">
                      <a16:creationId xmlns:a16="http://schemas.microsoft.com/office/drawing/2014/main" id="{2196F66C-C8E1-4A7E-8B31-7323E245E0B0}"/>
                    </a:ext>
                  </a:extLst>
                </p:cNvPr>
                <p:cNvSpPr/>
                <p:nvPr/>
              </p:nvSpPr>
              <p:spPr bwMode="auto">
                <a:xfrm>
                  <a:off x="7442200" y="4352932"/>
                  <a:ext cx="125413" cy="188913"/>
                </a:xfrm>
                <a:custGeom>
                  <a:avLst/>
                  <a:gdLst>
                    <a:gd name="T0" fmla="*/ 0 w 79"/>
                    <a:gd name="T1" fmla="*/ 0 h 119"/>
                    <a:gd name="T2" fmla="*/ 15 w 79"/>
                    <a:gd name="T3" fmla="*/ 119 h 119"/>
                    <a:gd name="T4" fmla="*/ 79 w 79"/>
                    <a:gd name="T5" fmla="*/ 119 h 119"/>
                    <a:gd name="T6" fmla="*/ 0 w 79"/>
                    <a:gd name="T7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119">
                      <a:moveTo>
                        <a:pt x="0" y="0"/>
                      </a:moveTo>
                      <a:lnTo>
                        <a:pt x="15" y="119"/>
                      </a:lnTo>
                      <a:lnTo>
                        <a:pt x="79" y="1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358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41" name="íSḷiḑé">
                  <a:extLst>
                    <a:ext uri="{FF2B5EF4-FFF2-40B4-BE49-F238E27FC236}">
                      <a16:creationId xmlns:a16="http://schemas.microsoft.com/office/drawing/2014/main" id="{9BF81B00-1E94-4AF6-9038-A4FCA9C1E743}"/>
                    </a:ext>
                  </a:extLst>
                </p:cNvPr>
                <p:cNvSpPr/>
                <p:nvPr/>
              </p:nvSpPr>
              <p:spPr bwMode="auto">
                <a:xfrm>
                  <a:off x="7442200" y="4352932"/>
                  <a:ext cx="125413" cy="188913"/>
                </a:xfrm>
                <a:custGeom>
                  <a:avLst/>
                  <a:gdLst>
                    <a:gd name="T0" fmla="*/ 0 w 79"/>
                    <a:gd name="T1" fmla="*/ 0 h 119"/>
                    <a:gd name="T2" fmla="*/ 15 w 79"/>
                    <a:gd name="T3" fmla="*/ 119 h 119"/>
                    <a:gd name="T4" fmla="*/ 79 w 79"/>
                    <a:gd name="T5" fmla="*/ 119 h 119"/>
                    <a:gd name="T6" fmla="*/ 0 w 79"/>
                    <a:gd name="T7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119">
                      <a:moveTo>
                        <a:pt x="0" y="0"/>
                      </a:moveTo>
                      <a:lnTo>
                        <a:pt x="15" y="119"/>
                      </a:lnTo>
                      <a:lnTo>
                        <a:pt x="79" y="11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42" name="ïŝḻïḋè">
                  <a:extLst>
                    <a:ext uri="{FF2B5EF4-FFF2-40B4-BE49-F238E27FC236}">
                      <a16:creationId xmlns:a16="http://schemas.microsoft.com/office/drawing/2014/main" id="{A6073622-1BFC-4D1F-B0BC-DFA30330E0A6}"/>
                    </a:ext>
                  </a:extLst>
                </p:cNvPr>
                <p:cNvSpPr/>
                <p:nvPr/>
              </p:nvSpPr>
              <p:spPr bwMode="auto">
                <a:xfrm>
                  <a:off x="7005638" y="3808419"/>
                  <a:ext cx="460375" cy="733425"/>
                </a:xfrm>
                <a:custGeom>
                  <a:avLst/>
                  <a:gdLst>
                    <a:gd name="T0" fmla="*/ 48 w 290"/>
                    <a:gd name="T1" fmla="*/ 0 h 462"/>
                    <a:gd name="T2" fmla="*/ 0 w 290"/>
                    <a:gd name="T3" fmla="*/ 378 h 462"/>
                    <a:gd name="T4" fmla="*/ 21 w 290"/>
                    <a:gd name="T5" fmla="*/ 461 h 462"/>
                    <a:gd name="T6" fmla="*/ 31 w 290"/>
                    <a:gd name="T7" fmla="*/ 462 h 462"/>
                    <a:gd name="T8" fmla="*/ 94 w 290"/>
                    <a:gd name="T9" fmla="*/ 462 h 462"/>
                    <a:gd name="T10" fmla="*/ 140 w 290"/>
                    <a:gd name="T11" fmla="*/ 462 h 462"/>
                    <a:gd name="T12" fmla="*/ 187 w 290"/>
                    <a:gd name="T13" fmla="*/ 462 h 462"/>
                    <a:gd name="T14" fmla="*/ 290 w 290"/>
                    <a:gd name="T15" fmla="*/ 462 h 462"/>
                    <a:gd name="T16" fmla="*/ 275 w 290"/>
                    <a:gd name="T17" fmla="*/ 343 h 462"/>
                    <a:gd name="T18" fmla="*/ 48 w 290"/>
                    <a:gd name="T1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462">
                      <a:moveTo>
                        <a:pt x="48" y="0"/>
                      </a:moveTo>
                      <a:lnTo>
                        <a:pt x="0" y="378"/>
                      </a:lnTo>
                      <a:lnTo>
                        <a:pt x="21" y="461"/>
                      </a:lnTo>
                      <a:lnTo>
                        <a:pt x="31" y="462"/>
                      </a:lnTo>
                      <a:lnTo>
                        <a:pt x="94" y="462"/>
                      </a:lnTo>
                      <a:lnTo>
                        <a:pt x="140" y="462"/>
                      </a:lnTo>
                      <a:lnTo>
                        <a:pt x="187" y="462"/>
                      </a:lnTo>
                      <a:lnTo>
                        <a:pt x="290" y="462"/>
                      </a:lnTo>
                      <a:lnTo>
                        <a:pt x="275" y="343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íšlîde">
                  <a:extLst>
                    <a:ext uri="{FF2B5EF4-FFF2-40B4-BE49-F238E27FC236}">
                      <a16:creationId xmlns:a16="http://schemas.microsoft.com/office/drawing/2014/main" id="{6ACD2D96-A690-441D-9632-34F3D94616C0}"/>
                    </a:ext>
                  </a:extLst>
                </p:cNvPr>
                <p:cNvSpPr/>
                <p:nvPr/>
              </p:nvSpPr>
              <p:spPr bwMode="auto">
                <a:xfrm>
                  <a:off x="7005638" y="3808419"/>
                  <a:ext cx="460375" cy="733425"/>
                </a:xfrm>
                <a:custGeom>
                  <a:avLst/>
                  <a:gdLst>
                    <a:gd name="T0" fmla="*/ 48 w 290"/>
                    <a:gd name="T1" fmla="*/ 0 h 462"/>
                    <a:gd name="T2" fmla="*/ 0 w 290"/>
                    <a:gd name="T3" fmla="*/ 378 h 462"/>
                    <a:gd name="T4" fmla="*/ 21 w 290"/>
                    <a:gd name="T5" fmla="*/ 461 h 462"/>
                    <a:gd name="T6" fmla="*/ 31 w 290"/>
                    <a:gd name="T7" fmla="*/ 462 h 462"/>
                    <a:gd name="T8" fmla="*/ 94 w 290"/>
                    <a:gd name="T9" fmla="*/ 462 h 462"/>
                    <a:gd name="T10" fmla="*/ 140 w 290"/>
                    <a:gd name="T11" fmla="*/ 462 h 462"/>
                    <a:gd name="T12" fmla="*/ 187 w 290"/>
                    <a:gd name="T13" fmla="*/ 462 h 462"/>
                    <a:gd name="T14" fmla="*/ 290 w 290"/>
                    <a:gd name="T15" fmla="*/ 462 h 462"/>
                    <a:gd name="T16" fmla="*/ 275 w 290"/>
                    <a:gd name="T17" fmla="*/ 343 h 462"/>
                    <a:gd name="T18" fmla="*/ 48 w 290"/>
                    <a:gd name="T1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462">
                      <a:moveTo>
                        <a:pt x="48" y="0"/>
                      </a:moveTo>
                      <a:lnTo>
                        <a:pt x="0" y="378"/>
                      </a:lnTo>
                      <a:lnTo>
                        <a:pt x="21" y="461"/>
                      </a:lnTo>
                      <a:lnTo>
                        <a:pt x="31" y="462"/>
                      </a:lnTo>
                      <a:lnTo>
                        <a:pt x="94" y="462"/>
                      </a:lnTo>
                      <a:lnTo>
                        <a:pt x="140" y="462"/>
                      </a:lnTo>
                      <a:lnTo>
                        <a:pt x="187" y="462"/>
                      </a:lnTo>
                      <a:lnTo>
                        <a:pt x="290" y="462"/>
                      </a:lnTo>
                      <a:lnTo>
                        <a:pt x="275" y="343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44" name="ïśľidè">
                  <a:extLst>
                    <a:ext uri="{FF2B5EF4-FFF2-40B4-BE49-F238E27FC236}">
                      <a16:creationId xmlns:a16="http://schemas.microsoft.com/office/drawing/2014/main" id="{7AC1F982-3EEF-4918-AAC6-FAB90B6806B4}"/>
                    </a:ext>
                  </a:extLst>
                </p:cNvPr>
                <p:cNvSpPr/>
                <p:nvPr/>
              </p:nvSpPr>
              <p:spPr bwMode="auto">
                <a:xfrm>
                  <a:off x="3978275" y="2967044"/>
                  <a:ext cx="781050" cy="1574800"/>
                </a:xfrm>
                <a:custGeom>
                  <a:avLst/>
                  <a:gdLst>
                    <a:gd name="T0" fmla="*/ 0 w 492"/>
                    <a:gd name="T1" fmla="*/ 992 h 992"/>
                    <a:gd name="T2" fmla="*/ 105 w 492"/>
                    <a:gd name="T3" fmla="*/ 992 h 992"/>
                    <a:gd name="T4" fmla="*/ 492 w 492"/>
                    <a:gd name="T5" fmla="*/ 0 h 992"/>
                    <a:gd name="T6" fmla="*/ 0 w 492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2" h="992">
                      <a:moveTo>
                        <a:pt x="0" y="992"/>
                      </a:moveTo>
                      <a:lnTo>
                        <a:pt x="105" y="992"/>
                      </a:lnTo>
                      <a:lnTo>
                        <a:pt x="492" y="0"/>
                      </a:lnTo>
                      <a:lnTo>
                        <a:pt x="0" y="992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îṡľiḑe">
                  <a:extLst>
                    <a:ext uri="{FF2B5EF4-FFF2-40B4-BE49-F238E27FC236}">
                      <a16:creationId xmlns:a16="http://schemas.microsoft.com/office/drawing/2014/main" id="{9336EAAB-C956-40F6-8145-F015DB4F9AA3}"/>
                    </a:ext>
                  </a:extLst>
                </p:cNvPr>
                <p:cNvSpPr/>
                <p:nvPr/>
              </p:nvSpPr>
              <p:spPr bwMode="auto">
                <a:xfrm>
                  <a:off x="4144963" y="2967044"/>
                  <a:ext cx="614363" cy="1574800"/>
                </a:xfrm>
                <a:custGeom>
                  <a:avLst/>
                  <a:gdLst>
                    <a:gd name="T0" fmla="*/ 0 w 387"/>
                    <a:gd name="T1" fmla="*/ 992 h 992"/>
                    <a:gd name="T2" fmla="*/ 141 w 387"/>
                    <a:gd name="T3" fmla="*/ 992 h 992"/>
                    <a:gd name="T4" fmla="*/ 387 w 387"/>
                    <a:gd name="T5" fmla="*/ 0 h 992"/>
                    <a:gd name="T6" fmla="*/ 0 w 387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7" h="992">
                      <a:moveTo>
                        <a:pt x="0" y="992"/>
                      </a:moveTo>
                      <a:lnTo>
                        <a:pt x="141" y="992"/>
                      </a:lnTo>
                      <a:lnTo>
                        <a:pt x="387" y="0"/>
                      </a:lnTo>
                      <a:lnTo>
                        <a:pt x="0" y="992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íṩľíďè">
                  <a:extLst>
                    <a:ext uri="{FF2B5EF4-FFF2-40B4-BE49-F238E27FC236}">
                      <a16:creationId xmlns:a16="http://schemas.microsoft.com/office/drawing/2014/main" id="{D4A2C2E3-37B5-4EA9-9446-F60A02A48601}"/>
                    </a:ext>
                  </a:extLst>
                </p:cNvPr>
                <p:cNvSpPr/>
                <p:nvPr/>
              </p:nvSpPr>
              <p:spPr bwMode="auto">
                <a:xfrm>
                  <a:off x="4368800" y="2967044"/>
                  <a:ext cx="390525" cy="1574800"/>
                </a:xfrm>
                <a:custGeom>
                  <a:avLst/>
                  <a:gdLst>
                    <a:gd name="T0" fmla="*/ 0 w 246"/>
                    <a:gd name="T1" fmla="*/ 992 h 992"/>
                    <a:gd name="T2" fmla="*/ 123 w 246"/>
                    <a:gd name="T3" fmla="*/ 992 h 992"/>
                    <a:gd name="T4" fmla="*/ 246 w 246"/>
                    <a:gd name="T5" fmla="*/ 0 h 992"/>
                    <a:gd name="T6" fmla="*/ 0 w 246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6" h="992">
                      <a:moveTo>
                        <a:pt x="0" y="992"/>
                      </a:moveTo>
                      <a:lnTo>
                        <a:pt x="123" y="992"/>
                      </a:lnTo>
                      <a:lnTo>
                        <a:pt x="246" y="0"/>
                      </a:lnTo>
                      <a:lnTo>
                        <a:pt x="0" y="992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íṡ1iḋé">
                  <a:extLst>
                    <a:ext uri="{FF2B5EF4-FFF2-40B4-BE49-F238E27FC236}">
                      <a16:creationId xmlns:a16="http://schemas.microsoft.com/office/drawing/2014/main" id="{D1A17EA6-FD9E-4BD7-BC5F-73B55F2A2285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781050" cy="1574800"/>
                </a:xfrm>
                <a:custGeom>
                  <a:avLst/>
                  <a:gdLst>
                    <a:gd name="T0" fmla="*/ 0 w 492"/>
                    <a:gd name="T1" fmla="*/ 0 h 992"/>
                    <a:gd name="T2" fmla="*/ 387 w 492"/>
                    <a:gd name="T3" fmla="*/ 992 h 992"/>
                    <a:gd name="T4" fmla="*/ 492 w 492"/>
                    <a:gd name="T5" fmla="*/ 992 h 992"/>
                    <a:gd name="T6" fmla="*/ 0 w 492"/>
                    <a:gd name="T7" fmla="*/ 0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2" h="992">
                      <a:moveTo>
                        <a:pt x="0" y="0"/>
                      </a:moveTo>
                      <a:lnTo>
                        <a:pt x="387" y="992"/>
                      </a:lnTo>
                      <a:lnTo>
                        <a:pt x="492" y="9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ïśḻiḓe">
                  <a:extLst>
                    <a:ext uri="{FF2B5EF4-FFF2-40B4-BE49-F238E27FC236}">
                      <a16:creationId xmlns:a16="http://schemas.microsoft.com/office/drawing/2014/main" id="{B309E354-6BD5-4411-9131-FC48148C3E90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781050" cy="1574800"/>
                </a:xfrm>
                <a:custGeom>
                  <a:avLst/>
                  <a:gdLst>
                    <a:gd name="T0" fmla="*/ 0 w 492"/>
                    <a:gd name="T1" fmla="*/ 0 h 992"/>
                    <a:gd name="T2" fmla="*/ 387 w 492"/>
                    <a:gd name="T3" fmla="*/ 992 h 992"/>
                    <a:gd name="T4" fmla="*/ 492 w 492"/>
                    <a:gd name="T5" fmla="*/ 992 h 992"/>
                    <a:gd name="T6" fmla="*/ 0 w 492"/>
                    <a:gd name="T7" fmla="*/ 0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2" h="992">
                      <a:moveTo>
                        <a:pt x="0" y="0"/>
                      </a:moveTo>
                      <a:lnTo>
                        <a:pt x="387" y="992"/>
                      </a:lnTo>
                      <a:lnTo>
                        <a:pt x="492" y="99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49" name="iṣļiḋê">
                  <a:extLst>
                    <a:ext uri="{FF2B5EF4-FFF2-40B4-BE49-F238E27FC236}">
                      <a16:creationId xmlns:a16="http://schemas.microsoft.com/office/drawing/2014/main" id="{BF99DEF9-EC03-4F5F-90ED-E934B7A6BBC5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614363" cy="1574800"/>
                </a:xfrm>
                <a:custGeom>
                  <a:avLst/>
                  <a:gdLst>
                    <a:gd name="T0" fmla="*/ 246 w 387"/>
                    <a:gd name="T1" fmla="*/ 992 h 992"/>
                    <a:gd name="T2" fmla="*/ 387 w 387"/>
                    <a:gd name="T3" fmla="*/ 992 h 992"/>
                    <a:gd name="T4" fmla="*/ 0 w 387"/>
                    <a:gd name="T5" fmla="*/ 0 h 992"/>
                    <a:gd name="T6" fmla="*/ 246 w 387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7" h="992">
                      <a:moveTo>
                        <a:pt x="246" y="992"/>
                      </a:moveTo>
                      <a:lnTo>
                        <a:pt x="387" y="992"/>
                      </a:lnTo>
                      <a:lnTo>
                        <a:pt x="0" y="0"/>
                      </a:lnTo>
                      <a:lnTo>
                        <a:pt x="246" y="992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ïsḻíḍè">
                  <a:extLst>
                    <a:ext uri="{FF2B5EF4-FFF2-40B4-BE49-F238E27FC236}">
                      <a16:creationId xmlns:a16="http://schemas.microsoft.com/office/drawing/2014/main" id="{21CBBD44-8642-4052-9C9B-DBEFFB110246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614363" cy="1574800"/>
                </a:xfrm>
                <a:custGeom>
                  <a:avLst/>
                  <a:gdLst>
                    <a:gd name="T0" fmla="*/ 246 w 387"/>
                    <a:gd name="T1" fmla="*/ 992 h 992"/>
                    <a:gd name="T2" fmla="*/ 387 w 387"/>
                    <a:gd name="T3" fmla="*/ 992 h 992"/>
                    <a:gd name="T4" fmla="*/ 0 w 387"/>
                    <a:gd name="T5" fmla="*/ 0 h 992"/>
                    <a:gd name="T6" fmla="*/ 246 w 387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7" h="992">
                      <a:moveTo>
                        <a:pt x="246" y="992"/>
                      </a:moveTo>
                      <a:lnTo>
                        <a:pt x="387" y="992"/>
                      </a:lnTo>
                      <a:lnTo>
                        <a:pt x="0" y="0"/>
                      </a:lnTo>
                      <a:lnTo>
                        <a:pt x="246" y="99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1" name="iŝ1îḍê">
                  <a:extLst>
                    <a:ext uri="{FF2B5EF4-FFF2-40B4-BE49-F238E27FC236}">
                      <a16:creationId xmlns:a16="http://schemas.microsoft.com/office/drawing/2014/main" id="{CC5768EA-880A-4E64-B9CA-FD92AB2F05E6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390525" cy="1574800"/>
                </a:xfrm>
                <a:custGeom>
                  <a:avLst/>
                  <a:gdLst>
                    <a:gd name="T0" fmla="*/ 123 w 246"/>
                    <a:gd name="T1" fmla="*/ 992 h 992"/>
                    <a:gd name="T2" fmla="*/ 246 w 246"/>
                    <a:gd name="T3" fmla="*/ 992 h 992"/>
                    <a:gd name="T4" fmla="*/ 0 w 246"/>
                    <a:gd name="T5" fmla="*/ 0 h 992"/>
                    <a:gd name="T6" fmla="*/ 123 w 246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6" h="992">
                      <a:moveTo>
                        <a:pt x="123" y="992"/>
                      </a:moveTo>
                      <a:lnTo>
                        <a:pt x="246" y="992"/>
                      </a:lnTo>
                      <a:lnTo>
                        <a:pt x="0" y="0"/>
                      </a:lnTo>
                      <a:lnTo>
                        <a:pt x="123" y="992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ïšḻïḋé">
                  <a:extLst>
                    <a:ext uri="{FF2B5EF4-FFF2-40B4-BE49-F238E27FC236}">
                      <a16:creationId xmlns:a16="http://schemas.microsoft.com/office/drawing/2014/main" id="{17FDD79F-181F-454C-8C05-02B8D09BB2B3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390525" cy="1574800"/>
                </a:xfrm>
                <a:custGeom>
                  <a:avLst/>
                  <a:gdLst>
                    <a:gd name="T0" fmla="*/ 123 w 246"/>
                    <a:gd name="T1" fmla="*/ 992 h 992"/>
                    <a:gd name="T2" fmla="*/ 246 w 246"/>
                    <a:gd name="T3" fmla="*/ 992 h 992"/>
                    <a:gd name="T4" fmla="*/ 0 w 246"/>
                    <a:gd name="T5" fmla="*/ 0 h 992"/>
                    <a:gd name="T6" fmla="*/ 123 w 246"/>
                    <a:gd name="T7" fmla="*/ 992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6" h="992">
                      <a:moveTo>
                        <a:pt x="123" y="992"/>
                      </a:moveTo>
                      <a:lnTo>
                        <a:pt x="246" y="992"/>
                      </a:lnTo>
                      <a:lnTo>
                        <a:pt x="0" y="0"/>
                      </a:lnTo>
                      <a:lnTo>
                        <a:pt x="123" y="99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3" name="ïŝḻïḋê">
                  <a:extLst>
                    <a:ext uri="{FF2B5EF4-FFF2-40B4-BE49-F238E27FC236}">
                      <a16:creationId xmlns:a16="http://schemas.microsoft.com/office/drawing/2014/main" id="{E673C639-6483-4024-9A9B-ADA570372E43}"/>
                    </a:ext>
                  </a:extLst>
                </p:cNvPr>
                <p:cNvSpPr/>
                <p:nvPr/>
              </p:nvSpPr>
              <p:spPr bwMode="auto">
                <a:xfrm>
                  <a:off x="4564063" y="2967044"/>
                  <a:ext cx="390525" cy="1574800"/>
                </a:xfrm>
                <a:custGeom>
                  <a:avLst/>
                  <a:gdLst>
                    <a:gd name="T0" fmla="*/ 123 w 246"/>
                    <a:gd name="T1" fmla="*/ 0 h 992"/>
                    <a:gd name="T2" fmla="*/ 0 w 246"/>
                    <a:gd name="T3" fmla="*/ 992 h 992"/>
                    <a:gd name="T4" fmla="*/ 85 w 246"/>
                    <a:gd name="T5" fmla="*/ 992 h 992"/>
                    <a:gd name="T6" fmla="*/ 123 w 246"/>
                    <a:gd name="T7" fmla="*/ 992 h 992"/>
                    <a:gd name="T8" fmla="*/ 162 w 246"/>
                    <a:gd name="T9" fmla="*/ 992 h 992"/>
                    <a:gd name="T10" fmla="*/ 246 w 246"/>
                    <a:gd name="T11" fmla="*/ 992 h 992"/>
                    <a:gd name="T12" fmla="*/ 123 w 246"/>
                    <a:gd name="T13" fmla="*/ 0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6" h="992">
                      <a:moveTo>
                        <a:pt x="123" y="0"/>
                      </a:moveTo>
                      <a:lnTo>
                        <a:pt x="0" y="992"/>
                      </a:lnTo>
                      <a:lnTo>
                        <a:pt x="85" y="992"/>
                      </a:lnTo>
                      <a:lnTo>
                        <a:pt x="123" y="992"/>
                      </a:lnTo>
                      <a:lnTo>
                        <a:pt x="162" y="992"/>
                      </a:lnTo>
                      <a:lnTo>
                        <a:pt x="246" y="992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îṣļíde">
                  <a:extLst>
                    <a:ext uri="{FF2B5EF4-FFF2-40B4-BE49-F238E27FC236}">
                      <a16:creationId xmlns:a16="http://schemas.microsoft.com/office/drawing/2014/main" id="{F927EDEA-BA5A-4537-9286-B27BF8CA155A}"/>
                    </a:ext>
                  </a:extLst>
                </p:cNvPr>
                <p:cNvSpPr/>
                <p:nvPr/>
              </p:nvSpPr>
              <p:spPr bwMode="auto">
                <a:xfrm>
                  <a:off x="4564063" y="2967044"/>
                  <a:ext cx="390525" cy="1574800"/>
                </a:xfrm>
                <a:custGeom>
                  <a:avLst/>
                  <a:gdLst>
                    <a:gd name="T0" fmla="*/ 123 w 246"/>
                    <a:gd name="T1" fmla="*/ 0 h 992"/>
                    <a:gd name="T2" fmla="*/ 0 w 246"/>
                    <a:gd name="T3" fmla="*/ 992 h 992"/>
                    <a:gd name="T4" fmla="*/ 85 w 246"/>
                    <a:gd name="T5" fmla="*/ 992 h 992"/>
                    <a:gd name="T6" fmla="*/ 123 w 246"/>
                    <a:gd name="T7" fmla="*/ 992 h 992"/>
                    <a:gd name="T8" fmla="*/ 162 w 246"/>
                    <a:gd name="T9" fmla="*/ 992 h 992"/>
                    <a:gd name="T10" fmla="*/ 246 w 246"/>
                    <a:gd name="T11" fmla="*/ 992 h 992"/>
                    <a:gd name="T12" fmla="*/ 123 w 246"/>
                    <a:gd name="T13" fmla="*/ 0 h 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6" h="992">
                      <a:moveTo>
                        <a:pt x="123" y="0"/>
                      </a:moveTo>
                      <a:lnTo>
                        <a:pt x="0" y="992"/>
                      </a:lnTo>
                      <a:lnTo>
                        <a:pt x="85" y="992"/>
                      </a:lnTo>
                      <a:lnTo>
                        <a:pt x="123" y="992"/>
                      </a:lnTo>
                      <a:lnTo>
                        <a:pt x="162" y="992"/>
                      </a:lnTo>
                      <a:lnTo>
                        <a:pt x="246" y="992"/>
                      </a:lnTo>
                      <a:lnTo>
                        <a:pt x="1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5" name="îś1íḑê">
                  <a:extLst>
                    <a:ext uri="{FF2B5EF4-FFF2-40B4-BE49-F238E27FC236}">
                      <a16:creationId xmlns:a16="http://schemas.microsoft.com/office/drawing/2014/main" id="{2867067D-847F-4C6D-94DD-52294E3632AC}"/>
                    </a:ext>
                  </a:extLst>
                </p:cNvPr>
                <p:cNvSpPr/>
                <p:nvPr/>
              </p:nvSpPr>
              <p:spPr bwMode="auto">
                <a:xfrm>
                  <a:off x="4506913" y="2967044"/>
                  <a:ext cx="504825" cy="693738"/>
                </a:xfrm>
                <a:custGeom>
                  <a:avLst/>
                  <a:gdLst>
                    <a:gd name="T0" fmla="*/ 159 w 318"/>
                    <a:gd name="T1" fmla="*/ 0 h 437"/>
                    <a:gd name="T2" fmla="*/ 0 w 318"/>
                    <a:gd name="T3" fmla="*/ 320 h 437"/>
                    <a:gd name="T4" fmla="*/ 54 w 318"/>
                    <a:gd name="T5" fmla="*/ 272 h 437"/>
                    <a:gd name="T6" fmla="*/ 65 w 318"/>
                    <a:gd name="T7" fmla="*/ 378 h 437"/>
                    <a:gd name="T8" fmla="*/ 121 w 318"/>
                    <a:gd name="T9" fmla="*/ 308 h 437"/>
                    <a:gd name="T10" fmla="*/ 159 w 318"/>
                    <a:gd name="T11" fmla="*/ 437 h 437"/>
                    <a:gd name="T12" fmla="*/ 198 w 318"/>
                    <a:gd name="T13" fmla="*/ 308 h 437"/>
                    <a:gd name="T14" fmla="*/ 252 w 318"/>
                    <a:gd name="T15" fmla="*/ 378 h 437"/>
                    <a:gd name="T16" fmla="*/ 264 w 318"/>
                    <a:gd name="T17" fmla="*/ 272 h 437"/>
                    <a:gd name="T18" fmla="*/ 318 w 318"/>
                    <a:gd name="T19" fmla="*/ 320 h 437"/>
                    <a:gd name="T20" fmla="*/ 159 w 318"/>
                    <a:gd name="T21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8" h="437">
                      <a:moveTo>
                        <a:pt x="159" y="0"/>
                      </a:moveTo>
                      <a:lnTo>
                        <a:pt x="0" y="320"/>
                      </a:lnTo>
                      <a:lnTo>
                        <a:pt x="54" y="272"/>
                      </a:lnTo>
                      <a:lnTo>
                        <a:pt x="65" y="378"/>
                      </a:lnTo>
                      <a:lnTo>
                        <a:pt x="121" y="308"/>
                      </a:lnTo>
                      <a:lnTo>
                        <a:pt x="159" y="437"/>
                      </a:lnTo>
                      <a:lnTo>
                        <a:pt x="198" y="308"/>
                      </a:lnTo>
                      <a:lnTo>
                        <a:pt x="252" y="378"/>
                      </a:lnTo>
                      <a:lnTo>
                        <a:pt x="264" y="272"/>
                      </a:lnTo>
                      <a:lnTo>
                        <a:pt x="318" y="320"/>
                      </a:lnTo>
                      <a:lnTo>
                        <a:pt x="159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6" name="íşḻïďé">
                  <a:extLst>
                    <a:ext uri="{FF2B5EF4-FFF2-40B4-BE49-F238E27FC236}">
                      <a16:creationId xmlns:a16="http://schemas.microsoft.com/office/drawing/2014/main" id="{FFEF17DB-017F-4C94-9B3D-1804E7638FE0}"/>
                    </a:ext>
                  </a:extLst>
                </p:cNvPr>
                <p:cNvSpPr/>
                <p:nvPr/>
              </p:nvSpPr>
              <p:spPr bwMode="auto">
                <a:xfrm>
                  <a:off x="4759325" y="2967044"/>
                  <a:ext cx="252413" cy="508000"/>
                </a:xfrm>
                <a:custGeom>
                  <a:avLst/>
                  <a:gdLst>
                    <a:gd name="T0" fmla="*/ 0 w 159"/>
                    <a:gd name="T1" fmla="*/ 0 h 320"/>
                    <a:gd name="T2" fmla="*/ 105 w 159"/>
                    <a:gd name="T3" fmla="*/ 272 h 320"/>
                    <a:gd name="T4" fmla="*/ 159 w 159"/>
                    <a:gd name="T5" fmla="*/ 320 h 320"/>
                    <a:gd name="T6" fmla="*/ 0 w 159"/>
                    <a:gd name="T7" fmla="*/ 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" h="320">
                      <a:moveTo>
                        <a:pt x="0" y="0"/>
                      </a:moveTo>
                      <a:lnTo>
                        <a:pt x="105" y="272"/>
                      </a:lnTo>
                      <a:lnTo>
                        <a:pt x="159" y="3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7" name="ísḻiḋê">
                  <a:extLst>
                    <a:ext uri="{FF2B5EF4-FFF2-40B4-BE49-F238E27FC236}">
                      <a16:creationId xmlns:a16="http://schemas.microsoft.com/office/drawing/2014/main" id="{385EE98C-58DF-4A84-81CC-15025B8F9343}"/>
                    </a:ext>
                  </a:extLst>
                </p:cNvPr>
                <p:cNvSpPr/>
                <p:nvPr/>
              </p:nvSpPr>
              <p:spPr bwMode="auto">
                <a:xfrm>
                  <a:off x="4506913" y="2967044"/>
                  <a:ext cx="252413" cy="508000"/>
                </a:xfrm>
                <a:custGeom>
                  <a:avLst/>
                  <a:gdLst>
                    <a:gd name="T0" fmla="*/ 54 w 159"/>
                    <a:gd name="T1" fmla="*/ 272 h 320"/>
                    <a:gd name="T2" fmla="*/ 159 w 159"/>
                    <a:gd name="T3" fmla="*/ 0 h 320"/>
                    <a:gd name="T4" fmla="*/ 0 w 159"/>
                    <a:gd name="T5" fmla="*/ 320 h 320"/>
                    <a:gd name="T6" fmla="*/ 54 w 159"/>
                    <a:gd name="T7" fmla="*/ 272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" h="320">
                      <a:moveTo>
                        <a:pt x="54" y="272"/>
                      </a:moveTo>
                      <a:lnTo>
                        <a:pt x="159" y="0"/>
                      </a:lnTo>
                      <a:lnTo>
                        <a:pt x="0" y="320"/>
                      </a:lnTo>
                      <a:lnTo>
                        <a:pt x="54" y="272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8" name="i$ľïḋé">
                  <a:extLst>
                    <a:ext uri="{FF2B5EF4-FFF2-40B4-BE49-F238E27FC236}">
                      <a16:creationId xmlns:a16="http://schemas.microsoft.com/office/drawing/2014/main" id="{D503F2D0-EED3-4958-BDE9-8F3865D48CF3}"/>
                    </a:ext>
                  </a:extLst>
                </p:cNvPr>
                <p:cNvSpPr/>
                <p:nvPr/>
              </p:nvSpPr>
              <p:spPr bwMode="auto">
                <a:xfrm>
                  <a:off x="4903788" y="4133857"/>
                  <a:ext cx="50800" cy="406400"/>
                </a:xfrm>
                <a:custGeom>
                  <a:avLst/>
                  <a:gdLst>
                    <a:gd name="T0" fmla="*/ 0 w 32"/>
                    <a:gd name="T1" fmla="*/ 0 h 256"/>
                    <a:gd name="T2" fmla="*/ 0 w 32"/>
                    <a:gd name="T3" fmla="*/ 0 h 256"/>
                    <a:gd name="T4" fmla="*/ 32 w 32"/>
                    <a:gd name="T5" fmla="*/ 256 h 256"/>
                    <a:gd name="T6" fmla="*/ 0 w 32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5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" y="2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A3F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59" name="ïšḷiḓê">
                  <a:extLst>
                    <a:ext uri="{FF2B5EF4-FFF2-40B4-BE49-F238E27FC236}">
                      <a16:creationId xmlns:a16="http://schemas.microsoft.com/office/drawing/2014/main" id="{B04A4CE0-D89E-43DD-8017-E0109BB17F5A}"/>
                    </a:ext>
                  </a:extLst>
                </p:cNvPr>
                <p:cNvSpPr/>
                <p:nvPr/>
              </p:nvSpPr>
              <p:spPr bwMode="auto">
                <a:xfrm>
                  <a:off x="4903788" y="4133857"/>
                  <a:ext cx="50800" cy="406400"/>
                </a:xfrm>
                <a:custGeom>
                  <a:avLst/>
                  <a:gdLst>
                    <a:gd name="T0" fmla="*/ 0 w 32"/>
                    <a:gd name="T1" fmla="*/ 0 h 256"/>
                    <a:gd name="T2" fmla="*/ 0 w 32"/>
                    <a:gd name="T3" fmla="*/ 0 h 256"/>
                    <a:gd name="T4" fmla="*/ 32 w 32"/>
                    <a:gd name="T5" fmla="*/ 256 h 256"/>
                    <a:gd name="T6" fmla="*/ 0 w 32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5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" y="25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60" name="îṧļide">
                  <a:extLst>
                    <a:ext uri="{FF2B5EF4-FFF2-40B4-BE49-F238E27FC236}">
                      <a16:creationId xmlns:a16="http://schemas.microsoft.com/office/drawing/2014/main" id="{B23C8AB6-D4F7-4D14-8CEC-283487E244A5}"/>
                    </a:ext>
                  </a:extLst>
                </p:cNvPr>
                <p:cNvSpPr/>
                <p:nvPr/>
              </p:nvSpPr>
              <p:spPr bwMode="auto">
                <a:xfrm>
                  <a:off x="5100638" y="3762382"/>
                  <a:ext cx="114300" cy="339725"/>
                </a:xfrm>
                <a:custGeom>
                  <a:avLst/>
                  <a:gdLst>
                    <a:gd name="T0" fmla="*/ 33 w 72"/>
                    <a:gd name="T1" fmla="*/ 0 h 214"/>
                    <a:gd name="T2" fmla="*/ 0 w 72"/>
                    <a:gd name="T3" fmla="*/ 50 h 214"/>
                    <a:gd name="T4" fmla="*/ 64 w 72"/>
                    <a:gd name="T5" fmla="*/ 214 h 214"/>
                    <a:gd name="T6" fmla="*/ 72 w 72"/>
                    <a:gd name="T7" fmla="*/ 76 h 214"/>
                    <a:gd name="T8" fmla="*/ 33 w 72"/>
                    <a:gd name="T9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14">
                      <a:moveTo>
                        <a:pt x="33" y="0"/>
                      </a:moveTo>
                      <a:lnTo>
                        <a:pt x="0" y="50"/>
                      </a:lnTo>
                      <a:lnTo>
                        <a:pt x="64" y="214"/>
                      </a:lnTo>
                      <a:lnTo>
                        <a:pt x="72" y="76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30A3DC">
                    <a:lumMod val="95000"/>
                    <a:lumOff val="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îṩliḑe">
                  <a:extLst>
                    <a:ext uri="{FF2B5EF4-FFF2-40B4-BE49-F238E27FC236}">
                      <a16:creationId xmlns:a16="http://schemas.microsoft.com/office/drawing/2014/main" id="{6F1422FF-5B75-491A-A021-A20ED8CB0532}"/>
                    </a:ext>
                  </a:extLst>
                </p:cNvPr>
                <p:cNvSpPr/>
                <p:nvPr/>
              </p:nvSpPr>
              <p:spPr bwMode="auto">
                <a:xfrm>
                  <a:off x="5100638" y="3762382"/>
                  <a:ext cx="114300" cy="339725"/>
                </a:xfrm>
                <a:custGeom>
                  <a:avLst/>
                  <a:gdLst>
                    <a:gd name="T0" fmla="*/ 33 w 72"/>
                    <a:gd name="T1" fmla="*/ 0 h 214"/>
                    <a:gd name="T2" fmla="*/ 0 w 72"/>
                    <a:gd name="T3" fmla="*/ 50 h 214"/>
                    <a:gd name="T4" fmla="*/ 64 w 72"/>
                    <a:gd name="T5" fmla="*/ 214 h 214"/>
                    <a:gd name="T6" fmla="*/ 72 w 72"/>
                    <a:gd name="T7" fmla="*/ 76 h 214"/>
                    <a:gd name="T8" fmla="*/ 33 w 72"/>
                    <a:gd name="T9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14">
                      <a:moveTo>
                        <a:pt x="33" y="0"/>
                      </a:moveTo>
                      <a:lnTo>
                        <a:pt x="0" y="50"/>
                      </a:lnTo>
                      <a:lnTo>
                        <a:pt x="64" y="214"/>
                      </a:lnTo>
                      <a:lnTo>
                        <a:pt x="72" y="7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62" name="ïşḷíḑe">
                  <a:extLst>
                    <a:ext uri="{FF2B5EF4-FFF2-40B4-BE49-F238E27FC236}">
                      <a16:creationId xmlns:a16="http://schemas.microsoft.com/office/drawing/2014/main" id="{00E159A6-911A-48B6-A24D-8728C36DE9B3}"/>
                    </a:ext>
                  </a:extLst>
                </p:cNvPr>
                <p:cNvSpPr/>
                <p:nvPr/>
              </p:nvSpPr>
              <p:spPr bwMode="auto">
                <a:xfrm>
                  <a:off x="5010150" y="3841757"/>
                  <a:ext cx="192088" cy="700088"/>
                </a:xfrm>
                <a:custGeom>
                  <a:avLst/>
                  <a:gdLst>
                    <a:gd name="T0" fmla="*/ 57 w 121"/>
                    <a:gd name="T1" fmla="*/ 0 h 441"/>
                    <a:gd name="T2" fmla="*/ 0 w 121"/>
                    <a:gd name="T3" fmla="*/ 85 h 441"/>
                    <a:gd name="T4" fmla="*/ 88 w 121"/>
                    <a:gd name="T5" fmla="*/ 440 h 441"/>
                    <a:gd name="T6" fmla="*/ 105 w 121"/>
                    <a:gd name="T7" fmla="*/ 441 h 441"/>
                    <a:gd name="T8" fmla="*/ 121 w 121"/>
                    <a:gd name="T9" fmla="*/ 164 h 441"/>
                    <a:gd name="T10" fmla="*/ 57 w 121"/>
                    <a:gd name="T11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441">
                      <a:moveTo>
                        <a:pt x="57" y="0"/>
                      </a:moveTo>
                      <a:lnTo>
                        <a:pt x="0" y="85"/>
                      </a:lnTo>
                      <a:lnTo>
                        <a:pt x="88" y="440"/>
                      </a:lnTo>
                      <a:lnTo>
                        <a:pt x="105" y="441"/>
                      </a:lnTo>
                      <a:lnTo>
                        <a:pt x="121" y="164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ïṡľïḋê">
                  <a:extLst>
                    <a:ext uri="{FF2B5EF4-FFF2-40B4-BE49-F238E27FC236}">
                      <a16:creationId xmlns:a16="http://schemas.microsoft.com/office/drawing/2014/main" id="{B35A351D-7F97-49F9-B0AE-541C41B82D51}"/>
                    </a:ext>
                  </a:extLst>
                </p:cNvPr>
                <p:cNvSpPr/>
                <p:nvPr/>
              </p:nvSpPr>
              <p:spPr bwMode="auto">
                <a:xfrm>
                  <a:off x="5010150" y="3841757"/>
                  <a:ext cx="192088" cy="700088"/>
                </a:xfrm>
                <a:custGeom>
                  <a:avLst/>
                  <a:gdLst>
                    <a:gd name="T0" fmla="*/ 57 w 121"/>
                    <a:gd name="T1" fmla="*/ 0 h 441"/>
                    <a:gd name="T2" fmla="*/ 0 w 121"/>
                    <a:gd name="T3" fmla="*/ 85 h 441"/>
                    <a:gd name="T4" fmla="*/ 88 w 121"/>
                    <a:gd name="T5" fmla="*/ 440 h 441"/>
                    <a:gd name="T6" fmla="*/ 105 w 121"/>
                    <a:gd name="T7" fmla="*/ 441 h 441"/>
                    <a:gd name="T8" fmla="*/ 121 w 121"/>
                    <a:gd name="T9" fmla="*/ 164 h 441"/>
                    <a:gd name="T10" fmla="*/ 57 w 121"/>
                    <a:gd name="T11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441">
                      <a:moveTo>
                        <a:pt x="57" y="0"/>
                      </a:moveTo>
                      <a:lnTo>
                        <a:pt x="0" y="85"/>
                      </a:lnTo>
                      <a:lnTo>
                        <a:pt x="88" y="440"/>
                      </a:lnTo>
                      <a:lnTo>
                        <a:pt x="105" y="441"/>
                      </a:lnTo>
                      <a:lnTo>
                        <a:pt x="121" y="164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64" name="îṣ1îḍé">
                  <a:extLst>
                    <a:ext uri="{FF2B5EF4-FFF2-40B4-BE49-F238E27FC236}">
                      <a16:creationId xmlns:a16="http://schemas.microsoft.com/office/drawing/2014/main" id="{91ACC45D-67B5-4553-9CB4-14FFB0E29BEB}"/>
                    </a:ext>
                  </a:extLst>
                </p:cNvPr>
                <p:cNvSpPr/>
                <p:nvPr/>
              </p:nvSpPr>
              <p:spPr bwMode="auto">
                <a:xfrm>
                  <a:off x="4903788" y="3976694"/>
                  <a:ext cx="246063" cy="563563"/>
                </a:xfrm>
                <a:custGeom>
                  <a:avLst/>
                  <a:gdLst>
                    <a:gd name="T0" fmla="*/ 67 w 155"/>
                    <a:gd name="T1" fmla="*/ 0 h 355"/>
                    <a:gd name="T2" fmla="*/ 0 w 155"/>
                    <a:gd name="T3" fmla="*/ 99 h 355"/>
                    <a:gd name="T4" fmla="*/ 32 w 155"/>
                    <a:gd name="T5" fmla="*/ 355 h 355"/>
                    <a:gd name="T6" fmla="*/ 155 w 155"/>
                    <a:gd name="T7" fmla="*/ 355 h 355"/>
                    <a:gd name="T8" fmla="*/ 67 w 155"/>
                    <a:gd name="T9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355">
                      <a:moveTo>
                        <a:pt x="67" y="0"/>
                      </a:moveTo>
                      <a:lnTo>
                        <a:pt x="0" y="99"/>
                      </a:lnTo>
                      <a:lnTo>
                        <a:pt x="32" y="355"/>
                      </a:lnTo>
                      <a:lnTo>
                        <a:pt x="155" y="355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30A3DC">
                    <a:lumMod val="95000"/>
                    <a:lumOff val="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i$liḋe">
                  <a:extLst>
                    <a:ext uri="{FF2B5EF4-FFF2-40B4-BE49-F238E27FC236}">
                      <a16:creationId xmlns:a16="http://schemas.microsoft.com/office/drawing/2014/main" id="{87B00175-E9D8-4F11-8570-79AF9045CADA}"/>
                    </a:ext>
                  </a:extLst>
                </p:cNvPr>
                <p:cNvSpPr/>
                <p:nvPr/>
              </p:nvSpPr>
              <p:spPr bwMode="auto">
                <a:xfrm>
                  <a:off x="4903788" y="3976694"/>
                  <a:ext cx="246063" cy="563563"/>
                </a:xfrm>
                <a:custGeom>
                  <a:avLst/>
                  <a:gdLst>
                    <a:gd name="T0" fmla="*/ 67 w 155"/>
                    <a:gd name="T1" fmla="*/ 0 h 355"/>
                    <a:gd name="T2" fmla="*/ 0 w 155"/>
                    <a:gd name="T3" fmla="*/ 99 h 355"/>
                    <a:gd name="T4" fmla="*/ 32 w 155"/>
                    <a:gd name="T5" fmla="*/ 355 h 355"/>
                    <a:gd name="T6" fmla="*/ 155 w 155"/>
                    <a:gd name="T7" fmla="*/ 355 h 355"/>
                    <a:gd name="T8" fmla="*/ 67 w 155"/>
                    <a:gd name="T9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355">
                      <a:moveTo>
                        <a:pt x="67" y="0"/>
                      </a:moveTo>
                      <a:lnTo>
                        <a:pt x="0" y="99"/>
                      </a:lnTo>
                      <a:lnTo>
                        <a:pt x="32" y="355"/>
                      </a:lnTo>
                      <a:lnTo>
                        <a:pt x="155" y="355"/>
                      </a:lnTo>
                      <a:lnTo>
                        <a:pt x="6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66" name="ïś1îḍé">
                  <a:extLst>
                    <a:ext uri="{FF2B5EF4-FFF2-40B4-BE49-F238E27FC236}">
                      <a16:creationId xmlns:a16="http://schemas.microsoft.com/office/drawing/2014/main" id="{A43C3201-A175-4F55-8B91-B6C9EB89E8E5}"/>
                    </a:ext>
                  </a:extLst>
                </p:cNvPr>
                <p:cNvSpPr/>
                <p:nvPr/>
              </p:nvSpPr>
              <p:spPr bwMode="auto">
                <a:xfrm>
                  <a:off x="4632325" y="4133857"/>
                  <a:ext cx="322263" cy="406400"/>
                </a:xfrm>
                <a:custGeom>
                  <a:avLst/>
                  <a:gdLst>
                    <a:gd name="T0" fmla="*/ 171 w 203"/>
                    <a:gd name="T1" fmla="*/ 0 h 256"/>
                    <a:gd name="T2" fmla="*/ 0 w 203"/>
                    <a:gd name="T3" fmla="*/ 254 h 256"/>
                    <a:gd name="T4" fmla="*/ 203 w 203"/>
                    <a:gd name="T5" fmla="*/ 256 h 256"/>
                    <a:gd name="T6" fmla="*/ 171 w 203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" h="256">
                      <a:moveTo>
                        <a:pt x="171" y="0"/>
                      </a:moveTo>
                      <a:lnTo>
                        <a:pt x="0" y="254"/>
                      </a:lnTo>
                      <a:lnTo>
                        <a:pt x="203" y="256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îsļiḋè">
                  <a:extLst>
                    <a:ext uri="{FF2B5EF4-FFF2-40B4-BE49-F238E27FC236}">
                      <a16:creationId xmlns:a16="http://schemas.microsoft.com/office/drawing/2014/main" id="{1DE3177C-6E0C-4B52-B9C6-C9D384B99D13}"/>
                    </a:ext>
                  </a:extLst>
                </p:cNvPr>
                <p:cNvSpPr/>
                <p:nvPr/>
              </p:nvSpPr>
              <p:spPr bwMode="auto">
                <a:xfrm>
                  <a:off x="4632325" y="4133857"/>
                  <a:ext cx="322263" cy="406400"/>
                </a:xfrm>
                <a:custGeom>
                  <a:avLst/>
                  <a:gdLst>
                    <a:gd name="T0" fmla="*/ 171 w 203"/>
                    <a:gd name="T1" fmla="*/ 0 h 256"/>
                    <a:gd name="T2" fmla="*/ 0 w 203"/>
                    <a:gd name="T3" fmla="*/ 254 h 256"/>
                    <a:gd name="T4" fmla="*/ 203 w 203"/>
                    <a:gd name="T5" fmla="*/ 256 h 256"/>
                    <a:gd name="T6" fmla="*/ 171 w 203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" h="256">
                      <a:moveTo>
                        <a:pt x="171" y="0"/>
                      </a:moveTo>
                      <a:lnTo>
                        <a:pt x="0" y="254"/>
                      </a:lnTo>
                      <a:lnTo>
                        <a:pt x="203" y="256"/>
                      </a:lnTo>
                      <a:lnTo>
                        <a:pt x="17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68" name="ïṥlîḋè">
                  <a:extLst>
                    <a:ext uri="{FF2B5EF4-FFF2-40B4-BE49-F238E27FC236}">
                      <a16:creationId xmlns:a16="http://schemas.microsoft.com/office/drawing/2014/main" id="{7A7A97BD-7105-4360-8FDB-69CB9DEEED7D}"/>
                    </a:ext>
                  </a:extLst>
                </p:cNvPr>
                <p:cNvSpPr/>
                <p:nvPr/>
              </p:nvSpPr>
              <p:spPr bwMode="auto">
                <a:xfrm>
                  <a:off x="4930775" y="1766894"/>
                  <a:ext cx="1149350" cy="2774950"/>
                </a:xfrm>
                <a:custGeom>
                  <a:avLst/>
                  <a:gdLst>
                    <a:gd name="T0" fmla="*/ 0 w 724"/>
                    <a:gd name="T1" fmla="*/ 1748 h 1748"/>
                    <a:gd name="T2" fmla="*/ 155 w 724"/>
                    <a:gd name="T3" fmla="*/ 1748 h 1748"/>
                    <a:gd name="T4" fmla="*/ 724 w 724"/>
                    <a:gd name="T5" fmla="*/ 0 h 1748"/>
                    <a:gd name="T6" fmla="*/ 0 w 724"/>
                    <a:gd name="T7" fmla="*/ 174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4" h="1748">
                      <a:moveTo>
                        <a:pt x="0" y="1748"/>
                      </a:moveTo>
                      <a:lnTo>
                        <a:pt x="155" y="1748"/>
                      </a:lnTo>
                      <a:lnTo>
                        <a:pt x="724" y="0"/>
                      </a:lnTo>
                      <a:lnTo>
                        <a:pt x="0" y="1748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íšļîḍè">
                  <a:extLst>
                    <a:ext uri="{FF2B5EF4-FFF2-40B4-BE49-F238E27FC236}">
                      <a16:creationId xmlns:a16="http://schemas.microsoft.com/office/drawing/2014/main" id="{674F4F8D-785C-4B71-B7C0-A85579AB1894}"/>
                    </a:ext>
                  </a:extLst>
                </p:cNvPr>
                <p:cNvSpPr/>
                <p:nvPr/>
              </p:nvSpPr>
              <p:spPr bwMode="auto">
                <a:xfrm>
                  <a:off x="5176838" y="1766894"/>
                  <a:ext cx="903288" cy="2774950"/>
                </a:xfrm>
                <a:custGeom>
                  <a:avLst/>
                  <a:gdLst>
                    <a:gd name="T0" fmla="*/ 0 w 569"/>
                    <a:gd name="T1" fmla="*/ 1748 h 1748"/>
                    <a:gd name="T2" fmla="*/ 207 w 569"/>
                    <a:gd name="T3" fmla="*/ 1748 h 1748"/>
                    <a:gd name="T4" fmla="*/ 569 w 569"/>
                    <a:gd name="T5" fmla="*/ 0 h 1748"/>
                    <a:gd name="T6" fmla="*/ 0 w 569"/>
                    <a:gd name="T7" fmla="*/ 174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9" h="1748">
                      <a:moveTo>
                        <a:pt x="0" y="1748"/>
                      </a:moveTo>
                      <a:lnTo>
                        <a:pt x="207" y="1748"/>
                      </a:lnTo>
                      <a:lnTo>
                        <a:pt x="569" y="0"/>
                      </a:lnTo>
                      <a:lnTo>
                        <a:pt x="0" y="1748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iS1îdè">
                  <a:extLst>
                    <a:ext uri="{FF2B5EF4-FFF2-40B4-BE49-F238E27FC236}">
                      <a16:creationId xmlns:a16="http://schemas.microsoft.com/office/drawing/2014/main" id="{F4C64A30-45BE-49D2-A56B-4A251E10061D}"/>
                    </a:ext>
                  </a:extLst>
                </p:cNvPr>
                <p:cNvSpPr/>
                <p:nvPr/>
              </p:nvSpPr>
              <p:spPr bwMode="auto">
                <a:xfrm>
                  <a:off x="5505450" y="1766894"/>
                  <a:ext cx="574675" cy="2774950"/>
                </a:xfrm>
                <a:custGeom>
                  <a:avLst/>
                  <a:gdLst>
                    <a:gd name="T0" fmla="*/ 0 w 362"/>
                    <a:gd name="T1" fmla="*/ 1748 h 1748"/>
                    <a:gd name="T2" fmla="*/ 181 w 362"/>
                    <a:gd name="T3" fmla="*/ 1748 h 1748"/>
                    <a:gd name="T4" fmla="*/ 362 w 362"/>
                    <a:gd name="T5" fmla="*/ 0 h 1748"/>
                    <a:gd name="T6" fmla="*/ 0 w 362"/>
                    <a:gd name="T7" fmla="*/ 174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2" h="1748">
                      <a:moveTo>
                        <a:pt x="0" y="1748"/>
                      </a:moveTo>
                      <a:lnTo>
                        <a:pt x="181" y="1748"/>
                      </a:lnTo>
                      <a:lnTo>
                        <a:pt x="362" y="0"/>
                      </a:lnTo>
                      <a:lnTo>
                        <a:pt x="0" y="1748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iŝḷîḑè">
                  <a:extLst>
                    <a:ext uri="{FF2B5EF4-FFF2-40B4-BE49-F238E27FC236}">
                      <a16:creationId xmlns:a16="http://schemas.microsoft.com/office/drawing/2014/main" id="{5B27D351-9E5E-4090-80B5-9AE9FEF39494}"/>
                    </a:ext>
                  </a:extLst>
                </p:cNvPr>
                <p:cNvSpPr/>
                <p:nvPr/>
              </p:nvSpPr>
              <p:spPr bwMode="auto">
                <a:xfrm>
                  <a:off x="6080125" y="1766894"/>
                  <a:ext cx="1147763" cy="2774950"/>
                </a:xfrm>
                <a:custGeom>
                  <a:avLst/>
                  <a:gdLst>
                    <a:gd name="T0" fmla="*/ 0 w 723"/>
                    <a:gd name="T1" fmla="*/ 0 h 1748"/>
                    <a:gd name="T2" fmla="*/ 568 w 723"/>
                    <a:gd name="T3" fmla="*/ 1748 h 1748"/>
                    <a:gd name="T4" fmla="*/ 723 w 723"/>
                    <a:gd name="T5" fmla="*/ 1748 h 1748"/>
                    <a:gd name="T6" fmla="*/ 0 w 723"/>
                    <a:gd name="T7" fmla="*/ 0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3" h="1748">
                      <a:moveTo>
                        <a:pt x="0" y="0"/>
                      </a:moveTo>
                      <a:lnTo>
                        <a:pt x="568" y="1748"/>
                      </a:lnTo>
                      <a:lnTo>
                        <a:pt x="723" y="174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i$ḻîḋe">
                  <a:extLst>
                    <a:ext uri="{FF2B5EF4-FFF2-40B4-BE49-F238E27FC236}">
                      <a16:creationId xmlns:a16="http://schemas.microsoft.com/office/drawing/2014/main" id="{4A831DFB-031A-4189-825A-3471F26672BF}"/>
                    </a:ext>
                  </a:extLst>
                </p:cNvPr>
                <p:cNvSpPr/>
                <p:nvPr/>
              </p:nvSpPr>
              <p:spPr bwMode="auto">
                <a:xfrm>
                  <a:off x="6080125" y="1766894"/>
                  <a:ext cx="901700" cy="2774950"/>
                </a:xfrm>
                <a:custGeom>
                  <a:avLst/>
                  <a:gdLst>
                    <a:gd name="T0" fmla="*/ 362 w 568"/>
                    <a:gd name="T1" fmla="*/ 1748 h 1748"/>
                    <a:gd name="T2" fmla="*/ 568 w 568"/>
                    <a:gd name="T3" fmla="*/ 1748 h 1748"/>
                    <a:gd name="T4" fmla="*/ 0 w 568"/>
                    <a:gd name="T5" fmla="*/ 0 h 1748"/>
                    <a:gd name="T6" fmla="*/ 362 w 568"/>
                    <a:gd name="T7" fmla="*/ 174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8" h="1748">
                      <a:moveTo>
                        <a:pt x="362" y="1748"/>
                      </a:moveTo>
                      <a:lnTo>
                        <a:pt x="568" y="1748"/>
                      </a:lnTo>
                      <a:lnTo>
                        <a:pt x="0" y="0"/>
                      </a:lnTo>
                      <a:lnTo>
                        <a:pt x="362" y="1748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íṩľîḓê">
                  <a:extLst>
                    <a:ext uri="{FF2B5EF4-FFF2-40B4-BE49-F238E27FC236}">
                      <a16:creationId xmlns:a16="http://schemas.microsoft.com/office/drawing/2014/main" id="{A20B9746-1D9E-4FBE-BAEE-DA44A015A2D2}"/>
                    </a:ext>
                  </a:extLst>
                </p:cNvPr>
                <p:cNvSpPr/>
                <p:nvPr/>
              </p:nvSpPr>
              <p:spPr bwMode="auto">
                <a:xfrm>
                  <a:off x="6080125" y="1766894"/>
                  <a:ext cx="574675" cy="2774950"/>
                </a:xfrm>
                <a:custGeom>
                  <a:avLst/>
                  <a:gdLst>
                    <a:gd name="T0" fmla="*/ 181 w 362"/>
                    <a:gd name="T1" fmla="*/ 1748 h 1748"/>
                    <a:gd name="T2" fmla="*/ 362 w 362"/>
                    <a:gd name="T3" fmla="*/ 1748 h 1748"/>
                    <a:gd name="T4" fmla="*/ 0 w 362"/>
                    <a:gd name="T5" fmla="*/ 0 h 1748"/>
                    <a:gd name="T6" fmla="*/ 181 w 362"/>
                    <a:gd name="T7" fmla="*/ 174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2" h="1748">
                      <a:moveTo>
                        <a:pt x="181" y="1748"/>
                      </a:moveTo>
                      <a:lnTo>
                        <a:pt x="362" y="1748"/>
                      </a:lnTo>
                      <a:lnTo>
                        <a:pt x="0" y="0"/>
                      </a:lnTo>
                      <a:lnTo>
                        <a:pt x="181" y="1748"/>
                      </a:lnTo>
                      <a:close/>
                    </a:path>
                  </a:pathLst>
                </a:custGeom>
                <a:solidFill>
                  <a:srgbClr val="30A3DC">
                    <a:lumMod val="85000"/>
                    <a:lumOff val="1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íṡ1ïḑè">
                  <a:extLst>
                    <a:ext uri="{FF2B5EF4-FFF2-40B4-BE49-F238E27FC236}">
                      <a16:creationId xmlns:a16="http://schemas.microsoft.com/office/drawing/2014/main" id="{58D920C1-4990-4488-85DB-52A604ED1DC0}"/>
                    </a:ext>
                  </a:extLst>
                </p:cNvPr>
                <p:cNvSpPr/>
                <p:nvPr/>
              </p:nvSpPr>
              <p:spPr bwMode="auto">
                <a:xfrm>
                  <a:off x="5792788" y="1766894"/>
                  <a:ext cx="574675" cy="2774950"/>
                </a:xfrm>
                <a:custGeom>
                  <a:avLst/>
                  <a:gdLst>
                    <a:gd name="T0" fmla="*/ 181 w 362"/>
                    <a:gd name="T1" fmla="*/ 0 h 1748"/>
                    <a:gd name="T2" fmla="*/ 0 w 362"/>
                    <a:gd name="T3" fmla="*/ 1748 h 1748"/>
                    <a:gd name="T4" fmla="*/ 125 w 362"/>
                    <a:gd name="T5" fmla="*/ 1748 h 1748"/>
                    <a:gd name="T6" fmla="*/ 181 w 362"/>
                    <a:gd name="T7" fmla="*/ 1748 h 1748"/>
                    <a:gd name="T8" fmla="*/ 237 w 362"/>
                    <a:gd name="T9" fmla="*/ 1748 h 1748"/>
                    <a:gd name="T10" fmla="*/ 362 w 362"/>
                    <a:gd name="T11" fmla="*/ 1748 h 1748"/>
                    <a:gd name="T12" fmla="*/ 181 w 362"/>
                    <a:gd name="T13" fmla="*/ 0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2" h="1748">
                      <a:moveTo>
                        <a:pt x="181" y="0"/>
                      </a:moveTo>
                      <a:lnTo>
                        <a:pt x="0" y="1748"/>
                      </a:lnTo>
                      <a:lnTo>
                        <a:pt x="125" y="1748"/>
                      </a:lnTo>
                      <a:lnTo>
                        <a:pt x="181" y="1748"/>
                      </a:lnTo>
                      <a:lnTo>
                        <a:pt x="237" y="1748"/>
                      </a:lnTo>
                      <a:lnTo>
                        <a:pt x="362" y="1748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solidFill>
                  <a:srgbClr val="30A3DC">
                    <a:lumMod val="75000"/>
                    <a:lumOff val="2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î$ḷîḑè">
                  <a:extLst>
                    <a:ext uri="{FF2B5EF4-FFF2-40B4-BE49-F238E27FC236}">
                      <a16:creationId xmlns:a16="http://schemas.microsoft.com/office/drawing/2014/main" id="{ED54E6AC-1FA9-4355-BDC8-50800F098695}"/>
                    </a:ext>
                  </a:extLst>
                </p:cNvPr>
                <p:cNvSpPr/>
                <p:nvPr/>
              </p:nvSpPr>
              <p:spPr bwMode="auto">
                <a:xfrm>
                  <a:off x="5708650" y="1766894"/>
                  <a:ext cx="741363" cy="1220788"/>
                </a:xfrm>
                <a:custGeom>
                  <a:avLst/>
                  <a:gdLst>
                    <a:gd name="T0" fmla="*/ 234 w 467"/>
                    <a:gd name="T1" fmla="*/ 0 h 769"/>
                    <a:gd name="T2" fmla="*/ 0 w 467"/>
                    <a:gd name="T3" fmla="*/ 564 h 769"/>
                    <a:gd name="T4" fmla="*/ 78 w 467"/>
                    <a:gd name="T5" fmla="*/ 478 h 769"/>
                    <a:gd name="T6" fmla="*/ 97 w 467"/>
                    <a:gd name="T7" fmla="*/ 665 h 769"/>
                    <a:gd name="T8" fmla="*/ 178 w 467"/>
                    <a:gd name="T9" fmla="*/ 542 h 769"/>
                    <a:gd name="T10" fmla="*/ 234 w 467"/>
                    <a:gd name="T11" fmla="*/ 769 h 769"/>
                    <a:gd name="T12" fmla="*/ 290 w 467"/>
                    <a:gd name="T13" fmla="*/ 542 h 769"/>
                    <a:gd name="T14" fmla="*/ 371 w 467"/>
                    <a:gd name="T15" fmla="*/ 665 h 769"/>
                    <a:gd name="T16" fmla="*/ 389 w 467"/>
                    <a:gd name="T17" fmla="*/ 478 h 769"/>
                    <a:gd name="T18" fmla="*/ 467 w 467"/>
                    <a:gd name="T19" fmla="*/ 564 h 769"/>
                    <a:gd name="T20" fmla="*/ 234 w 467"/>
                    <a:gd name="T21" fmla="*/ 0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7" h="769">
                      <a:moveTo>
                        <a:pt x="234" y="0"/>
                      </a:moveTo>
                      <a:lnTo>
                        <a:pt x="0" y="564"/>
                      </a:lnTo>
                      <a:lnTo>
                        <a:pt x="78" y="478"/>
                      </a:lnTo>
                      <a:lnTo>
                        <a:pt x="97" y="665"/>
                      </a:lnTo>
                      <a:lnTo>
                        <a:pt x="178" y="542"/>
                      </a:lnTo>
                      <a:lnTo>
                        <a:pt x="234" y="769"/>
                      </a:lnTo>
                      <a:lnTo>
                        <a:pt x="290" y="542"/>
                      </a:lnTo>
                      <a:lnTo>
                        <a:pt x="371" y="665"/>
                      </a:lnTo>
                      <a:lnTo>
                        <a:pt x="389" y="478"/>
                      </a:lnTo>
                      <a:lnTo>
                        <a:pt x="467" y="564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76" name="îş1ídè">
                  <a:extLst>
                    <a:ext uri="{FF2B5EF4-FFF2-40B4-BE49-F238E27FC236}">
                      <a16:creationId xmlns:a16="http://schemas.microsoft.com/office/drawing/2014/main" id="{FC791359-6959-4FFB-AA99-776B514D0D99}"/>
                    </a:ext>
                  </a:extLst>
                </p:cNvPr>
                <p:cNvSpPr/>
                <p:nvPr/>
              </p:nvSpPr>
              <p:spPr bwMode="auto">
                <a:xfrm>
                  <a:off x="6080125" y="1766894"/>
                  <a:ext cx="369888" cy="895350"/>
                </a:xfrm>
                <a:custGeom>
                  <a:avLst/>
                  <a:gdLst>
                    <a:gd name="T0" fmla="*/ 0 w 233"/>
                    <a:gd name="T1" fmla="*/ 0 h 564"/>
                    <a:gd name="T2" fmla="*/ 155 w 233"/>
                    <a:gd name="T3" fmla="*/ 478 h 564"/>
                    <a:gd name="T4" fmla="*/ 233 w 233"/>
                    <a:gd name="T5" fmla="*/ 564 h 564"/>
                    <a:gd name="T6" fmla="*/ 0 w 233"/>
                    <a:gd name="T7" fmla="*/ 0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3" h="564">
                      <a:moveTo>
                        <a:pt x="0" y="0"/>
                      </a:moveTo>
                      <a:lnTo>
                        <a:pt x="155" y="478"/>
                      </a:lnTo>
                      <a:lnTo>
                        <a:pt x="233" y="5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77" name="îṡḻiḑe">
                  <a:extLst>
                    <a:ext uri="{FF2B5EF4-FFF2-40B4-BE49-F238E27FC236}">
                      <a16:creationId xmlns:a16="http://schemas.microsoft.com/office/drawing/2014/main" id="{275B4F52-C581-4CA4-959E-D7198CDE424C}"/>
                    </a:ext>
                  </a:extLst>
                </p:cNvPr>
                <p:cNvSpPr/>
                <p:nvPr/>
              </p:nvSpPr>
              <p:spPr bwMode="auto">
                <a:xfrm>
                  <a:off x="5708650" y="1766894"/>
                  <a:ext cx="371475" cy="895350"/>
                </a:xfrm>
                <a:custGeom>
                  <a:avLst/>
                  <a:gdLst>
                    <a:gd name="T0" fmla="*/ 78 w 234"/>
                    <a:gd name="T1" fmla="*/ 478 h 564"/>
                    <a:gd name="T2" fmla="*/ 234 w 234"/>
                    <a:gd name="T3" fmla="*/ 0 h 564"/>
                    <a:gd name="T4" fmla="*/ 0 w 234"/>
                    <a:gd name="T5" fmla="*/ 564 h 564"/>
                    <a:gd name="T6" fmla="*/ 78 w 234"/>
                    <a:gd name="T7" fmla="*/ 478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4" h="564">
                      <a:moveTo>
                        <a:pt x="78" y="478"/>
                      </a:moveTo>
                      <a:lnTo>
                        <a:pt x="234" y="0"/>
                      </a:lnTo>
                      <a:lnTo>
                        <a:pt x="0" y="564"/>
                      </a:lnTo>
                      <a:lnTo>
                        <a:pt x="78" y="478"/>
                      </a:ln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78" name="íŝḷîḍe">
                  <a:extLst>
                    <a:ext uri="{FF2B5EF4-FFF2-40B4-BE49-F238E27FC236}">
                      <a16:creationId xmlns:a16="http://schemas.microsoft.com/office/drawing/2014/main" id="{D841C14B-71CC-4EF3-A3B7-515DF6A590F8}"/>
                    </a:ext>
                  </a:extLst>
                </p:cNvPr>
                <p:cNvSpPr/>
                <p:nvPr/>
              </p:nvSpPr>
              <p:spPr bwMode="auto">
                <a:xfrm>
                  <a:off x="5033963" y="4606932"/>
                  <a:ext cx="23813" cy="74613"/>
                </a:xfrm>
                <a:custGeom>
                  <a:avLst/>
                  <a:gdLst>
                    <a:gd name="T0" fmla="*/ 15 w 15"/>
                    <a:gd name="T1" fmla="*/ 47 h 47"/>
                    <a:gd name="T2" fmla="*/ 0 w 15"/>
                    <a:gd name="T3" fmla="*/ 47 h 47"/>
                    <a:gd name="T4" fmla="*/ 4 w 15"/>
                    <a:gd name="T5" fmla="*/ 0 h 47"/>
                    <a:gd name="T6" fmla="*/ 11 w 15"/>
                    <a:gd name="T7" fmla="*/ 0 h 47"/>
                    <a:gd name="T8" fmla="*/ 15 w 15"/>
                    <a:gd name="T9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7">
                      <a:moveTo>
                        <a:pt x="15" y="47"/>
                      </a:moveTo>
                      <a:lnTo>
                        <a:pt x="0" y="47"/>
                      </a:lnTo>
                      <a:lnTo>
                        <a:pt x="4" y="0"/>
                      </a:lnTo>
                      <a:lnTo>
                        <a:pt x="11" y="0"/>
                      </a:lnTo>
                      <a:lnTo>
                        <a:pt x="15" y="47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79" name="iṡľiḋé">
                  <a:extLst>
                    <a:ext uri="{FF2B5EF4-FFF2-40B4-BE49-F238E27FC236}">
                      <a16:creationId xmlns:a16="http://schemas.microsoft.com/office/drawing/2014/main" id="{596110DF-05E6-4C66-A3FC-EAAA0B4E4FF3}"/>
                    </a:ext>
                  </a:extLst>
                </p:cNvPr>
                <p:cNvSpPr/>
                <p:nvPr/>
              </p:nvSpPr>
              <p:spPr bwMode="auto">
                <a:xfrm>
                  <a:off x="4994275" y="4457707"/>
                  <a:ext cx="50800" cy="169863"/>
                </a:xfrm>
                <a:custGeom>
                  <a:avLst/>
                  <a:gdLst>
                    <a:gd name="T0" fmla="*/ 0 w 32"/>
                    <a:gd name="T1" fmla="*/ 107 h 107"/>
                    <a:gd name="T2" fmla="*/ 7 w 32"/>
                    <a:gd name="T3" fmla="*/ 107 h 107"/>
                    <a:gd name="T4" fmla="*/ 16 w 32"/>
                    <a:gd name="T5" fmla="*/ 107 h 107"/>
                    <a:gd name="T6" fmla="*/ 32 w 32"/>
                    <a:gd name="T7" fmla="*/ 0 h 107"/>
                    <a:gd name="T8" fmla="*/ 0 w 32"/>
                    <a:gd name="T9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07">
                      <a:moveTo>
                        <a:pt x="0" y="107"/>
                      </a:moveTo>
                      <a:lnTo>
                        <a:pt x="7" y="107"/>
                      </a:lnTo>
                      <a:lnTo>
                        <a:pt x="16" y="107"/>
                      </a:lnTo>
                      <a:lnTo>
                        <a:pt x="32" y="0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0" name="íś1íďè">
                  <a:extLst>
                    <a:ext uri="{FF2B5EF4-FFF2-40B4-BE49-F238E27FC236}">
                      <a16:creationId xmlns:a16="http://schemas.microsoft.com/office/drawing/2014/main" id="{0757128F-DD87-4A18-B83F-6269B0704B36}"/>
                    </a:ext>
                  </a:extLst>
                </p:cNvPr>
                <p:cNvSpPr/>
                <p:nvPr/>
              </p:nvSpPr>
              <p:spPr bwMode="auto">
                <a:xfrm>
                  <a:off x="5045075" y="4457707"/>
                  <a:ext cx="53975" cy="169863"/>
                </a:xfrm>
                <a:custGeom>
                  <a:avLst/>
                  <a:gdLst>
                    <a:gd name="T0" fmla="*/ 0 w 34"/>
                    <a:gd name="T1" fmla="*/ 0 h 107"/>
                    <a:gd name="T2" fmla="*/ 18 w 34"/>
                    <a:gd name="T3" fmla="*/ 107 h 107"/>
                    <a:gd name="T4" fmla="*/ 27 w 34"/>
                    <a:gd name="T5" fmla="*/ 107 h 107"/>
                    <a:gd name="T6" fmla="*/ 34 w 34"/>
                    <a:gd name="T7" fmla="*/ 107 h 107"/>
                    <a:gd name="T8" fmla="*/ 0 w 34"/>
                    <a:gd name="T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07">
                      <a:moveTo>
                        <a:pt x="0" y="0"/>
                      </a:moveTo>
                      <a:lnTo>
                        <a:pt x="18" y="107"/>
                      </a:lnTo>
                      <a:lnTo>
                        <a:pt x="27" y="107"/>
                      </a:lnTo>
                      <a:lnTo>
                        <a:pt x="34" y="1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1" name="íṣļíďe">
                  <a:extLst>
                    <a:ext uri="{FF2B5EF4-FFF2-40B4-BE49-F238E27FC236}">
                      <a16:creationId xmlns:a16="http://schemas.microsoft.com/office/drawing/2014/main" id="{845C6383-C074-4AE9-BD8F-B7C898B22C31}"/>
                    </a:ext>
                  </a:extLst>
                </p:cNvPr>
                <p:cNvSpPr/>
                <p:nvPr/>
              </p:nvSpPr>
              <p:spPr bwMode="auto">
                <a:xfrm>
                  <a:off x="5019675" y="4457707"/>
                  <a:ext cx="53975" cy="169863"/>
                </a:xfrm>
                <a:custGeom>
                  <a:avLst/>
                  <a:gdLst>
                    <a:gd name="T0" fmla="*/ 16 w 34"/>
                    <a:gd name="T1" fmla="*/ 0 h 107"/>
                    <a:gd name="T2" fmla="*/ 0 w 34"/>
                    <a:gd name="T3" fmla="*/ 107 h 107"/>
                    <a:gd name="T4" fmla="*/ 8 w 34"/>
                    <a:gd name="T5" fmla="*/ 107 h 107"/>
                    <a:gd name="T6" fmla="*/ 14 w 34"/>
                    <a:gd name="T7" fmla="*/ 107 h 107"/>
                    <a:gd name="T8" fmla="*/ 16 w 34"/>
                    <a:gd name="T9" fmla="*/ 107 h 107"/>
                    <a:gd name="T10" fmla="*/ 19 w 34"/>
                    <a:gd name="T11" fmla="*/ 107 h 107"/>
                    <a:gd name="T12" fmla="*/ 24 w 34"/>
                    <a:gd name="T13" fmla="*/ 107 h 107"/>
                    <a:gd name="T14" fmla="*/ 34 w 34"/>
                    <a:gd name="T15" fmla="*/ 107 h 107"/>
                    <a:gd name="T16" fmla="*/ 16 w 34"/>
                    <a:gd name="T1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107">
                      <a:moveTo>
                        <a:pt x="16" y="0"/>
                      </a:moveTo>
                      <a:lnTo>
                        <a:pt x="0" y="107"/>
                      </a:lnTo>
                      <a:lnTo>
                        <a:pt x="8" y="107"/>
                      </a:lnTo>
                      <a:lnTo>
                        <a:pt x="14" y="107"/>
                      </a:lnTo>
                      <a:lnTo>
                        <a:pt x="16" y="107"/>
                      </a:lnTo>
                      <a:lnTo>
                        <a:pt x="19" y="107"/>
                      </a:lnTo>
                      <a:lnTo>
                        <a:pt x="24" y="107"/>
                      </a:lnTo>
                      <a:lnTo>
                        <a:pt x="34" y="10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2" name="işlïdè">
                  <a:extLst>
                    <a:ext uri="{FF2B5EF4-FFF2-40B4-BE49-F238E27FC236}">
                      <a16:creationId xmlns:a16="http://schemas.microsoft.com/office/drawing/2014/main" id="{DE079E85-6CBD-43FA-A202-A02BFFC5BC51}"/>
                    </a:ext>
                  </a:extLst>
                </p:cNvPr>
                <p:cNvSpPr/>
                <p:nvPr/>
              </p:nvSpPr>
              <p:spPr bwMode="auto">
                <a:xfrm>
                  <a:off x="4999038" y="4416432"/>
                  <a:ext cx="46038" cy="155575"/>
                </a:xfrm>
                <a:custGeom>
                  <a:avLst/>
                  <a:gdLst>
                    <a:gd name="T0" fmla="*/ 0 w 29"/>
                    <a:gd name="T1" fmla="*/ 98 h 98"/>
                    <a:gd name="T2" fmla="*/ 7 w 29"/>
                    <a:gd name="T3" fmla="*/ 98 h 98"/>
                    <a:gd name="T4" fmla="*/ 15 w 29"/>
                    <a:gd name="T5" fmla="*/ 98 h 98"/>
                    <a:gd name="T6" fmla="*/ 29 w 29"/>
                    <a:gd name="T7" fmla="*/ 0 h 98"/>
                    <a:gd name="T8" fmla="*/ 0 w 29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8">
                      <a:moveTo>
                        <a:pt x="0" y="98"/>
                      </a:moveTo>
                      <a:lnTo>
                        <a:pt x="7" y="98"/>
                      </a:lnTo>
                      <a:lnTo>
                        <a:pt x="15" y="98"/>
                      </a:lnTo>
                      <a:lnTo>
                        <a:pt x="29" y="0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3" name="iṡḷiḋê">
                  <a:extLst>
                    <a:ext uri="{FF2B5EF4-FFF2-40B4-BE49-F238E27FC236}">
                      <a16:creationId xmlns:a16="http://schemas.microsoft.com/office/drawing/2014/main" id="{934196BF-5C5B-4E56-AC16-CDB38DC58B3E}"/>
                    </a:ext>
                  </a:extLst>
                </p:cNvPr>
                <p:cNvSpPr/>
                <p:nvPr/>
              </p:nvSpPr>
              <p:spPr bwMode="auto">
                <a:xfrm>
                  <a:off x="5045075" y="4416432"/>
                  <a:ext cx="49213" cy="155575"/>
                </a:xfrm>
                <a:custGeom>
                  <a:avLst/>
                  <a:gdLst>
                    <a:gd name="T0" fmla="*/ 0 w 31"/>
                    <a:gd name="T1" fmla="*/ 0 h 98"/>
                    <a:gd name="T2" fmla="*/ 16 w 31"/>
                    <a:gd name="T3" fmla="*/ 98 h 98"/>
                    <a:gd name="T4" fmla="*/ 24 w 31"/>
                    <a:gd name="T5" fmla="*/ 98 h 98"/>
                    <a:gd name="T6" fmla="*/ 31 w 31"/>
                    <a:gd name="T7" fmla="*/ 98 h 98"/>
                    <a:gd name="T8" fmla="*/ 0 w 31"/>
                    <a:gd name="T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98">
                      <a:moveTo>
                        <a:pt x="0" y="0"/>
                      </a:moveTo>
                      <a:lnTo>
                        <a:pt x="16" y="98"/>
                      </a:lnTo>
                      <a:lnTo>
                        <a:pt x="24" y="98"/>
                      </a:lnTo>
                      <a:lnTo>
                        <a:pt x="31" y="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4" name="îSḻïḍe">
                  <a:extLst>
                    <a:ext uri="{FF2B5EF4-FFF2-40B4-BE49-F238E27FC236}">
                      <a16:creationId xmlns:a16="http://schemas.microsoft.com/office/drawing/2014/main" id="{72467EE6-FB77-424C-85A6-145E8A28ED87}"/>
                    </a:ext>
                  </a:extLst>
                </p:cNvPr>
                <p:cNvSpPr/>
                <p:nvPr/>
              </p:nvSpPr>
              <p:spPr bwMode="auto">
                <a:xfrm>
                  <a:off x="5022850" y="4416432"/>
                  <a:ext cx="47625" cy="155575"/>
                </a:xfrm>
                <a:custGeom>
                  <a:avLst/>
                  <a:gdLst>
                    <a:gd name="T0" fmla="*/ 14 w 30"/>
                    <a:gd name="T1" fmla="*/ 0 h 98"/>
                    <a:gd name="T2" fmla="*/ 0 w 30"/>
                    <a:gd name="T3" fmla="*/ 98 h 98"/>
                    <a:gd name="T4" fmla="*/ 7 w 30"/>
                    <a:gd name="T5" fmla="*/ 98 h 98"/>
                    <a:gd name="T6" fmla="*/ 12 w 30"/>
                    <a:gd name="T7" fmla="*/ 98 h 98"/>
                    <a:gd name="T8" fmla="*/ 14 w 30"/>
                    <a:gd name="T9" fmla="*/ 98 h 98"/>
                    <a:gd name="T10" fmla="*/ 17 w 30"/>
                    <a:gd name="T11" fmla="*/ 98 h 98"/>
                    <a:gd name="T12" fmla="*/ 22 w 30"/>
                    <a:gd name="T13" fmla="*/ 98 h 98"/>
                    <a:gd name="T14" fmla="*/ 30 w 30"/>
                    <a:gd name="T15" fmla="*/ 98 h 98"/>
                    <a:gd name="T16" fmla="*/ 14 w 30"/>
                    <a:gd name="T17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98">
                      <a:moveTo>
                        <a:pt x="14" y="0"/>
                      </a:moveTo>
                      <a:lnTo>
                        <a:pt x="0" y="98"/>
                      </a:lnTo>
                      <a:lnTo>
                        <a:pt x="7" y="98"/>
                      </a:lnTo>
                      <a:lnTo>
                        <a:pt x="12" y="98"/>
                      </a:lnTo>
                      <a:lnTo>
                        <a:pt x="14" y="98"/>
                      </a:lnTo>
                      <a:lnTo>
                        <a:pt x="17" y="98"/>
                      </a:lnTo>
                      <a:lnTo>
                        <a:pt x="22" y="98"/>
                      </a:lnTo>
                      <a:lnTo>
                        <a:pt x="30" y="98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5" name="iṣḷídê">
                  <a:extLst>
                    <a:ext uri="{FF2B5EF4-FFF2-40B4-BE49-F238E27FC236}">
                      <a16:creationId xmlns:a16="http://schemas.microsoft.com/office/drawing/2014/main" id="{911DCE8E-9161-4946-BF00-61FC3F4E8E50}"/>
                    </a:ext>
                  </a:extLst>
                </p:cNvPr>
                <p:cNvSpPr/>
                <p:nvPr/>
              </p:nvSpPr>
              <p:spPr bwMode="auto">
                <a:xfrm>
                  <a:off x="5008563" y="4392619"/>
                  <a:ext cx="36513" cy="125413"/>
                </a:xfrm>
                <a:custGeom>
                  <a:avLst/>
                  <a:gdLst>
                    <a:gd name="T0" fmla="*/ 0 w 23"/>
                    <a:gd name="T1" fmla="*/ 79 h 79"/>
                    <a:gd name="T2" fmla="*/ 5 w 23"/>
                    <a:gd name="T3" fmla="*/ 79 h 79"/>
                    <a:gd name="T4" fmla="*/ 12 w 23"/>
                    <a:gd name="T5" fmla="*/ 79 h 79"/>
                    <a:gd name="T6" fmla="*/ 23 w 23"/>
                    <a:gd name="T7" fmla="*/ 0 h 79"/>
                    <a:gd name="T8" fmla="*/ 0 w 23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79">
                      <a:moveTo>
                        <a:pt x="0" y="79"/>
                      </a:moveTo>
                      <a:lnTo>
                        <a:pt x="5" y="79"/>
                      </a:lnTo>
                      <a:lnTo>
                        <a:pt x="12" y="79"/>
                      </a:lnTo>
                      <a:lnTo>
                        <a:pt x="23" y="0"/>
                      </a:ln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6" name="íśľîḑê">
                  <a:extLst>
                    <a:ext uri="{FF2B5EF4-FFF2-40B4-BE49-F238E27FC236}">
                      <a16:creationId xmlns:a16="http://schemas.microsoft.com/office/drawing/2014/main" id="{73482479-B841-4592-A2F4-9C54E5E36E2C}"/>
                    </a:ext>
                  </a:extLst>
                </p:cNvPr>
                <p:cNvSpPr/>
                <p:nvPr/>
              </p:nvSpPr>
              <p:spPr bwMode="auto">
                <a:xfrm>
                  <a:off x="5045075" y="4392619"/>
                  <a:ext cx="39688" cy="125413"/>
                </a:xfrm>
                <a:custGeom>
                  <a:avLst/>
                  <a:gdLst>
                    <a:gd name="T0" fmla="*/ 0 w 25"/>
                    <a:gd name="T1" fmla="*/ 0 h 79"/>
                    <a:gd name="T2" fmla="*/ 13 w 25"/>
                    <a:gd name="T3" fmla="*/ 79 h 79"/>
                    <a:gd name="T4" fmla="*/ 20 w 25"/>
                    <a:gd name="T5" fmla="*/ 79 h 79"/>
                    <a:gd name="T6" fmla="*/ 25 w 25"/>
                    <a:gd name="T7" fmla="*/ 79 h 79"/>
                    <a:gd name="T8" fmla="*/ 0 w 25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9">
                      <a:moveTo>
                        <a:pt x="0" y="0"/>
                      </a:moveTo>
                      <a:lnTo>
                        <a:pt x="13" y="79"/>
                      </a:lnTo>
                      <a:lnTo>
                        <a:pt x="20" y="79"/>
                      </a:lnTo>
                      <a:lnTo>
                        <a:pt x="25" y="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7" name="íSḷíḍè">
                  <a:extLst>
                    <a:ext uri="{FF2B5EF4-FFF2-40B4-BE49-F238E27FC236}">
                      <a16:creationId xmlns:a16="http://schemas.microsoft.com/office/drawing/2014/main" id="{7D59F348-5547-452C-AD8E-04A2499C9E28}"/>
                    </a:ext>
                  </a:extLst>
                </p:cNvPr>
                <p:cNvSpPr/>
                <p:nvPr/>
              </p:nvSpPr>
              <p:spPr bwMode="auto">
                <a:xfrm>
                  <a:off x="5027613" y="4392619"/>
                  <a:ext cx="38100" cy="125413"/>
                </a:xfrm>
                <a:custGeom>
                  <a:avLst/>
                  <a:gdLst>
                    <a:gd name="T0" fmla="*/ 11 w 24"/>
                    <a:gd name="T1" fmla="*/ 0 h 79"/>
                    <a:gd name="T2" fmla="*/ 0 w 24"/>
                    <a:gd name="T3" fmla="*/ 79 h 79"/>
                    <a:gd name="T4" fmla="*/ 6 w 24"/>
                    <a:gd name="T5" fmla="*/ 79 h 79"/>
                    <a:gd name="T6" fmla="*/ 10 w 24"/>
                    <a:gd name="T7" fmla="*/ 79 h 79"/>
                    <a:gd name="T8" fmla="*/ 11 w 24"/>
                    <a:gd name="T9" fmla="*/ 79 h 79"/>
                    <a:gd name="T10" fmla="*/ 13 w 24"/>
                    <a:gd name="T11" fmla="*/ 79 h 79"/>
                    <a:gd name="T12" fmla="*/ 17 w 24"/>
                    <a:gd name="T13" fmla="*/ 79 h 79"/>
                    <a:gd name="T14" fmla="*/ 24 w 24"/>
                    <a:gd name="T15" fmla="*/ 79 h 79"/>
                    <a:gd name="T16" fmla="*/ 11 w 24"/>
                    <a:gd name="T1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79">
                      <a:moveTo>
                        <a:pt x="11" y="0"/>
                      </a:moveTo>
                      <a:lnTo>
                        <a:pt x="0" y="79"/>
                      </a:lnTo>
                      <a:lnTo>
                        <a:pt x="6" y="79"/>
                      </a:lnTo>
                      <a:lnTo>
                        <a:pt x="10" y="79"/>
                      </a:lnTo>
                      <a:lnTo>
                        <a:pt x="11" y="79"/>
                      </a:lnTo>
                      <a:lnTo>
                        <a:pt x="13" y="79"/>
                      </a:lnTo>
                      <a:lnTo>
                        <a:pt x="17" y="79"/>
                      </a:lnTo>
                      <a:lnTo>
                        <a:pt x="24" y="7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8" name="ïSlidê">
                  <a:extLst>
                    <a:ext uri="{FF2B5EF4-FFF2-40B4-BE49-F238E27FC236}">
                      <a16:creationId xmlns:a16="http://schemas.microsoft.com/office/drawing/2014/main" id="{9E007FB7-2932-475F-ACB7-BFC193189549}"/>
                    </a:ext>
                  </a:extLst>
                </p:cNvPr>
                <p:cNvSpPr/>
                <p:nvPr/>
              </p:nvSpPr>
              <p:spPr bwMode="auto">
                <a:xfrm>
                  <a:off x="4862513" y="4578357"/>
                  <a:ext cx="34925" cy="103188"/>
                </a:xfrm>
                <a:custGeom>
                  <a:avLst/>
                  <a:gdLst>
                    <a:gd name="T0" fmla="*/ 22 w 22"/>
                    <a:gd name="T1" fmla="*/ 65 h 65"/>
                    <a:gd name="T2" fmla="*/ 0 w 22"/>
                    <a:gd name="T3" fmla="*/ 65 h 65"/>
                    <a:gd name="T4" fmla="*/ 7 w 22"/>
                    <a:gd name="T5" fmla="*/ 0 h 65"/>
                    <a:gd name="T6" fmla="*/ 16 w 22"/>
                    <a:gd name="T7" fmla="*/ 0 h 65"/>
                    <a:gd name="T8" fmla="*/ 22 w 22"/>
                    <a:gd name="T9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5">
                      <a:moveTo>
                        <a:pt x="22" y="65"/>
                      </a:moveTo>
                      <a:lnTo>
                        <a:pt x="0" y="65"/>
                      </a:lnTo>
                      <a:lnTo>
                        <a:pt x="7" y="0"/>
                      </a:lnTo>
                      <a:lnTo>
                        <a:pt x="16" y="0"/>
                      </a:lnTo>
                      <a:lnTo>
                        <a:pt x="22" y="65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89" name="ïśḻiḑê">
                  <a:extLst>
                    <a:ext uri="{FF2B5EF4-FFF2-40B4-BE49-F238E27FC236}">
                      <a16:creationId xmlns:a16="http://schemas.microsoft.com/office/drawing/2014/main" id="{DEC6F000-4596-486F-BEE6-A9DFA31713E6}"/>
                    </a:ext>
                  </a:extLst>
                </p:cNvPr>
                <p:cNvSpPr/>
                <p:nvPr/>
              </p:nvSpPr>
              <p:spPr bwMode="auto">
                <a:xfrm>
                  <a:off x="4808538" y="4365632"/>
                  <a:ext cx="71438" cy="241300"/>
                </a:xfrm>
                <a:custGeom>
                  <a:avLst/>
                  <a:gdLst>
                    <a:gd name="T0" fmla="*/ 0 w 45"/>
                    <a:gd name="T1" fmla="*/ 152 h 152"/>
                    <a:gd name="T2" fmla="*/ 10 w 45"/>
                    <a:gd name="T3" fmla="*/ 152 h 152"/>
                    <a:gd name="T4" fmla="*/ 23 w 45"/>
                    <a:gd name="T5" fmla="*/ 152 h 152"/>
                    <a:gd name="T6" fmla="*/ 45 w 45"/>
                    <a:gd name="T7" fmla="*/ 0 h 152"/>
                    <a:gd name="T8" fmla="*/ 0 w 45"/>
                    <a:gd name="T9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52">
                      <a:moveTo>
                        <a:pt x="0" y="152"/>
                      </a:moveTo>
                      <a:lnTo>
                        <a:pt x="10" y="152"/>
                      </a:lnTo>
                      <a:lnTo>
                        <a:pt x="23" y="152"/>
                      </a:lnTo>
                      <a:lnTo>
                        <a:pt x="45" y="0"/>
                      </a:lnTo>
                      <a:lnTo>
                        <a:pt x="0" y="152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0" name="íŝ1íḍè">
                  <a:extLst>
                    <a:ext uri="{FF2B5EF4-FFF2-40B4-BE49-F238E27FC236}">
                      <a16:creationId xmlns:a16="http://schemas.microsoft.com/office/drawing/2014/main" id="{A40D9D30-AB53-4F56-8B65-445314A279B3}"/>
                    </a:ext>
                  </a:extLst>
                </p:cNvPr>
                <p:cNvSpPr/>
                <p:nvPr/>
              </p:nvSpPr>
              <p:spPr bwMode="auto">
                <a:xfrm>
                  <a:off x="4879975" y="4365632"/>
                  <a:ext cx="74613" cy="241300"/>
                </a:xfrm>
                <a:custGeom>
                  <a:avLst/>
                  <a:gdLst>
                    <a:gd name="T0" fmla="*/ 0 w 47"/>
                    <a:gd name="T1" fmla="*/ 0 h 152"/>
                    <a:gd name="T2" fmla="*/ 23 w 47"/>
                    <a:gd name="T3" fmla="*/ 152 h 152"/>
                    <a:gd name="T4" fmla="*/ 37 w 47"/>
                    <a:gd name="T5" fmla="*/ 152 h 152"/>
                    <a:gd name="T6" fmla="*/ 47 w 47"/>
                    <a:gd name="T7" fmla="*/ 152 h 152"/>
                    <a:gd name="T8" fmla="*/ 0 w 47"/>
                    <a:gd name="T9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52">
                      <a:moveTo>
                        <a:pt x="0" y="0"/>
                      </a:moveTo>
                      <a:lnTo>
                        <a:pt x="23" y="152"/>
                      </a:lnTo>
                      <a:lnTo>
                        <a:pt x="37" y="152"/>
                      </a:lnTo>
                      <a:lnTo>
                        <a:pt x="47" y="1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1" name="íŝḻíḑê">
                  <a:extLst>
                    <a:ext uri="{FF2B5EF4-FFF2-40B4-BE49-F238E27FC236}">
                      <a16:creationId xmlns:a16="http://schemas.microsoft.com/office/drawing/2014/main" id="{639FBBEB-AAE4-46BC-BEE7-1919B98B9951}"/>
                    </a:ext>
                  </a:extLst>
                </p:cNvPr>
                <p:cNvSpPr/>
                <p:nvPr/>
              </p:nvSpPr>
              <p:spPr bwMode="auto">
                <a:xfrm>
                  <a:off x="4845050" y="4365632"/>
                  <a:ext cx="71438" cy="241300"/>
                </a:xfrm>
                <a:custGeom>
                  <a:avLst/>
                  <a:gdLst>
                    <a:gd name="T0" fmla="*/ 22 w 45"/>
                    <a:gd name="T1" fmla="*/ 0 h 152"/>
                    <a:gd name="T2" fmla="*/ 0 w 45"/>
                    <a:gd name="T3" fmla="*/ 152 h 152"/>
                    <a:gd name="T4" fmla="*/ 11 w 45"/>
                    <a:gd name="T5" fmla="*/ 152 h 152"/>
                    <a:gd name="T6" fmla="*/ 19 w 45"/>
                    <a:gd name="T7" fmla="*/ 152 h 152"/>
                    <a:gd name="T8" fmla="*/ 22 w 45"/>
                    <a:gd name="T9" fmla="*/ 152 h 152"/>
                    <a:gd name="T10" fmla="*/ 26 w 45"/>
                    <a:gd name="T11" fmla="*/ 152 h 152"/>
                    <a:gd name="T12" fmla="*/ 34 w 45"/>
                    <a:gd name="T13" fmla="*/ 152 h 152"/>
                    <a:gd name="T14" fmla="*/ 45 w 45"/>
                    <a:gd name="T15" fmla="*/ 152 h 152"/>
                    <a:gd name="T16" fmla="*/ 22 w 45"/>
                    <a:gd name="T17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52">
                      <a:moveTo>
                        <a:pt x="22" y="0"/>
                      </a:moveTo>
                      <a:lnTo>
                        <a:pt x="0" y="152"/>
                      </a:lnTo>
                      <a:lnTo>
                        <a:pt x="11" y="152"/>
                      </a:lnTo>
                      <a:lnTo>
                        <a:pt x="19" y="152"/>
                      </a:lnTo>
                      <a:lnTo>
                        <a:pt x="22" y="152"/>
                      </a:lnTo>
                      <a:lnTo>
                        <a:pt x="26" y="152"/>
                      </a:lnTo>
                      <a:lnTo>
                        <a:pt x="34" y="152"/>
                      </a:lnTo>
                      <a:lnTo>
                        <a:pt x="45" y="15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2" name="ïṡḻïḑè">
                  <a:extLst>
                    <a:ext uri="{FF2B5EF4-FFF2-40B4-BE49-F238E27FC236}">
                      <a16:creationId xmlns:a16="http://schemas.microsoft.com/office/drawing/2014/main" id="{83A0FDCC-7D6E-4A08-9AFA-E3F273BFB1D1}"/>
                    </a:ext>
                  </a:extLst>
                </p:cNvPr>
                <p:cNvSpPr/>
                <p:nvPr/>
              </p:nvSpPr>
              <p:spPr bwMode="auto">
                <a:xfrm>
                  <a:off x="4814888" y="4310069"/>
                  <a:ext cx="65088" cy="215900"/>
                </a:xfrm>
                <a:custGeom>
                  <a:avLst/>
                  <a:gdLst>
                    <a:gd name="T0" fmla="*/ 0 w 41"/>
                    <a:gd name="T1" fmla="*/ 136 h 136"/>
                    <a:gd name="T2" fmla="*/ 9 w 41"/>
                    <a:gd name="T3" fmla="*/ 136 h 136"/>
                    <a:gd name="T4" fmla="*/ 21 w 41"/>
                    <a:gd name="T5" fmla="*/ 136 h 136"/>
                    <a:gd name="T6" fmla="*/ 41 w 41"/>
                    <a:gd name="T7" fmla="*/ 0 h 136"/>
                    <a:gd name="T8" fmla="*/ 0 w 41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6">
                      <a:moveTo>
                        <a:pt x="0" y="136"/>
                      </a:moveTo>
                      <a:lnTo>
                        <a:pt x="9" y="136"/>
                      </a:lnTo>
                      <a:lnTo>
                        <a:pt x="21" y="136"/>
                      </a:lnTo>
                      <a:lnTo>
                        <a:pt x="41" y="0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3" name="i$ļídè">
                  <a:extLst>
                    <a:ext uri="{FF2B5EF4-FFF2-40B4-BE49-F238E27FC236}">
                      <a16:creationId xmlns:a16="http://schemas.microsoft.com/office/drawing/2014/main" id="{1133EE15-8EF9-48FB-BC97-49A175643263}"/>
                    </a:ext>
                  </a:extLst>
                </p:cNvPr>
                <p:cNvSpPr/>
                <p:nvPr/>
              </p:nvSpPr>
              <p:spPr bwMode="auto">
                <a:xfrm>
                  <a:off x="4879975" y="4310069"/>
                  <a:ext cx="66675" cy="215900"/>
                </a:xfrm>
                <a:custGeom>
                  <a:avLst/>
                  <a:gdLst>
                    <a:gd name="T0" fmla="*/ 0 w 42"/>
                    <a:gd name="T1" fmla="*/ 0 h 136"/>
                    <a:gd name="T2" fmla="*/ 21 w 42"/>
                    <a:gd name="T3" fmla="*/ 136 h 136"/>
                    <a:gd name="T4" fmla="*/ 34 w 42"/>
                    <a:gd name="T5" fmla="*/ 136 h 136"/>
                    <a:gd name="T6" fmla="*/ 42 w 42"/>
                    <a:gd name="T7" fmla="*/ 136 h 136"/>
                    <a:gd name="T8" fmla="*/ 0 w 42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136">
                      <a:moveTo>
                        <a:pt x="0" y="0"/>
                      </a:moveTo>
                      <a:lnTo>
                        <a:pt x="21" y="136"/>
                      </a:lnTo>
                      <a:lnTo>
                        <a:pt x="34" y="136"/>
                      </a:lnTo>
                      <a:lnTo>
                        <a:pt x="42" y="1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4" name="ïSļiḍé">
                  <a:extLst>
                    <a:ext uri="{FF2B5EF4-FFF2-40B4-BE49-F238E27FC236}">
                      <a16:creationId xmlns:a16="http://schemas.microsoft.com/office/drawing/2014/main" id="{EE4132D6-837A-4DCC-A115-24621AF5DA48}"/>
                    </a:ext>
                  </a:extLst>
                </p:cNvPr>
                <p:cNvSpPr/>
                <p:nvPr/>
              </p:nvSpPr>
              <p:spPr bwMode="auto">
                <a:xfrm>
                  <a:off x="4848225" y="4310069"/>
                  <a:ext cx="65088" cy="215900"/>
                </a:xfrm>
                <a:custGeom>
                  <a:avLst/>
                  <a:gdLst>
                    <a:gd name="T0" fmla="*/ 20 w 41"/>
                    <a:gd name="T1" fmla="*/ 0 h 136"/>
                    <a:gd name="T2" fmla="*/ 0 w 41"/>
                    <a:gd name="T3" fmla="*/ 136 h 136"/>
                    <a:gd name="T4" fmla="*/ 10 w 41"/>
                    <a:gd name="T5" fmla="*/ 136 h 136"/>
                    <a:gd name="T6" fmla="*/ 17 w 41"/>
                    <a:gd name="T7" fmla="*/ 136 h 136"/>
                    <a:gd name="T8" fmla="*/ 20 w 41"/>
                    <a:gd name="T9" fmla="*/ 136 h 136"/>
                    <a:gd name="T10" fmla="*/ 24 w 41"/>
                    <a:gd name="T11" fmla="*/ 136 h 136"/>
                    <a:gd name="T12" fmla="*/ 31 w 41"/>
                    <a:gd name="T13" fmla="*/ 136 h 136"/>
                    <a:gd name="T14" fmla="*/ 41 w 41"/>
                    <a:gd name="T15" fmla="*/ 136 h 136"/>
                    <a:gd name="T16" fmla="*/ 20 w 41"/>
                    <a:gd name="T17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36">
                      <a:moveTo>
                        <a:pt x="20" y="0"/>
                      </a:moveTo>
                      <a:lnTo>
                        <a:pt x="0" y="136"/>
                      </a:lnTo>
                      <a:lnTo>
                        <a:pt x="10" y="136"/>
                      </a:lnTo>
                      <a:lnTo>
                        <a:pt x="17" y="136"/>
                      </a:lnTo>
                      <a:lnTo>
                        <a:pt x="20" y="136"/>
                      </a:lnTo>
                      <a:lnTo>
                        <a:pt x="24" y="136"/>
                      </a:lnTo>
                      <a:lnTo>
                        <a:pt x="31" y="136"/>
                      </a:lnTo>
                      <a:lnTo>
                        <a:pt x="41" y="136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5" name="ï$ļîdê">
                  <a:extLst>
                    <a:ext uri="{FF2B5EF4-FFF2-40B4-BE49-F238E27FC236}">
                      <a16:creationId xmlns:a16="http://schemas.microsoft.com/office/drawing/2014/main" id="{B0B5583B-8ECB-4EDF-80CC-0FD1B16B3047}"/>
                    </a:ext>
                  </a:extLst>
                </p:cNvPr>
                <p:cNvSpPr/>
                <p:nvPr/>
              </p:nvSpPr>
              <p:spPr bwMode="auto">
                <a:xfrm>
                  <a:off x="4827588" y="4275144"/>
                  <a:ext cx="52388" cy="176213"/>
                </a:xfrm>
                <a:custGeom>
                  <a:avLst/>
                  <a:gdLst>
                    <a:gd name="T0" fmla="*/ 0 w 33"/>
                    <a:gd name="T1" fmla="*/ 111 h 111"/>
                    <a:gd name="T2" fmla="*/ 7 w 33"/>
                    <a:gd name="T3" fmla="*/ 111 h 111"/>
                    <a:gd name="T4" fmla="*/ 17 w 33"/>
                    <a:gd name="T5" fmla="*/ 111 h 111"/>
                    <a:gd name="T6" fmla="*/ 33 w 33"/>
                    <a:gd name="T7" fmla="*/ 0 h 111"/>
                    <a:gd name="T8" fmla="*/ 0 w 33"/>
                    <a:gd name="T9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11">
                      <a:moveTo>
                        <a:pt x="0" y="111"/>
                      </a:moveTo>
                      <a:lnTo>
                        <a:pt x="7" y="111"/>
                      </a:lnTo>
                      <a:lnTo>
                        <a:pt x="17" y="111"/>
                      </a:lnTo>
                      <a:lnTo>
                        <a:pt x="33" y="0"/>
                      </a:lnTo>
                      <a:lnTo>
                        <a:pt x="0" y="111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6" name="ïşļídé">
                  <a:extLst>
                    <a:ext uri="{FF2B5EF4-FFF2-40B4-BE49-F238E27FC236}">
                      <a16:creationId xmlns:a16="http://schemas.microsoft.com/office/drawing/2014/main" id="{90A0C957-271B-489B-B3A6-D145A4EC26DF}"/>
                    </a:ext>
                  </a:extLst>
                </p:cNvPr>
                <p:cNvSpPr/>
                <p:nvPr/>
              </p:nvSpPr>
              <p:spPr bwMode="auto">
                <a:xfrm>
                  <a:off x="4879975" y="4275144"/>
                  <a:ext cx="53975" cy="176213"/>
                </a:xfrm>
                <a:custGeom>
                  <a:avLst/>
                  <a:gdLst>
                    <a:gd name="T0" fmla="*/ 0 w 34"/>
                    <a:gd name="T1" fmla="*/ 0 h 111"/>
                    <a:gd name="T2" fmla="*/ 17 w 34"/>
                    <a:gd name="T3" fmla="*/ 111 h 111"/>
                    <a:gd name="T4" fmla="*/ 26 w 34"/>
                    <a:gd name="T5" fmla="*/ 111 h 111"/>
                    <a:gd name="T6" fmla="*/ 34 w 34"/>
                    <a:gd name="T7" fmla="*/ 111 h 111"/>
                    <a:gd name="T8" fmla="*/ 0 w 34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11">
                      <a:moveTo>
                        <a:pt x="0" y="0"/>
                      </a:moveTo>
                      <a:lnTo>
                        <a:pt x="17" y="111"/>
                      </a:lnTo>
                      <a:lnTo>
                        <a:pt x="26" y="111"/>
                      </a:lnTo>
                      <a:lnTo>
                        <a:pt x="34" y="1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7" name="íṡľídé">
                  <a:extLst>
                    <a:ext uri="{FF2B5EF4-FFF2-40B4-BE49-F238E27FC236}">
                      <a16:creationId xmlns:a16="http://schemas.microsoft.com/office/drawing/2014/main" id="{5219626A-244B-4382-A6B0-BFCB9731FB3A}"/>
                    </a:ext>
                  </a:extLst>
                </p:cNvPr>
                <p:cNvSpPr/>
                <p:nvPr/>
              </p:nvSpPr>
              <p:spPr bwMode="auto">
                <a:xfrm>
                  <a:off x="4854575" y="4275144"/>
                  <a:ext cx="52388" cy="176213"/>
                </a:xfrm>
                <a:custGeom>
                  <a:avLst/>
                  <a:gdLst>
                    <a:gd name="T0" fmla="*/ 16 w 33"/>
                    <a:gd name="T1" fmla="*/ 0 h 111"/>
                    <a:gd name="T2" fmla="*/ 0 w 33"/>
                    <a:gd name="T3" fmla="*/ 111 h 111"/>
                    <a:gd name="T4" fmla="*/ 8 w 33"/>
                    <a:gd name="T5" fmla="*/ 111 h 111"/>
                    <a:gd name="T6" fmla="*/ 14 w 33"/>
                    <a:gd name="T7" fmla="*/ 111 h 111"/>
                    <a:gd name="T8" fmla="*/ 16 w 33"/>
                    <a:gd name="T9" fmla="*/ 111 h 111"/>
                    <a:gd name="T10" fmla="*/ 19 w 33"/>
                    <a:gd name="T11" fmla="*/ 111 h 111"/>
                    <a:gd name="T12" fmla="*/ 25 w 33"/>
                    <a:gd name="T13" fmla="*/ 111 h 111"/>
                    <a:gd name="T14" fmla="*/ 33 w 33"/>
                    <a:gd name="T15" fmla="*/ 111 h 111"/>
                    <a:gd name="T16" fmla="*/ 16 w 33"/>
                    <a:gd name="T1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111">
                      <a:moveTo>
                        <a:pt x="16" y="0"/>
                      </a:moveTo>
                      <a:lnTo>
                        <a:pt x="0" y="111"/>
                      </a:lnTo>
                      <a:lnTo>
                        <a:pt x="8" y="111"/>
                      </a:lnTo>
                      <a:lnTo>
                        <a:pt x="14" y="111"/>
                      </a:lnTo>
                      <a:lnTo>
                        <a:pt x="16" y="111"/>
                      </a:lnTo>
                      <a:lnTo>
                        <a:pt x="19" y="111"/>
                      </a:lnTo>
                      <a:lnTo>
                        <a:pt x="25" y="111"/>
                      </a:lnTo>
                      <a:lnTo>
                        <a:pt x="33" y="111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8" name="ïsḷîdè">
                  <a:extLst>
                    <a:ext uri="{FF2B5EF4-FFF2-40B4-BE49-F238E27FC236}">
                      <a16:creationId xmlns:a16="http://schemas.microsoft.com/office/drawing/2014/main" id="{238B0FB1-843F-4D89-BA1E-927823C5A244}"/>
                    </a:ext>
                  </a:extLst>
                </p:cNvPr>
                <p:cNvSpPr/>
                <p:nvPr/>
              </p:nvSpPr>
              <p:spPr bwMode="auto">
                <a:xfrm>
                  <a:off x="4706938" y="4616457"/>
                  <a:ext cx="22225" cy="65088"/>
                </a:xfrm>
                <a:custGeom>
                  <a:avLst/>
                  <a:gdLst>
                    <a:gd name="T0" fmla="*/ 14 w 14"/>
                    <a:gd name="T1" fmla="*/ 41 h 41"/>
                    <a:gd name="T2" fmla="*/ 0 w 14"/>
                    <a:gd name="T3" fmla="*/ 41 h 41"/>
                    <a:gd name="T4" fmla="*/ 4 w 14"/>
                    <a:gd name="T5" fmla="*/ 0 h 41"/>
                    <a:gd name="T6" fmla="*/ 10 w 14"/>
                    <a:gd name="T7" fmla="*/ 0 h 41"/>
                    <a:gd name="T8" fmla="*/ 14 w 14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41">
                      <a:moveTo>
                        <a:pt x="14" y="41"/>
                      </a:moveTo>
                      <a:lnTo>
                        <a:pt x="0" y="41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4" y="41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199" name="iSḷîḍè">
                  <a:extLst>
                    <a:ext uri="{FF2B5EF4-FFF2-40B4-BE49-F238E27FC236}">
                      <a16:creationId xmlns:a16="http://schemas.microsoft.com/office/drawing/2014/main" id="{AFD4A87F-6569-4C10-8A18-F96D237B310B}"/>
                    </a:ext>
                  </a:extLst>
                </p:cNvPr>
                <p:cNvSpPr/>
                <p:nvPr/>
              </p:nvSpPr>
              <p:spPr bwMode="auto">
                <a:xfrm>
                  <a:off x="4673600" y="4484694"/>
                  <a:ext cx="44450" cy="149225"/>
                </a:xfrm>
                <a:custGeom>
                  <a:avLst/>
                  <a:gdLst>
                    <a:gd name="T0" fmla="*/ 0 w 28"/>
                    <a:gd name="T1" fmla="*/ 94 h 94"/>
                    <a:gd name="T2" fmla="*/ 6 w 28"/>
                    <a:gd name="T3" fmla="*/ 94 h 94"/>
                    <a:gd name="T4" fmla="*/ 14 w 28"/>
                    <a:gd name="T5" fmla="*/ 94 h 94"/>
                    <a:gd name="T6" fmla="*/ 28 w 28"/>
                    <a:gd name="T7" fmla="*/ 0 h 94"/>
                    <a:gd name="T8" fmla="*/ 0 w 28"/>
                    <a:gd name="T9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94">
                      <a:moveTo>
                        <a:pt x="0" y="94"/>
                      </a:moveTo>
                      <a:lnTo>
                        <a:pt x="6" y="94"/>
                      </a:lnTo>
                      <a:lnTo>
                        <a:pt x="14" y="94"/>
                      </a:lnTo>
                      <a:lnTo>
                        <a:pt x="28" y="0"/>
                      </a:lnTo>
                      <a:lnTo>
                        <a:pt x="0" y="94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0" name="îṡľiḍè">
                  <a:extLst>
                    <a:ext uri="{FF2B5EF4-FFF2-40B4-BE49-F238E27FC236}">
                      <a16:creationId xmlns:a16="http://schemas.microsoft.com/office/drawing/2014/main" id="{8A72AC04-9F7D-48DB-8C57-0AADBA6C543C}"/>
                    </a:ext>
                  </a:extLst>
                </p:cNvPr>
                <p:cNvSpPr/>
                <p:nvPr/>
              </p:nvSpPr>
              <p:spPr bwMode="auto">
                <a:xfrm>
                  <a:off x="4718050" y="4484694"/>
                  <a:ext cx="44450" cy="149225"/>
                </a:xfrm>
                <a:custGeom>
                  <a:avLst/>
                  <a:gdLst>
                    <a:gd name="T0" fmla="*/ 0 w 28"/>
                    <a:gd name="T1" fmla="*/ 0 h 94"/>
                    <a:gd name="T2" fmla="*/ 14 w 28"/>
                    <a:gd name="T3" fmla="*/ 94 h 94"/>
                    <a:gd name="T4" fmla="*/ 22 w 28"/>
                    <a:gd name="T5" fmla="*/ 94 h 94"/>
                    <a:gd name="T6" fmla="*/ 28 w 28"/>
                    <a:gd name="T7" fmla="*/ 94 h 94"/>
                    <a:gd name="T8" fmla="*/ 0 w 28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94">
                      <a:moveTo>
                        <a:pt x="0" y="0"/>
                      </a:moveTo>
                      <a:lnTo>
                        <a:pt x="14" y="94"/>
                      </a:lnTo>
                      <a:lnTo>
                        <a:pt x="22" y="94"/>
                      </a:lnTo>
                      <a:lnTo>
                        <a:pt x="28" y="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1" name="iṩlidé">
                  <a:extLst>
                    <a:ext uri="{FF2B5EF4-FFF2-40B4-BE49-F238E27FC236}">
                      <a16:creationId xmlns:a16="http://schemas.microsoft.com/office/drawing/2014/main" id="{48363B5B-83EB-4304-BD07-3C5634399135}"/>
                    </a:ext>
                  </a:extLst>
                </p:cNvPr>
                <p:cNvSpPr/>
                <p:nvPr/>
              </p:nvSpPr>
              <p:spPr bwMode="auto">
                <a:xfrm>
                  <a:off x="4695825" y="4484694"/>
                  <a:ext cx="44450" cy="149225"/>
                </a:xfrm>
                <a:custGeom>
                  <a:avLst/>
                  <a:gdLst>
                    <a:gd name="T0" fmla="*/ 14 w 28"/>
                    <a:gd name="T1" fmla="*/ 0 h 94"/>
                    <a:gd name="T2" fmla="*/ 0 w 28"/>
                    <a:gd name="T3" fmla="*/ 94 h 94"/>
                    <a:gd name="T4" fmla="*/ 7 w 28"/>
                    <a:gd name="T5" fmla="*/ 94 h 94"/>
                    <a:gd name="T6" fmla="*/ 12 w 28"/>
                    <a:gd name="T7" fmla="*/ 94 h 94"/>
                    <a:gd name="T8" fmla="*/ 14 w 28"/>
                    <a:gd name="T9" fmla="*/ 94 h 94"/>
                    <a:gd name="T10" fmla="*/ 16 w 28"/>
                    <a:gd name="T11" fmla="*/ 94 h 94"/>
                    <a:gd name="T12" fmla="*/ 21 w 28"/>
                    <a:gd name="T13" fmla="*/ 94 h 94"/>
                    <a:gd name="T14" fmla="*/ 28 w 28"/>
                    <a:gd name="T15" fmla="*/ 94 h 94"/>
                    <a:gd name="T16" fmla="*/ 14 w 28"/>
                    <a:gd name="T1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94">
                      <a:moveTo>
                        <a:pt x="14" y="0"/>
                      </a:moveTo>
                      <a:lnTo>
                        <a:pt x="0" y="94"/>
                      </a:lnTo>
                      <a:lnTo>
                        <a:pt x="7" y="94"/>
                      </a:lnTo>
                      <a:lnTo>
                        <a:pt x="12" y="94"/>
                      </a:lnTo>
                      <a:lnTo>
                        <a:pt x="14" y="94"/>
                      </a:lnTo>
                      <a:lnTo>
                        <a:pt x="16" y="94"/>
                      </a:lnTo>
                      <a:lnTo>
                        <a:pt x="21" y="94"/>
                      </a:lnTo>
                      <a:lnTo>
                        <a:pt x="28" y="9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2" name="îṧ1ïdé">
                  <a:extLst>
                    <a:ext uri="{FF2B5EF4-FFF2-40B4-BE49-F238E27FC236}">
                      <a16:creationId xmlns:a16="http://schemas.microsoft.com/office/drawing/2014/main" id="{1A855377-AD0E-4ADF-8F67-691952F1B418}"/>
                    </a:ext>
                  </a:extLst>
                </p:cNvPr>
                <p:cNvSpPr/>
                <p:nvPr/>
              </p:nvSpPr>
              <p:spPr bwMode="auto">
                <a:xfrm>
                  <a:off x="4678363" y="4449769"/>
                  <a:ext cx="39688" cy="134938"/>
                </a:xfrm>
                <a:custGeom>
                  <a:avLst/>
                  <a:gdLst>
                    <a:gd name="T0" fmla="*/ 0 w 25"/>
                    <a:gd name="T1" fmla="*/ 85 h 85"/>
                    <a:gd name="T2" fmla="*/ 5 w 25"/>
                    <a:gd name="T3" fmla="*/ 85 h 85"/>
                    <a:gd name="T4" fmla="*/ 12 w 25"/>
                    <a:gd name="T5" fmla="*/ 85 h 85"/>
                    <a:gd name="T6" fmla="*/ 25 w 25"/>
                    <a:gd name="T7" fmla="*/ 0 h 85"/>
                    <a:gd name="T8" fmla="*/ 0 w 25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85">
                      <a:moveTo>
                        <a:pt x="0" y="85"/>
                      </a:moveTo>
                      <a:lnTo>
                        <a:pt x="5" y="85"/>
                      </a:lnTo>
                      <a:lnTo>
                        <a:pt x="12" y="85"/>
                      </a:lnTo>
                      <a:lnTo>
                        <a:pt x="25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3" name="iṥḻïdè">
                  <a:extLst>
                    <a:ext uri="{FF2B5EF4-FFF2-40B4-BE49-F238E27FC236}">
                      <a16:creationId xmlns:a16="http://schemas.microsoft.com/office/drawing/2014/main" id="{A189311B-82A4-46AA-A20D-64D0DF4C1218}"/>
                    </a:ext>
                  </a:extLst>
                </p:cNvPr>
                <p:cNvSpPr/>
                <p:nvPr/>
              </p:nvSpPr>
              <p:spPr bwMode="auto">
                <a:xfrm>
                  <a:off x="4718050" y="4449769"/>
                  <a:ext cx="41275" cy="134938"/>
                </a:xfrm>
                <a:custGeom>
                  <a:avLst/>
                  <a:gdLst>
                    <a:gd name="T0" fmla="*/ 0 w 26"/>
                    <a:gd name="T1" fmla="*/ 0 h 85"/>
                    <a:gd name="T2" fmla="*/ 13 w 26"/>
                    <a:gd name="T3" fmla="*/ 85 h 85"/>
                    <a:gd name="T4" fmla="*/ 20 w 26"/>
                    <a:gd name="T5" fmla="*/ 85 h 85"/>
                    <a:gd name="T6" fmla="*/ 26 w 26"/>
                    <a:gd name="T7" fmla="*/ 85 h 85"/>
                    <a:gd name="T8" fmla="*/ 0 w 26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85">
                      <a:moveTo>
                        <a:pt x="0" y="0"/>
                      </a:moveTo>
                      <a:lnTo>
                        <a:pt x="13" y="85"/>
                      </a:lnTo>
                      <a:lnTo>
                        <a:pt x="20" y="85"/>
                      </a:lnTo>
                      <a:lnTo>
                        <a:pt x="26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4" name="i$1iḋe">
                  <a:extLst>
                    <a:ext uri="{FF2B5EF4-FFF2-40B4-BE49-F238E27FC236}">
                      <a16:creationId xmlns:a16="http://schemas.microsoft.com/office/drawing/2014/main" id="{4727F8F5-7AA2-4A6B-A9E6-B24365F73A53}"/>
                    </a:ext>
                  </a:extLst>
                </p:cNvPr>
                <p:cNvSpPr/>
                <p:nvPr/>
              </p:nvSpPr>
              <p:spPr bwMode="auto">
                <a:xfrm>
                  <a:off x="4697413" y="4449769"/>
                  <a:ext cx="41275" cy="134938"/>
                </a:xfrm>
                <a:custGeom>
                  <a:avLst/>
                  <a:gdLst>
                    <a:gd name="T0" fmla="*/ 13 w 26"/>
                    <a:gd name="T1" fmla="*/ 0 h 85"/>
                    <a:gd name="T2" fmla="*/ 0 w 26"/>
                    <a:gd name="T3" fmla="*/ 85 h 85"/>
                    <a:gd name="T4" fmla="*/ 7 w 26"/>
                    <a:gd name="T5" fmla="*/ 85 h 85"/>
                    <a:gd name="T6" fmla="*/ 11 w 26"/>
                    <a:gd name="T7" fmla="*/ 85 h 85"/>
                    <a:gd name="T8" fmla="*/ 13 w 26"/>
                    <a:gd name="T9" fmla="*/ 85 h 85"/>
                    <a:gd name="T10" fmla="*/ 15 w 26"/>
                    <a:gd name="T11" fmla="*/ 85 h 85"/>
                    <a:gd name="T12" fmla="*/ 19 w 26"/>
                    <a:gd name="T13" fmla="*/ 85 h 85"/>
                    <a:gd name="T14" fmla="*/ 26 w 26"/>
                    <a:gd name="T15" fmla="*/ 85 h 85"/>
                    <a:gd name="T16" fmla="*/ 13 w 26"/>
                    <a:gd name="T1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85">
                      <a:moveTo>
                        <a:pt x="13" y="0"/>
                      </a:moveTo>
                      <a:lnTo>
                        <a:pt x="0" y="85"/>
                      </a:lnTo>
                      <a:lnTo>
                        <a:pt x="7" y="85"/>
                      </a:lnTo>
                      <a:lnTo>
                        <a:pt x="11" y="85"/>
                      </a:lnTo>
                      <a:lnTo>
                        <a:pt x="13" y="85"/>
                      </a:lnTo>
                      <a:lnTo>
                        <a:pt x="15" y="85"/>
                      </a:lnTo>
                      <a:lnTo>
                        <a:pt x="19" y="85"/>
                      </a:lnTo>
                      <a:lnTo>
                        <a:pt x="26" y="8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5" name="iSļiḓé">
                  <a:extLst>
                    <a:ext uri="{FF2B5EF4-FFF2-40B4-BE49-F238E27FC236}">
                      <a16:creationId xmlns:a16="http://schemas.microsoft.com/office/drawing/2014/main" id="{0B1DF39E-EE85-45B1-9219-E309C976561F}"/>
                    </a:ext>
                  </a:extLst>
                </p:cNvPr>
                <p:cNvSpPr/>
                <p:nvPr/>
              </p:nvSpPr>
              <p:spPr bwMode="auto">
                <a:xfrm>
                  <a:off x="4686300" y="4429132"/>
                  <a:ext cx="31750" cy="107950"/>
                </a:xfrm>
                <a:custGeom>
                  <a:avLst/>
                  <a:gdLst>
                    <a:gd name="T0" fmla="*/ 0 w 20"/>
                    <a:gd name="T1" fmla="*/ 68 h 68"/>
                    <a:gd name="T2" fmla="*/ 4 w 20"/>
                    <a:gd name="T3" fmla="*/ 68 h 68"/>
                    <a:gd name="T4" fmla="*/ 10 w 20"/>
                    <a:gd name="T5" fmla="*/ 68 h 68"/>
                    <a:gd name="T6" fmla="*/ 20 w 20"/>
                    <a:gd name="T7" fmla="*/ 0 h 68"/>
                    <a:gd name="T8" fmla="*/ 0 w 20"/>
                    <a:gd name="T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68">
                      <a:moveTo>
                        <a:pt x="0" y="68"/>
                      </a:moveTo>
                      <a:lnTo>
                        <a:pt x="4" y="68"/>
                      </a:lnTo>
                      <a:lnTo>
                        <a:pt x="10" y="68"/>
                      </a:lnTo>
                      <a:lnTo>
                        <a:pt x="20" y="0"/>
                      </a:lnTo>
                      <a:lnTo>
                        <a:pt x="0" y="68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6" name="ísḻïḋé">
                  <a:extLst>
                    <a:ext uri="{FF2B5EF4-FFF2-40B4-BE49-F238E27FC236}">
                      <a16:creationId xmlns:a16="http://schemas.microsoft.com/office/drawing/2014/main" id="{581909C3-AC0F-4064-8635-FB19E2D6726C}"/>
                    </a:ext>
                  </a:extLst>
                </p:cNvPr>
                <p:cNvSpPr/>
                <p:nvPr/>
              </p:nvSpPr>
              <p:spPr bwMode="auto">
                <a:xfrm>
                  <a:off x="4718050" y="4429132"/>
                  <a:ext cx="33338" cy="107950"/>
                </a:xfrm>
                <a:custGeom>
                  <a:avLst/>
                  <a:gdLst>
                    <a:gd name="T0" fmla="*/ 0 w 21"/>
                    <a:gd name="T1" fmla="*/ 0 h 68"/>
                    <a:gd name="T2" fmla="*/ 10 w 21"/>
                    <a:gd name="T3" fmla="*/ 68 h 68"/>
                    <a:gd name="T4" fmla="*/ 16 w 21"/>
                    <a:gd name="T5" fmla="*/ 68 h 68"/>
                    <a:gd name="T6" fmla="*/ 21 w 21"/>
                    <a:gd name="T7" fmla="*/ 68 h 68"/>
                    <a:gd name="T8" fmla="*/ 0 w 21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68">
                      <a:moveTo>
                        <a:pt x="0" y="0"/>
                      </a:moveTo>
                      <a:lnTo>
                        <a:pt x="10" y="68"/>
                      </a:lnTo>
                      <a:lnTo>
                        <a:pt x="16" y="68"/>
                      </a:lnTo>
                      <a:lnTo>
                        <a:pt x="21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7" name="íšḻidè">
                  <a:extLst>
                    <a:ext uri="{FF2B5EF4-FFF2-40B4-BE49-F238E27FC236}">
                      <a16:creationId xmlns:a16="http://schemas.microsoft.com/office/drawing/2014/main" id="{981F25A5-2805-4CA5-8437-183041E52962}"/>
                    </a:ext>
                  </a:extLst>
                </p:cNvPr>
                <p:cNvSpPr/>
                <p:nvPr/>
              </p:nvSpPr>
              <p:spPr bwMode="auto">
                <a:xfrm>
                  <a:off x="4702175" y="4429132"/>
                  <a:ext cx="31750" cy="107950"/>
                </a:xfrm>
                <a:custGeom>
                  <a:avLst/>
                  <a:gdLst>
                    <a:gd name="T0" fmla="*/ 10 w 20"/>
                    <a:gd name="T1" fmla="*/ 0 h 68"/>
                    <a:gd name="T2" fmla="*/ 0 w 20"/>
                    <a:gd name="T3" fmla="*/ 68 h 68"/>
                    <a:gd name="T4" fmla="*/ 5 w 20"/>
                    <a:gd name="T5" fmla="*/ 68 h 68"/>
                    <a:gd name="T6" fmla="*/ 9 w 20"/>
                    <a:gd name="T7" fmla="*/ 68 h 68"/>
                    <a:gd name="T8" fmla="*/ 10 w 20"/>
                    <a:gd name="T9" fmla="*/ 68 h 68"/>
                    <a:gd name="T10" fmla="*/ 12 w 20"/>
                    <a:gd name="T11" fmla="*/ 68 h 68"/>
                    <a:gd name="T12" fmla="*/ 15 w 20"/>
                    <a:gd name="T13" fmla="*/ 68 h 68"/>
                    <a:gd name="T14" fmla="*/ 20 w 20"/>
                    <a:gd name="T15" fmla="*/ 68 h 68"/>
                    <a:gd name="T16" fmla="*/ 10 w 20"/>
                    <a:gd name="T1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68">
                      <a:moveTo>
                        <a:pt x="10" y="0"/>
                      </a:moveTo>
                      <a:lnTo>
                        <a:pt x="0" y="68"/>
                      </a:lnTo>
                      <a:lnTo>
                        <a:pt x="5" y="68"/>
                      </a:lnTo>
                      <a:lnTo>
                        <a:pt x="9" y="68"/>
                      </a:lnTo>
                      <a:lnTo>
                        <a:pt x="10" y="68"/>
                      </a:lnTo>
                      <a:lnTo>
                        <a:pt x="12" y="68"/>
                      </a:lnTo>
                      <a:lnTo>
                        <a:pt x="15" y="68"/>
                      </a:lnTo>
                      <a:lnTo>
                        <a:pt x="20" y="68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8" name="íṡḻiḓê">
                  <a:extLst>
                    <a:ext uri="{FF2B5EF4-FFF2-40B4-BE49-F238E27FC236}">
                      <a16:creationId xmlns:a16="http://schemas.microsoft.com/office/drawing/2014/main" id="{384DA29D-1015-42ED-BA8B-F1688D40B133}"/>
                    </a:ext>
                  </a:extLst>
                </p:cNvPr>
                <p:cNvSpPr/>
                <p:nvPr/>
              </p:nvSpPr>
              <p:spPr bwMode="auto">
                <a:xfrm>
                  <a:off x="6061075" y="1497019"/>
                  <a:ext cx="30163" cy="314325"/>
                </a:xfrm>
                <a:prstGeom prst="rect">
                  <a:avLst/>
                </a:prstGeom>
                <a:solidFill>
                  <a:srgbClr val="6660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09" name="íŝliḋè">
                  <a:extLst>
                    <a:ext uri="{FF2B5EF4-FFF2-40B4-BE49-F238E27FC236}">
                      <a16:creationId xmlns:a16="http://schemas.microsoft.com/office/drawing/2014/main" id="{AB8D7AC4-8D74-43C7-8C7F-50AEDAD47C56}"/>
                    </a:ext>
                  </a:extLst>
                </p:cNvPr>
                <p:cNvSpPr/>
                <p:nvPr/>
              </p:nvSpPr>
              <p:spPr bwMode="auto">
                <a:xfrm>
                  <a:off x="5651500" y="1276357"/>
                  <a:ext cx="439738" cy="239713"/>
                </a:xfrm>
                <a:custGeom>
                  <a:avLst/>
                  <a:gdLst>
                    <a:gd name="T0" fmla="*/ 0 w 277"/>
                    <a:gd name="T1" fmla="*/ 0 h 151"/>
                    <a:gd name="T2" fmla="*/ 90 w 277"/>
                    <a:gd name="T3" fmla="*/ 75 h 151"/>
                    <a:gd name="T4" fmla="*/ 0 w 277"/>
                    <a:gd name="T5" fmla="*/ 151 h 151"/>
                    <a:gd name="T6" fmla="*/ 277 w 277"/>
                    <a:gd name="T7" fmla="*/ 151 h 151"/>
                    <a:gd name="T8" fmla="*/ 277 w 277"/>
                    <a:gd name="T9" fmla="*/ 0 h 151"/>
                    <a:gd name="T10" fmla="*/ 0 w 277"/>
                    <a:gd name="T11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7" h="151">
                      <a:moveTo>
                        <a:pt x="0" y="0"/>
                      </a:moveTo>
                      <a:lnTo>
                        <a:pt x="90" y="75"/>
                      </a:lnTo>
                      <a:lnTo>
                        <a:pt x="0" y="151"/>
                      </a:lnTo>
                      <a:lnTo>
                        <a:pt x="277" y="151"/>
                      </a:lnTo>
                      <a:lnTo>
                        <a:pt x="27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0" name="íş1iďe">
                  <a:extLst>
                    <a:ext uri="{FF2B5EF4-FFF2-40B4-BE49-F238E27FC236}">
                      <a16:creationId xmlns:a16="http://schemas.microsoft.com/office/drawing/2014/main" id="{5AAED6F9-973B-4B5E-9C17-EC490EDE57CD}"/>
                    </a:ext>
                  </a:extLst>
                </p:cNvPr>
                <p:cNvSpPr/>
                <p:nvPr/>
              </p:nvSpPr>
              <p:spPr bwMode="auto">
                <a:xfrm>
                  <a:off x="3573463" y="1781182"/>
                  <a:ext cx="2997200" cy="2760663"/>
                </a:xfrm>
                <a:custGeom>
                  <a:avLst/>
                  <a:gdLst>
                    <a:gd name="T0" fmla="*/ 9 w 1888"/>
                    <a:gd name="T1" fmla="*/ 1739 h 1739"/>
                    <a:gd name="T2" fmla="*/ 0 w 1888"/>
                    <a:gd name="T3" fmla="*/ 1719 h 1739"/>
                    <a:gd name="T4" fmla="*/ 655 w 1888"/>
                    <a:gd name="T5" fmla="*/ 1427 h 1739"/>
                    <a:gd name="T6" fmla="*/ 1386 w 1888"/>
                    <a:gd name="T7" fmla="*/ 1360 h 1739"/>
                    <a:gd name="T8" fmla="*/ 1848 w 1888"/>
                    <a:gd name="T9" fmla="*/ 1133 h 1739"/>
                    <a:gd name="T10" fmla="*/ 1418 w 1888"/>
                    <a:gd name="T11" fmla="*/ 776 h 1739"/>
                    <a:gd name="T12" fmla="*/ 1692 w 1888"/>
                    <a:gd name="T13" fmla="*/ 402 h 1739"/>
                    <a:gd name="T14" fmla="*/ 1559 w 1888"/>
                    <a:gd name="T15" fmla="*/ 7 h 1739"/>
                    <a:gd name="T16" fmla="*/ 1580 w 1888"/>
                    <a:gd name="T17" fmla="*/ 0 h 1739"/>
                    <a:gd name="T18" fmla="*/ 1716 w 1888"/>
                    <a:gd name="T19" fmla="*/ 405 h 1739"/>
                    <a:gd name="T20" fmla="*/ 1448 w 1888"/>
                    <a:gd name="T21" fmla="*/ 771 h 1739"/>
                    <a:gd name="T22" fmla="*/ 1888 w 1888"/>
                    <a:gd name="T23" fmla="*/ 1138 h 1739"/>
                    <a:gd name="T24" fmla="*/ 1392 w 1888"/>
                    <a:gd name="T25" fmla="*/ 1382 h 1739"/>
                    <a:gd name="T26" fmla="*/ 661 w 1888"/>
                    <a:gd name="T27" fmla="*/ 1448 h 1739"/>
                    <a:gd name="T28" fmla="*/ 9 w 1888"/>
                    <a:gd name="T29" fmla="*/ 1739 h 1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88" h="1739">
                      <a:moveTo>
                        <a:pt x="9" y="1739"/>
                      </a:moveTo>
                      <a:lnTo>
                        <a:pt x="0" y="1719"/>
                      </a:lnTo>
                      <a:lnTo>
                        <a:pt x="655" y="1427"/>
                      </a:lnTo>
                      <a:lnTo>
                        <a:pt x="1386" y="1360"/>
                      </a:lnTo>
                      <a:lnTo>
                        <a:pt x="1848" y="1133"/>
                      </a:lnTo>
                      <a:lnTo>
                        <a:pt x="1418" y="776"/>
                      </a:lnTo>
                      <a:lnTo>
                        <a:pt x="1692" y="402"/>
                      </a:lnTo>
                      <a:lnTo>
                        <a:pt x="1559" y="7"/>
                      </a:lnTo>
                      <a:lnTo>
                        <a:pt x="1580" y="0"/>
                      </a:lnTo>
                      <a:lnTo>
                        <a:pt x="1716" y="405"/>
                      </a:lnTo>
                      <a:lnTo>
                        <a:pt x="1448" y="771"/>
                      </a:lnTo>
                      <a:lnTo>
                        <a:pt x="1888" y="1138"/>
                      </a:lnTo>
                      <a:lnTo>
                        <a:pt x="1392" y="1382"/>
                      </a:lnTo>
                      <a:lnTo>
                        <a:pt x="661" y="1448"/>
                      </a:lnTo>
                      <a:lnTo>
                        <a:pt x="9" y="1739"/>
                      </a:ln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iṥ1íḑê">
                  <a:extLst>
                    <a:ext uri="{FF2B5EF4-FFF2-40B4-BE49-F238E27FC236}">
                      <a16:creationId xmlns:a16="http://schemas.microsoft.com/office/drawing/2014/main" id="{CCF043E3-8CE7-4836-BBE5-62FD9EC247E2}"/>
                    </a:ext>
                  </a:extLst>
                </p:cNvPr>
                <p:cNvSpPr/>
                <p:nvPr/>
              </p:nvSpPr>
              <p:spPr bwMode="auto">
                <a:xfrm>
                  <a:off x="5992813" y="1712919"/>
                  <a:ext cx="146050" cy="147638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12" name="îSlíḑe">
                  <a:extLst>
                    <a:ext uri="{FF2B5EF4-FFF2-40B4-BE49-F238E27FC236}">
                      <a16:creationId xmlns:a16="http://schemas.microsoft.com/office/drawing/2014/main" id="{DEF99774-36CB-41FF-B9B7-791488ADB2E2}"/>
                    </a:ext>
                  </a:extLst>
                </p:cNvPr>
                <p:cNvSpPr/>
                <p:nvPr/>
              </p:nvSpPr>
              <p:spPr bwMode="auto">
                <a:xfrm>
                  <a:off x="5956300" y="1677994"/>
                  <a:ext cx="215900" cy="217488"/>
                </a:xfrm>
                <a:custGeom>
                  <a:avLst/>
                  <a:gdLst>
                    <a:gd name="T0" fmla="*/ 67 w 134"/>
                    <a:gd name="T1" fmla="*/ 0 h 135"/>
                    <a:gd name="T2" fmla="*/ 0 w 134"/>
                    <a:gd name="T3" fmla="*/ 68 h 135"/>
                    <a:gd name="T4" fmla="*/ 67 w 134"/>
                    <a:gd name="T5" fmla="*/ 135 h 135"/>
                    <a:gd name="T6" fmla="*/ 134 w 134"/>
                    <a:gd name="T7" fmla="*/ 68 h 135"/>
                    <a:gd name="T8" fmla="*/ 67 w 134"/>
                    <a:gd name="T9" fmla="*/ 0 h 135"/>
                    <a:gd name="T10" fmla="*/ 67 w 134"/>
                    <a:gd name="T11" fmla="*/ 113 h 135"/>
                    <a:gd name="T12" fmla="*/ 22 w 134"/>
                    <a:gd name="T13" fmla="*/ 68 h 135"/>
                    <a:gd name="T14" fmla="*/ 67 w 134"/>
                    <a:gd name="T15" fmla="*/ 22 h 135"/>
                    <a:gd name="T16" fmla="*/ 113 w 134"/>
                    <a:gd name="T17" fmla="*/ 68 h 135"/>
                    <a:gd name="T18" fmla="*/ 67 w 134"/>
                    <a:gd name="T19" fmla="*/ 11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" h="135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8"/>
                      </a:cubicBezTo>
                      <a:cubicBezTo>
                        <a:pt x="0" y="105"/>
                        <a:pt x="30" y="135"/>
                        <a:pt x="67" y="135"/>
                      </a:cubicBezTo>
                      <a:cubicBezTo>
                        <a:pt x="104" y="135"/>
                        <a:pt x="134" y="105"/>
                        <a:pt x="134" y="68"/>
                      </a:cubicBezTo>
                      <a:cubicBezTo>
                        <a:pt x="134" y="30"/>
                        <a:pt x="104" y="0"/>
                        <a:pt x="67" y="0"/>
                      </a:cubicBezTo>
                      <a:close/>
                      <a:moveTo>
                        <a:pt x="67" y="113"/>
                      </a:moveTo>
                      <a:cubicBezTo>
                        <a:pt x="42" y="113"/>
                        <a:pt x="22" y="93"/>
                        <a:pt x="22" y="68"/>
                      </a:cubicBezTo>
                      <a:cubicBezTo>
                        <a:pt x="22" y="42"/>
                        <a:pt x="42" y="22"/>
                        <a:pt x="67" y="22"/>
                      </a:cubicBezTo>
                      <a:cubicBezTo>
                        <a:pt x="92" y="22"/>
                        <a:pt x="113" y="42"/>
                        <a:pt x="113" y="68"/>
                      </a:cubicBezTo>
                      <a:cubicBezTo>
                        <a:pt x="113" y="93"/>
                        <a:pt x="92" y="113"/>
                        <a:pt x="67" y="113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3" name="íşlïďê">
                  <a:extLst>
                    <a:ext uri="{FF2B5EF4-FFF2-40B4-BE49-F238E27FC236}">
                      <a16:creationId xmlns:a16="http://schemas.microsoft.com/office/drawing/2014/main" id="{0BDD0D9D-3053-4EB2-9EEE-B2D49CB9C458}"/>
                    </a:ext>
                  </a:extLst>
                </p:cNvPr>
                <p:cNvSpPr/>
                <p:nvPr/>
              </p:nvSpPr>
              <p:spPr bwMode="auto">
                <a:xfrm>
                  <a:off x="5775325" y="2935294"/>
                  <a:ext cx="146050" cy="146050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14" name="iSľîḓê">
                  <a:extLst>
                    <a:ext uri="{FF2B5EF4-FFF2-40B4-BE49-F238E27FC236}">
                      <a16:creationId xmlns:a16="http://schemas.microsoft.com/office/drawing/2014/main" id="{B8D41C4C-BE1C-4155-A5F9-8FB5F1D6046B}"/>
                    </a:ext>
                  </a:extLst>
                </p:cNvPr>
                <p:cNvSpPr/>
                <p:nvPr/>
              </p:nvSpPr>
              <p:spPr bwMode="auto">
                <a:xfrm>
                  <a:off x="5740400" y="2901957"/>
                  <a:ext cx="215900" cy="214313"/>
                </a:xfrm>
                <a:custGeom>
                  <a:avLst/>
                  <a:gdLst>
                    <a:gd name="T0" fmla="*/ 67 w 135"/>
                    <a:gd name="T1" fmla="*/ 0 h 134"/>
                    <a:gd name="T2" fmla="*/ 0 w 135"/>
                    <a:gd name="T3" fmla="*/ 67 h 134"/>
                    <a:gd name="T4" fmla="*/ 67 w 135"/>
                    <a:gd name="T5" fmla="*/ 134 h 134"/>
                    <a:gd name="T6" fmla="*/ 135 w 135"/>
                    <a:gd name="T7" fmla="*/ 67 h 134"/>
                    <a:gd name="T8" fmla="*/ 67 w 135"/>
                    <a:gd name="T9" fmla="*/ 0 h 134"/>
                    <a:gd name="T10" fmla="*/ 22 w 135"/>
                    <a:gd name="T11" fmla="*/ 67 h 134"/>
                    <a:gd name="T12" fmla="*/ 67 w 135"/>
                    <a:gd name="T13" fmla="*/ 21 h 134"/>
                    <a:gd name="T14" fmla="*/ 113 w 135"/>
                    <a:gd name="T15" fmla="*/ 67 h 134"/>
                    <a:gd name="T16" fmla="*/ 67 w 135"/>
                    <a:gd name="T17" fmla="*/ 112 h 134"/>
                    <a:gd name="T18" fmla="*/ 22 w 135"/>
                    <a:gd name="T19" fmla="*/ 67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34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7"/>
                      </a:cubicBezTo>
                      <a:cubicBezTo>
                        <a:pt x="0" y="104"/>
                        <a:pt x="30" y="134"/>
                        <a:pt x="67" y="134"/>
                      </a:cubicBezTo>
                      <a:cubicBezTo>
                        <a:pt x="104" y="134"/>
                        <a:pt x="135" y="104"/>
                        <a:pt x="135" y="67"/>
                      </a:cubicBezTo>
                      <a:cubicBezTo>
                        <a:pt x="135" y="30"/>
                        <a:pt x="104" y="0"/>
                        <a:pt x="67" y="0"/>
                      </a:cubicBezTo>
                      <a:close/>
                      <a:moveTo>
                        <a:pt x="22" y="67"/>
                      </a:moveTo>
                      <a:cubicBezTo>
                        <a:pt x="22" y="42"/>
                        <a:pt x="42" y="21"/>
                        <a:pt x="67" y="21"/>
                      </a:cubicBezTo>
                      <a:cubicBezTo>
                        <a:pt x="93" y="21"/>
                        <a:pt x="113" y="42"/>
                        <a:pt x="113" y="67"/>
                      </a:cubicBezTo>
                      <a:cubicBezTo>
                        <a:pt x="113" y="92"/>
                        <a:pt x="93" y="112"/>
                        <a:pt x="67" y="112"/>
                      </a:cubicBezTo>
                      <a:cubicBezTo>
                        <a:pt x="42" y="112"/>
                        <a:pt x="22" y="92"/>
                        <a:pt x="22" y="67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í$ḻîḑe">
                  <a:extLst>
                    <a:ext uri="{FF2B5EF4-FFF2-40B4-BE49-F238E27FC236}">
                      <a16:creationId xmlns:a16="http://schemas.microsoft.com/office/drawing/2014/main" id="{1BF59D71-C4EC-43AB-B21C-66750A946093}"/>
                    </a:ext>
                  </a:extLst>
                </p:cNvPr>
                <p:cNvSpPr/>
                <p:nvPr/>
              </p:nvSpPr>
              <p:spPr bwMode="auto">
                <a:xfrm>
                  <a:off x="3475038" y="4467232"/>
                  <a:ext cx="146050" cy="146050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16" name="í$ḻïďé">
                  <a:extLst>
                    <a:ext uri="{FF2B5EF4-FFF2-40B4-BE49-F238E27FC236}">
                      <a16:creationId xmlns:a16="http://schemas.microsoft.com/office/drawing/2014/main" id="{7D8FD129-D40A-48F7-A2A8-CA3D9D0C1B75}"/>
                    </a:ext>
                  </a:extLst>
                </p:cNvPr>
                <p:cNvSpPr/>
                <p:nvPr/>
              </p:nvSpPr>
              <p:spPr bwMode="auto">
                <a:xfrm>
                  <a:off x="3440113" y="4430719"/>
                  <a:ext cx="215900" cy="217488"/>
                </a:xfrm>
                <a:custGeom>
                  <a:avLst/>
                  <a:gdLst>
                    <a:gd name="T0" fmla="*/ 67 w 134"/>
                    <a:gd name="T1" fmla="*/ 0 h 135"/>
                    <a:gd name="T2" fmla="*/ 0 w 134"/>
                    <a:gd name="T3" fmla="*/ 67 h 135"/>
                    <a:gd name="T4" fmla="*/ 67 w 134"/>
                    <a:gd name="T5" fmla="*/ 135 h 135"/>
                    <a:gd name="T6" fmla="*/ 134 w 134"/>
                    <a:gd name="T7" fmla="*/ 67 h 135"/>
                    <a:gd name="T8" fmla="*/ 67 w 134"/>
                    <a:gd name="T9" fmla="*/ 0 h 135"/>
                    <a:gd name="T10" fmla="*/ 67 w 134"/>
                    <a:gd name="T11" fmla="*/ 113 h 135"/>
                    <a:gd name="T12" fmla="*/ 22 w 134"/>
                    <a:gd name="T13" fmla="*/ 67 h 135"/>
                    <a:gd name="T14" fmla="*/ 67 w 134"/>
                    <a:gd name="T15" fmla="*/ 22 h 135"/>
                    <a:gd name="T16" fmla="*/ 113 w 134"/>
                    <a:gd name="T17" fmla="*/ 67 h 135"/>
                    <a:gd name="T18" fmla="*/ 67 w 134"/>
                    <a:gd name="T19" fmla="*/ 11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" h="135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7"/>
                      </a:cubicBezTo>
                      <a:cubicBezTo>
                        <a:pt x="0" y="104"/>
                        <a:pt x="30" y="135"/>
                        <a:pt x="67" y="135"/>
                      </a:cubicBezTo>
                      <a:cubicBezTo>
                        <a:pt x="104" y="135"/>
                        <a:pt x="134" y="104"/>
                        <a:pt x="134" y="67"/>
                      </a:cubicBezTo>
                      <a:cubicBezTo>
                        <a:pt x="134" y="30"/>
                        <a:pt x="104" y="0"/>
                        <a:pt x="67" y="0"/>
                      </a:cubicBezTo>
                      <a:close/>
                      <a:moveTo>
                        <a:pt x="67" y="113"/>
                      </a:moveTo>
                      <a:cubicBezTo>
                        <a:pt x="42" y="113"/>
                        <a:pt x="22" y="92"/>
                        <a:pt x="22" y="67"/>
                      </a:cubicBezTo>
                      <a:cubicBezTo>
                        <a:pt x="22" y="42"/>
                        <a:pt x="42" y="22"/>
                        <a:pt x="67" y="22"/>
                      </a:cubicBezTo>
                      <a:cubicBezTo>
                        <a:pt x="92" y="22"/>
                        <a:pt x="113" y="42"/>
                        <a:pt x="113" y="67"/>
                      </a:cubicBezTo>
                      <a:cubicBezTo>
                        <a:pt x="113" y="92"/>
                        <a:pt x="92" y="113"/>
                        <a:pt x="67" y="113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iṧḷiḍé">
                  <a:extLst>
                    <a:ext uri="{FF2B5EF4-FFF2-40B4-BE49-F238E27FC236}">
                      <a16:creationId xmlns:a16="http://schemas.microsoft.com/office/drawing/2014/main" id="{029BC37F-7E40-44ED-A846-962C0E38A0FA}"/>
                    </a:ext>
                  </a:extLst>
                </p:cNvPr>
                <p:cNvSpPr/>
                <p:nvPr/>
              </p:nvSpPr>
              <p:spPr bwMode="auto">
                <a:xfrm>
                  <a:off x="6465888" y="3509969"/>
                  <a:ext cx="146050" cy="147638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18" name="îS1iďe">
                  <a:extLst>
                    <a:ext uri="{FF2B5EF4-FFF2-40B4-BE49-F238E27FC236}">
                      <a16:creationId xmlns:a16="http://schemas.microsoft.com/office/drawing/2014/main" id="{66813371-74F7-4B20-8C73-CC87E44E76C0}"/>
                    </a:ext>
                  </a:extLst>
                </p:cNvPr>
                <p:cNvSpPr/>
                <p:nvPr/>
              </p:nvSpPr>
              <p:spPr bwMode="auto">
                <a:xfrm>
                  <a:off x="6430963" y="3476632"/>
                  <a:ext cx="215900" cy="215900"/>
                </a:xfrm>
                <a:custGeom>
                  <a:avLst/>
                  <a:gdLst>
                    <a:gd name="T0" fmla="*/ 67 w 134"/>
                    <a:gd name="T1" fmla="*/ 0 h 134"/>
                    <a:gd name="T2" fmla="*/ 0 w 134"/>
                    <a:gd name="T3" fmla="*/ 67 h 134"/>
                    <a:gd name="T4" fmla="*/ 67 w 134"/>
                    <a:gd name="T5" fmla="*/ 134 h 134"/>
                    <a:gd name="T6" fmla="*/ 134 w 134"/>
                    <a:gd name="T7" fmla="*/ 67 h 134"/>
                    <a:gd name="T8" fmla="*/ 67 w 134"/>
                    <a:gd name="T9" fmla="*/ 0 h 134"/>
                    <a:gd name="T10" fmla="*/ 22 w 134"/>
                    <a:gd name="T11" fmla="*/ 67 h 134"/>
                    <a:gd name="T12" fmla="*/ 67 w 134"/>
                    <a:gd name="T13" fmla="*/ 21 h 134"/>
                    <a:gd name="T14" fmla="*/ 113 w 134"/>
                    <a:gd name="T15" fmla="*/ 67 h 134"/>
                    <a:gd name="T16" fmla="*/ 67 w 134"/>
                    <a:gd name="T17" fmla="*/ 112 h 134"/>
                    <a:gd name="T18" fmla="*/ 22 w 134"/>
                    <a:gd name="T19" fmla="*/ 67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" h="134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7"/>
                      </a:cubicBezTo>
                      <a:cubicBezTo>
                        <a:pt x="0" y="104"/>
                        <a:pt x="30" y="134"/>
                        <a:pt x="67" y="134"/>
                      </a:cubicBezTo>
                      <a:cubicBezTo>
                        <a:pt x="104" y="134"/>
                        <a:pt x="134" y="104"/>
                        <a:pt x="134" y="67"/>
                      </a:cubicBezTo>
                      <a:cubicBezTo>
                        <a:pt x="134" y="30"/>
                        <a:pt x="104" y="0"/>
                        <a:pt x="67" y="0"/>
                      </a:cubicBezTo>
                      <a:close/>
                      <a:moveTo>
                        <a:pt x="22" y="67"/>
                      </a:moveTo>
                      <a:cubicBezTo>
                        <a:pt x="22" y="42"/>
                        <a:pt x="42" y="21"/>
                        <a:pt x="67" y="21"/>
                      </a:cubicBezTo>
                      <a:cubicBezTo>
                        <a:pt x="92" y="21"/>
                        <a:pt x="113" y="42"/>
                        <a:pt x="113" y="67"/>
                      </a:cubicBezTo>
                      <a:cubicBezTo>
                        <a:pt x="113" y="92"/>
                        <a:pt x="92" y="112"/>
                        <a:pt x="67" y="112"/>
                      </a:cubicBezTo>
                      <a:cubicBezTo>
                        <a:pt x="42" y="112"/>
                        <a:pt x="22" y="92"/>
                        <a:pt x="22" y="67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9" name="iṩ1idê">
                  <a:extLst>
                    <a:ext uri="{FF2B5EF4-FFF2-40B4-BE49-F238E27FC236}">
                      <a16:creationId xmlns:a16="http://schemas.microsoft.com/office/drawing/2014/main" id="{E0E2162E-AE6C-443B-B4DC-469308888585}"/>
                    </a:ext>
                  </a:extLst>
                </p:cNvPr>
                <p:cNvSpPr/>
                <p:nvPr/>
              </p:nvSpPr>
              <p:spPr bwMode="auto">
                <a:xfrm>
                  <a:off x="5703888" y="3883032"/>
                  <a:ext cx="147638" cy="146050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0" name="îṥḷidè">
                  <a:extLst>
                    <a:ext uri="{FF2B5EF4-FFF2-40B4-BE49-F238E27FC236}">
                      <a16:creationId xmlns:a16="http://schemas.microsoft.com/office/drawing/2014/main" id="{7DF456AC-DCFF-4FAA-8A70-EAF650CB8039}"/>
                    </a:ext>
                  </a:extLst>
                </p:cNvPr>
                <p:cNvSpPr/>
                <p:nvPr/>
              </p:nvSpPr>
              <p:spPr bwMode="auto">
                <a:xfrm>
                  <a:off x="5668963" y="3849694"/>
                  <a:ext cx="217488" cy="215900"/>
                </a:xfrm>
                <a:custGeom>
                  <a:avLst/>
                  <a:gdLst>
                    <a:gd name="T0" fmla="*/ 68 w 135"/>
                    <a:gd name="T1" fmla="*/ 0 h 134"/>
                    <a:gd name="T2" fmla="*/ 0 w 135"/>
                    <a:gd name="T3" fmla="*/ 67 h 134"/>
                    <a:gd name="T4" fmla="*/ 68 w 135"/>
                    <a:gd name="T5" fmla="*/ 134 h 134"/>
                    <a:gd name="T6" fmla="*/ 135 w 135"/>
                    <a:gd name="T7" fmla="*/ 67 h 134"/>
                    <a:gd name="T8" fmla="*/ 68 w 135"/>
                    <a:gd name="T9" fmla="*/ 0 h 134"/>
                    <a:gd name="T10" fmla="*/ 22 w 135"/>
                    <a:gd name="T11" fmla="*/ 67 h 134"/>
                    <a:gd name="T12" fmla="*/ 68 w 135"/>
                    <a:gd name="T13" fmla="*/ 21 h 134"/>
                    <a:gd name="T14" fmla="*/ 113 w 135"/>
                    <a:gd name="T15" fmla="*/ 67 h 134"/>
                    <a:gd name="T16" fmla="*/ 68 w 135"/>
                    <a:gd name="T17" fmla="*/ 112 h 134"/>
                    <a:gd name="T18" fmla="*/ 22 w 135"/>
                    <a:gd name="T19" fmla="*/ 67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34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cubicBezTo>
                        <a:pt x="0" y="104"/>
                        <a:pt x="31" y="134"/>
                        <a:pt x="68" y="134"/>
                      </a:cubicBezTo>
                      <a:cubicBezTo>
                        <a:pt x="105" y="134"/>
                        <a:pt x="135" y="104"/>
                        <a:pt x="135" y="67"/>
                      </a:cubicBezTo>
                      <a:cubicBezTo>
                        <a:pt x="135" y="30"/>
                        <a:pt x="105" y="0"/>
                        <a:pt x="68" y="0"/>
                      </a:cubicBezTo>
                      <a:close/>
                      <a:moveTo>
                        <a:pt x="22" y="67"/>
                      </a:moveTo>
                      <a:cubicBezTo>
                        <a:pt x="22" y="42"/>
                        <a:pt x="42" y="21"/>
                        <a:pt x="68" y="21"/>
                      </a:cubicBezTo>
                      <a:cubicBezTo>
                        <a:pt x="93" y="21"/>
                        <a:pt x="113" y="42"/>
                        <a:pt x="113" y="67"/>
                      </a:cubicBezTo>
                      <a:cubicBezTo>
                        <a:pt x="113" y="92"/>
                        <a:pt x="93" y="112"/>
                        <a:pt x="68" y="112"/>
                      </a:cubicBezTo>
                      <a:cubicBezTo>
                        <a:pt x="42" y="112"/>
                        <a:pt x="22" y="92"/>
                        <a:pt x="22" y="67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ïsľiďè">
                  <a:extLst>
                    <a:ext uri="{FF2B5EF4-FFF2-40B4-BE49-F238E27FC236}">
                      <a16:creationId xmlns:a16="http://schemas.microsoft.com/office/drawing/2014/main" id="{BC285C90-83CD-44BC-9CE8-F8CE842FF9F7}"/>
                    </a:ext>
                  </a:extLst>
                </p:cNvPr>
                <p:cNvSpPr/>
                <p:nvPr/>
              </p:nvSpPr>
              <p:spPr bwMode="auto">
                <a:xfrm>
                  <a:off x="4546600" y="3989394"/>
                  <a:ext cx="146050" cy="146050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2" name="íṡ1îḓe">
                  <a:extLst>
                    <a:ext uri="{FF2B5EF4-FFF2-40B4-BE49-F238E27FC236}">
                      <a16:creationId xmlns:a16="http://schemas.microsoft.com/office/drawing/2014/main" id="{F9878CC7-EF3A-4EDD-87CE-29E78C3552EA}"/>
                    </a:ext>
                  </a:extLst>
                </p:cNvPr>
                <p:cNvSpPr/>
                <p:nvPr/>
              </p:nvSpPr>
              <p:spPr bwMode="auto">
                <a:xfrm>
                  <a:off x="4510088" y="3954469"/>
                  <a:ext cx="215900" cy="215900"/>
                </a:xfrm>
                <a:custGeom>
                  <a:avLst/>
                  <a:gdLst>
                    <a:gd name="T0" fmla="*/ 67 w 134"/>
                    <a:gd name="T1" fmla="*/ 0 h 135"/>
                    <a:gd name="T2" fmla="*/ 0 w 134"/>
                    <a:gd name="T3" fmla="*/ 68 h 135"/>
                    <a:gd name="T4" fmla="*/ 67 w 134"/>
                    <a:gd name="T5" fmla="*/ 135 h 135"/>
                    <a:gd name="T6" fmla="*/ 134 w 134"/>
                    <a:gd name="T7" fmla="*/ 68 h 135"/>
                    <a:gd name="T8" fmla="*/ 67 w 134"/>
                    <a:gd name="T9" fmla="*/ 0 h 135"/>
                    <a:gd name="T10" fmla="*/ 67 w 134"/>
                    <a:gd name="T11" fmla="*/ 113 h 135"/>
                    <a:gd name="T12" fmla="*/ 22 w 134"/>
                    <a:gd name="T13" fmla="*/ 68 h 135"/>
                    <a:gd name="T14" fmla="*/ 67 w 134"/>
                    <a:gd name="T15" fmla="*/ 22 h 135"/>
                    <a:gd name="T16" fmla="*/ 113 w 134"/>
                    <a:gd name="T17" fmla="*/ 68 h 135"/>
                    <a:gd name="T18" fmla="*/ 67 w 134"/>
                    <a:gd name="T19" fmla="*/ 11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" h="135">
                      <a:moveTo>
                        <a:pt x="67" y="0"/>
                      </a:moveTo>
                      <a:cubicBezTo>
                        <a:pt x="30" y="0"/>
                        <a:pt x="0" y="31"/>
                        <a:pt x="0" y="68"/>
                      </a:cubicBezTo>
                      <a:cubicBezTo>
                        <a:pt x="0" y="105"/>
                        <a:pt x="30" y="135"/>
                        <a:pt x="67" y="135"/>
                      </a:cubicBezTo>
                      <a:cubicBezTo>
                        <a:pt x="104" y="135"/>
                        <a:pt x="134" y="105"/>
                        <a:pt x="134" y="68"/>
                      </a:cubicBezTo>
                      <a:cubicBezTo>
                        <a:pt x="134" y="31"/>
                        <a:pt x="104" y="0"/>
                        <a:pt x="67" y="0"/>
                      </a:cubicBezTo>
                      <a:close/>
                      <a:moveTo>
                        <a:pt x="67" y="113"/>
                      </a:moveTo>
                      <a:cubicBezTo>
                        <a:pt x="42" y="113"/>
                        <a:pt x="22" y="93"/>
                        <a:pt x="22" y="68"/>
                      </a:cubicBezTo>
                      <a:cubicBezTo>
                        <a:pt x="22" y="43"/>
                        <a:pt x="42" y="22"/>
                        <a:pt x="67" y="22"/>
                      </a:cubicBezTo>
                      <a:cubicBezTo>
                        <a:pt x="92" y="22"/>
                        <a:pt x="113" y="43"/>
                        <a:pt x="113" y="68"/>
                      </a:cubicBezTo>
                      <a:cubicBezTo>
                        <a:pt x="113" y="93"/>
                        <a:pt x="92" y="113"/>
                        <a:pt x="67" y="113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iSļîďé">
                  <a:extLst>
                    <a:ext uri="{FF2B5EF4-FFF2-40B4-BE49-F238E27FC236}">
                      <a16:creationId xmlns:a16="http://schemas.microsoft.com/office/drawing/2014/main" id="{45B68DF0-72D1-450C-85A7-54250C5C2D13}"/>
                    </a:ext>
                  </a:extLst>
                </p:cNvPr>
                <p:cNvSpPr/>
                <p:nvPr/>
              </p:nvSpPr>
              <p:spPr bwMode="auto">
                <a:xfrm>
                  <a:off x="6205538" y="2347919"/>
                  <a:ext cx="146050" cy="147638"/>
                </a:xfrm>
                <a:prstGeom prst="ellipse">
                  <a:avLst/>
                </a:prstGeom>
                <a:solidFill>
                  <a:srgbClr val="F07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4" name="ï$ľîḑe">
                  <a:extLst>
                    <a:ext uri="{FF2B5EF4-FFF2-40B4-BE49-F238E27FC236}">
                      <a16:creationId xmlns:a16="http://schemas.microsoft.com/office/drawing/2014/main" id="{B93883A0-B164-4B67-84CE-DA625A7B9B1C}"/>
                    </a:ext>
                  </a:extLst>
                </p:cNvPr>
                <p:cNvSpPr/>
                <p:nvPr/>
              </p:nvSpPr>
              <p:spPr bwMode="auto">
                <a:xfrm>
                  <a:off x="6170613" y="2312994"/>
                  <a:ext cx="217488" cy="217488"/>
                </a:xfrm>
                <a:custGeom>
                  <a:avLst/>
                  <a:gdLst>
                    <a:gd name="T0" fmla="*/ 67 w 135"/>
                    <a:gd name="T1" fmla="*/ 0 h 135"/>
                    <a:gd name="T2" fmla="*/ 0 w 135"/>
                    <a:gd name="T3" fmla="*/ 67 h 135"/>
                    <a:gd name="T4" fmla="*/ 67 w 135"/>
                    <a:gd name="T5" fmla="*/ 135 h 135"/>
                    <a:gd name="T6" fmla="*/ 135 w 135"/>
                    <a:gd name="T7" fmla="*/ 67 h 135"/>
                    <a:gd name="T8" fmla="*/ 67 w 135"/>
                    <a:gd name="T9" fmla="*/ 0 h 135"/>
                    <a:gd name="T10" fmla="*/ 22 w 135"/>
                    <a:gd name="T11" fmla="*/ 67 h 135"/>
                    <a:gd name="T12" fmla="*/ 67 w 135"/>
                    <a:gd name="T13" fmla="*/ 22 h 135"/>
                    <a:gd name="T14" fmla="*/ 113 w 135"/>
                    <a:gd name="T15" fmla="*/ 67 h 135"/>
                    <a:gd name="T16" fmla="*/ 67 w 135"/>
                    <a:gd name="T17" fmla="*/ 113 h 135"/>
                    <a:gd name="T18" fmla="*/ 22 w 135"/>
                    <a:gd name="T19" fmla="*/ 67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35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7"/>
                      </a:cubicBezTo>
                      <a:cubicBezTo>
                        <a:pt x="0" y="105"/>
                        <a:pt x="30" y="135"/>
                        <a:pt x="67" y="135"/>
                      </a:cubicBezTo>
                      <a:cubicBezTo>
                        <a:pt x="104" y="135"/>
                        <a:pt x="135" y="105"/>
                        <a:pt x="135" y="67"/>
                      </a:cubicBezTo>
                      <a:cubicBezTo>
                        <a:pt x="135" y="30"/>
                        <a:pt x="104" y="0"/>
                        <a:pt x="67" y="0"/>
                      </a:cubicBezTo>
                      <a:close/>
                      <a:moveTo>
                        <a:pt x="22" y="67"/>
                      </a:moveTo>
                      <a:cubicBezTo>
                        <a:pt x="22" y="42"/>
                        <a:pt x="42" y="22"/>
                        <a:pt x="67" y="22"/>
                      </a:cubicBezTo>
                      <a:cubicBezTo>
                        <a:pt x="92" y="22"/>
                        <a:pt x="113" y="42"/>
                        <a:pt x="113" y="67"/>
                      </a:cubicBezTo>
                      <a:cubicBezTo>
                        <a:pt x="113" y="93"/>
                        <a:pt x="92" y="113"/>
                        <a:pt x="67" y="113"/>
                      </a:cubicBezTo>
                      <a:cubicBezTo>
                        <a:pt x="42" y="113"/>
                        <a:pt x="22" y="93"/>
                        <a:pt x="22" y="67"/>
                      </a:cubicBezTo>
                      <a:close/>
                    </a:path>
                  </a:pathLst>
                </a:custGeom>
                <a:solidFill>
                  <a:srgbClr val="30A3D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0A3D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iś1ïḋè">
                  <a:extLst>
                    <a:ext uri="{FF2B5EF4-FFF2-40B4-BE49-F238E27FC236}">
                      <a16:creationId xmlns:a16="http://schemas.microsoft.com/office/drawing/2014/main" id="{0AC1CC96-8E87-4D94-831D-04151A87A14A}"/>
                    </a:ext>
                  </a:extLst>
                </p:cNvPr>
                <p:cNvSpPr/>
                <p:nvPr/>
              </p:nvSpPr>
              <p:spPr bwMode="auto">
                <a:xfrm>
                  <a:off x="7643813" y="4572007"/>
                  <a:ext cx="38100" cy="107950"/>
                </a:xfrm>
                <a:custGeom>
                  <a:avLst/>
                  <a:gdLst>
                    <a:gd name="T0" fmla="*/ 24 w 24"/>
                    <a:gd name="T1" fmla="*/ 68 h 68"/>
                    <a:gd name="T2" fmla="*/ 0 w 24"/>
                    <a:gd name="T3" fmla="*/ 68 h 68"/>
                    <a:gd name="T4" fmla="*/ 7 w 24"/>
                    <a:gd name="T5" fmla="*/ 0 h 68"/>
                    <a:gd name="T6" fmla="*/ 18 w 24"/>
                    <a:gd name="T7" fmla="*/ 0 h 68"/>
                    <a:gd name="T8" fmla="*/ 24 w 24"/>
                    <a:gd name="T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8">
                      <a:moveTo>
                        <a:pt x="24" y="68"/>
                      </a:moveTo>
                      <a:lnTo>
                        <a:pt x="0" y="68"/>
                      </a:lnTo>
                      <a:lnTo>
                        <a:pt x="7" y="0"/>
                      </a:lnTo>
                      <a:lnTo>
                        <a:pt x="18" y="0"/>
                      </a:lnTo>
                      <a:lnTo>
                        <a:pt x="24" y="68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6" name="ïSḷíḋe">
                  <a:extLst>
                    <a:ext uri="{FF2B5EF4-FFF2-40B4-BE49-F238E27FC236}">
                      <a16:creationId xmlns:a16="http://schemas.microsoft.com/office/drawing/2014/main" id="{562C0389-D4D8-400F-8388-3CC23EE4FD71}"/>
                    </a:ext>
                  </a:extLst>
                </p:cNvPr>
                <p:cNvSpPr/>
                <p:nvPr/>
              </p:nvSpPr>
              <p:spPr bwMode="auto">
                <a:xfrm>
                  <a:off x="7586663" y="4351344"/>
                  <a:ext cx="76200" cy="250825"/>
                </a:xfrm>
                <a:custGeom>
                  <a:avLst/>
                  <a:gdLst>
                    <a:gd name="T0" fmla="*/ 0 w 48"/>
                    <a:gd name="T1" fmla="*/ 158 h 158"/>
                    <a:gd name="T2" fmla="*/ 10 w 48"/>
                    <a:gd name="T3" fmla="*/ 158 h 158"/>
                    <a:gd name="T4" fmla="*/ 24 w 48"/>
                    <a:gd name="T5" fmla="*/ 158 h 158"/>
                    <a:gd name="T6" fmla="*/ 48 w 48"/>
                    <a:gd name="T7" fmla="*/ 0 h 158"/>
                    <a:gd name="T8" fmla="*/ 0 w 48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58">
                      <a:moveTo>
                        <a:pt x="0" y="158"/>
                      </a:moveTo>
                      <a:lnTo>
                        <a:pt x="10" y="158"/>
                      </a:lnTo>
                      <a:lnTo>
                        <a:pt x="24" y="158"/>
                      </a:lnTo>
                      <a:lnTo>
                        <a:pt x="48" y="0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7" name="iṥ1îḓé">
                  <a:extLst>
                    <a:ext uri="{FF2B5EF4-FFF2-40B4-BE49-F238E27FC236}">
                      <a16:creationId xmlns:a16="http://schemas.microsoft.com/office/drawing/2014/main" id="{016884F0-BB1D-4881-A127-EB175CEEDF92}"/>
                    </a:ext>
                  </a:extLst>
                </p:cNvPr>
                <p:cNvSpPr/>
                <p:nvPr/>
              </p:nvSpPr>
              <p:spPr bwMode="auto">
                <a:xfrm>
                  <a:off x="7662863" y="4351344"/>
                  <a:ext cx="76200" cy="250825"/>
                </a:xfrm>
                <a:custGeom>
                  <a:avLst/>
                  <a:gdLst>
                    <a:gd name="T0" fmla="*/ 0 w 48"/>
                    <a:gd name="T1" fmla="*/ 0 h 158"/>
                    <a:gd name="T2" fmla="*/ 24 w 48"/>
                    <a:gd name="T3" fmla="*/ 158 h 158"/>
                    <a:gd name="T4" fmla="*/ 38 w 48"/>
                    <a:gd name="T5" fmla="*/ 158 h 158"/>
                    <a:gd name="T6" fmla="*/ 48 w 48"/>
                    <a:gd name="T7" fmla="*/ 158 h 158"/>
                    <a:gd name="T8" fmla="*/ 0 w 48"/>
                    <a:gd name="T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58">
                      <a:moveTo>
                        <a:pt x="0" y="0"/>
                      </a:moveTo>
                      <a:lnTo>
                        <a:pt x="24" y="158"/>
                      </a:lnTo>
                      <a:lnTo>
                        <a:pt x="38" y="158"/>
                      </a:lnTo>
                      <a:lnTo>
                        <a:pt x="48" y="1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8" name="iṡḷïďe">
                  <a:extLst>
                    <a:ext uri="{FF2B5EF4-FFF2-40B4-BE49-F238E27FC236}">
                      <a16:creationId xmlns:a16="http://schemas.microsoft.com/office/drawing/2014/main" id="{732121D9-19EF-43E9-914D-4698F73258B2}"/>
                    </a:ext>
                  </a:extLst>
                </p:cNvPr>
                <p:cNvSpPr/>
                <p:nvPr/>
              </p:nvSpPr>
              <p:spPr bwMode="auto">
                <a:xfrm>
                  <a:off x="7624763" y="4351344"/>
                  <a:ext cx="76200" cy="250825"/>
                </a:xfrm>
                <a:custGeom>
                  <a:avLst/>
                  <a:gdLst>
                    <a:gd name="T0" fmla="*/ 24 w 48"/>
                    <a:gd name="T1" fmla="*/ 0 h 158"/>
                    <a:gd name="T2" fmla="*/ 0 w 48"/>
                    <a:gd name="T3" fmla="*/ 158 h 158"/>
                    <a:gd name="T4" fmla="*/ 11 w 48"/>
                    <a:gd name="T5" fmla="*/ 158 h 158"/>
                    <a:gd name="T6" fmla="*/ 20 w 48"/>
                    <a:gd name="T7" fmla="*/ 158 h 158"/>
                    <a:gd name="T8" fmla="*/ 24 w 48"/>
                    <a:gd name="T9" fmla="*/ 158 h 158"/>
                    <a:gd name="T10" fmla="*/ 28 w 48"/>
                    <a:gd name="T11" fmla="*/ 158 h 158"/>
                    <a:gd name="T12" fmla="*/ 36 w 48"/>
                    <a:gd name="T13" fmla="*/ 158 h 158"/>
                    <a:gd name="T14" fmla="*/ 48 w 48"/>
                    <a:gd name="T15" fmla="*/ 158 h 158"/>
                    <a:gd name="T16" fmla="*/ 24 w 48"/>
                    <a:gd name="T17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158">
                      <a:moveTo>
                        <a:pt x="24" y="0"/>
                      </a:moveTo>
                      <a:lnTo>
                        <a:pt x="0" y="158"/>
                      </a:lnTo>
                      <a:lnTo>
                        <a:pt x="11" y="158"/>
                      </a:lnTo>
                      <a:lnTo>
                        <a:pt x="20" y="158"/>
                      </a:lnTo>
                      <a:lnTo>
                        <a:pt x="24" y="158"/>
                      </a:lnTo>
                      <a:lnTo>
                        <a:pt x="28" y="158"/>
                      </a:lnTo>
                      <a:lnTo>
                        <a:pt x="36" y="158"/>
                      </a:lnTo>
                      <a:lnTo>
                        <a:pt x="48" y="15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29" name="íşļiḋê">
                  <a:extLst>
                    <a:ext uri="{FF2B5EF4-FFF2-40B4-BE49-F238E27FC236}">
                      <a16:creationId xmlns:a16="http://schemas.microsoft.com/office/drawing/2014/main" id="{8F4A2D2F-E651-48A7-A3B6-07BE5092A292}"/>
                    </a:ext>
                  </a:extLst>
                </p:cNvPr>
                <p:cNvSpPr/>
                <p:nvPr/>
              </p:nvSpPr>
              <p:spPr bwMode="auto">
                <a:xfrm>
                  <a:off x="7594600" y="4291019"/>
                  <a:ext cx="68263" cy="227013"/>
                </a:xfrm>
                <a:custGeom>
                  <a:avLst/>
                  <a:gdLst>
                    <a:gd name="T0" fmla="*/ 0 w 43"/>
                    <a:gd name="T1" fmla="*/ 143 h 143"/>
                    <a:gd name="T2" fmla="*/ 9 w 43"/>
                    <a:gd name="T3" fmla="*/ 143 h 143"/>
                    <a:gd name="T4" fmla="*/ 21 w 43"/>
                    <a:gd name="T5" fmla="*/ 143 h 143"/>
                    <a:gd name="T6" fmla="*/ 43 w 43"/>
                    <a:gd name="T7" fmla="*/ 0 h 143"/>
                    <a:gd name="T8" fmla="*/ 0 w 43"/>
                    <a:gd name="T9" fmla="*/ 143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43">
                      <a:moveTo>
                        <a:pt x="0" y="143"/>
                      </a:moveTo>
                      <a:lnTo>
                        <a:pt x="9" y="143"/>
                      </a:lnTo>
                      <a:lnTo>
                        <a:pt x="21" y="143"/>
                      </a:lnTo>
                      <a:lnTo>
                        <a:pt x="43" y="0"/>
                      </a:lnTo>
                      <a:lnTo>
                        <a:pt x="0" y="143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0" name="i$ļiḓé">
                  <a:extLst>
                    <a:ext uri="{FF2B5EF4-FFF2-40B4-BE49-F238E27FC236}">
                      <a16:creationId xmlns:a16="http://schemas.microsoft.com/office/drawing/2014/main" id="{91C086C8-5005-4EEC-9483-723AF0751C8D}"/>
                    </a:ext>
                  </a:extLst>
                </p:cNvPr>
                <p:cNvSpPr/>
                <p:nvPr/>
              </p:nvSpPr>
              <p:spPr bwMode="auto">
                <a:xfrm>
                  <a:off x="7662863" y="4291019"/>
                  <a:ext cx="68263" cy="227013"/>
                </a:xfrm>
                <a:custGeom>
                  <a:avLst/>
                  <a:gdLst>
                    <a:gd name="T0" fmla="*/ 0 w 43"/>
                    <a:gd name="T1" fmla="*/ 0 h 143"/>
                    <a:gd name="T2" fmla="*/ 22 w 43"/>
                    <a:gd name="T3" fmla="*/ 143 h 143"/>
                    <a:gd name="T4" fmla="*/ 34 w 43"/>
                    <a:gd name="T5" fmla="*/ 143 h 143"/>
                    <a:gd name="T6" fmla="*/ 43 w 43"/>
                    <a:gd name="T7" fmla="*/ 143 h 143"/>
                    <a:gd name="T8" fmla="*/ 0 w 43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43">
                      <a:moveTo>
                        <a:pt x="0" y="0"/>
                      </a:moveTo>
                      <a:lnTo>
                        <a:pt x="22" y="143"/>
                      </a:lnTo>
                      <a:lnTo>
                        <a:pt x="34" y="143"/>
                      </a:lnTo>
                      <a:lnTo>
                        <a:pt x="43" y="1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1" name="íṩ1îďé">
                  <a:extLst>
                    <a:ext uri="{FF2B5EF4-FFF2-40B4-BE49-F238E27FC236}">
                      <a16:creationId xmlns:a16="http://schemas.microsoft.com/office/drawing/2014/main" id="{8F4415DF-C055-4A1A-BC4E-CBADBDFDA267}"/>
                    </a:ext>
                  </a:extLst>
                </p:cNvPr>
                <p:cNvSpPr/>
                <p:nvPr/>
              </p:nvSpPr>
              <p:spPr bwMode="auto">
                <a:xfrm>
                  <a:off x="7627938" y="4291019"/>
                  <a:ext cx="69850" cy="227013"/>
                </a:xfrm>
                <a:custGeom>
                  <a:avLst/>
                  <a:gdLst>
                    <a:gd name="T0" fmla="*/ 22 w 44"/>
                    <a:gd name="T1" fmla="*/ 0 h 143"/>
                    <a:gd name="T2" fmla="*/ 0 w 44"/>
                    <a:gd name="T3" fmla="*/ 143 h 143"/>
                    <a:gd name="T4" fmla="*/ 11 w 44"/>
                    <a:gd name="T5" fmla="*/ 143 h 143"/>
                    <a:gd name="T6" fmla="*/ 18 w 44"/>
                    <a:gd name="T7" fmla="*/ 143 h 143"/>
                    <a:gd name="T8" fmla="*/ 22 w 44"/>
                    <a:gd name="T9" fmla="*/ 143 h 143"/>
                    <a:gd name="T10" fmla="*/ 26 w 44"/>
                    <a:gd name="T11" fmla="*/ 143 h 143"/>
                    <a:gd name="T12" fmla="*/ 33 w 44"/>
                    <a:gd name="T13" fmla="*/ 143 h 143"/>
                    <a:gd name="T14" fmla="*/ 44 w 44"/>
                    <a:gd name="T15" fmla="*/ 143 h 143"/>
                    <a:gd name="T16" fmla="*/ 22 w 44"/>
                    <a:gd name="T17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143">
                      <a:moveTo>
                        <a:pt x="22" y="0"/>
                      </a:moveTo>
                      <a:lnTo>
                        <a:pt x="0" y="143"/>
                      </a:lnTo>
                      <a:lnTo>
                        <a:pt x="11" y="143"/>
                      </a:lnTo>
                      <a:lnTo>
                        <a:pt x="18" y="143"/>
                      </a:lnTo>
                      <a:lnTo>
                        <a:pt x="22" y="143"/>
                      </a:lnTo>
                      <a:lnTo>
                        <a:pt x="26" y="143"/>
                      </a:lnTo>
                      <a:lnTo>
                        <a:pt x="33" y="143"/>
                      </a:lnTo>
                      <a:lnTo>
                        <a:pt x="44" y="143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6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2" name="íšḻíḑè">
                  <a:extLst>
                    <a:ext uri="{FF2B5EF4-FFF2-40B4-BE49-F238E27FC236}">
                      <a16:creationId xmlns:a16="http://schemas.microsoft.com/office/drawing/2014/main" id="{B84C00B8-5B37-4041-B650-0118169FBEFC}"/>
                    </a:ext>
                  </a:extLst>
                </p:cNvPr>
                <p:cNvSpPr/>
                <p:nvPr/>
              </p:nvSpPr>
              <p:spPr bwMode="auto">
                <a:xfrm>
                  <a:off x="7607300" y="4256094"/>
                  <a:ext cx="55563" cy="184150"/>
                </a:xfrm>
                <a:custGeom>
                  <a:avLst/>
                  <a:gdLst>
                    <a:gd name="T0" fmla="*/ 0 w 35"/>
                    <a:gd name="T1" fmla="*/ 116 h 116"/>
                    <a:gd name="T2" fmla="*/ 7 w 35"/>
                    <a:gd name="T3" fmla="*/ 116 h 116"/>
                    <a:gd name="T4" fmla="*/ 17 w 35"/>
                    <a:gd name="T5" fmla="*/ 116 h 116"/>
                    <a:gd name="T6" fmla="*/ 35 w 35"/>
                    <a:gd name="T7" fmla="*/ 0 h 116"/>
                    <a:gd name="T8" fmla="*/ 0 w 35"/>
                    <a:gd name="T9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16">
                      <a:moveTo>
                        <a:pt x="0" y="116"/>
                      </a:moveTo>
                      <a:lnTo>
                        <a:pt x="7" y="116"/>
                      </a:lnTo>
                      <a:lnTo>
                        <a:pt x="17" y="116"/>
                      </a:lnTo>
                      <a:lnTo>
                        <a:pt x="35" y="0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3" name="îsľïḍe">
                  <a:extLst>
                    <a:ext uri="{FF2B5EF4-FFF2-40B4-BE49-F238E27FC236}">
                      <a16:creationId xmlns:a16="http://schemas.microsoft.com/office/drawing/2014/main" id="{AADDA56B-34FD-4170-90D7-4DDE6096F3F9}"/>
                    </a:ext>
                  </a:extLst>
                </p:cNvPr>
                <p:cNvSpPr/>
                <p:nvPr/>
              </p:nvSpPr>
              <p:spPr bwMode="auto">
                <a:xfrm>
                  <a:off x="7662863" y="4256094"/>
                  <a:ext cx="55563" cy="184150"/>
                </a:xfrm>
                <a:custGeom>
                  <a:avLst/>
                  <a:gdLst>
                    <a:gd name="T0" fmla="*/ 0 w 35"/>
                    <a:gd name="T1" fmla="*/ 0 h 116"/>
                    <a:gd name="T2" fmla="*/ 18 w 35"/>
                    <a:gd name="T3" fmla="*/ 116 h 116"/>
                    <a:gd name="T4" fmla="*/ 27 w 35"/>
                    <a:gd name="T5" fmla="*/ 116 h 116"/>
                    <a:gd name="T6" fmla="*/ 35 w 35"/>
                    <a:gd name="T7" fmla="*/ 116 h 116"/>
                    <a:gd name="T8" fmla="*/ 0 w 35"/>
                    <a:gd name="T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16">
                      <a:moveTo>
                        <a:pt x="0" y="0"/>
                      </a:moveTo>
                      <a:lnTo>
                        <a:pt x="18" y="116"/>
                      </a:lnTo>
                      <a:lnTo>
                        <a:pt x="27" y="116"/>
                      </a:lnTo>
                      <a:lnTo>
                        <a:pt x="35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4" name="îṡliḑè">
                  <a:extLst>
                    <a:ext uri="{FF2B5EF4-FFF2-40B4-BE49-F238E27FC236}">
                      <a16:creationId xmlns:a16="http://schemas.microsoft.com/office/drawing/2014/main" id="{2562C953-D97A-45C5-88AE-22B9BB886900}"/>
                    </a:ext>
                  </a:extLst>
                </p:cNvPr>
                <p:cNvSpPr/>
                <p:nvPr/>
              </p:nvSpPr>
              <p:spPr bwMode="auto">
                <a:xfrm>
                  <a:off x="7634288" y="4256094"/>
                  <a:ext cx="57150" cy="184150"/>
                </a:xfrm>
                <a:custGeom>
                  <a:avLst/>
                  <a:gdLst>
                    <a:gd name="T0" fmla="*/ 18 w 36"/>
                    <a:gd name="T1" fmla="*/ 0 h 116"/>
                    <a:gd name="T2" fmla="*/ 0 w 36"/>
                    <a:gd name="T3" fmla="*/ 116 h 116"/>
                    <a:gd name="T4" fmla="*/ 9 w 36"/>
                    <a:gd name="T5" fmla="*/ 116 h 116"/>
                    <a:gd name="T6" fmla="*/ 16 w 36"/>
                    <a:gd name="T7" fmla="*/ 116 h 116"/>
                    <a:gd name="T8" fmla="*/ 18 w 36"/>
                    <a:gd name="T9" fmla="*/ 116 h 116"/>
                    <a:gd name="T10" fmla="*/ 21 w 36"/>
                    <a:gd name="T11" fmla="*/ 116 h 116"/>
                    <a:gd name="T12" fmla="*/ 27 w 36"/>
                    <a:gd name="T13" fmla="*/ 116 h 116"/>
                    <a:gd name="T14" fmla="*/ 36 w 36"/>
                    <a:gd name="T15" fmla="*/ 116 h 116"/>
                    <a:gd name="T16" fmla="*/ 18 w 36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116">
                      <a:moveTo>
                        <a:pt x="18" y="0"/>
                      </a:moveTo>
                      <a:lnTo>
                        <a:pt x="0" y="116"/>
                      </a:lnTo>
                      <a:lnTo>
                        <a:pt x="9" y="116"/>
                      </a:lnTo>
                      <a:lnTo>
                        <a:pt x="16" y="116"/>
                      </a:lnTo>
                      <a:lnTo>
                        <a:pt x="18" y="116"/>
                      </a:lnTo>
                      <a:lnTo>
                        <a:pt x="21" y="116"/>
                      </a:lnTo>
                      <a:lnTo>
                        <a:pt x="27" y="116"/>
                      </a:lnTo>
                      <a:lnTo>
                        <a:pt x="36" y="11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5" name="îṧḷïḍê">
                  <a:extLst>
                    <a:ext uri="{FF2B5EF4-FFF2-40B4-BE49-F238E27FC236}">
                      <a16:creationId xmlns:a16="http://schemas.microsoft.com/office/drawing/2014/main" id="{F5E024A2-275C-4043-89E0-3E16D74A6CE1}"/>
                    </a:ext>
                  </a:extLst>
                </p:cNvPr>
                <p:cNvSpPr/>
                <p:nvPr/>
              </p:nvSpPr>
              <p:spPr bwMode="auto">
                <a:xfrm>
                  <a:off x="7391400" y="4527557"/>
                  <a:ext cx="53975" cy="152400"/>
                </a:xfrm>
                <a:custGeom>
                  <a:avLst/>
                  <a:gdLst>
                    <a:gd name="T0" fmla="*/ 34 w 34"/>
                    <a:gd name="T1" fmla="*/ 96 h 96"/>
                    <a:gd name="T2" fmla="*/ 0 w 34"/>
                    <a:gd name="T3" fmla="*/ 96 h 96"/>
                    <a:gd name="T4" fmla="*/ 12 w 34"/>
                    <a:gd name="T5" fmla="*/ 0 h 96"/>
                    <a:gd name="T6" fmla="*/ 25 w 34"/>
                    <a:gd name="T7" fmla="*/ 0 h 96"/>
                    <a:gd name="T8" fmla="*/ 34 w 34"/>
                    <a:gd name="T9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96">
                      <a:moveTo>
                        <a:pt x="34" y="96"/>
                      </a:moveTo>
                      <a:lnTo>
                        <a:pt x="0" y="96"/>
                      </a:lnTo>
                      <a:lnTo>
                        <a:pt x="12" y="0"/>
                      </a:lnTo>
                      <a:lnTo>
                        <a:pt x="25" y="0"/>
                      </a:lnTo>
                      <a:lnTo>
                        <a:pt x="34" y="96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6" name="îşḷîḍè">
                  <a:extLst>
                    <a:ext uri="{FF2B5EF4-FFF2-40B4-BE49-F238E27FC236}">
                      <a16:creationId xmlns:a16="http://schemas.microsoft.com/office/drawing/2014/main" id="{1A0C0212-B3EE-40E0-AE04-0CE1985D9253}"/>
                    </a:ext>
                  </a:extLst>
                </p:cNvPr>
                <p:cNvSpPr/>
                <p:nvPr/>
              </p:nvSpPr>
              <p:spPr bwMode="auto">
                <a:xfrm>
                  <a:off x="7312025" y="4216407"/>
                  <a:ext cx="107950" cy="355600"/>
                </a:xfrm>
                <a:custGeom>
                  <a:avLst/>
                  <a:gdLst>
                    <a:gd name="T0" fmla="*/ 0 w 68"/>
                    <a:gd name="T1" fmla="*/ 224 h 224"/>
                    <a:gd name="T2" fmla="*/ 14 w 68"/>
                    <a:gd name="T3" fmla="*/ 224 h 224"/>
                    <a:gd name="T4" fmla="*/ 33 w 68"/>
                    <a:gd name="T5" fmla="*/ 224 h 224"/>
                    <a:gd name="T6" fmla="*/ 68 w 68"/>
                    <a:gd name="T7" fmla="*/ 0 h 224"/>
                    <a:gd name="T8" fmla="*/ 0 w 68"/>
                    <a:gd name="T9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224">
                      <a:moveTo>
                        <a:pt x="0" y="224"/>
                      </a:moveTo>
                      <a:lnTo>
                        <a:pt x="14" y="224"/>
                      </a:lnTo>
                      <a:lnTo>
                        <a:pt x="33" y="224"/>
                      </a:lnTo>
                      <a:lnTo>
                        <a:pt x="68" y="0"/>
                      </a:lnTo>
                      <a:lnTo>
                        <a:pt x="0" y="224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7" name="íṣľiḍe">
                  <a:extLst>
                    <a:ext uri="{FF2B5EF4-FFF2-40B4-BE49-F238E27FC236}">
                      <a16:creationId xmlns:a16="http://schemas.microsoft.com/office/drawing/2014/main" id="{C18CB1A8-3406-4A5C-8812-AAAD5FB9884D}"/>
                    </a:ext>
                  </a:extLst>
                </p:cNvPr>
                <p:cNvSpPr/>
                <p:nvPr/>
              </p:nvSpPr>
              <p:spPr bwMode="auto">
                <a:xfrm>
                  <a:off x="7419975" y="4216407"/>
                  <a:ext cx="104775" cy="355600"/>
                </a:xfrm>
                <a:custGeom>
                  <a:avLst/>
                  <a:gdLst>
                    <a:gd name="T0" fmla="*/ 0 w 66"/>
                    <a:gd name="T1" fmla="*/ 0 h 224"/>
                    <a:gd name="T2" fmla="*/ 33 w 66"/>
                    <a:gd name="T3" fmla="*/ 224 h 224"/>
                    <a:gd name="T4" fmla="*/ 52 w 66"/>
                    <a:gd name="T5" fmla="*/ 224 h 224"/>
                    <a:gd name="T6" fmla="*/ 66 w 66"/>
                    <a:gd name="T7" fmla="*/ 224 h 224"/>
                    <a:gd name="T8" fmla="*/ 0 w 66"/>
                    <a:gd name="T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224">
                      <a:moveTo>
                        <a:pt x="0" y="0"/>
                      </a:moveTo>
                      <a:lnTo>
                        <a:pt x="33" y="224"/>
                      </a:lnTo>
                      <a:lnTo>
                        <a:pt x="52" y="224"/>
                      </a:lnTo>
                      <a:lnTo>
                        <a:pt x="66" y="2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8" name="išľíḍe">
                  <a:extLst>
                    <a:ext uri="{FF2B5EF4-FFF2-40B4-BE49-F238E27FC236}">
                      <a16:creationId xmlns:a16="http://schemas.microsoft.com/office/drawing/2014/main" id="{5B1A79BD-9AB3-43A6-B1F3-040FA3A9D22F}"/>
                    </a:ext>
                  </a:extLst>
                </p:cNvPr>
                <p:cNvSpPr/>
                <p:nvPr/>
              </p:nvSpPr>
              <p:spPr bwMode="auto">
                <a:xfrm>
                  <a:off x="7364413" y="4216407"/>
                  <a:ext cx="107950" cy="355600"/>
                </a:xfrm>
                <a:custGeom>
                  <a:avLst/>
                  <a:gdLst>
                    <a:gd name="T0" fmla="*/ 35 w 68"/>
                    <a:gd name="T1" fmla="*/ 0 h 224"/>
                    <a:gd name="T2" fmla="*/ 0 w 68"/>
                    <a:gd name="T3" fmla="*/ 224 h 224"/>
                    <a:gd name="T4" fmla="*/ 17 w 68"/>
                    <a:gd name="T5" fmla="*/ 224 h 224"/>
                    <a:gd name="T6" fmla="*/ 30 w 68"/>
                    <a:gd name="T7" fmla="*/ 224 h 224"/>
                    <a:gd name="T8" fmla="*/ 35 w 68"/>
                    <a:gd name="T9" fmla="*/ 224 h 224"/>
                    <a:gd name="T10" fmla="*/ 40 w 68"/>
                    <a:gd name="T11" fmla="*/ 224 h 224"/>
                    <a:gd name="T12" fmla="*/ 51 w 68"/>
                    <a:gd name="T13" fmla="*/ 224 h 224"/>
                    <a:gd name="T14" fmla="*/ 68 w 68"/>
                    <a:gd name="T15" fmla="*/ 224 h 224"/>
                    <a:gd name="T16" fmla="*/ 35 w 68"/>
                    <a:gd name="T17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24">
                      <a:moveTo>
                        <a:pt x="35" y="0"/>
                      </a:moveTo>
                      <a:lnTo>
                        <a:pt x="0" y="224"/>
                      </a:lnTo>
                      <a:lnTo>
                        <a:pt x="17" y="224"/>
                      </a:lnTo>
                      <a:lnTo>
                        <a:pt x="30" y="224"/>
                      </a:lnTo>
                      <a:lnTo>
                        <a:pt x="35" y="224"/>
                      </a:lnTo>
                      <a:lnTo>
                        <a:pt x="40" y="224"/>
                      </a:lnTo>
                      <a:lnTo>
                        <a:pt x="51" y="224"/>
                      </a:lnTo>
                      <a:lnTo>
                        <a:pt x="68" y="224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39" name="îsḷíḓè">
                  <a:extLst>
                    <a:ext uri="{FF2B5EF4-FFF2-40B4-BE49-F238E27FC236}">
                      <a16:creationId xmlns:a16="http://schemas.microsoft.com/office/drawing/2014/main" id="{5AAE4841-A06C-42D4-80BD-1229D726D669}"/>
                    </a:ext>
                  </a:extLst>
                </p:cNvPr>
                <p:cNvSpPr/>
                <p:nvPr/>
              </p:nvSpPr>
              <p:spPr bwMode="auto">
                <a:xfrm>
                  <a:off x="7323138" y="4132269"/>
                  <a:ext cx="96838" cy="320675"/>
                </a:xfrm>
                <a:custGeom>
                  <a:avLst/>
                  <a:gdLst>
                    <a:gd name="T0" fmla="*/ 0 w 61"/>
                    <a:gd name="T1" fmla="*/ 202 h 202"/>
                    <a:gd name="T2" fmla="*/ 12 w 61"/>
                    <a:gd name="T3" fmla="*/ 202 h 202"/>
                    <a:gd name="T4" fmla="*/ 30 w 61"/>
                    <a:gd name="T5" fmla="*/ 202 h 202"/>
                    <a:gd name="T6" fmla="*/ 61 w 61"/>
                    <a:gd name="T7" fmla="*/ 0 h 202"/>
                    <a:gd name="T8" fmla="*/ 0 w 61"/>
                    <a:gd name="T9" fmla="*/ 20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202">
                      <a:moveTo>
                        <a:pt x="0" y="202"/>
                      </a:moveTo>
                      <a:lnTo>
                        <a:pt x="12" y="202"/>
                      </a:lnTo>
                      <a:lnTo>
                        <a:pt x="30" y="202"/>
                      </a:lnTo>
                      <a:lnTo>
                        <a:pt x="61" y="0"/>
                      </a:lnTo>
                      <a:lnTo>
                        <a:pt x="0" y="202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0" name="i$ḻïďe">
                  <a:extLst>
                    <a:ext uri="{FF2B5EF4-FFF2-40B4-BE49-F238E27FC236}">
                      <a16:creationId xmlns:a16="http://schemas.microsoft.com/office/drawing/2014/main" id="{BB5DE70D-98F4-4033-B744-5CF09D1A183F}"/>
                    </a:ext>
                  </a:extLst>
                </p:cNvPr>
                <p:cNvSpPr/>
                <p:nvPr/>
              </p:nvSpPr>
              <p:spPr bwMode="auto">
                <a:xfrm>
                  <a:off x="7419975" y="4132269"/>
                  <a:ext cx="95250" cy="320675"/>
                </a:xfrm>
                <a:custGeom>
                  <a:avLst/>
                  <a:gdLst>
                    <a:gd name="T0" fmla="*/ 0 w 60"/>
                    <a:gd name="T1" fmla="*/ 0 h 202"/>
                    <a:gd name="T2" fmla="*/ 30 w 60"/>
                    <a:gd name="T3" fmla="*/ 202 h 202"/>
                    <a:gd name="T4" fmla="*/ 47 w 60"/>
                    <a:gd name="T5" fmla="*/ 202 h 202"/>
                    <a:gd name="T6" fmla="*/ 60 w 60"/>
                    <a:gd name="T7" fmla="*/ 202 h 202"/>
                    <a:gd name="T8" fmla="*/ 0 w 60"/>
                    <a:gd name="T9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202">
                      <a:moveTo>
                        <a:pt x="0" y="0"/>
                      </a:moveTo>
                      <a:lnTo>
                        <a:pt x="30" y="202"/>
                      </a:lnTo>
                      <a:lnTo>
                        <a:pt x="47" y="202"/>
                      </a:lnTo>
                      <a:lnTo>
                        <a:pt x="60" y="2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1" name="ïŝľïḓé">
                  <a:extLst>
                    <a:ext uri="{FF2B5EF4-FFF2-40B4-BE49-F238E27FC236}">
                      <a16:creationId xmlns:a16="http://schemas.microsoft.com/office/drawing/2014/main" id="{F6B6D88F-D121-43B3-8685-292040B23841}"/>
                    </a:ext>
                  </a:extLst>
                </p:cNvPr>
                <p:cNvSpPr/>
                <p:nvPr/>
              </p:nvSpPr>
              <p:spPr bwMode="auto">
                <a:xfrm>
                  <a:off x="7370763" y="4132269"/>
                  <a:ext cx="96838" cy="320675"/>
                </a:xfrm>
                <a:custGeom>
                  <a:avLst/>
                  <a:gdLst>
                    <a:gd name="T0" fmla="*/ 31 w 61"/>
                    <a:gd name="T1" fmla="*/ 0 h 202"/>
                    <a:gd name="T2" fmla="*/ 0 w 61"/>
                    <a:gd name="T3" fmla="*/ 202 h 202"/>
                    <a:gd name="T4" fmla="*/ 15 w 61"/>
                    <a:gd name="T5" fmla="*/ 202 h 202"/>
                    <a:gd name="T6" fmla="*/ 26 w 61"/>
                    <a:gd name="T7" fmla="*/ 202 h 202"/>
                    <a:gd name="T8" fmla="*/ 31 w 61"/>
                    <a:gd name="T9" fmla="*/ 202 h 202"/>
                    <a:gd name="T10" fmla="*/ 35 w 61"/>
                    <a:gd name="T11" fmla="*/ 202 h 202"/>
                    <a:gd name="T12" fmla="*/ 46 w 61"/>
                    <a:gd name="T13" fmla="*/ 202 h 202"/>
                    <a:gd name="T14" fmla="*/ 61 w 61"/>
                    <a:gd name="T15" fmla="*/ 202 h 202"/>
                    <a:gd name="T16" fmla="*/ 31 w 61"/>
                    <a:gd name="T1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202">
                      <a:moveTo>
                        <a:pt x="31" y="0"/>
                      </a:moveTo>
                      <a:lnTo>
                        <a:pt x="0" y="202"/>
                      </a:lnTo>
                      <a:lnTo>
                        <a:pt x="15" y="202"/>
                      </a:lnTo>
                      <a:lnTo>
                        <a:pt x="26" y="202"/>
                      </a:lnTo>
                      <a:lnTo>
                        <a:pt x="31" y="202"/>
                      </a:lnTo>
                      <a:lnTo>
                        <a:pt x="35" y="202"/>
                      </a:lnTo>
                      <a:lnTo>
                        <a:pt x="46" y="202"/>
                      </a:lnTo>
                      <a:lnTo>
                        <a:pt x="61" y="20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2" name="îşḷiḍê">
                  <a:extLst>
                    <a:ext uri="{FF2B5EF4-FFF2-40B4-BE49-F238E27FC236}">
                      <a16:creationId xmlns:a16="http://schemas.microsoft.com/office/drawing/2014/main" id="{9E940341-7DBB-49D6-A310-5F51A8078D2D}"/>
                    </a:ext>
                  </a:extLst>
                </p:cNvPr>
                <p:cNvSpPr/>
                <p:nvPr/>
              </p:nvSpPr>
              <p:spPr bwMode="auto">
                <a:xfrm>
                  <a:off x="7340600" y="4084644"/>
                  <a:ext cx="79375" cy="258763"/>
                </a:xfrm>
                <a:custGeom>
                  <a:avLst/>
                  <a:gdLst>
                    <a:gd name="T0" fmla="*/ 0 w 50"/>
                    <a:gd name="T1" fmla="*/ 163 h 163"/>
                    <a:gd name="T2" fmla="*/ 11 w 50"/>
                    <a:gd name="T3" fmla="*/ 163 h 163"/>
                    <a:gd name="T4" fmla="*/ 24 w 50"/>
                    <a:gd name="T5" fmla="*/ 163 h 163"/>
                    <a:gd name="T6" fmla="*/ 50 w 50"/>
                    <a:gd name="T7" fmla="*/ 0 h 163"/>
                    <a:gd name="T8" fmla="*/ 0 w 50"/>
                    <a:gd name="T9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3">
                      <a:moveTo>
                        <a:pt x="0" y="163"/>
                      </a:moveTo>
                      <a:lnTo>
                        <a:pt x="11" y="163"/>
                      </a:lnTo>
                      <a:lnTo>
                        <a:pt x="24" y="163"/>
                      </a:lnTo>
                      <a:lnTo>
                        <a:pt x="50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3" name="îṩḻiďé">
                  <a:extLst>
                    <a:ext uri="{FF2B5EF4-FFF2-40B4-BE49-F238E27FC236}">
                      <a16:creationId xmlns:a16="http://schemas.microsoft.com/office/drawing/2014/main" id="{CADE12C1-68EC-4F84-94A9-44B13FCD7345}"/>
                    </a:ext>
                  </a:extLst>
                </p:cNvPr>
                <p:cNvSpPr/>
                <p:nvPr/>
              </p:nvSpPr>
              <p:spPr bwMode="auto">
                <a:xfrm>
                  <a:off x="7419975" y="4084644"/>
                  <a:ext cx="76200" cy="258763"/>
                </a:xfrm>
                <a:custGeom>
                  <a:avLst/>
                  <a:gdLst>
                    <a:gd name="T0" fmla="*/ 0 w 48"/>
                    <a:gd name="T1" fmla="*/ 0 h 163"/>
                    <a:gd name="T2" fmla="*/ 24 w 48"/>
                    <a:gd name="T3" fmla="*/ 163 h 163"/>
                    <a:gd name="T4" fmla="*/ 38 w 48"/>
                    <a:gd name="T5" fmla="*/ 163 h 163"/>
                    <a:gd name="T6" fmla="*/ 48 w 48"/>
                    <a:gd name="T7" fmla="*/ 163 h 163"/>
                    <a:gd name="T8" fmla="*/ 0 w 48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63">
                      <a:moveTo>
                        <a:pt x="0" y="0"/>
                      </a:moveTo>
                      <a:lnTo>
                        <a:pt x="24" y="163"/>
                      </a:lnTo>
                      <a:lnTo>
                        <a:pt x="38" y="163"/>
                      </a:lnTo>
                      <a:lnTo>
                        <a:pt x="48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4" name="ïṩlîḋe">
                  <a:extLst>
                    <a:ext uri="{FF2B5EF4-FFF2-40B4-BE49-F238E27FC236}">
                      <a16:creationId xmlns:a16="http://schemas.microsoft.com/office/drawing/2014/main" id="{A1D73A3F-912C-472E-9DA9-8663814DF36E}"/>
                    </a:ext>
                  </a:extLst>
                </p:cNvPr>
                <p:cNvSpPr/>
                <p:nvPr/>
              </p:nvSpPr>
              <p:spPr bwMode="auto">
                <a:xfrm>
                  <a:off x="7378700" y="4084644"/>
                  <a:ext cx="79375" cy="258763"/>
                </a:xfrm>
                <a:custGeom>
                  <a:avLst/>
                  <a:gdLst>
                    <a:gd name="T0" fmla="*/ 26 w 50"/>
                    <a:gd name="T1" fmla="*/ 0 h 163"/>
                    <a:gd name="T2" fmla="*/ 0 w 50"/>
                    <a:gd name="T3" fmla="*/ 163 h 163"/>
                    <a:gd name="T4" fmla="*/ 14 w 50"/>
                    <a:gd name="T5" fmla="*/ 163 h 163"/>
                    <a:gd name="T6" fmla="*/ 22 w 50"/>
                    <a:gd name="T7" fmla="*/ 163 h 163"/>
                    <a:gd name="T8" fmla="*/ 26 w 50"/>
                    <a:gd name="T9" fmla="*/ 163 h 163"/>
                    <a:gd name="T10" fmla="*/ 30 w 50"/>
                    <a:gd name="T11" fmla="*/ 163 h 163"/>
                    <a:gd name="T12" fmla="*/ 38 w 50"/>
                    <a:gd name="T13" fmla="*/ 163 h 163"/>
                    <a:gd name="T14" fmla="*/ 50 w 50"/>
                    <a:gd name="T15" fmla="*/ 163 h 163"/>
                    <a:gd name="T16" fmla="*/ 26 w 50"/>
                    <a:gd name="T17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63">
                      <a:moveTo>
                        <a:pt x="26" y="0"/>
                      </a:moveTo>
                      <a:lnTo>
                        <a:pt x="0" y="163"/>
                      </a:lnTo>
                      <a:lnTo>
                        <a:pt x="14" y="163"/>
                      </a:lnTo>
                      <a:lnTo>
                        <a:pt x="22" y="163"/>
                      </a:lnTo>
                      <a:lnTo>
                        <a:pt x="26" y="163"/>
                      </a:lnTo>
                      <a:lnTo>
                        <a:pt x="30" y="163"/>
                      </a:lnTo>
                      <a:lnTo>
                        <a:pt x="38" y="163"/>
                      </a:lnTo>
                      <a:lnTo>
                        <a:pt x="50" y="163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5" name="iślíḍe">
                  <a:extLst>
                    <a:ext uri="{FF2B5EF4-FFF2-40B4-BE49-F238E27FC236}">
                      <a16:creationId xmlns:a16="http://schemas.microsoft.com/office/drawing/2014/main" id="{13970C17-5F3E-4C9C-AF34-9BAFAF7A1461}"/>
                    </a:ext>
                  </a:extLst>
                </p:cNvPr>
                <p:cNvSpPr/>
                <p:nvPr/>
              </p:nvSpPr>
              <p:spPr bwMode="auto">
                <a:xfrm>
                  <a:off x="7164388" y="4586294"/>
                  <a:ext cx="31750" cy="93663"/>
                </a:xfrm>
                <a:custGeom>
                  <a:avLst/>
                  <a:gdLst>
                    <a:gd name="T0" fmla="*/ 20 w 20"/>
                    <a:gd name="T1" fmla="*/ 59 h 59"/>
                    <a:gd name="T2" fmla="*/ 0 w 20"/>
                    <a:gd name="T3" fmla="*/ 59 h 59"/>
                    <a:gd name="T4" fmla="*/ 6 w 20"/>
                    <a:gd name="T5" fmla="*/ 0 h 59"/>
                    <a:gd name="T6" fmla="*/ 14 w 20"/>
                    <a:gd name="T7" fmla="*/ 0 h 59"/>
                    <a:gd name="T8" fmla="*/ 20 w 20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9">
                      <a:moveTo>
                        <a:pt x="20" y="59"/>
                      </a:moveTo>
                      <a:lnTo>
                        <a:pt x="0" y="59"/>
                      </a:ln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20" y="59"/>
                      </a:lnTo>
                      <a:close/>
                    </a:path>
                  </a:pathLst>
                </a:custGeom>
                <a:solidFill>
                  <a:srgbClr val="3F3B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6" name="íṥḷíḋé">
                  <a:extLst>
                    <a:ext uri="{FF2B5EF4-FFF2-40B4-BE49-F238E27FC236}">
                      <a16:creationId xmlns:a16="http://schemas.microsoft.com/office/drawing/2014/main" id="{FD8C3D85-AB5B-460B-A5E4-40BF56BFBAF8}"/>
                    </a:ext>
                  </a:extLst>
                </p:cNvPr>
                <p:cNvSpPr/>
                <p:nvPr/>
              </p:nvSpPr>
              <p:spPr bwMode="auto">
                <a:xfrm>
                  <a:off x="7112000" y="4392619"/>
                  <a:ext cx="68263" cy="219075"/>
                </a:xfrm>
                <a:custGeom>
                  <a:avLst/>
                  <a:gdLst>
                    <a:gd name="T0" fmla="*/ 0 w 43"/>
                    <a:gd name="T1" fmla="*/ 138 h 138"/>
                    <a:gd name="T2" fmla="*/ 9 w 43"/>
                    <a:gd name="T3" fmla="*/ 138 h 138"/>
                    <a:gd name="T4" fmla="*/ 22 w 43"/>
                    <a:gd name="T5" fmla="*/ 138 h 138"/>
                    <a:gd name="T6" fmla="*/ 43 w 43"/>
                    <a:gd name="T7" fmla="*/ 0 h 138"/>
                    <a:gd name="T8" fmla="*/ 0 w 43"/>
                    <a:gd name="T9" fmla="*/ 13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38">
                      <a:moveTo>
                        <a:pt x="0" y="138"/>
                      </a:moveTo>
                      <a:lnTo>
                        <a:pt x="9" y="138"/>
                      </a:lnTo>
                      <a:lnTo>
                        <a:pt x="22" y="138"/>
                      </a:lnTo>
                      <a:lnTo>
                        <a:pt x="43" y="0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7" name="îślïḓè">
                  <a:extLst>
                    <a:ext uri="{FF2B5EF4-FFF2-40B4-BE49-F238E27FC236}">
                      <a16:creationId xmlns:a16="http://schemas.microsoft.com/office/drawing/2014/main" id="{06949DD8-BFBD-4AB8-901B-5CD428CFF801}"/>
                    </a:ext>
                  </a:extLst>
                </p:cNvPr>
                <p:cNvSpPr/>
                <p:nvPr/>
              </p:nvSpPr>
              <p:spPr bwMode="auto">
                <a:xfrm>
                  <a:off x="7180263" y="4392619"/>
                  <a:ext cx="65088" cy="219075"/>
                </a:xfrm>
                <a:custGeom>
                  <a:avLst/>
                  <a:gdLst>
                    <a:gd name="T0" fmla="*/ 0 w 41"/>
                    <a:gd name="T1" fmla="*/ 0 h 138"/>
                    <a:gd name="T2" fmla="*/ 21 w 41"/>
                    <a:gd name="T3" fmla="*/ 138 h 138"/>
                    <a:gd name="T4" fmla="*/ 32 w 41"/>
                    <a:gd name="T5" fmla="*/ 138 h 138"/>
                    <a:gd name="T6" fmla="*/ 41 w 41"/>
                    <a:gd name="T7" fmla="*/ 138 h 138"/>
                    <a:gd name="T8" fmla="*/ 0 w 41"/>
                    <a:gd name="T9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8">
                      <a:moveTo>
                        <a:pt x="0" y="0"/>
                      </a:moveTo>
                      <a:lnTo>
                        <a:pt x="21" y="138"/>
                      </a:lnTo>
                      <a:lnTo>
                        <a:pt x="32" y="138"/>
                      </a:lnTo>
                      <a:lnTo>
                        <a:pt x="41" y="1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8" name="íṩḷïḓè">
                  <a:extLst>
                    <a:ext uri="{FF2B5EF4-FFF2-40B4-BE49-F238E27FC236}">
                      <a16:creationId xmlns:a16="http://schemas.microsoft.com/office/drawing/2014/main" id="{9FD0CBA8-2833-44C6-B6B3-F7DDB269E5F9}"/>
                    </a:ext>
                  </a:extLst>
                </p:cNvPr>
                <p:cNvSpPr/>
                <p:nvPr/>
              </p:nvSpPr>
              <p:spPr bwMode="auto">
                <a:xfrm>
                  <a:off x="7146925" y="4392619"/>
                  <a:ext cx="66675" cy="219075"/>
                </a:xfrm>
                <a:custGeom>
                  <a:avLst/>
                  <a:gdLst>
                    <a:gd name="T0" fmla="*/ 21 w 42"/>
                    <a:gd name="T1" fmla="*/ 0 h 138"/>
                    <a:gd name="T2" fmla="*/ 0 w 42"/>
                    <a:gd name="T3" fmla="*/ 138 h 138"/>
                    <a:gd name="T4" fmla="*/ 10 w 42"/>
                    <a:gd name="T5" fmla="*/ 138 h 138"/>
                    <a:gd name="T6" fmla="*/ 18 w 42"/>
                    <a:gd name="T7" fmla="*/ 138 h 138"/>
                    <a:gd name="T8" fmla="*/ 21 w 42"/>
                    <a:gd name="T9" fmla="*/ 138 h 138"/>
                    <a:gd name="T10" fmla="*/ 24 w 42"/>
                    <a:gd name="T11" fmla="*/ 138 h 138"/>
                    <a:gd name="T12" fmla="*/ 31 w 42"/>
                    <a:gd name="T13" fmla="*/ 138 h 138"/>
                    <a:gd name="T14" fmla="*/ 42 w 42"/>
                    <a:gd name="T15" fmla="*/ 138 h 138"/>
                    <a:gd name="T16" fmla="*/ 21 w 42"/>
                    <a:gd name="T1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138">
                      <a:moveTo>
                        <a:pt x="21" y="0"/>
                      </a:moveTo>
                      <a:lnTo>
                        <a:pt x="0" y="138"/>
                      </a:lnTo>
                      <a:lnTo>
                        <a:pt x="10" y="138"/>
                      </a:lnTo>
                      <a:lnTo>
                        <a:pt x="18" y="138"/>
                      </a:lnTo>
                      <a:lnTo>
                        <a:pt x="21" y="138"/>
                      </a:lnTo>
                      <a:lnTo>
                        <a:pt x="24" y="138"/>
                      </a:lnTo>
                      <a:lnTo>
                        <a:pt x="31" y="138"/>
                      </a:lnTo>
                      <a:lnTo>
                        <a:pt x="42" y="138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5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49" name="íSliďè">
                  <a:extLst>
                    <a:ext uri="{FF2B5EF4-FFF2-40B4-BE49-F238E27FC236}">
                      <a16:creationId xmlns:a16="http://schemas.microsoft.com/office/drawing/2014/main" id="{95955288-D920-456D-8B65-2C6A8251CCCD}"/>
                    </a:ext>
                  </a:extLst>
                </p:cNvPr>
                <p:cNvSpPr/>
                <p:nvPr/>
              </p:nvSpPr>
              <p:spPr bwMode="auto">
                <a:xfrm>
                  <a:off x="7118350" y="4340232"/>
                  <a:ext cx="61913" cy="198438"/>
                </a:xfrm>
                <a:custGeom>
                  <a:avLst/>
                  <a:gdLst>
                    <a:gd name="T0" fmla="*/ 0 w 39"/>
                    <a:gd name="T1" fmla="*/ 125 h 125"/>
                    <a:gd name="T2" fmla="*/ 8 w 39"/>
                    <a:gd name="T3" fmla="*/ 125 h 125"/>
                    <a:gd name="T4" fmla="*/ 20 w 39"/>
                    <a:gd name="T5" fmla="*/ 125 h 125"/>
                    <a:gd name="T6" fmla="*/ 39 w 39"/>
                    <a:gd name="T7" fmla="*/ 0 h 125"/>
                    <a:gd name="T8" fmla="*/ 0 w 39"/>
                    <a:gd name="T9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25">
                      <a:moveTo>
                        <a:pt x="0" y="125"/>
                      </a:moveTo>
                      <a:lnTo>
                        <a:pt x="8" y="125"/>
                      </a:lnTo>
                      <a:lnTo>
                        <a:pt x="20" y="125"/>
                      </a:lnTo>
                      <a:lnTo>
                        <a:pt x="39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50" name="ïśľíḓè">
                  <a:extLst>
                    <a:ext uri="{FF2B5EF4-FFF2-40B4-BE49-F238E27FC236}">
                      <a16:creationId xmlns:a16="http://schemas.microsoft.com/office/drawing/2014/main" id="{2D86979A-DDA3-4175-9048-BAA224E2B640}"/>
                    </a:ext>
                  </a:extLst>
                </p:cNvPr>
                <p:cNvSpPr/>
                <p:nvPr/>
              </p:nvSpPr>
              <p:spPr bwMode="auto">
                <a:xfrm>
                  <a:off x="7180263" y="4340232"/>
                  <a:ext cx="58738" cy="198438"/>
                </a:xfrm>
                <a:custGeom>
                  <a:avLst/>
                  <a:gdLst>
                    <a:gd name="T0" fmla="*/ 0 w 37"/>
                    <a:gd name="T1" fmla="*/ 0 h 125"/>
                    <a:gd name="T2" fmla="*/ 18 w 37"/>
                    <a:gd name="T3" fmla="*/ 125 h 125"/>
                    <a:gd name="T4" fmla="*/ 29 w 37"/>
                    <a:gd name="T5" fmla="*/ 125 h 125"/>
                    <a:gd name="T6" fmla="*/ 37 w 37"/>
                    <a:gd name="T7" fmla="*/ 125 h 125"/>
                    <a:gd name="T8" fmla="*/ 0 w 37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25">
                      <a:moveTo>
                        <a:pt x="0" y="0"/>
                      </a:moveTo>
                      <a:lnTo>
                        <a:pt x="18" y="125"/>
                      </a:lnTo>
                      <a:lnTo>
                        <a:pt x="29" y="125"/>
                      </a:lnTo>
                      <a:lnTo>
                        <a:pt x="37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51" name="íśļíḑê">
                  <a:extLst>
                    <a:ext uri="{FF2B5EF4-FFF2-40B4-BE49-F238E27FC236}">
                      <a16:creationId xmlns:a16="http://schemas.microsoft.com/office/drawing/2014/main" id="{EC37E14E-4088-4B78-B957-CDBDF404291C}"/>
                    </a:ext>
                  </a:extLst>
                </p:cNvPr>
                <p:cNvSpPr/>
                <p:nvPr/>
              </p:nvSpPr>
              <p:spPr bwMode="auto">
                <a:xfrm>
                  <a:off x="7150100" y="4340232"/>
                  <a:ext cx="58738" cy="198438"/>
                </a:xfrm>
                <a:custGeom>
                  <a:avLst/>
                  <a:gdLst>
                    <a:gd name="T0" fmla="*/ 19 w 37"/>
                    <a:gd name="T1" fmla="*/ 0 h 125"/>
                    <a:gd name="T2" fmla="*/ 0 w 37"/>
                    <a:gd name="T3" fmla="*/ 125 h 125"/>
                    <a:gd name="T4" fmla="*/ 9 w 37"/>
                    <a:gd name="T5" fmla="*/ 125 h 125"/>
                    <a:gd name="T6" fmla="*/ 16 w 37"/>
                    <a:gd name="T7" fmla="*/ 125 h 125"/>
                    <a:gd name="T8" fmla="*/ 19 w 37"/>
                    <a:gd name="T9" fmla="*/ 125 h 125"/>
                    <a:gd name="T10" fmla="*/ 22 w 37"/>
                    <a:gd name="T11" fmla="*/ 125 h 125"/>
                    <a:gd name="T12" fmla="*/ 28 w 37"/>
                    <a:gd name="T13" fmla="*/ 125 h 125"/>
                    <a:gd name="T14" fmla="*/ 37 w 37"/>
                    <a:gd name="T15" fmla="*/ 125 h 125"/>
                    <a:gd name="T16" fmla="*/ 19 w 37"/>
                    <a:gd name="T1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125">
                      <a:moveTo>
                        <a:pt x="19" y="0"/>
                      </a:moveTo>
                      <a:lnTo>
                        <a:pt x="0" y="125"/>
                      </a:lnTo>
                      <a:lnTo>
                        <a:pt x="9" y="125"/>
                      </a:lnTo>
                      <a:lnTo>
                        <a:pt x="16" y="125"/>
                      </a:lnTo>
                      <a:lnTo>
                        <a:pt x="19" y="125"/>
                      </a:lnTo>
                      <a:lnTo>
                        <a:pt x="22" y="125"/>
                      </a:lnTo>
                      <a:lnTo>
                        <a:pt x="28" y="125"/>
                      </a:lnTo>
                      <a:lnTo>
                        <a:pt x="37" y="12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40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52" name="iṡlíḑé">
                  <a:extLst>
                    <a:ext uri="{FF2B5EF4-FFF2-40B4-BE49-F238E27FC236}">
                      <a16:creationId xmlns:a16="http://schemas.microsoft.com/office/drawing/2014/main" id="{2416C03D-A6CF-4687-B872-EF826ADABCF5}"/>
                    </a:ext>
                  </a:extLst>
                </p:cNvPr>
                <p:cNvSpPr/>
                <p:nvPr/>
              </p:nvSpPr>
              <p:spPr bwMode="auto">
                <a:xfrm>
                  <a:off x="7131050" y="4310069"/>
                  <a:ext cx="49213" cy="160338"/>
                </a:xfrm>
                <a:custGeom>
                  <a:avLst/>
                  <a:gdLst>
                    <a:gd name="T0" fmla="*/ 0 w 31"/>
                    <a:gd name="T1" fmla="*/ 101 h 101"/>
                    <a:gd name="T2" fmla="*/ 7 w 31"/>
                    <a:gd name="T3" fmla="*/ 101 h 101"/>
                    <a:gd name="T4" fmla="*/ 16 w 31"/>
                    <a:gd name="T5" fmla="*/ 101 h 101"/>
                    <a:gd name="T6" fmla="*/ 31 w 31"/>
                    <a:gd name="T7" fmla="*/ 0 h 101"/>
                    <a:gd name="T8" fmla="*/ 0 w 31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01">
                      <a:moveTo>
                        <a:pt x="0" y="101"/>
                      </a:moveTo>
                      <a:lnTo>
                        <a:pt x="7" y="101"/>
                      </a:lnTo>
                      <a:lnTo>
                        <a:pt x="16" y="101"/>
                      </a:lnTo>
                      <a:lnTo>
                        <a:pt x="31" y="0"/>
                      </a:lnTo>
                      <a:lnTo>
                        <a:pt x="0" y="101"/>
                      </a:lnTo>
                      <a:close/>
                    </a:path>
                  </a:pathLst>
                </a:custGeom>
                <a:solidFill>
                  <a:srgbClr val="497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53" name="íSḷïdê">
                  <a:extLst>
                    <a:ext uri="{FF2B5EF4-FFF2-40B4-BE49-F238E27FC236}">
                      <a16:creationId xmlns:a16="http://schemas.microsoft.com/office/drawing/2014/main" id="{B2010512-57D4-4FAB-930C-29E7E6ABB00C}"/>
                    </a:ext>
                  </a:extLst>
                </p:cNvPr>
                <p:cNvSpPr/>
                <p:nvPr/>
              </p:nvSpPr>
              <p:spPr bwMode="auto">
                <a:xfrm>
                  <a:off x="7180263" y="4310069"/>
                  <a:ext cx="47625" cy="160338"/>
                </a:xfrm>
                <a:custGeom>
                  <a:avLst/>
                  <a:gdLst>
                    <a:gd name="T0" fmla="*/ 0 w 30"/>
                    <a:gd name="T1" fmla="*/ 0 h 101"/>
                    <a:gd name="T2" fmla="*/ 15 w 30"/>
                    <a:gd name="T3" fmla="*/ 101 h 101"/>
                    <a:gd name="T4" fmla="*/ 24 w 30"/>
                    <a:gd name="T5" fmla="*/ 101 h 101"/>
                    <a:gd name="T6" fmla="*/ 30 w 30"/>
                    <a:gd name="T7" fmla="*/ 101 h 101"/>
                    <a:gd name="T8" fmla="*/ 0 w 30"/>
                    <a:gd name="T9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01">
                      <a:moveTo>
                        <a:pt x="0" y="0"/>
                      </a:moveTo>
                      <a:lnTo>
                        <a:pt x="15" y="101"/>
                      </a:lnTo>
                      <a:lnTo>
                        <a:pt x="24" y="101"/>
                      </a:lnTo>
                      <a:lnTo>
                        <a:pt x="3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A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  <p:sp>
              <p:nvSpPr>
                <p:cNvPr id="254" name="îśļïḓè">
                  <a:extLst>
                    <a:ext uri="{FF2B5EF4-FFF2-40B4-BE49-F238E27FC236}">
                      <a16:creationId xmlns:a16="http://schemas.microsoft.com/office/drawing/2014/main" id="{0D344CA3-DDC5-41FB-836B-D654C1A07DF1}"/>
                    </a:ext>
                  </a:extLst>
                </p:cNvPr>
                <p:cNvSpPr/>
                <p:nvPr/>
              </p:nvSpPr>
              <p:spPr bwMode="auto">
                <a:xfrm>
                  <a:off x="7156450" y="4310069"/>
                  <a:ext cx="47625" cy="160338"/>
                </a:xfrm>
                <a:custGeom>
                  <a:avLst/>
                  <a:gdLst>
                    <a:gd name="T0" fmla="*/ 15 w 30"/>
                    <a:gd name="T1" fmla="*/ 0 h 101"/>
                    <a:gd name="T2" fmla="*/ 0 w 30"/>
                    <a:gd name="T3" fmla="*/ 101 h 101"/>
                    <a:gd name="T4" fmla="*/ 7 w 30"/>
                    <a:gd name="T5" fmla="*/ 101 h 101"/>
                    <a:gd name="T6" fmla="*/ 12 w 30"/>
                    <a:gd name="T7" fmla="*/ 101 h 101"/>
                    <a:gd name="T8" fmla="*/ 15 w 30"/>
                    <a:gd name="T9" fmla="*/ 101 h 101"/>
                    <a:gd name="T10" fmla="*/ 17 w 30"/>
                    <a:gd name="T11" fmla="*/ 101 h 101"/>
                    <a:gd name="T12" fmla="*/ 22 w 30"/>
                    <a:gd name="T13" fmla="*/ 101 h 101"/>
                    <a:gd name="T14" fmla="*/ 30 w 30"/>
                    <a:gd name="T15" fmla="*/ 101 h 101"/>
                    <a:gd name="T16" fmla="*/ 15 w 30"/>
                    <a:gd name="T17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101">
                      <a:moveTo>
                        <a:pt x="15" y="0"/>
                      </a:moveTo>
                      <a:lnTo>
                        <a:pt x="0" y="101"/>
                      </a:lnTo>
                      <a:lnTo>
                        <a:pt x="7" y="101"/>
                      </a:lnTo>
                      <a:lnTo>
                        <a:pt x="12" y="101"/>
                      </a:lnTo>
                      <a:lnTo>
                        <a:pt x="15" y="101"/>
                      </a:lnTo>
                      <a:lnTo>
                        <a:pt x="17" y="101"/>
                      </a:lnTo>
                      <a:lnTo>
                        <a:pt x="22" y="101"/>
                      </a:lnTo>
                      <a:lnTo>
                        <a:pt x="30" y="10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4D82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>
                    <a:solidFill>
                      <a:srgbClr val="30A3DC"/>
                    </a:solidFill>
                  </a:endParaRPr>
                </a:p>
              </p:txBody>
            </p:sp>
          </p:grpSp>
        </p:grp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F0130A7B-B46B-4762-83CD-A28873CEE771}"/>
                </a:ext>
              </a:extLst>
            </p:cNvPr>
            <p:cNvCxnSpPr/>
            <p:nvPr/>
          </p:nvCxnSpPr>
          <p:spPr>
            <a:xfrm>
              <a:off x="669925" y="4856161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ï$ļíḍê">
              <a:extLst>
                <a:ext uri="{FF2B5EF4-FFF2-40B4-BE49-F238E27FC236}">
                  <a16:creationId xmlns:a16="http://schemas.microsoft.com/office/drawing/2014/main" id="{C022BFE7-AC52-4109-98C5-46631516A548}"/>
                </a:ext>
              </a:extLst>
            </p:cNvPr>
            <p:cNvSpPr/>
            <p:nvPr/>
          </p:nvSpPr>
          <p:spPr>
            <a:xfrm>
              <a:off x="1114422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1</a:t>
              </a:r>
              <a:endParaRPr lang="zh-CN" altLang="en-US" sz="1200" b="1" i="1" dirty="0"/>
            </a:p>
          </p:txBody>
        </p:sp>
        <p:grpSp>
          <p:nvGrpSpPr>
            <p:cNvPr id="69" name="ïṩliďe">
              <a:extLst>
                <a:ext uri="{FF2B5EF4-FFF2-40B4-BE49-F238E27FC236}">
                  <a16:creationId xmlns:a16="http://schemas.microsoft.com/office/drawing/2014/main" id="{8FD107D2-E39B-4A6F-9DF3-B1C197CF0002}"/>
                </a:ext>
              </a:extLst>
            </p:cNvPr>
            <p:cNvGrpSpPr/>
            <p:nvPr/>
          </p:nvGrpSpPr>
          <p:grpSpPr>
            <a:xfrm>
              <a:off x="673100" y="5195136"/>
              <a:ext cx="1403350" cy="951664"/>
              <a:chOff x="6553263" y="4439485"/>
              <a:chExt cx="1361802" cy="951664"/>
            </a:xfrm>
          </p:grpSpPr>
          <p:sp>
            <p:nvSpPr>
              <p:cNvPr id="94" name="íṡļïḍè">
                <a:extLst>
                  <a:ext uri="{FF2B5EF4-FFF2-40B4-BE49-F238E27FC236}">
                    <a16:creationId xmlns:a16="http://schemas.microsoft.com/office/drawing/2014/main" id="{7FA862F4-14A5-4615-87DF-D40F30DC85C7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95" name="ïSḷïḓè">
                <a:extLst>
                  <a:ext uri="{FF2B5EF4-FFF2-40B4-BE49-F238E27FC236}">
                    <a16:creationId xmlns:a16="http://schemas.microsoft.com/office/drawing/2014/main" id="{D690DE7B-A854-4308-BEB5-2D65B07995A3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0" name="iSļiďè">
              <a:extLst>
                <a:ext uri="{FF2B5EF4-FFF2-40B4-BE49-F238E27FC236}">
                  <a16:creationId xmlns:a16="http://schemas.microsoft.com/office/drawing/2014/main" id="{7C292CBB-9DA6-40C9-BA9E-BDB4453AA605}"/>
                </a:ext>
              </a:extLst>
            </p:cNvPr>
            <p:cNvGrpSpPr/>
            <p:nvPr/>
          </p:nvGrpSpPr>
          <p:grpSpPr>
            <a:xfrm>
              <a:off x="2246842" y="5195136"/>
              <a:ext cx="1403350" cy="951664"/>
              <a:chOff x="6553263" y="4439485"/>
              <a:chExt cx="1361802" cy="951664"/>
            </a:xfrm>
          </p:grpSpPr>
          <p:sp>
            <p:nvSpPr>
              <p:cNvPr id="92" name="ï$ľîḓê">
                <a:extLst>
                  <a:ext uri="{FF2B5EF4-FFF2-40B4-BE49-F238E27FC236}">
                    <a16:creationId xmlns:a16="http://schemas.microsoft.com/office/drawing/2014/main" id="{FB419C7A-85E6-4AB4-A0B9-E701A92FD29C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93" name="ïSlîḓè">
                <a:extLst>
                  <a:ext uri="{FF2B5EF4-FFF2-40B4-BE49-F238E27FC236}">
                    <a16:creationId xmlns:a16="http://schemas.microsoft.com/office/drawing/2014/main" id="{9EFF6B29-49AA-4E23-9882-2D89E5150F67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1" name="íṩlíḓé">
              <a:extLst>
                <a:ext uri="{FF2B5EF4-FFF2-40B4-BE49-F238E27FC236}">
                  <a16:creationId xmlns:a16="http://schemas.microsoft.com/office/drawing/2014/main" id="{0D2A2147-9E84-49B3-B8FE-EAF55CD8DFB0}"/>
                </a:ext>
              </a:extLst>
            </p:cNvPr>
            <p:cNvGrpSpPr/>
            <p:nvPr/>
          </p:nvGrpSpPr>
          <p:grpSpPr>
            <a:xfrm>
              <a:off x="3820584" y="5195136"/>
              <a:ext cx="1403350" cy="951664"/>
              <a:chOff x="6553263" y="4439485"/>
              <a:chExt cx="1361802" cy="951664"/>
            </a:xfrm>
          </p:grpSpPr>
          <p:sp>
            <p:nvSpPr>
              <p:cNvPr id="90" name="ïṡľíḑè">
                <a:extLst>
                  <a:ext uri="{FF2B5EF4-FFF2-40B4-BE49-F238E27FC236}">
                    <a16:creationId xmlns:a16="http://schemas.microsoft.com/office/drawing/2014/main" id="{A858FA07-F4D2-4A36-AA9D-9F088793BBB0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91" name="íṧḻíde">
                <a:extLst>
                  <a:ext uri="{FF2B5EF4-FFF2-40B4-BE49-F238E27FC236}">
                    <a16:creationId xmlns:a16="http://schemas.microsoft.com/office/drawing/2014/main" id="{67CEA493-E2BB-414E-B7F8-8C7980AB2825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2" name="îṣḷîdé">
              <a:extLst>
                <a:ext uri="{FF2B5EF4-FFF2-40B4-BE49-F238E27FC236}">
                  <a16:creationId xmlns:a16="http://schemas.microsoft.com/office/drawing/2014/main" id="{BD4395B2-72DB-437B-BB7B-E4C63AFD5435}"/>
                </a:ext>
              </a:extLst>
            </p:cNvPr>
            <p:cNvGrpSpPr/>
            <p:nvPr/>
          </p:nvGrpSpPr>
          <p:grpSpPr>
            <a:xfrm>
              <a:off x="5394326" y="5195136"/>
              <a:ext cx="1403350" cy="951664"/>
              <a:chOff x="6553263" y="4439485"/>
              <a:chExt cx="1361802" cy="951664"/>
            </a:xfrm>
          </p:grpSpPr>
          <p:sp>
            <p:nvSpPr>
              <p:cNvPr id="88" name="iŝļíďe">
                <a:extLst>
                  <a:ext uri="{FF2B5EF4-FFF2-40B4-BE49-F238E27FC236}">
                    <a16:creationId xmlns:a16="http://schemas.microsoft.com/office/drawing/2014/main" id="{977F9FB3-F250-4EDC-A277-ECE52B46D143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89" name="iŝľídé">
                <a:extLst>
                  <a:ext uri="{FF2B5EF4-FFF2-40B4-BE49-F238E27FC236}">
                    <a16:creationId xmlns:a16="http://schemas.microsoft.com/office/drawing/2014/main" id="{8B1AFB1F-D228-4A49-AA89-19F0C45441F9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3" name="ïš1iḑê">
              <a:extLst>
                <a:ext uri="{FF2B5EF4-FFF2-40B4-BE49-F238E27FC236}">
                  <a16:creationId xmlns:a16="http://schemas.microsoft.com/office/drawing/2014/main" id="{50708672-4639-47DC-ACBB-F3F77590F1B0}"/>
                </a:ext>
              </a:extLst>
            </p:cNvPr>
            <p:cNvGrpSpPr/>
            <p:nvPr/>
          </p:nvGrpSpPr>
          <p:grpSpPr>
            <a:xfrm>
              <a:off x="6968068" y="5195136"/>
              <a:ext cx="1403350" cy="951664"/>
              <a:chOff x="6553263" y="4439485"/>
              <a:chExt cx="1361802" cy="951664"/>
            </a:xfrm>
          </p:grpSpPr>
          <p:sp>
            <p:nvSpPr>
              <p:cNvPr id="86" name="ï$ľîḑè">
                <a:extLst>
                  <a:ext uri="{FF2B5EF4-FFF2-40B4-BE49-F238E27FC236}">
                    <a16:creationId xmlns:a16="http://schemas.microsoft.com/office/drawing/2014/main" id="{D4F9D1AB-E383-4628-B14D-1081461C5FF7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87" name="îṣļiďe">
                <a:extLst>
                  <a:ext uri="{FF2B5EF4-FFF2-40B4-BE49-F238E27FC236}">
                    <a16:creationId xmlns:a16="http://schemas.microsoft.com/office/drawing/2014/main" id="{1F6F5033-5CA8-4F46-A226-E69A3CBFA603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4" name="îṧḷiḍê">
              <a:extLst>
                <a:ext uri="{FF2B5EF4-FFF2-40B4-BE49-F238E27FC236}">
                  <a16:creationId xmlns:a16="http://schemas.microsoft.com/office/drawing/2014/main" id="{7824E785-3A64-4E19-8F16-942383C09040}"/>
                </a:ext>
              </a:extLst>
            </p:cNvPr>
            <p:cNvGrpSpPr/>
            <p:nvPr/>
          </p:nvGrpSpPr>
          <p:grpSpPr>
            <a:xfrm>
              <a:off x="8541810" y="5195136"/>
              <a:ext cx="1403350" cy="951664"/>
              <a:chOff x="6553263" y="4439485"/>
              <a:chExt cx="1361802" cy="951664"/>
            </a:xfrm>
          </p:grpSpPr>
          <p:sp>
            <p:nvSpPr>
              <p:cNvPr id="84" name="ïṥľíḑe">
                <a:extLst>
                  <a:ext uri="{FF2B5EF4-FFF2-40B4-BE49-F238E27FC236}">
                    <a16:creationId xmlns:a16="http://schemas.microsoft.com/office/drawing/2014/main" id="{715272D1-3252-462D-861F-99DE5A837C4D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85" name="îṥlíḓe">
                <a:extLst>
                  <a:ext uri="{FF2B5EF4-FFF2-40B4-BE49-F238E27FC236}">
                    <a16:creationId xmlns:a16="http://schemas.microsoft.com/office/drawing/2014/main" id="{7F5EACEF-A24F-4F83-A2D9-D4EEB6F776C6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5" name="îṥlîḑê">
              <a:extLst>
                <a:ext uri="{FF2B5EF4-FFF2-40B4-BE49-F238E27FC236}">
                  <a16:creationId xmlns:a16="http://schemas.microsoft.com/office/drawing/2014/main" id="{6A84631C-56C0-4684-9864-9BE463621409}"/>
                </a:ext>
              </a:extLst>
            </p:cNvPr>
            <p:cNvGrpSpPr/>
            <p:nvPr/>
          </p:nvGrpSpPr>
          <p:grpSpPr>
            <a:xfrm>
              <a:off x="10115550" y="5195136"/>
              <a:ext cx="1403350" cy="951664"/>
              <a:chOff x="6553263" y="4439485"/>
              <a:chExt cx="1361802" cy="951664"/>
            </a:xfrm>
          </p:grpSpPr>
          <p:sp>
            <p:nvSpPr>
              <p:cNvPr id="82" name="íṩ1iḑe">
                <a:extLst>
                  <a:ext uri="{FF2B5EF4-FFF2-40B4-BE49-F238E27FC236}">
                    <a16:creationId xmlns:a16="http://schemas.microsoft.com/office/drawing/2014/main" id="{0428F8E6-FCDA-4942-BB93-3DA6A742126B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83" name="ïṥľïḍè">
                <a:extLst>
                  <a:ext uri="{FF2B5EF4-FFF2-40B4-BE49-F238E27FC236}">
                    <a16:creationId xmlns:a16="http://schemas.microsoft.com/office/drawing/2014/main" id="{D00E8FC2-0471-4E13-8F35-AC32DD8C7A0E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76" name="ïṣlíḓè">
              <a:extLst>
                <a:ext uri="{FF2B5EF4-FFF2-40B4-BE49-F238E27FC236}">
                  <a16:creationId xmlns:a16="http://schemas.microsoft.com/office/drawing/2014/main" id="{B1B5A713-D2D6-42FA-A1E4-DA58BAF986EB}"/>
                </a:ext>
              </a:extLst>
            </p:cNvPr>
            <p:cNvSpPr/>
            <p:nvPr/>
          </p:nvSpPr>
          <p:spPr>
            <a:xfrm>
              <a:off x="2688163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2</a:t>
              </a:r>
              <a:endParaRPr lang="zh-CN" altLang="en-US" sz="1200" b="1" i="1" dirty="0"/>
            </a:p>
          </p:txBody>
        </p:sp>
        <p:sp>
          <p:nvSpPr>
            <p:cNvPr id="77" name="îṧḷîḍè">
              <a:extLst>
                <a:ext uri="{FF2B5EF4-FFF2-40B4-BE49-F238E27FC236}">
                  <a16:creationId xmlns:a16="http://schemas.microsoft.com/office/drawing/2014/main" id="{D6E80415-546C-4344-B772-5091A45B0851}"/>
                </a:ext>
              </a:extLst>
            </p:cNvPr>
            <p:cNvSpPr/>
            <p:nvPr/>
          </p:nvSpPr>
          <p:spPr>
            <a:xfrm>
              <a:off x="4261904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3</a:t>
              </a:r>
              <a:endParaRPr lang="zh-CN" altLang="en-US" sz="1200" b="1" i="1" dirty="0"/>
            </a:p>
          </p:txBody>
        </p:sp>
        <p:sp>
          <p:nvSpPr>
            <p:cNvPr id="78" name="îŝlíḓè">
              <a:extLst>
                <a:ext uri="{FF2B5EF4-FFF2-40B4-BE49-F238E27FC236}">
                  <a16:creationId xmlns:a16="http://schemas.microsoft.com/office/drawing/2014/main" id="{5C23486A-3C09-46D0-9044-B3D0243E5562}"/>
                </a:ext>
              </a:extLst>
            </p:cNvPr>
            <p:cNvSpPr/>
            <p:nvPr/>
          </p:nvSpPr>
          <p:spPr>
            <a:xfrm>
              <a:off x="5835645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4</a:t>
              </a:r>
              <a:endParaRPr lang="zh-CN" altLang="en-US" sz="1200" b="1" i="1" dirty="0"/>
            </a:p>
          </p:txBody>
        </p:sp>
        <p:sp>
          <p:nvSpPr>
            <p:cNvPr id="79" name="íṩļíḍe">
              <a:extLst>
                <a:ext uri="{FF2B5EF4-FFF2-40B4-BE49-F238E27FC236}">
                  <a16:creationId xmlns:a16="http://schemas.microsoft.com/office/drawing/2014/main" id="{0B2C3C06-A0A3-48A8-A71E-740C7A5BCC84}"/>
                </a:ext>
              </a:extLst>
            </p:cNvPr>
            <p:cNvSpPr/>
            <p:nvPr/>
          </p:nvSpPr>
          <p:spPr>
            <a:xfrm>
              <a:off x="7409386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5</a:t>
              </a:r>
              <a:endParaRPr lang="zh-CN" altLang="en-US" sz="1200" b="1" i="1" dirty="0"/>
            </a:p>
          </p:txBody>
        </p:sp>
        <p:sp>
          <p:nvSpPr>
            <p:cNvPr id="80" name="íṥ1îḋè">
              <a:extLst>
                <a:ext uri="{FF2B5EF4-FFF2-40B4-BE49-F238E27FC236}">
                  <a16:creationId xmlns:a16="http://schemas.microsoft.com/office/drawing/2014/main" id="{373B09F3-A160-4077-80A1-151A79B0DBEC}"/>
                </a:ext>
              </a:extLst>
            </p:cNvPr>
            <p:cNvSpPr/>
            <p:nvPr/>
          </p:nvSpPr>
          <p:spPr>
            <a:xfrm>
              <a:off x="8983127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6</a:t>
              </a:r>
              <a:endParaRPr lang="zh-CN" altLang="en-US" sz="1200" b="1" i="1" dirty="0"/>
            </a:p>
          </p:txBody>
        </p:sp>
        <p:sp>
          <p:nvSpPr>
            <p:cNvPr id="81" name="îs1iḍê">
              <a:extLst>
                <a:ext uri="{FF2B5EF4-FFF2-40B4-BE49-F238E27FC236}">
                  <a16:creationId xmlns:a16="http://schemas.microsoft.com/office/drawing/2014/main" id="{40F2E614-8487-41D0-BC31-E819D46B5D04}"/>
                </a:ext>
              </a:extLst>
            </p:cNvPr>
            <p:cNvSpPr/>
            <p:nvPr/>
          </p:nvSpPr>
          <p:spPr>
            <a:xfrm>
              <a:off x="10556868" y="4595811"/>
              <a:ext cx="520708" cy="520702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b="1" i="1" dirty="0"/>
                <a:t>7</a:t>
              </a:r>
              <a:endParaRPr lang="zh-CN" altLang="en-US" sz="12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16615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5067"/>
            <a:ext cx="10858500" cy="4809926"/>
            <a:chOff x="660400" y="1135067"/>
            <a:chExt cx="10858500" cy="480992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EBB5A07A-A1F5-4FE7-962D-94EFB484E5DC}"/>
                </a:ext>
              </a:extLst>
            </p:cNvPr>
            <p:cNvCxnSpPr/>
            <p:nvPr/>
          </p:nvCxnSpPr>
          <p:spPr>
            <a:xfrm>
              <a:off x="660400" y="1391446"/>
              <a:ext cx="108585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ṥlîdé"/>
            <p:cNvSpPr txBox="1"/>
            <p:nvPr/>
          </p:nvSpPr>
          <p:spPr>
            <a:xfrm>
              <a:off x="5195900" y="1135067"/>
              <a:ext cx="1800200" cy="5127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5" name="ïšḷîďé"/>
            <p:cNvSpPr txBox="1"/>
            <p:nvPr/>
          </p:nvSpPr>
          <p:spPr>
            <a:xfrm>
              <a:off x="1818781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6" name="iSlïde"/>
            <p:cNvSpPr txBox="1"/>
            <p:nvPr/>
          </p:nvSpPr>
          <p:spPr>
            <a:xfrm>
              <a:off x="2754884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7" name="îṩ1iḓè"/>
            <p:cNvSpPr txBox="1"/>
            <p:nvPr/>
          </p:nvSpPr>
          <p:spPr>
            <a:xfrm>
              <a:off x="2754884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673781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ŝlíḑè">
              <a:extLst>
                <a:ext uri="{FF2B5EF4-FFF2-40B4-BE49-F238E27FC236}">
                  <a16:creationId xmlns:a16="http://schemas.microsoft.com/office/drawing/2014/main" id="{FBBB8365-1600-4829-97A9-5B5FDE2EB992}"/>
                </a:ext>
              </a:extLst>
            </p:cNvPr>
            <p:cNvSpPr txBox="1"/>
            <p:nvPr/>
          </p:nvSpPr>
          <p:spPr>
            <a:xfrm>
              <a:off x="6593223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îS1ïḑé">
              <a:extLst>
                <a:ext uri="{FF2B5EF4-FFF2-40B4-BE49-F238E27FC236}">
                  <a16:creationId xmlns:a16="http://schemas.microsoft.com/office/drawing/2014/main" id="{95B58513-1C20-4444-B2ED-33C944236F99}"/>
                </a:ext>
              </a:extLst>
            </p:cNvPr>
            <p:cNvSpPr txBox="1"/>
            <p:nvPr/>
          </p:nvSpPr>
          <p:spPr>
            <a:xfrm>
              <a:off x="7529326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íṡlíḍè">
              <a:extLst>
                <a:ext uri="{FF2B5EF4-FFF2-40B4-BE49-F238E27FC236}">
                  <a16:creationId xmlns:a16="http://schemas.microsoft.com/office/drawing/2014/main" id="{95D2BA19-BA70-4424-A5CF-4ED22343DA1A}"/>
                </a:ext>
              </a:extLst>
            </p:cNvPr>
            <p:cNvSpPr txBox="1"/>
            <p:nvPr/>
          </p:nvSpPr>
          <p:spPr>
            <a:xfrm>
              <a:off x="7529326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4D6193B-92AA-4643-9381-3E5A086E3307}"/>
                </a:ext>
              </a:extLst>
            </p:cNvPr>
            <p:cNvCxnSpPr/>
            <p:nvPr/>
          </p:nvCxnSpPr>
          <p:spPr>
            <a:xfrm>
              <a:off x="7448223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ḷîḑè">
              <a:extLst>
                <a:ext uri="{FF2B5EF4-FFF2-40B4-BE49-F238E27FC236}">
                  <a16:creationId xmlns:a16="http://schemas.microsoft.com/office/drawing/2014/main" id="{9A137B72-A216-4CCE-B5FF-2C70F06974A3}"/>
                </a:ext>
              </a:extLst>
            </p:cNvPr>
            <p:cNvSpPr txBox="1"/>
            <p:nvPr/>
          </p:nvSpPr>
          <p:spPr>
            <a:xfrm>
              <a:off x="1818781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îŝḻiḓè">
              <a:extLst>
                <a:ext uri="{FF2B5EF4-FFF2-40B4-BE49-F238E27FC236}">
                  <a16:creationId xmlns:a16="http://schemas.microsoft.com/office/drawing/2014/main" id="{6EDEC9F3-CE52-4FC0-9516-6777A19B3FC3}"/>
                </a:ext>
              </a:extLst>
            </p:cNvPr>
            <p:cNvSpPr txBox="1"/>
            <p:nvPr/>
          </p:nvSpPr>
          <p:spPr>
            <a:xfrm>
              <a:off x="2754884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ïşḻïdè">
              <a:extLst>
                <a:ext uri="{FF2B5EF4-FFF2-40B4-BE49-F238E27FC236}">
                  <a16:creationId xmlns:a16="http://schemas.microsoft.com/office/drawing/2014/main" id="{C7D7E9F5-119F-4186-97BB-FCB9384DEF0A}"/>
                </a:ext>
              </a:extLst>
            </p:cNvPr>
            <p:cNvSpPr txBox="1"/>
            <p:nvPr/>
          </p:nvSpPr>
          <p:spPr>
            <a:xfrm>
              <a:off x="2754884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20E5F25-C00A-4E29-A5DF-EC53A20974A3}"/>
                </a:ext>
              </a:extLst>
            </p:cNvPr>
            <p:cNvCxnSpPr/>
            <p:nvPr/>
          </p:nvCxnSpPr>
          <p:spPr>
            <a:xfrm>
              <a:off x="2673781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ṩlídê">
              <a:extLst>
                <a:ext uri="{FF2B5EF4-FFF2-40B4-BE49-F238E27FC236}">
                  <a16:creationId xmlns:a16="http://schemas.microsoft.com/office/drawing/2014/main" id="{F2B9B55A-E70E-4E63-997F-C9B12A2CDDCA}"/>
                </a:ext>
              </a:extLst>
            </p:cNvPr>
            <p:cNvSpPr txBox="1"/>
            <p:nvPr/>
          </p:nvSpPr>
          <p:spPr>
            <a:xfrm>
              <a:off x="6593223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8" name="î$ľïḑê">
              <a:extLst>
                <a:ext uri="{FF2B5EF4-FFF2-40B4-BE49-F238E27FC236}">
                  <a16:creationId xmlns:a16="http://schemas.microsoft.com/office/drawing/2014/main" id="{5381FE51-B57B-4757-AA8C-9DBD97A79EF5}"/>
                </a:ext>
              </a:extLst>
            </p:cNvPr>
            <p:cNvSpPr txBox="1"/>
            <p:nvPr/>
          </p:nvSpPr>
          <p:spPr>
            <a:xfrm>
              <a:off x="7529326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ï$1îďe">
              <a:extLst>
                <a:ext uri="{FF2B5EF4-FFF2-40B4-BE49-F238E27FC236}">
                  <a16:creationId xmlns:a16="http://schemas.microsoft.com/office/drawing/2014/main" id="{0CF00F89-C842-4EB6-878F-47AD3B67FC8E}"/>
                </a:ext>
              </a:extLst>
            </p:cNvPr>
            <p:cNvSpPr txBox="1"/>
            <p:nvPr/>
          </p:nvSpPr>
          <p:spPr>
            <a:xfrm>
              <a:off x="7529326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9C5B7EC-9B85-4CB5-921C-D35BB18689A0}"/>
                </a:ext>
              </a:extLst>
            </p:cNvPr>
            <p:cNvCxnSpPr/>
            <p:nvPr/>
          </p:nvCxnSpPr>
          <p:spPr>
            <a:xfrm>
              <a:off x="7448223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$liďê">
              <a:extLst>
                <a:ext uri="{FF2B5EF4-FFF2-40B4-BE49-F238E27FC236}">
                  <a16:creationId xmlns:a16="http://schemas.microsoft.com/office/drawing/2014/main" id="{C16A88D9-A03B-454B-B0B2-E2333B429C32}"/>
                </a:ext>
              </a:extLst>
            </p:cNvPr>
            <p:cNvSpPr txBox="1"/>
            <p:nvPr/>
          </p:nvSpPr>
          <p:spPr>
            <a:xfrm>
              <a:off x="1818781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22" name="îṣlîďé">
              <a:extLst>
                <a:ext uri="{FF2B5EF4-FFF2-40B4-BE49-F238E27FC236}">
                  <a16:creationId xmlns:a16="http://schemas.microsoft.com/office/drawing/2014/main" id="{567E7AD3-48E9-409B-B9AB-43EE4C96D242}"/>
                </a:ext>
              </a:extLst>
            </p:cNvPr>
            <p:cNvSpPr txBox="1"/>
            <p:nvPr/>
          </p:nvSpPr>
          <p:spPr>
            <a:xfrm>
              <a:off x="2754884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îṡľïde">
              <a:extLst>
                <a:ext uri="{FF2B5EF4-FFF2-40B4-BE49-F238E27FC236}">
                  <a16:creationId xmlns:a16="http://schemas.microsoft.com/office/drawing/2014/main" id="{47AE448D-1C0F-4A00-8E4B-A090E0D3B948}"/>
                </a:ext>
              </a:extLst>
            </p:cNvPr>
            <p:cNvSpPr txBox="1"/>
            <p:nvPr/>
          </p:nvSpPr>
          <p:spPr>
            <a:xfrm>
              <a:off x="2754884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91C8F79-25F4-4591-8665-C102A62D629B}"/>
                </a:ext>
              </a:extLst>
            </p:cNvPr>
            <p:cNvCxnSpPr/>
            <p:nvPr/>
          </p:nvCxnSpPr>
          <p:spPr>
            <a:xfrm>
              <a:off x="2673781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sľïďè">
              <a:extLst>
                <a:ext uri="{FF2B5EF4-FFF2-40B4-BE49-F238E27FC236}">
                  <a16:creationId xmlns:a16="http://schemas.microsoft.com/office/drawing/2014/main" id="{09CFB807-C962-41DB-91D8-0031B466D18B}"/>
                </a:ext>
              </a:extLst>
            </p:cNvPr>
            <p:cNvSpPr txBox="1"/>
            <p:nvPr/>
          </p:nvSpPr>
          <p:spPr>
            <a:xfrm>
              <a:off x="6593223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26" name="ïṧ1iḋé">
              <a:extLst>
                <a:ext uri="{FF2B5EF4-FFF2-40B4-BE49-F238E27FC236}">
                  <a16:creationId xmlns:a16="http://schemas.microsoft.com/office/drawing/2014/main" id="{90BA2C9D-37F3-44D1-A645-7DBD42113419}"/>
                </a:ext>
              </a:extLst>
            </p:cNvPr>
            <p:cNvSpPr txBox="1"/>
            <p:nvPr/>
          </p:nvSpPr>
          <p:spPr>
            <a:xfrm>
              <a:off x="7529326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7" name="íś1ïḍê">
              <a:extLst>
                <a:ext uri="{FF2B5EF4-FFF2-40B4-BE49-F238E27FC236}">
                  <a16:creationId xmlns:a16="http://schemas.microsoft.com/office/drawing/2014/main" id="{24513638-BDF4-49C8-B934-961EAB6AED44}"/>
                </a:ext>
              </a:extLst>
            </p:cNvPr>
            <p:cNvSpPr txBox="1"/>
            <p:nvPr/>
          </p:nvSpPr>
          <p:spPr>
            <a:xfrm>
              <a:off x="7529326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A79D428-ABB3-4A39-BB1F-90FF5A30A48D}"/>
                </a:ext>
              </a:extLst>
            </p:cNvPr>
            <p:cNvCxnSpPr/>
            <p:nvPr/>
          </p:nvCxnSpPr>
          <p:spPr>
            <a:xfrm>
              <a:off x="7448223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3625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83A4DB-5DFC-4B06-953B-1EC93BDF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864F62-CD6C-48D1-8842-25D318B8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C499162-D9FB-42A2-8613-49D1F7CC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215" name="2348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1145" y="1675634"/>
            <a:ext cx="10697755" cy="4471166"/>
            <a:chOff x="821145" y="1675634"/>
            <a:chExt cx="10697755" cy="4471166"/>
          </a:xfrm>
        </p:grpSpPr>
        <p:grpSp>
          <p:nvGrpSpPr>
            <p:cNvPr id="216" name="íṡļîḍê"/>
            <p:cNvGrpSpPr/>
            <p:nvPr/>
          </p:nvGrpSpPr>
          <p:grpSpPr>
            <a:xfrm>
              <a:off x="821145" y="1675634"/>
              <a:ext cx="4071351" cy="844733"/>
              <a:chOff x="821145" y="1675634"/>
              <a:chExt cx="4071351" cy="844733"/>
            </a:xfrm>
          </p:grpSpPr>
          <p:sp>
            <p:nvSpPr>
              <p:cNvPr id="419" name="íṥḻídê"/>
              <p:cNvSpPr/>
              <p:nvPr/>
            </p:nvSpPr>
            <p:spPr>
              <a:xfrm>
                <a:off x="821145" y="1790568"/>
                <a:ext cx="52251" cy="614865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0" name="išľîḋè"/>
              <p:cNvGrpSpPr/>
              <p:nvPr/>
            </p:nvGrpSpPr>
            <p:grpSpPr>
              <a:xfrm>
                <a:off x="943064" y="1675634"/>
                <a:ext cx="3289302" cy="844733"/>
                <a:chOff x="1085866" y="2229393"/>
                <a:chExt cx="2893952" cy="844733"/>
              </a:xfrm>
            </p:grpSpPr>
            <p:sp>
              <p:nvSpPr>
                <p:cNvPr id="422" name="ïŝlîďê">
                  <a:extLst>
                    <a:ext uri="{FF2B5EF4-FFF2-40B4-BE49-F238E27FC236}">
                      <a16:creationId xmlns:a16="http://schemas.microsoft.com/office/drawing/2014/main" id="{473A67AE-4827-446C-9DCB-D671847FF830}"/>
                    </a:ext>
                  </a:extLst>
                </p:cNvPr>
                <p:cNvSpPr/>
                <p:nvPr/>
              </p:nvSpPr>
              <p:spPr bwMode="auto">
                <a:xfrm>
                  <a:off x="1085866" y="2554126"/>
                  <a:ext cx="2893952" cy="520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23" name="í$lîḍê">
                  <a:extLst>
                    <a:ext uri="{FF2B5EF4-FFF2-40B4-BE49-F238E27FC236}">
                      <a16:creationId xmlns:a16="http://schemas.microsoft.com/office/drawing/2014/main" id="{C3192754-7C61-489E-8D1A-F5B0009A1BF6}"/>
                    </a:ext>
                  </a:extLst>
                </p:cNvPr>
                <p:cNvSpPr txBox="1"/>
                <p:nvPr/>
              </p:nvSpPr>
              <p:spPr bwMode="auto">
                <a:xfrm>
                  <a:off x="1085866" y="2229393"/>
                  <a:ext cx="2893952" cy="324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  <p:sp>
            <p:nvSpPr>
              <p:cNvPr id="421" name="ïṡļîďe">
                <a:extLst>
                  <a:ext uri="{FF2B5EF4-FFF2-40B4-BE49-F238E27FC236}">
                    <a16:creationId xmlns:a16="http://schemas.microsoft.com/office/drawing/2014/main" id="{C3192754-7C61-489E-8D1A-F5B0009A1BF6}"/>
                  </a:ext>
                </a:extLst>
              </p:cNvPr>
              <p:cNvSpPr txBox="1"/>
              <p:nvPr/>
            </p:nvSpPr>
            <p:spPr bwMode="auto">
              <a:xfrm>
                <a:off x="4194869" y="1774835"/>
                <a:ext cx="69762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600" b="1" dirty="0">
                    <a:solidFill>
                      <a:schemeClr val="bg1">
                        <a:lumMod val="95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217" name="išḷïdè"/>
            <p:cNvGrpSpPr/>
            <p:nvPr/>
          </p:nvGrpSpPr>
          <p:grpSpPr>
            <a:xfrm>
              <a:off x="821145" y="2702667"/>
              <a:ext cx="4071351" cy="844733"/>
              <a:chOff x="821145" y="2702667"/>
              <a:chExt cx="4071351" cy="844733"/>
            </a:xfrm>
          </p:grpSpPr>
          <p:sp>
            <p:nvSpPr>
              <p:cNvPr id="414" name="îşľîďê"/>
              <p:cNvSpPr/>
              <p:nvPr/>
            </p:nvSpPr>
            <p:spPr>
              <a:xfrm>
                <a:off x="821145" y="2817601"/>
                <a:ext cx="52251" cy="614865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5" name="ïšḻïḓê"/>
              <p:cNvGrpSpPr/>
              <p:nvPr/>
            </p:nvGrpSpPr>
            <p:grpSpPr>
              <a:xfrm>
                <a:off x="943064" y="2702667"/>
                <a:ext cx="3289302" cy="844733"/>
                <a:chOff x="1085866" y="2229393"/>
                <a:chExt cx="2893952" cy="844733"/>
              </a:xfrm>
            </p:grpSpPr>
            <p:sp>
              <p:nvSpPr>
                <p:cNvPr id="417" name="íṡľïḓe">
                  <a:extLst>
                    <a:ext uri="{FF2B5EF4-FFF2-40B4-BE49-F238E27FC236}">
                      <a16:creationId xmlns:a16="http://schemas.microsoft.com/office/drawing/2014/main" id="{473A67AE-4827-446C-9DCB-D671847FF830}"/>
                    </a:ext>
                  </a:extLst>
                </p:cNvPr>
                <p:cNvSpPr/>
                <p:nvPr/>
              </p:nvSpPr>
              <p:spPr bwMode="auto">
                <a:xfrm>
                  <a:off x="1085866" y="2554126"/>
                  <a:ext cx="2893952" cy="520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18" name="í$1íďè">
                  <a:extLst>
                    <a:ext uri="{FF2B5EF4-FFF2-40B4-BE49-F238E27FC236}">
                      <a16:creationId xmlns:a16="http://schemas.microsoft.com/office/drawing/2014/main" id="{C3192754-7C61-489E-8D1A-F5B0009A1BF6}"/>
                    </a:ext>
                  </a:extLst>
                </p:cNvPr>
                <p:cNvSpPr txBox="1"/>
                <p:nvPr/>
              </p:nvSpPr>
              <p:spPr bwMode="auto">
                <a:xfrm>
                  <a:off x="1085866" y="2229393"/>
                  <a:ext cx="2893952" cy="324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  <p:sp>
            <p:nvSpPr>
              <p:cNvPr id="416" name="ïSḻïdè">
                <a:extLst>
                  <a:ext uri="{FF2B5EF4-FFF2-40B4-BE49-F238E27FC236}">
                    <a16:creationId xmlns:a16="http://schemas.microsoft.com/office/drawing/2014/main" id="{C3192754-7C61-489E-8D1A-F5B0009A1BF6}"/>
                  </a:ext>
                </a:extLst>
              </p:cNvPr>
              <p:cNvSpPr txBox="1"/>
              <p:nvPr/>
            </p:nvSpPr>
            <p:spPr bwMode="auto">
              <a:xfrm>
                <a:off x="4194869" y="2801868"/>
                <a:ext cx="69762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600" b="1" dirty="0">
                    <a:solidFill>
                      <a:schemeClr val="bg1">
                        <a:lumMod val="95000"/>
                      </a:schemeClr>
                    </a:solidFill>
                  </a:rPr>
                  <a:t>02</a:t>
                </a:r>
              </a:p>
            </p:txBody>
          </p:sp>
        </p:grpSp>
        <p:grpSp>
          <p:nvGrpSpPr>
            <p:cNvPr id="218" name="i$ḻiḑê"/>
            <p:cNvGrpSpPr/>
            <p:nvPr/>
          </p:nvGrpSpPr>
          <p:grpSpPr>
            <a:xfrm>
              <a:off x="821145" y="4756733"/>
              <a:ext cx="4071351" cy="844733"/>
              <a:chOff x="821145" y="4756733"/>
              <a:chExt cx="4071351" cy="844733"/>
            </a:xfrm>
          </p:grpSpPr>
          <p:sp>
            <p:nvSpPr>
              <p:cNvPr id="409" name="îSḷîḑe"/>
              <p:cNvSpPr/>
              <p:nvPr/>
            </p:nvSpPr>
            <p:spPr>
              <a:xfrm>
                <a:off x="821145" y="4871667"/>
                <a:ext cx="52251" cy="614865"/>
              </a:xfrm>
              <a:prstGeom prst="rect">
                <a:avLst/>
              </a:prstGeom>
              <a:solidFill>
                <a:schemeClr val="accent4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0" name="îSľïdê"/>
              <p:cNvGrpSpPr/>
              <p:nvPr/>
            </p:nvGrpSpPr>
            <p:grpSpPr>
              <a:xfrm>
                <a:off x="943064" y="4756733"/>
                <a:ext cx="3289302" cy="844733"/>
                <a:chOff x="1085866" y="2229393"/>
                <a:chExt cx="2893952" cy="844733"/>
              </a:xfrm>
            </p:grpSpPr>
            <p:sp>
              <p:nvSpPr>
                <p:cNvPr id="412" name="îŝļîḓe">
                  <a:extLst>
                    <a:ext uri="{FF2B5EF4-FFF2-40B4-BE49-F238E27FC236}">
                      <a16:creationId xmlns:a16="http://schemas.microsoft.com/office/drawing/2014/main" id="{473A67AE-4827-446C-9DCB-D671847FF830}"/>
                    </a:ext>
                  </a:extLst>
                </p:cNvPr>
                <p:cNvSpPr/>
                <p:nvPr/>
              </p:nvSpPr>
              <p:spPr bwMode="auto">
                <a:xfrm>
                  <a:off x="1085866" y="2554126"/>
                  <a:ext cx="2893952" cy="520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13" name="íśḷiḋè">
                  <a:extLst>
                    <a:ext uri="{FF2B5EF4-FFF2-40B4-BE49-F238E27FC236}">
                      <a16:creationId xmlns:a16="http://schemas.microsoft.com/office/drawing/2014/main" id="{C3192754-7C61-489E-8D1A-F5B0009A1BF6}"/>
                    </a:ext>
                  </a:extLst>
                </p:cNvPr>
                <p:cNvSpPr txBox="1"/>
                <p:nvPr/>
              </p:nvSpPr>
              <p:spPr bwMode="auto">
                <a:xfrm>
                  <a:off x="1085866" y="2229393"/>
                  <a:ext cx="2893952" cy="324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  <p:sp>
            <p:nvSpPr>
              <p:cNvPr id="411" name="íṥľiḍe">
                <a:extLst>
                  <a:ext uri="{FF2B5EF4-FFF2-40B4-BE49-F238E27FC236}">
                    <a16:creationId xmlns:a16="http://schemas.microsoft.com/office/drawing/2014/main" id="{C3192754-7C61-489E-8D1A-F5B0009A1BF6}"/>
                  </a:ext>
                </a:extLst>
              </p:cNvPr>
              <p:cNvSpPr txBox="1"/>
              <p:nvPr/>
            </p:nvSpPr>
            <p:spPr bwMode="auto">
              <a:xfrm>
                <a:off x="4194869" y="4855934"/>
                <a:ext cx="69762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600" b="1" dirty="0">
                    <a:solidFill>
                      <a:schemeClr val="bg1">
                        <a:lumMod val="95000"/>
                      </a:schemeClr>
                    </a:solidFill>
                  </a:rPr>
                  <a:t>04</a:t>
                </a:r>
              </a:p>
            </p:txBody>
          </p:sp>
        </p:grpSp>
        <p:cxnSp>
          <p:nvCxnSpPr>
            <p:cNvPr id="219" name="直接连接符 218"/>
            <p:cNvCxnSpPr/>
            <p:nvPr/>
          </p:nvCxnSpPr>
          <p:spPr>
            <a:xfrm>
              <a:off x="1036320" y="2611517"/>
              <a:ext cx="36837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0" name="iṧlíḓé"/>
            <p:cNvGrpSpPr/>
            <p:nvPr/>
          </p:nvGrpSpPr>
          <p:grpSpPr>
            <a:xfrm>
              <a:off x="821145" y="3638550"/>
              <a:ext cx="4071351" cy="935883"/>
              <a:chOff x="821145" y="3638550"/>
              <a:chExt cx="4071351" cy="935883"/>
            </a:xfrm>
          </p:grpSpPr>
          <p:sp>
            <p:nvSpPr>
              <p:cNvPr id="403" name="ïṡļíḓê"/>
              <p:cNvSpPr/>
              <p:nvPr/>
            </p:nvSpPr>
            <p:spPr>
              <a:xfrm>
                <a:off x="821145" y="3844634"/>
                <a:ext cx="52251" cy="614865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4" name="iṡlíḓe"/>
              <p:cNvGrpSpPr/>
              <p:nvPr/>
            </p:nvGrpSpPr>
            <p:grpSpPr>
              <a:xfrm>
                <a:off x="943064" y="3729700"/>
                <a:ext cx="3289302" cy="844733"/>
                <a:chOff x="1085866" y="2229393"/>
                <a:chExt cx="2893952" cy="844733"/>
              </a:xfrm>
            </p:grpSpPr>
            <p:sp>
              <p:nvSpPr>
                <p:cNvPr id="407" name="íŝḻiḓê">
                  <a:extLst>
                    <a:ext uri="{FF2B5EF4-FFF2-40B4-BE49-F238E27FC236}">
                      <a16:creationId xmlns:a16="http://schemas.microsoft.com/office/drawing/2014/main" id="{473A67AE-4827-446C-9DCB-D671847FF830}"/>
                    </a:ext>
                  </a:extLst>
                </p:cNvPr>
                <p:cNvSpPr/>
                <p:nvPr/>
              </p:nvSpPr>
              <p:spPr bwMode="auto">
                <a:xfrm>
                  <a:off x="1085866" y="2554126"/>
                  <a:ext cx="2893952" cy="520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8" name="iŝḻíḍe">
                  <a:extLst>
                    <a:ext uri="{FF2B5EF4-FFF2-40B4-BE49-F238E27FC236}">
                      <a16:creationId xmlns:a16="http://schemas.microsoft.com/office/drawing/2014/main" id="{C3192754-7C61-489E-8D1A-F5B0009A1BF6}"/>
                    </a:ext>
                  </a:extLst>
                </p:cNvPr>
                <p:cNvSpPr txBox="1"/>
                <p:nvPr/>
              </p:nvSpPr>
              <p:spPr bwMode="auto">
                <a:xfrm>
                  <a:off x="1085866" y="2229393"/>
                  <a:ext cx="2893952" cy="324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  <p:sp>
            <p:nvSpPr>
              <p:cNvPr id="405" name="îṣľïḋé">
                <a:extLst>
                  <a:ext uri="{FF2B5EF4-FFF2-40B4-BE49-F238E27FC236}">
                    <a16:creationId xmlns:a16="http://schemas.microsoft.com/office/drawing/2014/main" id="{C3192754-7C61-489E-8D1A-F5B0009A1BF6}"/>
                  </a:ext>
                </a:extLst>
              </p:cNvPr>
              <p:cNvSpPr txBox="1"/>
              <p:nvPr/>
            </p:nvSpPr>
            <p:spPr bwMode="auto">
              <a:xfrm>
                <a:off x="4194869" y="3828901"/>
                <a:ext cx="69762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600" b="1" dirty="0">
                    <a:solidFill>
                      <a:schemeClr val="bg1">
                        <a:lumMod val="95000"/>
                      </a:schemeClr>
                    </a:solidFill>
                  </a:rPr>
                  <a:t>03</a:t>
                </a:r>
              </a:p>
            </p:txBody>
          </p:sp>
          <p:cxnSp>
            <p:nvCxnSpPr>
              <p:cNvPr id="406" name="直接连接符 405"/>
              <p:cNvCxnSpPr/>
              <p:nvPr/>
            </p:nvCxnSpPr>
            <p:spPr>
              <a:xfrm>
                <a:off x="1036320" y="3638550"/>
                <a:ext cx="36837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1" name="直接连接符 220"/>
            <p:cNvCxnSpPr/>
            <p:nvPr/>
          </p:nvCxnSpPr>
          <p:spPr>
            <a:xfrm>
              <a:off x="1036320" y="4665583"/>
              <a:ext cx="36837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íSḻî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5489574" y="1698625"/>
              <a:ext cx="6029326" cy="4448175"/>
              <a:chOff x="3081338" y="1195388"/>
              <a:chExt cx="6029326" cy="4448175"/>
            </a:xfrm>
          </p:grpSpPr>
          <p:sp>
            <p:nvSpPr>
              <p:cNvPr id="223" name="îŝḷíḍé">
                <a:extLst>
                  <a:ext uri="{FF2B5EF4-FFF2-40B4-BE49-F238E27FC236}">
                    <a16:creationId xmlns:a16="http://schemas.microsoft.com/office/drawing/2014/main" id="{4DFF857C-C5ED-43AC-BB2F-976381230543}"/>
                  </a:ext>
                </a:extLst>
              </p:cNvPr>
              <p:cNvSpPr/>
              <p:nvPr/>
            </p:nvSpPr>
            <p:spPr bwMode="auto">
              <a:xfrm>
                <a:off x="3354388" y="1195388"/>
                <a:ext cx="5627688" cy="3754438"/>
              </a:xfrm>
              <a:custGeom>
                <a:avLst/>
                <a:gdLst>
                  <a:gd name="T0" fmla="*/ 2368 w 4094"/>
                  <a:gd name="T1" fmla="*/ 461 h 2734"/>
                  <a:gd name="T2" fmla="*/ 1627 w 4094"/>
                  <a:gd name="T3" fmla="*/ 277 h 2734"/>
                  <a:gd name="T4" fmla="*/ 906 w 4094"/>
                  <a:gd name="T5" fmla="*/ 36 h 2734"/>
                  <a:gd name="T6" fmla="*/ 427 w 4094"/>
                  <a:gd name="T7" fmla="*/ 87 h 2734"/>
                  <a:gd name="T8" fmla="*/ 238 w 4094"/>
                  <a:gd name="T9" fmla="*/ 450 h 2734"/>
                  <a:gd name="T10" fmla="*/ 257 w 4094"/>
                  <a:gd name="T11" fmla="*/ 752 h 2734"/>
                  <a:gd name="T12" fmla="*/ 383 w 4094"/>
                  <a:gd name="T13" fmla="*/ 936 h 2734"/>
                  <a:gd name="T14" fmla="*/ 277 w 4094"/>
                  <a:gd name="T15" fmla="*/ 1638 h 2734"/>
                  <a:gd name="T16" fmla="*/ 77 w 4094"/>
                  <a:gd name="T17" fmla="*/ 1941 h 2734"/>
                  <a:gd name="T18" fmla="*/ 46 w 4094"/>
                  <a:gd name="T19" fmla="*/ 2279 h 2734"/>
                  <a:gd name="T20" fmla="*/ 318 w 4094"/>
                  <a:gd name="T21" fmla="*/ 2525 h 2734"/>
                  <a:gd name="T22" fmla="*/ 1112 w 4094"/>
                  <a:gd name="T23" fmla="*/ 2693 h 2734"/>
                  <a:gd name="T24" fmla="*/ 2939 w 4094"/>
                  <a:gd name="T25" fmla="*/ 2698 h 2734"/>
                  <a:gd name="T26" fmla="*/ 3613 w 4094"/>
                  <a:gd name="T27" fmla="*/ 2650 h 2734"/>
                  <a:gd name="T28" fmla="*/ 3952 w 4094"/>
                  <a:gd name="T29" fmla="*/ 2526 h 2734"/>
                  <a:gd name="T30" fmla="*/ 4018 w 4094"/>
                  <a:gd name="T31" fmla="*/ 2154 h 2734"/>
                  <a:gd name="T32" fmla="*/ 3448 w 4094"/>
                  <a:gd name="T33" fmla="*/ 1695 h 2734"/>
                  <a:gd name="T34" fmla="*/ 3521 w 4094"/>
                  <a:gd name="T35" fmla="*/ 1339 h 2734"/>
                  <a:gd name="T36" fmla="*/ 3944 w 4094"/>
                  <a:gd name="T37" fmla="*/ 636 h 2734"/>
                  <a:gd name="T38" fmla="*/ 3639 w 4094"/>
                  <a:gd name="T39" fmla="*/ 184 h 2734"/>
                  <a:gd name="T40" fmla="*/ 3015 w 4094"/>
                  <a:gd name="T41" fmla="*/ 255 h 2734"/>
                  <a:gd name="T42" fmla="*/ 2368 w 4094"/>
                  <a:gd name="T43" fmla="*/ 461 h 2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94" h="2734">
                    <a:moveTo>
                      <a:pt x="2368" y="461"/>
                    </a:moveTo>
                    <a:cubicBezTo>
                      <a:pt x="2109" y="452"/>
                      <a:pt x="1863" y="368"/>
                      <a:pt x="1627" y="277"/>
                    </a:cubicBezTo>
                    <a:cubicBezTo>
                      <a:pt x="1392" y="185"/>
                      <a:pt x="1159" y="84"/>
                      <a:pt x="906" y="36"/>
                    </a:cubicBezTo>
                    <a:cubicBezTo>
                      <a:pt x="744" y="4"/>
                      <a:pt x="558" y="0"/>
                      <a:pt x="427" y="87"/>
                    </a:cubicBezTo>
                    <a:cubicBezTo>
                      <a:pt x="301" y="171"/>
                      <a:pt x="260" y="316"/>
                      <a:pt x="238" y="450"/>
                    </a:cubicBezTo>
                    <a:cubicBezTo>
                      <a:pt x="222" y="551"/>
                      <a:pt x="212" y="657"/>
                      <a:pt x="257" y="752"/>
                    </a:cubicBezTo>
                    <a:cubicBezTo>
                      <a:pt x="288" y="818"/>
                      <a:pt x="344" y="873"/>
                      <a:pt x="383" y="936"/>
                    </a:cubicBezTo>
                    <a:cubicBezTo>
                      <a:pt x="516" y="1155"/>
                      <a:pt x="422" y="1425"/>
                      <a:pt x="277" y="1638"/>
                    </a:cubicBezTo>
                    <a:cubicBezTo>
                      <a:pt x="209" y="1739"/>
                      <a:pt x="130" y="1834"/>
                      <a:pt x="77" y="1941"/>
                    </a:cubicBezTo>
                    <a:cubicBezTo>
                      <a:pt x="25" y="2048"/>
                      <a:pt x="0" y="2170"/>
                      <a:pt x="46" y="2279"/>
                    </a:cubicBezTo>
                    <a:cubicBezTo>
                      <a:pt x="92" y="2387"/>
                      <a:pt x="200" y="2468"/>
                      <a:pt x="318" y="2525"/>
                    </a:cubicBezTo>
                    <a:cubicBezTo>
                      <a:pt x="557" y="2641"/>
                      <a:pt x="838" y="2674"/>
                      <a:pt x="1112" y="2693"/>
                    </a:cubicBezTo>
                    <a:cubicBezTo>
                      <a:pt x="1720" y="2734"/>
                      <a:pt x="2330" y="2716"/>
                      <a:pt x="2939" y="2698"/>
                    </a:cubicBezTo>
                    <a:cubicBezTo>
                      <a:pt x="3165" y="2691"/>
                      <a:pt x="3391" y="2685"/>
                      <a:pt x="3613" y="2650"/>
                    </a:cubicBezTo>
                    <a:cubicBezTo>
                      <a:pt x="3736" y="2631"/>
                      <a:pt x="3863" y="2600"/>
                      <a:pt x="3952" y="2526"/>
                    </a:cubicBezTo>
                    <a:cubicBezTo>
                      <a:pt x="4066" y="2432"/>
                      <a:pt x="4094" y="2272"/>
                      <a:pt x="4018" y="2154"/>
                    </a:cubicBezTo>
                    <a:cubicBezTo>
                      <a:pt x="3890" y="1956"/>
                      <a:pt x="3538" y="1907"/>
                      <a:pt x="3448" y="1695"/>
                    </a:cubicBezTo>
                    <a:cubicBezTo>
                      <a:pt x="3399" y="1578"/>
                      <a:pt x="3450" y="1448"/>
                      <a:pt x="3521" y="1339"/>
                    </a:cubicBezTo>
                    <a:cubicBezTo>
                      <a:pt x="3674" y="1106"/>
                      <a:pt x="3930" y="902"/>
                      <a:pt x="3944" y="636"/>
                    </a:cubicBezTo>
                    <a:cubicBezTo>
                      <a:pt x="3953" y="454"/>
                      <a:pt x="3830" y="271"/>
                      <a:pt x="3639" y="184"/>
                    </a:cubicBezTo>
                    <a:cubicBezTo>
                      <a:pt x="3440" y="94"/>
                      <a:pt x="3163" y="105"/>
                      <a:pt x="3015" y="255"/>
                    </a:cubicBezTo>
                    <a:cubicBezTo>
                      <a:pt x="2864" y="409"/>
                      <a:pt x="2597" y="469"/>
                      <a:pt x="2368" y="461"/>
                    </a:cubicBezTo>
                  </a:path>
                </a:pathLst>
              </a:cu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iṣļîḓe">
                <a:extLst>
                  <a:ext uri="{FF2B5EF4-FFF2-40B4-BE49-F238E27FC236}">
                    <a16:creationId xmlns:a16="http://schemas.microsoft.com/office/drawing/2014/main" id="{94BD7D1E-70F6-44BA-B637-0BD2C86AD5C1}"/>
                  </a:ext>
                </a:extLst>
              </p:cNvPr>
              <p:cNvSpPr/>
              <p:nvPr/>
            </p:nvSpPr>
            <p:spPr bwMode="auto">
              <a:xfrm>
                <a:off x="7002463" y="2582863"/>
                <a:ext cx="22225" cy="400050"/>
              </a:xfrm>
              <a:custGeom>
                <a:avLst/>
                <a:gdLst>
                  <a:gd name="T0" fmla="*/ 8 w 17"/>
                  <a:gd name="T1" fmla="*/ 0 h 292"/>
                  <a:gd name="T2" fmla="*/ 0 w 17"/>
                  <a:gd name="T3" fmla="*/ 0 h 292"/>
                  <a:gd name="T4" fmla="*/ 0 w 17"/>
                  <a:gd name="T5" fmla="*/ 292 h 292"/>
                  <a:gd name="T6" fmla="*/ 8 w 17"/>
                  <a:gd name="T7" fmla="*/ 292 h 292"/>
                  <a:gd name="T8" fmla="*/ 17 w 17"/>
                  <a:gd name="T9" fmla="*/ 283 h 292"/>
                  <a:gd name="T10" fmla="*/ 17 w 17"/>
                  <a:gd name="T11" fmla="*/ 9 h 292"/>
                  <a:gd name="T12" fmla="*/ 8 w 17"/>
                  <a:gd name="T13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92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8" y="292"/>
                      <a:pt x="8" y="292"/>
                      <a:pt x="8" y="292"/>
                    </a:cubicBezTo>
                    <a:cubicBezTo>
                      <a:pt x="13" y="292"/>
                      <a:pt x="17" y="288"/>
                      <a:pt x="17" y="283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3" y="0"/>
                      <a:pt x="8" y="0"/>
                    </a:cubicBezTo>
                  </a:path>
                </a:pathLst>
              </a:custGeom>
              <a:solidFill>
                <a:srgbClr val="3B3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$ḻîḍe">
                <a:extLst>
                  <a:ext uri="{FF2B5EF4-FFF2-40B4-BE49-F238E27FC236}">
                    <a16:creationId xmlns:a16="http://schemas.microsoft.com/office/drawing/2014/main" id="{48A5BFE3-BD4F-4995-9511-FA130AA0AD97}"/>
                  </a:ext>
                </a:extLst>
              </p:cNvPr>
              <p:cNvSpPr/>
              <p:nvPr/>
            </p:nvSpPr>
            <p:spPr bwMode="auto">
              <a:xfrm>
                <a:off x="5357813" y="2268538"/>
                <a:ext cx="15875" cy="133350"/>
              </a:xfrm>
              <a:custGeom>
                <a:avLst/>
                <a:gdLst>
                  <a:gd name="T0" fmla="*/ 10 w 11"/>
                  <a:gd name="T1" fmla="*/ 0 h 97"/>
                  <a:gd name="T2" fmla="*/ 9 w 11"/>
                  <a:gd name="T3" fmla="*/ 0 h 97"/>
                  <a:gd name="T4" fmla="*/ 0 w 11"/>
                  <a:gd name="T5" fmla="*/ 10 h 97"/>
                  <a:gd name="T6" fmla="*/ 0 w 11"/>
                  <a:gd name="T7" fmla="*/ 87 h 97"/>
                  <a:gd name="T8" fmla="*/ 9 w 11"/>
                  <a:gd name="T9" fmla="*/ 97 h 97"/>
                  <a:gd name="T10" fmla="*/ 10 w 11"/>
                  <a:gd name="T11" fmla="*/ 97 h 97"/>
                  <a:gd name="T12" fmla="*/ 11 w 11"/>
                  <a:gd name="T13" fmla="*/ 97 h 97"/>
                  <a:gd name="T14" fmla="*/ 11 w 11"/>
                  <a:gd name="T15" fmla="*/ 0 h 97"/>
                  <a:gd name="T16" fmla="*/ 10 w 11"/>
                  <a:gd name="T1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7">
                    <a:moveTo>
                      <a:pt x="1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2"/>
                      <a:pt x="4" y="97"/>
                      <a:pt x="9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1" y="97"/>
                      <a:pt x="11" y="9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solidFill>
                <a:srgbClr val="3B3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ísľïďé">
                <a:extLst>
                  <a:ext uri="{FF2B5EF4-FFF2-40B4-BE49-F238E27FC236}">
                    <a16:creationId xmlns:a16="http://schemas.microsoft.com/office/drawing/2014/main" id="{44B0D053-01C8-4A86-ADAD-787576BE0EF5}"/>
                  </a:ext>
                </a:extLst>
              </p:cNvPr>
              <p:cNvSpPr/>
              <p:nvPr/>
            </p:nvSpPr>
            <p:spPr bwMode="auto">
              <a:xfrm>
                <a:off x="5356226" y="2509838"/>
                <a:ext cx="17463" cy="230188"/>
              </a:xfrm>
              <a:custGeom>
                <a:avLst/>
                <a:gdLst>
                  <a:gd name="T0" fmla="*/ 12 w 12"/>
                  <a:gd name="T1" fmla="*/ 0 h 168"/>
                  <a:gd name="T2" fmla="*/ 9 w 12"/>
                  <a:gd name="T3" fmla="*/ 0 h 168"/>
                  <a:gd name="T4" fmla="*/ 0 w 12"/>
                  <a:gd name="T5" fmla="*/ 10 h 168"/>
                  <a:gd name="T6" fmla="*/ 0 w 12"/>
                  <a:gd name="T7" fmla="*/ 159 h 168"/>
                  <a:gd name="T8" fmla="*/ 9 w 12"/>
                  <a:gd name="T9" fmla="*/ 168 h 168"/>
                  <a:gd name="T10" fmla="*/ 12 w 12"/>
                  <a:gd name="T11" fmla="*/ 168 h 168"/>
                  <a:gd name="T12" fmla="*/ 12 w 12"/>
                  <a:gd name="T1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8">
                    <a:moveTo>
                      <a:pt x="1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4"/>
                      <a:pt x="4" y="168"/>
                      <a:pt x="9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3B3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îSlíḑê">
                <a:extLst>
                  <a:ext uri="{FF2B5EF4-FFF2-40B4-BE49-F238E27FC236}">
                    <a16:creationId xmlns:a16="http://schemas.microsoft.com/office/drawing/2014/main" id="{71FCFB42-6E73-4180-8581-5A98A1203D7C}"/>
                  </a:ext>
                </a:extLst>
              </p:cNvPr>
              <p:cNvSpPr/>
              <p:nvPr/>
            </p:nvSpPr>
            <p:spPr bwMode="auto">
              <a:xfrm>
                <a:off x="5356226" y="2819401"/>
                <a:ext cx="17463" cy="233363"/>
              </a:xfrm>
              <a:custGeom>
                <a:avLst/>
                <a:gdLst>
                  <a:gd name="T0" fmla="*/ 12 w 12"/>
                  <a:gd name="T1" fmla="*/ 0 h 169"/>
                  <a:gd name="T2" fmla="*/ 9 w 12"/>
                  <a:gd name="T3" fmla="*/ 0 h 169"/>
                  <a:gd name="T4" fmla="*/ 0 w 12"/>
                  <a:gd name="T5" fmla="*/ 10 h 169"/>
                  <a:gd name="T6" fmla="*/ 0 w 12"/>
                  <a:gd name="T7" fmla="*/ 160 h 169"/>
                  <a:gd name="T8" fmla="*/ 9 w 12"/>
                  <a:gd name="T9" fmla="*/ 169 h 169"/>
                  <a:gd name="T10" fmla="*/ 12 w 12"/>
                  <a:gd name="T11" fmla="*/ 169 h 169"/>
                  <a:gd name="T12" fmla="*/ 12 w 12"/>
                  <a:gd name="T1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9">
                    <a:moveTo>
                      <a:pt x="1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5"/>
                      <a:pt x="4" y="169"/>
                      <a:pt x="9" y="169"/>
                    </a:cubicBezTo>
                    <a:cubicBezTo>
                      <a:pt x="12" y="169"/>
                      <a:pt x="12" y="169"/>
                      <a:pt x="12" y="169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3B3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ïşlïḓe">
                <a:extLst>
                  <a:ext uri="{FF2B5EF4-FFF2-40B4-BE49-F238E27FC236}">
                    <a16:creationId xmlns:a16="http://schemas.microsoft.com/office/drawing/2014/main" id="{F8FCC92D-D554-4F00-9845-4C46EE41B110}"/>
                  </a:ext>
                </a:extLst>
              </p:cNvPr>
              <p:cNvSpPr/>
              <p:nvPr/>
            </p:nvSpPr>
            <p:spPr bwMode="auto">
              <a:xfrm>
                <a:off x="5373688" y="4911726"/>
                <a:ext cx="1628775" cy="228600"/>
              </a:xfrm>
              <a:custGeom>
                <a:avLst/>
                <a:gdLst>
                  <a:gd name="T0" fmla="*/ 1050 w 1185"/>
                  <a:gd name="T1" fmla="*/ 99 h 167"/>
                  <a:gd name="T2" fmla="*/ 1018 w 1185"/>
                  <a:gd name="T3" fmla="*/ 104 h 167"/>
                  <a:gd name="T4" fmla="*/ 1013 w 1185"/>
                  <a:gd name="T5" fmla="*/ 104 h 167"/>
                  <a:gd name="T6" fmla="*/ 1013 w 1185"/>
                  <a:gd name="T7" fmla="*/ 108 h 167"/>
                  <a:gd name="T8" fmla="*/ 1017 w 1185"/>
                  <a:gd name="T9" fmla="*/ 142 h 167"/>
                  <a:gd name="T10" fmla="*/ 1017 w 1185"/>
                  <a:gd name="T11" fmla="*/ 142 h 167"/>
                  <a:gd name="T12" fmla="*/ 1018 w 1185"/>
                  <a:gd name="T13" fmla="*/ 146 h 167"/>
                  <a:gd name="T14" fmla="*/ 1018 w 1185"/>
                  <a:gd name="T15" fmla="*/ 149 h 167"/>
                  <a:gd name="T16" fmla="*/ 1012 w 1185"/>
                  <a:gd name="T17" fmla="*/ 167 h 167"/>
                  <a:gd name="T18" fmla="*/ 1029 w 1185"/>
                  <a:gd name="T19" fmla="*/ 167 h 167"/>
                  <a:gd name="T20" fmla="*/ 1068 w 1185"/>
                  <a:gd name="T21" fmla="*/ 162 h 167"/>
                  <a:gd name="T22" fmla="*/ 1067 w 1185"/>
                  <a:gd name="T23" fmla="*/ 158 h 167"/>
                  <a:gd name="T24" fmla="*/ 1062 w 1185"/>
                  <a:gd name="T25" fmla="*/ 144 h 167"/>
                  <a:gd name="T26" fmla="*/ 1062 w 1185"/>
                  <a:gd name="T27" fmla="*/ 137 h 167"/>
                  <a:gd name="T28" fmla="*/ 1062 w 1185"/>
                  <a:gd name="T29" fmla="*/ 131 h 167"/>
                  <a:gd name="T30" fmla="*/ 1054 w 1185"/>
                  <a:gd name="T31" fmla="*/ 113 h 167"/>
                  <a:gd name="T32" fmla="*/ 1050 w 1185"/>
                  <a:gd name="T33" fmla="*/ 99 h 167"/>
                  <a:gd name="T34" fmla="*/ 0 w 1185"/>
                  <a:gd name="T35" fmla="*/ 5 h 167"/>
                  <a:gd name="T36" fmla="*/ 0 w 1185"/>
                  <a:gd name="T37" fmla="*/ 11 h 167"/>
                  <a:gd name="T38" fmla="*/ 156 w 1185"/>
                  <a:gd name="T39" fmla="*/ 167 h 167"/>
                  <a:gd name="T40" fmla="*/ 921 w 1185"/>
                  <a:gd name="T41" fmla="*/ 167 h 167"/>
                  <a:gd name="T42" fmla="*/ 921 w 1185"/>
                  <a:gd name="T43" fmla="*/ 167 h 167"/>
                  <a:gd name="T44" fmla="*/ 922 w 1185"/>
                  <a:gd name="T45" fmla="*/ 143 h 167"/>
                  <a:gd name="T46" fmla="*/ 922 w 1185"/>
                  <a:gd name="T47" fmla="*/ 104 h 167"/>
                  <a:gd name="T48" fmla="*/ 167 w 1185"/>
                  <a:gd name="T49" fmla="*/ 104 h 167"/>
                  <a:gd name="T50" fmla="*/ 167 w 1185"/>
                  <a:gd name="T51" fmla="*/ 104 h 167"/>
                  <a:gd name="T52" fmla="*/ 73 w 1185"/>
                  <a:gd name="T53" fmla="*/ 10 h 167"/>
                  <a:gd name="T54" fmla="*/ 73 w 1185"/>
                  <a:gd name="T55" fmla="*/ 7 h 167"/>
                  <a:gd name="T56" fmla="*/ 0 w 1185"/>
                  <a:gd name="T57" fmla="*/ 5 h 167"/>
                  <a:gd name="T58" fmla="*/ 1185 w 1185"/>
                  <a:gd name="T59" fmla="*/ 0 h 167"/>
                  <a:gd name="T60" fmla="*/ 1135 w 1185"/>
                  <a:gd name="T61" fmla="*/ 2 h 167"/>
                  <a:gd name="T62" fmla="*/ 1133 w 1185"/>
                  <a:gd name="T63" fmla="*/ 58 h 167"/>
                  <a:gd name="T64" fmla="*/ 1148 w 1185"/>
                  <a:gd name="T65" fmla="*/ 113 h 167"/>
                  <a:gd name="T66" fmla="*/ 1185 w 1185"/>
                  <a:gd name="T67" fmla="*/ 11 h 167"/>
                  <a:gd name="T68" fmla="*/ 1185 w 1185"/>
                  <a:gd name="T6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5" h="167">
                    <a:moveTo>
                      <a:pt x="1050" y="99"/>
                    </a:moveTo>
                    <a:cubicBezTo>
                      <a:pt x="1040" y="102"/>
                      <a:pt x="1029" y="104"/>
                      <a:pt x="1018" y="104"/>
                    </a:cubicBezTo>
                    <a:cubicBezTo>
                      <a:pt x="1013" y="104"/>
                      <a:pt x="1013" y="104"/>
                      <a:pt x="1013" y="104"/>
                    </a:cubicBezTo>
                    <a:cubicBezTo>
                      <a:pt x="1013" y="106"/>
                      <a:pt x="1013" y="107"/>
                      <a:pt x="1013" y="108"/>
                    </a:cubicBezTo>
                    <a:cubicBezTo>
                      <a:pt x="1015" y="116"/>
                      <a:pt x="1016" y="133"/>
                      <a:pt x="1017" y="142"/>
                    </a:cubicBezTo>
                    <a:cubicBezTo>
                      <a:pt x="1017" y="142"/>
                      <a:pt x="1017" y="142"/>
                      <a:pt x="1017" y="142"/>
                    </a:cubicBezTo>
                    <a:cubicBezTo>
                      <a:pt x="1018" y="144"/>
                      <a:pt x="1018" y="145"/>
                      <a:pt x="1018" y="146"/>
                    </a:cubicBezTo>
                    <a:cubicBezTo>
                      <a:pt x="1018" y="148"/>
                      <a:pt x="1018" y="149"/>
                      <a:pt x="1018" y="149"/>
                    </a:cubicBezTo>
                    <a:cubicBezTo>
                      <a:pt x="1018" y="149"/>
                      <a:pt x="1014" y="157"/>
                      <a:pt x="1012" y="167"/>
                    </a:cubicBezTo>
                    <a:cubicBezTo>
                      <a:pt x="1029" y="167"/>
                      <a:pt x="1029" y="167"/>
                      <a:pt x="1029" y="167"/>
                    </a:cubicBezTo>
                    <a:cubicBezTo>
                      <a:pt x="1043" y="167"/>
                      <a:pt x="1056" y="166"/>
                      <a:pt x="1068" y="162"/>
                    </a:cubicBezTo>
                    <a:cubicBezTo>
                      <a:pt x="1067" y="160"/>
                      <a:pt x="1067" y="158"/>
                      <a:pt x="1067" y="158"/>
                    </a:cubicBezTo>
                    <a:cubicBezTo>
                      <a:pt x="1064" y="154"/>
                      <a:pt x="1063" y="149"/>
                      <a:pt x="1062" y="144"/>
                    </a:cubicBezTo>
                    <a:cubicBezTo>
                      <a:pt x="1062" y="142"/>
                      <a:pt x="1062" y="139"/>
                      <a:pt x="1062" y="137"/>
                    </a:cubicBezTo>
                    <a:cubicBezTo>
                      <a:pt x="1062" y="135"/>
                      <a:pt x="1062" y="133"/>
                      <a:pt x="1062" y="131"/>
                    </a:cubicBezTo>
                    <a:cubicBezTo>
                      <a:pt x="1060" y="121"/>
                      <a:pt x="1054" y="113"/>
                      <a:pt x="1054" y="113"/>
                    </a:cubicBezTo>
                    <a:cubicBezTo>
                      <a:pt x="1050" y="99"/>
                      <a:pt x="1050" y="99"/>
                      <a:pt x="1050" y="99"/>
                    </a:cubicBezTo>
                    <a:moveTo>
                      <a:pt x="0" y="5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97"/>
                      <a:pt x="70" y="167"/>
                      <a:pt x="156" y="167"/>
                    </a:cubicBezTo>
                    <a:cubicBezTo>
                      <a:pt x="921" y="167"/>
                      <a:pt x="921" y="167"/>
                      <a:pt x="921" y="167"/>
                    </a:cubicBezTo>
                    <a:cubicBezTo>
                      <a:pt x="921" y="167"/>
                      <a:pt x="921" y="167"/>
                      <a:pt x="921" y="167"/>
                    </a:cubicBezTo>
                    <a:cubicBezTo>
                      <a:pt x="920" y="159"/>
                      <a:pt x="921" y="151"/>
                      <a:pt x="922" y="143"/>
                    </a:cubicBezTo>
                    <a:cubicBezTo>
                      <a:pt x="922" y="104"/>
                      <a:pt x="922" y="104"/>
                      <a:pt x="922" y="104"/>
                    </a:cubicBezTo>
                    <a:cubicBezTo>
                      <a:pt x="167" y="104"/>
                      <a:pt x="167" y="104"/>
                      <a:pt x="167" y="104"/>
                    </a:cubicBezTo>
                    <a:cubicBezTo>
                      <a:pt x="167" y="104"/>
                      <a:pt x="167" y="104"/>
                      <a:pt x="167" y="104"/>
                    </a:cubicBezTo>
                    <a:cubicBezTo>
                      <a:pt x="115" y="104"/>
                      <a:pt x="73" y="62"/>
                      <a:pt x="73" y="10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49" y="6"/>
                      <a:pt x="24" y="5"/>
                      <a:pt x="0" y="5"/>
                    </a:cubicBezTo>
                    <a:moveTo>
                      <a:pt x="1185" y="0"/>
                    </a:moveTo>
                    <a:cubicBezTo>
                      <a:pt x="1169" y="1"/>
                      <a:pt x="1152" y="1"/>
                      <a:pt x="1135" y="2"/>
                    </a:cubicBezTo>
                    <a:cubicBezTo>
                      <a:pt x="1133" y="58"/>
                      <a:pt x="1133" y="58"/>
                      <a:pt x="1133" y="58"/>
                    </a:cubicBezTo>
                    <a:cubicBezTo>
                      <a:pt x="1133" y="58"/>
                      <a:pt x="1148" y="94"/>
                      <a:pt x="1148" y="113"/>
                    </a:cubicBezTo>
                    <a:cubicBezTo>
                      <a:pt x="1171" y="85"/>
                      <a:pt x="1185" y="50"/>
                      <a:pt x="1185" y="11"/>
                    </a:cubicBezTo>
                    <a:cubicBezTo>
                      <a:pt x="1185" y="0"/>
                      <a:pt x="1185" y="0"/>
                      <a:pt x="1185" y="0"/>
                    </a:cubicBezTo>
                  </a:path>
                </a:pathLst>
              </a:custGeom>
              <a:solidFill>
                <a:srgbClr val="4D4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šľíde">
                <a:extLst>
                  <a:ext uri="{FF2B5EF4-FFF2-40B4-BE49-F238E27FC236}">
                    <a16:creationId xmlns:a16="http://schemas.microsoft.com/office/drawing/2014/main" id="{9CBE2D44-8DCE-484E-83A6-CA737A9A48F1}"/>
                  </a:ext>
                </a:extLst>
              </p:cNvPr>
              <p:cNvSpPr/>
              <p:nvPr/>
            </p:nvSpPr>
            <p:spPr bwMode="auto">
              <a:xfrm>
                <a:off x="5373688" y="1831976"/>
                <a:ext cx="1628775" cy="3089275"/>
              </a:xfrm>
              <a:custGeom>
                <a:avLst/>
                <a:gdLst>
                  <a:gd name="T0" fmla="*/ 1112 w 1185"/>
                  <a:gd name="T1" fmla="*/ 1720 h 2249"/>
                  <a:gd name="T2" fmla="*/ 1115 w 1185"/>
                  <a:gd name="T3" fmla="*/ 1703 h 2249"/>
                  <a:gd name="T4" fmla="*/ 1112 w 1185"/>
                  <a:gd name="T5" fmla="*/ 1654 h 2249"/>
                  <a:gd name="T6" fmla="*/ 1116 w 1185"/>
                  <a:gd name="T7" fmla="*/ 1674 h 2249"/>
                  <a:gd name="T8" fmla="*/ 1114 w 1185"/>
                  <a:gd name="T9" fmla="*/ 1662 h 2249"/>
                  <a:gd name="T10" fmla="*/ 1115 w 1185"/>
                  <a:gd name="T11" fmla="*/ 1659 h 2249"/>
                  <a:gd name="T12" fmla="*/ 494 w 1185"/>
                  <a:gd name="T13" fmla="*/ 105 h 2249"/>
                  <a:gd name="T14" fmla="*/ 478 w 1185"/>
                  <a:gd name="T15" fmla="*/ 87 h 2249"/>
                  <a:gd name="T16" fmla="*/ 628 w 1185"/>
                  <a:gd name="T17" fmla="*/ 72 h 2249"/>
                  <a:gd name="T18" fmla="*/ 644 w 1185"/>
                  <a:gd name="T19" fmla="*/ 90 h 2249"/>
                  <a:gd name="T20" fmla="*/ 494 w 1185"/>
                  <a:gd name="T21" fmla="*/ 105 h 2249"/>
                  <a:gd name="T22" fmla="*/ 669 w 1185"/>
                  <a:gd name="T23" fmla="*/ 88 h 2249"/>
                  <a:gd name="T24" fmla="*/ 707 w 1185"/>
                  <a:gd name="T25" fmla="*/ 88 h 2249"/>
                  <a:gd name="T26" fmla="*/ 1029 w 1185"/>
                  <a:gd name="T27" fmla="*/ 0 h 2249"/>
                  <a:gd name="T28" fmla="*/ 0 w 1185"/>
                  <a:gd name="T29" fmla="*/ 156 h 2249"/>
                  <a:gd name="T30" fmla="*/ 0 w 1185"/>
                  <a:gd name="T31" fmla="*/ 414 h 2249"/>
                  <a:gd name="T32" fmla="*/ 0 w 1185"/>
                  <a:gd name="T33" fmla="*/ 661 h 2249"/>
                  <a:gd name="T34" fmla="*/ 0 w 1185"/>
                  <a:gd name="T35" fmla="*/ 888 h 2249"/>
                  <a:gd name="T36" fmla="*/ 73 w 1185"/>
                  <a:gd name="T37" fmla="*/ 2249 h 2249"/>
                  <a:gd name="T38" fmla="*/ 73 w 1185"/>
                  <a:gd name="T39" fmla="*/ 157 h 2249"/>
                  <a:gd name="T40" fmla="*/ 295 w 1185"/>
                  <a:gd name="T41" fmla="*/ 62 h 2249"/>
                  <a:gd name="T42" fmla="*/ 372 w 1185"/>
                  <a:gd name="T43" fmla="*/ 156 h 2249"/>
                  <a:gd name="T44" fmla="*/ 882 w 1185"/>
                  <a:gd name="T45" fmla="*/ 79 h 2249"/>
                  <a:gd name="T46" fmla="*/ 1018 w 1185"/>
                  <a:gd name="T47" fmla="*/ 62 h 2249"/>
                  <a:gd name="T48" fmla="*/ 1112 w 1185"/>
                  <a:gd name="T49" fmla="*/ 1596 h 2249"/>
                  <a:gd name="T50" fmla="*/ 1137 w 1185"/>
                  <a:gd name="T51" fmla="*/ 1648 h 2249"/>
                  <a:gd name="T52" fmla="*/ 1137 w 1185"/>
                  <a:gd name="T53" fmla="*/ 1656 h 2249"/>
                  <a:gd name="T54" fmla="*/ 1139 w 1185"/>
                  <a:gd name="T55" fmla="*/ 1659 h 2249"/>
                  <a:gd name="T56" fmla="*/ 1141 w 1185"/>
                  <a:gd name="T57" fmla="*/ 1664 h 2249"/>
                  <a:gd name="T58" fmla="*/ 1141 w 1185"/>
                  <a:gd name="T59" fmla="*/ 1666 h 2249"/>
                  <a:gd name="T60" fmla="*/ 1165 w 1185"/>
                  <a:gd name="T61" fmla="*/ 1710 h 2249"/>
                  <a:gd name="T62" fmla="*/ 1170 w 1185"/>
                  <a:gd name="T63" fmla="*/ 1764 h 2249"/>
                  <a:gd name="T64" fmla="*/ 1136 w 1185"/>
                  <a:gd name="T65" fmla="*/ 1823 h 2249"/>
                  <a:gd name="T66" fmla="*/ 1120 w 1185"/>
                  <a:gd name="T67" fmla="*/ 1937 h 2249"/>
                  <a:gd name="T68" fmla="*/ 1172 w 1185"/>
                  <a:gd name="T69" fmla="*/ 2083 h 2249"/>
                  <a:gd name="T70" fmla="*/ 1119 w 1185"/>
                  <a:gd name="T71" fmla="*/ 2096 h 2249"/>
                  <a:gd name="T72" fmla="*/ 1135 w 1185"/>
                  <a:gd name="T73" fmla="*/ 2233 h 2249"/>
                  <a:gd name="T74" fmla="*/ 1185 w 1185"/>
                  <a:gd name="T75" fmla="*/ 2242 h 2249"/>
                  <a:gd name="T76" fmla="*/ 1185 w 1185"/>
                  <a:gd name="T77" fmla="*/ 546 h 2249"/>
                  <a:gd name="T78" fmla="*/ 1029 w 1185"/>
                  <a:gd name="T79" fmla="*/ 0 h 2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85" h="2249">
                    <a:moveTo>
                      <a:pt x="1112" y="1689"/>
                    </a:moveTo>
                    <a:cubicBezTo>
                      <a:pt x="1112" y="1720"/>
                      <a:pt x="1112" y="1720"/>
                      <a:pt x="1112" y="1720"/>
                    </a:cubicBezTo>
                    <a:cubicBezTo>
                      <a:pt x="1115" y="1721"/>
                      <a:pt x="1117" y="1724"/>
                      <a:pt x="1117" y="1724"/>
                    </a:cubicBezTo>
                    <a:cubicBezTo>
                      <a:pt x="1115" y="1717"/>
                      <a:pt x="1114" y="1710"/>
                      <a:pt x="1115" y="1703"/>
                    </a:cubicBezTo>
                    <a:cubicBezTo>
                      <a:pt x="1115" y="1698"/>
                      <a:pt x="1114" y="1693"/>
                      <a:pt x="1112" y="1689"/>
                    </a:cubicBezTo>
                    <a:moveTo>
                      <a:pt x="1112" y="1654"/>
                    </a:moveTo>
                    <a:cubicBezTo>
                      <a:pt x="1112" y="1680"/>
                      <a:pt x="1112" y="1680"/>
                      <a:pt x="1112" y="1680"/>
                    </a:cubicBezTo>
                    <a:cubicBezTo>
                      <a:pt x="1113" y="1678"/>
                      <a:pt x="1114" y="1676"/>
                      <a:pt x="1116" y="1674"/>
                    </a:cubicBezTo>
                    <a:cubicBezTo>
                      <a:pt x="1116" y="1673"/>
                      <a:pt x="1116" y="1673"/>
                      <a:pt x="1116" y="1673"/>
                    </a:cubicBezTo>
                    <a:cubicBezTo>
                      <a:pt x="1114" y="1662"/>
                      <a:pt x="1114" y="1662"/>
                      <a:pt x="1114" y="1662"/>
                    </a:cubicBezTo>
                    <a:cubicBezTo>
                      <a:pt x="1114" y="1662"/>
                      <a:pt x="1115" y="1661"/>
                      <a:pt x="1116" y="1660"/>
                    </a:cubicBezTo>
                    <a:cubicBezTo>
                      <a:pt x="1115" y="1659"/>
                      <a:pt x="1115" y="1659"/>
                      <a:pt x="1115" y="1659"/>
                    </a:cubicBezTo>
                    <a:cubicBezTo>
                      <a:pt x="1114" y="1658"/>
                      <a:pt x="1113" y="1656"/>
                      <a:pt x="1112" y="1654"/>
                    </a:cubicBezTo>
                    <a:moveTo>
                      <a:pt x="494" y="105"/>
                    </a:moveTo>
                    <a:cubicBezTo>
                      <a:pt x="485" y="105"/>
                      <a:pt x="478" y="98"/>
                      <a:pt x="478" y="90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8" y="79"/>
                      <a:pt x="485" y="72"/>
                      <a:pt x="494" y="72"/>
                    </a:cubicBezTo>
                    <a:cubicBezTo>
                      <a:pt x="628" y="72"/>
                      <a:pt x="628" y="72"/>
                      <a:pt x="628" y="72"/>
                    </a:cubicBezTo>
                    <a:cubicBezTo>
                      <a:pt x="637" y="72"/>
                      <a:pt x="644" y="79"/>
                      <a:pt x="644" y="87"/>
                    </a:cubicBezTo>
                    <a:cubicBezTo>
                      <a:pt x="644" y="90"/>
                      <a:pt x="644" y="90"/>
                      <a:pt x="644" y="90"/>
                    </a:cubicBezTo>
                    <a:cubicBezTo>
                      <a:pt x="644" y="98"/>
                      <a:pt x="637" y="105"/>
                      <a:pt x="628" y="105"/>
                    </a:cubicBezTo>
                    <a:cubicBezTo>
                      <a:pt x="494" y="105"/>
                      <a:pt x="494" y="105"/>
                      <a:pt x="494" y="105"/>
                    </a:cubicBezTo>
                    <a:moveTo>
                      <a:pt x="688" y="108"/>
                    </a:moveTo>
                    <a:cubicBezTo>
                      <a:pt x="677" y="108"/>
                      <a:pt x="669" y="99"/>
                      <a:pt x="669" y="88"/>
                    </a:cubicBezTo>
                    <a:cubicBezTo>
                      <a:pt x="669" y="78"/>
                      <a:pt x="677" y="69"/>
                      <a:pt x="688" y="69"/>
                    </a:cubicBezTo>
                    <a:cubicBezTo>
                      <a:pt x="698" y="69"/>
                      <a:pt x="707" y="78"/>
                      <a:pt x="707" y="88"/>
                    </a:cubicBezTo>
                    <a:cubicBezTo>
                      <a:pt x="707" y="99"/>
                      <a:pt x="698" y="108"/>
                      <a:pt x="688" y="108"/>
                    </a:cubicBezTo>
                    <a:moveTo>
                      <a:pt x="1029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70" y="0"/>
                      <a:pt x="0" y="70"/>
                      <a:pt x="0" y="15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93"/>
                      <a:pt x="0" y="493"/>
                      <a:pt x="0" y="493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719"/>
                      <a:pt x="0" y="719"/>
                      <a:pt x="0" y="719"/>
                    </a:cubicBezTo>
                    <a:cubicBezTo>
                      <a:pt x="0" y="888"/>
                      <a:pt x="0" y="888"/>
                      <a:pt x="0" y="888"/>
                    </a:cubicBezTo>
                    <a:cubicBezTo>
                      <a:pt x="0" y="2247"/>
                      <a:pt x="0" y="2247"/>
                      <a:pt x="0" y="2247"/>
                    </a:cubicBezTo>
                    <a:cubicBezTo>
                      <a:pt x="24" y="2247"/>
                      <a:pt x="49" y="2248"/>
                      <a:pt x="73" y="2249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73" y="105"/>
                      <a:pt x="115" y="62"/>
                      <a:pt x="167" y="62"/>
                    </a:cubicBezTo>
                    <a:cubicBezTo>
                      <a:pt x="295" y="62"/>
                      <a:pt x="295" y="62"/>
                      <a:pt x="295" y="62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5" y="122"/>
                      <a:pt x="329" y="156"/>
                      <a:pt x="372" y="156"/>
                    </a:cubicBezTo>
                    <a:cubicBezTo>
                      <a:pt x="805" y="156"/>
                      <a:pt x="805" y="156"/>
                      <a:pt x="805" y="156"/>
                    </a:cubicBezTo>
                    <a:cubicBezTo>
                      <a:pt x="848" y="156"/>
                      <a:pt x="882" y="122"/>
                      <a:pt x="882" y="79"/>
                    </a:cubicBezTo>
                    <a:cubicBezTo>
                      <a:pt x="882" y="62"/>
                      <a:pt x="882" y="62"/>
                      <a:pt x="882" y="62"/>
                    </a:cubicBezTo>
                    <a:cubicBezTo>
                      <a:pt x="1018" y="62"/>
                      <a:pt x="1018" y="62"/>
                      <a:pt x="1018" y="62"/>
                    </a:cubicBezTo>
                    <a:cubicBezTo>
                      <a:pt x="1070" y="62"/>
                      <a:pt x="1112" y="105"/>
                      <a:pt x="1112" y="157"/>
                    </a:cubicBezTo>
                    <a:cubicBezTo>
                      <a:pt x="1112" y="1596"/>
                      <a:pt x="1112" y="1596"/>
                      <a:pt x="1112" y="1596"/>
                    </a:cubicBezTo>
                    <a:cubicBezTo>
                      <a:pt x="1122" y="1598"/>
                      <a:pt x="1146" y="1605"/>
                      <a:pt x="1141" y="1630"/>
                    </a:cubicBezTo>
                    <a:cubicBezTo>
                      <a:pt x="1137" y="1648"/>
                      <a:pt x="1137" y="1648"/>
                      <a:pt x="1137" y="1648"/>
                    </a:cubicBezTo>
                    <a:cubicBezTo>
                      <a:pt x="1137" y="1656"/>
                      <a:pt x="1137" y="1656"/>
                      <a:pt x="1137" y="1656"/>
                    </a:cubicBezTo>
                    <a:cubicBezTo>
                      <a:pt x="1137" y="1656"/>
                      <a:pt x="1137" y="1656"/>
                      <a:pt x="1137" y="1656"/>
                    </a:cubicBezTo>
                    <a:cubicBezTo>
                      <a:pt x="1137" y="1657"/>
                      <a:pt x="1137" y="1657"/>
                      <a:pt x="1137" y="1657"/>
                    </a:cubicBezTo>
                    <a:cubicBezTo>
                      <a:pt x="1138" y="1658"/>
                      <a:pt x="1139" y="1658"/>
                      <a:pt x="1139" y="1659"/>
                    </a:cubicBezTo>
                    <a:cubicBezTo>
                      <a:pt x="1140" y="1659"/>
                      <a:pt x="1140" y="1659"/>
                      <a:pt x="1140" y="1659"/>
                    </a:cubicBezTo>
                    <a:cubicBezTo>
                      <a:pt x="1141" y="1664"/>
                      <a:pt x="1141" y="1664"/>
                      <a:pt x="1141" y="1664"/>
                    </a:cubicBezTo>
                    <a:cubicBezTo>
                      <a:pt x="1141" y="1664"/>
                      <a:pt x="1141" y="1664"/>
                      <a:pt x="1141" y="1664"/>
                    </a:cubicBezTo>
                    <a:cubicBezTo>
                      <a:pt x="1141" y="1666"/>
                      <a:pt x="1141" y="1666"/>
                      <a:pt x="1141" y="1666"/>
                    </a:cubicBezTo>
                    <a:cubicBezTo>
                      <a:pt x="1154" y="1669"/>
                      <a:pt x="1164" y="1679"/>
                      <a:pt x="1164" y="1679"/>
                    </a:cubicBezTo>
                    <a:cubicBezTo>
                      <a:pt x="1164" y="1679"/>
                      <a:pt x="1169" y="1702"/>
                      <a:pt x="1165" y="1710"/>
                    </a:cubicBezTo>
                    <a:cubicBezTo>
                      <a:pt x="1161" y="1719"/>
                      <a:pt x="1169" y="1737"/>
                      <a:pt x="1168" y="1742"/>
                    </a:cubicBezTo>
                    <a:cubicBezTo>
                      <a:pt x="1167" y="1747"/>
                      <a:pt x="1170" y="1755"/>
                      <a:pt x="1170" y="1764"/>
                    </a:cubicBezTo>
                    <a:cubicBezTo>
                      <a:pt x="1169" y="1776"/>
                      <a:pt x="1166" y="1787"/>
                      <a:pt x="1162" y="1798"/>
                    </a:cubicBezTo>
                    <a:cubicBezTo>
                      <a:pt x="1159" y="1806"/>
                      <a:pt x="1136" y="1823"/>
                      <a:pt x="1136" y="1823"/>
                    </a:cubicBezTo>
                    <a:cubicBezTo>
                      <a:pt x="1136" y="1823"/>
                      <a:pt x="1134" y="1851"/>
                      <a:pt x="1124" y="1867"/>
                    </a:cubicBezTo>
                    <a:cubicBezTo>
                      <a:pt x="1114" y="1883"/>
                      <a:pt x="1120" y="1937"/>
                      <a:pt x="1120" y="1937"/>
                    </a:cubicBezTo>
                    <a:cubicBezTo>
                      <a:pt x="1120" y="1937"/>
                      <a:pt x="1130" y="1979"/>
                      <a:pt x="1142" y="1993"/>
                    </a:cubicBezTo>
                    <a:cubicBezTo>
                      <a:pt x="1154" y="2007"/>
                      <a:pt x="1172" y="2083"/>
                      <a:pt x="1172" y="2083"/>
                    </a:cubicBezTo>
                    <a:cubicBezTo>
                      <a:pt x="1172" y="2083"/>
                      <a:pt x="1149" y="2087"/>
                      <a:pt x="1118" y="2092"/>
                    </a:cubicBezTo>
                    <a:cubicBezTo>
                      <a:pt x="1118" y="2093"/>
                      <a:pt x="1118" y="2095"/>
                      <a:pt x="1119" y="2096"/>
                    </a:cubicBezTo>
                    <a:cubicBezTo>
                      <a:pt x="1121" y="2107"/>
                      <a:pt x="1124" y="2122"/>
                      <a:pt x="1129" y="2141"/>
                    </a:cubicBezTo>
                    <a:cubicBezTo>
                      <a:pt x="1144" y="2194"/>
                      <a:pt x="1135" y="2233"/>
                      <a:pt x="1135" y="2233"/>
                    </a:cubicBezTo>
                    <a:cubicBezTo>
                      <a:pt x="1135" y="2244"/>
                      <a:pt x="1135" y="2244"/>
                      <a:pt x="1135" y="2244"/>
                    </a:cubicBezTo>
                    <a:cubicBezTo>
                      <a:pt x="1152" y="2243"/>
                      <a:pt x="1169" y="2243"/>
                      <a:pt x="1185" y="2242"/>
                    </a:cubicBezTo>
                    <a:cubicBezTo>
                      <a:pt x="1185" y="838"/>
                      <a:pt x="1185" y="838"/>
                      <a:pt x="1185" y="838"/>
                    </a:cubicBezTo>
                    <a:cubicBezTo>
                      <a:pt x="1185" y="546"/>
                      <a:pt x="1185" y="546"/>
                      <a:pt x="1185" y="546"/>
                    </a:cubicBezTo>
                    <a:cubicBezTo>
                      <a:pt x="1185" y="156"/>
                      <a:pt x="1185" y="156"/>
                      <a:pt x="1185" y="156"/>
                    </a:cubicBezTo>
                    <a:cubicBezTo>
                      <a:pt x="1185" y="70"/>
                      <a:pt x="1116" y="0"/>
                      <a:pt x="1029" y="0"/>
                    </a:cubicBezTo>
                  </a:path>
                </a:pathLst>
              </a:custGeom>
              <a:solidFill>
                <a:srgbClr val="3B3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íṥḻîďe">
                <a:extLst>
                  <a:ext uri="{FF2B5EF4-FFF2-40B4-BE49-F238E27FC236}">
                    <a16:creationId xmlns:a16="http://schemas.microsoft.com/office/drawing/2014/main" id="{A4B6549F-0CD2-4FEA-995F-6A3D19693925}"/>
                  </a:ext>
                </a:extLst>
              </p:cNvPr>
              <p:cNvSpPr/>
              <p:nvPr/>
            </p:nvSpPr>
            <p:spPr bwMode="auto">
              <a:xfrm>
                <a:off x="6029326" y="1931988"/>
                <a:ext cx="228600" cy="44450"/>
              </a:xfrm>
              <a:custGeom>
                <a:avLst/>
                <a:gdLst>
                  <a:gd name="T0" fmla="*/ 150 w 166"/>
                  <a:gd name="T1" fmla="*/ 0 h 33"/>
                  <a:gd name="T2" fmla="*/ 16 w 166"/>
                  <a:gd name="T3" fmla="*/ 0 h 33"/>
                  <a:gd name="T4" fmla="*/ 0 w 166"/>
                  <a:gd name="T5" fmla="*/ 15 h 33"/>
                  <a:gd name="T6" fmla="*/ 0 w 166"/>
                  <a:gd name="T7" fmla="*/ 18 h 33"/>
                  <a:gd name="T8" fmla="*/ 16 w 166"/>
                  <a:gd name="T9" fmla="*/ 33 h 33"/>
                  <a:gd name="T10" fmla="*/ 150 w 166"/>
                  <a:gd name="T11" fmla="*/ 33 h 33"/>
                  <a:gd name="T12" fmla="*/ 166 w 166"/>
                  <a:gd name="T13" fmla="*/ 18 h 33"/>
                  <a:gd name="T14" fmla="*/ 166 w 166"/>
                  <a:gd name="T15" fmla="*/ 15 h 33"/>
                  <a:gd name="T16" fmla="*/ 150 w 16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3">
                    <a:moveTo>
                      <a:pt x="15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59" y="33"/>
                      <a:pt x="166" y="26"/>
                      <a:pt x="166" y="18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7"/>
                      <a:pt x="159" y="0"/>
                      <a:pt x="150" y="0"/>
                    </a:cubicBezTo>
                  </a:path>
                </a:pathLst>
              </a:custGeom>
              <a:solidFill>
                <a:srgbClr val="D6DE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S1íḓe">
                <a:extLst>
                  <a:ext uri="{FF2B5EF4-FFF2-40B4-BE49-F238E27FC236}">
                    <a16:creationId xmlns:a16="http://schemas.microsoft.com/office/drawing/2014/main" id="{B339ECC5-DB6A-4653-9302-B2CD386CB8B8}"/>
                  </a:ext>
                </a:extLst>
              </p:cNvPr>
              <p:cNvSpPr/>
              <p:nvPr/>
            </p:nvSpPr>
            <p:spPr bwMode="auto">
              <a:xfrm>
                <a:off x="6292851" y="1927226"/>
                <a:ext cx="52388" cy="53975"/>
              </a:xfrm>
              <a:prstGeom prst="ellipse">
                <a:avLst/>
              </a:prstGeom>
              <a:solidFill>
                <a:srgbClr val="D6DE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iṣḷiḓè">
                <a:extLst>
                  <a:ext uri="{FF2B5EF4-FFF2-40B4-BE49-F238E27FC236}">
                    <a16:creationId xmlns:a16="http://schemas.microsoft.com/office/drawing/2014/main" id="{10C17ED7-8210-4F46-9557-B4DD016661C0}"/>
                  </a:ext>
                </a:extLst>
              </p:cNvPr>
              <p:cNvSpPr/>
              <p:nvPr/>
            </p:nvSpPr>
            <p:spPr bwMode="auto">
              <a:xfrm>
                <a:off x="3290888" y="5105401"/>
                <a:ext cx="2198688" cy="223838"/>
              </a:xfrm>
              <a:prstGeom prst="ellipse">
                <a:avLst/>
              </a:pr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íṧ1îďê">
                <a:extLst>
                  <a:ext uri="{FF2B5EF4-FFF2-40B4-BE49-F238E27FC236}">
                    <a16:creationId xmlns:a16="http://schemas.microsoft.com/office/drawing/2014/main" id="{9D2DC22B-BFFA-46BD-ADE3-B37CF8211BBB}"/>
                  </a:ext>
                </a:extLst>
              </p:cNvPr>
              <p:cNvSpPr/>
              <p:nvPr/>
            </p:nvSpPr>
            <p:spPr bwMode="auto">
              <a:xfrm>
                <a:off x="6319838" y="5538788"/>
                <a:ext cx="1030288" cy="104775"/>
              </a:xfrm>
              <a:prstGeom prst="ellipse">
                <a:avLst/>
              </a:pr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ïṥľïḋé">
                <a:extLst>
                  <a:ext uri="{FF2B5EF4-FFF2-40B4-BE49-F238E27FC236}">
                    <a16:creationId xmlns:a16="http://schemas.microsoft.com/office/drawing/2014/main" id="{40EAE60E-442A-40DD-8508-E6DE17AB7EB6}"/>
                  </a:ext>
                </a:extLst>
              </p:cNvPr>
              <p:cNvSpPr/>
              <p:nvPr/>
            </p:nvSpPr>
            <p:spPr bwMode="auto">
              <a:xfrm>
                <a:off x="8080376" y="5273676"/>
                <a:ext cx="1030288" cy="106363"/>
              </a:xfrm>
              <a:prstGeom prst="ellipse">
                <a:avLst/>
              </a:pr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îş1íḑè">
                <a:extLst>
                  <a:ext uri="{FF2B5EF4-FFF2-40B4-BE49-F238E27FC236}">
                    <a16:creationId xmlns:a16="http://schemas.microsoft.com/office/drawing/2014/main" id="{41E29350-74C5-4D8D-B20F-EA74BB7F9FE0}"/>
                  </a:ext>
                </a:extLst>
              </p:cNvPr>
              <p:cNvSpPr/>
              <p:nvPr/>
            </p:nvSpPr>
            <p:spPr bwMode="auto">
              <a:xfrm>
                <a:off x="5473701" y="1917701"/>
                <a:ext cx="1427163" cy="3136900"/>
              </a:xfrm>
              <a:custGeom>
                <a:avLst/>
                <a:gdLst>
                  <a:gd name="T0" fmla="*/ 945 w 1039"/>
                  <a:gd name="T1" fmla="*/ 0 h 2284"/>
                  <a:gd name="T2" fmla="*/ 809 w 1039"/>
                  <a:gd name="T3" fmla="*/ 0 h 2284"/>
                  <a:gd name="T4" fmla="*/ 809 w 1039"/>
                  <a:gd name="T5" fmla="*/ 17 h 2284"/>
                  <a:gd name="T6" fmla="*/ 732 w 1039"/>
                  <a:gd name="T7" fmla="*/ 94 h 2284"/>
                  <a:gd name="T8" fmla="*/ 299 w 1039"/>
                  <a:gd name="T9" fmla="*/ 94 h 2284"/>
                  <a:gd name="T10" fmla="*/ 222 w 1039"/>
                  <a:gd name="T11" fmla="*/ 17 h 2284"/>
                  <a:gd name="T12" fmla="*/ 222 w 1039"/>
                  <a:gd name="T13" fmla="*/ 0 h 2284"/>
                  <a:gd name="T14" fmla="*/ 94 w 1039"/>
                  <a:gd name="T15" fmla="*/ 0 h 2284"/>
                  <a:gd name="T16" fmla="*/ 0 w 1039"/>
                  <a:gd name="T17" fmla="*/ 95 h 2284"/>
                  <a:gd name="T18" fmla="*/ 0 w 1039"/>
                  <a:gd name="T19" fmla="*/ 95 h 2284"/>
                  <a:gd name="T20" fmla="*/ 0 w 1039"/>
                  <a:gd name="T21" fmla="*/ 2190 h 2284"/>
                  <a:gd name="T22" fmla="*/ 94 w 1039"/>
                  <a:gd name="T23" fmla="*/ 2284 h 2284"/>
                  <a:gd name="T24" fmla="*/ 94 w 1039"/>
                  <a:gd name="T25" fmla="*/ 2284 h 2284"/>
                  <a:gd name="T26" fmla="*/ 945 w 1039"/>
                  <a:gd name="T27" fmla="*/ 2284 h 2284"/>
                  <a:gd name="T28" fmla="*/ 1039 w 1039"/>
                  <a:gd name="T29" fmla="*/ 2190 h 2284"/>
                  <a:gd name="T30" fmla="*/ 1039 w 1039"/>
                  <a:gd name="T31" fmla="*/ 95 h 2284"/>
                  <a:gd name="T32" fmla="*/ 945 w 1039"/>
                  <a:gd name="T33" fmla="*/ 0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9" h="2284">
                    <a:moveTo>
                      <a:pt x="945" y="0"/>
                    </a:moveTo>
                    <a:cubicBezTo>
                      <a:pt x="809" y="0"/>
                      <a:pt x="809" y="0"/>
                      <a:pt x="809" y="0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09" y="60"/>
                      <a:pt x="775" y="94"/>
                      <a:pt x="732" y="94"/>
                    </a:cubicBezTo>
                    <a:cubicBezTo>
                      <a:pt x="299" y="94"/>
                      <a:pt x="299" y="94"/>
                      <a:pt x="299" y="94"/>
                    </a:cubicBezTo>
                    <a:cubicBezTo>
                      <a:pt x="256" y="94"/>
                      <a:pt x="222" y="60"/>
                      <a:pt x="222" y="17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42" y="0"/>
                      <a:pt x="0" y="43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2190"/>
                      <a:pt x="0" y="2190"/>
                      <a:pt x="0" y="2190"/>
                    </a:cubicBezTo>
                    <a:cubicBezTo>
                      <a:pt x="0" y="2242"/>
                      <a:pt x="42" y="2284"/>
                      <a:pt x="94" y="2284"/>
                    </a:cubicBezTo>
                    <a:cubicBezTo>
                      <a:pt x="94" y="2284"/>
                      <a:pt x="94" y="2284"/>
                      <a:pt x="94" y="2284"/>
                    </a:cubicBezTo>
                    <a:cubicBezTo>
                      <a:pt x="945" y="2284"/>
                      <a:pt x="945" y="2284"/>
                      <a:pt x="945" y="2284"/>
                    </a:cubicBezTo>
                    <a:cubicBezTo>
                      <a:pt x="997" y="2284"/>
                      <a:pt x="1039" y="2242"/>
                      <a:pt x="1039" y="2190"/>
                    </a:cubicBezTo>
                    <a:cubicBezTo>
                      <a:pt x="1039" y="95"/>
                      <a:pt x="1039" y="95"/>
                      <a:pt x="1039" y="95"/>
                    </a:cubicBezTo>
                    <a:cubicBezTo>
                      <a:pt x="1039" y="43"/>
                      <a:pt x="997" y="0"/>
                      <a:pt x="945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îş1idè">
                <a:extLst>
                  <a:ext uri="{FF2B5EF4-FFF2-40B4-BE49-F238E27FC236}">
                    <a16:creationId xmlns:a16="http://schemas.microsoft.com/office/drawing/2014/main" id="{B1AB1BE1-DA56-4D73-89AB-814C1C785020}"/>
                  </a:ext>
                </a:extLst>
              </p:cNvPr>
              <p:cNvSpPr/>
              <p:nvPr/>
            </p:nvSpPr>
            <p:spPr bwMode="auto">
              <a:xfrm>
                <a:off x="7104063" y="1658938"/>
                <a:ext cx="473075" cy="406400"/>
              </a:xfrm>
              <a:custGeom>
                <a:avLst/>
                <a:gdLst>
                  <a:gd name="T0" fmla="*/ 337 w 344"/>
                  <a:gd name="T1" fmla="*/ 20 h 296"/>
                  <a:gd name="T2" fmla="*/ 40 w 344"/>
                  <a:gd name="T3" fmla="*/ 236 h 296"/>
                  <a:gd name="T4" fmla="*/ 70 w 344"/>
                  <a:gd name="T5" fmla="*/ 296 h 296"/>
                  <a:gd name="T6" fmla="*/ 104 w 344"/>
                  <a:gd name="T7" fmla="*/ 285 h 296"/>
                  <a:gd name="T8" fmla="*/ 141 w 344"/>
                  <a:gd name="T9" fmla="*/ 286 h 296"/>
                  <a:gd name="T10" fmla="*/ 186 w 344"/>
                  <a:gd name="T11" fmla="*/ 268 h 296"/>
                  <a:gd name="T12" fmla="*/ 317 w 344"/>
                  <a:gd name="T13" fmla="*/ 74 h 296"/>
                  <a:gd name="T14" fmla="*/ 343 w 344"/>
                  <a:gd name="T15" fmla="*/ 32 h 296"/>
                  <a:gd name="T16" fmla="*/ 286 w 344"/>
                  <a:gd name="T17" fmla="*/ 56 h 296"/>
                  <a:gd name="T18" fmla="*/ 290 w 344"/>
                  <a:gd name="T19" fmla="*/ 131 h 296"/>
                  <a:gd name="T20" fmla="*/ 278 w 344"/>
                  <a:gd name="T21" fmla="*/ 59 h 296"/>
                  <a:gd name="T22" fmla="*/ 248 w 344"/>
                  <a:gd name="T23" fmla="*/ 73 h 296"/>
                  <a:gd name="T24" fmla="*/ 256 w 344"/>
                  <a:gd name="T25" fmla="*/ 197 h 296"/>
                  <a:gd name="T26" fmla="*/ 237 w 344"/>
                  <a:gd name="T27" fmla="*/ 78 h 296"/>
                  <a:gd name="T28" fmla="*/ 197 w 344"/>
                  <a:gd name="T29" fmla="*/ 102 h 296"/>
                  <a:gd name="T30" fmla="*/ 210 w 344"/>
                  <a:gd name="T31" fmla="*/ 236 h 296"/>
                  <a:gd name="T32" fmla="*/ 189 w 344"/>
                  <a:gd name="T33" fmla="*/ 108 h 296"/>
                  <a:gd name="T34" fmla="*/ 153 w 344"/>
                  <a:gd name="T35" fmla="*/ 136 h 296"/>
                  <a:gd name="T36" fmla="*/ 167 w 344"/>
                  <a:gd name="T37" fmla="*/ 258 h 296"/>
                  <a:gd name="T38" fmla="*/ 145 w 344"/>
                  <a:gd name="T39" fmla="*/ 143 h 296"/>
                  <a:gd name="T40" fmla="*/ 108 w 344"/>
                  <a:gd name="T41" fmla="*/ 182 h 296"/>
                  <a:gd name="T42" fmla="*/ 118 w 344"/>
                  <a:gd name="T43" fmla="*/ 263 h 296"/>
                  <a:gd name="T44" fmla="*/ 101 w 344"/>
                  <a:gd name="T45" fmla="*/ 191 h 296"/>
                  <a:gd name="T46" fmla="*/ 66 w 344"/>
                  <a:gd name="T47" fmla="*/ 271 h 296"/>
                  <a:gd name="T48" fmla="*/ 93 w 344"/>
                  <a:gd name="T49" fmla="*/ 186 h 296"/>
                  <a:gd name="T50" fmla="*/ 44 w 344"/>
                  <a:gd name="T51" fmla="*/ 211 h 296"/>
                  <a:gd name="T52" fmla="*/ 100 w 344"/>
                  <a:gd name="T53" fmla="*/ 175 h 296"/>
                  <a:gd name="T54" fmla="*/ 134 w 344"/>
                  <a:gd name="T55" fmla="*/ 137 h 296"/>
                  <a:gd name="T56" fmla="*/ 52 w 344"/>
                  <a:gd name="T57" fmla="*/ 146 h 296"/>
                  <a:gd name="T58" fmla="*/ 143 w 344"/>
                  <a:gd name="T59" fmla="*/ 129 h 296"/>
                  <a:gd name="T60" fmla="*/ 179 w 344"/>
                  <a:gd name="T61" fmla="*/ 100 h 296"/>
                  <a:gd name="T62" fmla="*/ 83 w 344"/>
                  <a:gd name="T63" fmla="*/ 101 h 296"/>
                  <a:gd name="T64" fmla="*/ 188 w 344"/>
                  <a:gd name="T65" fmla="*/ 93 h 296"/>
                  <a:gd name="T66" fmla="*/ 227 w 344"/>
                  <a:gd name="T67" fmla="*/ 70 h 296"/>
                  <a:gd name="T68" fmla="*/ 136 w 344"/>
                  <a:gd name="T69" fmla="*/ 62 h 296"/>
                  <a:gd name="T70" fmla="*/ 239 w 344"/>
                  <a:gd name="T71" fmla="*/ 64 h 296"/>
                  <a:gd name="T72" fmla="*/ 267 w 344"/>
                  <a:gd name="T73" fmla="*/ 51 h 296"/>
                  <a:gd name="T74" fmla="*/ 213 w 344"/>
                  <a:gd name="T75" fmla="*/ 41 h 296"/>
                  <a:gd name="T76" fmla="*/ 200 w 344"/>
                  <a:gd name="T77" fmla="*/ 37 h 296"/>
                  <a:gd name="T78" fmla="*/ 279 w 344"/>
                  <a:gd name="T79" fmla="*/ 46 h 296"/>
                  <a:gd name="T80" fmla="*/ 337 w 344"/>
                  <a:gd name="T81" fmla="*/ 2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4" h="296">
                    <a:moveTo>
                      <a:pt x="337" y="20"/>
                    </a:moveTo>
                    <a:cubicBezTo>
                      <a:pt x="337" y="20"/>
                      <a:pt x="0" y="0"/>
                      <a:pt x="40" y="236"/>
                    </a:cubicBezTo>
                    <a:cubicBezTo>
                      <a:pt x="40" y="236"/>
                      <a:pt x="32" y="277"/>
                      <a:pt x="70" y="296"/>
                    </a:cubicBezTo>
                    <a:cubicBezTo>
                      <a:pt x="70" y="296"/>
                      <a:pt x="70" y="279"/>
                      <a:pt x="104" y="285"/>
                    </a:cubicBezTo>
                    <a:cubicBezTo>
                      <a:pt x="116" y="287"/>
                      <a:pt x="129" y="287"/>
                      <a:pt x="141" y="286"/>
                    </a:cubicBezTo>
                    <a:cubicBezTo>
                      <a:pt x="157" y="285"/>
                      <a:pt x="173" y="279"/>
                      <a:pt x="186" y="268"/>
                    </a:cubicBezTo>
                    <a:cubicBezTo>
                      <a:pt x="186" y="268"/>
                      <a:pt x="280" y="229"/>
                      <a:pt x="317" y="74"/>
                    </a:cubicBezTo>
                    <a:cubicBezTo>
                      <a:pt x="317" y="74"/>
                      <a:pt x="344" y="40"/>
                      <a:pt x="343" y="32"/>
                    </a:cubicBezTo>
                    <a:cubicBezTo>
                      <a:pt x="286" y="56"/>
                      <a:pt x="286" y="56"/>
                      <a:pt x="286" y="56"/>
                    </a:cubicBezTo>
                    <a:cubicBezTo>
                      <a:pt x="286" y="56"/>
                      <a:pt x="306" y="97"/>
                      <a:pt x="290" y="131"/>
                    </a:cubicBezTo>
                    <a:cubicBezTo>
                      <a:pt x="290" y="131"/>
                      <a:pt x="289" y="58"/>
                      <a:pt x="278" y="59"/>
                    </a:cubicBezTo>
                    <a:cubicBezTo>
                      <a:pt x="275" y="59"/>
                      <a:pt x="248" y="73"/>
                      <a:pt x="248" y="73"/>
                    </a:cubicBezTo>
                    <a:cubicBezTo>
                      <a:pt x="248" y="73"/>
                      <a:pt x="282" y="145"/>
                      <a:pt x="256" y="197"/>
                    </a:cubicBezTo>
                    <a:cubicBezTo>
                      <a:pt x="256" y="197"/>
                      <a:pt x="266" y="109"/>
                      <a:pt x="237" y="78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236" y="176"/>
                      <a:pt x="210" y="236"/>
                    </a:cubicBezTo>
                    <a:cubicBezTo>
                      <a:pt x="210" y="236"/>
                      <a:pt x="217" y="143"/>
                      <a:pt x="189" y="108"/>
                    </a:cubicBezTo>
                    <a:cubicBezTo>
                      <a:pt x="153" y="136"/>
                      <a:pt x="153" y="136"/>
                      <a:pt x="153" y="136"/>
                    </a:cubicBezTo>
                    <a:cubicBezTo>
                      <a:pt x="153" y="136"/>
                      <a:pt x="189" y="208"/>
                      <a:pt x="167" y="258"/>
                    </a:cubicBezTo>
                    <a:cubicBezTo>
                      <a:pt x="167" y="258"/>
                      <a:pt x="164" y="151"/>
                      <a:pt x="145" y="143"/>
                    </a:cubicBezTo>
                    <a:cubicBezTo>
                      <a:pt x="145" y="143"/>
                      <a:pt x="113" y="171"/>
                      <a:pt x="108" y="182"/>
                    </a:cubicBezTo>
                    <a:cubicBezTo>
                      <a:pt x="108" y="182"/>
                      <a:pt x="133" y="235"/>
                      <a:pt x="118" y="263"/>
                    </a:cubicBezTo>
                    <a:cubicBezTo>
                      <a:pt x="118" y="263"/>
                      <a:pt x="108" y="191"/>
                      <a:pt x="101" y="191"/>
                    </a:cubicBezTo>
                    <a:cubicBezTo>
                      <a:pt x="101" y="191"/>
                      <a:pt x="69" y="238"/>
                      <a:pt x="66" y="271"/>
                    </a:cubicBezTo>
                    <a:cubicBezTo>
                      <a:pt x="66" y="271"/>
                      <a:pt x="67" y="223"/>
                      <a:pt x="93" y="186"/>
                    </a:cubicBezTo>
                    <a:cubicBezTo>
                      <a:pt x="93" y="186"/>
                      <a:pt x="62" y="192"/>
                      <a:pt x="44" y="211"/>
                    </a:cubicBezTo>
                    <a:cubicBezTo>
                      <a:pt x="44" y="211"/>
                      <a:pt x="49" y="178"/>
                      <a:pt x="100" y="175"/>
                    </a:cubicBezTo>
                    <a:cubicBezTo>
                      <a:pt x="100" y="175"/>
                      <a:pt x="127" y="139"/>
                      <a:pt x="134" y="137"/>
                    </a:cubicBezTo>
                    <a:cubicBezTo>
                      <a:pt x="134" y="137"/>
                      <a:pt x="83" y="133"/>
                      <a:pt x="52" y="146"/>
                    </a:cubicBezTo>
                    <a:cubicBezTo>
                      <a:pt x="52" y="146"/>
                      <a:pt x="79" y="115"/>
                      <a:pt x="143" y="129"/>
                    </a:cubicBezTo>
                    <a:cubicBezTo>
                      <a:pt x="179" y="100"/>
                      <a:pt x="179" y="100"/>
                      <a:pt x="179" y="100"/>
                    </a:cubicBezTo>
                    <a:cubicBezTo>
                      <a:pt x="179" y="100"/>
                      <a:pt x="112" y="91"/>
                      <a:pt x="83" y="101"/>
                    </a:cubicBezTo>
                    <a:cubicBezTo>
                      <a:pt x="83" y="101"/>
                      <a:pt x="116" y="73"/>
                      <a:pt x="188" y="93"/>
                    </a:cubicBezTo>
                    <a:cubicBezTo>
                      <a:pt x="227" y="70"/>
                      <a:pt x="227" y="70"/>
                      <a:pt x="227" y="70"/>
                    </a:cubicBezTo>
                    <a:cubicBezTo>
                      <a:pt x="227" y="70"/>
                      <a:pt x="170" y="58"/>
                      <a:pt x="136" y="62"/>
                    </a:cubicBezTo>
                    <a:cubicBezTo>
                      <a:pt x="136" y="62"/>
                      <a:pt x="172" y="42"/>
                      <a:pt x="239" y="64"/>
                    </a:cubicBezTo>
                    <a:cubicBezTo>
                      <a:pt x="267" y="51"/>
                      <a:pt x="267" y="51"/>
                      <a:pt x="267" y="51"/>
                    </a:cubicBezTo>
                    <a:cubicBezTo>
                      <a:pt x="267" y="51"/>
                      <a:pt x="225" y="43"/>
                      <a:pt x="213" y="41"/>
                    </a:cubicBezTo>
                    <a:cubicBezTo>
                      <a:pt x="200" y="40"/>
                      <a:pt x="200" y="37"/>
                      <a:pt x="200" y="37"/>
                    </a:cubicBezTo>
                    <a:cubicBezTo>
                      <a:pt x="226" y="32"/>
                      <a:pt x="254" y="35"/>
                      <a:pt x="279" y="46"/>
                    </a:cubicBezTo>
                    <a:cubicBezTo>
                      <a:pt x="279" y="46"/>
                      <a:pt x="338" y="24"/>
                      <a:pt x="337" y="2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îṩliďe">
                <a:extLst>
                  <a:ext uri="{FF2B5EF4-FFF2-40B4-BE49-F238E27FC236}">
                    <a16:creationId xmlns:a16="http://schemas.microsoft.com/office/drawing/2014/main" id="{8EB6B392-D5C6-4AB6-89AA-DA4CEE00E419}"/>
                  </a:ext>
                </a:extLst>
              </p:cNvPr>
              <p:cNvSpPr/>
              <p:nvPr/>
            </p:nvSpPr>
            <p:spPr bwMode="auto">
              <a:xfrm>
                <a:off x="6881813" y="1530351"/>
                <a:ext cx="214313" cy="184150"/>
              </a:xfrm>
              <a:custGeom>
                <a:avLst/>
                <a:gdLst>
                  <a:gd name="T0" fmla="*/ 152 w 156"/>
                  <a:gd name="T1" fmla="*/ 9 h 134"/>
                  <a:gd name="T2" fmla="*/ 18 w 156"/>
                  <a:gd name="T3" fmla="*/ 106 h 134"/>
                  <a:gd name="T4" fmla="*/ 32 w 156"/>
                  <a:gd name="T5" fmla="*/ 134 h 134"/>
                  <a:gd name="T6" fmla="*/ 47 w 156"/>
                  <a:gd name="T7" fmla="*/ 129 h 134"/>
                  <a:gd name="T8" fmla="*/ 64 w 156"/>
                  <a:gd name="T9" fmla="*/ 129 h 134"/>
                  <a:gd name="T10" fmla="*/ 84 w 156"/>
                  <a:gd name="T11" fmla="*/ 121 h 134"/>
                  <a:gd name="T12" fmla="*/ 143 w 156"/>
                  <a:gd name="T13" fmla="*/ 34 h 134"/>
                  <a:gd name="T14" fmla="*/ 155 w 156"/>
                  <a:gd name="T15" fmla="*/ 14 h 134"/>
                  <a:gd name="T16" fmla="*/ 130 w 156"/>
                  <a:gd name="T17" fmla="*/ 25 h 134"/>
                  <a:gd name="T18" fmla="*/ 132 w 156"/>
                  <a:gd name="T19" fmla="*/ 59 h 134"/>
                  <a:gd name="T20" fmla="*/ 126 w 156"/>
                  <a:gd name="T21" fmla="*/ 27 h 134"/>
                  <a:gd name="T22" fmla="*/ 113 w 156"/>
                  <a:gd name="T23" fmla="*/ 33 h 134"/>
                  <a:gd name="T24" fmla="*/ 116 w 156"/>
                  <a:gd name="T25" fmla="*/ 89 h 134"/>
                  <a:gd name="T26" fmla="*/ 108 w 156"/>
                  <a:gd name="T27" fmla="*/ 36 h 134"/>
                  <a:gd name="T28" fmla="*/ 90 w 156"/>
                  <a:gd name="T29" fmla="*/ 46 h 134"/>
                  <a:gd name="T30" fmla="*/ 95 w 156"/>
                  <a:gd name="T31" fmla="*/ 107 h 134"/>
                  <a:gd name="T32" fmla="*/ 86 w 156"/>
                  <a:gd name="T33" fmla="*/ 49 h 134"/>
                  <a:gd name="T34" fmla="*/ 70 w 156"/>
                  <a:gd name="T35" fmla="*/ 61 h 134"/>
                  <a:gd name="T36" fmla="*/ 76 w 156"/>
                  <a:gd name="T37" fmla="*/ 117 h 134"/>
                  <a:gd name="T38" fmla="*/ 66 w 156"/>
                  <a:gd name="T39" fmla="*/ 65 h 134"/>
                  <a:gd name="T40" fmla="*/ 50 w 156"/>
                  <a:gd name="T41" fmla="*/ 82 h 134"/>
                  <a:gd name="T42" fmla="*/ 54 w 156"/>
                  <a:gd name="T43" fmla="*/ 119 h 134"/>
                  <a:gd name="T44" fmla="*/ 46 w 156"/>
                  <a:gd name="T45" fmla="*/ 86 h 134"/>
                  <a:gd name="T46" fmla="*/ 30 w 156"/>
                  <a:gd name="T47" fmla="*/ 122 h 134"/>
                  <a:gd name="T48" fmla="*/ 42 w 156"/>
                  <a:gd name="T49" fmla="*/ 84 h 134"/>
                  <a:gd name="T50" fmla="*/ 20 w 156"/>
                  <a:gd name="T51" fmla="*/ 96 h 134"/>
                  <a:gd name="T52" fmla="*/ 46 w 156"/>
                  <a:gd name="T53" fmla="*/ 79 h 134"/>
                  <a:gd name="T54" fmla="*/ 61 w 156"/>
                  <a:gd name="T55" fmla="*/ 62 h 134"/>
                  <a:gd name="T56" fmla="*/ 24 w 156"/>
                  <a:gd name="T57" fmla="*/ 66 h 134"/>
                  <a:gd name="T58" fmla="*/ 65 w 156"/>
                  <a:gd name="T59" fmla="*/ 58 h 134"/>
                  <a:gd name="T60" fmla="*/ 81 w 156"/>
                  <a:gd name="T61" fmla="*/ 45 h 134"/>
                  <a:gd name="T62" fmla="*/ 38 w 156"/>
                  <a:gd name="T63" fmla="*/ 45 h 134"/>
                  <a:gd name="T64" fmla="*/ 85 w 156"/>
                  <a:gd name="T65" fmla="*/ 42 h 134"/>
                  <a:gd name="T66" fmla="*/ 103 w 156"/>
                  <a:gd name="T67" fmla="*/ 31 h 134"/>
                  <a:gd name="T68" fmla="*/ 62 w 156"/>
                  <a:gd name="T69" fmla="*/ 28 h 134"/>
                  <a:gd name="T70" fmla="*/ 108 w 156"/>
                  <a:gd name="T71" fmla="*/ 28 h 134"/>
                  <a:gd name="T72" fmla="*/ 121 w 156"/>
                  <a:gd name="T73" fmla="*/ 23 h 134"/>
                  <a:gd name="T74" fmla="*/ 96 w 156"/>
                  <a:gd name="T75" fmla="*/ 19 h 134"/>
                  <a:gd name="T76" fmla="*/ 90 w 156"/>
                  <a:gd name="T77" fmla="*/ 16 h 134"/>
                  <a:gd name="T78" fmla="*/ 126 w 156"/>
                  <a:gd name="T79" fmla="*/ 20 h 134"/>
                  <a:gd name="T80" fmla="*/ 152 w 156"/>
                  <a:gd name="T81" fmla="*/ 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6" h="134">
                    <a:moveTo>
                      <a:pt x="152" y="9"/>
                    </a:moveTo>
                    <a:cubicBezTo>
                      <a:pt x="152" y="9"/>
                      <a:pt x="0" y="0"/>
                      <a:pt x="18" y="106"/>
                    </a:cubicBezTo>
                    <a:cubicBezTo>
                      <a:pt x="18" y="106"/>
                      <a:pt x="15" y="125"/>
                      <a:pt x="32" y="134"/>
                    </a:cubicBezTo>
                    <a:cubicBezTo>
                      <a:pt x="32" y="134"/>
                      <a:pt x="32" y="126"/>
                      <a:pt x="47" y="129"/>
                    </a:cubicBezTo>
                    <a:cubicBezTo>
                      <a:pt x="53" y="130"/>
                      <a:pt x="58" y="130"/>
                      <a:pt x="64" y="129"/>
                    </a:cubicBezTo>
                    <a:cubicBezTo>
                      <a:pt x="71" y="129"/>
                      <a:pt x="78" y="126"/>
                      <a:pt x="84" y="121"/>
                    </a:cubicBezTo>
                    <a:cubicBezTo>
                      <a:pt x="84" y="121"/>
                      <a:pt x="127" y="103"/>
                      <a:pt x="143" y="34"/>
                    </a:cubicBezTo>
                    <a:cubicBezTo>
                      <a:pt x="143" y="34"/>
                      <a:pt x="156" y="18"/>
                      <a:pt x="155" y="14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30" y="25"/>
                      <a:pt x="139" y="44"/>
                      <a:pt x="132" y="59"/>
                    </a:cubicBezTo>
                    <a:cubicBezTo>
                      <a:pt x="132" y="59"/>
                      <a:pt x="131" y="26"/>
                      <a:pt x="126" y="27"/>
                    </a:cubicBezTo>
                    <a:cubicBezTo>
                      <a:pt x="125" y="27"/>
                      <a:pt x="113" y="33"/>
                      <a:pt x="113" y="33"/>
                    </a:cubicBezTo>
                    <a:cubicBezTo>
                      <a:pt x="113" y="33"/>
                      <a:pt x="128" y="65"/>
                      <a:pt x="116" y="89"/>
                    </a:cubicBezTo>
                    <a:cubicBezTo>
                      <a:pt x="116" y="89"/>
                      <a:pt x="121" y="49"/>
                      <a:pt x="108" y="36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0" y="46"/>
                      <a:pt x="107" y="79"/>
                      <a:pt x="95" y="107"/>
                    </a:cubicBezTo>
                    <a:cubicBezTo>
                      <a:pt x="95" y="107"/>
                      <a:pt x="99" y="65"/>
                      <a:pt x="86" y="49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86" y="94"/>
                      <a:pt x="76" y="117"/>
                    </a:cubicBezTo>
                    <a:cubicBezTo>
                      <a:pt x="76" y="117"/>
                      <a:pt x="75" y="68"/>
                      <a:pt x="66" y="65"/>
                    </a:cubicBezTo>
                    <a:cubicBezTo>
                      <a:pt x="66" y="65"/>
                      <a:pt x="52" y="77"/>
                      <a:pt x="50" y="82"/>
                    </a:cubicBezTo>
                    <a:cubicBezTo>
                      <a:pt x="50" y="82"/>
                      <a:pt x="61" y="106"/>
                      <a:pt x="54" y="119"/>
                    </a:cubicBezTo>
                    <a:cubicBezTo>
                      <a:pt x="54" y="119"/>
                      <a:pt x="49" y="87"/>
                      <a:pt x="46" y="86"/>
                    </a:cubicBezTo>
                    <a:cubicBezTo>
                      <a:pt x="46" y="86"/>
                      <a:pt x="32" y="108"/>
                      <a:pt x="30" y="122"/>
                    </a:cubicBezTo>
                    <a:cubicBezTo>
                      <a:pt x="31" y="109"/>
                      <a:pt x="35" y="96"/>
                      <a:pt x="42" y="84"/>
                    </a:cubicBezTo>
                    <a:cubicBezTo>
                      <a:pt x="34" y="86"/>
                      <a:pt x="26" y="90"/>
                      <a:pt x="20" y="96"/>
                    </a:cubicBezTo>
                    <a:cubicBezTo>
                      <a:pt x="20" y="96"/>
                      <a:pt x="23" y="80"/>
                      <a:pt x="46" y="79"/>
                    </a:cubicBezTo>
                    <a:cubicBezTo>
                      <a:pt x="46" y="79"/>
                      <a:pt x="58" y="63"/>
                      <a:pt x="61" y="62"/>
                    </a:cubicBezTo>
                    <a:cubicBezTo>
                      <a:pt x="61" y="62"/>
                      <a:pt x="38" y="60"/>
                      <a:pt x="24" y="66"/>
                    </a:cubicBezTo>
                    <a:cubicBezTo>
                      <a:pt x="24" y="66"/>
                      <a:pt x="36" y="52"/>
                      <a:pt x="65" y="58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51" y="41"/>
                      <a:pt x="38" y="45"/>
                    </a:cubicBezTo>
                    <a:cubicBezTo>
                      <a:pt x="38" y="45"/>
                      <a:pt x="53" y="33"/>
                      <a:pt x="85" y="42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103" y="31"/>
                      <a:pt x="77" y="26"/>
                      <a:pt x="62" y="28"/>
                    </a:cubicBezTo>
                    <a:cubicBezTo>
                      <a:pt x="62" y="28"/>
                      <a:pt x="78" y="19"/>
                      <a:pt x="108" y="28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21" y="23"/>
                      <a:pt x="102" y="19"/>
                      <a:pt x="96" y="19"/>
                    </a:cubicBezTo>
                    <a:cubicBezTo>
                      <a:pt x="91" y="18"/>
                      <a:pt x="90" y="16"/>
                      <a:pt x="90" y="16"/>
                    </a:cubicBezTo>
                    <a:cubicBezTo>
                      <a:pt x="102" y="14"/>
                      <a:pt x="115" y="16"/>
                      <a:pt x="126" y="20"/>
                    </a:cubicBezTo>
                    <a:cubicBezTo>
                      <a:pt x="126" y="20"/>
                      <a:pt x="153" y="11"/>
                      <a:pt x="152" y="9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íS1ïdè">
                <a:extLst>
                  <a:ext uri="{FF2B5EF4-FFF2-40B4-BE49-F238E27FC236}">
                    <a16:creationId xmlns:a16="http://schemas.microsoft.com/office/drawing/2014/main" id="{67403B94-AFDD-4048-B5FB-05C1E2A06C72}"/>
                  </a:ext>
                </a:extLst>
              </p:cNvPr>
              <p:cNvSpPr/>
              <p:nvPr/>
            </p:nvSpPr>
            <p:spPr bwMode="auto">
              <a:xfrm>
                <a:off x="3081338" y="4905376"/>
                <a:ext cx="442913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iṣḷiḓè">
                <a:extLst>
                  <a:ext uri="{FF2B5EF4-FFF2-40B4-BE49-F238E27FC236}">
                    <a16:creationId xmlns:a16="http://schemas.microsoft.com/office/drawing/2014/main" id="{28A95725-D429-45A5-A17A-7A28C198FADB}"/>
                  </a:ext>
                </a:extLst>
              </p:cNvPr>
              <p:cNvSpPr/>
              <p:nvPr/>
            </p:nvSpPr>
            <p:spPr bwMode="auto">
              <a:xfrm>
                <a:off x="3186113" y="4776788"/>
                <a:ext cx="231775" cy="139700"/>
              </a:xfrm>
              <a:custGeom>
                <a:avLst/>
                <a:gdLst>
                  <a:gd name="T0" fmla="*/ 151 w 169"/>
                  <a:gd name="T1" fmla="*/ 77 h 102"/>
                  <a:gd name="T2" fmla="*/ 167 w 169"/>
                  <a:gd name="T3" fmla="*/ 54 h 102"/>
                  <a:gd name="T4" fmla="*/ 156 w 169"/>
                  <a:gd name="T5" fmla="*/ 30 h 102"/>
                  <a:gd name="T6" fmla="*/ 128 w 169"/>
                  <a:gd name="T7" fmla="*/ 40 h 102"/>
                  <a:gd name="T8" fmla="*/ 100 w 169"/>
                  <a:gd name="T9" fmla="*/ 53 h 102"/>
                  <a:gd name="T10" fmla="*/ 113 w 169"/>
                  <a:gd name="T11" fmla="*/ 14 h 102"/>
                  <a:gd name="T12" fmla="*/ 109 w 169"/>
                  <a:gd name="T13" fmla="*/ 6 h 102"/>
                  <a:gd name="T14" fmla="*/ 87 w 169"/>
                  <a:gd name="T15" fmla="*/ 7 h 102"/>
                  <a:gd name="T16" fmla="*/ 61 w 169"/>
                  <a:gd name="T17" fmla="*/ 76 h 102"/>
                  <a:gd name="T18" fmla="*/ 60 w 169"/>
                  <a:gd name="T19" fmla="*/ 48 h 102"/>
                  <a:gd name="T20" fmla="*/ 50 w 169"/>
                  <a:gd name="T21" fmla="*/ 23 h 102"/>
                  <a:gd name="T22" fmla="*/ 34 w 169"/>
                  <a:gd name="T23" fmla="*/ 19 h 102"/>
                  <a:gd name="T24" fmla="*/ 8 w 169"/>
                  <a:gd name="T25" fmla="*/ 27 h 102"/>
                  <a:gd name="T26" fmla="*/ 9 w 169"/>
                  <a:gd name="T27" fmla="*/ 59 h 102"/>
                  <a:gd name="T28" fmla="*/ 36 w 169"/>
                  <a:gd name="T29" fmla="*/ 80 h 102"/>
                  <a:gd name="T30" fmla="*/ 55 w 169"/>
                  <a:gd name="T31" fmla="*/ 99 h 102"/>
                  <a:gd name="T32" fmla="*/ 56 w 169"/>
                  <a:gd name="T33" fmla="*/ 102 h 102"/>
                  <a:gd name="T34" fmla="*/ 115 w 169"/>
                  <a:gd name="T35" fmla="*/ 102 h 102"/>
                  <a:gd name="T36" fmla="*/ 151 w 169"/>
                  <a:gd name="T37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02">
                    <a:moveTo>
                      <a:pt x="151" y="77"/>
                    </a:moveTo>
                    <a:cubicBezTo>
                      <a:pt x="159" y="71"/>
                      <a:pt x="164" y="63"/>
                      <a:pt x="167" y="54"/>
                    </a:cubicBezTo>
                    <a:cubicBezTo>
                      <a:pt x="169" y="45"/>
                      <a:pt x="165" y="34"/>
                      <a:pt x="156" y="30"/>
                    </a:cubicBezTo>
                    <a:cubicBezTo>
                      <a:pt x="146" y="26"/>
                      <a:pt x="136" y="33"/>
                      <a:pt x="128" y="40"/>
                    </a:cubicBezTo>
                    <a:cubicBezTo>
                      <a:pt x="120" y="47"/>
                      <a:pt x="111" y="55"/>
                      <a:pt x="100" y="53"/>
                    </a:cubicBezTo>
                    <a:cubicBezTo>
                      <a:pt x="111" y="43"/>
                      <a:pt x="116" y="29"/>
                      <a:pt x="113" y="14"/>
                    </a:cubicBezTo>
                    <a:cubicBezTo>
                      <a:pt x="112" y="11"/>
                      <a:pt x="111" y="8"/>
                      <a:pt x="109" y="6"/>
                    </a:cubicBezTo>
                    <a:cubicBezTo>
                      <a:pt x="104" y="0"/>
                      <a:pt x="94" y="3"/>
                      <a:pt x="87" y="7"/>
                    </a:cubicBezTo>
                    <a:cubicBezTo>
                      <a:pt x="67" y="22"/>
                      <a:pt x="61" y="50"/>
                      <a:pt x="61" y="76"/>
                    </a:cubicBezTo>
                    <a:cubicBezTo>
                      <a:pt x="59" y="67"/>
                      <a:pt x="60" y="57"/>
                      <a:pt x="60" y="48"/>
                    </a:cubicBezTo>
                    <a:cubicBezTo>
                      <a:pt x="60" y="39"/>
                      <a:pt x="58" y="28"/>
                      <a:pt x="50" y="23"/>
                    </a:cubicBezTo>
                    <a:cubicBezTo>
                      <a:pt x="45" y="20"/>
                      <a:pt x="39" y="19"/>
                      <a:pt x="34" y="19"/>
                    </a:cubicBezTo>
                    <a:cubicBezTo>
                      <a:pt x="24" y="19"/>
                      <a:pt x="14" y="20"/>
                      <a:pt x="8" y="27"/>
                    </a:cubicBezTo>
                    <a:cubicBezTo>
                      <a:pt x="0" y="35"/>
                      <a:pt x="2" y="49"/>
                      <a:pt x="9" y="59"/>
                    </a:cubicBezTo>
                    <a:cubicBezTo>
                      <a:pt x="16" y="68"/>
                      <a:pt x="26" y="74"/>
                      <a:pt x="36" y="80"/>
                    </a:cubicBezTo>
                    <a:cubicBezTo>
                      <a:pt x="43" y="85"/>
                      <a:pt x="50" y="91"/>
                      <a:pt x="55" y="99"/>
                    </a:cubicBezTo>
                    <a:cubicBezTo>
                      <a:pt x="56" y="100"/>
                      <a:pt x="56" y="101"/>
                      <a:pt x="56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28" y="95"/>
                      <a:pt x="140" y="87"/>
                      <a:pt x="151" y="7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îṩḷîḑé">
                <a:extLst>
                  <a:ext uri="{FF2B5EF4-FFF2-40B4-BE49-F238E27FC236}">
                    <a16:creationId xmlns:a16="http://schemas.microsoft.com/office/drawing/2014/main" id="{D4D35865-8E4E-4ACD-9E0E-16E86BBB82CB}"/>
                  </a:ext>
                </a:extLst>
              </p:cNvPr>
              <p:cNvSpPr/>
              <p:nvPr/>
            </p:nvSpPr>
            <p:spPr bwMode="auto">
              <a:xfrm>
                <a:off x="7499351" y="4421188"/>
                <a:ext cx="298450" cy="387350"/>
              </a:xfrm>
              <a:custGeom>
                <a:avLst/>
                <a:gdLst>
                  <a:gd name="T0" fmla="*/ 108 w 217"/>
                  <a:gd name="T1" fmla="*/ 0 h 282"/>
                  <a:gd name="T2" fmla="*/ 92 w 217"/>
                  <a:gd name="T3" fmla="*/ 114 h 282"/>
                  <a:gd name="T4" fmla="*/ 17 w 217"/>
                  <a:gd name="T5" fmla="*/ 282 h 282"/>
                  <a:gd name="T6" fmla="*/ 155 w 217"/>
                  <a:gd name="T7" fmla="*/ 154 h 282"/>
                  <a:gd name="T8" fmla="*/ 108 w 21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2">
                    <a:moveTo>
                      <a:pt x="108" y="0"/>
                    </a:moveTo>
                    <a:cubicBezTo>
                      <a:pt x="108" y="0"/>
                      <a:pt x="143" y="45"/>
                      <a:pt x="92" y="114"/>
                    </a:cubicBezTo>
                    <a:cubicBezTo>
                      <a:pt x="42" y="182"/>
                      <a:pt x="0" y="240"/>
                      <a:pt x="17" y="282"/>
                    </a:cubicBezTo>
                    <a:cubicBezTo>
                      <a:pt x="17" y="282"/>
                      <a:pt x="93" y="156"/>
                      <a:pt x="155" y="154"/>
                    </a:cubicBezTo>
                    <a:cubicBezTo>
                      <a:pt x="217" y="152"/>
                      <a:pt x="177" y="77"/>
                      <a:pt x="108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ïš1íḑê">
                <a:extLst>
                  <a:ext uri="{FF2B5EF4-FFF2-40B4-BE49-F238E27FC236}">
                    <a16:creationId xmlns:a16="http://schemas.microsoft.com/office/drawing/2014/main" id="{CD5DF773-871E-48E7-8B4A-AD2BF5A7596D}"/>
                  </a:ext>
                </a:extLst>
              </p:cNvPr>
              <p:cNvSpPr/>
              <p:nvPr/>
            </p:nvSpPr>
            <p:spPr bwMode="auto">
              <a:xfrm>
                <a:off x="7648576" y="4421188"/>
                <a:ext cx="3175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2" y="3"/>
                      <a:pt x="3" y="5"/>
                    </a:cubicBezTo>
                    <a:cubicBezTo>
                      <a:pt x="1" y="2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í$ḷîďè">
                <a:extLst>
                  <a:ext uri="{FF2B5EF4-FFF2-40B4-BE49-F238E27FC236}">
                    <a16:creationId xmlns:a16="http://schemas.microsoft.com/office/drawing/2014/main" id="{A19D7D91-BE2B-4C2D-8306-4CA268E32426}"/>
                  </a:ext>
                </a:extLst>
              </p:cNvPr>
              <p:cNvSpPr/>
              <p:nvPr/>
            </p:nvSpPr>
            <p:spPr bwMode="auto">
              <a:xfrm>
                <a:off x="7561263" y="4421188"/>
                <a:ext cx="223838" cy="322263"/>
              </a:xfrm>
              <a:custGeom>
                <a:avLst/>
                <a:gdLst>
                  <a:gd name="T0" fmla="*/ 63 w 163"/>
                  <a:gd name="T1" fmla="*/ 0 h 234"/>
                  <a:gd name="T2" fmla="*/ 63 w 163"/>
                  <a:gd name="T3" fmla="*/ 0 h 234"/>
                  <a:gd name="T4" fmla="*/ 66 w 163"/>
                  <a:gd name="T5" fmla="*/ 5 h 234"/>
                  <a:gd name="T6" fmla="*/ 70 w 163"/>
                  <a:gd name="T7" fmla="*/ 14 h 234"/>
                  <a:gd name="T8" fmla="*/ 105 w 163"/>
                  <a:gd name="T9" fmla="*/ 154 h 234"/>
                  <a:gd name="T10" fmla="*/ 0 w 163"/>
                  <a:gd name="T11" fmla="*/ 234 h 234"/>
                  <a:gd name="T12" fmla="*/ 7 w 163"/>
                  <a:gd name="T13" fmla="*/ 232 h 234"/>
                  <a:gd name="T14" fmla="*/ 110 w 163"/>
                  <a:gd name="T15" fmla="*/ 154 h 234"/>
                  <a:gd name="T16" fmla="*/ 141 w 163"/>
                  <a:gd name="T17" fmla="*/ 128 h 234"/>
                  <a:gd name="T18" fmla="*/ 63 w 163"/>
                  <a:gd name="T1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234"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4" y="2"/>
                      <a:pt x="66" y="5"/>
                    </a:cubicBezTo>
                    <a:cubicBezTo>
                      <a:pt x="68" y="8"/>
                      <a:pt x="69" y="11"/>
                      <a:pt x="70" y="14"/>
                    </a:cubicBezTo>
                    <a:cubicBezTo>
                      <a:pt x="131" y="86"/>
                      <a:pt x="163" y="152"/>
                      <a:pt x="105" y="154"/>
                    </a:cubicBezTo>
                    <a:cubicBezTo>
                      <a:pt x="69" y="155"/>
                      <a:pt x="28" y="198"/>
                      <a:pt x="0" y="234"/>
                    </a:cubicBezTo>
                    <a:cubicBezTo>
                      <a:pt x="2" y="234"/>
                      <a:pt x="4" y="233"/>
                      <a:pt x="7" y="232"/>
                    </a:cubicBezTo>
                    <a:cubicBezTo>
                      <a:pt x="35" y="197"/>
                      <a:pt x="75" y="155"/>
                      <a:pt x="110" y="154"/>
                    </a:cubicBezTo>
                    <a:cubicBezTo>
                      <a:pt x="132" y="153"/>
                      <a:pt x="141" y="144"/>
                      <a:pt x="141" y="128"/>
                    </a:cubicBezTo>
                    <a:cubicBezTo>
                      <a:pt x="141" y="100"/>
                      <a:pt x="108" y="50"/>
                      <a:pt x="63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ṧḷíḍè">
                <a:extLst>
                  <a:ext uri="{FF2B5EF4-FFF2-40B4-BE49-F238E27FC236}">
                    <a16:creationId xmlns:a16="http://schemas.microsoft.com/office/drawing/2014/main" id="{A5E69878-8FC5-48AE-A1A3-21764CDD807C}"/>
                  </a:ext>
                </a:extLst>
              </p:cNvPr>
              <p:cNvSpPr/>
              <p:nvPr/>
            </p:nvSpPr>
            <p:spPr bwMode="auto">
              <a:xfrm>
                <a:off x="7726363" y="4478338"/>
                <a:ext cx="11113" cy="61913"/>
              </a:xfrm>
              <a:custGeom>
                <a:avLst/>
                <a:gdLst>
                  <a:gd name="T0" fmla="*/ 8 w 8"/>
                  <a:gd name="T1" fmla="*/ 16 h 45"/>
                  <a:gd name="T2" fmla="*/ 4 w 8"/>
                  <a:gd name="T3" fmla="*/ 45 h 45"/>
                  <a:gd name="T4" fmla="*/ 0 w 8"/>
                  <a:gd name="T5" fmla="*/ 16 h 45"/>
                  <a:gd name="T6" fmla="*/ 4 w 8"/>
                  <a:gd name="T7" fmla="*/ 8 h 45"/>
                  <a:gd name="T8" fmla="*/ 8 w 8"/>
                  <a:gd name="T9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8" y="16"/>
                    </a:moveTo>
                    <a:cubicBezTo>
                      <a:pt x="8" y="32"/>
                      <a:pt x="6" y="45"/>
                      <a:pt x="4" y="45"/>
                    </a:cubicBezTo>
                    <a:cubicBezTo>
                      <a:pt x="1" y="45"/>
                      <a:pt x="0" y="32"/>
                      <a:pt x="0" y="16"/>
                    </a:cubicBezTo>
                    <a:cubicBezTo>
                      <a:pt x="0" y="0"/>
                      <a:pt x="2" y="8"/>
                      <a:pt x="4" y="8"/>
                    </a:cubicBezTo>
                    <a:cubicBezTo>
                      <a:pt x="6" y="8"/>
                      <a:pt x="8" y="0"/>
                      <a:pt x="8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îŝḻîdê">
                <a:extLst>
                  <a:ext uri="{FF2B5EF4-FFF2-40B4-BE49-F238E27FC236}">
                    <a16:creationId xmlns:a16="http://schemas.microsoft.com/office/drawing/2014/main" id="{5BEB781B-B6F3-4B14-848C-42D0A4945312}"/>
                  </a:ext>
                </a:extLst>
              </p:cNvPr>
              <p:cNvSpPr/>
              <p:nvPr/>
            </p:nvSpPr>
            <p:spPr bwMode="auto">
              <a:xfrm>
                <a:off x="7727951" y="4506913"/>
                <a:ext cx="58738" cy="36513"/>
              </a:xfrm>
              <a:custGeom>
                <a:avLst/>
                <a:gdLst>
                  <a:gd name="T0" fmla="*/ 29 w 43"/>
                  <a:gd name="T1" fmla="*/ 15 h 27"/>
                  <a:gd name="T2" fmla="*/ 1 w 43"/>
                  <a:gd name="T3" fmla="*/ 25 h 27"/>
                  <a:gd name="T4" fmla="*/ 25 w 43"/>
                  <a:gd name="T5" fmla="*/ 8 h 27"/>
                  <a:gd name="T6" fmla="*/ 34 w 43"/>
                  <a:gd name="T7" fmla="*/ 8 h 27"/>
                  <a:gd name="T8" fmla="*/ 29 w 43"/>
                  <a:gd name="T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7">
                    <a:moveTo>
                      <a:pt x="29" y="15"/>
                    </a:moveTo>
                    <a:cubicBezTo>
                      <a:pt x="15" y="23"/>
                      <a:pt x="3" y="27"/>
                      <a:pt x="1" y="25"/>
                    </a:cubicBezTo>
                    <a:cubicBezTo>
                      <a:pt x="0" y="23"/>
                      <a:pt x="11" y="16"/>
                      <a:pt x="25" y="8"/>
                    </a:cubicBezTo>
                    <a:cubicBezTo>
                      <a:pt x="39" y="0"/>
                      <a:pt x="33" y="6"/>
                      <a:pt x="34" y="8"/>
                    </a:cubicBezTo>
                    <a:cubicBezTo>
                      <a:pt x="35" y="10"/>
                      <a:pt x="43" y="7"/>
                      <a:pt x="29" y="15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îŝ1îḍé">
                <a:extLst>
                  <a:ext uri="{FF2B5EF4-FFF2-40B4-BE49-F238E27FC236}">
                    <a16:creationId xmlns:a16="http://schemas.microsoft.com/office/drawing/2014/main" id="{85E0F3DF-0400-4E96-BB93-A42AD744FBF4}"/>
                  </a:ext>
                </a:extLst>
              </p:cNvPr>
              <p:cNvSpPr/>
              <p:nvPr/>
            </p:nvSpPr>
            <p:spPr bwMode="auto">
              <a:xfrm>
                <a:off x="7246938" y="4421188"/>
                <a:ext cx="300038" cy="387350"/>
              </a:xfrm>
              <a:custGeom>
                <a:avLst/>
                <a:gdLst>
                  <a:gd name="T0" fmla="*/ 109 w 218"/>
                  <a:gd name="T1" fmla="*/ 0 h 282"/>
                  <a:gd name="T2" fmla="*/ 125 w 218"/>
                  <a:gd name="T3" fmla="*/ 114 h 282"/>
                  <a:gd name="T4" fmla="*/ 201 w 218"/>
                  <a:gd name="T5" fmla="*/ 282 h 282"/>
                  <a:gd name="T6" fmla="*/ 62 w 218"/>
                  <a:gd name="T7" fmla="*/ 154 h 282"/>
                  <a:gd name="T8" fmla="*/ 109 w 21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82">
                    <a:moveTo>
                      <a:pt x="109" y="0"/>
                    </a:moveTo>
                    <a:cubicBezTo>
                      <a:pt x="109" y="0"/>
                      <a:pt x="75" y="45"/>
                      <a:pt x="125" y="114"/>
                    </a:cubicBezTo>
                    <a:cubicBezTo>
                      <a:pt x="176" y="182"/>
                      <a:pt x="218" y="240"/>
                      <a:pt x="201" y="282"/>
                    </a:cubicBezTo>
                    <a:cubicBezTo>
                      <a:pt x="201" y="282"/>
                      <a:pt x="125" y="156"/>
                      <a:pt x="62" y="154"/>
                    </a:cubicBezTo>
                    <a:cubicBezTo>
                      <a:pt x="0" y="152"/>
                      <a:pt x="41" y="77"/>
                      <a:pt x="109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î$ḷîdê">
                <a:extLst>
                  <a:ext uri="{FF2B5EF4-FFF2-40B4-BE49-F238E27FC236}">
                    <a16:creationId xmlns:a16="http://schemas.microsoft.com/office/drawing/2014/main" id="{78AE1025-B5A7-47C9-8E68-8C94AB7BD3C8}"/>
                  </a:ext>
                </a:extLst>
              </p:cNvPr>
              <p:cNvSpPr/>
              <p:nvPr/>
            </p:nvSpPr>
            <p:spPr bwMode="auto">
              <a:xfrm>
                <a:off x="7246938" y="4421188"/>
                <a:ext cx="247650" cy="347663"/>
              </a:xfrm>
              <a:custGeom>
                <a:avLst/>
                <a:gdLst>
                  <a:gd name="T0" fmla="*/ 109 w 181"/>
                  <a:gd name="T1" fmla="*/ 0 h 253"/>
                  <a:gd name="T2" fmla="*/ 107 w 181"/>
                  <a:gd name="T3" fmla="*/ 3 h 253"/>
                  <a:gd name="T4" fmla="*/ 109 w 181"/>
                  <a:gd name="T5" fmla="*/ 0 h 253"/>
                  <a:gd name="T6" fmla="*/ 109 w 181"/>
                  <a:gd name="T7" fmla="*/ 0 h 253"/>
                  <a:gd name="T8" fmla="*/ 62 w 181"/>
                  <a:gd name="T9" fmla="*/ 154 h 253"/>
                  <a:gd name="T10" fmla="*/ 181 w 181"/>
                  <a:gd name="T11" fmla="*/ 253 h 253"/>
                  <a:gd name="T12" fmla="*/ 181 w 181"/>
                  <a:gd name="T13" fmla="*/ 253 h 253"/>
                  <a:gd name="T14" fmla="*/ 62 w 181"/>
                  <a:gd name="T15" fmla="*/ 154 h 253"/>
                  <a:gd name="T16" fmla="*/ 109 w 181"/>
                  <a:gd name="T17" fmla="*/ 0 h 253"/>
                  <a:gd name="T18" fmla="*/ 109 w 181"/>
                  <a:gd name="T1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" h="253">
                    <a:moveTo>
                      <a:pt x="109" y="0"/>
                    </a:moveTo>
                    <a:cubicBezTo>
                      <a:pt x="109" y="0"/>
                      <a:pt x="109" y="1"/>
                      <a:pt x="107" y="3"/>
                    </a:cubicBezTo>
                    <a:cubicBezTo>
                      <a:pt x="108" y="2"/>
                      <a:pt x="109" y="1"/>
                      <a:pt x="109" y="0"/>
                    </a:cubicBezTo>
                    <a:moveTo>
                      <a:pt x="109" y="0"/>
                    </a:moveTo>
                    <a:cubicBezTo>
                      <a:pt x="41" y="77"/>
                      <a:pt x="0" y="152"/>
                      <a:pt x="62" y="154"/>
                    </a:cubicBezTo>
                    <a:cubicBezTo>
                      <a:pt x="105" y="155"/>
                      <a:pt x="155" y="216"/>
                      <a:pt x="181" y="253"/>
                    </a:cubicBezTo>
                    <a:cubicBezTo>
                      <a:pt x="181" y="253"/>
                      <a:pt x="181" y="253"/>
                      <a:pt x="181" y="253"/>
                    </a:cubicBezTo>
                    <a:cubicBezTo>
                      <a:pt x="155" y="216"/>
                      <a:pt x="105" y="155"/>
                      <a:pt x="62" y="154"/>
                    </a:cubicBezTo>
                    <a:cubicBezTo>
                      <a:pt x="0" y="152"/>
                      <a:pt x="41" y="77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ïsļiḓê">
                <a:extLst>
                  <a:ext uri="{FF2B5EF4-FFF2-40B4-BE49-F238E27FC236}">
                    <a16:creationId xmlns:a16="http://schemas.microsoft.com/office/drawing/2014/main" id="{E45A5EDB-4F87-468B-BEDB-359FE58842F0}"/>
                  </a:ext>
                </a:extLst>
              </p:cNvPr>
              <p:cNvSpPr/>
              <p:nvPr/>
            </p:nvSpPr>
            <p:spPr bwMode="auto">
              <a:xfrm>
                <a:off x="7246938" y="4421188"/>
                <a:ext cx="254000" cy="347663"/>
              </a:xfrm>
              <a:custGeom>
                <a:avLst/>
                <a:gdLst>
                  <a:gd name="T0" fmla="*/ 109 w 185"/>
                  <a:gd name="T1" fmla="*/ 0 h 253"/>
                  <a:gd name="T2" fmla="*/ 62 w 185"/>
                  <a:gd name="T3" fmla="*/ 154 h 253"/>
                  <a:gd name="T4" fmla="*/ 181 w 185"/>
                  <a:gd name="T5" fmla="*/ 253 h 253"/>
                  <a:gd name="T6" fmla="*/ 182 w 185"/>
                  <a:gd name="T7" fmla="*/ 253 h 253"/>
                  <a:gd name="T8" fmla="*/ 185 w 185"/>
                  <a:gd name="T9" fmla="*/ 251 h 253"/>
                  <a:gd name="T10" fmla="*/ 68 w 185"/>
                  <a:gd name="T11" fmla="*/ 154 h 253"/>
                  <a:gd name="T12" fmla="*/ 102 w 185"/>
                  <a:gd name="T13" fmla="*/ 14 h 253"/>
                  <a:gd name="T14" fmla="*/ 107 w 185"/>
                  <a:gd name="T15" fmla="*/ 3 h 253"/>
                  <a:gd name="T16" fmla="*/ 109 w 185"/>
                  <a:gd name="T17" fmla="*/ 0 h 253"/>
                  <a:gd name="T18" fmla="*/ 109 w 185"/>
                  <a:gd name="T1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253">
                    <a:moveTo>
                      <a:pt x="109" y="0"/>
                    </a:moveTo>
                    <a:cubicBezTo>
                      <a:pt x="41" y="77"/>
                      <a:pt x="0" y="152"/>
                      <a:pt x="62" y="154"/>
                    </a:cubicBezTo>
                    <a:cubicBezTo>
                      <a:pt x="105" y="155"/>
                      <a:pt x="155" y="216"/>
                      <a:pt x="181" y="253"/>
                    </a:cubicBezTo>
                    <a:cubicBezTo>
                      <a:pt x="182" y="253"/>
                      <a:pt x="182" y="253"/>
                      <a:pt x="182" y="253"/>
                    </a:cubicBezTo>
                    <a:cubicBezTo>
                      <a:pt x="183" y="252"/>
                      <a:pt x="184" y="251"/>
                      <a:pt x="185" y="251"/>
                    </a:cubicBezTo>
                    <a:cubicBezTo>
                      <a:pt x="158" y="213"/>
                      <a:pt x="110" y="155"/>
                      <a:pt x="68" y="154"/>
                    </a:cubicBezTo>
                    <a:cubicBezTo>
                      <a:pt x="10" y="152"/>
                      <a:pt x="42" y="86"/>
                      <a:pt x="102" y="14"/>
                    </a:cubicBezTo>
                    <a:cubicBezTo>
                      <a:pt x="104" y="11"/>
                      <a:pt x="105" y="7"/>
                      <a:pt x="107" y="3"/>
                    </a:cubicBezTo>
                    <a:cubicBezTo>
                      <a:pt x="109" y="1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îṩļíḍe">
                <a:extLst>
                  <a:ext uri="{FF2B5EF4-FFF2-40B4-BE49-F238E27FC236}">
                    <a16:creationId xmlns:a16="http://schemas.microsoft.com/office/drawing/2014/main" id="{9257DE49-6F26-41CA-A282-C2081921125C}"/>
                  </a:ext>
                </a:extLst>
              </p:cNvPr>
              <p:cNvSpPr/>
              <p:nvPr/>
            </p:nvSpPr>
            <p:spPr bwMode="auto">
              <a:xfrm>
                <a:off x="7308851" y="4478338"/>
                <a:ext cx="11113" cy="61913"/>
              </a:xfrm>
              <a:custGeom>
                <a:avLst/>
                <a:gdLst>
                  <a:gd name="T0" fmla="*/ 0 w 8"/>
                  <a:gd name="T1" fmla="*/ 16 h 45"/>
                  <a:gd name="T2" fmla="*/ 4 w 8"/>
                  <a:gd name="T3" fmla="*/ 45 h 45"/>
                  <a:gd name="T4" fmla="*/ 8 w 8"/>
                  <a:gd name="T5" fmla="*/ 16 h 45"/>
                  <a:gd name="T6" fmla="*/ 4 w 8"/>
                  <a:gd name="T7" fmla="*/ 8 h 45"/>
                  <a:gd name="T8" fmla="*/ 0 w 8"/>
                  <a:gd name="T9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6"/>
                    </a:moveTo>
                    <a:cubicBezTo>
                      <a:pt x="0" y="32"/>
                      <a:pt x="2" y="45"/>
                      <a:pt x="4" y="45"/>
                    </a:cubicBezTo>
                    <a:cubicBezTo>
                      <a:pt x="6" y="45"/>
                      <a:pt x="8" y="32"/>
                      <a:pt x="8" y="16"/>
                    </a:cubicBezTo>
                    <a:cubicBezTo>
                      <a:pt x="8" y="0"/>
                      <a:pt x="6" y="8"/>
                      <a:pt x="4" y="8"/>
                    </a:cubicBezTo>
                    <a:cubicBezTo>
                      <a:pt x="1" y="8"/>
                      <a:pt x="0" y="0"/>
                      <a:pt x="0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ïṡ1íďê">
                <a:extLst>
                  <a:ext uri="{FF2B5EF4-FFF2-40B4-BE49-F238E27FC236}">
                    <a16:creationId xmlns:a16="http://schemas.microsoft.com/office/drawing/2014/main" id="{04A8B3AA-CC1F-405E-B109-594C3A900930}"/>
                  </a:ext>
                </a:extLst>
              </p:cNvPr>
              <p:cNvSpPr/>
              <p:nvPr/>
            </p:nvSpPr>
            <p:spPr bwMode="auto">
              <a:xfrm>
                <a:off x="7259638" y="4506913"/>
                <a:ext cx="57150" cy="36513"/>
              </a:xfrm>
              <a:custGeom>
                <a:avLst/>
                <a:gdLst>
                  <a:gd name="T0" fmla="*/ 14 w 42"/>
                  <a:gd name="T1" fmla="*/ 15 h 27"/>
                  <a:gd name="T2" fmla="*/ 41 w 42"/>
                  <a:gd name="T3" fmla="*/ 25 h 27"/>
                  <a:gd name="T4" fmla="*/ 18 w 42"/>
                  <a:gd name="T5" fmla="*/ 8 h 27"/>
                  <a:gd name="T6" fmla="*/ 8 w 42"/>
                  <a:gd name="T7" fmla="*/ 8 h 27"/>
                  <a:gd name="T8" fmla="*/ 14 w 42"/>
                  <a:gd name="T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7">
                    <a:moveTo>
                      <a:pt x="14" y="15"/>
                    </a:moveTo>
                    <a:cubicBezTo>
                      <a:pt x="28" y="23"/>
                      <a:pt x="40" y="27"/>
                      <a:pt x="41" y="25"/>
                    </a:cubicBezTo>
                    <a:cubicBezTo>
                      <a:pt x="42" y="23"/>
                      <a:pt x="32" y="16"/>
                      <a:pt x="18" y="8"/>
                    </a:cubicBezTo>
                    <a:cubicBezTo>
                      <a:pt x="4" y="0"/>
                      <a:pt x="9" y="6"/>
                      <a:pt x="8" y="8"/>
                    </a:cubicBezTo>
                    <a:cubicBezTo>
                      <a:pt x="7" y="10"/>
                      <a:pt x="0" y="7"/>
                      <a:pt x="14" y="15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ïśḷiḑê">
                <a:extLst>
                  <a:ext uri="{FF2B5EF4-FFF2-40B4-BE49-F238E27FC236}">
                    <a16:creationId xmlns:a16="http://schemas.microsoft.com/office/drawing/2014/main" id="{98E1D513-18C3-4ECD-A763-02878DD0A442}"/>
                  </a:ext>
                </a:extLst>
              </p:cNvPr>
              <p:cNvSpPr/>
              <p:nvPr/>
            </p:nvSpPr>
            <p:spPr bwMode="auto">
              <a:xfrm>
                <a:off x="7323138" y="4705351"/>
                <a:ext cx="587375" cy="276225"/>
              </a:xfrm>
              <a:custGeom>
                <a:avLst/>
                <a:gdLst>
                  <a:gd name="T0" fmla="*/ 0 w 427"/>
                  <a:gd name="T1" fmla="*/ 69 h 201"/>
                  <a:gd name="T2" fmla="*/ 126 w 427"/>
                  <a:gd name="T3" fmla="*/ 46 h 201"/>
                  <a:gd name="T4" fmla="*/ 282 w 427"/>
                  <a:gd name="T5" fmla="*/ 33 h 201"/>
                  <a:gd name="T6" fmla="*/ 318 w 427"/>
                  <a:gd name="T7" fmla="*/ 200 h 201"/>
                  <a:gd name="T8" fmla="*/ 35 w 427"/>
                  <a:gd name="T9" fmla="*/ 165 h 201"/>
                  <a:gd name="T10" fmla="*/ 0 w 427"/>
                  <a:gd name="T11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7" h="201">
                    <a:moveTo>
                      <a:pt x="0" y="69"/>
                    </a:moveTo>
                    <a:cubicBezTo>
                      <a:pt x="0" y="69"/>
                      <a:pt x="97" y="66"/>
                      <a:pt x="126" y="46"/>
                    </a:cubicBezTo>
                    <a:cubicBezTo>
                      <a:pt x="155" y="25"/>
                      <a:pt x="275" y="0"/>
                      <a:pt x="282" y="33"/>
                    </a:cubicBezTo>
                    <a:cubicBezTo>
                      <a:pt x="289" y="67"/>
                      <a:pt x="427" y="199"/>
                      <a:pt x="318" y="200"/>
                    </a:cubicBezTo>
                    <a:cubicBezTo>
                      <a:pt x="209" y="201"/>
                      <a:pt x="64" y="183"/>
                      <a:pt x="35" y="165"/>
                    </a:cubicBezTo>
                    <a:cubicBezTo>
                      <a:pt x="6" y="148"/>
                      <a:pt x="0" y="69"/>
                      <a:pt x="0" y="69"/>
                    </a:cubicBezTo>
                  </a:path>
                </a:pathLst>
              </a:custGeom>
              <a:solidFill>
                <a:srgbClr val="A8A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ïṣḷiďê">
                <a:extLst>
                  <a:ext uri="{FF2B5EF4-FFF2-40B4-BE49-F238E27FC236}">
                    <a16:creationId xmlns:a16="http://schemas.microsoft.com/office/drawing/2014/main" id="{1334351D-CB5B-4326-B4F0-2E3AA0950E01}"/>
                  </a:ext>
                </a:extLst>
              </p:cNvPr>
              <p:cNvSpPr/>
              <p:nvPr/>
            </p:nvSpPr>
            <p:spPr bwMode="auto">
              <a:xfrm>
                <a:off x="7323138" y="4800601"/>
                <a:ext cx="476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îsļîḋè">
                <a:extLst>
                  <a:ext uri="{FF2B5EF4-FFF2-40B4-BE49-F238E27FC236}">
                    <a16:creationId xmlns:a16="http://schemas.microsoft.com/office/drawing/2014/main" id="{E30259CE-962F-42B2-83B5-AB63810BA40A}"/>
                  </a:ext>
                </a:extLst>
              </p:cNvPr>
              <p:cNvSpPr/>
              <p:nvPr/>
            </p:nvSpPr>
            <p:spPr bwMode="auto">
              <a:xfrm>
                <a:off x="7805738" y="4941888"/>
                <a:ext cx="12700" cy="26988"/>
              </a:xfrm>
              <a:custGeom>
                <a:avLst/>
                <a:gdLst>
                  <a:gd name="T0" fmla="*/ 9 w 9"/>
                  <a:gd name="T1" fmla="*/ 0 h 20"/>
                  <a:gd name="T2" fmla="*/ 9 w 9"/>
                  <a:gd name="T3" fmla="*/ 0 h 20"/>
                  <a:gd name="T4" fmla="*/ 0 w 9"/>
                  <a:gd name="T5" fmla="*/ 20 h 20"/>
                  <a:gd name="T6" fmla="*/ 9 w 9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7" y="15"/>
                      <a:pt x="0" y="20"/>
                    </a:cubicBezTo>
                    <a:cubicBezTo>
                      <a:pt x="7" y="15"/>
                      <a:pt x="9" y="8"/>
                      <a:pt x="9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ïś1idé">
                <a:extLst>
                  <a:ext uri="{FF2B5EF4-FFF2-40B4-BE49-F238E27FC236}">
                    <a16:creationId xmlns:a16="http://schemas.microsoft.com/office/drawing/2014/main" id="{0196C004-D39F-470D-9336-B37D3D011E9D}"/>
                  </a:ext>
                </a:extLst>
              </p:cNvPr>
              <p:cNvSpPr/>
              <p:nvPr/>
            </p:nvSpPr>
            <p:spPr bwMode="auto">
              <a:xfrm>
                <a:off x="7323138" y="4800601"/>
                <a:ext cx="495300" cy="179388"/>
              </a:xfrm>
              <a:custGeom>
                <a:avLst/>
                <a:gdLst>
                  <a:gd name="T0" fmla="*/ 3 w 360"/>
                  <a:gd name="T1" fmla="*/ 0 h 131"/>
                  <a:gd name="T2" fmla="*/ 3 w 360"/>
                  <a:gd name="T3" fmla="*/ 0 h 131"/>
                  <a:gd name="T4" fmla="*/ 0 w 360"/>
                  <a:gd name="T5" fmla="*/ 0 h 131"/>
                  <a:gd name="T6" fmla="*/ 35 w 360"/>
                  <a:gd name="T7" fmla="*/ 96 h 131"/>
                  <a:gd name="T8" fmla="*/ 311 w 360"/>
                  <a:gd name="T9" fmla="*/ 131 h 131"/>
                  <a:gd name="T10" fmla="*/ 318 w 360"/>
                  <a:gd name="T11" fmla="*/ 131 h 131"/>
                  <a:gd name="T12" fmla="*/ 351 w 360"/>
                  <a:gd name="T13" fmla="*/ 123 h 131"/>
                  <a:gd name="T14" fmla="*/ 360 w 360"/>
                  <a:gd name="T15" fmla="*/ 103 h 131"/>
                  <a:gd name="T16" fmla="*/ 320 w 360"/>
                  <a:gd name="T17" fmla="*/ 119 h 131"/>
                  <a:gd name="T18" fmla="*/ 312 w 360"/>
                  <a:gd name="T19" fmla="*/ 119 h 131"/>
                  <a:gd name="T20" fmla="*/ 37 w 360"/>
                  <a:gd name="T21" fmla="*/ 85 h 131"/>
                  <a:gd name="T22" fmla="*/ 3 w 360"/>
                  <a:gd name="T2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0" h="131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7" y="79"/>
                      <a:pt x="35" y="96"/>
                    </a:cubicBezTo>
                    <a:cubicBezTo>
                      <a:pt x="64" y="113"/>
                      <a:pt x="202" y="131"/>
                      <a:pt x="311" y="131"/>
                    </a:cubicBezTo>
                    <a:cubicBezTo>
                      <a:pt x="313" y="131"/>
                      <a:pt x="316" y="131"/>
                      <a:pt x="318" y="131"/>
                    </a:cubicBezTo>
                    <a:cubicBezTo>
                      <a:pt x="334" y="131"/>
                      <a:pt x="344" y="128"/>
                      <a:pt x="351" y="123"/>
                    </a:cubicBezTo>
                    <a:cubicBezTo>
                      <a:pt x="358" y="118"/>
                      <a:pt x="360" y="111"/>
                      <a:pt x="360" y="103"/>
                    </a:cubicBezTo>
                    <a:cubicBezTo>
                      <a:pt x="356" y="113"/>
                      <a:pt x="344" y="119"/>
                      <a:pt x="320" y="119"/>
                    </a:cubicBezTo>
                    <a:cubicBezTo>
                      <a:pt x="318" y="119"/>
                      <a:pt x="315" y="119"/>
                      <a:pt x="312" y="119"/>
                    </a:cubicBezTo>
                    <a:cubicBezTo>
                      <a:pt x="204" y="119"/>
                      <a:pt x="66" y="102"/>
                      <a:pt x="37" y="85"/>
                    </a:cubicBezTo>
                    <a:cubicBezTo>
                      <a:pt x="15" y="71"/>
                      <a:pt x="6" y="23"/>
                      <a:pt x="3" y="0"/>
                    </a:cubicBezTo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íṡliďe">
                <a:extLst>
                  <a:ext uri="{FF2B5EF4-FFF2-40B4-BE49-F238E27FC236}">
                    <a16:creationId xmlns:a16="http://schemas.microsoft.com/office/drawing/2014/main" id="{9435B4EA-3CFC-4E47-B16C-51800408470A}"/>
                  </a:ext>
                </a:extLst>
              </p:cNvPr>
              <p:cNvSpPr/>
              <p:nvPr/>
            </p:nvSpPr>
            <p:spPr bwMode="auto">
              <a:xfrm>
                <a:off x="6296026" y="3897313"/>
                <a:ext cx="246063" cy="428625"/>
              </a:xfrm>
              <a:custGeom>
                <a:avLst/>
                <a:gdLst>
                  <a:gd name="T0" fmla="*/ 39 w 180"/>
                  <a:gd name="T1" fmla="*/ 120 h 312"/>
                  <a:gd name="T2" fmla="*/ 41 w 180"/>
                  <a:gd name="T3" fmla="*/ 125 h 312"/>
                  <a:gd name="T4" fmla="*/ 41 w 180"/>
                  <a:gd name="T5" fmla="*/ 125 h 312"/>
                  <a:gd name="T6" fmla="*/ 41 w 180"/>
                  <a:gd name="T7" fmla="*/ 125 h 312"/>
                  <a:gd name="T8" fmla="*/ 42 w 180"/>
                  <a:gd name="T9" fmla="*/ 127 h 312"/>
                  <a:gd name="T10" fmla="*/ 45 w 180"/>
                  <a:gd name="T11" fmla="*/ 126 h 312"/>
                  <a:gd name="T12" fmla="*/ 45 w 180"/>
                  <a:gd name="T13" fmla="*/ 132 h 312"/>
                  <a:gd name="T14" fmla="*/ 45 w 180"/>
                  <a:gd name="T15" fmla="*/ 134 h 312"/>
                  <a:gd name="T16" fmla="*/ 84 w 180"/>
                  <a:gd name="T17" fmla="*/ 184 h 312"/>
                  <a:gd name="T18" fmla="*/ 114 w 180"/>
                  <a:gd name="T19" fmla="*/ 214 h 312"/>
                  <a:gd name="T20" fmla="*/ 116 w 180"/>
                  <a:gd name="T21" fmla="*/ 214 h 312"/>
                  <a:gd name="T22" fmla="*/ 125 w 180"/>
                  <a:gd name="T23" fmla="*/ 216 h 312"/>
                  <a:gd name="T24" fmla="*/ 125 w 180"/>
                  <a:gd name="T25" fmla="*/ 216 h 312"/>
                  <a:gd name="T26" fmla="*/ 126 w 180"/>
                  <a:gd name="T27" fmla="*/ 216 h 312"/>
                  <a:gd name="T28" fmla="*/ 39 w 180"/>
                  <a:gd name="T29" fmla="*/ 120 h 312"/>
                  <a:gd name="T30" fmla="*/ 0 w 180"/>
                  <a:gd name="T31" fmla="*/ 117 h 312"/>
                  <a:gd name="T32" fmla="*/ 0 w 180"/>
                  <a:gd name="T33" fmla="*/ 312 h 312"/>
                  <a:gd name="T34" fmla="*/ 180 w 180"/>
                  <a:gd name="T35" fmla="*/ 312 h 312"/>
                  <a:gd name="T36" fmla="*/ 54 w 180"/>
                  <a:gd name="T37" fmla="*/ 245 h 312"/>
                  <a:gd name="T38" fmla="*/ 8 w 180"/>
                  <a:gd name="T39" fmla="*/ 170 h 312"/>
                  <a:gd name="T40" fmla="*/ 5 w 180"/>
                  <a:gd name="T41" fmla="*/ 157 h 312"/>
                  <a:gd name="T42" fmla="*/ 13 w 180"/>
                  <a:gd name="T43" fmla="*/ 148 h 312"/>
                  <a:gd name="T44" fmla="*/ 13 w 180"/>
                  <a:gd name="T45" fmla="*/ 146 h 312"/>
                  <a:gd name="T46" fmla="*/ 13 w 180"/>
                  <a:gd name="T47" fmla="*/ 142 h 312"/>
                  <a:gd name="T48" fmla="*/ 13 w 180"/>
                  <a:gd name="T49" fmla="*/ 141 h 312"/>
                  <a:gd name="T50" fmla="*/ 12 w 180"/>
                  <a:gd name="T51" fmla="*/ 139 h 312"/>
                  <a:gd name="T52" fmla="*/ 4 w 180"/>
                  <a:gd name="T53" fmla="*/ 122 h 312"/>
                  <a:gd name="T54" fmla="*/ 0 w 180"/>
                  <a:gd name="T55" fmla="*/ 117 h 312"/>
                  <a:gd name="T56" fmla="*/ 125 w 180"/>
                  <a:gd name="T57" fmla="*/ 0 h 312"/>
                  <a:gd name="T58" fmla="*/ 0 w 180"/>
                  <a:gd name="T59" fmla="*/ 0 h 312"/>
                  <a:gd name="T60" fmla="*/ 0 w 180"/>
                  <a:gd name="T61" fmla="*/ 51 h 312"/>
                  <a:gd name="T62" fmla="*/ 11 w 180"/>
                  <a:gd name="T63" fmla="*/ 45 h 312"/>
                  <a:gd name="T64" fmla="*/ 35 w 180"/>
                  <a:gd name="T65" fmla="*/ 71 h 312"/>
                  <a:gd name="T66" fmla="*/ 36 w 180"/>
                  <a:gd name="T67" fmla="*/ 80 h 312"/>
                  <a:gd name="T68" fmla="*/ 125 w 180"/>
                  <a:gd name="T6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312">
                    <a:moveTo>
                      <a:pt x="39" y="120"/>
                    </a:moveTo>
                    <a:cubicBezTo>
                      <a:pt x="40" y="121"/>
                      <a:pt x="41" y="123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2" y="125"/>
                      <a:pt x="42" y="126"/>
                      <a:pt x="42" y="127"/>
                    </a:cubicBezTo>
                    <a:cubicBezTo>
                      <a:pt x="43" y="127"/>
                      <a:pt x="44" y="127"/>
                      <a:pt x="45" y="126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7" y="136"/>
                      <a:pt x="78" y="174"/>
                      <a:pt x="84" y="184"/>
                    </a:cubicBezTo>
                    <a:cubicBezTo>
                      <a:pt x="91" y="194"/>
                      <a:pt x="114" y="214"/>
                      <a:pt x="114" y="214"/>
                    </a:cubicBezTo>
                    <a:cubicBezTo>
                      <a:pt x="115" y="214"/>
                      <a:pt x="116" y="214"/>
                      <a:pt x="116" y="214"/>
                    </a:cubicBezTo>
                    <a:cubicBezTo>
                      <a:pt x="119" y="214"/>
                      <a:pt x="122" y="215"/>
                      <a:pt x="125" y="216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6" y="216"/>
                      <a:pt x="126" y="216"/>
                      <a:pt x="126" y="216"/>
                    </a:cubicBezTo>
                    <a:cubicBezTo>
                      <a:pt x="39" y="120"/>
                      <a:pt x="39" y="120"/>
                      <a:pt x="39" y="120"/>
                    </a:cubicBezTo>
                    <a:moveTo>
                      <a:pt x="0" y="117"/>
                    </a:moveTo>
                    <a:cubicBezTo>
                      <a:pt x="0" y="312"/>
                      <a:pt x="0" y="312"/>
                      <a:pt x="0" y="312"/>
                    </a:cubicBezTo>
                    <a:cubicBezTo>
                      <a:pt x="180" y="312"/>
                      <a:pt x="180" y="312"/>
                      <a:pt x="180" y="312"/>
                    </a:cubicBezTo>
                    <a:cubicBezTo>
                      <a:pt x="134" y="294"/>
                      <a:pt x="54" y="245"/>
                      <a:pt x="54" y="245"/>
                    </a:cubicBezTo>
                    <a:cubicBezTo>
                      <a:pt x="49" y="223"/>
                      <a:pt x="8" y="170"/>
                      <a:pt x="8" y="170"/>
                    </a:cubicBezTo>
                    <a:cubicBezTo>
                      <a:pt x="8" y="165"/>
                      <a:pt x="6" y="161"/>
                      <a:pt x="5" y="157"/>
                    </a:cubicBezTo>
                    <a:cubicBezTo>
                      <a:pt x="4" y="154"/>
                      <a:pt x="8" y="151"/>
                      <a:pt x="13" y="148"/>
                    </a:cubicBezTo>
                    <a:cubicBezTo>
                      <a:pt x="13" y="146"/>
                      <a:pt x="13" y="146"/>
                      <a:pt x="13" y="146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3" y="142"/>
                      <a:pt x="13" y="142"/>
                      <a:pt x="13" y="141"/>
                    </a:cubicBezTo>
                    <a:cubicBezTo>
                      <a:pt x="12" y="139"/>
                      <a:pt x="12" y="139"/>
                      <a:pt x="12" y="139"/>
                    </a:cubicBezTo>
                    <a:cubicBezTo>
                      <a:pt x="9" y="133"/>
                      <a:pt x="5" y="125"/>
                      <a:pt x="4" y="122"/>
                    </a:cubicBezTo>
                    <a:cubicBezTo>
                      <a:pt x="3" y="120"/>
                      <a:pt x="2" y="119"/>
                      <a:pt x="0" y="117"/>
                    </a:cubicBezTo>
                    <a:moveTo>
                      <a:pt x="1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7"/>
                      <a:pt x="8" y="45"/>
                      <a:pt x="11" y="45"/>
                    </a:cubicBezTo>
                    <a:cubicBezTo>
                      <a:pt x="24" y="45"/>
                      <a:pt x="35" y="71"/>
                      <a:pt x="35" y="71"/>
                    </a:cubicBezTo>
                    <a:cubicBezTo>
                      <a:pt x="35" y="71"/>
                      <a:pt x="36" y="75"/>
                      <a:pt x="36" y="80"/>
                    </a:cubicBezTo>
                    <a:cubicBezTo>
                      <a:pt x="125" y="0"/>
                      <a:pt x="125" y="0"/>
                      <a:pt x="125" y="0"/>
                    </a:cubicBezTo>
                  </a:path>
                </a:pathLst>
              </a:custGeom>
              <a:solidFill>
                <a:srgbClr val="406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îślïḑê">
                <a:extLst>
                  <a:ext uri="{FF2B5EF4-FFF2-40B4-BE49-F238E27FC236}">
                    <a16:creationId xmlns:a16="http://schemas.microsoft.com/office/drawing/2014/main" id="{226F9208-6F5F-4BFE-9D7E-1C439BFF7240}"/>
                  </a:ext>
                </a:extLst>
              </p:cNvPr>
              <p:cNvSpPr/>
              <p:nvPr/>
            </p:nvSpPr>
            <p:spPr bwMode="auto">
              <a:xfrm>
                <a:off x="5662613" y="3330576"/>
                <a:ext cx="428625" cy="428625"/>
              </a:xfrm>
              <a:prstGeom prst="rect">
                <a:avLst/>
              </a:prstGeom>
              <a:solidFill>
                <a:srgbClr val="406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iṧľîḍe">
                <a:extLst>
                  <a:ext uri="{FF2B5EF4-FFF2-40B4-BE49-F238E27FC236}">
                    <a16:creationId xmlns:a16="http://schemas.microsoft.com/office/drawing/2014/main" id="{4A741DDB-0445-4184-B280-E496CB7E6985}"/>
                  </a:ext>
                </a:extLst>
              </p:cNvPr>
              <p:cNvSpPr/>
              <p:nvPr/>
            </p:nvSpPr>
            <p:spPr bwMode="auto">
              <a:xfrm>
                <a:off x="5662613" y="3330576"/>
                <a:ext cx="428625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iṥļïḓè">
                <a:extLst>
                  <a:ext uri="{FF2B5EF4-FFF2-40B4-BE49-F238E27FC236}">
                    <a16:creationId xmlns:a16="http://schemas.microsoft.com/office/drawing/2014/main" id="{5768D738-74BB-4E9E-ABE4-F6B364F7BD18}"/>
                  </a:ext>
                </a:extLst>
              </p:cNvPr>
              <p:cNvSpPr/>
              <p:nvPr/>
            </p:nvSpPr>
            <p:spPr bwMode="auto">
              <a:xfrm>
                <a:off x="5703888" y="4452938"/>
                <a:ext cx="428625" cy="428625"/>
              </a:xfrm>
              <a:prstGeom prst="rect">
                <a:avLst/>
              </a:prstGeom>
              <a:solidFill>
                <a:srgbClr val="406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íS1ïḑé">
                <a:extLst>
                  <a:ext uri="{FF2B5EF4-FFF2-40B4-BE49-F238E27FC236}">
                    <a16:creationId xmlns:a16="http://schemas.microsoft.com/office/drawing/2014/main" id="{A5FB961E-D791-4117-9825-B65E306491DE}"/>
                  </a:ext>
                </a:extLst>
              </p:cNvPr>
              <p:cNvSpPr/>
              <p:nvPr/>
            </p:nvSpPr>
            <p:spPr bwMode="auto">
              <a:xfrm>
                <a:off x="5703888" y="4452938"/>
                <a:ext cx="428625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ïṧliďe">
                <a:extLst>
                  <a:ext uri="{FF2B5EF4-FFF2-40B4-BE49-F238E27FC236}">
                    <a16:creationId xmlns:a16="http://schemas.microsoft.com/office/drawing/2014/main" id="{9A91CAC3-F8CE-45B3-8A99-A37437537B0E}"/>
                  </a:ext>
                </a:extLst>
              </p:cNvPr>
              <p:cNvSpPr/>
              <p:nvPr/>
            </p:nvSpPr>
            <p:spPr bwMode="auto">
              <a:xfrm>
                <a:off x="5608638" y="2278063"/>
                <a:ext cx="430213" cy="428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îŝḷïḑé">
                <a:extLst>
                  <a:ext uri="{FF2B5EF4-FFF2-40B4-BE49-F238E27FC236}">
                    <a16:creationId xmlns:a16="http://schemas.microsoft.com/office/drawing/2014/main" id="{4493372B-FCE0-47FC-A3A3-3C723B63578F}"/>
                  </a:ext>
                </a:extLst>
              </p:cNvPr>
              <p:cNvSpPr/>
              <p:nvPr/>
            </p:nvSpPr>
            <p:spPr bwMode="auto">
              <a:xfrm>
                <a:off x="5891213" y="2417763"/>
                <a:ext cx="46038" cy="106363"/>
              </a:xfrm>
              <a:custGeom>
                <a:avLst/>
                <a:gdLst>
                  <a:gd name="T0" fmla="*/ 11 w 33"/>
                  <a:gd name="T1" fmla="*/ 0 h 78"/>
                  <a:gd name="T2" fmla="*/ 0 w 33"/>
                  <a:gd name="T3" fmla="*/ 11 h 78"/>
                  <a:gd name="T4" fmla="*/ 0 w 33"/>
                  <a:gd name="T5" fmla="*/ 67 h 78"/>
                  <a:gd name="T6" fmla="*/ 0 w 33"/>
                  <a:gd name="T7" fmla="*/ 67 h 78"/>
                  <a:gd name="T8" fmla="*/ 11 w 33"/>
                  <a:gd name="T9" fmla="*/ 78 h 78"/>
                  <a:gd name="T10" fmla="*/ 11 w 33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8">
                    <a:moveTo>
                      <a:pt x="11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5" y="26"/>
                      <a:pt x="15" y="51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33" y="56"/>
                      <a:pt x="33" y="22"/>
                      <a:pt x="11" y="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îŝľïḍé">
                <a:extLst>
                  <a:ext uri="{FF2B5EF4-FFF2-40B4-BE49-F238E27FC236}">
                    <a16:creationId xmlns:a16="http://schemas.microsoft.com/office/drawing/2014/main" id="{142F723D-30BA-4034-BE18-D140287250A0}"/>
                  </a:ext>
                </a:extLst>
              </p:cNvPr>
              <p:cNvSpPr/>
              <p:nvPr/>
            </p:nvSpPr>
            <p:spPr bwMode="auto">
              <a:xfrm>
                <a:off x="5675313" y="2376488"/>
                <a:ext cx="306388" cy="231775"/>
              </a:xfrm>
              <a:custGeom>
                <a:avLst/>
                <a:gdLst>
                  <a:gd name="T0" fmla="*/ 190 w 223"/>
                  <a:gd name="T1" fmla="*/ 9 h 169"/>
                  <a:gd name="T2" fmla="*/ 179 w 223"/>
                  <a:gd name="T3" fmla="*/ 20 h 169"/>
                  <a:gd name="T4" fmla="*/ 179 w 223"/>
                  <a:gd name="T5" fmla="*/ 118 h 169"/>
                  <a:gd name="T6" fmla="*/ 190 w 223"/>
                  <a:gd name="T7" fmla="*/ 129 h 169"/>
                  <a:gd name="T8" fmla="*/ 190 w 223"/>
                  <a:gd name="T9" fmla="*/ 9 h 169"/>
                  <a:gd name="T10" fmla="*/ 138 w 223"/>
                  <a:gd name="T11" fmla="*/ 50 h 169"/>
                  <a:gd name="T12" fmla="*/ 138 w 223"/>
                  <a:gd name="T13" fmla="*/ 0 h 169"/>
                  <a:gd name="T14" fmla="*/ 123 w 223"/>
                  <a:gd name="T15" fmla="*/ 0 h 169"/>
                  <a:gd name="T16" fmla="*/ 77 w 223"/>
                  <a:gd name="T17" fmla="*/ 38 h 169"/>
                  <a:gd name="T18" fmla="*/ 15 w 223"/>
                  <a:gd name="T19" fmla="*/ 38 h 169"/>
                  <a:gd name="T20" fmla="*/ 0 w 223"/>
                  <a:gd name="T21" fmla="*/ 46 h 169"/>
                  <a:gd name="T22" fmla="*/ 0 w 223"/>
                  <a:gd name="T23" fmla="*/ 100 h 169"/>
                  <a:gd name="T24" fmla="*/ 15 w 223"/>
                  <a:gd name="T25" fmla="*/ 107 h 169"/>
                  <a:gd name="T26" fmla="*/ 54 w 223"/>
                  <a:gd name="T27" fmla="*/ 169 h 169"/>
                  <a:gd name="T28" fmla="*/ 77 w 223"/>
                  <a:gd name="T29" fmla="*/ 169 h 169"/>
                  <a:gd name="T30" fmla="*/ 63 w 223"/>
                  <a:gd name="T31" fmla="*/ 107 h 169"/>
                  <a:gd name="T32" fmla="*/ 77 w 223"/>
                  <a:gd name="T33" fmla="*/ 107 h 169"/>
                  <a:gd name="T34" fmla="*/ 123 w 223"/>
                  <a:gd name="T35" fmla="*/ 138 h 169"/>
                  <a:gd name="T36" fmla="*/ 138 w 223"/>
                  <a:gd name="T37" fmla="*/ 138 h 169"/>
                  <a:gd name="T38" fmla="*/ 138 w 223"/>
                  <a:gd name="T39" fmla="*/ 88 h 169"/>
                  <a:gd name="T40" fmla="*/ 153 w 223"/>
                  <a:gd name="T41" fmla="*/ 65 h 169"/>
                  <a:gd name="T42" fmla="*/ 138 w 223"/>
                  <a:gd name="T43" fmla="*/ 5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3" h="169">
                    <a:moveTo>
                      <a:pt x="190" y="9"/>
                    </a:moveTo>
                    <a:cubicBezTo>
                      <a:pt x="179" y="20"/>
                      <a:pt x="179" y="20"/>
                      <a:pt x="179" y="20"/>
                    </a:cubicBezTo>
                    <a:cubicBezTo>
                      <a:pt x="206" y="47"/>
                      <a:pt x="206" y="91"/>
                      <a:pt x="179" y="118"/>
                    </a:cubicBezTo>
                    <a:cubicBezTo>
                      <a:pt x="190" y="129"/>
                      <a:pt x="190" y="129"/>
                      <a:pt x="190" y="129"/>
                    </a:cubicBezTo>
                    <a:cubicBezTo>
                      <a:pt x="223" y="96"/>
                      <a:pt x="223" y="42"/>
                      <a:pt x="190" y="9"/>
                    </a:cubicBezTo>
                    <a:close/>
                    <a:moveTo>
                      <a:pt x="138" y="5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5" y="107"/>
                      <a:pt x="15" y="107"/>
                      <a:pt x="15" y="107"/>
                    </a:cubicBezTo>
                    <a:cubicBezTo>
                      <a:pt x="54" y="169"/>
                      <a:pt x="54" y="169"/>
                      <a:pt x="54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63" y="107"/>
                      <a:pt x="63" y="107"/>
                      <a:pt x="63" y="107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123" y="138"/>
                      <a:pt x="123" y="138"/>
                      <a:pt x="123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49" y="86"/>
                      <a:pt x="156" y="75"/>
                      <a:pt x="153" y="65"/>
                    </a:cubicBezTo>
                    <a:cubicBezTo>
                      <a:pt x="152" y="57"/>
                      <a:pt x="146" y="51"/>
                      <a:pt x="138" y="5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ïSḻidé">
                <a:extLst>
                  <a:ext uri="{FF2B5EF4-FFF2-40B4-BE49-F238E27FC236}">
                    <a16:creationId xmlns:a16="http://schemas.microsoft.com/office/drawing/2014/main" id="{000EC8E8-1A13-47A6-B74F-026B2CF7D7BB}"/>
                  </a:ext>
                </a:extLst>
              </p:cNvPr>
              <p:cNvSpPr/>
              <p:nvPr/>
            </p:nvSpPr>
            <p:spPr bwMode="auto">
              <a:xfrm>
                <a:off x="6319838" y="3741738"/>
                <a:ext cx="606425" cy="604838"/>
              </a:xfrm>
              <a:custGeom>
                <a:avLst/>
                <a:gdLst>
                  <a:gd name="T0" fmla="*/ 0 w 382"/>
                  <a:gd name="T1" fmla="*/ 181 h 381"/>
                  <a:gd name="T2" fmla="*/ 201 w 382"/>
                  <a:gd name="T3" fmla="*/ 0 h 381"/>
                  <a:gd name="T4" fmla="*/ 382 w 382"/>
                  <a:gd name="T5" fmla="*/ 201 h 381"/>
                  <a:gd name="T6" fmla="*/ 182 w 382"/>
                  <a:gd name="T7" fmla="*/ 381 h 381"/>
                  <a:gd name="T8" fmla="*/ 0 w 382"/>
                  <a:gd name="T9" fmla="*/ 18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81">
                    <a:moveTo>
                      <a:pt x="0" y="181"/>
                    </a:moveTo>
                    <a:lnTo>
                      <a:pt x="201" y="0"/>
                    </a:lnTo>
                    <a:lnTo>
                      <a:pt x="382" y="201"/>
                    </a:lnTo>
                    <a:lnTo>
                      <a:pt x="182" y="381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iṩḷïḑê">
                <a:extLst>
                  <a:ext uri="{FF2B5EF4-FFF2-40B4-BE49-F238E27FC236}">
                    <a16:creationId xmlns:a16="http://schemas.microsoft.com/office/drawing/2014/main" id="{1B2EC40D-6299-4510-A986-7C4483577985}"/>
                  </a:ext>
                </a:extLst>
              </p:cNvPr>
              <p:cNvSpPr/>
              <p:nvPr/>
            </p:nvSpPr>
            <p:spPr bwMode="auto">
              <a:xfrm>
                <a:off x="6319838" y="3741738"/>
                <a:ext cx="606425" cy="604838"/>
              </a:xfrm>
              <a:custGeom>
                <a:avLst/>
                <a:gdLst>
                  <a:gd name="T0" fmla="*/ 0 w 382"/>
                  <a:gd name="T1" fmla="*/ 181 h 381"/>
                  <a:gd name="T2" fmla="*/ 201 w 382"/>
                  <a:gd name="T3" fmla="*/ 0 h 381"/>
                  <a:gd name="T4" fmla="*/ 382 w 382"/>
                  <a:gd name="T5" fmla="*/ 201 h 381"/>
                  <a:gd name="T6" fmla="*/ 182 w 382"/>
                  <a:gd name="T7" fmla="*/ 381 h 381"/>
                  <a:gd name="T8" fmla="*/ 0 w 382"/>
                  <a:gd name="T9" fmla="*/ 18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81">
                    <a:moveTo>
                      <a:pt x="0" y="181"/>
                    </a:moveTo>
                    <a:lnTo>
                      <a:pt x="201" y="0"/>
                    </a:lnTo>
                    <a:lnTo>
                      <a:pt x="382" y="201"/>
                    </a:lnTo>
                    <a:lnTo>
                      <a:pt x="182" y="381"/>
                    </a:lnTo>
                    <a:lnTo>
                      <a:pt x="0" y="1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ïŝļîdê">
                <a:extLst>
                  <a:ext uri="{FF2B5EF4-FFF2-40B4-BE49-F238E27FC236}">
                    <a16:creationId xmlns:a16="http://schemas.microsoft.com/office/drawing/2014/main" id="{D9E25127-44D5-4C9D-AE26-D8C34A9458EC}"/>
                  </a:ext>
                </a:extLst>
              </p:cNvPr>
              <p:cNvSpPr/>
              <p:nvPr/>
            </p:nvSpPr>
            <p:spPr bwMode="auto">
              <a:xfrm>
                <a:off x="6499226" y="3927476"/>
                <a:ext cx="295275" cy="288925"/>
              </a:xfrm>
              <a:custGeom>
                <a:avLst/>
                <a:gdLst>
                  <a:gd name="T0" fmla="*/ 0 w 186"/>
                  <a:gd name="T1" fmla="*/ 37 h 182"/>
                  <a:gd name="T2" fmla="*/ 20 w 186"/>
                  <a:gd name="T3" fmla="*/ 19 h 182"/>
                  <a:gd name="T4" fmla="*/ 127 w 186"/>
                  <a:gd name="T5" fmla="*/ 137 h 182"/>
                  <a:gd name="T6" fmla="*/ 107 w 186"/>
                  <a:gd name="T7" fmla="*/ 155 h 182"/>
                  <a:gd name="T8" fmla="*/ 0 w 186"/>
                  <a:gd name="T9" fmla="*/ 37 h 182"/>
                  <a:gd name="T10" fmla="*/ 46 w 186"/>
                  <a:gd name="T11" fmla="*/ 148 h 182"/>
                  <a:gd name="T12" fmla="*/ 66 w 186"/>
                  <a:gd name="T13" fmla="*/ 129 h 182"/>
                  <a:gd name="T14" fmla="*/ 98 w 186"/>
                  <a:gd name="T15" fmla="*/ 164 h 182"/>
                  <a:gd name="T16" fmla="*/ 78 w 186"/>
                  <a:gd name="T17" fmla="*/ 182 h 182"/>
                  <a:gd name="T18" fmla="*/ 46 w 186"/>
                  <a:gd name="T19" fmla="*/ 148 h 182"/>
                  <a:gd name="T20" fmla="*/ 88 w 186"/>
                  <a:gd name="T21" fmla="*/ 74 h 182"/>
                  <a:gd name="T22" fmla="*/ 107 w 186"/>
                  <a:gd name="T23" fmla="*/ 56 h 182"/>
                  <a:gd name="T24" fmla="*/ 156 w 186"/>
                  <a:gd name="T25" fmla="*/ 110 h 182"/>
                  <a:gd name="T26" fmla="*/ 137 w 186"/>
                  <a:gd name="T27" fmla="*/ 129 h 182"/>
                  <a:gd name="T28" fmla="*/ 88 w 186"/>
                  <a:gd name="T29" fmla="*/ 74 h 182"/>
                  <a:gd name="T30" fmla="*/ 91 w 186"/>
                  <a:gd name="T31" fmla="*/ 18 h 182"/>
                  <a:gd name="T32" fmla="*/ 111 w 186"/>
                  <a:gd name="T33" fmla="*/ 0 h 182"/>
                  <a:gd name="T34" fmla="*/ 186 w 186"/>
                  <a:gd name="T35" fmla="*/ 84 h 182"/>
                  <a:gd name="T36" fmla="*/ 166 w 186"/>
                  <a:gd name="T37" fmla="*/ 102 h 182"/>
                  <a:gd name="T38" fmla="*/ 91 w 186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" h="182">
                    <a:moveTo>
                      <a:pt x="0" y="37"/>
                    </a:moveTo>
                    <a:lnTo>
                      <a:pt x="20" y="19"/>
                    </a:lnTo>
                    <a:lnTo>
                      <a:pt x="127" y="137"/>
                    </a:lnTo>
                    <a:lnTo>
                      <a:pt x="107" y="155"/>
                    </a:lnTo>
                    <a:lnTo>
                      <a:pt x="0" y="37"/>
                    </a:lnTo>
                    <a:close/>
                    <a:moveTo>
                      <a:pt x="46" y="148"/>
                    </a:moveTo>
                    <a:lnTo>
                      <a:pt x="66" y="129"/>
                    </a:lnTo>
                    <a:lnTo>
                      <a:pt x="98" y="164"/>
                    </a:lnTo>
                    <a:lnTo>
                      <a:pt x="78" y="182"/>
                    </a:lnTo>
                    <a:lnTo>
                      <a:pt x="46" y="148"/>
                    </a:lnTo>
                    <a:close/>
                    <a:moveTo>
                      <a:pt x="88" y="74"/>
                    </a:moveTo>
                    <a:lnTo>
                      <a:pt x="107" y="56"/>
                    </a:lnTo>
                    <a:lnTo>
                      <a:pt x="156" y="110"/>
                    </a:lnTo>
                    <a:lnTo>
                      <a:pt x="137" y="129"/>
                    </a:lnTo>
                    <a:lnTo>
                      <a:pt x="88" y="74"/>
                    </a:lnTo>
                    <a:close/>
                    <a:moveTo>
                      <a:pt x="91" y="18"/>
                    </a:moveTo>
                    <a:lnTo>
                      <a:pt x="111" y="0"/>
                    </a:lnTo>
                    <a:lnTo>
                      <a:pt x="186" y="84"/>
                    </a:lnTo>
                    <a:lnTo>
                      <a:pt x="166" y="102"/>
                    </a:lnTo>
                    <a:lnTo>
                      <a:pt x="91" y="1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î$ḷíḋê">
                <a:extLst>
                  <a:ext uri="{FF2B5EF4-FFF2-40B4-BE49-F238E27FC236}">
                    <a16:creationId xmlns:a16="http://schemas.microsoft.com/office/drawing/2014/main" id="{52D254E5-66A4-426E-888E-1C525D082A64}"/>
                  </a:ext>
                </a:extLst>
              </p:cNvPr>
              <p:cNvSpPr/>
              <p:nvPr/>
            </p:nvSpPr>
            <p:spPr bwMode="auto">
              <a:xfrm>
                <a:off x="6499226" y="3927476"/>
                <a:ext cx="295275" cy="288925"/>
              </a:xfrm>
              <a:custGeom>
                <a:avLst/>
                <a:gdLst>
                  <a:gd name="T0" fmla="*/ 0 w 186"/>
                  <a:gd name="T1" fmla="*/ 37 h 182"/>
                  <a:gd name="T2" fmla="*/ 20 w 186"/>
                  <a:gd name="T3" fmla="*/ 19 h 182"/>
                  <a:gd name="T4" fmla="*/ 127 w 186"/>
                  <a:gd name="T5" fmla="*/ 137 h 182"/>
                  <a:gd name="T6" fmla="*/ 107 w 186"/>
                  <a:gd name="T7" fmla="*/ 155 h 182"/>
                  <a:gd name="T8" fmla="*/ 0 w 186"/>
                  <a:gd name="T9" fmla="*/ 37 h 182"/>
                  <a:gd name="T10" fmla="*/ 46 w 186"/>
                  <a:gd name="T11" fmla="*/ 148 h 182"/>
                  <a:gd name="T12" fmla="*/ 66 w 186"/>
                  <a:gd name="T13" fmla="*/ 129 h 182"/>
                  <a:gd name="T14" fmla="*/ 98 w 186"/>
                  <a:gd name="T15" fmla="*/ 164 h 182"/>
                  <a:gd name="T16" fmla="*/ 78 w 186"/>
                  <a:gd name="T17" fmla="*/ 182 h 182"/>
                  <a:gd name="T18" fmla="*/ 46 w 186"/>
                  <a:gd name="T19" fmla="*/ 148 h 182"/>
                  <a:gd name="T20" fmla="*/ 88 w 186"/>
                  <a:gd name="T21" fmla="*/ 74 h 182"/>
                  <a:gd name="T22" fmla="*/ 107 w 186"/>
                  <a:gd name="T23" fmla="*/ 56 h 182"/>
                  <a:gd name="T24" fmla="*/ 156 w 186"/>
                  <a:gd name="T25" fmla="*/ 110 h 182"/>
                  <a:gd name="T26" fmla="*/ 137 w 186"/>
                  <a:gd name="T27" fmla="*/ 129 h 182"/>
                  <a:gd name="T28" fmla="*/ 88 w 186"/>
                  <a:gd name="T29" fmla="*/ 74 h 182"/>
                  <a:gd name="T30" fmla="*/ 91 w 186"/>
                  <a:gd name="T31" fmla="*/ 18 h 182"/>
                  <a:gd name="T32" fmla="*/ 111 w 186"/>
                  <a:gd name="T33" fmla="*/ 0 h 182"/>
                  <a:gd name="T34" fmla="*/ 186 w 186"/>
                  <a:gd name="T35" fmla="*/ 84 h 182"/>
                  <a:gd name="T36" fmla="*/ 166 w 186"/>
                  <a:gd name="T37" fmla="*/ 102 h 182"/>
                  <a:gd name="T38" fmla="*/ 91 w 186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" h="182">
                    <a:moveTo>
                      <a:pt x="0" y="37"/>
                    </a:moveTo>
                    <a:lnTo>
                      <a:pt x="20" y="19"/>
                    </a:lnTo>
                    <a:lnTo>
                      <a:pt x="127" y="137"/>
                    </a:lnTo>
                    <a:lnTo>
                      <a:pt x="107" y="155"/>
                    </a:lnTo>
                    <a:lnTo>
                      <a:pt x="0" y="37"/>
                    </a:lnTo>
                    <a:moveTo>
                      <a:pt x="46" y="148"/>
                    </a:moveTo>
                    <a:lnTo>
                      <a:pt x="66" y="129"/>
                    </a:lnTo>
                    <a:lnTo>
                      <a:pt x="98" y="164"/>
                    </a:lnTo>
                    <a:lnTo>
                      <a:pt x="78" y="182"/>
                    </a:lnTo>
                    <a:lnTo>
                      <a:pt x="46" y="148"/>
                    </a:lnTo>
                    <a:moveTo>
                      <a:pt x="88" y="74"/>
                    </a:moveTo>
                    <a:lnTo>
                      <a:pt x="107" y="56"/>
                    </a:lnTo>
                    <a:lnTo>
                      <a:pt x="156" y="110"/>
                    </a:lnTo>
                    <a:lnTo>
                      <a:pt x="137" y="129"/>
                    </a:lnTo>
                    <a:lnTo>
                      <a:pt x="88" y="74"/>
                    </a:lnTo>
                    <a:moveTo>
                      <a:pt x="91" y="18"/>
                    </a:moveTo>
                    <a:lnTo>
                      <a:pt x="111" y="0"/>
                    </a:lnTo>
                    <a:lnTo>
                      <a:pt x="186" y="84"/>
                    </a:lnTo>
                    <a:lnTo>
                      <a:pt x="166" y="102"/>
                    </a:lnTo>
                    <a:lnTo>
                      <a:pt x="91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í$ḻïḋê">
                <a:extLst>
                  <a:ext uri="{FF2B5EF4-FFF2-40B4-BE49-F238E27FC236}">
                    <a16:creationId xmlns:a16="http://schemas.microsoft.com/office/drawing/2014/main" id="{827E070D-80BF-411F-9216-CBC7AD908DA7}"/>
                  </a:ext>
                </a:extLst>
              </p:cNvPr>
              <p:cNvSpPr/>
              <p:nvPr/>
            </p:nvSpPr>
            <p:spPr bwMode="auto">
              <a:xfrm>
                <a:off x="6288088" y="2794001"/>
                <a:ext cx="428625" cy="428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ïṣļîdé">
                <a:extLst>
                  <a:ext uri="{FF2B5EF4-FFF2-40B4-BE49-F238E27FC236}">
                    <a16:creationId xmlns:a16="http://schemas.microsoft.com/office/drawing/2014/main" id="{A7ED0177-8498-4890-AF84-4BB737FC3BB6}"/>
                  </a:ext>
                </a:extLst>
              </p:cNvPr>
              <p:cNvSpPr/>
              <p:nvPr/>
            </p:nvSpPr>
            <p:spPr bwMode="auto">
              <a:xfrm>
                <a:off x="6354763" y="2951163"/>
                <a:ext cx="296863" cy="193675"/>
              </a:xfrm>
              <a:custGeom>
                <a:avLst/>
                <a:gdLst>
                  <a:gd name="T0" fmla="*/ 167 w 216"/>
                  <a:gd name="T1" fmla="*/ 4 h 141"/>
                  <a:gd name="T2" fmla="*/ 125 w 216"/>
                  <a:gd name="T3" fmla="*/ 68 h 141"/>
                  <a:gd name="T4" fmla="*/ 131 w 216"/>
                  <a:gd name="T5" fmla="*/ 83 h 141"/>
                  <a:gd name="T6" fmla="*/ 107 w 216"/>
                  <a:gd name="T7" fmla="*/ 105 h 141"/>
                  <a:gd name="T8" fmla="*/ 84 w 216"/>
                  <a:gd name="T9" fmla="*/ 83 h 141"/>
                  <a:gd name="T10" fmla="*/ 85 w 216"/>
                  <a:gd name="T11" fmla="*/ 78 h 141"/>
                  <a:gd name="T12" fmla="*/ 57 w 216"/>
                  <a:gd name="T13" fmla="*/ 62 h 141"/>
                  <a:gd name="T14" fmla="*/ 30 w 216"/>
                  <a:gd name="T15" fmla="*/ 66 h 141"/>
                  <a:gd name="T16" fmla="*/ 0 w 216"/>
                  <a:gd name="T17" fmla="*/ 93 h 141"/>
                  <a:gd name="T18" fmla="*/ 0 w 216"/>
                  <a:gd name="T19" fmla="*/ 121 h 141"/>
                  <a:gd name="T20" fmla="*/ 21 w 216"/>
                  <a:gd name="T21" fmla="*/ 141 h 141"/>
                  <a:gd name="T22" fmla="*/ 195 w 216"/>
                  <a:gd name="T23" fmla="*/ 141 h 141"/>
                  <a:gd name="T24" fmla="*/ 216 w 216"/>
                  <a:gd name="T25" fmla="*/ 121 h 141"/>
                  <a:gd name="T26" fmla="*/ 216 w 216"/>
                  <a:gd name="T27" fmla="*/ 19 h 141"/>
                  <a:gd name="T28" fmla="*/ 188 w 216"/>
                  <a:gd name="T29" fmla="*/ 0 h 141"/>
                  <a:gd name="T30" fmla="*/ 174 w 216"/>
                  <a:gd name="T31" fmla="*/ 5 h 141"/>
                  <a:gd name="T32" fmla="*/ 167 w 216"/>
                  <a:gd name="T33" fmla="*/ 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6" h="141">
                    <a:moveTo>
                      <a:pt x="167" y="4"/>
                    </a:moveTo>
                    <a:cubicBezTo>
                      <a:pt x="125" y="68"/>
                      <a:pt x="125" y="68"/>
                      <a:pt x="125" y="68"/>
                    </a:cubicBezTo>
                    <a:cubicBezTo>
                      <a:pt x="129" y="72"/>
                      <a:pt x="131" y="77"/>
                      <a:pt x="131" y="83"/>
                    </a:cubicBezTo>
                    <a:cubicBezTo>
                      <a:pt x="130" y="95"/>
                      <a:pt x="119" y="105"/>
                      <a:pt x="107" y="105"/>
                    </a:cubicBezTo>
                    <a:cubicBezTo>
                      <a:pt x="95" y="104"/>
                      <a:pt x="85" y="95"/>
                      <a:pt x="84" y="83"/>
                    </a:cubicBezTo>
                    <a:cubicBezTo>
                      <a:pt x="84" y="81"/>
                      <a:pt x="85" y="80"/>
                      <a:pt x="85" y="78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0" y="69"/>
                      <a:pt x="39" y="71"/>
                      <a:pt x="30" y="6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2"/>
                      <a:pt x="10" y="141"/>
                      <a:pt x="21" y="141"/>
                    </a:cubicBezTo>
                    <a:cubicBezTo>
                      <a:pt x="195" y="141"/>
                      <a:pt x="195" y="141"/>
                      <a:pt x="195" y="141"/>
                    </a:cubicBezTo>
                    <a:cubicBezTo>
                      <a:pt x="206" y="141"/>
                      <a:pt x="216" y="132"/>
                      <a:pt x="216" y="121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4" y="3"/>
                      <a:pt x="179" y="5"/>
                      <a:pt x="174" y="5"/>
                    </a:cubicBezTo>
                    <a:cubicBezTo>
                      <a:pt x="171" y="5"/>
                      <a:pt x="169" y="5"/>
                      <a:pt x="167" y="4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ïṧḷîďé">
                <a:extLst>
                  <a:ext uri="{FF2B5EF4-FFF2-40B4-BE49-F238E27FC236}">
                    <a16:creationId xmlns:a16="http://schemas.microsoft.com/office/drawing/2014/main" id="{48837364-1E07-4349-A3D0-3D485022B927}"/>
                  </a:ext>
                </a:extLst>
              </p:cNvPr>
              <p:cNvSpPr/>
              <p:nvPr/>
            </p:nvSpPr>
            <p:spPr bwMode="auto">
              <a:xfrm>
                <a:off x="6354763" y="2870201"/>
                <a:ext cx="296863" cy="180975"/>
              </a:xfrm>
              <a:custGeom>
                <a:avLst/>
                <a:gdLst>
                  <a:gd name="T0" fmla="*/ 41 w 216"/>
                  <a:gd name="T1" fmla="*/ 82 h 131"/>
                  <a:gd name="T2" fmla="*/ 64 w 216"/>
                  <a:gd name="T3" fmla="*/ 105 h 131"/>
                  <a:gd name="T4" fmla="*/ 64 w 216"/>
                  <a:gd name="T5" fmla="*/ 105 h 131"/>
                  <a:gd name="T6" fmla="*/ 64 w 216"/>
                  <a:gd name="T7" fmla="*/ 108 h 131"/>
                  <a:gd name="T8" fmla="*/ 93 w 216"/>
                  <a:gd name="T9" fmla="*/ 124 h 131"/>
                  <a:gd name="T10" fmla="*/ 108 w 216"/>
                  <a:gd name="T11" fmla="*/ 119 h 131"/>
                  <a:gd name="T12" fmla="*/ 113 w 216"/>
                  <a:gd name="T13" fmla="*/ 119 h 131"/>
                  <a:gd name="T14" fmla="*/ 155 w 216"/>
                  <a:gd name="T15" fmla="*/ 54 h 131"/>
                  <a:gd name="T16" fmla="*/ 160 w 216"/>
                  <a:gd name="T17" fmla="*/ 22 h 131"/>
                  <a:gd name="T18" fmla="*/ 192 w 216"/>
                  <a:gd name="T19" fmla="*/ 27 h 131"/>
                  <a:gd name="T20" fmla="*/ 196 w 216"/>
                  <a:gd name="T21" fmla="*/ 41 h 131"/>
                  <a:gd name="T22" fmla="*/ 196 w 216"/>
                  <a:gd name="T23" fmla="*/ 46 h 131"/>
                  <a:gd name="T24" fmla="*/ 216 w 216"/>
                  <a:gd name="T25" fmla="*/ 59 h 131"/>
                  <a:gd name="T26" fmla="*/ 216 w 216"/>
                  <a:gd name="T27" fmla="*/ 21 h 131"/>
                  <a:gd name="T28" fmla="*/ 195 w 216"/>
                  <a:gd name="T29" fmla="*/ 0 h 131"/>
                  <a:gd name="T30" fmla="*/ 21 w 216"/>
                  <a:gd name="T31" fmla="*/ 0 h 131"/>
                  <a:gd name="T32" fmla="*/ 0 w 216"/>
                  <a:gd name="T33" fmla="*/ 21 h 131"/>
                  <a:gd name="T34" fmla="*/ 0 w 216"/>
                  <a:gd name="T35" fmla="*/ 131 h 131"/>
                  <a:gd name="T36" fmla="*/ 20 w 216"/>
                  <a:gd name="T37" fmla="*/ 113 h 131"/>
                  <a:gd name="T38" fmla="*/ 18 w 216"/>
                  <a:gd name="T39" fmla="*/ 105 h 131"/>
                  <a:gd name="T40" fmla="*/ 41 w 216"/>
                  <a:gd name="T41" fmla="*/ 8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131">
                    <a:moveTo>
                      <a:pt x="41" y="82"/>
                    </a:moveTo>
                    <a:cubicBezTo>
                      <a:pt x="54" y="82"/>
                      <a:pt x="64" y="92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6"/>
                      <a:pt x="64" y="107"/>
                      <a:pt x="64" y="108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97" y="120"/>
                      <a:pt x="102" y="118"/>
                      <a:pt x="108" y="119"/>
                    </a:cubicBezTo>
                    <a:cubicBezTo>
                      <a:pt x="109" y="119"/>
                      <a:pt x="111" y="119"/>
                      <a:pt x="113" y="119"/>
                    </a:cubicBezTo>
                    <a:cubicBezTo>
                      <a:pt x="155" y="54"/>
                      <a:pt x="155" y="54"/>
                      <a:pt x="155" y="54"/>
                    </a:cubicBezTo>
                    <a:cubicBezTo>
                      <a:pt x="147" y="44"/>
                      <a:pt x="150" y="29"/>
                      <a:pt x="160" y="22"/>
                    </a:cubicBezTo>
                    <a:cubicBezTo>
                      <a:pt x="170" y="15"/>
                      <a:pt x="185" y="17"/>
                      <a:pt x="192" y="27"/>
                    </a:cubicBezTo>
                    <a:cubicBezTo>
                      <a:pt x="195" y="31"/>
                      <a:pt x="196" y="36"/>
                      <a:pt x="196" y="41"/>
                    </a:cubicBezTo>
                    <a:cubicBezTo>
                      <a:pt x="196" y="43"/>
                      <a:pt x="196" y="44"/>
                      <a:pt x="196" y="46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21"/>
                      <a:pt x="216" y="21"/>
                      <a:pt x="216" y="21"/>
                    </a:cubicBezTo>
                    <a:cubicBezTo>
                      <a:pt x="216" y="10"/>
                      <a:pt x="207" y="0"/>
                      <a:pt x="19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20" y="113"/>
                      <a:pt x="20" y="113"/>
                      <a:pt x="20" y="113"/>
                    </a:cubicBezTo>
                    <a:cubicBezTo>
                      <a:pt x="19" y="110"/>
                      <a:pt x="18" y="107"/>
                      <a:pt x="18" y="105"/>
                    </a:cubicBezTo>
                    <a:cubicBezTo>
                      <a:pt x="18" y="92"/>
                      <a:pt x="29" y="82"/>
                      <a:pt x="41" y="82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íṥ1ïďê">
                <a:extLst>
                  <a:ext uri="{FF2B5EF4-FFF2-40B4-BE49-F238E27FC236}">
                    <a16:creationId xmlns:a16="http://schemas.microsoft.com/office/drawing/2014/main" id="{803C6052-0205-4CCA-8835-DCB7C4F54885}"/>
                  </a:ext>
                </a:extLst>
              </p:cNvPr>
              <p:cNvSpPr/>
              <p:nvPr/>
            </p:nvSpPr>
            <p:spPr bwMode="auto">
              <a:xfrm>
                <a:off x="5745163" y="3271838"/>
                <a:ext cx="430213" cy="428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ïSļîdè">
                <a:extLst>
                  <a:ext uri="{FF2B5EF4-FFF2-40B4-BE49-F238E27FC236}">
                    <a16:creationId xmlns:a16="http://schemas.microsoft.com/office/drawing/2014/main" id="{3FB10B55-ECCF-44C7-90DB-8F49C6A7D107}"/>
                  </a:ext>
                </a:extLst>
              </p:cNvPr>
              <p:cNvSpPr/>
              <p:nvPr/>
            </p:nvSpPr>
            <p:spPr bwMode="auto">
              <a:xfrm>
                <a:off x="5822951" y="3348038"/>
                <a:ext cx="276225" cy="276225"/>
              </a:xfrm>
              <a:custGeom>
                <a:avLst/>
                <a:gdLst>
                  <a:gd name="T0" fmla="*/ 195 w 201"/>
                  <a:gd name="T1" fmla="*/ 1 h 201"/>
                  <a:gd name="T2" fmla="*/ 3 w 201"/>
                  <a:gd name="T3" fmla="*/ 105 h 201"/>
                  <a:gd name="T4" fmla="*/ 1 w 201"/>
                  <a:gd name="T5" fmla="*/ 110 h 201"/>
                  <a:gd name="T6" fmla="*/ 3 w 201"/>
                  <a:gd name="T7" fmla="*/ 112 h 201"/>
                  <a:gd name="T8" fmla="*/ 36 w 201"/>
                  <a:gd name="T9" fmla="*/ 125 h 201"/>
                  <a:gd name="T10" fmla="*/ 40 w 201"/>
                  <a:gd name="T11" fmla="*/ 129 h 201"/>
                  <a:gd name="T12" fmla="*/ 65 w 201"/>
                  <a:gd name="T13" fmla="*/ 181 h 201"/>
                  <a:gd name="T14" fmla="*/ 70 w 201"/>
                  <a:gd name="T15" fmla="*/ 182 h 201"/>
                  <a:gd name="T16" fmla="*/ 66 w 201"/>
                  <a:gd name="T17" fmla="*/ 138 h 201"/>
                  <a:gd name="T18" fmla="*/ 70 w 201"/>
                  <a:gd name="T19" fmla="*/ 129 h 201"/>
                  <a:gd name="T20" fmla="*/ 169 w 201"/>
                  <a:gd name="T21" fmla="*/ 32 h 201"/>
                  <a:gd name="T22" fmla="*/ 171 w 201"/>
                  <a:gd name="T23" fmla="*/ 31 h 201"/>
                  <a:gd name="T24" fmla="*/ 173 w 201"/>
                  <a:gd name="T25" fmla="*/ 34 h 201"/>
                  <a:gd name="T26" fmla="*/ 173 w 201"/>
                  <a:gd name="T27" fmla="*/ 35 h 201"/>
                  <a:gd name="T28" fmla="*/ 87 w 201"/>
                  <a:gd name="T29" fmla="*/ 140 h 201"/>
                  <a:gd name="T30" fmla="*/ 84 w 201"/>
                  <a:gd name="T31" fmla="*/ 148 h 201"/>
                  <a:gd name="T32" fmla="*/ 78 w 201"/>
                  <a:gd name="T33" fmla="*/ 186 h 201"/>
                  <a:gd name="T34" fmla="*/ 83 w 201"/>
                  <a:gd name="T35" fmla="*/ 187 h 201"/>
                  <a:gd name="T36" fmla="*/ 102 w 201"/>
                  <a:gd name="T37" fmla="*/ 166 h 201"/>
                  <a:gd name="T38" fmla="*/ 107 w 201"/>
                  <a:gd name="T39" fmla="*/ 165 h 201"/>
                  <a:gd name="T40" fmla="*/ 155 w 201"/>
                  <a:gd name="T41" fmla="*/ 200 h 201"/>
                  <a:gd name="T42" fmla="*/ 161 w 201"/>
                  <a:gd name="T43" fmla="*/ 198 h 201"/>
                  <a:gd name="T44" fmla="*/ 161 w 201"/>
                  <a:gd name="T45" fmla="*/ 197 h 201"/>
                  <a:gd name="T46" fmla="*/ 200 w 201"/>
                  <a:gd name="T47" fmla="*/ 5 h 201"/>
                  <a:gd name="T48" fmla="*/ 197 w 201"/>
                  <a:gd name="T49" fmla="*/ 1 h 201"/>
                  <a:gd name="T50" fmla="*/ 195 w 201"/>
                  <a:gd name="T51" fmla="*/ 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1" h="201">
                    <a:moveTo>
                      <a:pt x="195" y="1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1" y="106"/>
                      <a:pt x="0" y="108"/>
                      <a:pt x="1" y="110"/>
                    </a:cubicBezTo>
                    <a:cubicBezTo>
                      <a:pt x="1" y="111"/>
                      <a:pt x="2" y="112"/>
                      <a:pt x="3" y="112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8" y="125"/>
                      <a:pt x="39" y="127"/>
                      <a:pt x="40" y="129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6" y="183"/>
                      <a:pt x="70" y="184"/>
                      <a:pt x="70" y="182"/>
                    </a:cubicBezTo>
                    <a:cubicBezTo>
                      <a:pt x="66" y="138"/>
                      <a:pt x="66" y="138"/>
                      <a:pt x="66" y="138"/>
                    </a:cubicBezTo>
                    <a:cubicBezTo>
                      <a:pt x="66" y="135"/>
                      <a:pt x="68" y="132"/>
                      <a:pt x="70" y="129"/>
                    </a:cubicBezTo>
                    <a:cubicBezTo>
                      <a:pt x="169" y="32"/>
                      <a:pt x="169" y="32"/>
                      <a:pt x="169" y="32"/>
                    </a:cubicBezTo>
                    <a:cubicBezTo>
                      <a:pt x="170" y="31"/>
                      <a:pt x="171" y="31"/>
                      <a:pt x="171" y="31"/>
                    </a:cubicBezTo>
                    <a:cubicBezTo>
                      <a:pt x="173" y="32"/>
                      <a:pt x="173" y="33"/>
                      <a:pt x="173" y="34"/>
                    </a:cubicBezTo>
                    <a:cubicBezTo>
                      <a:pt x="173" y="35"/>
                      <a:pt x="173" y="35"/>
                      <a:pt x="173" y="35"/>
                    </a:cubicBezTo>
                    <a:cubicBezTo>
                      <a:pt x="87" y="140"/>
                      <a:pt x="87" y="140"/>
                      <a:pt x="87" y="140"/>
                    </a:cubicBezTo>
                    <a:cubicBezTo>
                      <a:pt x="85" y="142"/>
                      <a:pt x="84" y="145"/>
                      <a:pt x="84" y="148"/>
                    </a:cubicBezTo>
                    <a:cubicBezTo>
                      <a:pt x="78" y="186"/>
                      <a:pt x="78" y="186"/>
                      <a:pt x="78" y="186"/>
                    </a:cubicBezTo>
                    <a:cubicBezTo>
                      <a:pt x="79" y="189"/>
                      <a:pt x="81" y="190"/>
                      <a:pt x="83" y="187"/>
                    </a:cubicBezTo>
                    <a:cubicBezTo>
                      <a:pt x="102" y="166"/>
                      <a:pt x="102" y="166"/>
                      <a:pt x="102" y="166"/>
                    </a:cubicBezTo>
                    <a:cubicBezTo>
                      <a:pt x="103" y="164"/>
                      <a:pt x="106" y="164"/>
                      <a:pt x="107" y="165"/>
                    </a:cubicBezTo>
                    <a:cubicBezTo>
                      <a:pt x="155" y="200"/>
                      <a:pt x="155" y="200"/>
                      <a:pt x="155" y="200"/>
                    </a:cubicBezTo>
                    <a:cubicBezTo>
                      <a:pt x="157" y="201"/>
                      <a:pt x="159" y="200"/>
                      <a:pt x="161" y="198"/>
                    </a:cubicBezTo>
                    <a:cubicBezTo>
                      <a:pt x="161" y="198"/>
                      <a:pt x="161" y="198"/>
                      <a:pt x="161" y="197"/>
                    </a:cubicBezTo>
                    <a:cubicBezTo>
                      <a:pt x="200" y="5"/>
                      <a:pt x="200" y="5"/>
                      <a:pt x="200" y="5"/>
                    </a:cubicBezTo>
                    <a:cubicBezTo>
                      <a:pt x="201" y="3"/>
                      <a:pt x="199" y="1"/>
                      <a:pt x="197" y="1"/>
                    </a:cubicBezTo>
                    <a:cubicBezTo>
                      <a:pt x="196" y="0"/>
                      <a:pt x="195" y="1"/>
                      <a:pt x="195" y="1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ïṩḻiḓê">
                <a:extLst>
                  <a:ext uri="{FF2B5EF4-FFF2-40B4-BE49-F238E27FC236}">
                    <a16:creationId xmlns:a16="http://schemas.microsoft.com/office/drawing/2014/main" id="{65B1CF17-E492-4467-AD4C-3D30DAE55FA1}"/>
                  </a:ext>
                </a:extLst>
              </p:cNvPr>
              <p:cNvSpPr/>
              <p:nvPr/>
            </p:nvSpPr>
            <p:spPr bwMode="auto">
              <a:xfrm>
                <a:off x="8413751" y="5181601"/>
                <a:ext cx="95250" cy="63500"/>
              </a:xfrm>
              <a:custGeom>
                <a:avLst/>
                <a:gdLst>
                  <a:gd name="T0" fmla="*/ 8 w 69"/>
                  <a:gd name="T1" fmla="*/ 42 h 46"/>
                  <a:gd name="T2" fmla="*/ 63 w 69"/>
                  <a:gd name="T3" fmla="*/ 41 h 46"/>
                  <a:gd name="T4" fmla="*/ 68 w 69"/>
                  <a:gd name="T5" fmla="*/ 35 h 46"/>
                  <a:gd name="T6" fmla="*/ 67 w 69"/>
                  <a:gd name="T7" fmla="*/ 33 h 46"/>
                  <a:gd name="T8" fmla="*/ 50 w 69"/>
                  <a:gd name="T9" fmla="*/ 1 h 46"/>
                  <a:gd name="T10" fmla="*/ 49 w 69"/>
                  <a:gd name="T11" fmla="*/ 0 h 46"/>
                  <a:gd name="T12" fmla="*/ 48 w 69"/>
                  <a:gd name="T13" fmla="*/ 0 h 46"/>
                  <a:gd name="T14" fmla="*/ 25 w 69"/>
                  <a:gd name="T15" fmla="*/ 9 h 46"/>
                  <a:gd name="T16" fmla="*/ 12 w 69"/>
                  <a:gd name="T17" fmla="*/ 10 h 46"/>
                  <a:gd name="T18" fmla="*/ 0 w 69"/>
                  <a:gd name="T19" fmla="*/ 7 h 46"/>
                  <a:gd name="T20" fmla="*/ 8 w 69"/>
                  <a:gd name="T21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6">
                    <a:moveTo>
                      <a:pt x="8" y="42"/>
                    </a:moveTo>
                    <a:cubicBezTo>
                      <a:pt x="27" y="45"/>
                      <a:pt x="45" y="46"/>
                      <a:pt x="63" y="41"/>
                    </a:cubicBezTo>
                    <a:cubicBezTo>
                      <a:pt x="65" y="40"/>
                      <a:pt x="69" y="38"/>
                      <a:pt x="68" y="35"/>
                    </a:cubicBezTo>
                    <a:cubicBezTo>
                      <a:pt x="68" y="34"/>
                      <a:pt x="68" y="33"/>
                      <a:pt x="67" y="33"/>
                    </a:cubicBezTo>
                    <a:cubicBezTo>
                      <a:pt x="60" y="23"/>
                      <a:pt x="55" y="12"/>
                      <a:pt x="50" y="1"/>
                    </a:cubicBezTo>
                    <a:cubicBezTo>
                      <a:pt x="50" y="1"/>
                      <a:pt x="50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0" y="2"/>
                      <a:pt x="33" y="7"/>
                      <a:pt x="25" y="9"/>
                    </a:cubicBezTo>
                    <a:cubicBezTo>
                      <a:pt x="21" y="10"/>
                      <a:pt x="16" y="11"/>
                      <a:pt x="12" y="10"/>
                    </a:cubicBezTo>
                    <a:cubicBezTo>
                      <a:pt x="9" y="10"/>
                      <a:pt x="4" y="7"/>
                      <a:pt x="0" y="7"/>
                    </a:cubicBezTo>
                    <a:cubicBezTo>
                      <a:pt x="2" y="19"/>
                      <a:pt x="7" y="30"/>
                      <a:pt x="8" y="42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îslïdê">
                <a:extLst>
                  <a:ext uri="{FF2B5EF4-FFF2-40B4-BE49-F238E27FC236}">
                    <a16:creationId xmlns:a16="http://schemas.microsoft.com/office/drawing/2014/main" id="{2BE6B824-6575-4358-93FF-1314AC5326B9}"/>
                  </a:ext>
                </a:extLst>
              </p:cNvPr>
              <p:cNvSpPr/>
              <p:nvPr/>
            </p:nvSpPr>
            <p:spPr bwMode="auto">
              <a:xfrm>
                <a:off x="8869363" y="5113338"/>
                <a:ext cx="71438" cy="85725"/>
              </a:xfrm>
              <a:custGeom>
                <a:avLst/>
                <a:gdLst>
                  <a:gd name="T0" fmla="*/ 20 w 52"/>
                  <a:gd name="T1" fmla="*/ 62 h 62"/>
                  <a:gd name="T2" fmla="*/ 52 w 52"/>
                  <a:gd name="T3" fmla="*/ 32 h 62"/>
                  <a:gd name="T4" fmla="*/ 52 w 52"/>
                  <a:gd name="T5" fmla="*/ 30 h 62"/>
                  <a:gd name="T6" fmla="*/ 51 w 52"/>
                  <a:gd name="T7" fmla="*/ 27 h 62"/>
                  <a:gd name="T8" fmla="*/ 26 w 52"/>
                  <a:gd name="T9" fmla="*/ 0 h 62"/>
                  <a:gd name="T10" fmla="*/ 12 w 52"/>
                  <a:gd name="T11" fmla="*/ 13 h 62"/>
                  <a:gd name="T12" fmla="*/ 0 w 52"/>
                  <a:gd name="T13" fmla="*/ 26 h 62"/>
                  <a:gd name="T14" fmla="*/ 5 w 52"/>
                  <a:gd name="T15" fmla="*/ 34 h 62"/>
                  <a:gd name="T16" fmla="*/ 11 w 52"/>
                  <a:gd name="T17" fmla="*/ 43 h 62"/>
                  <a:gd name="T18" fmla="*/ 20 w 52"/>
                  <a:gd name="T1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2">
                    <a:moveTo>
                      <a:pt x="20" y="62"/>
                    </a:moveTo>
                    <a:cubicBezTo>
                      <a:pt x="32" y="54"/>
                      <a:pt x="44" y="45"/>
                      <a:pt x="52" y="32"/>
                    </a:cubicBezTo>
                    <a:cubicBezTo>
                      <a:pt x="52" y="32"/>
                      <a:pt x="52" y="31"/>
                      <a:pt x="52" y="30"/>
                    </a:cubicBezTo>
                    <a:cubicBezTo>
                      <a:pt x="52" y="29"/>
                      <a:pt x="52" y="28"/>
                      <a:pt x="51" y="27"/>
                    </a:cubicBezTo>
                    <a:cubicBezTo>
                      <a:pt x="45" y="17"/>
                      <a:pt x="36" y="7"/>
                      <a:pt x="26" y="0"/>
                    </a:cubicBezTo>
                    <a:cubicBezTo>
                      <a:pt x="21" y="4"/>
                      <a:pt x="16" y="8"/>
                      <a:pt x="12" y="13"/>
                    </a:cubicBezTo>
                    <a:cubicBezTo>
                      <a:pt x="9" y="16"/>
                      <a:pt x="0" y="21"/>
                      <a:pt x="0" y="26"/>
                    </a:cubicBezTo>
                    <a:cubicBezTo>
                      <a:pt x="0" y="29"/>
                      <a:pt x="3" y="32"/>
                      <a:pt x="5" y="34"/>
                    </a:cubicBezTo>
                    <a:cubicBezTo>
                      <a:pt x="7" y="37"/>
                      <a:pt x="9" y="40"/>
                      <a:pt x="11" y="43"/>
                    </a:cubicBezTo>
                    <a:cubicBezTo>
                      <a:pt x="11" y="45"/>
                      <a:pt x="21" y="62"/>
                      <a:pt x="20" y="62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3" name="íṡḷiḓè">
                <a:extLst>
                  <a:ext uri="{FF2B5EF4-FFF2-40B4-BE49-F238E27FC236}">
                    <a16:creationId xmlns:a16="http://schemas.microsoft.com/office/drawing/2014/main" id="{EA1CB57A-3836-43A4-A70C-08DC13ECF666}"/>
                  </a:ext>
                </a:extLst>
              </p:cNvPr>
              <p:cNvSpPr/>
              <p:nvPr/>
            </p:nvSpPr>
            <p:spPr bwMode="auto">
              <a:xfrm>
                <a:off x="8267701" y="5208588"/>
                <a:ext cx="255588" cy="122238"/>
              </a:xfrm>
              <a:custGeom>
                <a:avLst/>
                <a:gdLst>
                  <a:gd name="T0" fmla="*/ 186 w 186"/>
                  <a:gd name="T1" fmla="*/ 60 h 89"/>
                  <a:gd name="T2" fmla="*/ 183 w 186"/>
                  <a:gd name="T3" fmla="*/ 68 h 89"/>
                  <a:gd name="T4" fmla="*/ 179 w 186"/>
                  <a:gd name="T5" fmla="*/ 71 h 89"/>
                  <a:gd name="T6" fmla="*/ 99 w 186"/>
                  <a:gd name="T7" fmla="*/ 78 h 89"/>
                  <a:gd name="T8" fmla="*/ 83 w 186"/>
                  <a:gd name="T9" fmla="*/ 84 h 89"/>
                  <a:gd name="T10" fmla="*/ 64 w 186"/>
                  <a:gd name="T11" fmla="*/ 87 h 89"/>
                  <a:gd name="T12" fmla="*/ 37 w 186"/>
                  <a:gd name="T13" fmla="*/ 89 h 89"/>
                  <a:gd name="T14" fmla="*/ 17 w 186"/>
                  <a:gd name="T15" fmla="*/ 87 h 89"/>
                  <a:gd name="T16" fmla="*/ 1 w 186"/>
                  <a:gd name="T17" fmla="*/ 75 h 89"/>
                  <a:gd name="T18" fmla="*/ 1 w 186"/>
                  <a:gd name="T19" fmla="*/ 66 h 89"/>
                  <a:gd name="T20" fmla="*/ 2 w 186"/>
                  <a:gd name="T21" fmla="*/ 63 h 89"/>
                  <a:gd name="T22" fmla="*/ 8 w 186"/>
                  <a:gd name="T23" fmla="*/ 58 h 89"/>
                  <a:gd name="T24" fmla="*/ 18 w 186"/>
                  <a:gd name="T25" fmla="*/ 52 h 89"/>
                  <a:gd name="T26" fmla="*/ 32 w 186"/>
                  <a:gd name="T27" fmla="*/ 45 h 89"/>
                  <a:gd name="T28" fmla="*/ 43 w 186"/>
                  <a:gd name="T29" fmla="*/ 42 h 89"/>
                  <a:gd name="T30" fmla="*/ 76 w 186"/>
                  <a:gd name="T31" fmla="*/ 18 h 89"/>
                  <a:gd name="T32" fmla="*/ 88 w 186"/>
                  <a:gd name="T33" fmla="*/ 4 h 89"/>
                  <a:gd name="T34" fmla="*/ 93 w 186"/>
                  <a:gd name="T35" fmla="*/ 1 h 89"/>
                  <a:gd name="T36" fmla="*/ 98 w 186"/>
                  <a:gd name="T37" fmla="*/ 0 h 89"/>
                  <a:gd name="T38" fmla="*/ 133 w 186"/>
                  <a:gd name="T39" fmla="*/ 12 h 89"/>
                  <a:gd name="T40" fmla="*/ 141 w 186"/>
                  <a:gd name="T41" fmla="*/ 17 h 89"/>
                  <a:gd name="T42" fmla="*/ 165 w 186"/>
                  <a:gd name="T43" fmla="*/ 14 h 89"/>
                  <a:gd name="T44" fmla="*/ 169 w 186"/>
                  <a:gd name="T45" fmla="*/ 8 h 89"/>
                  <a:gd name="T46" fmla="*/ 177 w 186"/>
                  <a:gd name="T47" fmla="*/ 6 h 89"/>
                  <a:gd name="T48" fmla="*/ 179 w 186"/>
                  <a:gd name="T49" fmla="*/ 9 h 89"/>
                  <a:gd name="T50" fmla="*/ 181 w 186"/>
                  <a:gd name="T51" fmla="*/ 37 h 89"/>
                  <a:gd name="T52" fmla="*/ 181 w 186"/>
                  <a:gd name="T53" fmla="*/ 42 h 89"/>
                  <a:gd name="T54" fmla="*/ 184 w 186"/>
                  <a:gd name="T55" fmla="*/ 46 h 89"/>
                  <a:gd name="T56" fmla="*/ 184 w 186"/>
                  <a:gd name="T57" fmla="*/ 47 h 89"/>
                  <a:gd name="T58" fmla="*/ 186 w 186"/>
                  <a:gd name="T59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6" h="89">
                    <a:moveTo>
                      <a:pt x="186" y="60"/>
                    </a:moveTo>
                    <a:cubicBezTo>
                      <a:pt x="186" y="63"/>
                      <a:pt x="185" y="66"/>
                      <a:pt x="183" y="68"/>
                    </a:cubicBezTo>
                    <a:cubicBezTo>
                      <a:pt x="182" y="69"/>
                      <a:pt x="181" y="70"/>
                      <a:pt x="179" y="71"/>
                    </a:cubicBezTo>
                    <a:cubicBezTo>
                      <a:pt x="153" y="80"/>
                      <a:pt x="124" y="69"/>
                      <a:pt x="99" y="78"/>
                    </a:cubicBezTo>
                    <a:cubicBezTo>
                      <a:pt x="94" y="79"/>
                      <a:pt x="89" y="82"/>
                      <a:pt x="83" y="84"/>
                    </a:cubicBezTo>
                    <a:cubicBezTo>
                      <a:pt x="77" y="86"/>
                      <a:pt x="71" y="87"/>
                      <a:pt x="64" y="87"/>
                    </a:cubicBezTo>
                    <a:cubicBezTo>
                      <a:pt x="55" y="88"/>
                      <a:pt x="46" y="89"/>
                      <a:pt x="37" y="89"/>
                    </a:cubicBezTo>
                    <a:cubicBezTo>
                      <a:pt x="30" y="89"/>
                      <a:pt x="24" y="89"/>
                      <a:pt x="17" y="87"/>
                    </a:cubicBezTo>
                    <a:cubicBezTo>
                      <a:pt x="10" y="85"/>
                      <a:pt x="5" y="81"/>
                      <a:pt x="1" y="75"/>
                    </a:cubicBezTo>
                    <a:cubicBezTo>
                      <a:pt x="0" y="72"/>
                      <a:pt x="0" y="69"/>
                      <a:pt x="1" y="66"/>
                    </a:cubicBezTo>
                    <a:cubicBezTo>
                      <a:pt x="1" y="65"/>
                      <a:pt x="2" y="64"/>
                      <a:pt x="2" y="63"/>
                    </a:cubicBezTo>
                    <a:cubicBezTo>
                      <a:pt x="4" y="61"/>
                      <a:pt x="6" y="60"/>
                      <a:pt x="8" y="5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2" y="49"/>
                      <a:pt x="27" y="47"/>
                      <a:pt x="32" y="45"/>
                    </a:cubicBezTo>
                    <a:cubicBezTo>
                      <a:pt x="35" y="44"/>
                      <a:pt x="39" y="43"/>
                      <a:pt x="43" y="42"/>
                    </a:cubicBezTo>
                    <a:cubicBezTo>
                      <a:pt x="56" y="38"/>
                      <a:pt x="66" y="28"/>
                      <a:pt x="76" y="18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90" y="3"/>
                      <a:pt x="91" y="1"/>
                      <a:pt x="93" y="1"/>
                    </a:cubicBezTo>
                    <a:cubicBezTo>
                      <a:pt x="95" y="0"/>
                      <a:pt x="96" y="0"/>
                      <a:pt x="98" y="0"/>
                    </a:cubicBezTo>
                    <a:cubicBezTo>
                      <a:pt x="111" y="1"/>
                      <a:pt x="122" y="5"/>
                      <a:pt x="133" y="12"/>
                    </a:cubicBezTo>
                    <a:cubicBezTo>
                      <a:pt x="136" y="14"/>
                      <a:pt x="138" y="15"/>
                      <a:pt x="141" y="17"/>
                    </a:cubicBezTo>
                    <a:cubicBezTo>
                      <a:pt x="150" y="19"/>
                      <a:pt x="158" y="18"/>
                      <a:pt x="165" y="14"/>
                    </a:cubicBezTo>
                    <a:cubicBezTo>
                      <a:pt x="169" y="12"/>
                      <a:pt x="168" y="11"/>
                      <a:pt x="169" y="8"/>
                    </a:cubicBezTo>
                    <a:cubicBezTo>
                      <a:pt x="171" y="5"/>
                      <a:pt x="174" y="3"/>
                      <a:pt x="177" y="6"/>
                    </a:cubicBezTo>
                    <a:cubicBezTo>
                      <a:pt x="178" y="7"/>
                      <a:pt x="179" y="8"/>
                      <a:pt x="179" y="9"/>
                    </a:cubicBezTo>
                    <a:cubicBezTo>
                      <a:pt x="182" y="18"/>
                      <a:pt x="181" y="28"/>
                      <a:pt x="181" y="37"/>
                    </a:cubicBezTo>
                    <a:cubicBezTo>
                      <a:pt x="180" y="39"/>
                      <a:pt x="181" y="40"/>
                      <a:pt x="181" y="42"/>
                    </a:cubicBezTo>
                    <a:cubicBezTo>
                      <a:pt x="182" y="43"/>
                      <a:pt x="183" y="44"/>
                      <a:pt x="184" y="46"/>
                    </a:cubicBezTo>
                    <a:cubicBezTo>
                      <a:pt x="184" y="46"/>
                      <a:pt x="184" y="46"/>
                      <a:pt x="184" y="47"/>
                    </a:cubicBezTo>
                    <a:cubicBezTo>
                      <a:pt x="186" y="51"/>
                      <a:pt x="186" y="56"/>
                      <a:pt x="186" y="60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islíḓé">
                <a:extLst>
                  <a:ext uri="{FF2B5EF4-FFF2-40B4-BE49-F238E27FC236}">
                    <a16:creationId xmlns:a16="http://schemas.microsoft.com/office/drawing/2014/main" id="{51DF5038-B466-4D74-BF78-31C22F0413D6}"/>
                  </a:ext>
                </a:extLst>
              </p:cNvPr>
              <p:cNvSpPr/>
              <p:nvPr/>
            </p:nvSpPr>
            <p:spPr bwMode="auto">
              <a:xfrm>
                <a:off x="8267701" y="5272088"/>
                <a:ext cx="255588" cy="58738"/>
              </a:xfrm>
              <a:custGeom>
                <a:avLst/>
                <a:gdLst>
                  <a:gd name="T0" fmla="*/ 186 w 186"/>
                  <a:gd name="T1" fmla="*/ 13 h 42"/>
                  <a:gd name="T2" fmla="*/ 183 w 186"/>
                  <a:gd name="T3" fmla="*/ 21 h 42"/>
                  <a:gd name="T4" fmla="*/ 179 w 186"/>
                  <a:gd name="T5" fmla="*/ 24 h 42"/>
                  <a:gd name="T6" fmla="*/ 99 w 186"/>
                  <a:gd name="T7" fmla="*/ 31 h 42"/>
                  <a:gd name="T8" fmla="*/ 83 w 186"/>
                  <a:gd name="T9" fmla="*/ 37 h 42"/>
                  <a:gd name="T10" fmla="*/ 64 w 186"/>
                  <a:gd name="T11" fmla="*/ 40 h 42"/>
                  <a:gd name="T12" fmla="*/ 37 w 186"/>
                  <a:gd name="T13" fmla="*/ 42 h 42"/>
                  <a:gd name="T14" fmla="*/ 17 w 186"/>
                  <a:gd name="T15" fmla="*/ 40 h 42"/>
                  <a:gd name="T16" fmla="*/ 1 w 186"/>
                  <a:gd name="T17" fmla="*/ 28 h 42"/>
                  <a:gd name="T18" fmla="*/ 1 w 186"/>
                  <a:gd name="T19" fmla="*/ 19 h 42"/>
                  <a:gd name="T20" fmla="*/ 2 w 186"/>
                  <a:gd name="T21" fmla="*/ 16 h 42"/>
                  <a:gd name="T22" fmla="*/ 6 w 186"/>
                  <a:gd name="T23" fmla="*/ 25 h 42"/>
                  <a:gd name="T24" fmla="*/ 18 w 186"/>
                  <a:gd name="T25" fmla="*/ 33 h 42"/>
                  <a:gd name="T26" fmla="*/ 29 w 186"/>
                  <a:gd name="T27" fmla="*/ 32 h 42"/>
                  <a:gd name="T28" fmla="*/ 98 w 186"/>
                  <a:gd name="T29" fmla="*/ 18 h 42"/>
                  <a:gd name="T30" fmla="*/ 121 w 186"/>
                  <a:gd name="T31" fmla="*/ 9 h 42"/>
                  <a:gd name="T32" fmla="*/ 146 w 186"/>
                  <a:gd name="T33" fmla="*/ 7 h 42"/>
                  <a:gd name="T34" fmla="*/ 184 w 186"/>
                  <a:gd name="T35" fmla="*/ 0 h 42"/>
                  <a:gd name="T36" fmla="*/ 186 w 186"/>
                  <a:gd name="T37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6" h="42">
                    <a:moveTo>
                      <a:pt x="186" y="13"/>
                    </a:moveTo>
                    <a:cubicBezTo>
                      <a:pt x="186" y="16"/>
                      <a:pt x="185" y="19"/>
                      <a:pt x="183" y="21"/>
                    </a:cubicBezTo>
                    <a:cubicBezTo>
                      <a:pt x="182" y="22"/>
                      <a:pt x="181" y="23"/>
                      <a:pt x="179" y="24"/>
                    </a:cubicBezTo>
                    <a:cubicBezTo>
                      <a:pt x="153" y="33"/>
                      <a:pt x="124" y="22"/>
                      <a:pt x="99" y="31"/>
                    </a:cubicBezTo>
                    <a:cubicBezTo>
                      <a:pt x="94" y="32"/>
                      <a:pt x="89" y="35"/>
                      <a:pt x="83" y="37"/>
                    </a:cubicBezTo>
                    <a:cubicBezTo>
                      <a:pt x="77" y="39"/>
                      <a:pt x="71" y="40"/>
                      <a:pt x="64" y="40"/>
                    </a:cubicBezTo>
                    <a:cubicBezTo>
                      <a:pt x="55" y="41"/>
                      <a:pt x="46" y="42"/>
                      <a:pt x="37" y="42"/>
                    </a:cubicBezTo>
                    <a:cubicBezTo>
                      <a:pt x="30" y="42"/>
                      <a:pt x="24" y="42"/>
                      <a:pt x="17" y="40"/>
                    </a:cubicBezTo>
                    <a:cubicBezTo>
                      <a:pt x="10" y="38"/>
                      <a:pt x="5" y="34"/>
                      <a:pt x="1" y="28"/>
                    </a:cubicBezTo>
                    <a:cubicBezTo>
                      <a:pt x="0" y="25"/>
                      <a:pt x="0" y="22"/>
                      <a:pt x="1" y="19"/>
                    </a:cubicBezTo>
                    <a:cubicBezTo>
                      <a:pt x="1" y="18"/>
                      <a:pt x="2" y="17"/>
                      <a:pt x="2" y="16"/>
                    </a:cubicBezTo>
                    <a:cubicBezTo>
                      <a:pt x="4" y="19"/>
                      <a:pt x="5" y="23"/>
                      <a:pt x="6" y="25"/>
                    </a:cubicBezTo>
                    <a:cubicBezTo>
                      <a:pt x="8" y="29"/>
                      <a:pt x="13" y="32"/>
                      <a:pt x="18" y="33"/>
                    </a:cubicBezTo>
                    <a:cubicBezTo>
                      <a:pt x="21" y="34"/>
                      <a:pt x="25" y="33"/>
                      <a:pt x="29" y="32"/>
                    </a:cubicBezTo>
                    <a:cubicBezTo>
                      <a:pt x="52" y="26"/>
                      <a:pt x="76" y="26"/>
                      <a:pt x="98" y="18"/>
                    </a:cubicBezTo>
                    <a:cubicBezTo>
                      <a:pt x="106" y="14"/>
                      <a:pt x="113" y="11"/>
                      <a:pt x="121" y="9"/>
                    </a:cubicBezTo>
                    <a:cubicBezTo>
                      <a:pt x="129" y="8"/>
                      <a:pt x="137" y="7"/>
                      <a:pt x="146" y="7"/>
                    </a:cubicBezTo>
                    <a:cubicBezTo>
                      <a:pt x="159" y="6"/>
                      <a:pt x="171" y="2"/>
                      <a:pt x="184" y="0"/>
                    </a:cubicBezTo>
                    <a:cubicBezTo>
                      <a:pt x="186" y="4"/>
                      <a:pt x="186" y="9"/>
                      <a:pt x="186" y="13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5" name="îṡlide">
                <a:extLst>
                  <a:ext uri="{FF2B5EF4-FFF2-40B4-BE49-F238E27FC236}">
                    <a16:creationId xmlns:a16="http://schemas.microsoft.com/office/drawing/2014/main" id="{2868D63A-4189-4090-8F4C-BC2282865AE5}"/>
                  </a:ext>
                </a:extLst>
              </p:cNvPr>
              <p:cNvSpPr/>
              <p:nvPr/>
            </p:nvSpPr>
            <p:spPr bwMode="auto">
              <a:xfrm>
                <a:off x="8778876" y="5135563"/>
                <a:ext cx="200025" cy="192088"/>
              </a:xfrm>
              <a:custGeom>
                <a:avLst/>
                <a:gdLst>
                  <a:gd name="T0" fmla="*/ 144 w 145"/>
                  <a:gd name="T1" fmla="*/ 44 h 140"/>
                  <a:gd name="T2" fmla="*/ 130 w 145"/>
                  <a:gd name="T3" fmla="*/ 69 h 140"/>
                  <a:gd name="T4" fmla="*/ 111 w 145"/>
                  <a:gd name="T5" fmla="*/ 91 h 140"/>
                  <a:gd name="T6" fmla="*/ 92 w 145"/>
                  <a:gd name="T7" fmla="*/ 122 h 140"/>
                  <a:gd name="T8" fmla="*/ 82 w 145"/>
                  <a:gd name="T9" fmla="*/ 130 h 140"/>
                  <a:gd name="T10" fmla="*/ 67 w 145"/>
                  <a:gd name="T11" fmla="*/ 136 h 140"/>
                  <a:gd name="T12" fmla="*/ 27 w 145"/>
                  <a:gd name="T13" fmla="*/ 139 h 140"/>
                  <a:gd name="T14" fmla="*/ 15 w 145"/>
                  <a:gd name="T15" fmla="*/ 136 h 140"/>
                  <a:gd name="T16" fmla="*/ 9 w 145"/>
                  <a:gd name="T17" fmla="*/ 133 h 140"/>
                  <a:gd name="T18" fmla="*/ 1 w 145"/>
                  <a:gd name="T19" fmla="*/ 125 h 140"/>
                  <a:gd name="T20" fmla="*/ 1 w 145"/>
                  <a:gd name="T21" fmla="*/ 119 h 140"/>
                  <a:gd name="T22" fmla="*/ 5 w 145"/>
                  <a:gd name="T23" fmla="*/ 113 h 140"/>
                  <a:gd name="T24" fmla="*/ 14 w 145"/>
                  <a:gd name="T25" fmla="*/ 104 h 140"/>
                  <a:gd name="T26" fmla="*/ 27 w 145"/>
                  <a:gd name="T27" fmla="*/ 93 h 140"/>
                  <a:gd name="T28" fmla="*/ 32 w 145"/>
                  <a:gd name="T29" fmla="*/ 82 h 140"/>
                  <a:gd name="T30" fmla="*/ 35 w 145"/>
                  <a:gd name="T31" fmla="*/ 61 h 140"/>
                  <a:gd name="T32" fmla="*/ 37 w 145"/>
                  <a:gd name="T33" fmla="*/ 47 h 140"/>
                  <a:gd name="T34" fmla="*/ 43 w 145"/>
                  <a:gd name="T35" fmla="*/ 26 h 140"/>
                  <a:gd name="T36" fmla="*/ 44 w 145"/>
                  <a:gd name="T37" fmla="*/ 23 h 140"/>
                  <a:gd name="T38" fmla="*/ 46 w 145"/>
                  <a:gd name="T39" fmla="*/ 21 h 140"/>
                  <a:gd name="T40" fmla="*/ 59 w 145"/>
                  <a:gd name="T41" fmla="*/ 18 h 140"/>
                  <a:gd name="T42" fmla="*/ 71 w 145"/>
                  <a:gd name="T43" fmla="*/ 23 h 140"/>
                  <a:gd name="T44" fmla="*/ 77 w 145"/>
                  <a:gd name="T45" fmla="*/ 29 h 140"/>
                  <a:gd name="T46" fmla="*/ 81 w 145"/>
                  <a:gd name="T47" fmla="*/ 29 h 140"/>
                  <a:gd name="T48" fmla="*/ 100 w 145"/>
                  <a:gd name="T49" fmla="*/ 23 h 140"/>
                  <a:gd name="T50" fmla="*/ 108 w 145"/>
                  <a:gd name="T51" fmla="*/ 6 h 140"/>
                  <a:gd name="T52" fmla="*/ 111 w 145"/>
                  <a:gd name="T53" fmla="*/ 0 h 140"/>
                  <a:gd name="T54" fmla="*/ 118 w 145"/>
                  <a:gd name="T55" fmla="*/ 5 h 140"/>
                  <a:gd name="T56" fmla="*/ 130 w 145"/>
                  <a:gd name="T57" fmla="*/ 28 h 140"/>
                  <a:gd name="T58" fmla="*/ 133 w 145"/>
                  <a:gd name="T59" fmla="*/ 28 h 140"/>
                  <a:gd name="T60" fmla="*/ 142 w 145"/>
                  <a:gd name="T61" fmla="*/ 32 h 140"/>
                  <a:gd name="T62" fmla="*/ 144 w 145"/>
                  <a:gd name="T63" fmla="*/ 4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0">
                    <a:moveTo>
                      <a:pt x="144" y="44"/>
                    </a:moveTo>
                    <a:cubicBezTo>
                      <a:pt x="143" y="54"/>
                      <a:pt x="137" y="62"/>
                      <a:pt x="130" y="69"/>
                    </a:cubicBezTo>
                    <a:cubicBezTo>
                      <a:pt x="123" y="76"/>
                      <a:pt x="116" y="83"/>
                      <a:pt x="111" y="91"/>
                    </a:cubicBezTo>
                    <a:cubicBezTo>
                      <a:pt x="104" y="101"/>
                      <a:pt x="101" y="113"/>
                      <a:pt x="92" y="122"/>
                    </a:cubicBezTo>
                    <a:cubicBezTo>
                      <a:pt x="89" y="125"/>
                      <a:pt x="86" y="128"/>
                      <a:pt x="82" y="130"/>
                    </a:cubicBezTo>
                    <a:cubicBezTo>
                      <a:pt x="77" y="133"/>
                      <a:pt x="72" y="135"/>
                      <a:pt x="67" y="136"/>
                    </a:cubicBezTo>
                    <a:cubicBezTo>
                      <a:pt x="55" y="140"/>
                      <a:pt x="41" y="140"/>
                      <a:pt x="27" y="139"/>
                    </a:cubicBezTo>
                    <a:cubicBezTo>
                      <a:pt x="23" y="139"/>
                      <a:pt x="19" y="138"/>
                      <a:pt x="15" y="136"/>
                    </a:cubicBezTo>
                    <a:cubicBezTo>
                      <a:pt x="13" y="135"/>
                      <a:pt x="11" y="134"/>
                      <a:pt x="9" y="133"/>
                    </a:cubicBezTo>
                    <a:cubicBezTo>
                      <a:pt x="6" y="131"/>
                      <a:pt x="3" y="128"/>
                      <a:pt x="1" y="125"/>
                    </a:cubicBezTo>
                    <a:cubicBezTo>
                      <a:pt x="0" y="123"/>
                      <a:pt x="0" y="121"/>
                      <a:pt x="1" y="119"/>
                    </a:cubicBezTo>
                    <a:cubicBezTo>
                      <a:pt x="1" y="116"/>
                      <a:pt x="3" y="114"/>
                      <a:pt x="5" y="113"/>
                    </a:cubicBezTo>
                    <a:cubicBezTo>
                      <a:pt x="8" y="110"/>
                      <a:pt x="11" y="107"/>
                      <a:pt x="14" y="104"/>
                    </a:cubicBezTo>
                    <a:cubicBezTo>
                      <a:pt x="19" y="101"/>
                      <a:pt x="23" y="97"/>
                      <a:pt x="27" y="93"/>
                    </a:cubicBezTo>
                    <a:cubicBezTo>
                      <a:pt x="29" y="90"/>
                      <a:pt x="31" y="86"/>
                      <a:pt x="32" y="82"/>
                    </a:cubicBezTo>
                    <a:cubicBezTo>
                      <a:pt x="34" y="75"/>
                      <a:pt x="35" y="68"/>
                      <a:pt x="35" y="61"/>
                    </a:cubicBezTo>
                    <a:cubicBezTo>
                      <a:pt x="35" y="56"/>
                      <a:pt x="36" y="52"/>
                      <a:pt x="37" y="47"/>
                    </a:cubicBezTo>
                    <a:cubicBezTo>
                      <a:pt x="39" y="40"/>
                      <a:pt x="44" y="33"/>
                      <a:pt x="43" y="26"/>
                    </a:cubicBezTo>
                    <a:cubicBezTo>
                      <a:pt x="43" y="25"/>
                      <a:pt x="43" y="24"/>
                      <a:pt x="44" y="23"/>
                    </a:cubicBezTo>
                    <a:cubicBezTo>
                      <a:pt x="44" y="22"/>
                      <a:pt x="45" y="21"/>
                      <a:pt x="46" y="21"/>
                    </a:cubicBezTo>
                    <a:cubicBezTo>
                      <a:pt x="50" y="19"/>
                      <a:pt x="55" y="18"/>
                      <a:pt x="59" y="18"/>
                    </a:cubicBezTo>
                    <a:cubicBezTo>
                      <a:pt x="64" y="18"/>
                      <a:pt x="68" y="20"/>
                      <a:pt x="71" y="23"/>
                    </a:cubicBezTo>
                    <a:cubicBezTo>
                      <a:pt x="73" y="25"/>
                      <a:pt x="74" y="28"/>
                      <a:pt x="77" y="29"/>
                    </a:cubicBezTo>
                    <a:cubicBezTo>
                      <a:pt x="79" y="30"/>
                      <a:pt x="80" y="30"/>
                      <a:pt x="81" y="29"/>
                    </a:cubicBezTo>
                    <a:cubicBezTo>
                      <a:pt x="88" y="29"/>
                      <a:pt x="95" y="28"/>
                      <a:pt x="100" y="23"/>
                    </a:cubicBezTo>
                    <a:cubicBezTo>
                      <a:pt x="105" y="19"/>
                      <a:pt x="108" y="13"/>
                      <a:pt x="108" y="6"/>
                    </a:cubicBezTo>
                    <a:cubicBezTo>
                      <a:pt x="108" y="3"/>
                      <a:pt x="107" y="1"/>
                      <a:pt x="111" y="0"/>
                    </a:cubicBezTo>
                    <a:cubicBezTo>
                      <a:pt x="114" y="0"/>
                      <a:pt x="116" y="3"/>
                      <a:pt x="118" y="5"/>
                    </a:cubicBezTo>
                    <a:cubicBezTo>
                      <a:pt x="123" y="12"/>
                      <a:pt x="128" y="20"/>
                      <a:pt x="130" y="28"/>
                    </a:cubicBezTo>
                    <a:cubicBezTo>
                      <a:pt x="131" y="28"/>
                      <a:pt x="132" y="28"/>
                      <a:pt x="133" y="28"/>
                    </a:cubicBezTo>
                    <a:cubicBezTo>
                      <a:pt x="136" y="28"/>
                      <a:pt x="140" y="29"/>
                      <a:pt x="142" y="32"/>
                    </a:cubicBezTo>
                    <a:cubicBezTo>
                      <a:pt x="144" y="36"/>
                      <a:pt x="145" y="40"/>
                      <a:pt x="144" y="44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6" name="íśļíḓé">
                <a:extLst>
                  <a:ext uri="{FF2B5EF4-FFF2-40B4-BE49-F238E27FC236}">
                    <a16:creationId xmlns:a16="http://schemas.microsoft.com/office/drawing/2014/main" id="{DFBD3787-BB8B-4B37-9870-CB109969FAA4}"/>
                  </a:ext>
                </a:extLst>
              </p:cNvPr>
              <p:cNvSpPr/>
              <p:nvPr/>
            </p:nvSpPr>
            <p:spPr bwMode="auto">
              <a:xfrm>
                <a:off x="8780463" y="5173663"/>
                <a:ext cx="198438" cy="153988"/>
              </a:xfrm>
              <a:custGeom>
                <a:avLst/>
                <a:gdLst>
                  <a:gd name="T0" fmla="*/ 143 w 144"/>
                  <a:gd name="T1" fmla="*/ 16 h 112"/>
                  <a:gd name="T2" fmla="*/ 129 w 144"/>
                  <a:gd name="T3" fmla="*/ 41 h 112"/>
                  <a:gd name="T4" fmla="*/ 110 w 144"/>
                  <a:gd name="T5" fmla="*/ 63 h 112"/>
                  <a:gd name="T6" fmla="*/ 91 w 144"/>
                  <a:gd name="T7" fmla="*/ 94 h 112"/>
                  <a:gd name="T8" fmla="*/ 81 w 144"/>
                  <a:gd name="T9" fmla="*/ 102 h 112"/>
                  <a:gd name="T10" fmla="*/ 66 w 144"/>
                  <a:gd name="T11" fmla="*/ 108 h 112"/>
                  <a:gd name="T12" fmla="*/ 26 w 144"/>
                  <a:gd name="T13" fmla="*/ 111 h 112"/>
                  <a:gd name="T14" fmla="*/ 14 w 144"/>
                  <a:gd name="T15" fmla="*/ 108 h 112"/>
                  <a:gd name="T16" fmla="*/ 8 w 144"/>
                  <a:gd name="T17" fmla="*/ 105 h 112"/>
                  <a:gd name="T18" fmla="*/ 0 w 144"/>
                  <a:gd name="T19" fmla="*/ 97 h 112"/>
                  <a:gd name="T20" fmla="*/ 9 w 144"/>
                  <a:gd name="T21" fmla="*/ 95 h 112"/>
                  <a:gd name="T22" fmla="*/ 25 w 144"/>
                  <a:gd name="T23" fmla="*/ 102 h 112"/>
                  <a:gd name="T24" fmla="*/ 49 w 144"/>
                  <a:gd name="T25" fmla="*/ 97 h 112"/>
                  <a:gd name="T26" fmla="*/ 65 w 144"/>
                  <a:gd name="T27" fmla="*/ 95 h 112"/>
                  <a:gd name="T28" fmla="*/ 77 w 144"/>
                  <a:gd name="T29" fmla="*/ 87 h 112"/>
                  <a:gd name="T30" fmla="*/ 90 w 144"/>
                  <a:gd name="T31" fmla="*/ 75 h 112"/>
                  <a:gd name="T32" fmla="*/ 98 w 144"/>
                  <a:gd name="T33" fmla="*/ 60 h 112"/>
                  <a:gd name="T34" fmla="*/ 113 w 144"/>
                  <a:gd name="T35" fmla="*/ 31 h 112"/>
                  <a:gd name="T36" fmla="*/ 116 w 144"/>
                  <a:gd name="T37" fmla="*/ 27 h 112"/>
                  <a:gd name="T38" fmla="*/ 120 w 144"/>
                  <a:gd name="T39" fmla="*/ 24 h 112"/>
                  <a:gd name="T40" fmla="*/ 130 w 144"/>
                  <a:gd name="T41" fmla="*/ 6 h 112"/>
                  <a:gd name="T42" fmla="*/ 132 w 144"/>
                  <a:gd name="T43" fmla="*/ 0 h 112"/>
                  <a:gd name="T44" fmla="*/ 141 w 144"/>
                  <a:gd name="T45" fmla="*/ 5 h 112"/>
                  <a:gd name="T46" fmla="*/ 143 w 144"/>
                  <a:gd name="T4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4" h="112">
                    <a:moveTo>
                      <a:pt x="143" y="16"/>
                    </a:moveTo>
                    <a:cubicBezTo>
                      <a:pt x="142" y="26"/>
                      <a:pt x="136" y="34"/>
                      <a:pt x="129" y="41"/>
                    </a:cubicBezTo>
                    <a:cubicBezTo>
                      <a:pt x="122" y="48"/>
                      <a:pt x="115" y="55"/>
                      <a:pt x="110" y="63"/>
                    </a:cubicBezTo>
                    <a:cubicBezTo>
                      <a:pt x="103" y="73"/>
                      <a:pt x="100" y="85"/>
                      <a:pt x="91" y="94"/>
                    </a:cubicBezTo>
                    <a:cubicBezTo>
                      <a:pt x="88" y="97"/>
                      <a:pt x="85" y="100"/>
                      <a:pt x="81" y="102"/>
                    </a:cubicBezTo>
                    <a:cubicBezTo>
                      <a:pt x="76" y="105"/>
                      <a:pt x="71" y="107"/>
                      <a:pt x="66" y="108"/>
                    </a:cubicBezTo>
                    <a:cubicBezTo>
                      <a:pt x="54" y="112"/>
                      <a:pt x="40" y="112"/>
                      <a:pt x="26" y="111"/>
                    </a:cubicBezTo>
                    <a:cubicBezTo>
                      <a:pt x="22" y="111"/>
                      <a:pt x="18" y="110"/>
                      <a:pt x="14" y="108"/>
                    </a:cubicBezTo>
                    <a:cubicBezTo>
                      <a:pt x="12" y="107"/>
                      <a:pt x="10" y="106"/>
                      <a:pt x="8" y="105"/>
                    </a:cubicBezTo>
                    <a:cubicBezTo>
                      <a:pt x="5" y="103"/>
                      <a:pt x="2" y="100"/>
                      <a:pt x="0" y="97"/>
                    </a:cubicBezTo>
                    <a:cubicBezTo>
                      <a:pt x="3" y="95"/>
                      <a:pt x="6" y="95"/>
                      <a:pt x="9" y="95"/>
                    </a:cubicBezTo>
                    <a:cubicBezTo>
                      <a:pt x="15" y="95"/>
                      <a:pt x="19" y="101"/>
                      <a:pt x="25" y="102"/>
                    </a:cubicBezTo>
                    <a:cubicBezTo>
                      <a:pt x="33" y="105"/>
                      <a:pt x="41" y="99"/>
                      <a:pt x="49" y="97"/>
                    </a:cubicBezTo>
                    <a:cubicBezTo>
                      <a:pt x="54" y="96"/>
                      <a:pt x="60" y="96"/>
                      <a:pt x="65" y="95"/>
                    </a:cubicBezTo>
                    <a:cubicBezTo>
                      <a:pt x="70" y="93"/>
                      <a:pt x="74" y="90"/>
                      <a:pt x="77" y="87"/>
                    </a:cubicBezTo>
                    <a:cubicBezTo>
                      <a:pt x="82" y="84"/>
                      <a:pt x="86" y="80"/>
                      <a:pt x="90" y="75"/>
                    </a:cubicBezTo>
                    <a:cubicBezTo>
                      <a:pt x="93" y="70"/>
                      <a:pt x="96" y="65"/>
                      <a:pt x="98" y="60"/>
                    </a:cubicBezTo>
                    <a:cubicBezTo>
                      <a:pt x="102" y="50"/>
                      <a:pt x="107" y="40"/>
                      <a:pt x="113" y="31"/>
                    </a:cubicBezTo>
                    <a:cubicBezTo>
                      <a:pt x="114" y="29"/>
                      <a:pt x="115" y="28"/>
                      <a:pt x="116" y="27"/>
                    </a:cubicBezTo>
                    <a:cubicBezTo>
                      <a:pt x="117" y="25"/>
                      <a:pt x="119" y="25"/>
                      <a:pt x="120" y="24"/>
                    </a:cubicBezTo>
                    <a:cubicBezTo>
                      <a:pt x="126" y="20"/>
                      <a:pt x="128" y="13"/>
                      <a:pt x="130" y="6"/>
                    </a:cubicBezTo>
                    <a:cubicBezTo>
                      <a:pt x="130" y="4"/>
                      <a:pt x="131" y="2"/>
                      <a:pt x="132" y="0"/>
                    </a:cubicBezTo>
                    <a:cubicBezTo>
                      <a:pt x="135" y="0"/>
                      <a:pt x="139" y="2"/>
                      <a:pt x="141" y="5"/>
                    </a:cubicBezTo>
                    <a:cubicBezTo>
                      <a:pt x="143" y="8"/>
                      <a:pt x="144" y="12"/>
                      <a:pt x="143" y="16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7" name="îṣ1ïďê">
                <a:extLst>
                  <a:ext uri="{FF2B5EF4-FFF2-40B4-BE49-F238E27FC236}">
                    <a16:creationId xmlns:a16="http://schemas.microsoft.com/office/drawing/2014/main" id="{5BBF9104-7397-4287-9C52-1722219BF0BA}"/>
                  </a:ext>
                </a:extLst>
              </p:cNvPr>
              <p:cNvSpPr/>
              <p:nvPr/>
            </p:nvSpPr>
            <p:spPr bwMode="auto">
              <a:xfrm>
                <a:off x="8170863" y="3929063"/>
                <a:ext cx="204788" cy="222250"/>
              </a:xfrm>
              <a:custGeom>
                <a:avLst/>
                <a:gdLst>
                  <a:gd name="T0" fmla="*/ 13 w 149"/>
                  <a:gd name="T1" fmla="*/ 68 h 161"/>
                  <a:gd name="T2" fmla="*/ 29 w 149"/>
                  <a:gd name="T3" fmla="*/ 87 h 161"/>
                  <a:gd name="T4" fmla="*/ 54 w 149"/>
                  <a:gd name="T5" fmla="*/ 161 h 161"/>
                  <a:gd name="T6" fmla="*/ 96 w 149"/>
                  <a:gd name="T7" fmla="*/ 146 h 161"/>
                  <a:gd name="T8" fmla="*/ 118 w 149"/>
                  <a:gd name="T9" fmla="*/ 124 h 161"/>
                  <a:gd name="T10" fmla="*/ 141 w 149"/>
                  <a:gd name="T11" fmla="*/ 109 h 161"/>
                  <a:gd name="T12" fmla="*/ 96 w 149"/>
                  <a:gd name="T13" fmla="*/ 32 h 161"/>
                  <a:gd name="T14" fmla="*/ 96 w 149"/>
                  <a:gd name="T15" fmla="*/ 30 h 161"/>
                  <a:gd name="T16" fmla="*/ 95 w 149"/>
                  <a:gd name="T17" fmla="*/ 28 h 161"/>
                  <a:gd name="T18" fmla="*/ 78 w 149"/>
                  <a:gd name="T19" fmla="*/ 16 h 161"/>
                  <a:gd name="T20" fmla="*/ 65 w 149"/>
                  <a:gd name="T21" fmla="*/ 0 h 161"/>
                  <a:gd name="T22" fmla="*/ 49 w 149"/>
                  <a:gd name="T23" fmla="*/ 11 h 161"/>
                  <a:gd name="T24" fmla="*/ 16 w 149"/>
                  <a:gd name="T25" fmla="*/ 40 h 161"/>
                  <a:gd name="T26" fmla="*/ 2 w 149"/>
                  <a:gd name="T27" fmla="*/ 54 h 161"/>
                  <a:gd name="T28" fmla="*/ 13 w 149"/>
                  <a:gd name="T29" fmla="*/ 6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9" h="161">
                    <a:moveTo>
                      <a:pt x="13" y="68"/>
                    </a:moveTo>
                    <a:cubicBezTo>
                      <a:pt x="19" y="73"/>
                      <a:pt x="25" y="80"/>
                      <a:pt x="29" y="87"/>
                    </a:cubicBezTo>
                    <a:cubicBezTo>
                      <a:pt x="33" y="95"/>
                      <a:pt x="55" y="153"/>
                      <a:pt x="54" y="161"/>
                    </a:cubicBezTo>
                    <a:cubicBezTo>
                      <a:pt x="61" y="154"/>
                      <a:pt x="89" y="153"/>
                      <a:pt x="96" y="146"/>
                    </a:cubicBezTo>
                    <a:cubicBezTo>
                      <a:pt x="99" y="143"/>
                      <a:pt x="116" y="127"/>
                      <a:pt x="118" y="124"/>
                    </a:cubicBezTo>
                    <a:cubicBezTo>
                      <a:pt x="121" y="120"/>
                      <a:pt x="139" y="113"/>
                      <a:pt x="141" y="109"/>
                    </a:cubicBezTo>
                    <a:cubicBezTo>
                      <a:pt x="149" y="96"/>
                      <a:pt x="88" y="45"/>
                      <a:pt x="96" y="32"/>
                    </a:cubicBezTo>
                    <a:cubicBezTo>
                      <a:pt x="96" y="31"/>
                      <a:pt x="96" y="30"/>
                      <a:pt x="96" y="30"/>
                    </a:cubicBezTo>
                    <a:cubicBezTo>
                      <a:pt x="96" y="29"/>
                      <a:pt x="96" y="29"/>
                      <a:pt x="95" y="28"/>
                    </a:cubicBezTo>
                    <a:cubicBezTo>
                      <a:pt x="90" y="23"/>
                      <a:pt x="84" y="19"/>
                      <a:pt x="78" y="16"/>
                    </a:cubicBezTo>
                    <a:cubicBezTo>
                      <a:pt x="72" y="13"/>
                      <a:pt x="67" y="7"/>
                      <a:pt x="65" y="0"/>
                    </a:cubicBezTo>
                    <a:cubicBezTo>
                      <a:pt x="59" y="3"/>
                      <a:pt x="54" y="6"/>
                      <a:pt x="49" y="11"/>
                    </a:cubicBezTo>
                    <a:cubicBezTo>
                      <a:pt x="38" y="20"/>
                      <a:pt x="27" y="30"/>
                      <a:pt x="16" y="40"/>
                    </a:cubicBezTo>
                    <a:cubicBezTo>
                      <a:pt x="12" y="44"/>
                      <a:pt x="4" y="49"/>
                      <a:pt x="2" y="54"/>
                    </a:cubicBezTo>
                    <a:cubicBezTo>
                      <a:pt x="0" y="60"/>
                      <a:pt x="8" y="65"/>
                      <a:pt x="13" y="68"/>
                    </a:cubicBezTo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8" name="íŝľiḑé">
                <a:extLst>
                  <a:ext uri="{FF2B5EF4-FFF2-40B4-BE49-F238E27FC236}">
                    <a16:creationId xmlns:a16="http://schemas.microsoft.com/office/drawing/2014/main" id="{5987E66E-9DFE-4A41-9749-649B26A51A1F}"/>
                  </a:ext>
                </a:extLst>
              </p:cNvPr>
              <p:cNvSpPr/>
              <p:nvPr/>
            </p:nvSpPr>
            <p:spPr bwMode="auto">
              <a:xfrm>
                <a:off x="8216901" y="3992563"/>
                <a:ext cx="423863" cy="609600"/>
              </a:xfrm>
              <a:custGeom>
                <a:avLst/>
                <a:gdLst>
                  <a:gd name="T0" fmla="*/ 76 w 308"/>
                  <a:gd name="T1" fmla="*/ 0 h 444"/>
                  <a:gd name="T2" fmla="*/ 51 w 308"/>
                  <a:gd name="T3" fmla="*/ 22 h 444"/>
                  <a:gd name="T4" fmla="*/ 34 w 308"/>
                  <a:gd name="T5" fmla="*/ 48 h 444"/>
                  <a:gd name="T6" fmla="*/ 33 w 308"/>
                  <a:gd name="T7" fmla="*/ 60 h 444"/>
                  <a:gd name="T8" fmla="*/ 8 w 308"/>
                  <a:gd name="T9" fmla="*/ 108 h 444"/>
                  <a:gd name="T10" fmla="*/ 3 w 308"/>
                  <a:gd name="T11" fmla="*/ 124 h 444"/>
                  <a:gd name="T12" fmla="*/ 0 w 308"/>
                  <a:gd name="T13" fmla="*/ 156 h 444"/>
                  <a:gd name="T14" fmla="*/ 14 w 308"/>
                  <a:gd name="T15" fmla="*/ 183 h 444"/>
                  <a:gd name="T16" fmla="*/ 20 w 308"/>
                  <a:gd name="T17" fmla="*/ 212 h 444"/>
                  <a:gd name="T18" fmla="*/ 37 w 308"/>
                  <a:gd name="T19" fmla="*/ 266 h 444"/>
                  <a:gd name="T20" fmla="*/ 107 w 308"/>
                  <a:gd name="T21" fmla="*/ 444 h 444"/>
                  <a:gd name="T22" fmla="*/ 296 w 308"/>
                  <a:gd name="T23" fmla="*/ 388 h 444"/>
                  <a:gd name="T24" fmla="*/ 224 w 308"/>
                  <a:gd name="T25" fmla="*/ 293 h 444"/>
                  <a:gd name="T26" fmla="*/ 228 w 308"/>
                  <a:gd name="T27" fmla="*/ 290 h 444"/>
                  <a:gd name="T28" fmla="*/ 228 w 308"/>
                  <a:gd name="T29" fmla="*/ 286 h 444"/>
                  <a:gd name="T30" fmla="*/ 155 w 308"/>
                  <a:gd name="T31" fmla="*/ 126 h 444"/>
                  <a:gd name="T32" fmla="*/ 128 w 308"/>
                  <a:gd name="T33" fmla="*/ 72 h 444"/>
                  <a:gd name="T34" fmla="*/ 107 w 308"/>
                  <a:gd name="T35" fmla="*/ 21 h 444"/>
                  <a:gd name="T36" fmla="*/ 100 w 308"/>
                  <a:gd name="T37" fmla="*/ 12 h 444"/>
                  <a:gd name="T38" fmla="*/ 92 w 308"/>
                  <a:gd name="T39" fmla="*/ 7 h 444"/>
                  <a:gd name="T40" fmla="*/ 76 w 308"/>
                  <a:gd name="T4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8" h="444">
                    <a:moveTo>
                      <a:pt x="76" y="0"/>
                    </a:moveTo>
                    <a:cubicBezTo>
                      <a:pt x="67" y="7"/>
                      <a:pt x="59" y="14"/>
                      <a:pt x="51" y="22"/>
                    </a:cubicBezTo>
                    <a:cubicBezTo>
                      <a:pt x="43" y="29"/>
                      <a:pt x="36" y="38"/>
                      <a:pt x="34" y="48"/>
                    </a:cubicBezTo>
                    <a:cubicBezTo>
                      <a:pt x="33" y="52"/>
                      <a:pt x="33" y="56"/>
                      <a:pt x="33" y="60"/>
                    </a:cubicBezTo>
                    <a:cubicBezTo>
                      <a:pt x="30" y="78"/>
                      <a:pt x="15" y="92"/>
                      <a:pt x="8" y="108"/>
                    </a:cubicBezTo>
                    <a:cubicBezTo>
                      <a:pt x="6" y="114"/>
                      <a:pt x="4" y="119"/>
                      <a:pt x="3" y="124"/>
                    </a:cubicBezTo>
                    <a:cubicBezTo>
                      <a:pt x="1" y="135"/>
                      <a:pt x="0" y="145"/>
                      <a:pt x="0" y="156"/>
                    </a:cubicBezTo>
                    <a:cubicBezTo>
                      <a:pt x="0" y="166"/>
                      <a:pt x="10" y="173"/>
                      <a:pt x="14" y="183"/>
                    </a:cubicBezTo>
                    <a:cubicBezTo>
                      <a:pt x="17" y="192"/>
                      <a:pt x="19" y="202"/>
                      <a:pt x="20" y="212"/>
                    </a:cubicBezTo>
                    <a:cubicBezTo>
                      <a:pt x="24" y="230"/>
                      <a:pt x="30" y="248"/>
                      <a:pt x="37" y="266"/>
                    </a:cubicBezTo>
                    <a:cubicBezTo>
                      <a:pt x="50" y="303"/>
                      <a:pt x="94" y="406"/>
                      <a:pt x="107" y="444"/>
                    </a:cubicBezTo>
                    <a:cubicBezTo>
                      <a:pt x="149" y="433"/>
                      <a:pt x="259" y="409"/>
                      <a:pt x="296" y="388"/>
                    </a:cubicBezTo>
                    <a:cubicBezTo>
                      <a:pt x="308" y="380"/>
                      <a:pt x="211" y="298"/>
                      <a:pt x="224" y="293"/>
                    </a:cubicBezTo>
                    <a:cubicBezTo>
                      <a:pt x="225" y="292"/>
                      <a:pt x="227" y="291"/>
                      <a:pt x="228" y="290"/>
                    </a:cubicBezTo>
                    <a:cubicBezTo>
                      <a:pt x="228" y="288"/>
                      <a:pt x="228" y="287"/>
                      <a:pt x="228" y="286"/>
                    </a:cubicBezTo>
                    <a:cubicBezTo>
                      <a:pt x="215" y="229"/>
                      <a:pt x="174" y="182"/>
                      <a:pt x="155" y="126"/>
                    </a:cubicBezTo>
                    <a:cubicBezTo>
                      <a:pt x="149" y="106"/>
                      <a:pt x="137" y="90"/>
                      <a:pt x="128" y="72"/>
                    </a:cubicBezTo>
                    <a:cubicBezTo>
                      <a:pt x="120" y="55"/>
                      <a:pt x="116" y="37"/>
                      <a:pt x="107" y="21"/>
                    </a:cubicBezTo>
                    <a:cubicBezTo>
                      <a:pt x="105" y="18"/>
                      <a:pt x="102" y="15"/>
                      <a:pt x="100" y="12"/>
                    </a:cubicBezTo>
                    <a:cubicBezTo>
                      <a:pt x="97" y="10"/>
                      <a:pt x="95" y="9"/>
                      <a:pt x="92" y="7"/>
                    </a:cubicBezTo>
                    <a:cubicBezTo>
                      <a:pt x="87" y="5"/>
                      <a:pt x="82" y="3"/>
                      <a:pt x="76" y="0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9" name="išlíḍe">
                <a:extLst>
                  <a:ext uri="{FF2B5EF4-FFF2-40B4-BE49-F238E27FC236}">
                    <a16:creationId xmlns:a16="http://schemas.microsoft.com/office/drawing/2014/main" id="{F107CA93-3568-4C84-A26E-4B6E2AA4DC53}"/>
                  </a:ext>
                </a:extLst>
              </p:cNvPr>
              <p:cNvSpPr/>
              <p:nvPr/>
            </p:nvSpPr>
            <p:spPr bwMode="auto">
              <a:xfrm>
                <a:off x="8101013" y="3836988"/>
                <a:ext cx="179388" cy="177800"/>
              </a:xfrm>
              <a:prstGeom prst="ellipse">
                <a:avLst/>
              </a:pr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0" name="iṩḷiḍè">
                <a:extLst>
                  <a:ext uri="{FF2B5EF4-FFF2-40B4-BE49-F238E27FC236}">
                    <a16:creationId xmlns:a16="http://schemas.microsoft.com/office/drawing/2014/main" id="{05748EAE-F24E-4BD4-A341-8CD213D83D21}"/>
                  </a:ext>
                </a:extLst>
              </p:cNvPr>
              <p:cNvSpPr/>
              <p:nvPr/>
            </p:nvSpPr>
            <p:spPr bwMode="auto">
              <a:xfrm>
                <a:off x="8281988" y="3957638"/>
                <a:ext cx="355600" cy="503238"/>
              </a:xfrm>
              <a:custGeom>
                <a:avLst/>
                <a:gdLst>
                  <a:gd name="T0" fmla="*/ 0 w 259"/>
                  <a:gd name="T1" fmla="*/ 7 h 367"/>
                  <a:gd name="T2" fmla="*/ 24 w 259"/>
                  <a:gd name="T3" fmla="*/ 4 h 367"/>
                  <a:gd name="T4" fmla="*/ 31 w 259"/>
                  <a:gd name="T5" fmla="*/ 15 h 367"/>
                  <a:gd name="T6" fmla="*/ 63 w 259"/>
                  <a:gd name="T7" fmla="*/ 16 h 367"/>
                  <a:gd name="T8" fmla="*/ 78 w 259"/>
                  <a:gd name="T9" fmla="*/ 17 h 367"/>
                  <a:gd name="T10" fmla="*/ 91 w 259"/>
                  <a:gd name="T11" fmla="*/ 25 h 367"/>
                  <a:gd name="T12" fmla="*/ 93 w 259"/>
                  <a:gd name="T13" fmla="*/ 26 h 367"/>
                  <a:gd name="T14" fmla="*/ 94 w 259"/>
                  <a:gd name="T15" fmla="*/ 26 h 367"/>
                  <a:gd name="T16" fmla="*/ 110 w 259"/>
                  <a:gd name="T17" fmla="*/ 23 h 367"/>
                  <a:gd name="T18" fmla="*/ 157 w 259"/>
                  <a:gd name="T19" fmla="*/ 44 h 367"/>
                  <a:gd name="T20" fmla="*/ 163 w 259"/>
                  <a:gd name="T21" fmla="*/ 51 h 367"/>
                  <a:gd name="T22" fmla="*/ 165 w 259"/>
                  <a:gd name="T23" fmla="*/ 61 h 367"/>
                  <a:gd name="T24" fmla="*/ 183 w 259"/>
                  <a:gd name="T25" fmla="*/ 149 h 367"/>
                  <a:gd name="T26" fmla="*/ 192 w 259"/>
                  <a:gd name="T27" fmla="*/ 163 h 367"/>
                  <a:gd name="T28" fmla="*/ 203 w 259"/>
                  <a:gd name="T29" fmla="*/ 179 h 367"/>
                  <a:gd name="T30" fmla="*/ 206 w 259"/>
                  <a:gd name="T31" fmla="*/ 227 h 367"/>
                  <a:gd name="T32" fmla="*/ 217 w 259"/>
                  <a:gd name="T33" fmla="*/ 244 h 367"/>
                  <a:gd name="T34" fmla="*/ 227 w 259"/>
                  <a:gd name="T35" fmla="*/ 267 h 367"/>
                  <a:gd name="T36" fmla="*/ 227 w 259"/>
                  <a:gd name="T37" fmla="*/ 278 h 367"/>
                  <a:gd name="T38" fmla="*/ 229 w 259"/>
                  <a:gd name="T39" fmla="*/ 293 h 367"/>
                  <a:gd name="T40" fmla="*/ 237 w 259"/>
                  <a:gd name="T41" fmla="*/ 319 h 367"/>
                  <a:gd name="T42" fmla="*/ 259 w 259"/>
                  <a:gd name="T43" fmla="*/ 356 h 367"/>
                  <a:gd name="T44" fmla="*/ 166 w 259"/>
                  <a:gd name="T45" fmla="*/ 356 h 367"/>
                  <a:gd name="T46" fmla="*/ 155 w 259"/>
                  <a:gd name="T47" fmla="*/ 350 h 367"/>
                  <a:gd name="T48" fmla="*/ 135 w 259"/>
                  <a:gd name="T49" fmla="*/ 317 h 367"/>
                  <a:gd name="T50" fmla="*/ 123 w 259"/>
                  <a:gd name="T51" fmla="*/ 275 h 367"/>
                  <a:gd name="T52" fmla="*/ 121 w 259"/>
                  <a:gd name="T53" fmla="*/ 261 h 367"/>
                  <a:gd name="T54" fmla="*/ 103 w 259"/>
                  <a:gd name="T55" fmla="*/ 244 h 367"/>
                  <a:gd name="T56" fmla="*/ 81 w 259"/>
                  <a:gd name="T57" fmla="*/ 227 h 367"/>
                  <a:gd name="T58" fmla="*/ 72 w 259"/>
                  <a:gd name="T59" fmla="*/ 202 h 367"/>
                  <a:gd name="T60" fmla="*/ 75 w 259"/>
                  <a:gd name="T61" fmla="*/ 188 h 367"/>
                  <a:gd name="T62" fmla="*/ 69 w 259"/>
                  <a:gd name="T63" fmla="*/ 177 h 367"/>
                  <a:gd name="T64" fmla="*/ 30 w 259"/>
                  <a:gd name="T65" fmla="*/ 121 h 367"/>
                  <a:gd name="T66" fmla="*/ 28 w 259"/>
                  <a:gd name="T67" fmla="*/ 85 h 367"/>
                  <a:gd name="T68" fmla="*/ 27 w 259"/>
                  <a:gd name="T69" fmla="*/ 62 h 367"/>
                  <a:gd name="T70" fmla="*/ 17 w 259"/>
                  <a:gd name="T71" fmla="*/ 39 h 367"/>
                  <a:gd name="T72" fmla="*/ 17 w 259"/>
                  <a:gd name="T73" fmla="*/ 32 h 367"/>
                  <a:gd name="T74" fmla="*/ 12 w 259"/>
                  <a:gd name="T75" fmla="*/ 24 h 367"/>
                  <a:gd name="T76" fmla="*/ 0 w 259"/>
                  <a:gd name="T77" fmla="*/ 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367">
                    <a:moveTo>
                      <a:pt x="0" y="7"/>
                    </a:moveTo>
                    <a:cubicBezTo>
                      <a:pt x="6" y="1"/>
                      <a:pt x="16" y="0"/>
                      <a:pt x="24" y="4"/>
                    </a:cubicBezTo>
                    <a:cubicBezTo>
                      <a:pt x="29" y="6"/>
                      <a:pt x="32" y="10"/>
                      <a:pt x="31" y="15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8" y="16"/>
                      <a:pt x="73" y="16"/>
                      <a:pt x="78" y="17"/>
                    </a:cubicBezTo>
                    <a:cubicBezTo>
                      <a:pt x="84" y="18"/>
                      <a:pt x="88" y="21"/>
                      <a:pt x="91" y="25"/>
                    </a:cubicBezTo>
                    <a:cubicBezTo>
                      <a:pt x="92" y="26"/>
                      <a:pt x="92" y="26"/>
                      <a:pt x="93" y="26"/>
                    </a:cubicBezTo>
                    <a:cubicBezTo>
                      <a:pt x="93" y="26"/>
                      <a:pt x="94" y="26"/>
                      <a:pt x="94" y="26"/>
                    </a:cubicBezTo>
                    <a:cubicBezTo>
                      <a:pt x="99" y="23"/>
                      <a:pt x="105" y="22"/>
                      <a:pt x="110" y="23"/>
                    </a:cubicBezTo>
                    <a:cubicBezTo>
                      <a:pt x="128" y="24"/>
                      <a:pt x="144" y="33"/>
                      <a:pt x="157" y="44"/>
                    </a:cubicBezTo>
                    <a:cubicBezTo>
                      <a:pt x="160" y="45"/>
                      <a:pt x="162" y="48"/>
                      <a:pt x="163" y="51"/>
                    </a:cubicBezTo>
                    <a:cubicBezTo>
                      <a:pt x="164" y="54"/>
                      <a:pt x="163" y="59"/>
                      <a:pt x="165" y="61"/>
                    </a:cubicBezTo>
                    <a:cubicBezTo>
                      <a:pt x="165" y="92"/>
                      <a:pt x="176" y="120"/>
                      <a:pt x="183" y="149"/>
                    </a:cubicBezTo>
                    <a:cubicBezTo>
                      <a:pt x="184" y="154"/>
                      <a:pt x="189" y="159"/>
                      <a:pt x="192" y="163"/>
                    </a:cubicBezTo>
                    <a:cubicBezTo>
                      <a:pt x="197" y="168"/>
                      <a:pt x="200" y="173"/>
                      <a:pt x="203" y="179"/>
                    </a:cubicBezTo>
                    <a:cubicBezTo>
                      <a:pt x="209" y="194"/>
                      <a:pt x="201" y="212"/>
                      <a:pt x="206" y="227"/>
                    </a:cubicBezTo>
                    <a:cubicBezTo>
                      <a:pt x="209" y="233"/>
                      <a:pt x="213" y="239"/>
                      <a:pt x="217" y="244"/>
                    </a:cubicBezTo>
                    <a:cubicBezTo>
                      <a:pt x="223" y="251"/>
                      <a:pt x="226" y="259"/>
                      <a:pt x="227" y="267"/>
                    </a:cubicBezTo>
                    <a:cubicBezTo>
                      <a:pt x="227" y="271"/>
                      <a:pt x="227" y="274"/>
                      <a:pt x="227" y="278"/>
                    </a:cubicBezTo>
                    <a:cubicBezTo>
                      <a:pt x="227" y="283"/>
                      <a:pt x="228" y="288"/>
                      <a:pt x="229" y="293"/>
                    </a:cubicBezTo>
                    <a:cubicBezTo>
                      <a:pt x="232" y="301"/>
                      <a:pt x="234" y="310"/>
                      <a:pt x="237" y="319"/>
                    </a:cubicBezTo>
                    <a:cubicBezTo>
                      <a:pt x="241" y="333"/>
                      <a:pt x="246" y="349"/>
                      <a:pt x="259" y="356"/>
                    </a:cubicBezTo>
                    <a:cubicBezTo>
                      <a:pt x="228" y="362"/>
                      <a:pt x="196" y="367"/>
                      <a:pt x="166" y="356"/>
                    </a:cubicBezTo>
                    <a:cubicBezTo>
                      <a:pt x="162" y="355"/>
                      <a:pt x="158" y="353"/>
                      <a:pt x="155" y="350"/>
                    </a:cubicBezTo>
                    <a:cubicBezTo>
                      <a:pt x="144" y="343"/>
                      <a:pt x="139" y="330"/>
                      <a:pt x="135" y="317"/>
                    </a:cubicBezTo>
                    <a:cubicBezTo>
                      <a:pt x="129" y="304"/>
                      <a:pt x="124" y="290"/>
                      <a:pt x="123" y="275"/>
                    </a:cubicBezTo>
                    <a:cubicBezTo>
                      <a:pt x="123" y="270"/>
                      <a:pt x="123" y="266"/>
                      <a:pt x="121" y="261"/>
                    </a:cubicBezTo>
                    <a:cubicBezTo>
                      <a:pt x="118" y="253"/>
                      <a:pt x="110" y="249"/>
                      <a:pt x="103" y="244"/>
                    </a:cubicBezTo>
                    <a:cubicBezTo>
                      <a:pt x="95" y="240"/>
                      <a:pt x="88" y="234"/>
                      <a:pt x="81" y="227"/>
                    </a:cubicBezTo>
                    <a:cubicBezTo>
                      <a:pt x="75" y="220"/>
                      <a:pt x="72" y="211"/>
                      <a:pt x="72" y="202"/>
                    </a:cubicBezTo>
                    <a:cubicBezTo>
                      <a:pt x="73" y="197"/>
                      <a:pt x="75" y="193"/>
                      <a:pt x="75" y="188"/>
                    </a:cubicBezTo>
                    <a:cubicBezTo>
                      <a:pt x="75" y="183"/>
                      <a:pt x="73" y="179"/>
                      <a:pt x="69" y="177"/>
                    </a:cubicBezTo>
                    <a:cubicBezTo>
                      <a:pt x="46" y="170"/>
                      <a:pt x="35" y="144"/>
                      <a:pt x="30" y="121"/>
                    </a:cubicBezTo>
                    <a:cubicBezTo>
                      <a:pt x="28" y="109"/>
                      <a:pt x="27" y="97"/>
                      <a:pt x="28" y="85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1" y="56"/>
                      <a:pt x="17" y="48"/>
                      <a:pt x="17" y="39"/>
                    </a:cubicBezTo>
                    <a:cubicBezTo>
                      <a:pt x="18" y="37"/>
                      <a:pt x="18" y="35"/>
                      <a:pt x="17" y="32"/>
                    </a:cubicBezTo>
                    <a:cubicBezTo>
                      <a:pt x="16" y="29"/>
                      <a:pt x="14" y="26"/>
                      <a:pt x="12" y="24"/>
                    </a:cubicBezTo>
                    <a:cubicBezTo>
                      <a:pt x="7" y="19"/>
                      <a:pt x="3" y="13"/>
                      <a:pt x="0" y="7"/>
                    </a:cubicBezTo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1" name="îṣ1iḍê">
                <a:extLst>
                  <a:ext uri="{FF2B5EF4-FFF2-40B4-BE49-F238E27FC236}">
                    <a16:creationId xmlns:a16="http://schemas.microsoft.com/office/drawing/2014/main" id="{18C6C02A-4AF7-478B-81F0-E6097DD7856F}"/>
                  </a:ext>
                </a:extLst>
              </p:cNvPr>
              <p:cNvSpPr/>
              <p:nvPr/>
            </p:nvSpPr>
            <p:spPr bwMode="auto">
              <a:xfrm>
                <a:off x="8178801" y="4040188"/>
                <a:ext cx="117475" cy="287338"/>
              </a:xfrm>
              <a:custGeom>
                <a:avLst/>
                <a:gdLst>
                  <a:gd name="T0" fmla="*/ 6 w 86"/>
                  <a:gd name="T1" fmla="*/ 21 h 210"/>
                  <a:gd name="T2" fmla="*/ 5 w 86"/>
                  <a:gd name="T3" fmla="*/ 43 h 210"/>
                  <a:gd name="T4" fmla="*/ 2 w 86"/>
                  <a:gd name="T5" fmla="*/ 51 h 210"/>
                  <a:gd name="T6" fmla="*/ 5 w 86"/>
                  <a:gd name="T7" fmla="*/ 82 h 210"/>
                  <a:gd name="T8" fmla="*/ 21 w 86"/>
                  <a:gd name="T9" fmla="*/ 109 h 210"/>
                  <a:gd name="T10" fmla="*/ 26 w 86"/>
                  <a:gd name="T11" fmla="*/ 118 h 210"/>
                  <a:gd name="T12" fmla="*/ 28 w 86"/>
                  <a:gd name="T13" fmla="*/ 129 h 210"/>
                  <a:gd name="T14" fmla="*/ 35 w 86"/>
                  <a:gd name="T15" fmla="*/ 171 h 210"/>
                  <a:gd name="T16" fmla="*/ 51 w 86"/>
                  <a:gd name="T17" fmla="*/ 206 h 210"/>
                  <a:gd name="T18" fmla="*/ 57 w 86"/>
                  <a:gd name="T19" fmla="*/ 210 h 210"/>
                  <a:gd name="T20" fmla="*/ 62 w 86"/>
                  <a:gd name="T21" fmla="*/ 209 h 210"/>
                  <a:gd name="T22" fmla="*/ 79 w 86"/>
                  <a:gd name="T23" fmla="*/ 203 h 210"/>
                  <a:gd name="T24" fmla="*/ 83 w 86"/>
                  <a:gd name="T25" fmla="*/ 201 h 210"/>
                  <a:gd name="T26" fmla="*/ 85 w 86"/>
                  <a:gd name="T27" fmla="*/ 194 h 210"/>
                  <a:gd name="T28" fmla="*/ 78 w 86"/>
                  <a:gd name="T29" fmla="*/ 155 h 210"/>
                  <a:gd name="T30" fmla="*/ 38 w 86"/>
                  <a:gd name="T31" fmla="*/ 41 h 210"/>
                  <a:gd name="T32" fmla="*/ 26 w 86"/>
                  <a:gd name="T33" fmla="*/ 4 h 210"/>
                  <a:gd name="T34" fmla="*/ 20 w 86"/>
                  <a:gd name="T35" fmla="*/ 4 h 210"/>
                  <a:gd name="T36" fmla="*/ 14 w 86"/>
                  <a:gd name="T37" fmla="*/ 7 h 210"/>
                  <a:gd name="T38" fmla="*/ 6 w 86"/>
                  <a:gd name="T39" fmla="*/ 21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210">
                    <a:moveTo>
                      <a:pt x="6" y="21"/>
                    </a:moveTo>
                    <a:cubicBezTo>
                      <a:pt x="5" y="29"/>
                      <a:pt x="7" y="36"/>
                      <a:pt x="5" y="43"/>
                    </a:cubicBezTo>
                    <a:cubicBezTo>
                      <a:pt x="4" y="46"/>
                      <a:pt x="3" y="48"/>
                      <a:pt x="2" y="51"/>
                    </a:cubicBezTo>
                    <a:cubicBezTo>
                      <a:pt x="0" y="61"/>
                      <a:pt x="1" y="72"/>
                      <a:pt x="5" y="82"/>
                    </a:cubicBezTo>
                    <a:cubicBezTo>
                      <a:pt x="10" y="91"/>
                      <a:pt x="15" y="100"/>
                      <a:pt x="21" y="109"/>
                    </a:cubicBezTo>
                    <a:cubicBezTo>
                      <a:pt x="23" y="111"/>
                      <a:pt x="25" y="115"/>
                      <a:pt x="26" y="118"/>
                    </a:cubicBezTo>
                    <a:cubicBezTo>
                      <a:pt x="27" y="121"/>
                      <a:pt x="28" y="125"/>
                      <a:pt x="28" y="129"/>
                    </a:cubicBezTo>
                    <a:cubicBezTo>
                      <a:pt x="29" y="143"/>
                      <a:pt x="32" y="157"/>
                      <a:pt x="35" y="171"/>
                    </a:cubicBezTo>
                    <a:cubicBezTo>
                      <a:pt x="39" y="184"/>
                      <a:pt x="42" y="196"/>
                      <a:pt x="51" y="206"/>
                    </a:cubicBezTo>
                    <a:cubicBezTo>
                      <a:pt x="52" y="208"/>
                      <a:pt x="54" y="210"/>
                      <a:pt x="57" y="210"/>
                    </a:cubicBezTo>
                    <a:cubicBezTo>
                      <a:pt x="59" y="210"/>
                      <a:pt x="61" y="210"/>
                      <a:pt x="62" y="209"/>
                    </a:cubicBezTo>
                    <a:cubicBezTo>
                      <a:pt x="79" y="203"/>
                      <a:pt x="79" y="203"/>
                      <a:pt x="79" y="203"/>
                    </a:cubicBezTo>
                    <a:cubicBezTo>
                      <a:pt x="80" y="202"/>
                      <a:pt x="82" y="202"/>
                      <a:pt x="83" y="201"/>
                    </a:cubicBezTo>
                    <a:cubicBezTo>
                      <a:pt x="84" y="199"/>
                      <a:pt x="85" y="197"/>
                      <a:pt x="85" y="194"/>
                    </a:cubicBezTo>
                    <a:cubicBezTo>
                      <a:pt x="86" y="181"/>
                      <a:pt x="82" y="168"/>
                      <a:pt x="78" y="155"/>
                    </a:cubicBezTo>
                    <a:cubicBezTo>
                      <a:pt x="64" y="117"/>
                      <a:pt x="46" y="80"/>
                      <a:pt x="38" y="41"/>
                    </a:cubicBezTo>
                    <a:cubicBezTo>
                      <a:pt x="35" y="30"/>
                      <a:pt x="34" y="13"/>
                      <a:pt x="26" y="4"/>
                    </a:cubicBezTo>
                    <a:cubicBezTo>
                      <a:pt x="23" y="0"/>
                      <a:pt x="24" y="2"/>
                      <a:pt x="20" y="4"/>
                    </a:cubicBezTo>
                    <a:cubicBezTo>
                      <a:pt x="18" y="5"/>
                      <a:pt x="16" y="6"/>
                      <a:pt x="14" y="7"/>
                    </a:cubicBezTo>
                    <a:cubicBezTo>
                      <a:pt x="9" y="10"/>
                      <a:pt x="6" y="16"/>
                      <a:pt x="6" y="21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íSļiḍe">
                <a:extLst>
                  <a:ext uri="{FF2B5EF4-FFF2-40B4-BE49-F238E27FC236}">
                    <a16:creationId xmlns:a16="http://schemas.microsoft.com/office/drawing/2014/main" id="{35E328C7-4C2F-471F-AEB9-5369E1565995}"/>
                  </a:ext>
                </a:extLst>
              </p:cNvPr>
              <p:cNvSpPr/>
              <p:nvPr/>
            </p:nvSpPr>
            <p:spPr bwMode="auto">
              <a:xfrm>
                <a:off x="8248651" y="4013201"/>
                <a:ext cx="114300" cy="250825"/>
              </a:xfrm>
              <a:custGeom>
                <a:avLst/>
                <a:gdLst>
                  <a:gd name="T0" fmla="*/ 5 w 83"/>
                  <a:gd name="T1" fmla="*/ 113 h 183"/>
                  <a:gd name="T2" fmla="*/ 18 w 83"/>
                  <a:gd name="T3" fmla="*/ 183 h 183"/>
                  <a:gd name="T4" fmla="*/ 82 w 83"/>
                  <a:gd name="T5" fmla="*/ 166 h 183"/>
                  <a:gd name="T6" fmla="*/ 77 w 83"/>
                  <a:gd name="T7" fmla="*/ 146 h 183"/>
                  <a:gd name="T8" fmla="*/ 66 w 83"/>
                  <a:gd name="T9" fmla="*/ 100 h 183"/>
                  <a:gd name="T10" fmla="*/ 53 w 83"/>
                  <a:gd name="T11" fmla="*/ 67 h 183"/>
                  <a:gd name="T12" fmla="*/ 48 w 83"/>
                  <a:gd name="T13" fmla="*/ 46 h 183"/>
                  <a:gd name="T14" fmla="*/ 40 w 83"/>
                  <a:gd name="T15" fmla="*/ 26 h 183"/>
                  <a:gd name="T16" fmla="*/ 26 w 83"/>
                  <a:gd name="T17" fmla="*/ 0 h 183"/>
                  <a:gd name="T18" fmla="*/ 5 w 83"/>
                  <a:gd name="T19" fmla="*/ 14 h 183"/>
                  <a:gd name="T20" fmla="*/ 1 w 83"/>
                  <a:gd name="T21" fmla="*/ 28 h 183"/>
                  <a:gd name="T22" fmla="*/ 3 w 83"/>
                  <a:gd name="T23" fmla="*/ 72 h 183"/>
                  <a:gd name="T24" fmla="*/ 5 w 83"/>
                  <a:gd name="T25" fmla="*/ 11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83">
                    <a:moveTo>
                      <a:pt x="5" y="113"/>
                    </a:moveTo>
                    <a:cubicBezTo>
                      <a:pt x="9" y="136"/>
                      <a:pt x="13" y="159"/>
                      <a:pt x="18" y="183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83" y="159"/>
                      <a:pt x="79" y="153"/>
                      <a:pt x="77" y="146"/>
                    </a:cubicBezTo>
                    <a:cubicBezTo>
                      <a:pt x="71" y="132"/>
                      <a:pt x="71" y="115"/>
                      <a:pt x="66" y="100"/>
                    </a:cubicBezTo>
                    <a:cubicBezTo>
                      <a:pt x="62" y="89"/>
                      <a:pt x="56" y="78"/>
                      <a:pt x="53" y="67"/>
                    </a:cubicBezTo>
                    <a:cubicBezTo>
                      <a:pt x="51" y="60"/>
                      <a:pt x="50" y="53"/>
                      <a:pt x="48" y="46"/>
                    </a:cubicBezTo>
                    <a:cubicBezTo>
                      <a:pt x="46" y="39"/>
                      <a:pt x="43" y="33"/>
                      <a:pt x="40" y="26"/>
                    </a:cubicBezTo>
                    <a:cubicBezTo>
                      <a:pt x="37" y="17"/>
                      <a:pt x="32" y="8"/>
                      <a:pt x="26" y="0"/>
                    </a:cubicBezTo>
                    <a:cubicBezTo>
                      <a:pt x="18" y="3"/>
                      <a:pt x="9" y="7"/>
                      <a:pt x="5" y="14"/>
                    </a:cubicBezTo>
                    <a:cubicBezTo>
                      <a:pt x="2" y="19"/>
                      <a:pt x="1" y="23"/>
                      <a:pt x="1" y="28"/>
                    </a:cubicBezTo>
                    <a:cubicBezTo>
                      <a:pt x="0" y="43"/>
                      <a:pt x="5" y="57"/>
                      <a:pt x="3" y="72"/>
                    </a:cubicBezTo>
                    <a:cubicBezTo>
                      <a:pt x="1" y="85"/>
                      <a:pt x="2" y="99"/>
                      <a:pt x="5" y="113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í$líde">
                <a:extLst>
                  <a:ext uri="{FF2B5EF4-FFF2-40B4-BE49-F238E27FC236}">
                    <a16:creationId xmlns:a16="http://schemas.microsoft.com/office/drawing/2014/main" id="{37B850C5-7A28-4EE5-9229-9F4A6092EBB6}"/>
                  </a:ext>
                </a:extLst>
              </p:cNvPr>
              <p:cNvSpPr/>
              <p:nvPr/>
            </p:nvSpPr>
            <p:spPr bwMode="auto">
              <a:xfrm>
                <a:off x="8313738" y="4392613"/>
                <a:ext cx="619125" cy="831850"/>
              </a:xfrm>
              <a:custGeom>
                <a:avLst/>
                <a:gdLst>
                  <a:gd name="T0" fmla="*/ 31 w 451"/>
                  <a:gd name="T1" fmla="*/ 189 h 606"/>
                  <a:gd name="T2" fmla="*/ 14 w 451"/>
                  <a:gd name="T3" fmla="*/ 267 h 606"/>
                  <a:gd name="T4" fmla="*/ 1 w 451"/>
                  <a:gd name="T5" fmla="*/ 319 h 606"/>
                  <a:gd name="T6" fmla="*/ 7 w 451"/>
                  <a:gd name="T7" fmla="*/ 376 h 606"/>
                  <a:gd name="T8" fmla="*/ 16 w 451"/>
                  <a:gd name="T9" fmla="*/ 402 h 606"/>
                  <a:gd name="T10" fmla="*/ 26 w 451"/>
                  <a:gd name="T11" fmla="*/ 454 h 606"/>
                  <a:gd name="T12" fmla="*/ 129 w 451"/>
                  <a:gd name="T13" fmla="*/ 596 h 606"/>
                  <a:gd name="T14" fmla="*/ 137 w 451"/>
                  <a:gd name="T15" fmla="*/ 580 h 606"/>
                  <a:gd name="T16" fmla="*/ 123 w 451"/>
                  <a:gd name="T17" fmla="*/ 514 h 606"/>
                  <a:gd name="T18" fmla="*/ 119 w 451"/>
                  <a:gd name="T19" fmla="*/ 487 h 606"/>
                  <a:gd name="T20" fmla="*/ 117 w 451"/>
                  <a:gd name="T21" fmla="*/ 452 h 606"/>
                  <a:gd name="T22" fmla="*/ 102 w 451"/>
                  <a:gd name="T23" fmla="*/ 390 h 606"/>
                  <a:gd name="T24" fmla="*/ 99 w 451"/>
                  <a:gd name="T25" fmla="*/ 380 h 606"/>
                  <a:gd name="T26" fmla="*/ 91 w 451"/>
                  <a:gd name="T27" fmla="*/ 367 h 606"/>
                  <a:gd name="T28" fmla="*/ 93 w 451"/>
                  <a:gd name="T29" fmla="*/ 349 h 606"/>
                  <a:gd name="T30" fmla="*/ 96 w 451"/>
                  <a:gd name="T31" fmla="*/ 338 h 606"/>
                  <a:gd name="T32" fmla="*/ 93 w 451"/>
                  <a:gd name="T33" fmla="*/ 328 h 606"/>
                  <a:gd name="T34" fmla="*/ 110 w 451"/>
                  <a:gd name="T35" fmla="*/ 289 h 606"/>
                  <a:gd name="T36" fmla="*/ 145 w 451"/>
                  <a:gd name="T37" fmla="*/ 200 h 606"/>
                  <a:gd name="T38" fmla="*/ 168 w 451"/>
                  <a:gd name="T39" fmla="*/ 222 h 606"/>
                  <a:gd name="T40" fmla="*/ 200 w 451"/>
                  <a:gd name="T41" fmla="*/ 315 h 606"/>
                  <a:gd name="T42" fmla="*/ 209 w 451"/>
                  <a:gd name="T43" fmla="*/ 338 h 606"/>
                  <a:gd name="T44" fmla="*/ 227 w 451"/>
                  <a:gd name="T45" fmla="*/ 374 h 606"/>
                  <a:gd name="T46" fmla="*/ 247 w 451"/>
                  <a:gd name="T47" fmla="*/ 394 h 606"/>
                  <a:gd name="T48" fmla="*/ 258 w 451"/>
                  <a:gd name="T49" fmla="*/ 410 h 606"/>
                  <a:gd name="T50" fmla="*/ 279 w 451"/>
                  <a:gd name="T51" fmla="*/ 421 h 606"/>
                  <a:gd name="T52" fmla="*/ 337 w 451"/>
                  <a:gd name="T53" fmla="*/ 488 h 606"/>
                  <a:gd name="T54" fmla="*/ 365 w 451"/>
                  <a:gd name="T55" fmla="*/ 527 h 606"/>
                  <a:gd name="T56" fmla="*/ 377 w 451"/>
                  <a:gd name="T57" fmla="*/ 554 h 606"/>
                  <a:gd name="T58" fmla="*/ 440 w 451"/>
                  <a:gd name="T59" fmla="*/ 549 h 606"/>
                  <a:gd name="T60" fmla="*/ 450 w 451"/>
                  <a:gd name="T61" fmla="*/ 528 h 606"/>
                  <a:gd name="T62" fmla="*/ 416 w 451"/>
                  <a:gd name="T63" fmla="*/ 478 h 606"/>
                  <a:gd name="T64" fmla="*/ 325 w 451"/>
                  <a:gd name="T65" fmla="*/ 350 h 606"/>
                  <a:gd name="T66" fmla="*/ 304 w 451"/>
                  <a:gd name="T67" fmla="*/ 322 h 606"/>
                  <a:gd name="T68" fmla="*/ 297 w 451"/>
                  <a:gd name="T69" fmla="*/ 294 h 606"/>
                  <a:gd name="T70" fmla="*/ 291 w 451"/>
                  <a:gd name="T71" fmla="*/ 277 h 606"/>
                  <a:gd name="T72" fmla="*/ 279 w 451"/>
                  <a:gd name="T73" fmla="*/ 209 h 606"/>
                  <a:gd name="T74" fmla="*/ 271 w 451"/>
                  <a:gd name="T75" fmla="*/ 178 h 606"/>
                  <a:gd name="T76" fmla="*/ 266 w 451"/>
                  <a:gd name="T77" fmla="*/ 125 h 606"/>
                  <a:gd name="T78" fmla="*/ 164 w 451"/>
                  <a:gd name="T79" fmla="*/ 67 h 606"/>
                  <a:gd name="T80" fmla="*/ 99 w 451"/>
                  <a:gd name="T81" fmla="*/ 97 h 606"/>
                  <a:gd name="T82" fmla="*/ 36 w 451"/>
                  <a:gd name="T83" fmla="*/ 147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1" h="606">
                    <a:moveTo>
                      <a:pt x="36" y="147"/>
                    </a:moveTo>
                    <a:cubicBezTo>
                      <a:pt x="40" y="161"/>
                      <a:pt x="35" y="175"/>
                      <a:pt x="31" y="189"/>
                    </a:cubicBezTo>
                    <a:cubicBezTo>
                      <a:pt x="24" y="209"/>
                      <a:pt x="20" y="230"/>
                      <a:pt x="17" y="251"/>
                    </a:cubicBezTo>
                    <a:cubicBezTo>
                      <a:pt x="17" y="257"/>
                      <a:pt x="16" y="262"/>
                      <a:pt x="14" y="267"/>
                    </a:cubicBezTo>
                    <a:cubicBezTo>
                      <a:pt x="12" y="272"/>
                      <a:pt x="9" y="276"/>
                      <a:pt x="6" y="280"/>
                    </a:cubicBezTo>
                    <a:cubicBezTo>
                      <a:pt x="0" y="292"/>
                      <a:pt x="0" y="306"/>
                      <a:pt x="1" y="319"/>
                    </a:cubicBezTo>
                    <a:cubicBezTo>
                      <a:pt x="2" y="327"/>
                      <a:pt x="4" y="336"/>
                      <a:pt x="5" y="345"/>
                    </a:cubicBezTo>
                    <a:cubicBezTo>
                      <a:pt x="8" y="355"/>
                      <a:pt x="10" y="366"/>
                      <a:pt x="7" y="376"/>
                    </a:cubicBezTo>
                    <a:cubicBezTo>
                      <a:pt x="12" y="375"/>
                      <a:pt x="16" y="381"/>
                      <a:pt x="15" y="387"/>
                    </a:cubicBezTo>
                    <a:cubicBezTo>
                      <a:pt x="15" y="392"/>
                      <a:pt x="13" y="397"/>
                      <a:pt x="16" y="402"/>
                    </a:cubicBezTo>
                    <a:cubicBezTo>
                      <a:pt x="22" y="404"/>
                      <a:pt x="22" y="413"/>
                      <a:pt x="22" y="420"/>
                    </a:cubicBezTo>
                    <a:cubicBezTo>
                      <a:pt x="22" y="431"/>
                      <a:pt x="24" y="443"/>
                      <a:pt x="26" y="454"/>
                    </a:cubicBezTo>
                    <a:cubicBezTo>
                      <a:pt x="36" y="500"/>
                      <a:pt x="46" y="546"/>
                      <a:pt x="57" y="591"/>
                    </a:cubicBezTo>
                    <a:cubicBezTo>
                      <a:pt x="80" y="599"/>
                      <a:pt x="107" y="606"/>
                      <a:pt x="129" y="596"/>
                    </a:cubicBezTo>
                    <a:cubicBezTo>
                      <a:pt x="134" y="595"/>
                      <a:pt x="137" y="591"/>
                      <a:pt x="138" y="587"/>
                    </a:cubicBezTo>
                    <a:cubicBezTo>
                      <a:pt x="139" y="585"/>
                      <a:pt x="138" y="582"/>
                      <a:pt x="137" y="580"/>
                    </a:cubicBezTo>
                    <a:cubicBezTo>
                      <a:pt x="127" y="542"/>
                      <a:pt x="127" y="542"/>
                      <a:pt x="127" y="542"/>
                    </a:cubicBezTo>
                    <a:cubicBezTo>
                      <a:pt x="124" y="533"/>
                      <a:pt x="123" y="523"/>
                      <a:pt x="123" y="514"/>
                    </a:cubicBezTo>
                    <a:cubicBezTo>
                      <a:pt x="124" y="507"/>
                      <a:pt x="127" y="499"/>
                      <a:pt x="124" y="493"/>
                    </a:cubicBezTo>
                    <a:cubicBezTo>
                      <a:pt x="123" y="491"/>
                      <a:pt x="121" y="489"/>
                      <a:pt x="119" y="487"/>
                    </a:cubicBezTo>
                    <a:cubicBezTo>
                      <a:pt x="114" y="479"/>
                      <a:pt x="117" y="468"/>
                      <a:pt x="117" y="459"/>
                    </a:cubicBezTo>
                    <a:cubicBezTo>
                      <a:pt x="117" y="456"/>
                      <a:pt x="117" y="454"/>
                      <a:pt x="117" y="452"/>
                    </a:cubicBezTo>
                    <a:cubicBezTo>
                      <a:pt x="116" y="450"/>
                      <a:pt x="115" y="447"/>
                      <a:pt x="114" y="445"/>
                    </a:cubicBezTo>
                    <a:cubicBezTo>
                      <a:pt x="105" y="428"/>
                      <a:pt x="101" y="409"/>
                      <a:pt x="102" y="390"/>
                    </a:cubicBezTo>
                    <a:cubicBezTo>
                      <a:pt x="102" y="388"/>
                      <a:pt x="102" y="386"/>
                      <a:pt x="101" y="383"/>
                    </a:cubicBezTo>
                    <a:cubicBezTo>
                      <a:pt x="100" y="382"/>
                      <a:pt x="99" y="381"/>
                      <a:pt x="99" y="380"/>
                    </a:cubicBezTo>
                    <a:cubicBezTo>
                      <a:pt x="99" y="379"/>
                      <a:pt x="99" y="377"/>
                      <a:pt x="100" y="375"/>
                    </a:cubicBezTo>
                    <a:cubicBezTo>
                      <a:pt x="96" y="373"/>
                      <a:pt x="94" y="370"/>
                      <a:pt x="91" y="367"/>
                    </a:cubicBezTo>
                    <a:cubicBezTo>
                      <a:pt x="97" y="364"/>
                      <a:pt x="98" y="356"/>
                      <a:pt x="95" y="351"/>
                    </a:cubicBezTo>
                    <a:cubicBezTo>
                      <a:pt x="94" y="350"/>
                      <a:pt x="94" y="349"/>
                      <a:pt x="93" y="349"/>
                    </a:cubicBezTo>
                    <a:cubicBezTo>
                      <a:pt x="96" y="348"/>
                      <a:pt x="99" y="345"/>
                      <a:pt x="98" y="341"/>
                    </a:cubicBezTo>
                    <a:cubicBezTo>
                      <a:pt x="98" y="340"/>
                      <a:pt x="97" y="339"/>
                      <a:pt x="96" y="338"/>
                    </a:cubicBezTo>
                    <a:cubicBezTo>
                      <a:pt x="95" y="337"/>
                      <a:pt x="93" y="337"/>
                      <a:pt x="92" y="335"/>
                    </a:cubicBezTo>
                    <a:cubicBezTo>
                      <a:pt x="91" y="333"/>
                      <a:pt x="92" y="331"/>
                      <a:pt x="93" y="328"/>
                    </a:cubicBezTo>
                    <a:cubicBezTo>
                      <a:pt x="99" y="317"/>
                      <a:pt x="99" y="317"/>
                      <a:pt x="99" y="317"/>
                    </a:cubicBezTo>
                    <a:cubicBezTo>
                      <a:pt x="104" y="308"/>
                      <a:pt x="105" y="298"/>
                      <a:pt x="110" y="289"/>
                    </a:cubicBezTo>
                    <a:cubicBezTo>
                      <a:pt x="117" y="277"/>
                      <a:pt x="123" y="264"/>
                      <a:pt x="127" y="251"/>
                    </a:cubicBez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58" y="211"/>
                      <a:pt x="158" y="211"/>
                      <a:pt x="158" y="211"/>
                    </a:cubicBezTo>
                    <a:cubicBezTo>
                      <a:pt x="162" y="214"/>
                      <a:pt x="165" y="218"/>
                      <a:pt x="168" y="222"/>
                    </a:cubicBezTo>
                    <a:cubicBezTo>
                      <a:pt x="170" y="227"/>
                      <a:pt x="171" y="232"/>
                      <a:pt x="171" y="236"/>
                    </a:cubicBezTo>
                    <a:cubicBezTo>
                      <a:pt x="176" y="264"/>
                      <a:pt x="193" y="288"/>
                      <a:pt x="200" y="315"/>
                    </a:cubicBezTo>
                    <a:cubicBezTo>
                      <a:pt x="201" y="321"/>
                      <a:pt x="203" y="327"/>
                      <a:pt x="206" y="333"/>
                    </a:cubicBezTo>
                    <a:cubicBezTo>
                      <a:pt x="207" y="334"/>
                      <a:pt x="208" y="336"/>
                      <a:pt x="209" y="338"/>
                    </a:cubicBezTo>
                    <a:cubicBezTo>
                      <a:pt x="210" y="340"/>
                      <a:pt x="210" y="343"/>
                      <a:pt x="210" y="346"/>
                    </a:cubicBezTo>
                    <a:cubicBezTo>
                      <a:pt x="212" y="357"/>
                      <a:pt x="218" y="368"/>
                      <a:pt x="227" y="374"/>
                    </a:cubicBezTo>
                    <a:cubicBezTo>
                      <a:pt x="233" y="378"/>
                      <a:pt x="241" y="381"/>
                      <a:pt x="244" y="388"/>
                    </a:cubicBezTo>
                    <a:cubicBezTo>
                      <a:pt x="244" y="390"/>
                      <a:pt x="245" y="392"/>
                      <a:pt x="247" y="394"/>
                    </a:cubicBezTo>
                    <a:cubicBezTo>
                      <a:pt x="250" y="397"/>
                      <a:pt x="256" y="398"/>
                      <a:pt x="257" y="402"/>
                    </a:cubicBezTo>
                    <a:cubicBezTo>
                      <a:pt x="258" y="405"/>
                      <a:pt x="257" y="408"/>
                      <a:pt x="258" y="410"/>
                    </a:cubicBezTo>
                    <a:cubicBezTo>
                      <a:pt x="259" y="411"/>
                      <a:pt x="260" y="412"/>
                      <a:pt x="261" y="412"/>
                    </a:cubicBezTo>
                    <a:cubicBezTo>
                      <a:pt x="279" y="421"/>
                      <a:pt x="279" y="421"/>
                      <a:pt x="279" y="421"/>
                    </a:cubicBezTo>
                    <a:cubicBezTo>
                      <a:pt x="299" y="431"/>
                      <a:pt x="309" y="454"/>
                      <a:pt x="324" y="471"/>
                    </a:cubicBezTo>
                    <a:cubicBezTo>
                      <a:pt x="329" y="476"/>
                      <a:pt x="333" y="482"/>
                      <a:pt x="337" y="488"/>
                    </a:cubicBezTo>
                    <a:cubicBezTo>
                      <a:pt x="344" y="500"/>
                      <a:pt x="346" y="514"/>
                      <a:pt x="357" y="521"/>
                    </a:cubicBezTo>
                    <a:cubicBezTo>
                      <a:pt x="360" y="523"/>
                      <a:pt x="363" y="525"/>
                      <a:pt x="365" y="527"/>
                    </a:cubicBezTo>
                    <a:cubicBezTo>
                      <a:pt x="368" y="531"/>
                      <a:pt x="367" y="538"/>
                      <a:pt x="367" y="543"/>
                    </a:cubicBezTo>
                    <a:cubicBezTo>
                      <a:pt x="368" y="549"/>
                      <a:pt x="372" y="556"/>
                      <a:pt x="377" y="554"/>
                    </a:cubicBezTo>
                    <a:cubicBezTo>
                      <a:pt x="375" y="561"/>
                      <a:pt x="375" y="568"/>
                      <a:pt x="377" y="575"/>
                    </a:cubicBezTo>
                    <a:cubicBezTo>
                      <a:pt x="401" y="573"/>
                      <a:pt x="423" y="564"/>
                      <a:pt x="440" y="549"/>
                    </a:cubicBezTo>
                    <a:cubicBezTo>
                      <a:pt x="446" y="544"/>
                      <a:pt x="451" y="539"/>
                      <a:pt x="451" y="532"/>
                    </a:cubicBezTo>
                    <a:cubicBezTo>
                      <a:pt x="451" y="530"/>
                      <a:pt x="451" y="529"/>
                      <a:pt x="450" y="528"/>
                    </a:cubicBezTo>
                    <a:cubicBezTo>
                      <a:pt x="449" y="527"/>
                      <a:pt x="448" y="526"/>
                      <a:pt x="446" y="525"/>
                    </a:cubicBezTo>
                    <a:cubicBezTo>
                      <a:pt x="429" y="516"/>
                      <a:pt x="424" y="495"/>
                      <a:pt x="416" y="478"/>
                    </a:cubicBezTo>
                    <a:cubicBezTo>
                      <a:pt x="409" y="463"/>
                      <a:pt x="398" y="450"/>
                      <a:pt x="388" y="436"/>
                    </a:cubicBezTo>
                    <a:cubicBezTo>
                      <a:pt x="368" y="406"/>
                      <a:pt x="355" y="370"/>
                      <a:pt x="325" y="350"/>
                    </a:cubicBezTo>
                    <a:cubicBezTo>
                      <a:pt x="318" y="346"/>
                      <a:pt x="311" y="342"/>
                      <a:pt x="307" y="335"/>
                    </a:cubicBezTo>
                    <a:cubicBezTo>
                      <a:pt x="306" y="330"/>
                      <a:pt x="305" y="326"/>
                      <a:pt x="304" y="322"/>
                    </a:cubicBezTo>
                    <a:cubicBezTo>
                      <a:pt x="303" y="318"/>
                      <a:pt x="299" y="314"/>
                      <a:pt x="295" y="314"/>
                    </a:cubicBezTo>
                    <a:cubicBezTo>
                      <a:pt x="296" y="307"/>
                      <a:pt x="297" y="301"/>
                      <a:pt x="297" y="294"/>
                    </a:cubicBezTo>
                    <a:cubicBezTo>
                      <a:pt x="297" y="291"/>
                      <a:pt x="297" y="288"/>
                      <a:pt x="296" y="285"/>
                    </a:cubicBezTo>
                    <a:cubicBezTo>
                      <a:pt x="295" y="282"/>
                      <a:pt x="293" y="279"/>
                      <a:pt x="291" y="277"/>
                    </a:cubicBezTo>
                    <a:cubicBezTo>
                      <a:pt x="283" y="263"/>
                      <a:pt x="280" y="248"/>
                      <a:pt x="280" y="233"/>
                    </a:cubicBezTo>
                    <a:cubicBezTo>
                      <a:pt x="280" y="225"/>
                      <a:pt x="282" y="217"/>
                      <a:pt x="279" y="209"/>
                    </a:cubicBezTo>
                    <a:cubicBezTo>
                      <a:pt x="278" y="205"/>
                      <a:pt x="276" y="202"/>
                      <a:pt x="274" y="198"/>
                    </a:cubicBezTo>
                    <a:cubicBezTo>
                      <a:pt x="272" y="191"/>
                      <a:pt x="271" y="185"/>
                      <a:pt x="271" y="17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9" y="142"/>
                      <a:pt x="268" y="134"/>
                      <a:pt x="266" y="125"/>
                    </a:cubicBezTo>
                    <a:cubicBezTo>
                      <a:pt x="260" y="105"/>
                      <a:pt x="255" y="19"/>
                      <a:pt x="236" y="9"/>
                    </a:cubicBezTo>
                    <a:cubicBezTo>
                      <a:pt x="217" y="0"/>
                      <a:pt x="185" y="66"/>
                      <a:pt x="164" y="67"/>
                    </a:cubicBezTo>
                    <a:cubicBezTo>
                      <a:pt x="155" y="67"/>
                      <a:pt x="146" y="69"/>
                      <a:pt x="137" y="72"/>
                    </a:cubicBezTo>
                    <a:cubicBezTo>
                      <a:pt x="123" y="78"/>
                      <a:pt x="111" y="87"/>
                      <a:pt x="99" y="97"/>
                    </a:cubicBezTo>
                    <a:cubicBezTo>
                      <a:pt x="61" y="130"/>
                      <a:pt x="61" y="130"/>
                      <a:pt x="61" y="130"/>
                    </a:cubicBezTo>
                    <a:cubicBezTo>
                      <a:pt x="53" y="136"/>
                      <a:pt x="45" y="142"/>
                      <a:pt x="36" y="147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íṥḷïďe">
                <a:extLst>
                  <a:ext uri="{FF2B5EF4-FFF2-40B4-BE49-F238E27FC236}">
                    <a16:creationId xmlns:a16="http://schemas.microsoft.com/office/drawing/2014/main" id="{42A87B48-9A9F-47C4-A805-C3E51BC2A7A2}"/>
                  </a:ext>
                </a:extLst>
              </p:cNvPr>
              <p:cNvSpPr/>
              <p:nvPr/>
            </p:nvSpPr>
            <p:spPr bwMode="auto">
              <a:xfrm>
                <a:off x="8083551" y="3800476"/>
                <a:ext cx="201613" cy="138113"/>
              </a:xfrm>
              <a:custGeom>
                <a:avLst/>
                <a:gdLst>
                  <a:gd name="T0" fmla="*/ 17 w 147"/>
                  <a:gd name="T1" fmla="*/ 19 h 101"/>
                  <a:gd name="T2" fmla="*/ 55 w 147"/>
                  <a:gd name="T3" fmla="*/ 0 h 101"/>
                  <a:gd name="T4" fmla="*/ 96 w 147"/>
                  <a:gd name="T5" fmla="*/ 11 h 101"/>
                  <a:gd name="T6" fmla="*/ 108 w 147"/>
                  <a:gd name="T7" fmla="*/ 16 h 101"/>
                  <a:gd name="T8" fmla="*/ 129 w 147"/>
                  <a:gd name="T9" fmla="*/ 19 h 101"/>
                  <a:gd name="T10" fmla="*/ 138 w 147"/>
                  <a:gd name="T11" fmla="*/ 43 h 101"/>
                  <a:gd name="T12" fmla="*/ 141 w 147"/>
                  <a:gd name="T13" fmla="*/ 71 h 101"/>
                  <a:gd name="T14" fmla="*/ 145 w 147"/>
                  <a:gd name="T15" fmla="*/ 78 h 101"/>
                  <a:gd name="T16" fmla="*/ 145 w 147"/>
                  <a:gd name="T17" fmla="*/ 93 h 101"/>
                  <a:gd name="T18" fmla="*/ 137 w 147"/>
                  <a:gd name="T19" fmla="*/ 83 h 101"/>
                  <a:gd name="T20" fmla="*/ 126 w 147"/>
                  <a:gd name="T21" fmla="*/ 80 h 101"/>
                  <a:gd name="T22" fmla="*/ 122 w 147"/>
                  <a:gd name="T23" fmla="*/ 91 h 101"/>
                  <a:gd name="T24" fmla="*/ 117 w 147"/>
                  <a:gd name="T25" fmla="*/ 101 h 101"/>
                  <a:gd name="T26" fmla="*/ 109 w 147"/>
                  <a:gd name="T27" fmla="*/ 97 h 101"/>
                  <a:gd name="T28" fmla="*/ 99 w 147"/>
                  <a:gd name="T29" fmla="*/ 70 h 101"/>
                  <a:gd name="T30" fmla="*/ 86 w 147"/>
                  <a:gd name="T31" fmla="*/ 59 h 101"/>
                  <a:gd name="T32" fmla="*/ 81 w 147"/>
                  <a:gd name="T33" fmla="*/ 47 h 101"/>
                  <a:gd name="T34" fmla="*/ 70 w 147"/>
                  <a:gd name="T35" fmla="*/ 43 h 101"/>
                  <a:gd name="T36" fmla="*/ 67 w 147"/>
                  <a:gd name="T37" fmla="*/ 47 h 101"/>
                  <a:gd name="T38" fmla="*/ 47 w 147"/>
                  <a:gd name="T39" fmla="*/ 53 h 101"/>
                  <a:gd name="T40" fmla="*/ 38 w 147"/>
                  <a:gd name="T41" fmla="*/ 49 h 101"/>
                  <a:gd name="T42" fmla="*/ 28 w 147"/>
                  <a:gd name="T43" fmla="*/ 54 h 101"/>
                  <a:gd name="T44" fmla="*/ 26 w 147"/>
                  <a:gd name="T45" fmla="*/ 66 h 101"/>
                  <a:gd name="T46" fmla="*/ 24 w 147"/>
                  <a:gd name="T47" fmla="*/ 81 h 101"/>
                  <a:gd name="T48" fmla="*/ 19 w 147"/>
                  <a:gd name="T49" fmla="*/ 85 h 101"/>
                  <a:gd name="T50" fmla="*/ 4 w 147"/>
                  <a:gd name="T51" fmla="*/ 87 h 101"/>
                  <a:gd name="T52" fmla="*/ 0 w 147"/>
                  <a:gd name="T53" fmla="*/ 76 h 101"/>
                  <a:gd name="T54" fmla="*/ 4 w 147"/>
                  <a:gd name="T55" fmla="*/ 65 h 101"/>
                  <a:gd name="T56" fmla="*/ 6 w 147"/>
                  <a:gd name="T57" fmla="*/ 39 h 101"/>
                  <a:gd name="T58" fmla="*/ 17 w 147"/>
                  <a:gd name="T59" fmla="*/ 1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7" h="101">
                    <a:moveTo>
                      <a:pt x="17" y="19"/>
                    </a:moveTo>
                    <a:cubicBezTo>
                      <a:pt x="26" y="7"/>
                      <a:pt x="40" y="1"/>
                      <a:pt x="55" y="0"/>
                    </a:cubicBezTo>
                    <a:cubicBezTo>
                      <a:pt x="69" y="0"/>
                      <a:pt x="83" y="4"/>
                      <a:pt x="96" y="11"/>
                    </a:cubicBezTo>
                    <a:cubicBezTo>
                      <a:pt x="100" y="13"/>
                      <a:pt x="104" y="15"/>
                      <a:pt x="108" y="16"/>
                    </a:cubicBezTo>
                    <a:cubicBezTo>
                      <a:pt x="115" y="17"/>
                      <a:pt x="123" y="15"/>
                      <a:pt x="129" y="19"/>
                    </a:cubicBezTo>
                    <a:cubicBezTo>
                      <a:pt x="137" y="23"/>
                      <a:pt x="139" y="34"/>
                      <a:pt x="138" y="43"/>
                    </a:cubicBezTo>
                    <a:cubicBezTo>
                      <a:pt x="137" y="53"/>
                      <a:pt x="136" y="63"/>
                      <a:pt x="141" y="71"/>
                    </a:cubicBezTo>
                    <a:cubicBezTo>
                      <a:pt x="142" y="73"/>
                      <a:pt x="144" y="75"/>
                      <a:pt x="145" y="78"/>
                    </a:cubicBezTo>
                    <a:cubicBezTo>
                      <a:pt x="147" y="83"/>
                      <a:pt x="147" y="88"/>
                      <a:pt x="145" y="93"/>
                    </a:cubicBezTo>
                    <a:cubicBezTo>
                      <a:pt x="142" y="90"/>
                      <a:pt x="139" y="87"/>
                      <a:pt x="137" y="83"/>
                    </a:cubicBezTo>
                    <a:cubicBezTo>
                      <a:pt x="134" y="80"/>
                      <a:pt x="129" y="78"/>
                      <a:pt x="126" y="80"/>
                    </a:cubicBezTo>
                    <a:cubicBezTo>
                      <a:pt x="122" y="83"/>
                      <a:pt x="122" y="87"/>
                      <a:pt x="122" y="91"/>
                    </a:cubicBezTo>
                    <a:cubicBezTo>
                      <a:pt x="122" y="95"/>
                      <a:pt x="121" y="99"/>
                      <a:pt x="117" y="101"/>
                    </a:cubicBezTo>
                    <a:cubicBezTo>
                      <a:pt x="114" y="101"/>
                      <a:pt x="111" y="100"/>
                      <a:pt x="109" y="97"/>
                    </a:cubicBezTo>
                    <a:cubicBezTo>
                      <a:pt x="103" y="90"/>
                      <a:pt x="105" y="77"/>
                      <a:pt x="99" y="70"/>
                    </a:cubicBezTo>
                    <a:cubicBezTo>
                      <a:pt x="95" y="65"/>
                      <a:pt x="90" y="63"/>
                      <a:pt x="86" y="59"/>
                    </a:cubicBezTo>
                    <a:cubicBezTo>
                      <a:pt x="84" y="55"/>
                      <a:pt x="83" y="50"/>
                      <a:pt x="81" y="47"/>
                    </a:cubicBezTo>
                    <a:cubicBezTo>
                      <a:pt x="79" y="43"/>
                      <a:pt x="73" y="40"/>
                      <a:pt x="70" y="43"/>
                    </a:cubicBezTo>
                    <a:cubicBezTo>
                      <a:pt x="69" y="44"/>
                      <a:pt x="68" y="45"/>
                      <a:pt x="67" y="47"/>
                    </a:cubicBezTo>
                    <a:cubicBezTo>
                      <a:pt x="62" y="53"/>
                      <a:pt x="54" y="55"/>
                      <a:pt x="47" y="53"/>
                    </a:cubicBezTo>
                    <a:cubicBezTo>
                      <a:pt x="44" y="51"/>
                      <a:pt x="41" y="50"/>
                      <a:pt x="38" y="49"/>
                    </a:cubicBezTo>
                    <a:cubicBezTo>
                      <a:pt x="34" y="49"/>
                      <a:pt x="30" y="51"/>
                      <a:pt x="28" y="54"/>
                    </a:cubicBezTo>
                    <a:cubicBezTo>
                      <a:pt x="26" y="58"/>
                      <a:pt x="26" y="62"/>
                      <a:pt x="26" y="66"/>
                    </a:cubicBezTo>
                    <a:cubicBezTo>
                      <a:pt x="26" y="71"/>
                      <a:pt x="27" y="77"/>
                      <a:pt x="24" y="81"/>
                    </a:cubicBezTo>
                    <a:cubicBezTo>
                      <a:pt x="22" y="83"/>
                      <a:pt x="21" y="84"/>
                      <a:pt x="19" y="85"/>
                    </a:cubicBezTo>
                    <a:cubicBezTo>
                      <a:pt x="14" y="88"/>
                      <a:pt x="8" y="90"/>
                      <a:pt x="4" y="87"/>
                    </a:cubicBezTo>
                    <a:cubicBezTo>
                      <a:pt x="1" y="84"/>
                      <a:pt x="0" y="80"/>
                      <a:pt x="0" y="76"/>
                    </a:cubicBezTo>
                    <a:cubicBezTo>
                      <a:pt x="1" y="73"/>
                      <a:pt x="2" y="69"/>
                      <a:pt x="4" y="65"/>
                    </a:cubicBezTo>
                    <a:cubicBezTo>
                      <a:pt x="6" y="57"/>
                      <a:pt x="3" y="47"/>
                      <a:pt x="6" y="39"/>
                    </a:cubicBezTo>
                    <a:cubicBezTo>
                      <a:pt x="8" y="32"/>
                      <a:pt x="12" y="25"/>
                      <a:pt x="17" y="19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5" name="ïsḻîḋè">
                <a:extLst>
                  <a:ext uri="{FF2B5EF4-FFF2-40B4-BE49-F238E27FC236}">
                    <a16:creationId xmlns:a16="http://schemas.microsoft.com/office/drawing/2014/main" id="{BC378A8C-4E01-481F-9A18-69184EF8285F}"/>
                  </a:ext>
                </a:extLst>
              </p:cNvPr>
              <p:cNvSpPr/>
              <p:nvPr/>
            </p:nvSpPr>
            <p:spPr bwMode="auto">
              <a:xfrm>
                <a:off x="8153401" y="3930651"/>
                <a:ext cx="173038" cy="227013"/>
              </a:xfrm>
              <a:custGeom>
                <a:avLst/>
                <a:gdLst>
                  <a:gd name="T0" fmla="*/ 1 w 125"/>
                  <a:gd name="T1" fmla="*/ 117 h 165"/>
                  <a:gd name="T2" fmla="*/ 1 w 125"/>
                  <a:gd name="T3" fmla="*/ 123 h 165"/>
                  <a:gd name="T4" fmla="*/ 4 w 125"/>
                  <a:gd name="T5" fmla="*/ 126 h 165"/>
                  <a:gd name="T6" fmla="*/ 35 w 125"/>
                  <a:gd name="T7" fmla="*/ 136 h 165"/>
                  <a:gd name="T8" fmla="*/ 39 w 125"/>
                  <a:gd name="T9" fmla="*/ 137 h 165"/>
                  <a:gd name="T10" fmla="*/ 41 w 125"/>
                  <a:gd name="T11" fmla="*/ 146 h 165"/>
                  <a:gd name="T12" fmla="*/ 39 w 125"/>
                  <a:gd name="T13" fmla="*/ 155 h 165"/>
                  <a:gd name="T14" fmla="*/ 52 w 125"/>
                  <a:gd name="T15" fmla="*/ 164 h 165"/>
                  <a:gd name="T16" fmla="*/ 75 w 125"/>
                  <a:gd name="T17" fmla="*/ 159 h 165"/>
                  <a:gd name="T18" fmla="*/ 85 w 125"/>
                  <a:gd name="T19" fmla="*/ 145 h 165"/>
                  <a:gd name="T20" fmla="*/ 122 w 125"/>
                  <a:gd name="T21" fmla="*/ 33 h 165"/>
                  <a:gd name="T22" fmla="*/ 124 w 125"/>
                  <a:gd name="T23" fmla="*/ 25 h 165"/>
                  <a:gd name="T24" fmla="*/ 122 w 125"/>
                  <a:gd name="T25" fmla="*/ 18 h 165"/>
                  <a:gd name="T26" fmla="*/ 112 w 125"/>
                  <a:gd name="T27" fmla="*/ 15 h 165"/>
                  <a:gd name="T28" fmla="*/ 110 w 125"/>
                  <a:gd name="T29" fmla="*/ 10 h 165"/>
                  <a:gd name="T30" fmla="*/ 100 w 125"/>
                  <a:gd name="T31" fmla="*/ 5 h 165"/>
                  <a:gd name="T32" fmla="*/ 93 w 125"/>
                  <a:gd name="T33" fmla="*/ 0 h 165"/>
                  <a:gd name="T34" fmla="*/ 86 w 125"/>
                  <a:gd name="T35" fmla="*/ 4 h 165"/>
                  <a:gd name="T36" fmla="*/ 66 w 125"/>
                  <a:gd name="T37" fmla="*/ 36 h 165"/>
                  <a:gd name="T38" fmla="*/ 38 w 125"/>
                  <a:gd name="T39" fmla="*/ 88 h 165"/>
                  <a:gd name="T40" fmla="*/ 29 w 125"/>
                  <a:gd name="T41" fmla="*/ 71 h 165"/>
                  <a:gd name="T42" fmla="*/ 16 w 125"/>
                  <a:gd name="T43" fmla="*/ 82 h 165"/>
                  <a:gd name="T44" fmla="*/ 1 w 125"/>
                  <a:gd name="T45" fmla="*/ 11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65">
                    <a:moveTo>
                      <a:pt x="1" y="117"/>
                    </a:moveTo>
                    <a:cubicBezTo>
                      <a:pt x="0" y="119"/>
                      <a:pt x="0" y="121"/>
                      <a:pt x="1" y="123"/>
                    </a:cubicBezTo>
                    <a:cubicBezTo>
                      <a:pt x="2" y="124"/>
                      <a:pt x="3" y="125"/>
                      <a:pt x="4" y="126"/>
                    </a:cubicBezTo>
                    <a:cubicBezTo>
                      <a:pt x="14" y="132"/>
                      <a:pt x="24" y="135"/>
                      <a:pt x="35" y="136"/>
                    </a:cubicBezTo>
                    <a:cubicBezTo>
                      <a:pt x="36" y="136"/>
                      <a:pt x="38" y="136"/>
                      <a:pt x="39" y="137"/>
                    </a:cubicBezTo>
                    <a:cubicBezTo>
                      <a:pt x="41" y="139"/>
                      <a:pt x="42" y="143"/>
                      <a:pt x="41" y="146"/>
                    </a:cubicBezTo>
                    <a:cubicBezTo>
                      <a:pt x="40" y="148"/>
                      <a:pt x="39" y="152"/>
                      <a:pt x="39" y="155"/>
                    </a:cubicBezTo>
                    <a:cubicBezTo>
                      <a:pt x="40" y="160"/>
                      <a:pt x="46" y="163"/>
                      <a:pt x="52" y="164"/>
                    </a:cubicBezTo>
                    <a:cubicBezTo>
                      <a:pt x="60" y="165"/>
                      <a:pt x="69" y="164"/>
                      <a:pt x="75" y="159"/>
                    </a:cubicBezTo>
                    <a:cubicBezTo>
                      <a:pt x="80" y="155"/>
                      <a:pt x="83" y="150"/>
                      <a:pt x="85" y="145"/>
                    </a:cubicBezTo>
                    <a:cubicBezTo>
                      <a:pt x="101" y="109"/>
                      <a:pt x="106" y="69"/>
                      <a:pt x="122" y="33"/>
                    </a:cubicBezTo>
                    <a:cubicBezTo>
                      <a:pt x="123" y="31"/>
                      <a:pt x="124" y="28"/>
                      <a:pt x="124" y="25"/>
                    </a:cubicBezTo>
                    <a:cubicBezTo>
                      <a:pt x="125" y="23"/>
                      <a:pt x="124" y="20"/>
                      <a:pt x="122" y="18"/>
                    </a:cubicBezTo>
                    <a:cubicBezTo>
                      <a:pt x="119" y="17"/>
                      <a:pt x="114" y="18"/>
                      <a:pt x="112" y="15"/>
                    </a:cubicBezTo>
                    <a:cubicBezTo>
                      <a:pt x="111" y="13"/>
                      <a:pt x="111" y="11"/>
                      <a:pt x="110" y="10"/>
                    </a:cubicBezTo>
                    <a:cubicBezTo>
                      <a:pt x="108" y="7"/>
                      <a:pt x="104" y="7"/>
                      <a:pt x="100" y="5"/>
                    </a:cubicBezTo>
                    <a:cubicBezTo>
                      <a:pt x="98" y="4"/>
                      <a:pt x="96" y="1"/>
                      <a:pt x="93" y="0"/>
                    </a:cubicBezTo>
                    <a:cubicBezTo>
                      <a:pt x="90" y="0"/>
                      <a:pt x="87" y="2"/>
                      <a:pt x="86" y="4"/>
                    </a:cubicBezTo>
                    <a:cubicBezTo>
                      <a:pt x="76" y="12"/>
                      <a:pt x="71" y="25"/>
                      <a:pt x="66" y="36"/>
                    </a:cubicBezTo>
                    <a:cubicBezTo>
                      <a:pt x="58" y="54"/>
                      <a:pt x="49" y="72"/>
                      <a:pt x="38" y="88"/>
                    </a:cubicBezTo>
                    <a:cubicBezTo>
                      <a:pt x="39" y="86"/>
                      <a:pt x="32" y="72"/>
                      <a:pt x="29" y="71"/>
                    </a:cubicBezTo>
                    <a:cubicBezTo>
                      <a:pt x="24" y="70"/>
                      <a:pt x="18" y="79"/>
                      <a:pt x="16" y="82"/>
                    </a:cubicBezTo>
                    <a:cubicBezTo>
                      <a:pt x="7" y="92"/>
                      <a:pt x="2" y="104"/>
                      <a:pt x="1" y="117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6" name="ïṥlîḍè">
                <a:extLst>
                  <a:ext uri="{FF2B5EF4-FFF2-40B4-BE49-F238E27FC236}">
                    <a16:creationId xmlns:a16="http://schemas.microsoft.com/office/drawing/2014/main" id="{CA070769-CD60-492A-8160-EAFD7CA5E638}"/>
                  </a:ext>
                </a:extLst>
              </p:cNvPr>
              <p:cNvSpPr/>
              <p:nvPr/>
            </p:nvSpPr>
            <p:spPr bwMode="auto">
              <a:xfrm>
                <a:off x="8199438" y="4162426"/>
                <a:ext cx="428625" cy="428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7" name="î$ľîḓé">
                <a:extLst>
                  <a:ext uri="{FF2B5EF4-FFF2-40B4-BE49-F238E27FC236}">
                    <a16:creationId xmlns:a16="http://schemas.microsoft.com/office/drawing/2014/main" id="{B2749DEE-0743-4033-9776-545FE6647A9A}"/>
                  </a:ext>
                </a:extLst>
              </p:cNvPr>
              <p:cNvSpPr/>
              <p:nvPr/>
            </p:nvSpPr>
            <p:spPr bwMode="auto">
              <a:xfrm>
                <a:off x="8275638" y="4249738"/>
                <a:ext cx="276225" cy="254000"/>
              </a:xfrm>
              <a:custGeom>
                <a:avLst/>
                <a:gdLst>
                  <a:gd name="T0" fmla="*/ 90 w 174"/>
                  <a:gd name="T1" fmla="*/ 0 h 160"/>
                  <a:gd name="T2" fmla="*/ 0 w 174"/>
                  <a:gd name="T3" fmla="*/ 160 h 160"/>
                  <a:gd name="T4" fmla="*/ 174 w 174"/>
                  <a:gd name="T5" fmla="*/ 35 h 160"/>
                  <a:gd name="T6" fmla="*/ 36 w 174"/>
                  <a:gd name="T7" fmla="*/ 142 h 160"/>
                  <a:gd name="T8" fmla="*/ 19 w 174"/>
                  <a:gd name="T9" fmla="*/ 125 h 160"/>
                  <a:gd name="T10" fmla="*/ 36 w 174"/>
                  <a:gd name="T11" fmla="*/ 142 h 160"/>
                  <a:gd name="T12" fmla="*/ 19 w 174"/>
                  <a:gd name="T13" fmla="*/ 106 h 160"/>
                  <a:gd name="T14" fmla="*/ 36 w 174"/>
                  <a:gd name="T15" fmla="*/ 89 h 160"/>
                  <a:gd name="T16" fmla="*/ 36 w 174"/>
                  <a:gd name="T17" fmla="*/ 71 h 160"/>
                  <a:gd name="T18" fmla="*/ 19 w 174"/>
                  <a:gd name="T19" fmla="*/ 54 h 160"/>
                  <a:gd name="T20" fmla="*/ 36 w 174"/>
                  <a:gd name="T21" fmla="*/ 71 h 160"/>
                  <a:gd name="T22" fmla="*/ 19 w 174"/>
                  <a:gd name="T23" fmla="*/ 35 h 160"/>
                  <a:gd name="T24" fmla="*/ 36 w 174"/>
                  <a:gd name="T25" fmla="*/ 18 h 160"/>
                  <a:gd name="T26" fmla="*/ 71 w 174"/>
                  <a:gd name="T27" fmla="*/ 142 h 160"/>
                  <a:gd name="T28" fmla="*/ 54 w 174"/>
                  <a:gd name="T29" fmla="*/ 125 h 160"/>
                  <a:gd name="T30" fmla="*/ 71 w 174"/>
                  <a:gd name="T31" fmla="*/ 142 h 160"/>
                  <a:gd name="T32" fmla="*/ 54 w 174"/>
                  <a:gd name="T33" fmla="*/ 106 h 160"/>
                  <a:gd name="T34" fmla="*/ 71 w 174"/>
                  <a:gd name="T35" fmla="*/ 89 h 160"/>
                  <a:gd name="T36" fmla="*/ 71 w 174"/>
                  <a:gd name="T37" fmla="*/ 71 h 160"/>
                  <a:gd name="T38" fmla="*/ 54 w 174"/>
                  <a:gd name="T39" fmla="*/ 54 h 160"/>
                  <a:gd name="T40" fmla="*/ 71 w 174"/>
                  <a:gd name="T41" fmla="*/ 71 h 160"/>
                  <a:gd name="T42" fmla="*/ 54 w 174"/>
                  <a:gd name="T43" fmla="*/ 35 h 160"/>
                  <a:gd name="T44" fmla="*/ 71 w 174"/>
                  <a:gd name="T45" fmla="*/ 18 h 160"/>
                  <a:gd name="T46" fmla="*/ 156 w 174"/>
                  <a:gd name="T47" fmla="*/ 142 h 160"/>
                  <a:gd name="T48" fmla="*/ 90 w 174"/>
                  <a:gd name="T49" fmla="*/ 125 h 160"/>
                  <a:gd name="T50" fmla="*/ 107 w 174"/>
                  <a:gd name="T51" fmla="*/ 106 h 160"/>
                  <a:gd name="T52" fmla="*/ 90 w 174"/>
                  <a:gd name="T53" fmla="*/ 89 h 160"/>
                  <a:gd name="T54" fmla="*/ 107 w 174"/>
                  <a:gd name="T55" fmla="*/ 71 h 160"/>
                  <a:gd name="T56" fmla="*/ 90 w 174"/>
                  <a:gd name="T57" fmla="*/ 54 h 160"/>
                  <a:gd name="T58" fmla="*/ 156 w 174"/>
                  <a:gd name="T59" fmla="*/ 142 h 160"/>
                  <a:gd name="T60" fmla="*/ 122 w 174"/>
                  <a:gd name="T61" fmla="*/ 71 h 160"/>
                  <a:gd name="T62" fmla="*/ 141 w 174"/>
                  <a:gd name="T63" fmla="*/ 89 h 160"/>
                  <a:gd name="T64" fmla="*/ 141 w 174"/>
                  <a:gd name="T65" fmla="*/ 106 h 160"/>
                  <a:gd name="T66" fmla="*/ 122 w 174"/>
                  <a:gd name="T67" fmla="*/ 125 h 160"/>
                  <a:gd name="T68" fmla="*/ 141 w 174"/>
                  <a:gd name="T69" fmla="*/ 10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160">
                    <a:moveTo>
                      <a:pt x="90" y="35"/>
                    </a:moveTo>
                    <a:lnTo>
                      <a:pt x="90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174" y="160"/>
                    </a:lnTo>
                    <a:lnTo>
                      <a:pt x="174" y="35"/>
                    </a:lnTo>
                    <a:lnTo>
                      <a:pt x="90" y="35"/>
                    </a:lnTo>
                    <a:close/>
                    <a:moveTo>
                      <a:pt x="36" y="142"/>
                    </a:moveTo>
                    <a:lnTo>
                      <a:pt x="19" y="142"/>
                    </a:lnTo>
                    <a:lnTo>
                      <a:pt x="19" y="125"/>
                    </a:lnTo>
                    <a:lnTo>
                      <a:pt x="36" y="125"/>
                    </a:lnTo>
                    <a:lnTo>
                      <a:pt x="36" y="142"/>
                    </a:lnTo>
                    <a:close/>
                    <a:moveTo>
                      <a:pt x="36" y="106"/>
                    </a:moveTo>
                    <a:lnTo>
                      <a:pt x="19" y="106"/>
                    </a:lnTo>
                    <a:lnTo>
                      <a:pt x="19" y="89"/>
                    </a:lnTo>
                    <a:lnTo>
                      <a:pt x="36" y="89"/>
                    </a:lnTo>
                    <a:lnTo>
                      <a:pt x="36" y="106"/>
                    </a:lnTo>
                    <a:close/>
                    <a:moveTo>
                      <a:pt x="36" y="71"/>
                    </a:moveTo>
                    <a:lnTo>
                      <a:pt x="19" y="71"/>
                    </a:lnTo>
                    <a:lnTo>
                      <a:pt x="19" y="54"/>
                    </a:lnTo>
                    <a:lnTo>
                      <a:pt x="36" y="54"/>
                    </a:lnTo>
                    <a:lnTo>
                      <a:pt x="36" y="71"/>
                    </a:lnTo>
                    <a:close/>
                    <a:moveTo>
                      <a:pt x="36" y="35"/>
                    </a:moveTo>
                    <a:lnTo>
                      <a:pt x="19" y="35"/>
                    </a:lnTo>
                    <a:lnTo>
                      <a:pt x="19" y="18"/>
                    </a:lnTo>
                    <a:lnTo>
                      <a:pt x="36" y="18"/>
                    </a:lnTo>
                    <a:lnTo>
                      <a:pt x="36" y="35"/>
                    </a:lnTo>
                    <a:close/>
                    <a:moveTo>
                      <a:pt x="71" y="142"/>
                    </a:moveTo>
                    <a:lnTo>
                      <a:pt x="54" y="142"/>
                    </a:lnTo>
                    <a:lnTo>
                      <a:pt x="54" y="125"/>
                    </a:lnTo>
                    <a:lnTo>
                      <a:pt x="71" y="125"/>
                    </a:lnTo>
                    <a:lnTo>
                      <a:pt x="71" y="142"/>
                    </a:lnTo>
                    <a:close/>
                    <a:moveTo>
                      <a:pt x="71" y="106"/>
                    </a:moveTo>
                    <a:lnTo>
                      <a:pt x="54" y="106"/>
                    </a:lnTo>
                    <a:lnTo>
                      <a:pt x="54" y="89"/>
                    </a:lnTo>
                    <a:lnTo>
                      <a:pt x="71" y="89"/>
                    </a:lnTo>
                    <a:lnTo>
                      <a:pt x="71" y="106"/>
                    </a:lnTo>
                    <a:close/>
                    <a:moveTo>
                      <a:pt x="71" y="71"/>
                    </a:moveTo>
                    <a:lnTo>
                      <a:pt x="54" y="71"/>
                    </a:lnTo>
                    <a:lnTo>
                      <a:pt x="54" y="54"/>
                    </a:lnTo>
                    <a:lnTo>
                      <a:pt x="71" y="54"/>
                    </a:lnTo>
                    <a:lnTo>
                      <a:pt x="71" y="71"/>
                    </a:lnTo>
                    <a:close/>
                    <a:moveTo>
                      <a:pt x="71" y="35"/>
                    </a:moveTo>
                    <a:lnTo>
                      <a:pt x="54" y="35"/>
                    </a:lnTo>
                    <a:lnTo>
                      <a:pt x="54" y="18"/>
                    </a:lnTo>
                    <a:lnTo>
                      <a:pt x="71" y="18"/>
                    </a:lnTo>
                    <a:lnTo>
                      <a:pt x="71" y="35"/>
                    </a:lnTo>
                    <a:close/>
                    <a:moveTo>
                      <a:pt x="156" y="142"/>
                    </a:moveTo>
                    <a:lnTo>
                      <a:pt x="90" y="142"/>
                    </a:lnTo>
                    <a:lnTo>
                      <a:pt x="90" y="125"/>
                    </a:lnTo>
                    <a:lnTo>
                      <a:pt x="107" y="125"/>
                    </a:lnTo>
                    <a:lnTo>
                      <a:pt x="107" y="106"/>
                    </a:lnTo>
                    <a:lnTo>
                      <a:pt x="90" y="106"/>
                    </a:lnTo>
                    <a:lnTo>
                      <a:pt x="90" y="89"/>
                    </a:lnTo>
                    <a:lnTo>
                      <a:pt x="107" y="89"/>
                    </a:lnTo>
                    <a:lnTo>
                      <a:pt x="107" y="71"/>
                    </a:lnTo>
                    <a:lnTo>
                      <a:pt x="90" y="71"/>
                    </a:lnTo>
                    <a:lnTo>
                      <a:pt x="90" y="54"/>
                    </a:lnTo>
                    <a:lnTo>
                      <a:pt x="156" y="54"/>
                    </a:lnTo>
                    <a:lnTo>
                      <a:pt x="156" y="142"/>
                    </a:lnTo>
                    <a:close/>
                    <a:moveTo>
                      <a:pt x="141" y="71"/>
                    </a:moveTo>
                    <a:lnTo>
                      <a:pt x="122" y="71"/>
                    </a:lnTo>
                    <a:lnTo>
                      <a:pt x="122" y="89"/>
                    </a:lnTo>
                    <a:lnTo>
                      <a:pt x="141" y="89"/>
                    </a:lnTo>
                    <a:lnTo>
                      <a:pt x="141" y="71"/>
                    </a:lnTo>
                    <a:close/>
                    <a:moveTo>
                      <a:pt x="141" y="106"/>
                    </a:moveTo>
                    <a:lnTo>
                      <a:pt x="122" y="106"/>
                    </a:lnTo>
                    <a:lnTo>
                      <a:pt x="122" y="125"/>
                    </a:lnTo>
                    <a:lnTo>
                      <a:pt x="141" y="125"/>
                    </a:lnTo>
                    <a:lnTo>
                      <a:pt x="141" y="10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8" name="ïSļiďè">
                <a:extLst>
                  <a:ext uri="{FF2B5EF4-FFF2-40B4-BE49-F238E27FC236}">
                    <a16:creationId xmlns:a16="http://schemas.microsoft.com/office/drawing/2014/main" id="{2DC92532-EA71-4A90-927A-240E018A235A}"/>
                  </a:ext>
                </a:extLst>
              </p:cNvPr>
              <p:cNvSpPr/>
              <p:nvPr/>
            </p:nvSpPr>
            <p:spPr bwMode="auto">
              <a:xfrm>
                <a:off x="8594726" y="4375151"/>
                <a:ext cx="106363" cy="117475"/>
              </a:xfrm>
              <a:custGeom>
                <a:avLst/>
                <a:gdLst>
                  <a:gd name="T0" fmla="*/ 22 w 77"/>
                  <a:gd name="T1" fmla="*/ 17 h 86"/>
                  <a:gd name="T2" fmla="*/ 7 w 77"/>
                  <a:gd name="T3" fmla="*/ 33 h 86"/>
                  <a:gd name="T4" fmla="*/ 0 w 77"/>
                  <a:gd name="T5" fmla="*/ 53 h 86"/>
                  <a:gd name="T6" fmla="*/ 2 w 77"/>
                  <a:gd name="T7" fmla="*/ 59 h 86"/>
                  <a:gd name="T8" fmla="*/ 8 w 77"/>
                  <a:gd name="T9" fmla="*/ 60 h 86"/>
                  <a:gd name="T10" fmla="*/ 11 w 77"/>
                  <a:gd name="T11" fmla="*/ 58 h 86"/>
                  <a:gd name="T12" fmla="*/ 20 w 77"/>
                  <a:gd name="T13" fmla="*/ 48 h 86"/>
                  <a:gd name="T14" fmla="*/ 24 w 77"/>
                  <a:gd name="T15" fmla="*/ 46 h 86"/>
                  <a:gd name="T16" fmla="*/ 26 w 77"/>
                  <a:gd name="T17" fmla="*/ 47 h 86"/>
                  <a:gd name="T18" fmla="*/ 30 w 77"/>
                  <a:gd name="T19" fmla="*/ 53 h 86"/>
                  <a:gd name="T20" fmla="*/ 26 w 77"/>
                  <a:gd name="T21" fmla="*/ 65 h 86"/>
                  <a:gd name="T22" fmla="*/ 19 w 77"/>
                  <a:gd name="T23" fmla="*/ 75 h 86"/>
                  <a:gd name="T24" fmla="*/ 19 w 77"/>
                  <a:gd name="T25" fmla="*/ 79 h 86"/>
                  <a:gd name="T26" fmla="*/ 21 w 77"/>
                  <a:gd name="T27" fmla="*/ 81 h 86"/>
                  <a:gd name="T28" fmla="*/ 47 w 77"/>
                  <a:gd name="T29" fmla="*/ 82 h 86"/>
                  <a:gd name="T30" fmla="*/ 63 w 77"/>
                  <a:gd name="T31" fmla="*/ 74 h 86"/>
                  <a:gd name="T32" fmla="*/ 70 w 77"/>
                  <a:gd name="T33" fmla="*/ 72 h 86"/>
                  <a:gd name="T34" fmla="*/ 76 w 77"/>
                  <a:gd name="T35" fmla="*/ 62 h 86"/>
                  <a:gd name="T36" fmla="*/ 76 w 77"/>
                  <a:gd name="T37" fmla="*/ 51 h 86"/>
                  <a:gd name="T38" fmla="*/ 67 w 77"/>
                  <a:gd name="T39" fmla="*/ 7 h 86"/>
                  <a:gd name="T40" fmla="*/ 65 w 77"/>
                  <a:gd name="T41" fmla="*/ 5 h 86"/>
                  <a:gd name="T42" fmla="*/ 62 w 77"/>
                  <a:gd name="T43" fmla="*/ 4 h 86"/>
                  <a:gd name="T44" fmla="*/ 37 w 77"/>
                  <a:gd name="T45" fmla="*/ 2 h 86"/>
                  <a:gd name="T46" fmla="*/ 31 w 77"/>
                  <a:gd name="T47" fmla="*/ 8 h 86"/>
                  <a:gd name="T48" fmla="*/ 22 w 77"/>
                  <a:gd name="T49" fmla="*/ 1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" h="86">
                    <a:moveTo>
                      <a:pt x="22" y="17"/>
                    </a:moveTo>
                    <a:cubicBezTo>
                      <a:pt x="17" y="22"/>
                      <a:pt x="12" y="27"/>
                      <a:pt x="7" y="33"/>
                    </a:cubicBezTo>
                    <a:cubicBezTo>
                      <a:pt x="3" y="38"/>
                      <a:pt x="0" y="45"/>
                      <a:pt x="0" y="53"/>
                    </a:cubicBezTo>
                    <a:cubicBezTo>
                      <a:pt x="0" y="55"/>
                      <a:pt x="1" y="57"/>
                      <a:pt x="2" y="59"/>
                    </a:cubicBezTo>
                    <a:cubicBezTo>
                      <a:pt x="4" y="60"/>
                      <a:pt x="6" y="61"/>
                      <a:pt x="8" y="60"/>
                    </a:cubicBezTo>
                    <a:cubicBezTo>
                      <a:pt x="9" y="60"/>
                      <a:pt x="10" y="59"/>
                      <a:pt x="11" y="58"/>
                    </a:cubicBezTo>
                    <a:cubicBezTo>
                      <a:pt x="13" y="54"/>
                      <a:pt x="16" y="51"/>
                      <a:pt x="20" y="48"/>
                    </a:cubicBezTo>
                    <a:cubicBezTo>
                      <a:pt x="21" y="47"/>
                      <a:pt x="22" y="45"/>
                      <a:pt x="24" y="46"/>
                    </a:cubicBezTo>
                    <a:cubicBezTo>
                      <a:pt x="25" y="46"/>
                      <a:pt x="25" y="47"/>
                      <a:pt x="26" y="47"/>
                    </a:cubicBezTo>
                    <a:cubicBezTo>
                      <a:pt x="28" y="49"/>
                      <a:pt x="29" y="51"/>
                      <a:pt x="30" y="53"/>
                    </a:cubicBezTo>
                    <a:cubicBezTo>
                      <a:pt x="30" y="57"/>
                      <a:pt x="29" y="62"/>
                      <a:pt x="26" y="65"/>
                    </a:cubicBezTo>
                    <a:cubicBezTo>
                      <a:pt x="23" y="68"/>
                      <a:pt x="20" y="71"/>
                      <a:pt x="19" y="75"/>
                    </a:cubicBezTo>
                    <a:cubicBezTo>
                      <a:pt x="18" y="76"/>
                      <a:pt x="18" y="78"/>
                      <a:pt x="19" y="79"/>
                    </a:cubicBezTo>
                    <a:cubicBezTo>
                      <a:pt x="19" y="80"/>
                      <a:pt x="20" y="80"/>
                      <a:pt x="21" y="81"/>
                    </a:cubicBezTo>
                    <a:cubicBezTo>
                      <a:pt x="29" y="85"/>
                      <a:pt x="38" y="86"/>
                      <a:pt x="47" y="82"/>
                    </a:cubicBezTo>
                    <a:cubicBezTo>
                      <a:pt x="52" y="80"/>
                      <a:pt x="57" y="76"/>
                      <a:pt x="63" y="74"/>
                    </a:cubicBezTo>
                    <a:cubicBezTo>
                      <a:pt x="65" y="74"/>
                      <a:pt x="67" y="73"/>
                      <a:pt x="70" y="72"/>
                    </a:cubicBezTo>
                    <a:cubicBezTo>
                      <a:pt x="73" y="70"/>
                      <a:pt x="75" y="66"/>
                      <a:pt x="76" y="62"/>
                    </a:cubicBezTo>
                    <a:cubicBezTo>
                      <a:pt x="77" y="59"/>
                      <a:pt x="77" y="55"/>
                      <a:pt x="76" y="51"/>
                    </a:cubicBezTo>
                    <a:cubicBezTo>
                      <a:pt x="76" y="36"/>
                      <a:pt x="72" y="21"/>
                      <a:pt x="67" y="7"/>
                    </a:cubicBezTo>
                    <a:cubicBezTo>
                      <a:pt x="66" y="6"/>
                      <a:pt x="66" y="5"/>
                      <a:pt x="65" y="5"/>
                    </a:cubicBezTo>
                    <a:cubicBezTo>
                      <a:pt x="64" y="4"/>
                      <a:pt x="63" y="4"/>
                      <a:pt x="62" y="4"/>
                    </a:cubicBezTo>
                    <a:cubicBezTo>
                      <a:pt x="55" y="3"/>
                      <a:pt x="44" y="0"/>
                      <a:pt x="37" y="2"/>
                    </a:cubicBezTo>
                    <a:cubicBezTo>
                      <a:pt x="35" y="4"/>
                      <a:pt x="33" y="5"/>
                      <a:pt x="31" y="8"/>
                    </a:cubicBezTo>
                    <a:cubicBezTo>
                      <a:pt x="30" y="9"/>
                      <a:pt x="22" y="15"/>
                      <a:pt x="22" y="17"/>
                    </a:cubicBezTo>
                    <a:close/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9" name="ïŝľîďê">
                <a:extLst>
                  <a:ext uri="{FF2B5EF4-FFF2-40B4-BE49-F238E27FC236}">
                    <a16:creationId xmlns:a16="http://schemas.microsoft.com/office/drawing/2014/main" id="{B55C3277-4F29-47FE-AE1A-8E1F5ED85865}"/>
                  </a:ext>
                </a:extLst>
              </p:cNvPr>
              <p:cNvSpPr/>
              <p:nvPr/>
            </p:nvSpPr>
            <p:spPr bwMode="auto">
              <a:xfrm>
                <a:off x="8486776" y="4033838"/>
                <a:ext cx="209550" cy="368300"/>
              </a:xfrm>
              <a:custGeom>
                <a:avLst/>
                <a:gdLst>
                  <a:gd name="T0" fmla="*/ 99 w 153"/>
                  <a:gd name="T1" fmla="*/ 259 h 268"/>
                  <a:gd name="T2" fmla="*/ 103 w 153"/>
                  <a:gd name="T3" fmla="*/ 235 h 268"/>
                  <a:gd name="T4" fmla="*/ 95 w 153"/>
                  <a:gd name="T5" fmla="*/ 216 h 268"/>
                  <a:gd name="T6" fmla="*/ 98 w 153"/>
                  <a:gd name="T7" fmla="*/ 209 h 268"/>
                  <a:gd name="T8" fmla="*/ 88 w 153"/>
                  <a:gd name="T9" fmla="*/ 190 h 268"/>
                  <a:gd name="T10" fmla="*/ 92 w 153"/>
                  <a:gd name="T11" fmla="*/ 183 h 268"/>
                  <a:gd name="T12" fmla="*/ 82 w 153"/>
                  <a:gd name="T13" fmla="*/ 168 h 268"/>
                  <a:gd name="T14" fmla="*/ 83 w 153"/>
                  <a:gd name="T15" fmla="*/ 161 h 268"/>
                  <a:gd name="T16" fmla="*/ 80 w 153"/>
                  <a:gd name="T17" fmla="*/ 154 h 268"/>
                  <a:gd name="T18" fmla="*/ 72 w 153"/>
                  <a:gd name="T19" fmla="*/ 135 h 268"/>
                  <a:gd name="T20" fmla="*/ 75 w 153"/>
                  <a:gd name="T21" fmla="*/ 126 h 268"/>
                  <a:gd name="T22" fmla="*/ 70 w 153"/>
                  <a:gd name="T23" fmla="*/ 115 h 268"/>
                  <a:gd name="T24" fmla="*/ 70 w 153"/>
                  <a:gd name="T25" fmla="*/ 110 h 268"/>
                  <a:gd name="T26" fmla="*/ 61 w 153"/>
                  <a:gd name="T27" fmla="*/ 102 h 268"/>
                  <a:gd name="T28" fmla="*/ 61 w 153"/>
                  <a:gd name="T29" fmla="*/ 97 h 268"/>
                  <a:gd name="T30" fmla="*/ 55 w 153"/>
                  <a:gd name="T31" fmla="*/ 91 h 268"/>
                  <a:gd name="T32" fmla="*/ 46 w 153"/>
                  <a:gd name="T33" fmla="*/ 88 h 268"/>
                  <a:gd name="T34" fmla="*/ 40 w 153"/>
                  <a:gd name="T35" fmla="*/ 86 h 268"/>
                  <a:gd name="T36" fmla="*/ 38 w 153"/>
                  <a:gd name="T37" fmla="*/ 88 h 268"/>
                  <a:gd name="T38" fmla="*/ 28 w 153"/>
                  <a:gd name="T39" fmla="*/ 87 h 268"/>
                  <a:gd name="T40" fmla="*/ 12 w 153"/>
                  <a:gd name="T41" fmla="*/ 59 h 268"/>
                  <a:gd name="T42" fmla="*/ 8 w 153"/>
                  <a:gd name="T43" fmla="*/ 26 h 268"/>
                  <a:gd name="T44" fmla="*/ 5 w 153"/>
                  <a:gd name="T45" fmla="*/ 16 h 268"/>
                  <a:gd name="T46" fmla="*/ 0 w 153"/>
                  <a:gd name="T47" fmla="*/ 6 h 268"/>
                  <a:gd name="T48" fmla="*/ 18 w 153"/>
                  <a:gd name="T49" fmla="*/ 5 h 268"/>
                  <a:gd name="T50" fmla="*/ 32 w 153"/>
                  <a:gd name="T51" fmla="*/ 8 h 268"/>
                  <a:gd name="T52" fmla="*/ 47 w 153"/>
                  <a:gd name="T53" fmla="*/ 14 h 268"/>
                  <a:gd name="T54" fmla="*/ 106 w 153"/>
                  <a:gd name="T55" fmla="*/ 38 h 268"/>
                  <a:gd name="T56" fmla="*/ 123 w 153"/>
                  <a:gd name="T57" fmla="*/ 52 h 268"/>
                  <a:gd name="T58" fmla="*/ 132 w 153"/>
                  <a:gd name="T59" fmla="*/ 54 h 268"/>
                  <a:gd name="T60" fmla="*/ 145 w 153"/>
                  <a:gd name="T61" fmla="*/ 75 h 268"/>
                  <a:gd name="T62" fmla="*/ 148 w 153"/>
                  <a:gd name="T63" fmla="*/ 81 h 268"/>
                  <a:gd name="T64" fmla="*/ 149 w 153"/>
                  <a:gd name="T65" fmla="*/ 89 h 268"/>
                  <a:gd name="T66" fmla="*/ 150 w 153"/>
                  <a:gd name="T67" fmla="*/ 108 h 268"/>
                  <a:gd name="T68" fmla="*/ 148 w 153"/>
                  <a:gd name="T69" fmla="*/ 203 h 268"/>
                  <a:gd name="T70" fmla="*/ 148 w 153"/>
                  <a:gd name="T71" fmla="*/ 234 h 268"/>
                  <a:gd name="T72" fmla="*/ 151 w 153"/>
                  <a:gd name="T73" fmla="*/ 242 h 268"/>
                  <a:gd name="T74" fmla="*/ 152 w 153"/>
                  <a:gd name="T75" fmla="*/ 252 h 268"/>
                  <a:gd name="T76" fmla="*/ 153 w 153"/>
                  <a:gd name="T77" fmla="*/ 264 h 268"/>
                  <a:gd name="T78" fmla="*/ 152 w 153"/>
                  <a:gd name="T79" fmla="*/ 267 h 268"/>
                  <a:gd name="T80" fmla="*/ 149 w 153"/>
                  <a:gd name="T81" fmla="*/ 268 h 268"/>
                  <a:gd name="T82" fmla="*/ 98 w 153"/>
                  <a:gd name="T83" fmla="*/ 26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3" h="268">
                    <a:moveTo>
                      <a:pt x="99" y="259"/>
                    </a:moveTo>
                    <a:cubicBezTo>
                      <a:pt x="99" y="252"/>
                      <a:pt x="90" y="236"/>
                      <a:pt x="103" y="235"/>
                    </a:cubicBezTo>
                    <a:cubicBezTo>
                      <a:pt x="103" y="228"/>
                      <a:pt x="93" y="223"/>
                      <a:pt x="95" y="216"/>
                    </a:cubicBezTo>
                    <a:cubicBezTo>
                      <a:pt x="96" y="213"/>
                      <a:pt x="98" y="211"/>
                      <a:pt x="98" y="209"/>
                    </a:cubicBezTo>
                    <a:cubicBezTo>
                      <a:pt x="99" y="201"/>
                      <a:pt x="86" y="197"/>
                      <a:pt x="88" y="190"/>
                    </a:cubicBezTo>
                    <a:cubicBezTo>
                      <a:pt x="89" y="188"/>
                      <a:pt x="92" y="186"/>
                      <a:pt x="92" y="183"/>
                    </a:cubicBezTo>
                    <a:cubicBezTo>
                      <a:pt x="94" y="177"/>
                      <a:pt x="82" y="174"/>
                      <a:pt x="82" y="168"/>
                    </a:cubicBezTo>
                    <a:cubicBezTo>
                      <a:pt x="82" y="166"/>
                      <a:pt x="83" y="163"/>
                      <a:pt x="83" y="161"/>
                    </a:cubicBezTo>
                    <a:cubicBezTo>
                      <a:pt x="83" y="159"/>
                      <a:pt x="81" y="156"/>
                      <a:pt x="80" y="154"/>
                    </a:cubicBezTo>
                    <a:cubicBezTo>
                      <a:pt x="76" y="148"/>
                      <a:pt x="78" y="138"/>
                      <a:pt x="72" y="135"/>
                    </a:cubicBezTo>
                    <a:cubicBezTo>
                      <a:pt x="76" y="136"/>
                      <a:pt x="77" y="130"/>
                      <a:pt x="75" y="126"/>
                    </a:cubicBezTo>
                    <a:cubicBezTo>
                      <a:pt x="74" y="122"/>
                      <a:pt x="70" y="119"/>
                      <a:pt x="70" y="115"/>
                    </a:cubicBezTo>
                    <a:cubicBezTo>
                      <a:pt x="70" y="113"/>
                      <a:pt x="70" y="112"/>
                      <a:pt x="70" y="110"/>
                    </a:cubicBezTo>
                    <a:cubicBezTo>
                      <a:pt x="69" y="106"/>
                      <a:pt x="62" y="106"/>
                      <a:pt x="61" y="102"/>
                    </a:cubicBezTo>
                    <a:cubicBezTo>
                      <a:pt x="61" y="100"/>
                      <a:pt x="61" y="99"/>
                      <a:pt x="61" y="97"/>
                    </a:cubicBezTo>
                    <a:cubicBezTo>
                      <a:pt x="61" y="94"/>
                      <a:pt x="58" y="92"/>
                      <a:pt x="55" y="91"/>
                    </a:cubicBezTo>
                    <a:cubicBezTo>
                      <a:pt x="52" y="91"/>
                      <a:pt x="49" y="90"/>
                      <a:pt x="46" y="88"/>
                    </a:cubicBezTo>
                    <a:cubicBezTo>
                      <a:pt x="44" y="87"/>
                      <a:pt x="42" y="84"/>
                      <a:pt x="40" y="86"/>
                    </a:cubicBezTo>
                    <a:cubicBezTo>
                      <a:pt x="39" y="86"/>
                      <a:pt x="39" y="87"/>
                      <a:pt x="38" y="88"/>
                    </a:cubicBezTo>
                    <a:cubicBezTo>
                      <a:pt x="36" y="90"/>
                      <a:pt x="31" y="89"/>
                      <a:pt x="28" y="87"/>
                    </a:cubicBezTo>
                    <a:cubicBezTo>
                      <a:pt x="19" y="81"/>
                      <a:pt x="14" y="70"/>
                      <a:pt x="12" y="59"/>
                    </a:cubicBezTo>
                    <a:cubicBezTo>
                      <a:pt x="10" y="48"/>
                      <a:pt x="10" y="37"/>
                      <a:pt x="8" y="26"/>
                    </a:cubicBezTo>
                    <a:cubicBezTo>
                      <a:pt x="7" y="23"/>
                      <a:pt x="6" y="19"/>
                      <a:pt x="5" y="16"/>
                    </a:cubicBezTo>
                    <a:cubicBezTo>
                      <a:pt x="3" y="13"/>
                      <a:pt x="1" y="10"/>
                      <a:pt x="0" y="6"/>
                    </a:cubicBezTo>
                    <a:cubicBezTo>
                      <a:pt x="0" y="0"/>
                      <a:pt x="13" y="4"/>
                      <a:pt x="18" y="5"/>
                    </a:cubicBezTo>
                    <a:cubicBezTo>
                      <a:pt x="23" y="5"/>
                      <a:pt x="27" y="6"/>
                      <a:pt x="32" y="8"/>
                    </a:cubicBezTo>
                    <a:cubicBezTo>
                      <a:pt x="37" y="9"/>
                      <a:pt x="42" y="12"/>
                      <a:pt x="47" y="14"/>
                    </a:cubicBezTo>
                    <a:cubicBezTo>
                      <a:pt x="67" y="23"/>
                      <a:pt x="90" y="24"/>
                      <a:pt x="106" y="38"/>
                    </a:cubicBezTo>
                    <a:cubicBezTo>
                      <a:pt x="111" y="43"/>
                      <a:pt x="116" y="50"/>
                      <a:pt x="123" y="52"/>
                    </a:cubicBezTo>
                    <a:cubicBezTo>
                      <a:pt x="126" y="52"/>
                      <a:pt x="129" y="53"/>
                      <a:pt x="132" y="54"/>
                    </a:cubicBezTo>
                    <a:cubicBezTo>
                      <a:pt x="139" y="58"/>
                      <a:pt x="140" y="68"/>
                      <a:pt x="145" y="75"/>
                    </a:cubicBezTo>
                    <a:cubicBezTo>
                      <a:pt x="146" y="77"/>
                      <a:pt x="147" y="79"/>
                      <a:pt x="148" y="81"/>
                    </a:cubicBezTo>
                    <a:cubicBezTo>
                      <a:pt x="149" y="83"/>
                      <a:pt x="149" y="86"/>
                      <a:pt x="149" y="89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1" y="140"/>
                      <a:pt x="152" y="171"/>
                      <a:pt x="148" y="203"/>
                    </a:cubicBezTo>
                    <a:cubicBezTo>
                      <a:pt x="147" y="213"/>
                      <a:pt x="145" y="224"/>
                      <a:pt x="148" y="234"/>
                    </a:cubicBezTo>
                    <a:cubicBezTo>
                      <a:pt x="149" y="237"/>
                      <a:pt x="150" y="239"/>
                      <a:pt x="151" y="242"/>
                    </a:cubicBezTo>
                    <a:cubicBezTo>
                      <a:pt x="152" y="245"/>
                      <a:pt x="152" y="249"/>
                      <a:pt x="152" y="252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53" y="265"/>
                      <a:pt x="153" y="266"/>
                      <a:pt x="152" y="267"/>
                    </a:cubicBezTo>
                    <a:cubicBezTo>
                      <a:pt x="151" y="268"/>
                      <a:pt x="150" y="268"/>
                      <a:pt x="149" y="268"/>
                    </a:cubicBezTo>
                    <a:cubicBezTo>
                      <a:pt x="132" y="266"/>
                      <a:pt x="114" y="257"/>
                      <a:pt x="98" y="263"/>
                    </a:cubicBezTo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0" name="îŝḷïdè">
                <a:extLst>
                  <a:ext uri="{FF2B5EF4-FFF2-40B4-BE49-F238E27FC236}">
                    <a16:creationId xmlns:a16="http://schemas.microsoft.com/office/drawing/2014/main" id="{7589796B-A3AB-4B14-8CF3-1B64134FCA15}"/>
                  </a:ext>
                </a:extLst>
              </p:cNvPr>
              <p:cNvSpPr/>
              <p:nvPr/>
            </p:nvSpPr>
            <p:spPr bwMode="auto">
              <a:xfrm>
                <a:off x="8175626" y="4314826"/>
                <a:ext cx="39688" cy="73025"/>
              </a:xfrm>
              <a:custGeom>
                <a:avLst/>
                <a:gdLst>
                  <a:gd name="T0" fmla="*/ 6 w 29"/>
                  <a:gd name="T1" fmla="*/ 5 h 54"/>
                  <a:gd name="T2" fmla="*/ 4 w 29"/>
                  <a:gd name="T3" fmla="*/ 6 h 54"/>
                  <a:gd name="T4" fmla="*/ 4 w 29"/>
                  <a:gd name="T5" fmla="*/ 23 h 54"/>
                  <a:gd name="T6" fmla="*/ 5 w 29"/>
                  <a:gd name="T7" fmla="*/ 24 h 54"/>
                  <a:gd name="T8" fmla="*/ 4 w 29"/>
                  <a:gd name="T9" fmla="*/ 27 h 54"/>
                  <a:gd name="T10" fmla="*/ 5 w 29"/>
                  <a:gd name="T11" fmla="*/ 37 h 54"/>
                  <a:gd name="T12" fmla="*/ 9 w 29"/>
                  <a:gd name="T13" fmla="*/ 40 h 54"/>
                  <a:gd name="T14" fmla="*/ 9 w 29"/>
                  <a:gd name="T15" fmla="*/ 48 h 54"/>
                  <a:gd name="T16" fmla="*/ 17 w 29"/>
                  <a:gd name="T17" fmla="*/ 54 h 54"/>
                  <a:gd name="T18" fmla="*/ 25 w 29"/>
                  <a:gd name="T19" fmla="*/ 52 h 54"/>
                  <a:gd name="T20" fmla="*/ 25 w 29"/>
                  <a:gd name="T21" fmla="*/ 45 h 54"/>
                  <a:gd name="T22" fmla="*/ 19 w 29"/>
                  <a:gd name="T23" fmla="*/ 39 h 54"/>
                  <a:gd name="T24" fmla="*/ 27 w 29"/>
                  <a:gd name="T25" fmla="*/ 32 h 54"/>
                  <a:gd name="T26" fmla="*/ 22 w 29"/>
                  <a:gd name="T27" fmla="*/ 22 h 54"/>
                  <a:gd name="T28" fmla="*/ 21 w 29"/>
                  <a:gd name="T29" fmla="*/ 20 h 54"/>
                  <a:gd name="T30" fmla="*/ 22 w 29"/>
                  <a:gd name="T31" fmla="*/ 17 h 54"/>
                  <a:gd name="T32" fmla="*/ 22 w 29"/>
                  <a:gd name="T33" fmla="*/ 1 h 54"/>
                  <a:gd name="T34" fmla="*/ 14 w 29"/>
                  <a:gd name="T35" fmla="*/ 1 h 54"/>
                  <a:gd name="T36" fmla="*/ 10 w 29"/>
                  <a:gd name="T37" fmla="*/ 4 h 54"/>
                  <a:gd name="T38" fmla="*/ 6 w 29"/>
                  <a:gd name="T39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54">
                    <a:moveTo>
                      <a:pt x="6" y="5"/>
                    </a:moveTo>
                    <a:cubicBezTo>
                      <a:pt x="5" y="5"/>
                      <a:pt x="4" y="6"/>
                      <a:pt x="4" y="6"/>
                    </a:cubicBezTo>
                    <a:cubicBezTo>
                      <a:pt x="0" y="11"/>
                      <a:pt x="0" y="18"/>
                      <a:pt x="4" y="23"/>
                    </a:cubicBezTo>
                    <a:cubicBezTo>
                      <a:pt x="4" y="23"/>
                      <a:pt x="4" y="24"/>
                      <a:pt x="5" y="24"/>
                    </a:cubicBezTo>
                    <a:cubicBezTo>
                      <a:pt x="5" y="25"/>
                      <a:pt x="5" y="26"/>
                      <a:pt x="4" y="27"/>
                    </a:cubicBezTo>
                    <a:cubicBezTo>
                      <a:pt x="2" y="30"/>
                      <a:pt x="3" y="34"/>
                      <a:pt x="5" y="37"/>
                    </a:cubicBezTo>
                    <a:cubicBezTo>
                      <a:pt x="7" y="38"/>
                      <a:pt x="8" y="39"/>
                      <a:pt x="9" y="40"/>
                    </a:cubicBezTo>
                    <a:cubicBezTo>
                      <a:pt x="10" y="42"/>
                      <a:pt x="9" y="45"/>
                      <a:pt x="9" y="48"/>
                    </a:cubicBezTo>
                    <a:cubicBezTo>
                      <a:pt x="9" y="52"/>
                      <a:pt x="13" y="53"/>
                      <a:pt x="17" y="54"/>
                    </a:cubicBezTo>
                    <a:cubicBezTo>
                      <a:pt x="20" y="54"/>
                      <a:pt x="23" y="54"/>
                      <a:pt x="25" y="52"/>
                    </a:cubicBezTo>
                    <a:cubicBezTo>
                      <a:pt x="26" y="50"/>
                      <a:pt x="26" y="47"/>
                      <a:pt x="25" y="45"/>
                    </a:cubicBezTo>
                    <a:cubicBezTo>
                      <a:pt x="23" y="43"/>
                      <a:pt x="21" y="41"/>
                      <a:pt x="19" y="39"/>
                    </a:cubicBezTo>
                    <a:cubicBezTo>
                      <a:pt x="23" y="39"/>
                      <a:pt x="27" y="36"/>
                      <a:pt x="27" y="32"/>
                    </a:cubicBezTo>
                    <a:cubicBezTo>
                      <a:pt x="27" y="28"/>
                      <a:pt x="25" y="24"/>
                      <a:pt x="22" y="22"/>
                    </a:cubicBezTo>
                    <a:cubicBezTo>
                      <a:pt x="22" y="21"/>
                      <a:pt x="21" y="21"/>
                      <a:pt x="21" y="20"/>
                    </a:cubicBezTo>
                    <a:cubicBezTo>
                      <a:pt x="20" y="19"/>
                      <a:pt x="21" y="18"/>
                      <a:pt x="22" y="17"/>
                    </a:cubicBezTo>
                    <a:cubicBezTo>
                      <a:pt x="26" y="13"/>
                      <a:pt x="29" y="3"/>
                      <a:pt x="22" y="1"/>
                    </a:cubicBezTo>
                    <a:cubicBezTo>
                      <a:pt x="19" y="0"/>
                      <a:pt x="16" y="0"/>
                      <a:pt x="14" y="1"/>
                    </a:cubicBezTo>
                    <a:cubicBezTo>
                      <a:pt x="12" y="2"/>
                      <a:pt x="12" y="3"/>
                      <a:pt x="10" y="4"/>
                    </a:cubicBezTo>
                    <a:cubicBezTo>
                      <a:pt x="9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1" name="išḻíḋê">
                <a:extLst>
                  <a:ext uri="{FF2B5EF4-FFF2-40B4-BE49-F238E27FC236}">
                    <a16:creationId xmlns:a16="http://schemas.microsoft.com/office/drawing/2014/main" id="{270A5EF4-CD4C-434A-916D-4C5C96257454}"/>
                  </a:ext>
                </a:extLst>
              </p:cNvPr>
              <p:cNvSpPr/>
              <p:nvPr/>
            </p:nvSpPr>
            <p:spPr bwMode="auto">
              <a:xfrm>
                <a:off x="8250238" y="3941763"/>
                <a:ext cx="41275" cy="85725"/>
              </a:xfrm>
              <a:custGeom>
                <a:avLst/>
                <a:gdLst>
                  <a:gd name="T0" fmla="*/ 10 w 30"/>
                  <a:gd name="T1" fmla="*/ 42 h 62"/>
                  <a:gd name="T2" fmla="*/ 0 w 30"/>
                  <a:gd name="T3" fmla="*/ 62 h 62"/>
                  <a:gd name="T4" fmla="*/ 10 w 30"/>
                  <a:gd name="T5" fmla="*/ 42 h 62"/>
                  <a:gd name="T6" fmla="*/ 30 w 30"/>
                  <a:gd name="T7" fmla="*/ 0 h 62"/>
                  <a:gd name="T8" fmla="*/ 20 w 30"/>
                  <a:gd name="T9" fmla="*/ 5 h 62"/>
                  <a:gd name="T10" fmla="*/ 16 w 30"/>
                  <a:gd name="T11" fmla="*/ 18 h 62"/>
                  <a:gd name="T12" fmla="*/ 10 w 30"/>
                  <a:gd name="T13" fmla="*/ 42 h 62"/>
                  <a:gd name="T14" fmla="*/ 30 w 30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62">
                    <a:moveTo>
                      <a:pt x="10" y="42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4" y="55"/>
                      <a:pt x="7" y="49"/>
                      <a:pt x="10" y="42"/>
                    </a:cubicBezTo>
                    <a:moveTo>
                      <a:pt x="30" y="0"/>
                    </a:moveTo>
                    <a:cubicBezTo>
                      <a:pt x="26" y="0"/>
                      <a:pt x="22" y="2"/>
                      <a:pt x="20" y="5"/>
                    </a:cubicBezTo>
                    <a:cubicBezTo>
                      <a:pt x="17" y="9"/>
                      <a:pt x="16" y="14"/>
                      <a:pt x="16" y="18"/>
                    </a:cubicBezTo>
                    <a:cubicBezTo>
                      <a:pt x="14" y="26"/>
                      <a:pt x="12" y="34"/>
                      <a:pt x="10" y="42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2" name="ïŝḷïḑê">
                <a:extLst>
                  <a:ext uri="{FF2B5EF4-FFF2-40B4-BE49-F238E27FC236}">
                    <a16:creationId xmlns:a16="http://schemas.microsoft.com/office/drawing/2014/main" id="{C85AA72A-74BC-4D75-A753-F84E9B26A223}"/>
                  </a:ext>
                </a:extLst>
              </p:cNvPr>
              <p:cNvSpPr/>
              <p:nvPr/>
            </p:nvSpPr>
            <p:spPr bwMode="auto">
              <a:xfrm>
                <a:off x="8269288" y="3957638"/>
                <a:ext cx="41275" cy="68263"/>
              </a:xfrm>
              <a:custGeom>
                <a:avLst/>
                <a:gdLst>
                  <a:gd name="T0" fmla="*/ 9 w 30"/>
                  <a:gd name="T1" fmla="*/ 35 h 50"/>
                  <a:gd name="T2" fmla="*/ 0 w 30"/>
                  <a:gd name="T3" fmla="*/ 50 h 50"/>
                  <a:gd name="T4" fmla="*/ 9 w 30"/>
                  <a:gd name="T5" fmla="*/ 35 h 50"/>
                  <a:gd name="T6" fmla="*/ 30 w 30"/>
                  <a:gd name="T7" fmla="*/ 0 h 50"/>
                  <a:gd name="T8" fmla="*/ 17 w 30"/>
                  <a:gd name="T9" fmla="*/ 8 h 50"/>
                  <a:gd name="T10" fmla="*/ 14 w 30"/>
                  <a:gd name="T11" fmla="*/ 21 h 50"/>
                  <a:gd name="T12" fmla="*/ 9 w 30"/>
                  <a:gd name="T13" fmla="*/ 35 h 50"/>
                  <a:gd name="T14" fmla="*/ 30 w 30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9" y="35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4" y="45"/>
                      <a:pt x="6" y="40"/>
                      <a:pt x="9" y="35"/>
                    </a:cubicBezTo>
                    <a:moveTo>
                      <a:pt x="30" y="0"/>
                    </a:moveTo>
                    <a:cubicBezTo>
                      <a:pt x="25" y="0"/>
                      <a:pt x="20" y="3"/>
                      <a:pt x="17" y="8"/>
                    </a:cubicBezTo>
                    <a:cubicBezTo>
                      <a:pt x="15" y="12"/>
                      <a:pt x="14" y="16"/>
                      <a:pt x="14" y="21"/>
                    </a:cubicBezTo>
                    <a:cubicBezTo>
                      <a:pt x="12" y="26"/>
                      <a:pt x="11" y="31"/>
                      <a:pt x="9" y="35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3" name="îṧḷiḓê">
                <a:extLst>
                  <a:ext uri="{FF2B5EF4-FFF2-40B4-BE49-F238E27FC236}">
                    <a16:creationId xmlns:a16="http://schemas.microsoft.com/office/drawing/2014/main" id="{DB84B795-82EA-42C0-A5D5-8D59D828E815}"/>
                  </a:ext>
                </a:extLst>
              </p:cNvPr>
              <p:cNvSpPr/>
              <p:nvPr/>
            </p:nvSpPr>
            <p:spPr bwMode="auto">
              <a:xfrm>
                <a:off x="4498976" y="4246563"/>
                <a:ext cx="392113" cy="520700"/>
              </a:xfrm>
              <a:custGeom>
                <a:avLst/>
                <a:gdLst>
                  <a:gd name="T0" fmla="*/ 193 w 286"/>
                  <a:gd name="T1" fmla="*/ 43 h 379"/>
                  <a:gd name="T2" fmla="*/ 181 w 286"/>
                  <a:gd name="T3" fmla="*/ 118 h 379"/>
                  <a:gd name="T4" fmla="*/ 186 w 286"/>
                  <a:gd name="T5" fmla="*/ 133 h 379"/>
                  <a:gd name="T6" fmla="*/ 171 w 286"/>
                  <a:gd name="T7" fmla="*/ 174 h 379"/>
                  <a:gd name="T8" fmla="*/ 99 w 286"/>
                  <a:gd name="T9" fmla="*/ 280 h 379"/>
                  <a:gd name="T10" fmla="*/ 89 w 286"/>
                  <a:gd name="T11" fmla="*/ 292 h 379"/>
                  <a:gd name="T12" fmla="*/ 36 w 286"/>
                  <a:gd name="T13" fmla="*/ 307 h 379"/>
                  <a:gd name="T14" fmla="*/ 1 w 286"/>
                  <a:gd name="T15" fmla="*/ 322 h 379"/>
                  <a:gd name="T16" fmla="*/ 1 w 286"/>
                  <a:gd name="T17" fmla="*/ 326 h 379"/>
                  <a:gd name="T18" fmla="*/ 27 w 286"/>
                  <a:gd name="T19" fmla="*/ 338 h 379"/>
                  <a:gd name="T20" fmla="*/ 24 w 286"/>
                  <a:gd name="T21" fmla="*/ 346 h 379"/>
                  <a:gd name="T22" fmla="*/ 14 w 286"/>
                  <a:gd name="T23" fmla="*/ 356 h 379"/>
                  <a:gd name="T24" fmla="*/ 16 w 286"/>
                  <a:gd name="T25" fmla="*/ 362 h 379"/>
                  <a:gd name="T26" fmla="*/ 28 w 286"/>
                  <a:gd name="T27" fmla="*/ 371 h 379"/>
                  <a:gd name="T28" fmla="*/ 99 w 286"/>
                  <a:gd name="T29" fmla="*/ 347 h 379"/>
                  <a:gd name="T30" fmla="*/ 149 w 286"/>
                  <a:gd name="T31" fmla="*/ 287 h 379"/>
                  <a:gd name="T32" fmla="*/ 181 w 286"/>
                  <a:gd name="T33" fmla="*/ 259 h 379"/>
                  <a:gd name="T34" fmla="*/ 233 w 286"/>
                  <a:gd name="T35" fmla="*/ 191 h 379"/>
                  <a:gd name="T36" fmla="*/ 245 w 286"/>
                  <a:gd name="T37" fmla="*/ 167 h 379"/>
                  <a:gd name="T38" fmla="*/ 248 w 286"/>
                  <a:gd name="T39" fmla="*/ 142 h 379"/>
                  <a:gd name="T40" fmla="*/ 265 w 286"/>
                  <a:gd name="T41" fmla="*/ 114 h 379"/>
                  <a:gd name="T42" fmla="*/ 285 w 286"/>
                  <a:gd name="T43" fmla="*/ 54 h 379"/>
                  <a:gd name="T44" fmla="*/ 249 w 286"/>
                  <a:gd name="T45" fmla="*/ 3 h 379"/>
                  <a:gd name="T46" fmla="*/ 229 w 286"/>
                  <a:gd name="T47" fmla="*/ 2 h 379"/>
                  <a:gd name="T48" fmla="*/ 209 w 286"/>
                  <a:gd name="T49" fmla="*/ 18 h 379"/>
                  <a:gd name="T50" fmla="*/ 196 w 286"/>
                  <a:gd name="T51" fmla="*/ 34 h 379"/>
                  <a:gd name="T52" fmla="*/ 188 w 286"/>
                  <a:gd name="T53" fmla="*/ 46 h 379"/>
                  <a:gd name="T54" fmla="*/ 190 w 286"/>
                  <a:gd name="T55" fmla="*/ 59 h 379"/>
                  <a:gd name="T56" fmla="*/ 193 w 286"/>
                  <a:gd name="T57" fmla="*/ 4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6" h="379">
                    <a:moveTo>
                      <a:pt x="193" y="43"/>
                    </a:moveTo>
                    <a:cubicBezTo>
                      <a:pt x="195" y="69"/>
                      <a:pt x="176" y="93"/>
                      <a:pt x="181" y="118"/>
                    </a:cubicBezTo>
                    <a:cubicBezTo>
                      <a:pt x="183" y="123"/>
                      <a:pt x="185" y="128"/>
                      <a:pt x="186" y="133"/>
                    </a:cubicBezTo>
                    <a:cubicBezTo>
                      <a:pt x="188" y="148"/>
                      <a:pt x="179" y="162"/>
                      <a:pt x="171" y="174"/>
                    </a:cubicBezTo>
                    <a:cubicBezTo>
                      <a:pt x="99" y="280"/>
                      <a:pt x="99" y="280"/>
                      <a:pt x="99" y="280"/>
                    </a:cubicBezTo>
                    <a:cubicBezTo>
                      <a:pt x="96" y="284"/>
                      <a:pt x="93" y="289"/>
                      <a:pt x="89" y="292"/>
                    </a:cubicBezTo>
                    <a:cubicBezTo>
                      <a:pt x="75" y="304"/>
                      <a:pt x="54" y="303"/>
                      <a:pt x="36" y="307"/>
                    </a:cubicBezTo>
                    <a:cubicBezTo>
                      <a:pt x="24" y="310"/>
                      <a:pt x="12" y="315"/>
                      <a:pt x="1" y="322"/>
                    </a:cubicBezTo>
                    <a:cubicBezTo>
                      <a:pt x="0" y="323"/>
                      <a:pt x="0" y="325"/>
                      <a:pt x="1" y="326"/>
                    </a:cubicBezTo>
                    <a:cubicBezTo>
                      <a:pt x="7" y="334"/>
                      <a:pt x="17" y="338"/>
                      <a:pt x="27" y="338"/>
                    </a:cubicBezTo>
                    <a:cubicBezTo>
                      <a:pt x="29" y="340"/>
                      <a:pt x="27" y="344"/>
                      <a:pt x="24" y="346"/>
                    </a:cubicBezTo>
                    <a:cubicBezTo>
                      <a:pt x="20" y="349"/>
                      <a:pt x="15" y="349"/>
                      <a:pt x="14" y="356"/>
                    </a:cubicBezTo>
                    <a:cubicBezTo>
                      <a:pt x="14" y="358"/>
                      <a:pt x="15" y="360"/>
                      <a:pt x="16" y="362"/>
                    </a:cubicBezTo>
                    <a:cubicBezTo>
                      <a:pt x="19" y="367"/>
                      <a:pt x="23" y="370"/>
                      <a:pt x="28" y="371"/>
                    </a:cubicBezTo>
                    <a:cubicBezTo>
                      <a:pt x="53" y="379"/>
                      <a:pt x="80" y="365"/>
                      <a:pt x="99" y="347"/>
                    </a:cubicBezTo>
                    <a:cubicBezTo>
                      <a:pt x="117" y="329"/>
                      <a:pt x="131" y="306"/>
                      <a:pt x="149" y="287"/>
                    </a:cubicBezTo>
                    <a:cubicBezTo>
                      <a:pt x="159" y="277"/>
                      <a:pt x="170" y="268"/>
                      <a:pt x="181" y="259"/>
                    </a:cubicBezTo>
                    <a:cubicBezTo>
                      <a:pt x="202" y="239"/>
                      <a:pt x="218" y="215"/>
                      <a:pt x="233" y="191"/>
                    </a:cubicBezTo>
                    <a:cubicBezTo>
                      <a:pt x="238" y="184"/>
                      <a:pt x="242" y="176"/>
                      <a:pt x="245" y="167"/>
                    </a:cubicBezTo>
                    <a:cubicBezTo>
                      <a:pt x="247" y="159"/>
                      <a:pt x="246" y="151"/>
                      <a:pt x="248" y="142"/>
                    </a:cubicBezTo>
                    <a:cubicBezTo>
                      <a:pt x="251" y="132"/>
                      <a:pt x="259" y="123"/>
                      <a:pt x="265" y="114"/>
                    </a:cubicBezTo>
                    <a:cubicBezTo>
                      <a:pt x="278" y="97"/>
                      <a:pt x="286" y="75"/>
                      <a:pt x="285" y="54"/>
                    </a:cubicBezTo>
                    <a:cubicBezTo>
                      <a:pt x="283" y="32"/>
                      <a:pt x="270" y="11"/>
                      <a:pt x="249" y="3"/>
                    </a:cubicBezTo>
                    <a:cubicBezTo>
                      <a:pt x="243" y="1"/>
                      <a:pt x="236" y="0"/>
                      <a:pt x="229" y="2"/>
                    </a:cubicBezTo>
                    <a:cubicBezTo>
                      <a:pt x="221" y="5"/>
                      <a:pt x="215" y="12"/>
                      <a:pt x="209" y="18"/>
                    </a:cubicBezTo>
                    <a:cubicBezTo>
                      <a:pt x="196" y="34"/>
                      <a:pt x="196" y="34"/>
                      <a:pt x="196" y="34"/>
                    </a:cubicBezTo>
                    <a:cubicBezTo>
                      <a:pt x="192" y="37"/>
                      <a:pt x="189" y="42"/>
                      <a:pt x="188" y="46"/>
                    </a:cubicBezTo>
                    <a:cubicBezTo>
                      <a:pt x="186" y="51"/>
                      <a:pt x="187" y="56"/>
                      <a:pt x="190" y="59"/>
                    </a:cubicBezTo>
                    <a:cubicBezTo>
                      <a:pt x="193" y="43"/>
                      <a:pt x="193" y="43"/>
                      <a:pt x="193" y="43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4" name="îṧ1îḓè">
                <a:extLst>
                  <a:ext uri="{FF2B5EF4-FFF2-40B4-BE49-F238E27FC236}">
                    <a16:creationId xmlns:a16="http://schemas.microsoft.com/office/drawing/2014/main" id="{2FD0D32D-7889-47D2-A926-C110AEBA194F}"/>
                  </a:ext>
                </a:extLst>
              </p:cNvPr>
              <p:cNvSpPr/>
              <p:nvPr/>
            </p:nvSpPr>
            <p:spPr bwMode="auto">
              <a:xfrm>
                <a:off x="4498976" y="4248151"/>
                <a:ext cx="392113" cy="511175"/>
              </a:xfrm>
              <a:custGeom>
                <a:avLst/>
                <a:gdLst>
                  <a:gd name="T0" fmla="*/ 237 w 285"/>
                  <a:gd name="T1" fmla="*/ 0 h 372"/>
                  <a:gd name="T2" fmla="*/ 229 w 285"/>
                  <a:gd name="T3" fmla="*/ 1 h 372"/>
                  <a:gd name="T4" fmla="*/ 209 w 285"/>
                  <a:gd name="T5" fmla="*/ 17 h 372"/>
                  <a:gd name="T6" fmla="*/ 196 w 285"/>
                  <a:gd name="T7" fmla="*/ 33 h 372"/>
                  <a:gd name="T8" fmla="*/ 188 w 285"/>
                  <a:gd name="T9" fmla="*/ 45 h 372"/>
                  <a:gd name="T10" fmla="*/ 187 w 285"/>
                  <a:gd name="T11" fmla="*/ 50 h 372"/>
                  <a:gd name="T12" fmla="*/ 190 w 285"/>
                  <a:gd name="T13" fmla="*/ 58 h 372"/>
                  <a:gd name="T14" fmla="*/ 193 w 285"/>
                  <a:gd name="T15" fmla="*/ 42 h 372"/>
                  <a:gd name="T16" fmla="*/ 193 w 285"/>
                  <a:gd name="T17" fmla="*/ 47 h 372"/>
                  <a:gd name="T18" fmla="*/ 180 w 285"/>
                  <a:gd name="T19" fmla="*/ 107 h 372"/>
                  <a:gd name="T20" fmla="*/ 181 w 285"/>
                  <a:gd name="T21" fmla="*/ 117 h 372"/>
                  <a:gd name="T22" fmla="*/ 186 w 285"/>
                  <a:gd name="T23" fmla="*/ 132 h 372"/>
                  <a:gd name="T24" fmla="*/ 186 w 285"/>
                  <a:gd name="T25" fmla="*/ 137 h 372"/>
                  <a:gd name="T26" fmla="*/ 171 w 285"/>
                  <a:gd name="T27" fmla="*/ 173 h 372"/>
                  <a:gd name="T28" fmla="*/ 99 w 285"/>
                  <a:gd name="T29" fmla="*/ 279 h 372"/>
                  <a:gd name="T30" fmla="*/ 89 w 285"/>
                  <a:gd name="T31" fmla="*/ 291 h 372"/>
                  <a:gd name="T32" fmla="*/ 36 w 285"/>
                  <a:gd name="T33" fmla="*/ 306 h 372"/>
                  <a:gd name="T34" fmla="*/ 1 w 285"/>
                  <a:gd name="T35" fmla="*/ 321 h 372"/>
                  <a:gd name="T36" fmla="*/ 0 w 285"/>
                  <a:gd name="T37" fmla="*/ 323 h 372"/>
                  <a:gd name="T38" fmla="*/ 1 w 285"/>
                  <a:gd name="T39" fmla="*/ 325 h 372"/>
                  <a:gd name="T40" fmla="*/ 25 w 285"/>
                  <a:gd name="T41" fmla="*/ 337 h 372"/>
                  <a:gd name="T42" fmla="*/ 27 w 285"/>
                  <a:gd name="T43" fmla="*/ 337 h 372"/>
                  <a:gd name="T44" fmla="*/ 28 w 285"/>
                  <a:gd name="T45" fmla="*/ 339 h 372"/>
                  <a:gd name="T46" fmla="*/ 24 w 285"/>
                  <a:gd name="T47" fmla="*/ 345 h 372"/>
                  <a:gd name="T48" fmla="*/ 14 w 285"/>
                  <a:gd name="T49" fmla="*/ 355 h 372"/>
                  <a:gd name="T50" fmla="*/ 14 w 285"/>
                  <a:gd name="T51" fmla="*/ 356 h 372"/>
                  <a:gd name="T52" fmla="*/ 16 w 285"/>
                  <a:gd name="T53" fmla="*/ 361 h 372"/>
                  <a:gd name="T54" fmla="*/ 28 w 285"/>
                  <a:gd name="T55" fmla="*/ 370 h 372"/>
                  <a:gd name="T56" fmla="*/ 43 w 285"/>
                  <a:gd name="T57" fmla="*/ 372 h 372"/>
                  <a:gd name="T58" fmla="*/ 99 w 285"/>
                  <a:gd name="T59" fmla="*/ 346 h 372"/>
                  <a:gd name="T60" fmla="*/ 149 w 285"/>
                  <a:gd name="T61" fmla="*/ 286 h 372"/>
                  <a:gd name="T62" fmla="*/ 181 w 285"/>
                  <a:gd name="T63" fmla="*/ 258 h 372"/>
                  <a:gd name="T64" fmla="*/ 233 w 285"/>
                  <a:gd name="T65" fmla="*/ 190 h 372"/>
                  <a:gd name="T66" fmla="*/ 245 w 285"/>
                  <a:gd name="T67" fmla="*/ 166 h 372"/>
                  <a:gd name="T68" fmla="*/ 248 w 285"/>
                  <a:gd name="T69" fmla="*/ 141 h 372"/>
                  <a:gd name="T70" fmla="*/ 265 w 285"/>
                  <a:gd name="T71" fmla="*/ 113 h 372"/>
                  <a:gd name="T72" fmla="*/ 285 w 285"/>
                  <a:gd name="T73" fmla="*/ 58 h 372"/>
                  <a:gd name="T74" fmla="*/ 285 w 285"/>
                  <a:gd name="T75" fmla="*/ 53 h 372"/>
                  <a:gd name="T76" fmla="*/ 249 w 285"/>
                  <a:gd name="T77" fmla="*/ 2 h 372"/>
                  <a:gd name="T78" fmla="*/ 237 w 285"/>
                  <a:gd name="T79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5" h="372">
                    <a:moveTo>
                      <a:pt x="237" y="0"/>
                    </a:moveTo>
                    <a:cubicBezTo>
                      <a:pt x="235" y="0"/>
                      <a:pt x="232" y="1"/>
                      <a:pt x="229" y="1"/>
                    </a:cubicBezTo>
                    <a:cubicBezTo>
                      <a:pt x="221" y="4"/>
                      <a:pt x="215" y="11"/>
                      <a:pt x="209" y="17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2" y="36"/>
                      <a:pt x="189" y="41"/>
                      <a:pt x="188" y="45"/>
                    </a:cubicBezTo>
                    <a:cubicBezTo>
                      <a:pt x="187" y="46"/>
                      <a:pt x="187" y="48"/>
                      <a:pt x="187" y="50"/>
                    </a:cubicBezTo>
                    <a:cubicBezTo>
                      <a:pt x="187" y="53"/>
                      <a:pt x="188" y="56"/>
                      <a:pt x="190" y="58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3" y="44"/>
                      <a:pt x="193" y="45"/>
                      <a:pt x="193" y="47"/>
                    </a:cubicBezTo>
                    <a:cubicBezTo>
                      <a:pt x="193" y="67"/>
                      <a:pt x="180" y="87"/>
                      <a:pt x="180" y="107"/>
                    </a:cubicBezTo>
                    <a:cubicBezTo>
                      <a:pt x="180" y="111"/>
                      <a:pt x="181" y="114"/>
                      <a:pt x="181" y="117"/>
                    </a:cubicBezTo>
                    <a:cubicBezTo>
                      <a:pt x="183" y="122"/>
                      <a:pt x="185" y="127"/>
                      <a:pt x="186" y="132"/>
                    </a:cubicBezTo>
                    <a:cubicBezTo>
                      <a:pt x="186" y="134"/>
                      <a:pt x="186" y="136"/>
                      <a:pt x="186" y="137"/>
                    </a:cubicBezTo>
                    <a:cubicBezTo>
                      <a:pt x="186" y="150"/>
                      <a:pt x="178" y="162"/>
                      <a:pt x="171" y="173"/>
                    </a:cubicBezTo>
                    <a:cubicBezTo>
                      <a:pt x="99" y="279"/>
                      <a:pt x="99" y="279"/>
                      <a:pt x="99" y="279"/>
                    </a:cubicBezTo>
                    <a:cubicBezTo>
                      <a:pt x="96" y="283"/>
                      <a:pt x="93" y="288"/>
                      <a:pt x="89" y="291"/>
                    </a:cubicBezTo>
                    <a:cubicBezTo>
                      <a:pt x="75" y="303"/>
                      <a:pt x="54" y="302"/>
                      <a:pt x="36" y="306"/>
                    </a:cubicBezTo>
                    <a:cubicBezTo>
                      <a:pt x="24" y="309"/>
                      <a:pt x="12" y="314"/>
                      <a:pt x="1" y="321"/>
                    </a:cubicBezTo>
                    <a:cubicBezTo>
                      <a:pt x="1" y="322"/>
                      <a:pt x="0" y="323"/>
                      <a:pt x="0" y="323"/>
                    </a:cubicBezTo>
                    <a:cubicBezTo>
                      <a:pt x="0" y="324"/>
                      <a:pt x="1" y="324"/>
                      <a:pt x="1" y="325"/>
                    </a:cubicBezTo>
                    <a:cubicBezTo>
                      <a:pt x="7" y="332"/>
                      <a:pt x="16" y="337"/>
                      <a:pt x="25" y="337"/>
                    </a:cubicBezTo>
                    <a:cubicBezTo>
                      <a:pt x="26" y="337"/>
                      <a:pt x="26" y="337"/>
                      <a:pt x="27" y="337"/>
                    </a:cubicBezTo>
                    <a:cubicBezTo>
                      <a:pt x="28" y="338"/>
                      <a:pt x="28" y="338"/>
                      <a:pt x="28" y="339"/>
                    </a:cubicBezTo>
                    <a:cubicBezTo>
                      <a:pt x="28" y="341"/>
                      <a:pt x="26" y="344"/>
                      <a:pt x="24" y="345"/>
                    </a:cubicBezTo>
                    <a:cubicBezTo>
                      <a:pt x="20" y="348"/>
                      <a:pt x="15" y="348"/>
                      <a:pt x="14" y="355"/>
                    </a:cubicBezTo>
                    <a:cubicBezTo>
                      <a:pt x="14" y="355"/>
                      <a:pt x="14" y="356"/>
                      <a:pt x="14" y="356"/>
                    </a:cubicBezTo>
                    <a:cubicBezTo>
                      <a:pt x="14" y="358"/>
                      <a:pt x="15" y="360"/>
                      <a:pt x="16" y="361"/>
                    </a:cubicBezTo>
                    <a:cubicBezTo>
                      <a:pt x="19" y="366"/>
                      <a:pt x="23" y="369"/>
                      <a:pt x="28" y="370"/>
                    </a:cubicBezTo>
                    <a:cubicBezTo>
                      <a:pt x="33" y="372"/>
                      <a:pt x="38" y="372"/>
                      <a:pt x="43" y="372"/>
                    </a:cubicBezTo>
                    <a:cubicBezTo>
                      <a:pt x="63" y="372"/>
                      <a:pt x="84" y="361"/>
                      <a:pt x="99" y="346"/>
                    </a:cubicBezTo>
                    <a:cubicBezTo>
                      <a:pt x="117" y="328"/>
                      <a:pt x="131" y="305"/>
                      <a:pt x="149" y="286"/>
                    </a:cubicBezTo>
                    <a:cubicBezTo>
                      <a:pt x="159" y="276"/>
                      <a:pt x="170" y="267"/>
                      <a:pt x="181" y="258"/>
                    </a:cubicBezTo>
                    <a:cubicBezTo>
                      <a:pt x="202" y="238"/>
                      <a:pt x="218" y="214"/>
                      <a:pt x="233" y="190"/>
                    </a:cubicBezTo>
                    <a:cubicBezTo>
                      <a:pt x="238" y="183"/>
                      <a:pt x="242" y="175"/>
                      <a:pt x="245" y="166"/>
                    </a:cubicBezTo>
                    <a:cubicBezTo>
                      <a:pt x="247" y="158"/>
                      <a:pt x="246" y="150"/>
                      <a:pt x="248" y="141"/>
                    </a:cubicBezTo>
                    <a:cubicBezTo>
                      <a:pt x="251" y="131"/>
                      <a:pt x="259" y="122"/>
                      <a:pt x="265" y="113"/>
                    </a:cubicBezTo>
                    <a:cubicBezTo>
                      <a:pt x="277" y="97"/>
                      <a:pt x="285" y="78"/>
                      <a:pt x="285" y="58"/>
                    </a:cubicBezTo>
                    <a:cubicBezTo>
                      <a:pt x="285" y="56"/>
                      <a:pt x="285" y="55"/>
                      <a:pt x="285" y="53"/>
                    </a:cubicBezTo>
                    <a:cubicBezTo>
                      <a:pt x="283" y="31"/>
                      <a:pt x="270" y="10"/>
                      <a:pt x="249" y="2"/>
                    </a:cubicBezTo>
                    <a:cubicBezTo>
                      <a:pt x="246" y="1"/>
                      <a:pt x="242" y="0"/>
                      <a:pt x="237" y="0"/>
                    </a:cubicBezTo>
                  </a:path>
                </a:pathLst>
              </a:custGeom>
              <a:solidFill>
                <a:srgbClr val="EE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5" name="ïśḷíďé">
                <a:extLst>
                  <a:ext uri="{FF2B5EF4-FFF2-40B4-BE49-F238E27FC236}">
                    <a16:creationId xmlns:a16="http://schemas.microsoft.com/office/drawing/2014/main" id="{E5A367CD-CB42-4C65-A7A7-BDE1A02B701C}"/>
                  </a:ext>
                </a:extLst>
              </p:cNvPr>
              <p:cNvSpPr/>
              <p:nvPr/>
            </p:nvSpPr>
            <p:spPr bwMode="auto">
              <a:xfrm>
                <a:off x="3957638" y="4227513"/>
                <a:ext cx="311150" cy="573088"/>
              </a:xfrm>
              <a:custGeom>
                <a:avLst/>
                <a:gdLst>
                  <a:gd name="T0" fmla="*/ 39 w 226"/>
                  <a:gd name="T1" fmla="*/ 165 h 417"/>
                  <a:gd name="T2" fmla="*/ 52 w 226"/>
                  <a:gd name="T3" fmla="*/ 202 h 417"/>
                  <a:gd name="T4" fmla="*/ 85 w 226"/>
                  <a:gd name="T5" fmla="*/ 263 h 417"/>
                  <a:gd name="T6" fmla="*/ 112 w 226"/>
                  <a:gd name="T7" fmla="*/ 299 h 417"/>
                  <a:gd name="T8" fmla="*/ 143 w 226"/>
                  <a:gd name="T9" fmla="*/ 346 h 417"/>
                  <a:gd name="T10" fmla="*/ 145 w 226"/>
                  <a:gd name="T11" fmla="*/ 379 h 417"/>
                  <a:gd name="T12" fmla="*/ 159 w 226"/>
                  <a:gd name="T13" fmla="*/ 408 h 417"/>
                  <a:gd name="T14" fmla="*/ 181 w 226"/>
                  <a:gd name="T15" fmla="*/ 415 h 417"/>
                  <a:gd name="T16" fmla="*/ 196 w 226"/>
                  <a:gd name="T17" fmla="*/ 412 h 417"/>
                  <a:gd name="T18" fmla="*/ 198 w 226"/>
                  <a:gd name="T19" fmla="*/ 405 h 417"/>
                  <a:gd name="T20" fmla="*/ 199 w 226"/>
                  <a:gd name="T21" fmla="*/ 389 h 417"/>
                  <a:gd name="T22" fmla="*/ 204 w 226"/>
                  <a:gd name="T23" fmla="*/ 381 h 417"/>
                  <a:gd name="T24" fmla="*/ 212 w 226"/>
                  <a:gd name="T25" fmla="*/ 388 h 417"/>
                  <a:gd name="T26" fmla="*/ 224 w 226"/>
                  <a:gd name="T27" fmla="*/ 384 h 417"/>
                  <a:gd name="T28" fmla="*/ 224 w 226"/>
                  <a:gd name="T29" fmla="*/ 384 h 417"/>
                  <a:gd name="T30" fmla="*/ 224 w 226"/>
                  <a:gd name="T31" fmla="*/ 370 h 417"/>
                  <a:gd name="T32" fmla="*/ 190 w 226"/>
                  <a:gd name="T33" fmla="*/ 328 h 417"/>
                  <a:gd name="T34" fmla="*/ 174 w 226"/>
                  <a:gd name="T35" fmla="*/ 319 h 417"/>
                  <a:gd name="T36" fmla="*/ 161 w 226"/>
                  <a:gd name="T37" fmla="*/ 302 h 417"/>
                  <a:gd name="T38" fmla="*/ 79 w 226"/>
                  <a:gd name="T39" fmla="*/ 148 h 417"/>
                  <a:gd name="T40" fmla="*/ 70 w 226"/>
                  <a:gd name="T41" fmla="*/ 118 h 417"/>
                  <a:gd name="T42" fmla="*/ 71 w 226"/>
                  <a:gd name="T43" fmla="*/ 86 h 417"/>
                  <a:gd name="T44" fmla="*/ 66 w 226"/>
                  <a:gd name="T45" fmla="*/ 29 h 417"/>
                  <a:gd name="T46" fmla="*/ 61 w 226"/>
                  <a:gd name="T47" fmla="*/ 15 h 417"/>
                  <a:gd name="T48" fmla="*/ 18 w 226"/>
                  <a:gd name="T49" fmla="*/ 9 h 417"/>
                  <a:gd name="T50" fmla="*/ 1 w 226"/>
                  <a:gd name="T51" fmla="*/ 40 h 417"/>
                  <a:gd name="T52" fmla="*/ 10 w 226"/>
                  <a:gd name="T53" fmla="*/ 72 h 417"/>
                  <a:gd name="T54" fmla="*/ 39 w 226"/>
                  <a:gd name="T55" fmla="*/ 16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6" h="417">
                    <a:moveTo>
                      <a:pt x="39" y="165"/>
                    </a:moveTo>
                    <a:cubicBezTo>
                      <a:pt x="43" y="177"/>
                      <a:pt x="47" y="190"/>
                      <a:pt x="52" y="202"/>
                    </a:cubicBezTo>
                    <a:cubicBezTo>
                      <a:pt x="61" y="224"/>
                      <a:pt x="72" y="244"/>
                      <a:pt x="85" y="263"/>
                    </a:cubicBezTo>
                    <a:cubicBezTo>
                      <a:pt x="94" y="276"/>
                      <a:pt x="103" y="288"/>
                      <a:pt x="112" y="299"/>
                    </a:cubicBezTo>
                    <a:cubicBezTo>
                      <a:pt x="125" y="313"/>
                      <a:pt x="138" y="328"/>
                      <a:pt x="143" y="346"/>
                    </a:cubicBezTo>
                    <a:cubicBezTo>
                      <a:pt x="145" y="357"/>
                      <a:pt x="144" y="368"/>
                      <a:pt x="145" y="379"/>
                    </a:cubicBezTo>
                    <a:cubicBezTo>
                      <a:pt x="146" y="390"/>
                      <a:pt x="150" y="402"/>
                      <a:pt x="159" y="408"/>
                    </a:cubicBezTo>
                    <a:cubicBezTo>
                      <a:pt x="166" y="412"/>
                      <a:pt x="173" y="415"/>
                      <a:pt x="181" y="415"/>
                    </a:cubicBezTo>
                    <a:cubicBezTo>
                      <a:pt x="186" y="416"/>
                      <a:pt x="193" y="417"/>
                      <a:pt x="196" y="412"/>
                    </a:cubicBezTo>
                    <a:cubicBezTo>
                      <a:pt x="197" y="410"/>
                      <a:pt x="198" y="408"/>
                      <a:pt x="198" y="405"/>
                    </a:cubicBezTo>
                    <a:cubicBezTo>
                      <a:pt x="199" y="389"/>
                      <a:pt x="199" y="389"/>
                      <a:pt x="199" y="389"/>
                    </a:cubicBezTo>
                    <a:cubicBezTo>
                      <a:pt x="199" y="386"/>
                      <a:pt x="201" y="381"/>
                      <a:pt x="204" y="381"/>
                    </a:cubicBezTo>
                    <a:cubicBezTo>
                      <a:pt x="207" y="381"/>
                      <a:pt x="209" y="386"/>
                      <a:pt x="212" y="388"/>
                    </a:cubicBezTo>
                    <a:cubicBezTo>
                      <a:pt x="216" y="390"/>
                      <a:pt x="222" y="389"/>
                      <a:pt x="224" y="384"/>
                    </a:cubicBezTo>
                    <a:cubicBezTo>
                      <a:pt x="224" y="384"/>
                      <a:pt x="224" y="384"/>
                      <a:pt x="224" y="384"/>
                    </a:cubicBezTo>
                    <a:cubicBezTo>
                      <a:pt x="226" y="379"/>
                      <a:pt x="226" y="374"/>
                      <a:pt x="224" y="370"/>
                    </a:cubicBezTo>
                    <a:cubicBezTo>
                      <a:pt x="220" y="352"/>
                      <a:pt x="207" y="336"/>
                      <a:pt x="190" y="328"/>
                    </a:cubicBezTo>
                    <a:cubicBezTo>
                      <a:pt x="184" y="325"/>
                      <a:pt x="179" y="322"/>
                      <a:pt x="174" y="319"/>
                    </a:cubicBezTo>
                    <a:cubicBezTo>
                      <a:pt x="168" y="314"/>
                      <a:pt x="164" y="309"/>
                      <a:pt x="161" y="302"/>
                    </a:cubicBezTo>
                    <a:cubicBezTo>
                      <a:pt x="130" y="253"/>
                      <a:pt x="100" y="202"/>
                      <a:pt x="79" y="148"/>
                    </a:cubicBezTo>
                    <a:cubicBezTo>
                      <a:pt x="74" y="139"/>
                      <a:pt x="71" y="129"/>
                      <a:pt x="70" y="118"/>
                    </a:cubicBezTo>
                    <a:cubicBezTo>
                      <a:pt x="70" y="107"/>
                      <a:pt x="70" y="97"/>
                      <a:pt x="71" y="86"/>
                    </a:cubicBezTo>
                    <a:cubicBezTo>
                      <a:pt x="73" y="67"/>
                      <a:pt x="71" y="48"/>
                      <a:pt x="66" y="29"/>
                    </a:cubicBezTo>
                    <a:cubicBezTo>
                      <a:pt x="65" y="24"/>
                      <a:pt x="63" y="19"/>
                      <a:pt x="61" y="15"/>
                    </a:cubicBezTo>
                    <a:cubicBezTo>
                      <a:pt x="52" y="2"/>
                      <a:pt x="31" y="0"/>
                      <a:pt x="18" y="9"/>
                    </a:cubicBezTo>
                    <a:cubicBezTo>
                      <a:pt x="8" y="16"/>
                      <a:pt x="2" y="28"/>
                      <a:pt x="1" y="40"/>
                    </a:cubicBezTo>
                    <a:cubicBezTo>
                      <a:pt x="0" y="51"/>
                      <a:pt x="7" y="62"/>
                      <a:pt x="10" y="72"/>
                    </a:cubicBezTo>
                    <a:cubicBezTo>
                      <a:pt x="20" y="103"/>
                      <a:pt x="29" y="134"/>
                      <a:pt x="39" y="165"/>
                    </a:cubicBezTo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6" name="îṧ1iḑê">
                <a:extLst>
                  <a:ext uri="{FF2B5EF4-FFF2-40B4-BE49-F238E27FC236}">
                    <a16:creationId xmlns:a16="http://schemas.microsoft.com/office/drawing/2014/main" id="{4FAC3C1D-8956-4BAF-821D-1FF29B585839}"/>
                  </a:ext>
                </a:extLst>
              </p:cNvPr>
              <p:cNvSpPr/>
              <p:nvPr/>
            </p:nvSpPr>
            <p:spPr bwMode="auto">
              <a:xfrm>
                <a:off x="3959226" y="4232276"/>
                <a:ext cx="307975" cy="566738"/>
              </a:xfrm>
              <a:custGeom>
                <a:avLst/>
                <a:gdLst>
                  <a:gd name="T0" fmla="*/ 36 w 224"/>
                  <a:gd name="T1" fmla="*/ 0 h 413"/>
                  <a:gd name="T2" fmla="*/ 17 w 224"/>
                  <a:gd name="T3" fmla="*/ 6 h 413"/>
                  <a:gd name="T4" fmla="*/ 0 w 224"/>
                  <a:gd name="T5" fmla="*/ 37 h 413"/>
                  <a:gd name="T6" fmla="*/ 0 w 224"/>
                  <a:gd name="T7" fmla="*/ 39 h 413"/>
                  <a:gd name="T8" fmla="*/ 9 w 224"/>
                  <a:gd name="T9" fmla="*/ 69 h 413"/>
                  <a:gd name="T10" fmla="*/ 38 w 224"/>
                  <a:gd name="T11" fmla="*/ 162 h 413"/>
                  <a:gd name="T12" fmla="*/ 51 w 224"/>
                  <a:gd name="T13" fmla="*/ 199 h 413"/>
                  <a:gd name="T14" fmla="*/ 84 w 224"/>
                  <a:gd name="T15" fmla="*/ 260 h 413"/>
                  <a:gd name="T16" fmla="*/ 111 w 224"/>
                  <a:gd name="T17" fmla="*/ 296 h 413"/>
                  <a:gd name="T18" fmla="*/ 142 w 224"/>
                  <a:gd name="T19" fmla="*/ 343 h 413"/>
                  <a:gd name="T20" fmla="*/ 144 w 224"/>
                  <a:gd name="T21" fmla="*/ 376 h 413"/>
                  <a:gd name="T22" fmla="*/ 158 w 224"/>
                  <a:gd name="T23" fmla="*/ 405 h 413"/>
                  <a:gd name="T24" fmla="*/ 180 w 224"/>
                  <a:gd name="T25" fmla="*/ 412 h 413"/>
                  <a:gd name="T26" fmla="*/ 186 w 224"/>
                  <a:gd name="T27" fmla="*/ 413 h 413"/>
                  <a:gd name="T28" fmla="*/ 195 w 224"/>
                  <a:gd name="T29" fmla="*/ 409 h 413"/>
                  <a:gd name="T30" fmla="*/ 197 w 224"/>
                  <a:gd name="T31" fmla="*/ 403 h 413"/>
                  <a:gd name="T32" fmla="*/ 197 w 224"/>
                  <a:gd name="T33" fmla="*/ 402 h 413"/>
                  <a:gd name="T34" fmla="*/ 197 w 224"/>
                  <a:gd name="T35" fmla="*/ 402 h 413"/>
                  <a:gd name="T36" fmla="*/ 197 w 224"/>
                  <a:gd name="T37" fmla="*/ 402 h 413"/>
                  <a:gd name="T38" fmla="*/ 198 w 224"/>
                  <a:gd name="T39" fmla="*/ 386 h 413"/>
                  <a:gd name="T40" fmla="*/ 203 w 224"/>
                  <a:gd name="T41" fmla="*/ 378 h 413"/>
                  <a:gd name="T42" fmla="*/ 211 w 224"/>
                  <a:gd name="T43" fmla="*/ 385 h 413"/>
                  <a:gd name="T44" fmla="*/ 215 w 224"/>
                  <a:gd name="T45" fmla="*/ 386 h 413"/>
                  <a:gd name="T46" fmla="*/ 223 w 224"/>
                  <a:gd name="T47" fmla="*/ 381 h 413"/>
                  <a:gd name="T48" fmla="*/ 223 w 224"/>
                  <a:gd name="T49" fmla="*/ 381 h 413"/>
                  <a:gd name="T50" fmla="*/ 224 w 224"/>
                  <a:gd name="T51" fmla="*/ 373 h 413"/>
                  <a:gd name="T52" fmla="*/ 223 w 224"/>
                  <a:gd name="T53" fmla="*/ 367 h 413"/>
                  <a:gd name="T54" fmla="*/ 189 w 224"/>
                  <a:gd name="T55" fmla="*/ 325 h 413"/>
                  <a:gd name="T56" fmla="*/ 173 w 224"/>
                  <a:gd name="T57" fmla="*/ 316 h 413"/>
                  <a:gd name="T58" fmla="*/ 160 w 224"/>
                  <a:gd name="T59" fmla="*/ 299 h 413"/>
                  <a:gd name="T60" fmla="*/ 78 w 224"/>
                  <a:gd name="T61" fmla="*/ 145 h 413"/>
                  <a:gd name="T62" fmla="*/ 69 w 224"/>
                  <a:gd name="T63" fmla="*/ 115 h 413"/>
                  <a:gd name="T64" fmla="*/ 69 w 224"/>
                  <a:gd name="T65" fmla="*/ 107 h 413"/>
                  <a:gd name="T66" fmla="*/ 70 w 224"/>
                  <a:gd name="T67" fmla="*/ 83 h 413"/>
                  <a:gd name="T68" fmla="*/ 71 w 224"/>
                  <a:gd name="T69" fmla="*/ 71 h 413"/>
                  <a:gd name="T70" fmla="*/ 65 w 224"/>
                  <a:gd name="T71" fmla="*/ 26 h 413"/>
                  <a:gd name="T72" fmla="*/ 60 w 224"/>
                  <a:gd name="T73" fmla="*/ 12 h 413"/>
                  <a:gd name="T74" fmla="*/ 36 w 224"/>
                  <a:gd name="T75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4" h="413">
                    <a:moveTo>
                      <a:pt x="36" y="0"/>
                    </a:moveTo>
                    <a:cubicBezTo>
                      <a:pt x="29" y="0"/>
                      <a:pt x="23" y="2"/>
                      <a:pt x="17" y="6"/>
                    </a:cubicBezTo>
                    <a:cubicBezTo>
                      <a:pt x="7" y="13"/>
                      <a:pt x="1" y="25"/>
                      <a:pt x="0" y="37"/>
                    </a:cubicBezTo>
                    <a:cubicBezTo>
                      <a:pt x="0" y="38"/>
                      <a:pt x="0" y="38"/>
                      <a:pt x="0" y="39"/>
                    </a:cubicBezTo>
                    <a:cubicBezTo>
                      <a:pt x="0" y="49"/>
                      <a:pt x="6" y="60"/>
                      <a:pt x="9" y="69"/>
                    </a:cubicBezTo>
                    <a:cubicBezTo>
                      <a:pt x="19" y="100"/>
                      <a:pt x="28" y="131"/>
                      <a:pt x="38" y="162"/>
                    </a:cubicBezTo>
                    <a:cubicBezTo>
                      <a:pt x="42" y="174"/>
                      <a:pt x="46" y="187"/>
                      <a:pt x="51" y="199"/>
                    </a:cubicBezTo>
                    <a:cubicBezTo>
                      <a:pt x="60" y="221"/>
                      <a:pt x="71" y="241"/>
                      <a:pt x="84" y="260"/>
                    </a:cubicBezTo>
                    <a:cubicBezTo>
                      <a:pt x="93" y="273"/>
                      <a:pt x="102" y="285"/>
                      <a:pt x="111" y="296"/>
                    </a:cubicBezTo>
                    <a:cubicBezTo>
                      <a:pt x="124" y="310"/>
                      <a:pt x="137" y="325"/>
                      <a:pt x="142" y="343"/>
                    </a:cubicBezTo>
                    <a:cubicBezTo>
                      <a:pt x="144" y="354"/>
                      <a:pt x="143" y="365"/>
                      <a:pt x="144" y="376"/>
                    </a:cubicBezTo>
                    <a:cubicBezTo>
                      <a:pt x="145" y="387"/>
                      <a:pt x="149" y="399"/>
                      <a:pt x="158" y="405"/>
                    </a:cubicBezTo>
                    <a:cubicBezTo>
                      <a:pt x="165" y="409"/>
                      <a:pt x="172" y="412"/>
                      <a:pt x="180" y="412"/>
                    </a:cubicBezTo>
                    <a:cubicBezTo>
                      <a:pt x="182" y="413"/>
                      <a:pt x="184" y="413"/>
                      <a:pt x="186" y="413"/>
                    </a:cubicBezTo>
                    <a:cubicBezTo>
                      <a:pt x="190" y="413"/>
                      <a:pt x="193" y="412"/>
                      <a:pt x="195" y="409"/>
                    </a:cubicBezTo>
                    <a:cubicBezTo>
                      <a:pt x="196" y="407"/>
                      <a:pt x="197" y="405"/>
                      <a:pt x="197" y="403"/>
                    </a:cubicBezTo>
                    <a:cubicBezTo>
                      <a:pt x="197" y="402"/>
                      <a:pt x="197" y="402"/>
                      <a:pt x="197" y="402"/>
                    </a:cubicBezTo>
                    <a:cubicBezTo>
                      <a:pt x="197" y="402"/>
                      <a:pt x="197" y="402"/>
                      <a:pt x="197" y="402"/>
                    </a:cubicBezTo>
                    <a:cubicBezTo>
                      <a:pt x="197" y="402"/>
                      <a:pt x="197" y="402"/>
                      <a:pt x="197" y="402"/>
                    </a:cubicBezTo>
                    <a:cubicBezTo>
                      <a:pt x="198" y="386"/>
                      <a:pt x="198" y="386"/>
                      <a:pt x="198" y="386"/>
                    </a:cubicBezTo>
                    <a:cubicBezTo>
                      <a:pt x="198" y="383"/>
                      <a:pt x="200" y="378"/>
                      <a:pt x="203" y="378"/>
                    </a:cubicBezTo>
                    <a:cubicBezTo>
                      <a:pt x="206" y="378"/>
                      <a:pt x="208" y="383"/>
                      <a:pt x="211" y="385"/>
                    </a:cubicBezTo>
                    <a:cubicBezTo>
                      <a:pt x="212" y="386"/>
                      <a:pt x="214" y="386"/>
                      <a:pt x="215" y="386"/>
                    </a:cubicBezTo>
                    <a:cubicBezTo>
                      <a:pt x="218" y="386"/>
                      <a:pt x="221" y="384"/>
                      <a:pt x="223" y="381"/>
                    </a:cubicBezTo>
                    <a:cubicBezTo>
                      <a:pt x="223" y="381"/>
                      <a:pt x="223" y="381"/>
                      <a:pt x="223" y="381"/>
                    </a:cubicBezTo>
                    <a:cubicBezTo>
                      <a:pt x="224" y="379"/>
                      <a:pt x="224" y="376"/>
                      <a:pt x="224" y="373"/>
                    </a:cubicBezTo>
                    <a:cubicBezTo>
                      <a:pt x="224" y="371"/>
                      <a:pt x="224" y="369"/>
                      <a:pt x="223" y="367"/>
                    </a:cubicBezTo>
                    <a:cubicBezTo>
                      <a:pt x="219" y="349"/>
                      <a:pt x="206" y="333"/>
                      <a:pt x="189" y="325"/>
                    </a:cubicBezTo>
                    <a:cubicBezTo>
                      <a:pt x="183" y="322"/>
                      <a:pt x="178" y="319"/>
                      <a:pt x="173" y="316"/>
                    </a:cubicBezTo>
                    <a:cubicBezTo>
                      <a:pt x="167" y="311"/>
                      <a:pt x="163" y="306"/>
                      <a:pt x="160" y="299"/>
                    </a:cubicBezTo>
                    <a:cubicBezTo>
                      <a:pt x="129" y="250"/>
                      <a:pt x="99" y="199"/>
                      <a:pt x="78" y="145"/>
                    </a:cubicBezTo>
                    <a:cubicBezTo>
                      <a:pt x="73" y="136"/>
                      <a:pt x="70" y="126"/>
                      <a:pt x="69" y="115"/>
                    </a:cubicBezTo>
                    <a:cubicBezTo>
                      <a:pt x="69" y="112"/>
                      <a:pt x="69" y="110"/>
                      <a:pt x="69" y="107"/>
                    </a:cubicBezTo>
                    <a:cubicBezTo>
                      <a:pt x="69" y="99"/>
                      <a:pt x="69" y="91"/>
                      <a:pt x="70" y="83"/>
                    </a:cubicBezTo>
                    <a:cubicBezTo>
                      <a:pt x="71" y="79"/>
                      <a:pt x="71" y="75"/>
                      <a:pt x="71" y="71"/>
                    </a:cubicBezTo>
                    <a:cubicBezTo>
                      <a:pt x="71" y="56"/>
                      <a:pt x="69" y="41"/>
                      <a:pt x="65" y="26"/>
                    </a:cubicBezTo>
                    <a:cubicBezTo>
                      <a:pt x="64" y="21"/>
                      <a:pt x="62" y="16"/>
                      <a:pt x="60" y="12"/>
                    </a:cubicBezTo>
                    <a:cubicBezTo>
                      <a:pt x="54" y="4"/>
                      <a:pt x="45" y="0"/>
                      <a:pt x="36" y="0"/>
                    </a:cubicBezTo>
                  </a:path>
                </a:pathLst>
              </a:custGeom>
              <a:solidFill>
                <a:srgbClr val="995C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7" name="îŝḻîḋè">
                <a:extLst>
                  <a:ext uri="{FF2B5EF4-FFF2-40B4-BE49-F238E27FC236}">
                    <a16:creationId xmlns:a16="http://schemas.microsoft.com/office/drawing/2014/main" id="{9C5756C8-4F63-4CF8-AFDA-581EAF3E5D08}"/>
                  </a:ext>
                </a:extLst>
              </p:cNvPr>
              <p:cNvSpPr/>
              <p:nvPr/>
            </p:nvSpPr>
            <p:spPr bwMode="auto">
              <a:xfrm>
                <a:off x="4757738" y="5065713"/>
                <a:ext cx="258763" cy="95250"/>
              </a:xfrm>
              <a:custGeom>
                <a:avLst/>
                <a:gdLst>
                  <a:gd name="T0" fmla="*/ 65 w 189"/>
                  <a:gd name="T1" fmla="*/ 30 h 69"/>
                  <a:gd name="T2" fmla="*/ 11 w 189"/>
                  <a:gd name="T3" fmla="*/ 38 h 69"/>
                  <a:gd name="T4" fmla="*/ 3 w 189"/>
                  <a:gd name="T5" fmla="*/ 39 h 69"/>
                  <a:gd name="T6" fmla="*/ 7 w 189"/>
                  <a:gd name="T7" fmla="*/ 50 h 69"/>
                  <a:gd name="T8" fmla="*/ 44 w 189"/>
                  <a:gd name="T9" fmla="*/ 65 h 69"/>
                  <a:gd name="T10" fmla="*/ 80 w 189"/>
                  <a:gd name="T11" fmla="*/ 68 h 69"/>
                  <a:gd name="T12" fmla="*/ 178 w 189"/>
                  <a:gd name="T13" fmla="*/ 64 h 69"/>
                  <a:gd name="T14" fmla="*/ 183 w 189"/>
                  <a:gd name="T15" fmla="*/ 63 h 69"/>
                  <a:gd name="T16" fmla="*/ 187 w 189"/>
                  <a:gd name="T17" fmla="*/ 56 h 69"/>
                  <a:gd name="T18" fmla="*/ 179 w 189"/>
                  <a:gd name="T19" fmla="*/ 33 h 69"/>
                  <a:gd name="T20" fmla="*/ 156 w 189"/>
                  <a:gd name="T21" fmla="*/ 21 h 69"/>
                  <a:gd name="T22" fmla="*/ 127 w 189"/>
                  <a:gd name="T23" fmla="*/ 10 h 69"/>
                  <a:gd name="T24" fmla="*/ 103 w 189"/>
                  <a:gd name="T25" fmla="*/ 1 h 69"/>
                  <a:gd name="T26" fmla="*/ 65 w 189"/>
                  <a:gd name="T27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69">
                    <a:moveTo>
                      <a:pt x="65" y="30"/>
                    </a:moveTo>
                    <a:cubicBezTo>
                      <a:pt x="49" y="39"/>
                      <a:pt x="30" y="40"/>
                      <a:pt x="11" y="38"/>
                    </a:cubicBezTo>
                    <a:cubicBezTo>
                      <a:pt x="9" y="37"/>
                      <a:pt x="5" y="37"/>
                      <a:pt x="3" y="39"/>
                    </a:cubicBezTo>
                    <a:cubicBezTo>
                      <a:pt x="0" y="43"/>
                      <a:pt x="4" y="47"/>
                      <a:pt x="7" y="50"/>
                    </a:cubicBezTo>
                    <a:cubicBezTo>
                      <a:pt x="18" y="58"/>
                      <a:pt x="30" y="63"/>
                      <a:pt x="44" y="65"/>
                    </a:cubicBezTo>
                    <a:cubicBezTo>
                      <a:pt x="56" y="67"/>
                      <a:pt x="68" y="68"/>
                      <a:pt x="80" y="68"/>
                    </a:cubicBezTo>
                    <a:cubicBezTo>
                      <a:pt x="112" y="68"/>
                      <a:pt x="145" y="69"/>
                      <a:pt x="178" y="64"/>
                    </a:cubicBezTo>
                    <a:cubicBezTo>
                      <a:pt x="180" y="64"/>
                      <a:pt x="182" y="63"/>
                      <a:pt x="183" y="63"/>
                    </a:cubicBezTo>
                    <a:cubicBezTo>
                      <a:pt x="185" y="61"/>
                      <a:pt x="187" y="59"/>
                      <a:pt x="187" y="56"/>
                    </a:cubicBezTo>
                    <a:cubicBezTo>
                      <a:pt x="189" y="48"/>
                      <a:pt x="186" y="39"/>
                      <a:pt x="179" y="33"/>
                    </a:cubicBezTo>
                    <a:cubicBezTo>
                      <a:pt x="172" y="28"/>
                      <a:pt x="164" y="23"/>
                      <a:pt x="156" y="21"/>
                    </a:cubicBezTo>
                    <a:cubicBezTo>
                      <a:pt x="127" y="10"/>
                      <a:pt x="127" y="10"/>
                      <a:pt x="127" y="10"/>
                    </a:cubicBezTo>
                    <a:cubicBezTo>
                      <a:pt x="121" y="7"/>
                      <a:pt x="110" y="0"/>
                      <a:pt x="103" y="1"/>
                    </a:cubicBezTo>
                    <a:cubicBezTo>
                      <a:pt x="89" y="2"/>
                      <a:pt x="76" y="23"/>
                      <a:pt x="65" y="30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8" name="îş1îďe">
                <a:extLst>
                  <a:ext uri="{FF2B5EF4-FFF2-40B4-BE49-F238E27FC236}">
                    <a16:creationId xmlns:a16="http://schemas.microsoft.com/office/drawing/2014/main" id="{25984581-727D-4A4B-B49C-B66A3B7C779C}"/>
                  </a:ext>
                </a:extLst>
              </p:cNvPr>
              <p:cNvSpPr/>
              <p:nvPr/>
            </p:nvSpPr>
            <p:spPr bwMode="auto">
              <a:xfrm>
                <a:off x="4864101" y="5140326"/>
                <a:ext cx="239713" cy="125413"/>
              </a:xfrm>
              <a:custGeom>
                <a:avLst/>
                <a:gdLst>
                  <a:gd name="T0" fmla="*/ 58 w 174"/>
                  <a:gd name="T1" fmla="*/ 43 h 92"/>
                  <a:gd name="T2" fmla="*/ 11 w 174"/>
                  <a:gd name="T3" fmla="*/ 61 h 92"/>
                  <a:gd name="T4" fmla="*/ 0 w 174"/>
                  <a:gd name="T5" fmla="*/ 66 h 92"/>
                  <a:gd name="T6" fmla="*/ 1 w 174"/>
                  <a:gd name="T7" fmla="*/ 70 h 92"/>
                  <a:gd name="T8" fmla="*/ 26 w 174"/>
                  <a:gd name="T9" fmla="*/ 89 h 92"/>
                  <a:gd name="T10" fmla="*/ 56 w 174"/>
                  <a:gd name="T11" fmla="*/ 91 h 92"/>
                  <a:gd name="T12" fmla="*/ 85 w 174"/>
                  <a:gd name="T13" fmla="*/ 89 h 92"/>
                  <a:gd name="T14" fmla="*/ 102 w 174"/>
                  <a:gd name="T15" fmla="*/ 88 h 92"/>
                  <a:gd name="T16" fmla="*/ 119 w 174"/>
                  <a:gd name="T17" fmla="*/ 85 h 92"/>
                  <a:gd name="T18" fmla="*/ 161 w 174"/>
                  <a:gd name="T19" fmla="*/ 83 h 92"/>
                  <a:gd name="T20" fmla="*/ 172 w 174"/>
                  <a:gd name="T21" fmla="*/ 81 h 92"/>
                  <a:gd name="T22" fmla="*/ 172 w 174"/>
                  <a:gd name="T23" fmla="*/ 69 h 92"/>
                  <a:gd name="T24" fmla="*/ 170 w 174"/>
                  <a:gd name="T25" fmla="*/ 43 h 92"/>
                  <a:gd name="T26" fmla="*/ 141 w 174"/>
                  <a:gd name="T27" fmla="*/ 11 h 92"/>
                  <a:gd name="T28" fmla="*/ 92 w 174"/>
                  <a:gd name="T29" fmla="*/ 9 h 92"/>
                  <a:gd name="T30" fmla="*/ 58 w 174"/>
                  <a:gd name="T31" fmla="*/ 4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" h="92">
                    <a:moveTo>
                      <a:pt x="58" y="43"/>
                    </a:moveTo>
                    <a:cubicBezTo>
                      <a:pt x="45" y="54"/>
                      <a:pt x="28" y="61"/>
                      <a:pt x="11" y="61"/>
                    </a:cubicBezTo>
                    <a:cubicBezTo>
                      <a:pt x="6" y="61"/>
                      <a:pt x="0" y="61"/>
                      <a:pt x="0" y="66"/>
                    </a:cubicBezTo>
                    <a:cubicBezTo>
                      <a:pt x="0" y="67"/>
                      <a:pt x="0" y="68"/>
                      <a:pt x="1" y="70"/>
                    </a:cubicBezTo>
                    <a:cubicBezTo>
                      <a:pt x="7" y="79"/>
                      <a:pt x="16" y="86"/>
                      <a:pt x="26" y="89"/>
                    </a:cubicBezTo>
                    <a:cubicBezTo>
                      <a:pt x="36" y="91"/>
                      <a:pt x="46" y="92"/>
                      <a:pt x="56" y="91"/>
                    </a:cubicBezTo>
                    <a:cubicBezTo>
                      <a:pt x="85" y="89"/>
                      <a:pt x="85" y="89"/>
                      <a:pt x="85" y="89"/>
                    </a:cubicBezTo>
                    <a:cubicBezTo>
                      <a:pt x="91" y="89"/>
                      <a:pt x="96" y="89"/>
                      <a:pt x="102" y="88"/>
                    </a:cubicBezTo>
                    <a:cubicBezTo>
                      <a:pt x="107" y="87"/>
                      <a:pt x="113" y="86"/>
                      <a:pt x="119" y="85"/>
                    </a:cubicBezTo>
                    <a:cubicBezTo>
                      <a:pt x="133" y="83"/>
                      <a:pt x="147" y="83"/>
                      <a:pt x="161" y="83"/>
                    </a:cubicBezTo>
                    <a:cubicBezTo>
                      <a:pt x="165" y="84"/>
                      <a:pt x="169" y="83"/>
                      <a:pt x="172" y="81"/>
                    </a:cubicBezTo>
                    <a:cubicBezTo>
                      <a:pt x="174" y="77"/>
                      <a:pt x="173" y="73"/>
                      <a:pt x="172" y="69"/>
                    </a:cubicBezTo>
                    <a:cubicBezTo>
                      <a:pt x="170" y="60"/>
                      <a:pt x="172" y="51"/>
                      <a:pt x="170" y="43"/>
                    </a:cubicBezTo>
                    <a:cubicBezTo>
                      <a:pt x="168" y="28"/>
                      <a:pt x="155" y="16"/>
                      <a:pt x="141" y="11"/>
                    </a:cubicBezTo>
                    <a:cubicBezTo>
                      <a:pt x="127" y="6"/>
                      <a:pt x="104" y="0"/>
                      <a:pt x="92" y="9"/>
                    </a:cubicBezTo>
                    <a:cubicBezTo>
                      <a:pt x="78" y="17"/>
                      <a:pt x="70" y="32"/>
                      <a:pt x="58" y="43"/>
                    </a:cubicBez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9" name="iṩḻïḍè">
                <a:extLst>
                  <a:ext uri="{FF2B5EF4-FFF2-40B4-BE49-F238E27FC236}">
                    <a16:creationId xmlns:a16="http://schemas.microsoft.com/office/drawing/2014/main" id="{60D2CF64-B62C-4FF9-9C87-C7E9FEFC5EA6}"/>
                  </a:ext>
                </a:extLst>
              </p:cNvPr>
              <p:cNvSpPr/>
              <p:nvPr/>
            </p:nvSpPr>
            <p:spPr bwMode="auto">
              <a:xfrm>
                <a:off x="4832351" y="4454526"/>
                <a:ext cx="288925" cy="676275"/>
              </a:xfrm>
              <a:custGeom>
                <a:avLst/>
                <a:gdLst>
                  <a:gd name="T0" fmla="*/ 24 w 210"/>
                  <a:gd name="T1" fmla="*/ 164 h 492"/>
                  <a:gd name="T2" fmla="*/ 3 w 210"/>
                  <a:gd name="T3" fmla="*/ 217 h 492"/>
                  <a:gd name="T4" fmla="*/ 14 w 210"/>
                  <a:gd name="T5" fmla="*/ 247 h 492"/>
                  <a:gd name="T6" fmla="*/ 26 w 210"/>
                  <a:gd name="T7" fmla="*/ 288 h 492"/>
                  <a:gd name="T8" fmla="*/ 38 w 210"/>
                  <a:gd name="T9" fmla="*/ 351 h 492"/>
                  <a:gd name="T10" fmla="*/ 41 w 210"/>
                  <a:gd name="T11" fmla="*/ 422 h 492"/>
                  <a:gd name="T12" fmla="*/ 36 w 210"/>
                  <a:gd name="T13" fmla="*/ 438 h 492"/>
                  <a:gd name="T14" fmla="*/ 31 w 210"/>
                  <a:gd name="T15" fmla="*/ 444 h 492"/>
                  <a:gd name="T16" fmla="*/ 32 w 210"/>
                  <a:gd name="T17" fmla="*/ 450 h 492"/>
                  <a:gd name="T18" fmla="*/ 68 w 210"/>
                  <a:gd name="T19" fmla="*/ 482 h 492"/>
                  <a:gd name="T20" fmla="*/ 116 w 210"/>
                  <a:gd name="T21" fmla="*/ 491 h 492"/>
                  <a:gd name="T22" fmla="*/ 123 w 210"/>
                  <a:gd name="T23" fmla="*/ 490 h 492"/>
                  <a:gd name="T24" fmla="*/ 128 w 210"/>
                  <a:gd name="T25" fmla="*/ 485 h 492"/>
                  <a:gd name="T26" fmla="*/ 133 w 210"/>
                  <a:gd name="T27" fmla="*/ 409 h 492"/>
                  <a:gd name="T28" fmla="*/ 137 w 210"/>
                  <a:gd name="T29" fmla="*/ 345 h 492"/>
                  <a:gd name="T30" fmla="*/ 130 w 210"/>
                  <a:gd name="T31" fmla="*/ 293 h 492"/>
                  <a:gd name="T32" fmla="*/ 138 w 210"/>
                  <a:gd name="T33" fmla="*/ 209 h 492"/>
                  <a:gd name="T34" fmla="*/ 151 w 210"/>
                  <a:gd name="T35" fmla="*/ 145 h 492"/>
                  <a:gd name="T36" fmla="*/ 165 w 210"/>
                  <a:gd name="T37" fmla="*/ 109 h 492"/>
                  <a:gd name="T38" fmla="*/ 184 w 210"/>
                  <a:gd name="T39" fmla="*/ 84 h 492"/>
                  <a:gd name="T40" fmla="*/ 206 w 210"/>
                  <a:gd name="T41" fmla="*/ 2 h 492"/>
                  <a:gd name="T42" fmla="*/ 162 w 210"/>
                  <a:gd name="T43" fmla="*/ 14 h 492"/>
                  <a:gd name="T44" fmla="*/ 122 w 210"/>
                  <a:gd name="T45" fmla="*/ 40 h 492"/>
                  <a:gd name="T46" fmla="*/ 96 w 210"/>
                  <a:gd name="T47" fmla="*/ 71 h 492"/>
                  <a:gd name="T48" fmla="*/ 62 w 210"/>
                  <a:gd name="T49" fmla="*/ 114 h 492"/>
                  <a:gd name="T50" fmla="*/ 24 w 210"/>
                  <a:gd name="T51" fmla="*/ 164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0" h="492">
                    <a:moveTo>
                      <a:pt x="24" y="164"/>
                    </a:moveTo>
                    <a:cubicBezTo>
                      <a:pt x="12" y="180"/>
                      <a:pt x="0" y="198"/>
                      <a:pt x="3" y="217"/>
                    </a:cubicBezTo>
                    <a:cubicBezTo>
                      <a:pt x="4" y="228"/>
                      <a:pt x="10" y="237"/>
                      <a:pt x="14" y="247"/>
                    </a:cubicBezTo>
                    <a:cubicBezTo>
                      <a:pt x="20" y="260"/>
                      <a:pt x="24" y="274"/>
                      <a:pt x="26" y="288"/>
                    </a:cubicBezTo>
                    <a:cubicBezTo>
                      <a:pt x="31" y="309"/>
                      <a:pt x="35" y="330"/>
                      <a:pt x="38" y="351"/>
                    </a:cubicBezTo>
                    <a:cubicBezTo>
                      <a:pt x="41" y="375"/>
                      <a:pt x="42" y="399"/>
                      <a:pt x="41" y="422"/>
                    </a:cubicBezTo>
                    <a:cubicBezTo>
                      <a:pt x="40" y="428"/>
                      <a:pt x="40" y="434"/>
                      <a:pt x="36" y="438"/>
                    </a:cubicBezTo>
                    <a:cubicBezTo>
                      <a:pt x="34" y="440"/>
                      <a:pt x="32" y="441"/>
                      <a:pt x="31" y="444"/>
                    </a:cubicBezTo>
                    <a:cubicBezTo>
                      <a:pt x="31" y="446"/>
                      <a:pt x="31" y="448"/>
                      <a:pt x="32" y="450"/>
                    </a:cubicBezTo>
                    <a:cubicBezTo>
                      <a:pt x="40" y="465"/>
                      <a:pt x="52" y="476"/>
                      <a:pt x="68" y="482"/>
                    </a:cubicBezTo>
                    <a:cubicBezTo>
                      <a:pt x="83" y="488"/>
                      <a:pt x="100" y="491"/>
                      <a:pt x="116" y="491"/>
                    </a:cubicBezTo>
                    <a:cubicBezTo>
                      <a:pt x="118" y="492"/>
                      <a:pt x="121" y="491"/>
                      <a:pt x="123" y="490"/>
                    </a:cubicBezTo>
                    <a:cubicBezTo>
                      <a:pt x="125" y="489"/>
                      <a:pt x="127" y="487"/>
                      <a:pt x="128" y="485"/>
                    </a:cubicBezTo>
                    <a:cubicBezTo>
                      <a:pt x="140" y="462"/>
                      <a:pt x="133" y="434"/>
                      <a:pt x="133" y="409"/>
                    </a:cubicBezTo>
                    <a:cubicBezTo>
                      <a:pt x="133" y="387"/>
                      <a:pt x="138" y="366"/>
                      <a:pt x="137" y="345"/>
                    </a:cubicBezTo>
                    <a:cubicBezTo>
                      <a:pt x="137" y="327"/>
                      <a:pt x="132" y="311"/>
                      <a:pt x="130" y="293"/>
                    </a:cubicBezTo>
                    <a:cubicBezTo>
                      <a:pt x="128" y="265"/>
                      <a:pt x="133" y="237"/>
                      <a:pt x="138" y="209"/>
                    </a:cubicBezTo>
                    <a:cubicBezTo>
                      <a:pt x="142" y="188"/>
                      <a:pt x="146" y="167"/>
                      <a:pt x="151" y="145"/>
                    </a:cubicBezTo>
                    <a:cubicBezTo>
                      <a:pt x="154" y="132"/>
                      <a:pt x="158" y="120"/>
                      <a:pt x="165" y="109"/>
                    </a:cubicBezTo>
                    <a:cubicBezTo>
                      <a:pt x="170" y="100"/>
                      <a:pt x="178" y="92"/>
                      <a:pt x="184" y="84"/>
                    </a:cubicBezTo>
                    <a:cubicBezTo>
                      <a:pt x="202" y="61"/>
                      <a:pt x="210" y="31"/>
                      <a:pt x="206" y="2"/>
                    </a:cubicBezTo>
                    <a:cubicBezTo>
                      <a:pt x="206" y="0"/>
                      <a:pt x="165" y="13"/>
                      <a:pt x="162" y="14"/>
                    </a:cubicBezTo>
                    <a:cubicBezTo>
                      <a:pt x="147" y="21"/>
                      <a:pt x="133" y="29"/>
                      <a:pt x="122" y="40"/>
                    </a:cubicBezTo>
                    <a:cubicBezTo>
                      <a:pt x="112" y="49"/>
                      <a:pt x="105" y="61"/>
                      <a:pt x="96" y="71"/>
                    </a:cubicBezTo>
                    <a:cubicBezTo>
                      <a:pt x="85" y="85"/>
                      <a:pt x="73" y="100"/>
                      <a:pt x="62" y="114"/>
                    </a:cubicBezTo>
                    <a:cubicBezTo>
                      <a:pt x="49" y="131"/>
                      <a:pt x="36" y="147"/>
                      <a:pt x="24" y="164"/>
                    </a:cubicBezTo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0" name="iṩ1íḍê">
                <a:extLst>
                  <a:ext uri="{FF2B5EF4-FFF2-40B4-BE49-F238E27FC236}">
                    <a16:creationId xmlns:a16="http://schemas.microsoft.com/office/drawing/2014/main" id="{589C8308-8F49-414E-9C30-BDC7BCE15699}"/>
                  </a:ext>
                </a:extLst>
              </p:cNvPr>
              <p:cNvSpPr/>
              <p:nvPr/>
            </p:nvSpPr>
            <p:spPr bwMode="auto">
              <a:xfrm>
                <a:off x="4835526" y="4457701"/>
                <a:ext cx="280988" cy="671513"/>
              </a:xfrm>
              <a:custGeom>
                <a:avLst/>
                <a:gdLst>
                  <a:gd name="T0" fmla="*/ 203 w 205"/>
                  <a:gd name="T1" fmla="*/ 0 h 489"/>
                  <a:gd name="T2" fmla="*/ 160 w 205"/>
                  <a:gd name="T3" fmla="*/ 12 h 489"/>
                  <a:gd name="T4" fmla="*/ 120 w 205"/>
                  <a:gd name="T5" fmla="*/ 38 h 489"/>
                  <a:gd name="T6" fmla="*/ 94 w 205"/>
                  <a:gd name="T7" fmla="*/ 69 h 489"/>
                  <a:gd name="T8" fmla="*/ 60 w 205"/>
                  <a:gd name="T9" fmla="*/ 112 h 489"/>
                  <a:gd name="T10" fmla="*/ 22 w 205"/>
                  <a:gd name="T11" fmla="*/ 162 h 489"/>
                  <a:gd name="T12" fmla="*/ 0 w 205"/>
                  <a:gd name="T13" fmla="*/ 210 h 489"/>
                  <a:gd name="T14" fmla="*/ 1 w 205"/>
                  <a:gd name="T15" fmla="*/ 215 h 489"/>
                  <a:gd name="T16" fmla="*/ 12 w 205"/>
                  <a:gd name="T17" fmla="*/ 245 h 489"/>
                  <a:gd name="T18" fmla="*/ 24 w 205"/>
                  <a:gd name="T19" fmla="*/ 286 h 489"/>
                  <a:gd name="T20" fmla="*/ 36 w 205"/>
                  <a:gd name="T21" fmla="*/ 349 h 489"/>
                  <a:gd name="T22" fmla="*/ 39 w 205"/>
                  <a:gd name="T23" fmla="*/ 399 h 489"/>
                  <a:gd name="T24" fmla="*/ 39 w 205"/>
                  <a:gd name="T25" fmla="*/ 420 h 489"/>
                  <a:gd name="T26" fmla="*/ 34 w 205"/>
                  <a:gd name="T27" fmla="*/ 436 h 489"/>
                  <a:gd name="T28" fmla="*/ 29 w 205"/>
                  <a:gd name="T29" fmla="*/ 442 h 489"/>
                  <a:gd name="T30" fmla="*/ 29 w 205"/>
                  <a:gd name="T31" fmla="*/ 443 h 489"/>
                  <a:gd name="T32" fmla="*/ 30 w 205"/>
                  <a:gd name="T33" fmla="*/ 448 h 489"/>
                  <a:gd name="T34" fmla="*/ 66 w 205"/>
                  <a:gd name="T35" fmla="*/ 480 h 489"/>
                  <a:gd name="T36" fmla="*/ 114 w 205"/>
                  <a:gd name="T37" fmla="*/ 489 h 489"/>
                  <a:gd name="T38" fmla="*/ 116 w 205"/>
                  <a:gd name="T39" fmla="*/ 489 h 489"/>
                  <a:gd name="T40" fmla="*/ 121 w 205"/>
                  <a:gd name="T41" fmla="*/ 488 h 489"/>
                  <a:gd name="T42" fmla="*/ 126 w 205"/>
                  <a:gd name="T43" fmla="*/ 483 h 489"/>
                  <a:gd name="T44" fmla="*/ 133 w 205"/>
                  <a:gd name="T45" fmla="*/ 448 h 489"/>
                  <a:gd name="T46" fmla="*/ 131 w 205"/>
                  <a:gd name="T47" fmla="*/ 408 h 489"/>
                  <a:gd name="T48" fmla="*/ 131 w 205"/>
                  <a:gd name="T49" fmla="*/ 407 h 489"/>
                  <a:gd name="T50" fmla="*/ 136 w 205"/>
                  <a:gd name="T51" fmla="*/ 348 h 489"/>
                  <a:gd name="T52" fmla="*/ 135 w 205"/>
                  <a:gd name="T53" fmla="*/ 343 h 489"/>
                  <a:gd name="T54" fmla="*/ 128 w 205"/>
                  <a:gd name="T55" fmla="*/ 291 h 489"/>
                  <a:gd name="T56" fmla="*/ 128 w 205"/>
                  <a:gd name="T57" fmla="*/ 275 h 489"/>
                  <a:gd name="T58" fmla="*/ 136 w 205"/>
                  <a:gd name="T59" fmla="*/ 207 h 489"/>
                  <a:gd name="T60" fmla="*/ 149 w 205"/>
                  <a:gd name="T61" fmla="*/ 143 h 489"/>
                  <a:gd name="T62" fmla="*/ 163 w 205"/>
                  <a:gd name="T63" fmla="*/ 107 h 489"/>
                  <a:gd name="T64" fmla="*/ 182 w 205"/>
                  <a:gd name="T65" fmla="*/ 82 h 489"/>
                  <a:gd name="T66" fmla="*/ 205 w 205"/>
                  <a:gd name="T67" fmla="*/ 14 h 489"/>
                  <a:gd name="T68" fmla="*/ 204 w 205"/>
                  <a:gd name="T69" fmla="*/ 0 h 489"/>
                  <a:gd name="T70" fmla="*/ 203 w 205"/>
                  <a:gd name="T7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5" h="489">
                    <a:moveTo>
                      <a:pt x="203" y="0"/>
                    </a:moveTo>
                    <a:cubicBezTo>
                      <a:pt x="196" y="0"/>
                      <a:pt x="163" y="11"/>
                      <a:pt x="160" y="12"/>
                    </a:cubicBezTo>
                    <a:cubicBezTo>
                      <a:pt x="145" y="19"/>
                      <a:pt x="131" y="27"/>
                      <a:pt x="120" y="38"/>
                    </a:cubicBezTo>
                    <a:cubicBezTo>
                      <a:pt x="110" y="47"/>
                      <a:pt x="103" y="59"/>
                      <a:pt x="94" y="69"/>
                    </a:cubicBezTo>
                    <a:cubicBezTo>
                      <a:pt x="83" y="83"/>
                      <a:pt x="71" y="98"/>
                      <a:pt x="60" y="112"/>
                    </a:cubicBezTo>
                    <a:cubicBezTo>
                      <a:pt x="47" y="129"/>
                      <a:pt x="34" y="145"/>
                      <a:pt x="22" y="162"/>
                    </a:cubicBezTo>
                    <a:cubicBezTo>
                      <a:pt x="11" y="176"/>
                      <a:pt x="0" y="192"/>
                      <a:pt x="0" y="210"/>
                    </a:cubicBezTo>
                    <a:cubicBezTo>
                      <a:pt x="0" y="212"/>
                      <a:pt x="0" y="213"/>
                      <a:pt x="1" y="215"/>
                    </a:cubicBezTo>
                    <a:cubicBezTo>
                      <a:pt x="2" y="226"/>
                      <a:pt x="8" y="235"/>
                      <a:pt x="12" y="245"/>
                    </a:cubicBezTo>
                    <a:cubicBezTo>
                      <a:pt x="18" y="258"/>
                      <a:pt x="22" y="272"/>
                      <a:pt x="24" y="286"/>
                    </a:cubicBezTo>
                    <a:cubicBezTo>
                      <a:pt x="29" y="307"/>
                      <a:pt x="33" y="328"/>
                      <a:pt x="36" y="349"/>
                    </a:cubicBezTo>
                    <a:cubicBezTo>
                      <a:pt x="38" y="365"/>
                      <a:pt x="39" y="382"/>
                      <a:pt x="39" y="399"/>
                    </a:cubicBezTo>
                    <a:cubicBezTo>
                      <a:pt x="39" y="406"/>
                      <a:pt x="39" y="413"/>
                      <a:pt x="39" y="420"/>
                    </a:cubicBezTo>
                    <a:cubicBezTo>
                      <a:pt x="38" y="426"/>
                      <a:pt x="38" y="432"/>
                      <a:pt x="34" y="436"/>
                    </a:cubicBezTo>
                    <a:cubicBezTo>
                      <a:pt x="32" y="438"/>
                      <a:pt x="30" y="439"/>
                      <a:pt x="29" y="442"/>
                    </a:cubicBezTo>
                    <a:cubicBezTo>
                      <a:pt x="29" y="442"/>
                      <a:pt x="29" y="443"/>
                      <a:pt x="29" y="443"/>
                    </a:cubicBezTo>
                    <a:cubicBezTo>
                      <a:pt x="29" y="445"/>
                      <a:pt x="29" y="446"/>
                      <a:pt x="30" y="448"/>
                    </a:cubicBezTo>
                    <a:cubicBezTo>
                      <a:pt x="38" y="463"/>
                      <a:pt x="50" y="474"/>
                      <a:pt x="66" y="480"/>
                    </a:cubicBezTo>
                    <a:cubicBezTo>
                      <a:pt x="81" y="486"/>
                      <a:pt x="98" y="489"/>
                      <a:pt x="114" y="489"/>
                    </a:cubicBezTo>
                    <a:cubicBezTo>
                      <a:pt x="115" y="489"/>
                      <a:pt x="115" y="489"/>
                      <a:pt x="116" y="489"/>
                    </a:cubicBezTo>
                    <a:cubicBezTo>
                      <a:pt x="117" y="489"/>
                      <a:pt x="119" y="489"/>
                      <a:pt x="121" y="488"/>
                    </a:cubicBezTo>
                    <a:cubicBezTo>
                      <a:pt x="123" y="487"/>
                      <a:pt x="125" y="485"/>
                      <a:pt x="126" y="483"/>
                    </a:cubicBezTo>
                    <a:cubicBezTo>
                      <a:pt x="131" y="472"/>
                      <a:pt x="133" y="460"/>
                      <a:pt x="133" y="448"/>
                    </a:cubicBezTo>
                    <a:cubicBezTo>
                      <a:pt x="133" y="435"/>
                      <a:pt x="131" y="421"/>
                      <a:pt x="131" y="408"/>
                    </a:cubicBezTo>
                    <a:cubicBezTo>
                      <a:pt x="131" y="408"/>
                      <a:pt x="131" y="407"/>
                      <a:pt x="131" y="407"/>
                    </a:cubicBezTo>
                    <a:cubicBezTo>
                      <a:pt x="131" y="387"/>
                      <a:pt x="136" y="367"/>
                      <a:pt x="136" y="348"/>
                    </a:cubicBezTo>
                    <a:cubicBezTo>
                      <a:pt x="136" y="346"/>
                      <a:pt x="136" y="344"/>
                      <a:pt x="135" y="343"/>
                    </a:cubicBezTo>
                    <a:cubicBezTo>
                      <a:pt x="135" y="325"/>
                      <a:pt x="130" y="309"/>
                      <a:pt x="128" y="291"/>
                    </a:cubicBezTo>
                    <a:cubicBezTo>
                      <a:pt x="128" y="286"/>
                      <a:pt x="128" y="281"/>
                      <a:pt x="128" y="275"/>
                    </a:cubicBezTo>
                    <a:cubicBezTo>
                      <a:pt x="128" y="253"/>
                      <a:pt x="132" y="230"/>
                      <a:pt x="136" y="207"/>
                    </a:cubicBezTo>
                    <a:cubicBezTo>
                      <a:pt x="140" y="186"/>
                      <a:pt x="144" y="165"/>
                      <a:pt x="149" y="143"/>
                    </a:cubicBezTo>
                    <a:cubicBezTo>
                      <a:pt x="152" y="130"/>
                      <a:pt x="156" y="118"/>
                      <a:pt x="163" y="107"/>
                    </a:cubicBezTo>
                    <a:cubicBezTo>
                      <a:pt x="168" y="98"/>
                      <a:pt x="176" y="90"/>
                      <a:pt x="182" y="82"/>
                    </a:cubicBezTo>
                    <a:cubicBezTo>
                      <a:pt x="197" y="62"/>
                      <a:pt x="205" y="39"/>
                      <a:pt x="205" y="14"/>
                    </a:cubicBezTo>
                    <a:cubicBezTo>
                      <a:pt x="205" y="10"/>
                      <a:pt x="205" y="5"/>
                      <a:pt x="204" y="0"/>
                    </a:cubicBezTo>
                    <a:cubicBezTo>
                      <a:pt x="204" y="0"/>
                      <a:pt x="204" y="0"/>
                      <a:pt x="203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1" name="iṣḷiḋê">
                <a:extLst>
                  <a:ext uri="{FF2B5EF4-FFF2-40B4-BE49-F238E27FC236}">
                    <a16:creationId xmlns:a16="http://schemas.microsoft.com/office/drawing/2014/main" id="{D16265D3-3D90-40BF-B81F-52C547FE5EB6}"/>
                  </a:ext>
                </a:extLst>
              </p:cNvPr>
              <p:cNvSpPr/>
              <p:nvPr/>
            </p:nvSpPr>
            <p:spPr bwMode="auto">
              <a:xfrm>
                <a:off x="4900613" y="4427538"/>
                <a:ext cx="358775" cy="774700"/>
              </a:xfrm>
              <a:custGeom>
                <a:avLst/>
                <a:gdLst>
                  <a:gd name="T0" fmla="*/ 60 w 260"/>
                  <a:gd name="T1" fmla="*/ 62 h 565"/>
                  <a:gd name="T2" fmla="*/ 75 w 260"/>
                  <a:gd name="T3" fmla="*/ 96 h 565"/>
                  <a:gd name="T4" fmla="*/ 63 w 260"/>
                  <a:gd name="T5" fmla="*/ 123 h 565"/>
                  <a:gd name="T6" fmla="*/ 51 w 260"/>
                  <a:gd name="T7" fmla="*/ 151 h 565"/>
                  <a:gd name="T8" fmla="*/ 15 w 260"/>
                  <a:gd name="T9" fmla="*/ 223 h 565"/>
                  <a:gd name="T10" fmla="*/ 2 w 260"/>
                  <a:gd name="T11" fmla="*/ 258 h 565"/>
                  <a:gd name="T12" fmla="*/ 8 w 260"/>
                  <a:gd name="T13" fmla="*/ 275 h 565"/>
                  <a:gd name="T14" fmla="*/ 29 w 260"/>
                  <a:gd name="T15" fmla="*/ 316 h 565"/>
                  <a:gd name="T16" fmla="*/ 39 w 260"/>
                  <a:gd name="T17" fmla="*/ 342 h 565"/>
                  <a:gd name="T18" fmla="*/ 42 w 260"/>
                  <a:gd name="T19" fmla="*/ 365 h 565"/>
                  <a:gd name="T20" fmla="*/ 50 w 260"/>
                  <a:gd name="T21" fmla="*/ 440 h 565"/>
                  <a:gd name="T22" fmla="*/ 46 w 260"/>
                  <a:gd name="T23" fmla="*/ 443 h 565"/>
                  <a:gd name="T24" fmla="*/ 58 w 260"/>
                  <a:gd name="T25" fmla="*/ 483 h 565"/>
                  <a:gd name="T26" fmla="*/ 58 w 260"/>
                  <a:gd name="T27" fmla="*/ 505 h 565"/>
                  <a:gd name="T28" fmla="*/ 61 w 260"/>
                  <a:gd name="T29" fmla="*/ 514 h 565"/>
                  <a:gd name="T30" fmla="*/ 60 w 260"/>
                  <a:gd name="T31" fmla="*/ 520 h 565"/>
                  <a:gd name="T32" fmla="*/ 70 w 260"/>
                  <a:gd name="T33" fmla="*/ 533 h 565"/>
                  <a:gd name="T34" fmla="*/ 87 w 260"/>
                  <a:gd name="T35" fmla="*/ 536 h 565"/>
                  <a:gd name="T36" fmla="*/ 115 w 260"/>
                  <a:gd name="T37" fmla="*/ 555 h 565"/>
                  <a:gd name="T38" fmla="*/ 146 w 260"/>
                  <a:gd name="T39" fmla="*/ 565 h 565"/>
                  <a:gd name="T40" fmla="*/ 151 w 260"/>
                  <a:gd name="T41" fmla="*/ 564 h 565"/>
                  <a:gd name="T42" fmla="*/ 153 w 260"/>
                  <a:gd name="T43" fmla="*/ 558 h 565"/>
                  <a:gd name="T44" fmla="*/ 142 w 260"/>
                  <a:gd name="T45" fmla="*/ 531 h 565"/>
                  <a:gd name="T46" fmla="*/ 138 w 260"/>
                  <a:gd name="T47" fmla="*/ 527 h 565"/>
                  <a:gd name="T48" fmla="*/ 138 w 260"/>
                  <a:gd name="T49" fmla="*/ 522 h 565"/>
                  <a:gd name="T50" fmla="*/ 136 w 260"/>
                  <a:gd name="T51" fmla="*/ 454 h 565"/>
                  <a:gd name="T52" fmla="*/ 135 w 260"/>
                  <a:gd name="T53" fmla="*/ 433 h 565"/>
                  <a:gd name="T54" fmla="*/ 137 w 260"/>
                  <a:gd name="T55" fmla="*/ 415 h 565"/>
                  <a:gd name="T56" fmla="*/ 132 w 260"/>
                  <a:gd name="T57" fmla="*/ 398 h 565"/>
                  <a:gd name="T58" fmla="*/ 129 w 260"/>
                  <a:gd name="T59" fmla="*/ 366 h 565"/>
                  <a:gd name="T60" fmla="*/ 120 w 260"/>
                  <a:gd name="T61" fmla="*/ 311 h 565"/>
                  <a:gd name="T62" fmla="*/ 112 w 260"/>
                  <a:gd name="T63" fmla="*/ 292 h 565"/>
                  <a:gd name="T64" fmla="*/ 102 w 260"/>
                  <a:gd name="T65" fmla="*/ 277 h 565"/>
                  <a:gd name="T66" fmla="*/ 106 w 260"/>
                  <a:gd name="T67" fmla="*/ 271 h 565"/>
                  <a:gd name="T68" fmla="*/ 111 w 260"/>
                  <a:gd name="T69" fmla="*/ 253 h 565"/>
                  <a:gd name="T70" fmla="*/ 120 w 260"/>
                  <a:gd name="T71" fmla="*/ 249 h 565"/>
                  <a:gd name="T72" fmla="*/ 192 w 260"/>
                  <a:gd name="T73" fmla="*/ 167 h 565"/>
                  <a:gd name="T74" fmla="*/ 196 w 260"/>
                  <a:gd name="T75" fmla="*/ 159 h 565"/>
                  <a:gd name="T76" fmla="*/ 209 w 260"/>
                  <a:gd name="T77" fmla="*/ 151 h 565"/>
                  <a:gd name="T78" fmla="*/ 244 w 260"/>
                  <a:gd name="T79" fmla="*/ 115 h 565"/>
                  <a:gd name="T80" fmla="*/ 257 w 260"/>
                  <a:gd name="T81" fmla="*/ 89 h 565"/>
                  <a:gd name="T82" fmla="*/ 259 w 260"/>
                  <a:gd name="T83" fmla="*/ 71 h 565"/>
                  <a:gd name="T84" fmla="*/ 260 w 260"/>
                  <a:gd name="T85" fmla="*/ 39 h 565"/>
                  <a:gd name="T86" fmla="*/ 259 w 260"/>
                  <a:gd name="T87" fmla="*/ 33 h 565"/>
                  <a:gd name="T88" fmla="*/ 256 w 260"/>
                  <a:gd name="T89" fmla="*/ 28 h 565"/>
                  <a:gd name="T90" fmla="*/ 222 w 260"/>
                  <a:gd name="T91" fmla="*/ 9 h 565"/>
                  <a:gd name="T92" fmla="*/ 195 w 260"/>
                  <a:gd name="T93" fmla="*/ 7 h 565"/>
                  <a:gd name="T94" fmla="*/ 143 w 260"/>
                  <a:gd name="T95" fmla="*/ 2 h 565"/>
                  <a:gd name="T96" fmla="*/ 79 w 260"/>
                  <a:gd name="T97" fmla="*/ 46 h 565"/>
                  <a:gd name="T98" fmla="*/ 60 w 260"/>
                  <a:gd name="T99" fmla="*/ 62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0" h="565">
                    <a:moveTo>
                      <a:pt x="60" y="62"/>
                    </a:moveTo>
                    <a:cubicBezTo>
                      <a:pt x="63" y="75"/>
                      <a:pt x="75" y="84"/>
                      <a:pt x="75" y="96"/>
                    </a:cubicBezTo>
                    <a:cubicBezTo>
                      <a:pt x="75" y="106"/>
                      <a:pt x="68" y="115"/>
                      <a:pt x="63" y="123"/>
                    </a:cubicBezTo>
                    <a:cubicBezTo>
                      <a:pt x="58" y="132"/>
                      <a:pt x="54" y="142"/>
                      <a:pt x="51" y="151"/>
                    </a:cubicBezTo>
                    <a:cubicBezTo>
                      <a:pt x="41" y="176"/>
                      <a:pt x="29" y="200"/>
                      <a:pt x="15" y="223"/>
                    </a:cubicBezTo>
                    <a:cubicBezTo>
                      <a:pt x="8" y="234"/>
                      <a:pt x="0" y="245"/>
                      <a:pt x="2" y="258"/>
                    </a:cubicBezTo>
                    <a:cubicBezTo>
                      <a:pt x="3" y="264"/>
                      <a:pt x="5" y="270"/>
                      <a:pt x="8" y="275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33" y="324"/>
                      <a:pt x="37" y="333"/>
                      <a:pt x="39" y="342"/>
                    </a:cubicBezTo>
                    <a:cubicBezTo>
                      <a:pt x="41" y="349"/>
                      <a:pt x="41" y="358"/>
                      <a:pt x="42" y="365"/>
                    </a:cubicBezTo>
                    <a:cubicBezTo>
                      <a:pt x="46" y="390"/>
                      <a:pt x="57" y="416"/>
                      <a:pt x="50" y="440"/>
                    </a:cubicBezTo>
                    <a:cubicBezTo>
                      <a:pt x="50" y="442"/>
                      <a:pt x="47" y="444"/>
                      <a:pt x="46" y="443"/>
                    </a:cubicBezTo>
                    <a:cubicBezTo>
                      <a:pt x="53" y="456"/>
                      <a:pt x="58" y="469"/>
                      <a:pt x="58" y="483"/>
                    </a:cubicBezTo>
                    <a:cubicBezTo>
                      <a:pt x="57" y="491"/>
                      <a:pt x="55" y="498"/>
                      <a:pt x="58" y="505"/>
                    </a:cubicBezTo>
                    <a:cubicBezTo>
                      <a:pt x="59" y="508"/>
                      <a:pt x="60" y="511"/>
                      <a:pt x="61" y="514"/>
                    </a:cubicBezTo>
                    <a:cubicBezTo>
                      <a:pt x="61" y="516"/>
                      <a:pt x="60" y="518"/>
                      <a:pt x="60" y="520"/>
                    </a:cubicBezTo>
                    <a:cubicBezTo>
                      <a:pt x="59" y="526"/>
                      <a:pt x="64" y="531"/>
                      <a:pt x="70" y="533"/>
                    </a:cubicBezTo>
                    <a:cubicBezTo>
                      <a:pt x="76" y="534"/>
                      <a:pt x="82" y="534"/>
                      <a:pt x="87" y="536"/>
                    </a:cubicBezTo>
                    <a:cubicBezTo>
                      <a:pt x="98" y="539"/>
                      <a:pt x="105" y="548"/>
                      <a:pt x="115" y="555"/>
                    </a:cubicBezTo>
                    <a:cubicBezTo>
                      <a:pt x="124" y="561"/>
                      <a:pt x="135" y="565"/>
                      <a:pt x="146" y="565"/>
                    </a:cubicBezTo>
                    <a:cubicBezTo>
                      <a:pt x="148" y="565"/>
                      <a:pt x="149" y="565"/>
                      <a:pt x="151" y="564"/>
                    </a:cubicBezTo>
                    <a:cubicBezTo>
                      <a:pt x="152" y="563"/>
                      <a:pt x="153" y="561"/>
                      <a:pt x="153" y="558"/>
                    </a:cubicBezTo>
                    <a:cubicBezTo>
                      <a:pt x="154" y="548"/>
                      <a:pt x="150" y="538"/>
                      <a:pt x="142" y="531"/>
                    </a:cubicBezTo>
                    <a:cubicBezTo>
                      <a:pt x="140" y="530"/>
                      <a:pt x="139" y="529"/>
                      <a:pt x="138" y="527"/>
                    </a:cubicBezTo>
                    <a:cubicBezTo>
                      <a:pt x="138" y="525"/>
                      <a:pt x="137" y="523"/>
                      <a:pt x="138" y="522"/>
                    </a:cubicBezTo>
                    <a:cubicBezTo>
                      <a:pt x="139" y="499"/>
                      <a:pt x="139" y="477"/>
                      <a:pt x="136" y="454"/>
                    </a:cubicBezTo>
                    <a:cubicBezTo>
                      <a:pt x="135" y="447"/>
                      <a:pt x="135" y="440"/>
                      <a:pt x="135" y="433"/>
                    </a:cubicBezTo>
                    <a:cubicBezTo>
                      <a:pt x="137" y="427"/>
                      <a:pt x="137" y="421"/>
                      <a:pt x="137" y="415"/>
                    </a:cubicBezTo>
                    <a:cubicBezTo>
                      <a:pt x="136" y="409"/>
                      <a:pt x="134" y="404"/>
                      <a:pt x="132" y="398"/>
                    </a:cubicBezTo>
                    <a:cubicBezTo>
                      <a:pt x="129" y="388"/>
                      <a:pt x="129" y="377"/>
                      <a:pt x="129" y="366"/>
                    </a:cubicBezTo>
                    <a:cubicBezTo>
                      <a:pt x="128" y="348"/>
                      <a:pt x="125" y="329"/>
                      <a:pt x="120" y="311"/>
                    </a:cubicBezTo>
                    <a:cubicBezTo>
                      <a:pt x="119" y="304"/>
                      <a:pt x="116" y="297"/>
                      <a:pt x="112" y="292"/>
                    </a:cubicBezTo>
                    <a:cubicBezTo>
                      <a:pt x="107" y="287"/>
                      <a:pt x="100" y="283"/>
                      <a:pt x="102" y="277"/>
                    </a:cubicBezTo>
                    <a:cubicBezTo>
                      <a:pt x="103" y="275"/>
                      <a:pt x="104" y="273"/>
                      <a:pt x="106" y="271"/>
                    </a:cubicBezTo>
                    <a:cubicBezTo>
                      <a:pt x="110" y="266"/>
                      <a:pt x="112" y="260"/>
                      <a:pt x="111" y="253"/>
                    </a:cubicBezTo>
                    <a:cubicBezTo>
                      <a:pt x="115" y="254"/>
                      <a:pt x="118" y="252"/>
                      <a:pt x="120" y="249"/>
                    </a:cubicBezTo>
                    <a:cubicBezTo>
                      <a:pt x="154" y="232"/>
                      <a:pt x="180" y="202"/>
                      <a:pt x="192" y="167"/>
                    </a:cubicBezTo>
                    <a:cubicBezTo>
                      <a:pt x="193" y="164"/>
                      <a:pt x="194" y="162"/>
                      <a:pt x="196" y="159"/>
                    </a:cubicBezTo>
                    <a:cubicBezTo>
                      <a:pt x="199" y="155"/>
                      <a:pt x="204" y="153"/>
                      <a:pt x="209" y="151"/>
                    </a:cubicBezTo>
                    <a:cubicBezTo>
                      <a:pt x="224" y="143"/>
                      <a:pt x="234" y="129"/>
                      <a:pt x="244" y="115"/>
                    </a:cubicBezTo>
                    <a:cubicBezTo>
                      <a:pt x="250" y="107"/>
                      <a:pt x="254" y="99"/>
                      <a:pt x="257" y="89"/>
                    </a:cubicBezTo>
                    <a:cubicBezTo>
                      <a:pt x="258" y="83"/>
                      <a:pt x="259" y="77"/>
                      <a:pt x="259" y="71"/>
                    </a:cubicBezTo>
                    <a:cubicBezTo>
                      <a:pt x="260" y="39"/>
                      <a:pt x="260" y="39"/>
                      <a:pt x="260" y="39"/>
                    </a:cubicBezTo>
                    <a:cubicBezTo>
                      <a:pt x="260" y="37"/>
                      <a:pt x="260" y="35"/>
                      <a:pt x="259" y="33"/>
                    </a:cubicBezTo>
                    <a:cubicBezTo>
                      <a:pt x="258" y="31"/>
                      <a:pt x="257" y="29"/>
                      <a:pt x="256" y="28"/>
                    </a:cubicBezTo>
                    <a:cubicBezTo>
                      <a:pt x="247" y="18"/>
                      <a:pt x="235" y="11"/>
                      <a:pt x="222" y="9"/>
                    </a:cubicBezTo>
                    <a:cubicBezTo>
                      <a:pt x="213" y="8"/>
                      <a:pt x="204" y="8"/>
                      <a:pt x="195" y="7"/>
                    </a:cubicBezTo>
                    <a:cubicBezTo>
                      <a:pt x="178" y="6"/>
                      <a:pt x="161" y="0"/>
                      <a:pt x="143" y="2"/>
                    </a:cubicBezTo>
                    <a:cubicBezTo>
                      <a:pt x="116" y="4"/>
                      <a:pt x="92" y="22"/>
                      <a:pt x="79" y="46"/>
                    </a:cubicBezTo>
                    <a:cubicBezTo>
                      <a:pt x="75" y="55"/>
                      <a:pt x="70" y="62"/>
                      <a:pt x="60" y="62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2" name="ïṣlïḍe">
                <a:extLst>
                  <a:ext uri="{FF2B5EF4-FFF2-40B4-BE49-F238E27FC236}">
                    <a16:creationId xmlns:a16="http://schemas.microsoft.com/office/drawing/2014/main" id="{2FA523C3-1253-41A3-9B3A-E3F1818871F5}"/>
                  </a:ext>
                </a:extLst>
              </p:cNvPr>
              <p:cNvSpPr/>
              <p:nvPr/>
            </p:nvSpPr>
            <p:spPr bwMode="auto">
              <a:xfrm>
                <a:off x="3738563" y="5056188"/>
                <a:ext cx="176213" cy="138113"/>
              </a:xfrm>
              <a:custGeom>
                <a:avLst/>
                <a:gdLst>
                  <a:gd name="T0" fmla="*/ 9 w 128"/>
                  <a:gd name="T1" fmla="*/ 94 h 101"/>
                  <a:gd name="T2" fmla="*/ 27 w 128"/>
                  <a:gd name="T3" fmla="*/ 96 h 101"/>
                  <a:gd name="T4" fmla="*/ 40 w 128"/>
                  <a:gd name="T5" fmla="*/ 90 h 101"/>
                  <a:gd name="T6" fmla="*/ 47 w 128"/>
                  <a:gd name="T7" fmla="*/ 92 h 101"/>
                  <a:gd name="T8" fmla="*/ 50 w 128"/>
                  <a:gd name="T9" fmla="*/ 95 h 101"/>
                  <a:gd name="T10" fmla="*/ 58 w 128"/>
                  <a:gd name="T11" fmla="*/ 97 h 101"/>
                  <a:gd name="T12" fmla="*/ 84 w 128"/>
                  <a:gd name="T13" fmla="*/ 99 h 101"/>
                  <a:gd name="T14" fmla="*/ 119 w 128"/>
                  <a:gd name="T15" fmla="*/ 97 h 101"/>
                  <a:gd name="T16" fmla="*/ 125 w 128"/>
                  <a:gd name="T17" fmla="*/ 93 h 101"/>
                  <a:gd name="T18" fmla="*/ 121 w 128"/>
                  <a:gd name="T19" fmla="*/ 79 h 101"/>
                  <a:gd name="T20" fmla="*/ 107 w 128"/>
                  <a:gd name="T21" fmla="*/ 72 h 101"/>
                  <a:gd name="T22" fmla="*/ 92 w 128"/>
                  <a:gd name="T23" fmla="*/ 41 h 101"/>
                  <a:gd name="T24" fmla="*/ 79 w 128"/>
                  <a:gd name="T25" fmla="*/ 23 h 101"/>
                  <a:gd name="T26" fmla="*/ 67 w 128"/>
                  <a:gd name="T27" fmla="*/ 10 h 101"/>
                  <a:gd name="T28" fmla="*/ 31 w 128"/>
                  <a:gd name="T29" fmla="*/ 1 h 101"/>
                  <a:gd name="T30" fmla="*/ 8 w 128"/>
                  <a:gd name="T31" fmla="*/ 8 h 101"/>
                  <a:gd name="T32" fmla="*/ 4 w 128"/>
                  <a:gd name="T33" fmla="*/ 48 h 101"/>
                  <a:gd name="T34" fmla="*/ 9 w 128"/>
                  <a:gd name="T35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101">
                    <a:moveTo>
                      <a:pt x="9" y="94"/>
                    </a:moveTo>
                    <a:cubicBezTo>
                      <a:pt x="15" y="96"/>
                      <a:pt x="21" y="97"/>
                      <a:pt x="27" y="96"/>
                    </a:cubicBezTo>
                    <a:cubicBezTo>
                      <a:pt x="28" y="91"/>
                      <a:pt x="35" y="90"/>
                      <a:pt x="40" y="90"/>
                    </a:cubicBezTo>
                    <a:cubicBezTo>
                      <a:pt x="42" y="90"/>
                      <a:pt x="45" y="91"/>
                      <a:pt x="47" y="92"/>
                    </a:cubicBezTo>
                    <a:cubicBezTo>
                      <a:pt x="48" y="93"/>
                      <a:pt x="49" y="94"/>
                      <a:pt x="50" y="95"/>
                    </a:cubicBezTo>
                    <a:cubicBezTo>
                      <a:pt x="53" y="96"/>
                      <a:pt x="55" y="97"/>
                      <a:pt x="58" y="97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96" y="100"/>
                      <a:pt x="108" y="101"/>
                      <a:pt x="119" y="97"/>
                    </a:cubicBezTo>
                    <a:cubicBezTo>
                      <a:pt x="121" y="96"/>
                      <a:pt x="123" y="95"/>
                      <a:pt x="125" y="93"/>
                    </a:cubicBezTo>
                    <a:cubicBezTo>
                      <a:pt x="128" y="89"/>
                      <a:pt x="125" y="82"/>
                      <a:pt x="121" y="79"/>
                    </a:cubicBezTo>
                    <a:cubicBezTo>
                      <a:pt x="117" y="76"/>
                      <a:pt x="111" y="75"/>
                      <a:pt x="107" y="72"/>
                    </a:cubicBezTo>
                    <a:cubicBezTo>
                      <a:pt x="98" y="65"/>
                      <a:pt x="97" y="52"/>
                      <a:pt x="92" y="41"/>
                    </a:cubicBezTo>
                    <a:cubicBezTo>
                      <a:pt x="88" y="34"/>
                      <a:pt x="84" y="28"/>
                      <a:pt x="79" y="23"/>
                    </a:cubicBezTo>
                    <a:cubicBezTo>
                      <a:pt x="76" y="18"/>
                      <a:pt x="71" y="14"/>
                      <a:pt x="67" y="10"/>
                    </a:cubicBezTo>
                    <a:cubicBezTo>
                      <a:pt x="56" y="2"/>
                      <a:pt x="44" y="2"/>
                      <a:pt x="31" y="1"/>
                    </a:cubicBezTo>
                    <a:cubicBezTo>
                      <a:pt x="23" y="0"/>
                      <a:pt x="14" y="0"/>
                      <a:pt x="8" y="8"/>
                    </a:cubicBezTo>
                    <a:cubicBezTo>
                      <a:pt x="0" y="17"/>
                      <a:pt x="3" y="37"/>
                      <a:pt x="4" y="48"/>
                    </a:cubicBezTo>
                    <a:cubicBezTo>
                      <a:pt x="4" y="64"/>
                      <a:pt x="6" y="79"/>
                      <a:pt x="9" y="94"/>
                    </a:cubicBezTo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3" name="ïşļïdê">
                <a:extLst>
                  <a:ext uri="{FF2B5EF4-FFF2-40B4-BE49-F238E27FC236}">
                    <a16:creationId xmlns:a16="http://schemas.microsoft.com/office/drawing/2014/main" id="{C6F062D9-8C3B-4A88-9303-BC7988083B43}"/>
                  </a:ext>
                </a:extLst>
              </p:cNvPr>
              <p:cNvSpPr/>
              <p:nvPr/>
            </p:nvSpPr>
            <p:spPr bwMode="auto">
              <a:xfrm>
                <a:off x="3743326" y="5057776"/>
                <a:ext cx="168275" cy="134938"/>
              </a:xfrm>
              <a:custGeom>
                <a:avLst/>
                <a:gdLst>
                  <a:gd name="T0" fmla="*/ 21 w 123"/>
                  <a:gd name="T1" fmla="*/ 0 h 99"/>
                  <a:gd name="T2" fmla="*/ 5 w 123"/>
                  <a:gd name="T3" fmla="*/ 7 h 99"/>
                  <a:gd name="T4" fmla="*/ 0 w 123"/>
                  <a:gd name="T5" fmla="*/ 28 h 99"/>
                  <a:gd name="T6" fmla="*/ 1 w 123"/>
                  <a:gd name="T7" fmla="*/ 47 h 99"/>
                  <a:gd name="T8" fmla="*/ 6 w 123"/>
                  <a:gd name="T9" fmla="*/ 93 h 99"/>
                  <a:gd name="T10" fmla="*/ 20 w 123"/>
                  <a:gd name="T11" fmla="*/ 96 h 99"/>
                  <a:gd name="T12" fmla="*/ 24 w 123"/>
                  <a:gd name="T13" fmla="*/ 95 h 99"/>
                  <a:gd name="T14" fmla="*/ 35 w 123"/>
                  <a:gd name="T15" fmla="*/ 89 h 99"/>
                  <a:gd name="T16" fmla="*/ 37 w 123"/>
                  <a:gd name="T17" fmla="*/ 89 h 99"/>
                  <a:gd name="T18" fmla="*/ 37 w 123"/>
                  <a:gd name="T19" fmla="*/ 89 h 99"/>
                  <a:gd name="T20" fmla="*/ 44 w 123"/>
                  <a:gd name="T21" fmla="*/ 91 h 99"/>
                  <a:gd name="T22" fmla="*/ 47 w 123"/>
                  <a:gd name="T23" fmla="*/ 94 h 99"/>
                  <a:gd name="T24" fmla="*/ 55 w 123"/>
                  <a:gd name="T25" fmla="*/ 96 h 99"/>
                  <a:gd name="T26" fmla="*/ 81 w 123"/>
                  <a:gd name="T27" fmla="*/ 98 h 99"/>
                  <a:gd name="T28" fmla="*/ 96 w 123"/>
                  <a:gd name="T29" fmla="*/ 99 h 99"/>
                  <a:gd name="T30" fmla="*/ 116 w 123"/>
                  <a:gd name="T31" fmla="*/ 96 h 99"/>
                  <a:gd name="T32" fmla="*/ 122 w 123"/>
                  <a:gd name="T33" fmla="*/ 92 h 99"/>
                  <a:gd name="T34" fmla="*/ 123 w 123"/>
                  <a:gd name="T35" fmla="*/ 88 h 99"/>
                  <a:gd name="T36" fmla="*/ 118 w 123"/>
                  <a:gd name="T37" fmla="*/ 78 h 99"/>
                  <a:gd name="T38" fmla="*/ 104 w 123"/>
                  <a:gd name="T39" fmla="*/ 71 h 99"/>
                  <a:gd name="T40" fmla="*/ 91 w 123"/>
                  <a:gd name="T41" fmla="*/ 45 h 99"/>
                  <a:gd name="T42" fmla="*/ 89 w 123"/>
                  <a:gd name="T43" fmla="*/ 40 h 99"/>
                  <a:gd name="T44" fmla="*/ 76 w 123"/>
                  <a:gd name="T45" fmla="*/ 22 h 99"/>
                  <a:gd name="T46" fmla="*/ 70 w 123"/>
                  <a:gd name="T47" fmla="*/ 14 h 99"/>
                  <a:gd name="T48" fmla="*/ 68 w 123"/>
                  <a:gd name="T49" fmla="*/ 16 h 99"/>
                  <a:gd name="T50" fmla="*/ 60 w 123"/>
                  <a:gd name="T51" fmla="*/ 17 h 99"/>
                  <a:gd name="T52" fmla="*/ 55 w 123"/>
                  <a:gd name="T53" fmla="*/ 17 h 99"/>
                  <a:gd name="T54" fmla="*/ 33 w 123"/>
                  <a:gd name="T55" fmla="*/ 12 h 99"/>
                  <a:gd name="T56" fmla="*/ 27 w 123"/>
                  <a:gd name="T57" fmla="*/ 9 h 99"/>
                  <a:gd name="T58" fmla="*/ 21 w 123"/>
                  <a:gd name="T59" fmla="*/ 0 h 99"/>
                  <a:gd name="T60" fmla="*/ 21 w 123"/>
                  <a:gd name="T6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3" h="99">
                    <a:moveTo>
                      <a:pt x="21" y="0"/>
                    </a:moveTo>
                    <a:cubicBezTo>
                      <a:pt x="15" y="0"/>
                      <a:pt x="10" y="1"/>
                      <a:pt x="5" y="7"/>
                    </a:cubicBezTo>
                    <a:cubicBezTo>
                      <a:pt x="1" y="12"/>
                      <a:pt x="0" y="20"/>
                      <a:pt x="0" y="28"/>
                    </a:cubicBezTo>
                    <a:cubicBezTo>
                      <a:pt x="0" y="35"/>
                      <a:pt x="1" y="42"/>
                      <a:pt x="1" y="47"/>
                    </a:cubicBezTo>
                    <a:cubicBezTo>
                      <a:pt x="1" y="63"/>
                      <a:pt x="3" y="78"/>
                      <a:pt x="6" y="93"/>
                    </a:cubicBezTo>
                    <a:cubicBezTo>
                      <a:pt x="10" y="95"/>
                      <a:pt x="15" y="96"/>
                      <a:pt x="20" y="96"/>
                    </a:cubicBezTo>
                    <a:cubicBezTo>
                      <a:pt x="22" y="96"/>
                      <a:pt x="23" y="96"/>
                      <a:pt x="24" y="95"/>
                    </a:cubicBezTo>
                    <a:cubicBezTo>
                      <a:pt x="25" y="91"/>
                      <a:pt x="30" y="89"/>
                      <a:pt x="35" y="89"/>
                    </a:cubicBezTo>
                    <a:cubicBezTo>
                      <a:pt x="36" y="89"/>
                      <a:pt x="36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40" y="89"/>
                      <a:pt x="42" y="90"/>
                      <a:pt x="44" y="91"/>
                    </a:cubicBezTo>
                    <a:cubicBezTo>
                      <a:pt x="45" y="92"/>
                      <a:pt x="46" y="93"/>
                      <a:pt x="47" y="94"/>
                    </a:cubicBezTo>
                    <a:cubicBezTo>
                      <a:pt x="50" y="95"/>
                      <a:pt x="52" y="96"/>
                      <a:pt x="55" y="96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6" y="98"/>
                      <a:pt x="91" y="99"/>
                      <a:pt x="96" y="99"/>
                    </a:cubicBezTo>
                    <a:cubicBezTo>
                      <a:pt x="103" y="99"/>
                      <a:pt x="110" y="98"/>
                      <a:pt x="116" y="96"/>
                    </a:cubicBezTo>
                    <a:cubicBezTo>
                      <a:pt x="118" y="95"/>
                      <a:pt x="120" y="94"/>
                      <a:pt x="122" y="92"/>
                    </a:cubicBezTo>
                    <a:cubicBezTo>
                      <a:pt x="123" y="91"/>
                      <a:pt x="123" y="89"/>
                      <a:pt x="123" y="88"/>
                    </a:cubicBezTo>
                    <a:cubicBezTo>
                      <a:pt x="123" y="84"/>
                      <a:pt x="121" y="81"/>
                      <a:pt x="118" y="78"/>
                    </a:cubicBezTo>
                    <a:cubicBezTo>
                      <a:pt x="114" y="75"/>
                      <a:pt x="108" y="74"/>
                      <a:pt x="104" y="71"/>
                    </a:cubicBezTo>
                    <a:cubicBezTo>
                      <a:pt x="96" y="65"/>
                      <a:pt x="94" y="54"/>
                      <a:pt x="91" y="45"/>
                    </a:cubicBezTo>
                    <a:cubicBezTo>
                      <a:pt x="90" y="43"/>
                      <a:pt x="90" y="42"/>
                      <a:pt x="89" y="40"/>
                    </a:cubicBezTo>
                    <a:cubicBezTo>
                      <a:pt x="85" y="33"/>
                      <a:pt x="81" y="27"/>
                      <a:pt x="76" y="22"/>
                    </a:cubicBezTo>
                    <a:cubicBezTo>
                      <a:pt x="74" y="19"/>
                      <a:pt x="72" y="17"/>
                      <a:pt x="70" y="14"/>
                    </a:cubicBezTo>
                    <a:cubicBezTo>
                      <a:pt x="69" y="15"/>
                      <a:pt x="68" y="16"/>
                      <a:pt x="68" y="16"/>
                    </a:cubicBezTo>
                    <a:cubicBezTo>
                      <a:pt x="65" y="17"/>
                      <a:pt x="62" y="17"/>
                      <a:pt x="60" y="17"/>
                    </a:cubicBezTo>
                    <a:cubicBezTo>
                      <a:pt x="58" y="17"/>
                      <a:pt x="56" y="17"/>
                      <a:pt x="55" y="17"/>
                    </a:cubicBezTo>
                    <a:cubicBezTo>
                      <a:pt x="48" y="16"/>
                      <a:pt x="40" y="14"/>
                      <a:pt x="33" y="12"/>
                    </a:cubicBezTo>
                    <a:cubicBezTo>
                      <a:pt x="31" y="12"/>
                      <a:pt x="29" y="11"/>
                      <a:pt x="27" y="9"/>
                    </a:cubicBezTo>
                    <a:cubicBezTo>
                      <a:pt x="24" y="7"/>
                      <a:pt x="22" y="3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4D4A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4" name="í$ľîḋè">
                <a:extLst>
                  <a:ext uri="{FF2B5EF4-FFF2-40B4-BE49-F238E27FC236}">
                    <a16:creationId xmlns:a16="http://schemas.microsoft.com/office/drawing/2014/main" id="{223D241A-C9B7-45F4-8F9C-6999D7BFAA8C}"/>
                  </a:ext>
                </a:extLst>
              </p:cNvPr>
              <p:cNvSpPr/>
              <p:nvPr/>
            </p:nvSpPr>
            <p:spPr bwMode="auto">
              <a:xfrm>
                <a:off x="3676651" y="4448176"/>
                <a:ext cx="177800" cy="633413"/>
              </a:xfrm>
              <a:custGeom>
                <a:avLst/>
                <a:gdLst>
                  <a:gd name="T0" fmla="*/ 65 w 129"/>
                  <a:gd name="T1" fmla="*/ 21 h 461"/>
                  <a:gd name="T2" fmla="*/ 54 w 129"/>
                  <a:gd name="T3" fmla="*/ 43 h 461"/>
                  <a:gd name="T4" fmla="*/ 65 w 129"/>
                  <a:gd name="T5" fmla="*/ 66 h 461"/>
                  <a:gd name="T6" fmla="*/ 92 w 129"/>
                  <a:gd name="T7" fmla="*/ 133 h 461"/>
                  <a:gd name="T8" fmla="*/ 117 w 129"/>
                  <a:gd name="T9" fmla="*/ 181 h 461"/>
                  <a:gd name="T10" fmla="*/ 124 w 129"/>
                  <a:gd name="T11" fmla="*/ 233 h 461"/>
                  <a:gd name="T12" fmla="*/ 115 w 129"/>
                  <a:gd name="T13" fmla="*/ 258 h 461"/>
                  <a:gd name="T14" fmla="*/ 110 w 129"/>
                  <a:gd name="T15" fmla="*/ 286 h 461"/>
                  <a:gd name="T16" fmla="*/ 108 w 129"/>
                  <a:gd name="T17" fmla="*/ 383 h 461"/>
                  <a:gd name="T18" fmla="*/ 110 w 129"/>
                  <a:gd name="T19" fmla="*/ 394 h 461"/>
                  <a:gd name="T20" fmla="*/ 113 w 129"/>
                  <a:gd name="T21" fmla="*/ 404 h 461"/>
                  <a:gd name="T22" fmla="*/ 111 w 129"/>
                  <a:gd name="T23" fmla="*/ 408 h 461"/>
                  <a:gd name="T24" fmla="*/ 116 w 129"/>
                  <a:gd name="T25" fmla="*/ 418 h 461"/>
                  <a:gd name="T26" fmla="*/ 110 w 129"/>
                  <a:gd name="T27" fmla="*/ 422 h 461"/>
                  <a:gd name="T28" fmla="*/ 116 w 129"/>
                  <a:gd name="T29" fmla="*/ 435 h 461"/>
                  <a:gd name="T30" fmla="*/ 115 w 129"/>
                  <a:gd name="T31" fmla="*/ 442 h 461"/>
                  <a:gd name="T32" fmla="*/ 120 w 129"/>
                  <a:gd name="T33" fmla="*/ 448 h 461"/>
                  <a:gd name="T34" fmla="*/ 116 w 129"/>
                  <a:gd name="T35" fmla="*/ 459 h 461"/>
                  <a:gd name="T36" fmla="*/ 103 w 129"/>
                  <a:gd name="T37" fmla="*/ 460 h 461"/>
                  <a:gd name="T38" fmla="*/ 81 w 129"/>
                  <a:gd name="T39" fmla="*/ 455 h 461"/>
                  <a:gd name="T40" fmla="*/ 75 w 129"/>
                  <a:gd name="T41" fmla="*/ 452 h 461"/>
                  <a:gd name="T42" fmla="*/ 69 w 129"/>
                  <a:gd name="T43" fmla="*/ 439 h 461"/>
                  <a:gd name="T44" fmla="*/ 67 w 129"/>
                  <a:gd name="T45" fmla="*/ 399 h 461"/>
                  <a:gd name="T46" fmla="*/ 65 w 129"/>
                  <a:gd name="T47" fmla="*/ 205 h 461"/>
                  <a:gd name="T48" fmla="*/ 46 w 129"/>
                  <a:gd name="T49" fmla="*/ 130 h 461"/>
                  <a:gd name="T50" fmla="*/ 27 w 129"/>
                  <a:gd name="T51" fmla="*/ 94 h 461"/>
                  <a:gd name="T52" fmla="*/ 3 w 129"/>
                  <a:gd name="T53" fmla="*/ 8 h 461"/>
                  <a:gd name="T54" fmla="*/ 8 w 129"/>
                  <a:gd name="T55" fmla="*/ 0 h 461"/>
                  <a:gd name="T56" fmla="*/ 12 w 129"/>
                  <a:gd name="T57" fmla="*/ 1 h 461"/>
                  <a:gd name="T58" fmla="*/ 31 w 129"/>
                  <a:gd name="T59" fmla="*/ 11 h 461"/>
                  <a:gd name="T60" fmla="*/ 65 w 129"/>
                  <a:gd name="T61" fmla="*/ 2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9" h="461">
                    <a:moveTo>
                      <a:pt x="65" y="21"/>
                    </a:moveTo>
                    <a:cubicBezTo>
                      <a:pt x="57" y="24"/>
                      <a:pt x="53" y="34"/>
                      <a:pt x="54" y="43"/>
                    </a:cubicBezTo>
                    <a:cubicBezTo>
                      <a:pt x="56" y="51"/>
                      <a:pt x="61" y="58"/>
                      <a:pt x="65" y="66"/>
                    </a:cubicBezTo>
                    <a:cubicBezTo>
                      <a:pt x="77" y="87"/>
                      <a:pt x="82" y="111"/>
                      <a:pt x="92" y="133"/>
                    </a:cubicBezTo>
                    <a:cubicBezTo>
                      <a:pt x="99" y="149"/>
                      <a:pt x="109" y="164"/>
                      <a:pt x="117" y="181"/>
                    </a:cubicBezTo>
                    <a:cubicBezTo>
                      <a:pt x="124" y="197"/>
                      <a:pt x="129" y="216"/>
                      <a:pt x="124" y="233"/>
                    </a:cubicBezTo>
                    <a:cubicBezTo>
                      <a:pt x="122" y="242"/>
                      <a:pt x="118" y="250"/>
                      <a:pt x="115" y="258"/>
                    </a:cubicBezTo>
                    <a:cubicBezTo>
                      <a:pt x="112" y="267"/>
                      <a:pt x="110" y="277"/>
                      <a:pt x="110" y="286"/>
                    </a:cubicBezTo>
                    <a:cubicBezTo>
                      <a:pt x="106" y="318"/>
                      <a:pt x="105" y="350"/>
                      <a:pt x="108" y="383"/>
                    </a:cubicBezTo>
                    <a:cubicBezTo>
                      <a:pt x="108" y="387"/>
                      <a:pt x="109" y="390"/>
                      <a:pt x="110" y="394"/>
                    </a:cubicBezTo>
                    <a:cubicBezTo>
                      <a:pt x="112" y="397"/>
                      <a:pt x="115" y="401"/>
                      <a:pt x="113" y="404"/>
                    </a:cubicBezTo>
                    <a:cubicBezTo>
                      <a:pt x="113" y="405"/>
                      <a:pt x="111" y="406"/>
                      <a:pt x="111" y="408"/>
                    </a:cubicBezTo>
                    <a:cubicBezTo>
                      <a:pt x="109" y="411"/>
                      <a:pt x="113" y="415"/>
                      <a:pt x="116" y="418"/>
                    </a:cubicBezTo>
                    <a:cubicBezTo>
                      <a:pt x="115" y="420"/>
                      <a:pt x="113" y="421"/>
                      <a:pt x="110" y="422"/>
                    </a:cubicBezTo>
                    <a:cubicBezTo>
                      <a:pt x="115" y="425"/>
                      <a:pt x="117" y="430"/>
                      <a:pt x="116" y="435"/>
                    </a:cubicBezTo>
                    <a:cubicBezTo>
                      <a:pt x="113" y="436"/>
                      <a:pt x="113" y="440"/>
                      <a:pt x="115" y="442"/>
                    </a:cubicBezTo>
                    <a:cubicBezTo>
                      <a:pt x="116" y="444"/>
                      <a:pt x="119" y="446"/>
                      <a:pt x="120" y="448"/>
                    </a:cubicBezTo>
                    <a:cubicBezTo>
                      <a:pt x="122" y="452"/>
                      <a:pt x="120" y="457"/>
                      <a:pt x="116" y="459"/>
                    </a:cubicBezTo>
                    <a:cubicBezTo>
                      <a:pt x="111" y="461"/>
                      <a:pt x="107" y="461"/>
                      <a:pt x="103" y="460"/>
                    </a:cubicBezTo>
                    <a:cubicBezTo>
                      <a:pt x="96" y="459"/>
                      <a:pt x="88" y="457"/>
                      <a:pt x="81" y="455"/>
                    </a:cubicBezTo>
                    <a:cubicBezTo>
                      <a:pt x="79" y="455"/>
                      <a:pt x="77" y="454"/>
                      <a:pt x="75" y="452"/>
                    </a:cubicBezTo>
                    <a:cubicBezTo>
                      <a:pt x="71" y="449"/>
                      <a:pt x="69" y="444"/>
                      <a:pt x="69" y="439"/>
                    </a:cubicBezTo>
                    <a:cubicBezTo>
                      <a:pt x="67" y="426"/>
                      <a:pt x="67" y="413"/>
                      <a:pt x="67" y="399"/>
                    </a:cubicBezTo>
                    <a:cubicBezTo>
                      <a:pt x="69" y="335"/>
                      <a:pt x="67" y="270"/>
                      <a:pt x="65" y="205"/>
                    </a:cubicBezTo>
                    <a:cubicBezTo>
                      <a:pt x="64" y="179"/>
                      <a:pt x="56" y="154"/>
                      <a:pt x="46" y="130"/>
                    </a:cubicBezTo>
                    <a:cubicBezTo>
                      <a:pt x="40" y="118"/>
                      <a:pt x="34" y="106"/>
                      <a:pt x="27" y="94"/>
                    </a:cubicBezTo>
                    <a:cubicBezTo>
                      <a:pt x="13" y="67"/>
                      <a:pt x="0" y="38"/>
                      <a:pt x="3" y="8"/>
                    </a:cubicBezTo>
                    <a:cubicBezTo>
                      <a:pt x="3" y="5"/>
                      <a:pt x="5" y="1"/>
                      <a:pt x="8" y="0"/>
                    </a:cubicBezTo>
                    <a:cubicBezTo>
                      <a:pt x="9" y="0"/>
                      <a:pt x="10" y="0"/>
                      <a:pt x="12" y="1"/>
                    </a:cubicBezTo>
                    <a:cubicBezTo>
                      <a:pt x="18" y="4"/>
                      <a:pt x="25" y="7"/>
                      <a:pt x="31" y="11"/>
                    </a:cubicBezTo>
                    <a:cubicBezTo>
                      <a:pt x="41" y="17"/>
                      <a:pt x="53" y="21"/>
                      <a:pt x="65" y="21"/>
                    </a:cubicBezTo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5" name="ïṣľîďe">
                <a:extLst>
                  <a:ext uri="{FF2B5EF4-FFF2-40B4-BE49-F238E27FC236}">
                    <a16:creationId xmlns:a16="http://schemas.microsoft.com/office/drawing/2014/main" id="{D673F8C7-FFC5-43CA-B40E-B15EF1DF3B80}"/>
                  </a:ext>
                </a:extLst>
              </p:cNvPr>
              <p:cNvSpPr/>
              <p:nvPr/>
            </p:nvSpPr>
            <p:spPr bwMode="auto">
              <a:xfrm>
                <a:off x="3681413" y="4448176"/>
                <a:ext cx="168275" cy="631825"/>
              </a:xfrm>
              <a:custGeom>
                <a:avLst/>
                <a:gdLst>
                  <a:gd name="T0" fmla="*/ 6 w 123"/>
                  <a:gd name="T1" fmla="*/ 0 h 460"/>
                  <a:gd name="T2" fmla="*/ 5 w 123"/>
                  <a:gd name="T3" fmla="*/ 0 h 460"/>
                  <a:gd name="T4" fmla="*/ 0 w 123"/>
                  <a:gd name="T5" fmla="*/ 8 h 460"/>
                  <a:gd name="T6" fmla="*/ 0 w 123"/>
                  <a:gd name="T7" fmla="*/ 18 h 460"/>
                  <a:gd name="T8" fmla="*/ 24 w 123"/>
                  <a:gd name="T9" fmla="*/ 94 h 460"/>
                  <a:gd name="T10" fmla="*/ 43 w 123"/>
                  <a:gd name="T11" fmla="*/ 130 h 460"/>
                  <a:gd name="T12" fmla="*/ 62 w 123"/>
                  <a:gd name="T13" fmla="*/ 205 h 460"/>
                  <a:gd name="T14" fmla="*/ 65 w 123"/>
                  <a:gd name="T15" fmla="*/ 349 h 460"/>
                  <a:gd name="T16" fmla="*/ 64 w 123"/>
                  <a:gd name="T17" fmla="*/ 399 h 460"/>
                  <a:gd name="T18" fmla="*/ 64 w 123"/>
                  <a:gd name="T19" fmla="*/ 411 h 460"/>
                  <a:gd name="T20" fmla="*/ 66 w 123"/>
                  <a:gd name="T21" fmla="*/ 439 h 460"/>
                  <a:gd name="T22" fmla="*/ 72 w 123"/>
                  <a:gd name="T23" fmla="*/ 452 h 460"/>
                  <a:gd name="T24" fmla="*/ 78 w 123"/>
                  <a:gd name="T25" fmla="*/ 455 h 460"/>
                  <a:gd name="T26" fmla="*/ 100 w 123"/>
                  <a:gd name="T27" fmla="*/ 460 h 460"/>
                  <a:gd name="T28" fmla="*/ 105 w 123"/>
                  <a:gd name="T29" fmla="*/ 460 h 460"/>
                  <a:gd name="T30" fmla="*/ 113 w 123"/>
                  <a:gd name="T31" fmla="*/ 459 h 460"/>
                  <a:gd name="T32" fmla="*/ 118 w 123"/>
                  <a:gd name="T33" fmla="*/ 451 h 460"/>
                  <a:gd name="T34" fmla="*/ 117 w 123"/>
                  <a:gd name="T35" fmla="*/ 448 h 460"/>
                  <a:gd name="T36" fmla="*/ 112 w 123"/>
                  <a:gd name="T37" fmla="*/ 442 h 460"/>
                  <a:gd name="T38" fmla="*/ 110 w 123"/>
                  <a:gd name="T39" fmla="*/ 439 h 460"/>
                  <a:gd name="T40" fmla="*/ 113 w 123"/>
                  <a:gd name="T41" fmla="*/ 435 h 460"/>
                  <a:gd name="T42" fmla="*/ 113 w 123"/>
                  <a:gd name="T43" fmla="*/ 432 h 460"/>
                  <a:gd name="T44" fmla="*/ 107 w 123"/>
                  <a:gd name="T45" fmla="*/ 422 h 460"/>
                  <a:gd name="T46" fmla="*/ 107 w 123"/>
                  <a:gd name="T47" fmla="*/ 422 h 460"/>
                  <a:gd name="T48" fmla="*/ 107 w 123"/>
                  <a:gd name="T49" fmla="*/ 422 h 460"/>
                  <a:gd name="T50" fmla="*/ 113 w 123"/>
                  <a:gd name="T51" fmla="*/ 418 h 460"/>
                  <a:gd name="T52" fmla="*/ 107 w 123"/>
                  <a:gd name="T53" fmla="*/ 410 h 460"/>
                  <a:gd name="T54" fmla="*/ 108 w 123"/>
                  <a:gd name="T55" fmla="*/ 408 h 460"/>
                  <a:gd name="T56" fmla="*/ 110 w 123"/>
                  <a:gd name="T57" fmla="*/ 404 h 460"/>
                  <a:gd name="T58" fmla="*/ 111 w 123"/>
                  <a:gd name="T59" fmla="*/ 402 h 460"/>
                  <a:gd name="T60" fmla="*/ 107 w 123"/>
                  <a:gd name="T61" fmla="*/ 394 h 460"/>
                  <a:gd name="T62" fmla="*/ 105 w 123"/>
                  <a:gd name="T63" fmla="*/ 383 h 460"/>
                  <a:gd name="T64" fmla="*/ 103 w 123"/>
                  <a:gd name="T65" fmla="*/ 345 h 460"/>
                  <a:gd name="T66" fmla="*/ 107 w 123"/>
                  <a:gd name="T67" fmla="*/ 286 h 460"/>
                  <a:gd name="T68" fmla="*/ 112 w 123"/>
                  <a:gd name="T69" fmla="*/ 258 h 460"/>
                  <a:gd name="T70" fmla="*/ 121 w 123"/>
                  <a:gd name="T71" fmla="*/ 233 h 460"/>
                  <a:gd name="T72" fmla="*/ 123 w 123"/>
                  <a:gd name="T73" fmla="*/ 219 h 460"/>
                  <a:gd name="T74" fmla="*/ 114 w 123"/>
                  <a:gd name="T75" fmla="*/ 181 h 460"/>
                  <a:gd name="T76" fmla="*/ 89 w 123"/>
                  <a:gd name="T77" fmla="*/ 133 h 460"/>
                  <a:gd name="T78" fmla="*/ 62 w 123"/>
                  <a:gd name="T79" fmla="*/ 66 h 460"/>
                  <a:gd name="T80" fmla="*/ 51 w 123"/>
                  <a:gd name="T81" fmla="*/ 43 h 460"/>
                  <a:gd name="T82" fmla="*/ 51 w 123"/>
                  <a:gd name="T83" fmla="*/ 39 h 460"/>
                  <a:gd name="T84" fmla="*/ 62 w 123"/>
                  <a:gd name="T85" fmla="*/ 21 h 460"/>
                  <a:gd name="T86" fmla="*/ 28 w 123"/>
                  <a:gd name="T87" fmla="*/ 11 h 460"/>
                  <a:gd name="T88" fmla="*/ 9 w 123"/>
                  <a:gd name="T89" fmla="*/ 1 h 460"/>
                  <a:gd name="T90" fmla="*/ 6 w 123"/>
                  <a:gd name="T91" fmla="*/ 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3" h="460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11"/>
                      <a:pt x="0" y="14"/>
                      <a:pt x="0" y="18"/>
                    </a:cubicBezTo>
                    <a:cubicBezTo>
                      <a:pt x="0" y="44"/>
                      <a:pt x="11" y="70"/>
                      <a:pt x="24" y="94"/>
                    </a:cubicBezTo>
                    <a:cubicBezTo>
                      <a:pt x="31" y="106"/>
                      <a:pt x="37" y="118"/>
                      <a:pt x="43" y="130"/>
                    </a:cubicBezTo>
                    <a:cubicBezTo>
                      <a:pt x="53" y="154"/>
                      <a:pt x="61" y="179"/>
                      <a:pt x="62" y="205"/>
                    </a:cubicBezTo>
                    <a:cubicBezTo>
                      <a:pt x="64" y="253"/>
                      <a:pt x="65" y="301"/>
                      <a:pt x="65" y="349"/>
                    </a:cubicBezTo>
                    <a:cubicBezTo>
                      <a:pt x="65" y="366"/>
                      <a:pt x="65" y="383"/>
                      <a:pt x="64" y="399"/>
                    </a:cubicBezTo>
                    <a:cubicBezTo>
                      <a:pt x="64" y="403"/>
                      <a:pt x="64" y="407"/>
                      <a:pt x="64" y="411"/>
                    </a:cubicBezTo>
                    <a:cubicBezTo>
                      <a:pt x="64" y="420"/>
                      <a:pt x="65" y="430"/>
                      <a:pt x="66" y="439"/>
                    </a:cubicBezTo>
                    <a:cubicBezTo>
                      <a:pt x="66" y="444"/>
                      <a:pt x="68" y="449"/>
                      <a:pt x="72" y="452"/>
                    </a:cubicBezTo>
                    <a:cubicBezTo>
                      <a:pt x="74" y="454"/>
                      <a:pt x="76" y="455"/>
                      <a:pt x="78" y="455"/>
                    </a:cubicBezTo>
                    <a:cubicBezTo>
                      <a:pt x="85" y="457"/>
                      <a:pt x="93" y="459"/>
                      <a:pt x="100" y="460"/>
                    </a:cubicBezTo>
                    <a:cubicBezTo>
                      <a:pt x="101" y="460"/>
                      <a:pt x="103" y="460"/>
                      <a:pt x="105" y="460"/>
                    </a:cubicBezTo>
                    <a:cubicBezTo>
                      <a:pt x="107" y="460"/>
                      <a:pt x="110" y="460"/>
                      <a:pt x="113" y="459"/>
                    </a:cubicBezTo>
                    <a:cubicBezTo>
                      <a:pt x="116" y="458"/>
                      <a:pt x="118" y="454"/>
                      <a:pt x="118" y="451"/>
                    </a:cubicBezTo>
                    <a:cubicBezTo>
                      <a:pt x="118" y="450"/>
                      <a:pt x="118" y="449"/>
                      <a:pt x="117" y="448"/>
                    </a:cubicBezTo>
                    <a:cubicBezTo>
                      <a:pt x="116" y="446"/>
                      <a:pt x="113" y="444"/>
                      <a:pt x="112" y="442"/>
                    </a:cubicBezTo>
                    <a:cubicBezTo>
                      <a:pt x="111" y="441"/>
                      <a:pt x="110" y="440"/>
                      <a:pt x="110" y="439"/>
                    </a:cubicBezTo>
                    <a:cubicBezTo>
                      <a:pt x="110" y="437"/>
                      <a:pt x="111" y="436"/>
                      <a:pt x="113" y="435"/>
                    </a:cubicBezTo>
                    <a:cubicBezTo>
                      <a:pt x="113" y="434"/>
                      <a:pt x="113" y="433"/>
                      <a:pt x="113" y="432"/>
                    </a:cubicBezTo>
                    <a:cubicBezTo>
                      <a:pt x="113" y="428"/>
                      <a:pt x="111" y="424"/>
                      <a:pt x="107" y="422"/>
                    </a:cubicBezTo>
                    <a:cubicBezTo>
                      <a:pt x="107" y="422"/>
                      <a:pt x="107" y="422"/>
                      <a:pt x="107" y="422"/>
                    </a:cubicBezTo>
                    <a:cubicBezTo>
                      <a:pt x="107" y="422"/>
                      <a:pt x="107" y="422"/>
                      <a:pt x="107" y="422"/>
                    </a:cubicBezTo>
                    <a:cubicBezTo>
                      <a:pt x="110" y="421"/>
                      <a:pt x="112" y="420"/>
                      <a:pt x="113" y="418"/>
                    </a:cubicBezTo>
                    <a:cubicBezTo>
                      <a:pt x="110" y="416"/>
                      <a:pt x="107" y="413"/>
                      <a:pt x="107" y="410"/>
                    </a:cubicBezTo>
                    <a:cubicBezTo>
                      <a:pt x="107" y="409"/>
                      <a:pt x="108" y="408"/>
                      <a:pt x="108" y="408"/>
                    </a:cubicBezTo>
                    <a:cubicBezTo>
                      <a:pt x="108" y="406"/>
                      <a:pt x="110" y="405"/>
                      <a:pt x="110" y="404"/>
                    </a:cubicBezTo>
                    <a:cubicBezTo>
                      <a:pt x="110" y="403"/>
                      <a:pt x="111" y="403"/>
                      <a:pt x="111" y="402"/>
                    </a:cubicBezTo>
                    <a:cubicBezTo>
                      <a:pt x="111" y="399"/>
                      <a:pt x="108" y="397"/>
                      <a:pt x="107" y="394"/>
                    </a:cubicBezTo>
                    <a:cubicBezTo>
                      <a:pt x="106" y="390"/>
                      <a:pt x="105" y="387"/>
                      <a:pt x="105" y="383"/>
                    </a:cubicBezTo>
                    <a:cubicBezTo>
                      <a:pt x="104" y="370"/>
                      <a:pt x="103" y="357"/>
                      <a:pt x="103" y="345"/>
                    </a:cubicBezTo>
                    <a:cubicBezTo>
                      <a:pt x="103" y="325"/>
                      <a:pt x="104" y="306"/>
                      <a:pt x="107" y="286"/>
                    </a:cubicBezTo>
                    <a:cubicBezTo>
                      <a:pt x="107" y="277"/>
                      <a:pt x="109" y="267"/>
                      <a:pt x="112" y="258"/>
                    </a:cubicBezTo>
                    <a:cubicBezTo>
                      <a:pt x="115" y="250"/>
                      <a:pt x="119" y="242"/>
                      <a:pt x="121" y="233"/>
                    </a:cubicBezTo>
                    <a:cubicBezTo>
                      <a:pt x="122" y="229"/>
                      <a:pt x="123" y="224"/>
                      <a:pt x="123" y="219"/>
                    </a:cubicBezTo>
                    <a:cubicBezTo>
                      <a:pt x="123" y="206"/>
                      <a:pt x="119" y="193"/>
                      <a:pt x="114" y="181"/>
                    </a:cubicBezTo>
                    <a:cubicBezTo>
                      <a:pt x="106" y="164"/>
                      <a:pt x="96" y="149"/>
                      <a:pt x="89" y="133"/>
                    </a:cubicBezTo>
                    <a:cubicBezTo>
                      <a:pt x="79" y="111"/>
                      <a:pt x="74" y="87"/>
                      <a:pt x="62" y="66"/>
                    </a:cubicBezTo>
                    <a:cubicBezTo>
                      <a:pt x="58" y="58"/>
                      <a:pt x="53" y="51"/>
                      <a:pt x="51" y="43"/>
                    </a:cubicBezTo>
                    <a:cubicBezTo>
                      <a:pt x="51" y="41"/>
                      <a:pt x="51" y="40"/>
                      <a:pt x="51" y="39"/>
                    </a:cubicBezTo>
                    <a:cubicBezTo>
                      <a:pt x="51" y="31"/>
                      <a:pt x="55" y="24"/>
                      <a:pt x="62" y="21"/>
                    </a:cubicBezTo>
                    <a:cubicBezTo>
                      <a:pt x="50" y="21"/>
                      <a:pt x="38" y="17"/>
                      <a:pt x="28" y="11"/>
                    </a:cubicBezTo>
                    <a:cubicBezTo>
                      <a:pt x="22" y="7"/>
                      <a:pt x="15" y="4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6" name="ïślïḑé">
                <a:extLst>
                  <a:ext uri="{FF2B5EF4-FFF2-40B4-BE49-F238E27FC236}">
                    <a16:creationId xmlns:a16="http://schemas.microsoft.com/office/drawing/2014/main" id="{DFFDD225-67E3-461B-8B91-8E9329AE8B0D}"/>
                  </a:ext>
                </a:extLst>
              </p:cNvPr>
              <p:cNvSpPr/>
              <p:nvPr/>
            </p:nvSpPr>
            <p:spPr bwMode="auto">
              <a:xfrm>
                <a:off x="3516313" y="4364038"/>
                <a:ext cx="320675" cy="744538"/>
              </a:xfrm>
              <a:custGeom>
                <a:avLst/>
                <a:gdLst>
                  <a:gd name="T0" fmla="*/ 71 w 233"/>
                  <a:gd name="T1" fmla="*/ 5 h 542"/>
                  <a:gd name="T2" fmla="*/ 57 w 233"/>
                  <a:gd name="T3" fmla="*/ 0 h 542"/>
                  <a:gd name="T4" fmla="*/ 42 w 233"/>
                  <a:gd name="T5" fmla="*/ 8 h 542"/>
                  <a:gd name="T6" fmla="*/ 27 w 233"/>
                  <a:gd name="T7" fmla="*/ 21 h 542"/>
                  <a:gd name="T8" fmla="*/ 9 w 233"/>
                  <a:gd name="T9" fmla="*/ 102 h 542"/>
                  <a:gd name="T10" fmla="*/ 31 w 233"/>
                  <a:gd name="T11" fmla="*/ 141 h 542"/>
                  <a:gd name="T12" fmla="*/ 48 w 233"/>
                  <a:gd name="T13" fmla="*/ 167 h 542"/>
                  <a:gd name="T14" fmla="*/ 130 w 233"/>
                  <a:gd name="T15" fmla="*/ 281 h 542"/>
                  <a:gd name="T16" fmla="*/ 133 w 233"/>
                  <a:gd name="T17" fmla="*/ 285 h 542"/>
                  <a:gd name="T18" fmla="*/ 136 w 233"/>
                  <a:gd name="T19" fmla="*/ 286 h 542"/>
                  <a:gd name="T20" fmla="*/ 137 w 233"/>
                  <a:gd name="T21" fmla="*/ 288 h 542"/>
                  <a:gd name="T22" fmla="*/ 135 w 233"/>
                  <a:gd name="T23" fmla="*/ 296 h 542"/>
                  <a:gd name="T24" fmla="*/ 135 w 233"/>
                  <a:gd name="T25" fmla="*/ 299 h 542"/>
                  <a:gd name="T26" fmla="*/ 141 w 233"/>
                  <a:gd name="T27" fmla="*/ 302 h 542"/>
                  <a:gd name="T28" fmla="*/ 139 w 233"/>
                  <a:gd name="T29" fmla="*/ 306 h 542"/>
                  <a:gd name="T30" fmla="*/ 137 w 233"/>
                  <a:gd name="T31" fmla="*/ 310 h 542"/>
                  <a:gd name="T32" fmla="*/ 140 w 233"/>
                  <a:gd name="T33" fmla="*/ 315 h 542"/>
                  <a:gd name="T34" fmla="*/ 138 w 233"/>
                  <a:gd name="T35" fmla="*/ 318 h 542"/>
                  <a:gd name="T36" fmla="*/ 139 w 233"/>
                  <a:gd name="T37" fmla="*/ 327 h 542"/>
                  <a:gd name="T38" fmla="*/ 129 w 233"/>
                  <a:gd name="T39" fmla="*/ 381 h 542"/>
                  <a:gd name="T40" fmla="*/ 141 w 233"/>
                  <a:gd name="T41" fmla="*/ 467 h 542"/>
                  <a:gd name="T42" fmla="*/ 142 w 233"/>
                  <a:gd name="T43" fmla="*/ 477 h 542"/>
                  <a:gd name="T44" fmla="*/ 152 w 233"/>
                  <a:gd name="T45" fmla="*/ 491 h 542"/>
                  <a:gd name="T46" fmla="*/ 150 w 233"/>
                  <a:gd name="T47" fmla="*/ 498 h 542"/>
                  <a:gd name="T48" fmla="*/ 151 w 233"/>
                  <a:gd name="T49" fmla="*/ 507 h 542"/>
                  <a:gd name="T50" fmla="*/ 145 w 233"/>
                  <a:gd name="T51" fmla="*/ 513 h 542"/>
                  <a:gd name="T52" fmla="*/ 151 w 233"/>
                  <a:gd name="T53" fmla="*/ 537 h 542"/>
                  <a:gd name="T54" fmla="*/ 213 w 233"/>
                  <a:gd name="T55" fmla="*/ 542 h 542"/>
                  <a:gd name="T56" fmla="*/ 212 w 233"/>
                  <a:gd name="T57" fmla="*/ 525 h 542"/>
                  <a:gd name="T58" fmla="*/ 207 w 233"/>
                  <a:gd name="T59" fmla="*/ 508 h 542"/>
                  <a:gd name="T60" fmla="*/ 209 w 233"/>
                  <a:gd name="T61" fmla="*/ 490 h 542"/>
                  <a:gd name="T62" fmla="*/ 202 w 233"/>
                  <a:gd name="T63" fmla="*/ 485 h 542"/>
                  <a:gd name="T64" fmla="*/ 202 w 233"/>
                  <a:gd name="T65" fmla="*/ 475 h 542"/>
                  <a:gd name="T66" fmla="*/ 198 w 233"/>
                  <a:gd name="T67" fmla="*/ 427 h 542"/>
                  <a:gd name="T68" fmla="*/ 204 w 233"/>
                  <a:gd name="T69" fmla="*/ 390 h 542"/>
                  <a:gd name="T70" fmla="*/ 216 w 233"/>
                  <a:gd name="T71" fmla="*/ 310 h 542"/>
                  <a:gd name="T72" fmla="*/ 225 w 233"/>
                  <a:gd name="T73" fmla="*/ 265 h 542"/>
                  <a:gd name="T74" fmla="*/ 210 w 233"/>
                  <a:gd name="T75" fmla="*/ 246 h 542"/>
                  <a:gd name="T76" fmla="*/ 201 w 233"/>
                  <a:gd name="T77" fmla="*/ 226 h 542"/>
                  <a:gd name="T78" fmla="*/ 163 w 233"/>
                  <a:gd name="T79" fmla="*/ 142 h 542"/>
                  <a:gd name="T80" fmla="*/ 155 w 233"/>
                  <a:gd name="T81" fmla="*/ 119 h 542"/>
                  <a:gd name="T82" fmla="*/ 154 w 233"/>
                  <a:gd name="T83" fmla="*/ 99 h 542"/>
                  <a:gd name="T84" fmla="*/ 151 w 233"/>
                  <a:gd name="T85" fmla="*/ 62 h 542"/>
                  <a:gd name="T86" fmla="*/ 147 w 233"/>
                  <a:gd name="T87" fmla="*/ 47 h 542"/>
                  <a:gd name="T88" fmla="*/ 137 w 233"/>
                  <a:gd name="T89" fmla="*/ 38 h 542"/>
                  <a:gd name="T90" fmla="*/ 71 w 233"/>
                  <a:gd name="T91" fmla="*/ 5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3" h="542">
                    <a:moveTo>
                      <a:pt x="71" y="5"/>
                    </a:moveTo>
                    <a:cubicBezTo>
                      <a:pt x="67" y="2"/>
                      <a:pt x="62" y="1"/>
                      <a:pt x="57" y="0"/>
                    </a:cubicBezTo>
                    <a:cubicBezTo>
                      <a:pt x="51" y="1"/>
                      <a:pt x="46" y="4"/>
                      <a:pt x="42" y="8"/>
                    </a:cubicBezTo>
                    <a:cubicBezTo>
                      <a:pt x="37" y="12"/>
                      <a:pt x="32" y="17"/>
                      <a:pt x="27" y="21"/>
                    </a:cubicBezTo>
                    <a:cubicBezTo>
                      <a:pt x="7" y="43"/>
                      <a:pt x="0" y="74"/>
                      <a:pt x="9" y="102"/>
                    </a:cubicBezTo>
                    <a:cubicBezTo>
                      <a:pt x="13" y="116"/>
                      <a:pt x="22" y="129"/>
                      <a:pt x="31" y="141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75" y="205"/>
                      <a:pt x="102" y="244"/>
                      <a:pt x="130" y="281"/>
                    </a:cubicBezTo>
                    <a:cubicBezTo>
                      <a:pt x="130" y="283"/>
                      <a:pt x="132" y="285"/>
                      <a:pt x="133" y="285"/>
                    </a:cubicBezTo>
                    <a:cubicBezTo>
                      <a:pt x="134" y="286"/>
                      <a:pt x="136" y="286"/>
                      <a:pt x="136" y="286"/>
                    </a:cubicBezTo>
                    <a:cubicBezTo>
                      <a:pt x="136" y="287"/>
                      <a:pt x="137" y="288"/>
                      <a:pt x="137" y="288"/>
                    </a:cubicBezTo>
                    <a:cubicBezTo>
                      <a:pt x="136" y="291"/>
                      <a:pt x="136" y="294"/>
                      <a:pt x="135" y="296"/>
                    </a:cubicBezTo>
                    <a:cubicBezTo>
                      <a:pt x="135" y="297"/>
                      <a:pt x="134" y="298"/>
                      <a:pt x="135" y="299"/>
                    </a:cubicBezTo>
                    <a:cubicBezTo>
                      <a:pt x="136" y="301"/>
                      <a:pt x="139" y="300"/>
                      <a:pt x="141" y="302"/>
                    </a:cubicBezTo>
                    <a:cubicBezTo>
                      <a:pt x="141" y="303"/>
                      <a:pt x="141" y="305"/>
                      <a:pt x="139" y="306"/>
                    </a:cubicBezTo>
                    <a:cubicBezTo>
                      <a:pt x="138" y="307"/>
                      <a:pt x="137" y="308"/>
                      <a:pt x="137" y="310"/>
                    </a:cubicBezTo>
                    <a:cubicBezTo>
                      <a:pt x="137" y="311"/>
                      <a:pt x="140" y="313"/>
                      <a:pt x="140" y="315"/>
                    </a:cubicBezTo>
                    <a:cubicBezTo>
                      <a:pt x="140" y="316"/>
                      <a:pt x="139" y="317"/>
                      <a:pt x="138" y="318"/>
                    </a:cubicBezTo>
                    <a:cubicBezTo>
                      <a:pt x="136" y="321"/>
                      <a:pt x="137" y="325"/>
                      <a:pt x="139" y="327"/>
                    </a:cubicBezTo>
                    <a:cubicBezTo>
                      <a:pt x="141" y="345"/>
                      <a:pt x="131" y="363"/>
                      <a:pt x="129" y="381"/>
                    </a:cubicBezTo>
                    <a:cubicBezTo>
                      <a:pt x="126" y="410"/>
                      <a:pt x="139" y="438"/>
                      <a:pt x="141" y="467"/>
                    </a:cubicBezTo>
                    <a:cubicBezTo>
                      <a:pt x="140" y="471"/>
                      <a:pt x="141" y="474"/>
                      <a:pt x="142" y="477"/>
                    </a:cubicBezTo>
                    <a:cubicBezTo>
                      <a:pt x="145" y="482"/>
                      <a:pt x="152" y="485"/>
                      <a:pt x="152" y="491"/>
                    </a:cubicBezTo>
                    <a:cubicBezTo>
                      <a:pt x="151" y="493"/>
                      <a:pt x="151" y="495"/>
                      <a:pt x="150" y="498"/>
                    </a:cubicBezTo>
                    <a:cubicBezTo>
                      <a:pt x="150" y="501"/>
                      <a:pt x="150" y="504"/>
                      <a:pt x="151" y="507"/>
                    </a:cubicBezTo>
                    <a:cubicBezTo>
                      <a:pt x="151" y="511"/>
                      <a:pt x="148" y="515"/>
                      <a:pt x="145" y="513"/>
                    </a:cubicBezTo>
                    <a:cubicBezTo>
                      <a:pt x="147" y="521"/>
                      <a:pt x="149" y="529"/>
                      <a:pt x="151" y="537"/>
                    </a:cubicBezTo>
                    <a:cubicBezTo>
                      <a:pt x="213" y="542"/>
                      <a:pt x="213" y="542"/>
                      <a:pt x="213" y="542"/>
                    </a:cubicBezTo>
                    <a:cubicBezTo>
                      <a:pt x="213" y="536"/>
                      <a:pt x="213" y="531"/>
                      <a:pt x="212" y="525"/>
                    </a:cubicBezTo>
                    <a:cubicBezTo>
                      <a:pt x="211" y="519"/>
                      <a:pt x="208" y="514"/>
                      <a:pt x="207" y="508"/>
                    </a:cubicBezTo>
                    <a:cubicBezTo>
                      <a:pt x="205" y="502"/>
                      <a:pt x="206" y="496"/>
                      <a:pt x="209" y="490"/>
                    </a:cubicBezTo>
                    <a:cubicBezTo>
                      <a:pt x="206" y="490"/>
                      <a:pt x="203" y="488"/>
                      <a:pt x="202" y="485"/>
                    </a:cubicBezTo>
                    <a:cubicBezTo>
                      <a:pt x="202" y="482"/>
                      <a:pt x="202" y="478"/>
                      <a:pt x="202" y="475"/>
                    </a:cubicBezTo>
                    <a:cubicBezTo>
                      <a:pt x="204" y="459"/>
                      <a:pt x="197" y="443"/>
                      <a:pt x="198" y="427"/>
                    </a:cubicBezTo>
                    <a:cubicBezTo>
                      <a:pt x="198" y="414"/>
                      <a:pt x="202" y="402"/>
                      <a:pt x="204" y="390"/>
                    </a:cubicBezTo>
                    <a:cubicBezTo>
                      <a:pt x="209" y="363"/>
                      <a:pt x="204" y="334"/>
                      <a:pt x="216" y="310"/>
                    </a:cubicBezTo>
                    <a:cubicBezTo>
                      <a:pt x="223" y="295"/>
                      <a:pt x="233" y="279"/>
                      <a:pt x="225" y="265"/>
                    </a:cubicBezTo>
                    <a:cubicBezTo>
                      <a:pt x="221" y="257"/>
                      <a:pt x="214" y="253"/>
                      <a:pt x="210" y="246"/>
                    </a:cubicBezTo>
                    <a:cubicBezTo>
                      <a:pt x="206" y="240"/>
                      <a:pt x="203" y="233"/>
                      <a:pt x="201" y="226"/>
                    </a:cubicBezTo>
                    <a:cubicBezTo>
                      <a:pt x="192" y="197"/>
                      <a:pt x="176" y="169"/>
                      <a:pt x="163" y="142"/>
                    </a:cubicBezTo>
                    <a:cubicBezTo>
                      <a:pt x="159" y="135"/>
                      <a:pt x="157" y="127"/>
                      <a:pt x="155" y="119"/>
                    </a:cubicBezTo>
                    <a:cubicBezTo>
                      <a:pt x="154" y="113"/>
                      <a:pt x="153" y="106"/>
                      <a:pt x="154" y="99"/>
                    </a:cubicBezTo>
                    <a:cubicBezTo>
                      <a:pt x="154" y="87"/>
                      <a:pt x="153" y="74"/>
                      <a:pt x="151" y="62"/>
                    </a:cubicBezTo>
                    <a:cubicBezTo>
                      <a:pt x="151" y="57"/>
                      <a:pt x="150" y="52"/>
                      <a:pt x="147" y="47"/>
                    </a:cubicBezTo>
                    <a:cubicBezTo>
                      <a:pt x="144" y="43"/>
                      <a:pt x="141" y="40"/>
                      <a:pt x="137" y="38"/>
                    </a:cubicBezTo>
                    <a:cubicBezTo>
                      <a:pt x="117" y="24"/>
                      <a:pt x="93" y="16"/>
                      <a:pt x="71" y="5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7" name="îṩļíďe">
                <a:extLst>
                  <a:ext uri="{FF2B5EF4-FFF2-40B4-BE49-F238E27FC236}">
                    <a16:creationId xmlns:a16="http://schemas.microsoft.com/office/drawing/2014/main" id="{2193CF03-80BD-4C88-A339-54C5CFA10772}"/>
                  </a:ext>
                </a:extLst>
              </p:cNvPr>
              <p:cNvSpPr/>
              <p:nvPr/>
            </p:nvSpPr>
            <p:spPr bwMode="auto">
              <a:xfrm>
                <a:off x="3703638" y="5087938"/>
                <a:ext cx="176213" cy="136525"/>
              </a:xfrm>
              <a:custGeom>
                <a:avLst/>
                <a:gdLst>
                  <a:gd name="T0" fmla="*/ 9 w 128"/>
                  <a:gd name="T1" fmla="*/ 94 h 100"/>
                  <a:gd name="T2" fmla="*/ 28 w 128"/>
                  <a:gd name="T3" fmla="*/ 96 h 100"/>
                  <a:gd name="T4" fmla="*/ 40 w 128"/>
                  <a:gd name="T5" fmla="*/ 90 h 100"/>
                  <a:gd name="T6" fmla="*/ 47 w 128"/>
                  <a:gd name="T7" fmla="*/ 92 h 100"/>
                  <a:gd name="T8" fmla="*/ 50 w 128"/>
                  <a:gd name="T9" fmla="*/ 94 h 100"/>
                  <a:gd name="T10" fmla="*/ 58 w 128"/>
                  <a:gd name="T11" fmla="*/ 96 h 100"/>
                  <a:gd name="T12" fmla="*/ 84 w 128"/>
                  <a:gd name="T13" fmla="*/ 99 h 100"/>
                  <a:gd name="T14" fmla="*/ 119 w 128"/>
                  <a:gd name="T15" fmla="*/ 96 h 100"/>
                  <a:gd name="T16" fmla="*/ 125 w 128"/>
                  <a:gd name="T17" fmla="*/ 92 h 100"/>
                  <a:gd name="T18" fmla="*/ 121 w 128"/>
                  <a:gd name="T19" fmla="*/ 79 h 100"/>
                  <a:gd name="T20" fmla="*/ 107 w 128"/>
                  <a:gd name="T21" fmla="*/ 71 h 100"/>
                  <a:gd name="T22" fmla="*/ 92 w 128"/>
                  <a:gd name="T23" fmla="*/ 41 h 100"/>
                  <a:gd name="T24" fmla="*/ 79 w 128"/>
                  <a:gd name="T25" fmla="*/ 22 h 100"/>
                  <a:gd name="T26" fmla="*/ 67 w 128"/>
                  <a:gd name="T27" fmla="*/ 9 h 100"/>
                  <a:gd name="T28" fmla="*/ 31 w 128"/>
                  <a:gd name="T29" fmla="*/ 1 h 100"/>
                  <a:gd name="T30" fmla="*/ 8 w 128"/>
                  <a:gd name="T31" fmla="*/ 7 h 100"/>
                  <a:gd name="T32" fmla="*/ 4 w 128"/>
                  <a:gd name="T33" fmla="*/ 48 h 100"/>
                  <a:gd name="T34" fmla="*/ 9 w 128"/>
                  <a:gd name="T3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100">
                    <a:moveTo>
                      <a:pt x="9" y="94"/>
                    </a:moveTo>
                    <a:cubicBezTo>
                      <a:pt x="15" y="96"/>
                      <a:pt x="21" y="97"/>
                      <a:pt x="28" y="96"/>
                    </a:cubicBezTo>
                    <a:cubicBezTo>
                      <a:pt x="28" y="91"/>
                      <a:pt x="35" y="90"/>
                      <a:pt x="40" y="90"/>
                    </a:cubicBezTo>
                    <a:cubicBezTo>
                      <a:pt x="42" y="90"/>
                      <a:pt x="45" y="90"/>
                      <a:pt x="47" y="92"/>
                    </a:cubicBezTo>
                    <a:cubicBezTo>
                      <a:pt x="48" y="92"/>
                      <a:pt x="49" y="94"/>
                      <a:pt x="50" y="94"/>
                    </a:cubicBezTo>
                    <a:cubicBezTo>
                      <a:pt x="53" y="96"/>
                      <a:pt x="55" y="96"/>
                      <a:pt x="58" y="96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96" y="100"/>
                      <a:pt x="108" y="100"/>
                      <a:pt x="119" y="96"/>
                    </a:cubicBezTo>
                    <a:cubicBezTo>
                      <a:pt x="121" y="96"/>
                      <a:pt x="123" y="94"/>
                      <a:pt x="125" y="92"/>
                    </a:cubicBezTo>
                    <a:cubicBezTo>
                      <a:pt x="128" y="88"/>
                      <a:pt x="125" y="82"/>
                      <a:pt x="121" y="79"/>
                    </a:cubicBezTo>
                    <a:cubicBezTo>
                      <a:pt x="117" y="76"/>
                      <a:pt x="111" y="74"/>
                      <a:pt x="107" y="71"/>
                    </a:cubicBezTo>
                    <a:cubicBezTo>
                      <a:pt x="98" y="64"/>
                      <a:pt x="97" y="51"/>
                      <a:pt x="92" y="41"/>
                    </a:cubicBezTo>
                    <a:cubicBezTo>
                      <a:pt x="88" y="34"/>
                      <a:pt x="84" y="28"/>
                      <a:pt x="79" y="22"/>
                    </a:cubicBezTo>
                    <a:cubicBezTo>
                      <a:pt x="76" y="17"/>
                      <a:pt x="71" y="13"/>
                      <a:pt x="67" y="9"/>
                    </a:cubicBezTo>
                    <a:cubicBezTo>
                      <a:pt x="56" y="2"/>
                      <a:pt x="44" y="2"/>
                      <a:pt x="31" y="1"/>
                    </a:cubicBezTo>
                    <a:cubicBezTo>
                      <a:pt x="23" y="0"/>
                      <a:pt x="14" y="0"/>
                      <a:pt x="8" y="7"/>
                    </a:cubicBezTo>
                    <a:cubicBezTo>
                      <a:pt x="0" y="17"/>
                      <a:pt x="3" y="37"/>
                      <a:pt x="4" y="48"/>
                    </a:cubicBezTo>
                    <a:cubicBezTo>
                      <a:pt x="4" y="63"/>
                      <a:pt x="6" y="79"/>
                      <a:pt x="9" y="94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8" name="ïs1ïďè">
                <a:extLst>
                  <a:ext uri="{FF2B5EF4-FFF2-40B4-BE49-F238E27FC236}">
                    <a16:creationId xmlns:a16="http://schemas.microsoft.com/office/drawing/2014/main" id="{9608D80A-5917-4361-9BCF-DD42CC4C0D17}"/>
                  </a:ext>
                </a:extLst>
              </p:cNvPr>
              <p:cNvSpPr/>
              <p:nvPr/>
            </p:nvSpPr>
            <p:spPr bwMode="auto">
              <a:xfrm>
                <a:off x="4175126" y="4579938"/>
                <a:ext cx="428625" cy="428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9" name="ï$ľíde">
                <a:extLst>
                  <a:ext uri="{FF2B5EF4-FFF2-40B4-BE49-F238E27FC236}">
                    <a16:creationId xmlns:a16="http://schemas.microsoft.com/office/drawing/2014/main" id="{491F12D1-4CD5-42FC-9B5D-CA8E97AF5509}"/>
                  </a:ext>
                </a:extLst>
              </p:cNvPr>
              <p:cNvSpPr/>
              <p:nvPr/>
            </p:nvSpPr>
            <p:spPr bwMode="auto">
              <a:xfrm>
                <a:off x="4264026" y="4667251"/>
                <a:ext cx="252413" cy="252413"/>
              </a:xfrm>
              <a:custGeom>
                <a:avLst/>
                <a:gdLst>
                  <a:gd name="T0" fmla="*/ 184 w 184"/>
                  <a:gd name="T1" fmla="*/ 81 h 184"/>
                  <a:gd name="T2" fmla="*/ 141 w 184"/>
                  <a:gd name="T3" fmla="*/ 139 h 184"/>
                  <a:gd name="T4" fmla="*/ 116 w 184"/>
                  <a:gd name="T5" fmla="*/ 122 h 184"/>
                  <a:gd name="T6" fmla="*/ 114 w 184"/>
                  <a:gd name="T7" fmla="*/ 122 h 184"/>
                  <a:gd name="T8" fmla="*/ 86 w 184"/>
                  <a:gd name="T9" fmla="*/ 139 h 184"/>
                  <a:gd name="T10" fmla="*/ 47 w 184"/>
                  <a:gd name="T11" fmla="*/ 92 h 184"/>
                  <a:gd name="T12" fmla="*/ 86 w 184"/>
                  <a:gd name="T13" fmla="*/ 46 h 184"/>
                  <a:gd name="T14" fmla="*/ 112 w 184"/>
                  <a:gd name="T15" fmla="*/ 62 h 184"/>
                  <a:gd name="T16" fmla="*/ 114 w 184"/>
                  <a:gd name="T17" fmla="*/ 62 h 184"/>
                  <a:gd name="T18" fmla="*/ 114 w 184"/>
                  <a:gd name="T19" fmla="*/ 49 h 184"/>
                  <a:gd name="T20" fmla="*/ 133 w 184"/>
                  <a:gd name="T21" fmla="*/ 49 h 184"/>
                  <a:gd name="T22" fmla="*/ 133 w 184"/>
                  <a:gd name="T23" fmla="*/ 111 h 184"/>
                  <a:gd name="T24" fmla="*/ 143 w 184"/>
                  <a:gd name="T25" fmla="*/ 123 h 184"/>
                  <a:gd name="T26" fmla="*/ 145 w 184"/>
                  <a:gd name="T27" fmla="*/ 123 h 184"/>
                  <a:gd name="T28" fmla="*/ 167 w 184"/>
                  <a:gd name="T29" fmla="*/ 82 h 184"/>
                  <a:gd name="T30" fmla="*/ 93 w 184"/>
                  <a:gd name="T31" fmla="*/ 15 h 184"/>
                  <a:gd name="T32" fmla="*/ 18 w 184"/>
                  <a:gd name="T33" fmla="*/ 93 h 184"/>
                  <a:gd name="T34" fmla="*/ 97 w 184"/>
                  <a:gd name="T35" fmla="*/ 168 h 184"/>
                  <a:gd name="T36" fmla="*/ 123 w 184"/>
                  <a:gd name="T37" fmla="*/ 166 h 184"/>
                  <a:gd name="T38" fmla="*/ 131 w 184"/>
                  <a:gd name="T39" fmla="*/ 172 h 184"/>
                  <a:gd name="T40" fmla="*/ 126 w 184"/>
                  <a:gd name="T41" fmla="*/ 181 h 184"/>
                  <a:gd name="T42" fmla="*/ 96 w 184"/>
                  <a:gd name="T43" fmla="*/ 184 h 184"/>
                  <a:gd name="T44" fmla="*/ 0 w 184"/>
                  <a:gd name="T45" fmla="*/ 92 h 184"/>
                  <a:gd name="T46" fmla="*/ 94 w 184"/>
                  <a:gd name="T47" fmla="*/ 0 h 184"/>
                  <a:gd name="T48" fmla="*/ 184 w 184"/>
                  <a:gd name="T49" fmla="*/ 81 h 184"/>
                  <a:gd name="T50" fmla="*/ 68 w 184"/>
                  <a:gd name="T51" fmla="*/ 92 h 184"/>
                  <a:gd name="T52" fmla="*/ 90 w 184"/>
                  <a:gd name="T53" fmla="*/ 121 h 184"/>
                  <a:gd name="T54" fmla="*/ 113 w 184"/>
                  <a:gd name="T55" fmla="*/ 92 h 184"/>
                  <a:gd name="T56" fmla="*/ 90 w 184"/>
                  <a:gd name="T57" fmla="*/ 64 h 184"/>
                  <a:gd name="T58" fmla="*/ 68 w 184"/>
                  <a:gd name="T59" fmla="*/ 9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4" h="184">
                    <a:moveTo>
                      <a:pt x="184" y="81"/>
                    </a:moveTo>
                    <a:cubicBezTo>
                      <a:pt x="184" y="117"/>
                      <a:pt x="168" y="139"/>
                      <a:pt x="141" y="139"/>
                    </a:cubicBezTo>
                    <a:cubicBezTo>
                      <a:pt x="128" y="139"/>
                      <a:pt x="118" y="132"/>
                      <a:pt x="116" y="122"/>
                    </a:cubicBezTo>
                    <a:cubicBezTo>
                      <a:pt x="114" y="122"/>
                      <a:pt x="114" y="122"/>
                      <a:pt x="114" y="122"/>
                    </a:cubicBezTo>
                    <a:cubicBezTo>
                      <a:pt x="109" y="133"/>
                      <a:pt x="98" y="140"/>
                      <a:pt x="86" y="139"/>
                    </a:cubicBezTo>
                    <a:cubicBezTo>
                      <a:pt x="63" y="139"/>
                      <a:pt x="47" y="120"/>
                      <a:pt x="47" y="92"/>
                    </a:cubicBezTo>
                    <a:cubicBezTo>
                      <a:pt x="47" y="65"/>
                      <a:pt x="63" y="46"/>
                      <a:pt x="86" y="46"/>
                    </a:cubicBezTo>
                    <a:cubicBezTo>
                      <a:pt x="97" y="46"/>
                      <a:pt x="107" y="52"/>
                      <a:pt x="112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3" y="111"/>
                      <a:pt x="133" y="111"/>
                      <a:pt x="133" y="111"/>
                    </a:cubicBezTo>
                    <a:cubicBezTo>
                      <a:pt x="132" y="117"/>
                      <a:pt x="137" y="123"/>
                      <a:pt x="143" y="123"/>
                    </a:cubicBezTo>
                    <a:cubicBezTo>
                      <a:pt x="144" y="123"/>
                      <a:pt x="144" y="124"/>
                      <a:pt x="145" y="123"/>
                    </a:cubicBezTo>
                    <a:cubicBezTo>
                      <a:pt x="158" y="123"/>
                      <a:pt x="167" y="107"/>
                      <a:pt x="167" y="82"/>
                    </a:cubicBezTo>
                    <a:cubicBezTo>
                      <a:pt x="167" y="42"/>
                      <a:pt x="137" y="15"/>
                      <a:pt x="93" y="15"/>
                    </a:cubicBezTo>
                    <a:cubicBezTo>
                      <a:pt x="48" y="15"/>
                      <a:pt x="18" y="47"/>
                      <a:pt x="18" y="93"/>
                    </a:cubicBezTo>
                    <a:cubicBezTo>
                      <a:pt x="18" y="139"/>
                      <a:pt x="49" y="168"/>
                      <a:pt x="97" y="168"/>
                    </a:cubicBezTo>
                    <a:cubicBezTo>
                      <a:pt x="105" y="168"/>
                      <a:pt x="114" y="168"/>
                      <a:pt x="123" y="166"/>
                    </a:cubicBezTo>
                    <a:cubicBezTo>
                      <a:pt x="127" y="165"/>
                      <a:pt x="131" y="168"/>
                      <a:pt x="131" y="172"/>
                    </a:cubicBezTo>
                    <a:cubicBezTo>
                      <a:pt x="132" y="176"/>
                      <a:pt x="130" y="180"/>
                      <a:pt x="126" y="181"/>
                    </a:cubicBezTo>
                    <a:cubicBezTo>
                      <a:pt x="116" y="183"/>
                      <a:pt x="106" y="184"/>
                      <a:pt x="96" y="184"/>
                    </a:cubicBezTo>
                    <a:cubicBezTo>
                      <a:pt x="37" y="184"/>
                      <a:pt x="0" y="148"/>
                      <a:pt x="0" y="92"/>
                    </a:cubicBezTo>
                    <a:cubicBezTo>
                      <a:pt x="0" y="37"/>
                      <a:pt x="38" y="0"/>
                      <a:pt x="94" y="0"/>
                    </a:cubicBezTo>
                    <a:cubicBezTo>
                      <a:pt x="147" y="0"/>
                      <a:pt x="184" y="33"/>
                      <a:pt x="184" y="81"/>
                    </a:cubicBezTo>
                    <a:close/>
                    <a:moveTo>
                      <a:pt x="68" y="92"/>
                    </a:moveTo>
                    <a:cubicBezTo>
                      <a:pt x="68" y="110"/>
                      <a:pt x="76" y="121"/>
                      <a:pt x="90" y="121"/>
                    </a:cubicBezTo>
                    <a:cubicBezTo>
                      <a:pt x="104" y="121"/>
                      <a:pt x="113" y="110"/>
                      <a:pt x="113" y="92"/>
                    </a:cubicBezTo>
                    <a:cubicBezTo>
                      <a:pt x="113" y="75"/>
                      <a:pt x="104" y="64"/>
                      <a:pt x="90" y="64"/>
                    </a:cubicBezTo>
                    <a:cubicBezTo>
                      <a:pt x="76" y="64"/>
                      <a:pt x="68" y="75"/>
                      <a:pt x="68" y="92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0" name="îṥľíḋé">
                <a:extLst>
                  <a:ext uri="{FF2B5EF4-FFF2-40B4-BE49-F238E27FC236}">
                    <a16:creationId xmlns:a16="http://schemas.microsoft.com/office/drawing/2014/main" id="{3E83BA41-3E36-4B80-A2F7-DFCFE3005CF2}"/>
                  </a:ext>
                </a:extLst>
              </p:cNvPr>
              <p:cNvSpPr/>
              <p:nvPr/>
            </p:nvSpPr>
            <p:spPr bwMode="auto">
              <a:xfrm>
                <a:off x="4008438" y="4056063"/>
                <a:ext cx="166688" cy="168275"/>
              </a:xfrm>
              <a:prstGeom prst="ellipse">
                <a:avLst/>
              </a:pr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1" name="ísḷiḋe">
                <a:extLst>
                  <a:ext uri="{FF2B5EF4-FFF2-40B4-BE49-F238E27FC236}">
                    <a16:creationId xmlns:a16="http://schemas.microsoft.com/office/drawing/2014/main" id="{CD1EBA99-10D6-4340-918E-7AFB20D43431}"/>
                  </a:ext>
                </a:extLst>
              </p:cNvPr>
              <p:cNvSpPr/>
              <p:nvPr/>
            </p:nvSpPr>
            <p:spPr bwMode="auto">
              <a:xfrm>
                <a:off x="3849688" y="4148138"/>
                <a:ext cx="244475" cy="201613"/>
              </a:xfrm>
              <a:custGeom>
                <a:avLst/>
                <a:gdLst>
                  <a:gd name="T0" fmla="*/ 119 w 178"/>
                  <a:gd name="T1" fmla="*/ 12 h 147"/>
                  <a:gd name="T2" fmla="*/ 86 w 178"/>
                  <a:gd name="T3" fmla="*/ 22 h 147"/>
                  <a:gd name="T4" fmla="*/ 15 w 178"/>
                  <a:gd name="T5" fmla="*/ 42 h 147"/>
                  <a:gd name="T6" fmla="*/ 7 w 178"/>
                  <a:gd name="T7" fmla="*/ 48 h 147"/>
                  <a:gd name="T8" fmla="*/ 3 w 178"/>
                  <a:gd name="T9" fmla="*/ 56 h 147"/>
                  <a:gd name="T10" fmla="*/ 1 w 178"/>
                  <a:gd name="T11" fmla="*/ 78 h 147"/>
                  <a:gd name="T12" fmla="*/ 7 w 178"/>
                  <a:gd name="T13" fmla="*/ 98 h 147"/>
                  <a:gd name="T14" fmla="*/ 45 w 178"/>
                  <a:gd name="T15" fmla="*/ 141 h 147"/>
                  <a:gd name="T16" fmla="*/ 54 w 178"/>
                  <a:gd name="T17" fmla="*/ 145 h 147"/>
                  <a:gd name="T18" fmla="*/ 78 w 178"/>
                  <a:gd name="T19" fmla="*/ 140 h 147"/>
                  <a:gd name="T20" fmla="*/ 99 w 178"/>
                  <a:gd name="T21" fmla="*/ 141 h 147"/>
                  <a:gd name="T22" fmla="*/ 119 w 178"/>
                  <a:gd name="T23" fmla="*/ 144 h 147"/>
                  <a:gd name="T24" fmla="*/ 129 w 178"/>
                  <a:gd name="T25" fmla="*/ 134 h 147"/>
                  <a:gd name="T26" fmla="*/ 145 w 178"/>
                  <a:gd name="T27" fmla="*/ 97 h 147"/>
                  <a:gd name="T28" fmla="*/ 151 w 178"/>
                  <a:gd name="T29" fmla="*/ 83 h 147"/>
                  <a:gd name="T30" fmla="*/ 177 w 178"/>
                  <a:gd name="T31" fmla="*/ 45 h 147"/>
                  <a:gd name="T32" fmla="*/ 177 w 178"/>
                  <a:gd name="T33" fmla="*/ 38 h 147"/>
                  <a:gd name="T34" fmla="*/ 173 w 178"/>
                  <a:gd name="T35" fmla="*/ 35 h 147"/>
                  <a:gd name="T36" fmla="*/ 148 w 178"/>
                  <a:gd name="T37" fmla="*/ 16 h 147"/>
                  <a:gd name="T38" fmla="*/ 131 w 178"/>
                  <a:gd name="T39" fmla="*/ 1 h 147"/>
                  <a:gd name="T40" fmla="*/ 119 w 178"/>
                  <a:gd name="T41" fmla="*/ 1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47">
                    <a:moveTo>
                      <a:pt x="119" y="12"/>
                    </a:moveTo>
                    <a:cubicBezTo>
                      <a:pt x="110" y="20"/>
                      <a:pt x="97" y="20"/>
                      <a:pt x="86" y="22"/>
                    </a:cubicBezTo>
                    <a:cubicBezTo>
                      <a:pt x="61" y="24"/>
                      <a:pt x="37" y="31"/>
                      <a:pt x="15" y="42"/>
                    </a:cubicBezTo>
                    <a:cubicBezTo>
                      <a:pt x="12" y="43"/>
                      <a:pt x="10" y="45"/>
                      <a:pt x="7" y="48"/>
                    </a:cubicBezTo>
                    <a:cubicBezTo>
                      <a:pt x="5" y="50"/>
                      <a:pt x="4" y="53"/>
                      <a:pt x="3" y="56"/>
                    </a:cubicBezTo>
                    <a:cubicBezTo>
                      <a:pt x="1" y="63"/>
                      <a:pt x="0" y="70"/>
                      <a:pt x="1" y="78"/>
                    </a:cubicBezTo>
                    <a:cubicBezTo>
                      <a:pt x="2" y="84"/>
                      <a:pt x="4" y="91"/>
                      <a:pt x="7" y="98"/>
                    </a:cubicBezTo>
                    <a:cubicBezTo>
                      <a:pt x="15" y="115"/>
                      <a:pt x="28" y="130"/>
                      <a:pt x="45" y="141"/>
                    </a:cubicBezTo>
                    <a:cubicBezTo>
                      <a:pt x="47" y="143"/>
                      <a:pt x="51" y="144"/>
                      <a:pt x="54" y="145"/>
                    </a:cubicBezTo>
                    <a:cubicBezTo>
                      <a:pt x="62" y="147"/>
                      <a:pt x="70" y="142"/>
                      <a:pt x="78" y="140"/>
                    </a:cubicBezTo>
                    <a:cubicBezTo>
                      <a:pt x="85" y="138"/>
                      <a:pt x="92" y="138"/>
                      <a:pt x="99" y="141"/>
                    </a:cubicBezTo>
                    <a:cubicBezTo>
                      <a:pt x="106" y="143"/>
                      <a:pt x="113" y="147"/>
                      <a:pt x="119" y="144"/>
                    </a:cubicBezTo>
                    <a:cubicBezTo>
                      <a:pt x="124" y="142"/>
                      <a:pt x="127" y="138"/>
                      <a:pt x="129" y="134"/>
                    </a:cubicBezTo>
                    <a:cubicBezTo>
                      <a:pt x="135" y="122"/>
                      <a:pt x="140" y="110"/>
                      <a:pt x="145" y="97"/>
                    </a:cubicBezTo>
                    <a:cubicBezTo>
                      <a:pt x="147" y="93"/>
                      <a:pt x="149" y="88"/>
                      <a:pt x="151" y="83"/>
                    </a:cubicBezTo>
                    <a:cubicBezTo>
                      <a:pt x="158" y="70"/>
                      <a:pt x="171" y="59"/>
                      <a:pt x="177" y="45"/>
                    </a:cubicBezTo>
                    <a:cubicBezTo>
                      <a:pt x="178" y="43"/>
                      <a:pt x="178" y="41"/>
                      <a:pt x="177" y="38"/>
                    </a:cubicBezTo>
                    <a:cubicBezTo>
                      <a:pt x="176" y="37"/>
                      <a:pt x="175" y="36"/>
                      <a:pt x="173" y="35"/>
                    </a:cubicBezTo>
                    <a:cubicBezTo>
                      <a:pt x="164" y="30"/>
                      <a:pt x="156" y="23"/>
                      <a:pt x="148" y="16"/>
                    </a:cubicBezTo>
                    <a:cubicBezTo>
                      <a:pt x="144" y="12"/>
                      <a:pt x="137" y="2"/>
                      <a:pt x="131" y="1"/>
                    </a:cubicBezTo>
                    <a:cubicBezTo>
                      <a:pt x="125" y="0"/>
                      <a:pt x="123" y="9"/>
                      <a:pt x="119" y="12"/>
                    </a:cubicBezTo>
                    <a:close/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2" name="ïSľïḍé">
                <a:extLst>
                  <a:ext uri="{FF2B5EF4-FFF2-40B4-BE49-F238E27FC236}">
                    <a16:creationId xmlns:a16="http://schemas.microsoft.com/office/drawing/2014/main" id="{DDFF854D-160C-428D-B7C5-BCF2506DB6F5}"/>
                  </a:ext>
                </a:extLst>
              </p:cNvPr>
              <p:cNvSpPr/>
              <p:nvPr/>
            </p:nvSpPr>
            <p:spPr bwMode="auto">
              <a:xfrm>
                <a:off x="3606801" y="4206876"/>
                <a:ext cx="412750" cy="309563"/>
              </a:xfrm>
              <a:custGeom>
                <a:avLst/>
                <a:gdLst>
                  <a:gd name="T0" fmla="*/ 297 w 300"/>
                  <a:gd name="T1" fmla="*/ 93 h 225"/>
                  <a:gd name="T2" fmla="*/ 274 w 300"/>
                  <a:gd name="T3" fmla="*/ 94 h 225"/>
                  <a:gd name="T4" fmla="*/ 216 w 300"/>
                  <a:gd name="T5" fmla="*/ 77 h 225"/>
                  <a:gd name="T6" fmla="*/ 202 w 300"/>
                  <a:gd name="T7" fmla="*/ 66 h 225"/>
                  <a:gd name="T8" fmla="*/ 198 w 300"/>
                  <a:gd name="T9" fmla="*/ 52 h 225"/>
                  <a:gd name="T10" fmla="*/ 194 w 300"/>
                  <a:gd name="T11" fmla="*/ 29 h 225"/>
                  <a:gd name="T12" fmla="*/ 195 w 300"/>
                  <a:gd name="T13" fmla="*/ 6 h 225"/>
                  <a:gd name="T14" fmla="*/ 194 w 300"/>
                  <a:gd name="T15" fmla="*/ 1 h 225"/>
                  <a:gd name="T16" fmla="*/ 190 w 300"/>
                  <a:gd name="T17" fmla="*/ 0 h 225"/>
                  <a:gd name="T18" fmla="*/ 169 w 300"/>
                  <a:gd name="T19" fmla="*/ 16 h 225"/>
                  <a:gd name="T20" fmla="*/ 156 w 300"/>
                  <a:gd name="T21" fmla="*/ 25 h 225"/>
                  <a:gd name="T22" fmla="*/ 140 w 300"/>
                  <a:gd name="T23" fmla="*/ 35 h 225"/>
                  <a:gd name="T24" fmla="*/ 139 w 300"/>
                  <a:gd name="T25" fmla="*/ 42 h 225"/>
                  <a:gd name="T26" fmla="*/ 113 w 300"/>
                  <a:gd name="T27" fmla="*/ 58 h 225"/>
                  <a:gd name="T28" fmla="*/ 109 w 300"/>
                  <a:gd name="T29" fmla="*/ 67 h 225"/>
                  <a:gd name="T30" fmla="*/ 100 w 300"/>
                  <a:gd name="T31" fmla="*/ 69 h 225"/>
                  <a:gd name="T32" fmla="*/ 70 w 300"/>
                  <a:gd name="T33" fmla="*/ 93 h 225"/>
                  <a:gd name="T34" fmla="*/ 39 w 300"/>
                  <a:gd name="T35" fmla="*/ 103 h 225"/>
                  <a:gd name="T36" fmla="*/ 23 w 300"/>
                  <a:gd name="T37" fmla="*/ 111 h 225"/>
                  <a:gd name="T38" fmla="*/ 5 w 300"/>
                  <a:gd name="T39" fmla="*/ 112 h 225"/>
                  <a:gd name="T40" fmla="*/ 1 w 300"/>
                  <a:gd name="T41" fmla="*/ 113 h 225"/>
                  <a:gd name="T42" fmla="*/ 1 w 300"/>
                  <a:gd name="T43" fmla="*/ 117 h 225"/>
                  <a:gd name="T44" fmla="*/ 70 w 300"/>
                  <a:gd name="T45" fmla="*/ 204 h 225"/>
                  <a:gd name="T46" fmla="*/ 76 w 300"/>
                  <a:gd name="T47" fmla="*/ 207 h 225"/>
                  <a:gd name="T48" fmla="*/ 89 w 300"/>
                  <a:gd name="T49" fmla="*/ 223 h 225"/>
                  <a:gd name="T50" fmla="*/ 102 w 300"/>
                  <a:gd name="T51" fmla="*/ 220 h 225"/>
                  <a:gd name="T52" fmla="*/ 112 w 300"/>
                  <a:gd name="T53" fmla="*/ 210 h 225"/>
                  <a:gd name="T54" fmla="*/ 133 w 300"/>
                  <a:gd name="T55" fmla="*/ 198 h 225"/>
                  <a:gd name="T56" fmla="*/ 155 w 300"/>
                  <a:gd name="T57" fmla="*/ 193 h 225"/>
                  <a:gd name="T58" fmla="*/ 162 w 300"/>
                  <a:gd name="T59" fmla="*/ 186 h 225"/>
                  <a:gd name="T60" fmla="*/ 178 w 300"/>
                  <a:gd name="T61" fmla="*/ 177 h 225"/>
                  <a:gd name="T62" fmla="*/ 228 w 300"/>
                  <a:gd name="T63" fmla="*/ 166 h 225"/>
                  <a:gd name="T64" fmla="*/ 276 w 300"/>
                  <a:gd name="T65" fmla="*/ 161 h 225"/>
                  <a:gd name="T66" fmla="*/ 287 w 300"/>
                  <a:gd name="T67" fmla="*/ 155 h 225"/>
                  <a:gd name="T68" fmla="*/ 294 w 300"/>
                  <a:gd name="T69" fmla="*/ 143 h 225"/>
                  <a:gd name="T70" fmla="*/ 297 w 300"/>
                  <a:gd name="T71" fmla="*/ 9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0" h="225">
                    <a:moveTo>
                      <a:pt x="297" y="93"/>
                    </a:moveTo>
                    <a:cubicBezTo>
                      <a:pt x="290" y="97"/>
                      <a:pt x="282" y="95"/>
                      <a:pt x="274" y="94"/>
                    </a:cubicBezTo>
                    <a:cubicBezTo>
                      <a:pt x="254" y="90"/>
                      <a:pt x="234" y="85"/>
                      <a:pt x="216" y="77"/>
                    </a:cubicBezTo>
                    <a:cubicBezTo>
                      <a:pt x="210" y="75"/>
                      <a:pt x="205" y="71"/>
                      <a:pt x="202" y="66"/>
                    </a:cubicBezTo>
                    <a:cubicBezTo>
                      <a:pt x="199" y="62"/>
                      <a:pt x="198" y="57"/>
                      <a:pt x="198" y="5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3" y="21"/>
                      <a:pt x="195" y="14"/>
                      <a:pt x="195" y="6"/>
                    </a:cubicBezTo>
                    <a:cubicBezTo>
                      <a:pt x="196" y="4"/>
                      <a:pt x="195" y="2"/>
                      <a:pt x="194" y="1"/>
                    </a:cubicBezTo>
                    <a:cubicBezTo>
                      <a:pt x="193" y="0"/>
                      <a:pt x="191" y="0"/>
                      <a:pt x="190" y="0"/>
                    </a:cubicBezTo>
                    <a:cubicBezTo>
                      <a:pt x="181" y="0"/>
                      <a:pt x="175" y="10"/>
                      <a:pt x="169" y="16"/>
                    </a:cubicBezTo>
                    <a:cubicBezTo>
                      <a:pt x="165" y="20"/>
                      <a:pt x="161" y="23"/>
                      <a:pt x="156" y="25"/>
                    </a:cubicBezTo>
                    <a:cubicBezTo>
                      <a:pt x="150" y="27"/>
                      <a:pt x="143" y="29"/>
                      <a:pt x="140" y="35"/>
                    </a:cubicBezTo>
                    <a:cubicBezTo>
                      <a:pt x="139" y="37"/>
                      <a:pt x="140" y="40"/>
                      <a:pt x="139" y="42"/>
                    </a:cubicBezTo>
                    <a:cubicBezTo>
                      <a:pt x="135" y="52"/>
                      <a:pt x="117" y="49"/>
                      <a:pt x="113" y="58"/>
                    </a:cubicBezTo>
                    <a:cubicBezTo>
                      <a:pt x="111" y="61"/>
                      <a:pt x="111" y="65"/>
                      <a:pt x="109" y="67"/>
                    </a:cubicBezTo>
                    <a:cubicBezTo>
                      <a:pt x="107" y="69"/>
                      <a:pt x="103" y="69"/>
                      <a:pt x="100" y="69"/>
                    </a:cubicBezTo>
                    <a:cubicBezTo>
                      <a:pt x="87" y="71"/>
                      <a:pt x="81" y="86"/>
                      <a:pt x="70" y="93"/>
                    </a:cubicBezTo>
                    <a:cubicBezTo>
                      <a:pt x="61" y="99"/>
                      <a:pt x="49" y="99"/>
                      <a:pt x="39" y="103"/>
                    </a:cubicBezTo>
                    <a:cubicBezTo>
                      <a:pt x="34" y="106"/>
                      <a:pt x="29" y="109"/>
                      <a:pt x="23" y="111"/>
                    </a:cubicBezTo>
                    <a:cubicBezTo>
                      <a:pt x="17" y="112"/>
                      <a:pt x="11" y="113"/>
                      <a:pt x="5" y="112"/>
                    </a:cubicBezTo>
                    <a:cubicBezTo>
                      <a:pt x="4" y="112"/>
                      <a:pt x="2" y="113"/>
                      <a:pt x="1" y="113"/>
                    </a:cubicBezTo>
                    <a:cubicBezTo>
                      <a:pt x="0" y="115"/>
                      <a:pt x="0" y="116"/>
                      <a:pt x="1" y="117"/>
                    </a:cubicBezTo>
                    <a:cubicBezTo>
                      <a:pt x="7" y="157"/>
                      <a:pt x="33" y="190"/>
                      <a:pt x="70" y="204"/>
                    </a:cubicBezTo>
                    <a:cubicBezTo>
                      <a:pt x="72" y="205"/>
                      <a:pt x="74" y="206"/>
                      <a:pt x="76" y="207"/>
                    </a:cubicBezTo>
                    <a:cubicBezTo>
                      <a:pt x="81" y="211"/>
                      <a:pt x="82" y="220"/>
                      <a:pt x="89" y="223"/>
                    </a:cubicBezTo>
                    <a:cubicBezTo>
                      <a:pt x="93" y="225"/>
                      <a:pt x="98" y="224"/>
                      <a:pt x="102" y="220"/>
                    </a:cubicBezTo>
                    <a:cubicBezTo>
                      <a:pt x="105" y="217"/>
                      <a:pt x="109" y="213"/>
                      <a:pt x="112" y="210"/>
                    </a:cubicBezTo>
                    <a:cubicBezTo>
                      <a:pt x="117" y="204"/>
                      <a:pt x="125" y="200"/>
                      <a:pt x="133" y="198"/>
                    </a:cubicBezTo>
                    <a:cubicBezTo>
                      <a:pt x="141" y="197"/>
                      <a:pt x="149" y="198"/>
                      <a:pt x="155" y="193"/>
                    </a:cubicBezTo>
                    <a:cubicBezTo>
                      <a:pt x="158" y="191"/>
                      <a:pt x="160" y="189"/>
                      <a:pt x="162" y="186"/>
                    </a:cubicBezTo>
                    <a:cubicBezTo>
                      <a:pt x="167" y="182"/>
                      <a:pt x="172" y="179"/>
                      <a:pt x="178" y="177"/>
                    </a:cubicBezTo>
                    <a:cubicBezTo>
                      <a:pt x="194" y="170"/>
                      <a:pt x="211" y="167"/>
                      <a:pt x="228" y="166"/>
                    </a:cubicBezTo>
                    <a:cubicBezTo>
                      <a:pt x="244" y="165"/>
                      <a:pt x="261" y="167"/>
                      <a:pt x="276" y="161"/>
                    </a:cubicBezTo>
                    <a:cubicBezTo>
                      <a:pt x="280" y="160"/>
                      <a:pt x="284" y="158"/>
                      <a:pt x="287" y="155"/>
                    </a:cubicBezTo>
                    <a:cubicBezTo>
                      <a:pt x="290" y="152"/>
                      <a:pt x="292" y="148"/>
                      <a:pt x="294" y="143"/>
                    </a:cubicBezTo>
                    <a:cubicBezTo>
                      <a:pt x="299" y="127"/>
                      <a:pt x="300" y="110"/>
                      <a:pt x="297" y="93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3" name="işľiḓe">
                <a:extLst>
                  <a:ext uri="{FF2B5EF4-FFF2-40B4-BE49-F238E27FC236}">
                    <a16:creationId xmlns:a16="http://schemas.microsoft.com/office/drawing/2014/main" id="{71936610-8EFD-4F52-91DB-034D1B43592E}"/>
                  </a:ext>
                </a:extLst>
              </p:cNvPr>
              <p:cNvSpPr/>
              <p:nvPr/>
            </p:nvSpPr>
            <p:spPr bwMode="auto">
              <a:xfrm>
                <a:off x="3857626" y="4210051"/>
                <a:ext cx="141288" cy="47625"/>
              </a:xfrm>
              <a:custGeom>
                <a:avLst/>
                <a:gdLst>
                  <a:gd name="T0" fmla="*/ 35 w 103"/>
                  <a:gd name="T1" fmla="*/ 1 h 35"/>
                  <a:gd name="T2" fmla="*/ 49 w 103"/>
                  <a:gd name="T3" fmla="*/ 1 h 35"/>
                  <a:gd name="T4" fmla="*/ 65 w 103"/>
                  <a:gd name="T5" fmla="*/ 0 h 35"/>
                  <a:gd name="T6" fmla="*/ 102 w 103"/>
                  <a:gd name="T7" fmla="*/ 28 h 35"/>
                  <a:gd name="T8" fmla="*/ 102 w 103"/>
                  <a:gd name="T9" fmla="*/ 32 h 35"/>
                  <a:gd name="T10" fmla="*/ 99 w 103"/>
                  <a:gd name="T11" fmla="*/ 34 h 35"/>
                  <a:gd name="T12" fmla="*/ 92 w 103"/>
                  <a:gd name="T13" fmla="*/ 21 h 35"/>
                  <a:gd name="T14" fmla="*/ 72 w 103"/>
                  <a:gd name="T15" fmla="*/ 7 h 35"/>
                  <a:gd name="T16" fmla="*/ 47 w 103"/>
                  <a:gd name="T17" fmla="*/ 6 h 35"/>
                  <a:gd name="T18" fmla="*/ 37 w 103"/>
                  <a:gd name="T19" fmla="*/ 8 h 35"/>
                  <a:gd name="T20" fmla="*/ 20 w 103"/>
                  <a:gd name="T21" fmla="*/ 13 h 35"/>
                  <a:gd name="T22" fmla="*/ 11 w 103"/>
                  <a:gd name="T23" fmla="*/ 15 h 35"/>
                  <a:gd name="T24" fmla="*/ 3 w 103"/>
                  <a:gd name="T25" fmla="*/ 19 h 35"/>
                  <a:gd name="T26" fmla="*/ 3 w 103"/>
                  <a:gd name="T27" fmla="*/ 15 h 35"/>
                  <a:gd name="T28" fmla="*/ 14 w 103"/>
                  <a:gd name="T29" fmla="*/ 7 h 35"/>
                  <a:gd name="T30" fmla="*/ 35 w 103"/>
                  <a:gd name="T3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35">
                    <a:moveTo>
                      <a:pt x="35" y="1"/>
                    </a:moveTo>
                    <a:cubicBezTo>
                      <a:pt x="40" y="1"/>
                      <a:pt x="44" y="1"/>
                      <a:pt x="49" y="1"/>
                    </a:cubicBezTo>
                    <a:cubicBezTo>
                      <a:pt x="54" y="1"/>
                      <a:pt x="59" y="0"/>
                      <a:pt x="65" y="0"/>
                    </a:cubicBezTo>
                    <a:cubicBezTo>
                      <a:pt x="82" y="0"/>
                      <a:pt x="97" y="12"/>
                      <a:pt x="102" y="28"/>
                    </a:cubicBezTo>
                    <a:cubicBezTo>
                      <a:pt x="103" y="30"/>
                      <a:pt x="103" y="31"/>
                      <a:pt x="102" y="32"/>
                    </a:cubicBezTo>
                    <a:cubicBezTo>
                      <a:pt x="102" y="34"/>
                      <a:pt x="101" y="35"/>
                      <a:pt x="99" y="34"/>
                    </a:cubicBezTo>
                    <a:cubicBezTo>
                      <a:pt x="98" y="30"/>
                      <a:pt x="95" y="25"/>
                      <a:pt x="92" y="21"/>
                    </a:cubicBezTo>
                    <a:cubicBezTo>
                      <a:pt x="87" y="14"/>
                      <a:pt x="80" y="9"/>
                      <a:pt x="72" y="7"/>
                    </a:cubicBezTo>
                    <a:cubicBezTo>
                      <a:pt x="64" y="4"/>
                      <a:pt x="55" y="4"/>
                      <a:pt x="47" y="6"/>
                    </a:cubicBezTo>
                    <a:cubicBezTo>
                      <a:pt x="43" y="6"/>
                      <a:pt x="40" y="7"/>
                      <a:pt x="37" y="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7" y="13"/>
                      <a:pt x="14" y="14"/>
                      <a:pt x="11" y="15"/>
                    </a:cubicBezTo>
                    <a:cubicBezTo>
                      <a:pt x="9" y="16"/>
                      <a:pt x="5" y="19"/>
                      <a:pt x="3" y="19"/>
                    </a:cubicBezTo>
                    <a:cubicBezTo>
                      <a:pt x="0" y="19"/>
                      <a:pt x="2" y="17"/>
                      <a:pt x="3" y="15"/>
                    </a:cubicBezTo>
                    <a:cubicBezTo>
                      <a:pt x="6" y="11"/>
                      <a:pt x="10" y="9"/>
                      <a:pt x="14" y="7"/>
                    </a:cubicBezTo>
                    <a:cubicBezTo>
                      <a:pt x="21" y="4"/>
                      <a:pt x="28" y="2"/>
                      <a:pt x="35" y="1"/>
                    </a:cubicBezTo>
                    <a:close/>
                  </a:path>
                </a:pathLst>
              </a:custGeom>
              <a:solidFill>
                <a:srgbClr val="51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4" name="íşļïḓé">
                <a:extLst>
                  <a:ext uri="{FF2B5EF4-FFF2-40B4-BE49-F238E27FC236}">
                    <a16:creationId xmlns:a16="http://schemas.microsoft.com/office/drawing/2014/main" id="{A15B68CF-6860-4AF8-96BE-99C3B7B8B63F}"/>
                  </a:ext>
                </a:extLst>
              </p:cNvPr>
              <p:cNvSpPr/>
              <p:nvPr/>
            </p:nvSpPr>
            <p:spPr bwMode="auto">
              <a:xfrm>
                <a:off x="3910013" y="4235451"/>
                <a:ext cx="311150" cy="573088"/>
              </a:xfrm>
              <a:custGeom>
                <a:avLst/>
                <a:gdLst>
                  <a:gd name="T0" fmla="*/ 38 w 226"/>
                  <a:gd name="T1" fmla="*/ 166 h 417"/>
                  <a:gd name="T2" fmla="*/ 51 w 226"/>
                  <a:gd name="T3" fmla="*/ 203 h 417"/>
                  <a:gd name="T4" fmla="*/ 85 w 226"/>
                  <a:gd name="T5" fmla="*/ 264 h 417"/>
                  <a:gd name="T6" fmla="*/ 112 w 226"/>
                  <a:gd name="T7" fmla="*/ 300 h 417"/>
                  <a:gd name="T8" fmla="*/ 142 w 226"/>
                  <a:gd name="T9" fmla="*/ 347 h 417"/>
                  <a:gd name="T10" fmla="*/ 145 w 226"/>
                  <a:gd name="T11" fmla="*/ 380 h 417"/>
                  <a:gd name="T12" fmla="*/ 158 w 226"/>
                  <a:gd name="T13" fmla="*/ 409 h 417"/>
                  <a:gd name="T14" fmla="*/ 181 w 226"/>
                  <a:gd name="T15" fmla="*/ 416 h 417"/>
                  <a:gd name="T16" fmla="*/ 196 w 226"/>
                  <a:gd name="T17" fmla="*/ 413 h 417"/>
                  <a:gd name="T18" fmla="*/ 197 w 226"/>
                  <a:gd name="T19" fmla="*/ 406 h 417"/>
                  <a:gd name="T20" fmla="*/ 199 w 226"/>
                  <a:gd name="T21" fmla="*/ 390 h 417"/>
                  <a:gd name="T22" fmla="*/ 204 w 226"/>
                  <a:gd name="T23" fmla="*/ 382 h 417"/>
                  <a:gd name="T24" fmla="*/ 212 w 226"/>
                  <a:gd name="T25" fmla="*/ 389 h 417"/>
                  <a:gd name="T26" fmla="*/ 223 w 226"/>
                  <a:gd name="T27" fmla="*/ 385 h 417"/>
                  <a:gd name="T28" fmla="*/ 224 w 226"/>
                  <a:gd name="T29" fmla="*/ 385 h 417"/>
                  <a:gd name="T30" fmla="*/ 224 w 226"/>
                  <a:gd name="T31" fmla="*/ 371 h 417"/>
                  <a:gd name="T32" fmla="*/ 190 w 226"/>
                  <a:gd name="T33" fmla="*/ 328 h 417"/>
                  <a:gd name="T34" fmla="*/ 173 w 226"/>
                  <a:gd name="T35" fmla="*/ 320 h 417"/>
                  <a:gd name="T36" fmla="*/ 160 w 226"/>
                  <a:gd name="T37" fmla="*/ 303 h 417"/>
                  <a:gd name="T38" fmla="*/ 78 w 226"/>
                  <a:gd name="T39" fmla="*/ 149 h 417"/>
                  <a:gd name="T40" fmla="*/ 70 w 226"/>
                  <a:gd name="T41" fmla="*/ 119 h 417"/>
                  <a:gd name="T42" fmla="*/ 71 w 226"/>
                  <a:gd name="T43" fmla="*/ 87 h 417"/>
                  <a:gd name="T44" fmla="*/ 66 w 226"/>
                  <a:gd name="T45" fmla="*/ 30 h 417"/>
                  <a:gd name="T46" fmla="*/ 60 w 226"/>
                  <a:gd name="T47" fmla="*/ 16 h 417"/>
                  <a:gd name="T48" fmla="*/ 18 w 226"/>
                  <a:gd name="T49" fmla="*/ 10 h 417"/>
                  <a:gd name="T50" fmla="*/ 1 w 226"/>
                  <a:gd name="T51" fmla="*/ 41 h 417"/>
                  <a:gd name="T52" fmla="*/ 10 w 226"/>
                  <a:gd name="T53" fmla="*/ 73 h 417"/>
                  <a:gd name="T54" fmla="*/ 38 w 226"/>
                  <a:gd name="T55" fmla="*/ 16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6" h="417">
                    <a:moveTo>
                      <a:pt x="38" y="166"/>
                    </a:moveTo>
                    <a:cubicBezTo>
                      <a:pt x="42" y="178"/>
                      <a:pt x="46" y="191"/>
                      <a:pt x="51" y="203"/>
                    </a:cubicBezTo>
                    <a:cubicBezTo>
                      <a:pt x="60" y="225"/>
                      <a:pt x="71" y="245"/>
                      <a:pt x="85" y="264"/>
                    </a:cubicBezTo>
                    <a:cubicBezTo>
                      <a:pt x="93" y="276"/>
                      <a:pt x="102" y="288"/>
                      <a:pt x="112" y="300"/>
                    </a:cubicBezTo>
                    <a:cubicBezTo>
                      <a:pt x="124" y="314"/>
                      <a:pt x="138" y="329"/>
                      <a:pt x="142" y="347"/>
                    </a:cubicBezTo>
                    <a:cubicBezTo>
                      <a:pt x="145" y="358"/>
                      <a:pt x="144" y="369"/>
                      <a:pt x="145" y="380"/>
                    </a:cubicBezTo>
                    <a:cubicBezTo>
                      <a:pt x="146" y="391"/>
                      <a:pt x="150" y="402"/>
                      <a:pt x="158" y="409"/>
                    </a:cubicBezTo>
                    <a:cubicBezTo>
                      <a:pt x="165" y="413"/>
                      <a:pt x="173" y="416"/>
                      <a:pt x="181" y="416"/>
                    </a:cubicBezTo>
                    <a:cubicBezTo>
                      <a:pt x="186" y="417"/>
                      <a:pt x="193" y="417"/>
                      <a:pt x="196" y="413"/>
                    </a:cubicBezTo>
                    <a:cubicBezTo>
                      <a:pt x="197" y="411"/>
                      <a:pt x="197" y="408"/>
                      <a:pt x="197" y="406"/>
                    </a:cubicBezTo>
                    <a:cubicBezTo>
                      <a:pt x="199" y="390"/>
                      <a:pt x="199" y="390"/>
                      <a:pt x="199" y="390"/>
                    </a:cubicBezTo>
                    <a:cubicBezTo>
                      <a:pt x="199" y="387"/>
                      <a:pt x="200" y="382"/>
                      <a:pt x="204" y="382"/>
                    </a:cubicBezTo>
                    <a:cubicBezTo>
                      <a:pt x="207" y="382"/>
                      <a:pt x="209" y="387"/>
                      <a:pt x="212" y="389"/>
                    </a:cubicBezTo>
                    <a:cubicBezTo>
                      <a:pt x="216" y="391"/>
                      <a:pt x="221" y="389"/>
                      <a:pt x="223" y="385"/>
                    </a:cubicBezTo>
                    <a:cubicBezTo>
                      <a:pt x="224" y="385"/>
                      <a:pt x="224" y="385"/>
                      <a:pt x="224" y="385"/>
                    </a:cubicBezTo>
                    <a:cubicBezTo>
                      <a:pt x="225" y="380"/>
                      <a:pt x="226" y="375"/>
                      <a:pt x="224" y="371"/>
                    </a:cubicBezTo>
                    <a:cubicBezTo>
                      <a:pt x="219" y="352"/>
                      <a:pt x="207" y="337"/>
                      <a:pt x="190" y="328"/>
                    </a:cubicBezTo>
                    <a:cubicBezTo>
                      <a:pt x="184" y="326"/>
                      <a:pt x="179" y="323"/>
                      <a:pt x="173" y="320"/>
                    </a:cubicBezTo>
                    <a:cubicBezTo>
                      <a:pt x="168" y="315"/>
                      <a:pt x="163" y="310"/>
                      <a:pt x="160" y="303"/>
                    </a:cubicBezTo>
                    <a:cubicBezTo>
                      <a:pt x="130" y="253"/>
                      <a:pt x="100" y="203"/>
                      <a:pt x="78" y="149"/>
                    </a:cubicBezTo>
                    <a:cubicBezTo>
                      <a:pt x="74" y="140"/>
                      <a:pt x="71" y="129"/>
                      <a:pt x="70" y="119"/>
                    </a:cubicBezTo>
                    <a:cubicBezTo>
                      <a:pt x="69" y="108"/>
                      <a:pt x="70" y="97"/>
                      <a:pt x="71" y="87"/>
                    </a:cubicBezTo>
                    <a:cubicBezTo>
                      <a:pt x="72" y="68"/>
                      <a:pt x="71" y="48"/>
                      <a:pt x="66" y="30"/>
                    </a:cubicBezTo>
                    <a:cubicBezTo>
                      <a:pt x="65" y="25"/>
                      <a:pt x="63" y="20"/>
                      <a:pt x="60" y="16"/>
                    </a:cubicBezTo>
                    <a:cubicBezTo>
                      <a:pt x="52" y="2"/>
                      <a:pt x="31" y="0"/>
                      <a:pt x="18" y="10"/>
                    </a:cubicBezTo>
                    <a:cubicBezTo>
                      <a:pt x="8" y="17"/>
                      <a:pt x="2" y="28"/>
                      <a:pt x="1" y="41"/>
                    </a:cubicBezTo>
                    <a:cubicBezTo>
                      <a:pt x="0" y="51"/>
                      <a:pt x="6" y="63"/>
                      <a:pt x="10" y="73"/>
                    </a:cubicBezTo>
                    <a:cubicBezTo>
                      <a:pt x="19" y="104"/>
                      <a:pt x="29" y="135"/>
                      <a:pt x="38" y="166"/>
                    </a:cubicBezTo>
                    <a:close/>
                  </a:path>
                </a:pathLst>
              </a:custGeom>
              <a:solidFill>
                <a:srgbClr val="A16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5" name="îṩliḍê">
                <a:extLst>
                  <a:ext uri="{FF2B5EF4-FFF2-40B4-BE49-F238E27FC236}">
                    <a16:creationId xmlns:a16="http://schemas.microsoft.com/office/drawing/2014/main" id="{56BB8F4C-A4E0-442D-9B5A-F893782E0521}"/>
                  </a:ext>
                </a:extLst>
              </p:cNvPr>
              <p:cNvSpPr/>
              <p:nvPr/>
            </p:nvSpPr>
            <p:spPr bwMode="auto">
              <a:xfrm>
                <a:off x="3916363" y="4010026"/>
                <a:ext cx="298450" cy="400050"/>
              </a:xfrm>
              <a:custGeom>
                <a:avLst/>
                <a:gdLst>
                  <a:gd name="T0" fmla="*/ 216 w 216"/>
                  <a:gd name="T1" fmla="*/ 52 h 292"/>
                  <a:gd name="T2" fmla="*/ 207 w 216"/>
                  <a:gd name="T3" fmla="*/ 39 h 292"/>
                  <a:gd name="T4" fmla="*/ 191 w 216"/>
                  <a:gd name="T5" fmla="*/ 30 h 292"/>
                  <a:gd name="T6" fmla="*/ 179 w 216"/>
                  <a:gd name="T7" fmla="*/ 16 h 292"/>
                  <a:gd name="T8" fmla="*/ 162 w 216"/>
                  <a:gd name="T9" fmla="*/ 8 h 292"/>
                  <a:gd name="T10" fmla="*/ 119 w 216"/>
                  <a:gd name="T11" fmla="*/ 0 h 292"/>
                  <a:gd name="T12" fmla="*/ 79 w 216"/>
                  <a:gd name="T13" fmla="*/ 11 h 292"/>
                  <a:gd name="T14" fmla="*/ 72 w 216"/>
                  <a:gd name="T15" fmla="*/ 17 h 292"/>
                  <a:gd name="T16" fmla="*/ 69 w 216"/>
                  <a:gd name="T17" fmla="*/ 27 h 292"/>
                  <a:gd name="T18" fmla="*/ 58 w 216"/>
                  <a:gd name="T19" fmla="*/ 59 h 292"/>
                  <a:gd name="T20" fmla="*/ 38 w 216"/>
                  <a:gd name="T21" fmla="*/ 91 h 292"/>
                  <a:gd name="T22" fmla="*/ 2 w 216"/>
                  <a:gd name="T23" fmla="*/ 118 h 292"/>
                  <a:gd name="T24" fmla="*/ 0 w 216"/>
                  <a:gd name="T25" fmla="*/ 125 h 292"/>
                  <a:gd name="T26" fmla="*/ 8 w 216"/>
                  <a:gd name="T27" fmla="*/ 132 h 292"/>
                  <a:gd name="T28" fmla="*/ 51 w 216"/>
                  <a:gd name="T29" fmla="*/ 173 h 292"/>
                  <a:gd name="T30" fmla="*/ 47 w 216"/>
                  <a:gd name="T31" fmla="*/ 224 h 292"/>
                  <a:gd name="T32" fmla="*/ 41 w 216"/>
                  <a:gd name="T33" fmla="*/ 242 h 292"/>
                  <a:gd name="T34" fmla="*/ 74 w 216"/>
                  <a:gd name="T35" fmla="*/ 255 h 292"/>
                  <a:gd name="T36" fmla="*/ 75 w 216"/>
                  <a:gd name="T37" fmla="*/ 264 h 292"/>
                  <a:gd name="T38" fmla="*/ 95 w 216"/>
                  <a:gd name="T39" fmla="*/ 286 h 292"/>
                  <a:gd name="T40" fmla="*/ 132 w 216"/>
                  <a:gd name="T41" fmla="*/ 292 h 292"/>
                  <a:gd name="T42" fmla="*/ 133 w 216"/>
                  <a:gd name="T43" fmla="*/ 269 h 292"/>
                  <a:gd name="T44" fmla="*/ 132 w 216"/>
                  <a:gd name="T45" fmla="*/ 263 h 292"/>
                  <a:gd name="T46" fmla="*/ 136 w 216"/>
                  <a:gd name="T47" fmla="*/ 258 h 292"/>
                  <a:gd name="T48" fmla="*/ 138 w 216"/>
                  <a:gd name="T49" fmla="*/ 212 h 292"/>
                  <a:gd name="T50" fmla="*/ 113 w 216"/>
                  <a:gd name="T51" fmla="*/ 167 h 292"/>
                  <a:gd name="T52" fmla="*/ 117 w 216"/>
                  <a:gd name="T53" fmla="*/ 144 h 292"/>
                  <a:gd name="T54" fmla="*/ 129 w 216"/>
                  <a:gd name="T55" fmla="*/ 136 h 292"/>
                  <a:gd name="T56" fmla="*/ 145 w 216"/>
                  <a:gd name="T57" fmla="*/ 116 h 292"/>
                  <a:gd name="T58" fmla="*/ 159 w 216"/>
                  <a:gd name="T59" fmla="*/ 86 h 292"/>
                  <a:gd name="T60" fmla="*/ 196 w 216"/>
                  <a:gd name="T61" fmla="*/ 77 h 292"/>
                  <a:gd name="T62" fmla="*/ 216 w 216"/>
                  <a:gd name="T63" fmla="*/ 5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" h="292">
                    <a:moveTo>
                      <a:pt x="216" y="52"/>
                    </a:moveTo>
                    <a:cubicBezTo>
                      <a:pt x="216" y="47"/>
                      <a:pt x="212" y="42"/>
                      <a:pt x="207" y="39"/>
                    </a:cubicBezTo>
                    <a:cubicBezTo>
                      <a:pt x="201" y="36"/>
                      <a:pt x="196" y="33"/>
                      <a:pt x="191" y="30"/>
                    </a:cubicBezTo>
                    <a:cubicBezTo>
                      <a:pt x="186" y="26"/>
                      <a:pt x="184" y="20"/>
                      <a:pt x="179" y="16"/>
                    </a:cubicBezTo>
                    <a:cubicBezTo>
                      <a:pt x="174" y="12"/>
                      <a:pt x="168" y="9"/>
                      <a:pt x="162" y="8"/>
                    </a:cubicBezTo>
                    <a:cubicBezTo>
                      <a:pt x="148" y="3"/>
                      <a:pt x="134" y="0"/>
                      <a:pt x="119" y="0"/>
                    </a:cubicBezTo>
                    <a:cubicBezTo>
                      <a:pt x="105" y="0"/>
                      <a:pt x="91" y="3"/>
                      <a:pt x="79" y="11"/>
                    </a:cubicBezTo>
                    <a:cubicBezTo>
                      <a:pt x="76" y="12"/>
                      <a:pt x="74" y="14"/>
                      <a:pt x="72" y="17"/>
                    </a:cubicBezTo>
                    <a:cubicBezTo>
                      <a:pt x="71" y="20"/>
                      <a:pt x="69" y="24"/>
                      <a:pt x="69" y="27"/>
                    </a:cubicBezTo>
                    <a:cubicBezTo>
                      <a:pt x="66" y="38"/>
                      <a:pt x="63" y="49"/>
                      <a:pt x="58" y="59"/>
                    </a:cubicBezTo>
                    <a:cubicBezTo>
                      <a:pt x="54" y="71"/>
                      <a:pt x="49" y="83"/>
                      <a:pt x="38" y="91"/>
                    </a:cubicBezTo>
                    <a:cubicBezTo>
                      <a:pt x="27" y="101"/>
                      <a:pt x="10" y="106"/>
                      <a:pt x="2" y="118"/>
                    </a:cubicBezTo>
                    <a:cubicBezTo>
                      <a:pt x="0" y="120"/>
                      <a:pt x="0" y="123"/>
                      <a:pt x="0" y="125"/>
                    </a:cubicBezTo>
                    <a:cubicBezTo>
                      <a:pt x="2" y="128"/>
                      <a:pt x="5" y="130"/>
                      <a:pt x="8" y="132"/>
                    </a:cubicBezTo>
                    <a:cubicBezTo>
                      <a:pt x="27" y="143"/>
                      <a:pt x="43" y="156"/>
                      <a:pt x="51" y="173"/>
                    </a:cubicBezTo>
                    <a:cubicBezTo>
                      <a:pt x="60" y="189"/>
                      <a:pt x="58" y="209"/>
                      <a:pt x="47" y="224"/>
                    </a:cubicBezTo>
                    <a:cubicBezTo>
                      <a:pt x="43" y="230"/>
                      <a:pt x="37" y="236"/>
                      <a:pt x="41" y="242"/>
                    </a:cubicBezTo>
                    <a:cubicBezTo>
                      <a:pt x="47" y="250"/>
                      <a:pt x="69" y="245"/>
                      <a:pt x="74" y="255"/>
                    </a:cubicBezTo>
                    <a:cubicBezTo>
                      <a:pt x="76" y="258"/>
                      <a:pt x="76" y="261"/>
                      <a:pt x="75" y="264"/>
                    </a:cubicBezTo>
                    <a:cubicBezTo>
                      <a:pt x="75" y="273"/>
                      <a:pt x="84" y="282"/>
                      <a:pt x="95" y="286"/>
                    </a:cubicBezTo>
                    <a:cubicBezTo>
                      <a:pt x="107" y="290"/>
                      <a:pt x="120" y="292"/>
                      <a:pt x="132" y="292"/>
                    </a:cubicBezTo>
                    <a:cubicBezTo>
                      <a:pt x="135" y="285"/>
                      <a:pt x="136" y="276"/>
                      <a:pt x="133" y="269"/>
                    </a:cubicBezTo>
                    <a:cubicBezTo>
                      <a:pt x="132" y="267"/>
                      <a:pt x="132" y="265"/>
                      <a:pt x="132" y="263"/>
                    </a:cubicBezTo>
                    <a:cubicBezTo>
                      <a:pt x="133" y="261"/>
                      <a:pt x="134" y="259"/>
                      <a:pt x="136" y="258"/>
                    </a:cubicBezTo>
                    <a:cubicBezTo>
                      <a:pt x="149" y="245"/>
                      <a:pt x="146" y="227"/>
                      <a:pt x="138" y="212"/>
                    </a:cubicBezTo>
                    <a:cubicBezTo>
                      <a:pt x="130" y="197"/>
                      <a:pt x="118" y="183"/>
                      <a:pt x="113" y="167"/>
                    </a:cubicBezTo>
                    <a:cubicBezTo>
                      <a:pt x="111" y="159"/>
                      <a:pt x="111" y="151"/>
                      <a:pt x="117" y="144"/>
                    </a:cubicBezTo>
                    <a:cubicBezTo>
                      <a:pt x="121" y="141"/>
                      <a:pt x="125" y="138"/>
                      <a:pt x="129" y="136"/>
                    </a:cubicBezTo>
                    <a:cubicBezTo>
                      <a:pt x="136" y="131"/>
                      <a:pt x="142" y="124"/>
                      <a:pt x="145" y="116"/>
                    </a:cubicBezTo>
                    <a:cubicBezTo>
                      <a:pt x="148" y="105"/>
                      <a:pt x="148" y="93"/>
                      <a:pt x="159" y="86"/>
                    </a:cubicBezTo>
                    <a:cubicBezTo>
                      <a:pt x="170" y="79"/>
                      <a:pt x="184" y="81"/>
                      <a:pt x="196" y="77"/>
                    </a:cubicBezTo>
                    <a:cubicBezTo>
                      <a:pt x="205" y="73"/>
                      <a:pt x="215" y="60"/>
                      <a:pt x="216" y="52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6" name="iś1ïďé">
                <a:extLst>
                  <a:ext uri="{FF2B5EF4-FFF2-40B4-BE49-F238E27FC236}">
                    <a16:creationId xmlns:a16="http://schemas.microsoft.com/office/drawing/2014/main" id="{FC73DEAC-4B61-4BB0-9FE0-74D517C29CD5}"/>
                  </a:ext>
                </a:extLst>
              </p:cNvPr>
              <p:cNvSpPr/>
              <p:nvPr/>
            </p:nvSpPr>
            <p:spPr bwMode="auto">
              <a:xfrm>
                <a:off x="4592638" y="4019551"/>
                <a:ext cx="182563" cy="182563"/>
              </a:xfrm>
              <a:prstGeom prst="ellipse">
                <a:avLst/>
              </a:pr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7" name="îŝḻïďê">
                <a:extLst>
                  <a:ext uri="{FF2B5EF4-FFF2-40B4-BE49-F238E27FC236}">
                    <a16:creationId xmlns:a16="http://schemas.microsoft.com/office/drawing/2014/main" id="{76314906-1737-4042-8373-196412164F27}"/>
                  </a:ext>
                </a:extLst>
              </p:cNvPr>
              <p:cNvSpPr/>
              <p:nvPr/>
            </p:nvSpPr>
            <p:spPr bwMode="auto">
              <a:xfrm>
                <a:off x="4678363" y="4081463"/>
                <a:ext cx="163513" cy="222250"/>
              </a:xfrm>
              <a:custGeom>
                <a:avLst/>
                <a:gdLst>
                  <a:gd name="T0" fmla="*/ 64 w 119"/>
                  <a:gd name="T1" fmla="*/ 19 h 162"/>
                  <a:gd name="T2" fmla="*/ 119 w 119"/>
                  <a:gd name="T3" fmla="*/ 57 h 162"/>
                  <a:gd name="T4" fmla="*/ 114 w 119"/>
                  <a:gd name="T5" fmla="*/ 76 h 162"/>
                  <a:gd name="T6" fmla="*/ 71 w 119"/>
                  <a:gd name="T7" fmla="*/ 162 h 162"/>
                  <a:gd name="T8" fmla="*/ 65 w 119"/>
                  <a:gd name="T9" fmla="*/ 131 h 162"/>
                  <a:gd name="T10" fmla="*/ 42 w 119"/>
                  <a:gd name="T11" fmla="*/ 107 h 162"/>
                  <a:gd name="T12" fmla="*/ 4 w 119"/>
                  <a:gd name="T13" fmla="*/ 74 h 162"/>
                  <a:gd name="T14" fmla="*/ 1 w 119"/>
                  <a:gd name="T15" fmla="*/ 70 h 162"/>
                  <a:gd name="T16" fmla="*/ 1 w 119"/>
                  <a:gd name="T17" fmla="*/ 63 h 162"/>
                  <a:gd name="T18" fmla="*/ 31 w 119"/>
                  <a:gd name="T19" fmla="*/ 28 h 162"/>
                  <a:gd name="T20" fmla="*/ 46 w 119"/>
                  <a:gd name="T21" fmla="*/ 11 h 162"/>
                  <a:gd name="T22" fmla="*/ 64 w 119"/>
                  <a:gd name="T2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9" h="162">
                    <a:moveTo>
                      <a:pt x="64" y="19"/>
                    </a:moveTo>
                    <a:cubicBezTo>
                      <a:pt x="76" y="39"/>
                      <a:pt x="96" y="53"/>
                      <a:pt x="119" y="57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05" y="107"/>
                      <a:pt x="96" y="140"/>
                      <a:pt x="71" y="162"/>
                    </a:cubicBezTo>
                    <a:cubicBezTo>
                      <a:pt x="74" y="151"/>
                      <a:pt x="71" y="140"/>
                      <a:pt x="65" y="131"/>
                    </a:cubicBezTo>
                    <a:cubicBezTo>
                      <a:pt x="58" y="122"/>
                      <a:pt x="51" y="114"/>
                      <a:pt x="42" y="107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3" y="73"/>
                      <a:pt x="2" y="72"/>
                      <a:pt x="1" y="70"/>
                    </a:cubicBezTo>
                    <a:cubicBezTo>
                      <a:pt x="0" y="68"/>
                      <a:pt x="0" y="66"/>
                      <a:pt x="1" y="63"/>
                    </a:cubicBezTo>
                    <a:cubicBezTo>
                      <a:pt x="6" y="48"/>
                      <a:pt x="20" y="39"/>
                      <a:pt x="31" y="28"/>
                    </a:cubicBezTo>
                    <a:cubicBezTo>
                      <a:pt x="37" y="23"/>
                      <a:pt x="42" y="17"/>
                      <a:pt x="46" y="11"/>
                    </a:cubicBezTo>
                    <a:cubicBezTo>
                      <a:pt x="54" y="0"/>
                      <a:pt x="59" y="11"/>
                      <a:pt x="64" y="19"/>
                    </a:cubicBezTo>
                    <a:close/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8" name="išḻïde">
                <a:extLst>
                  <a:ext uri="{FF2B5EF4-FFF2-40B4-BE49-F238E27FC236}">
                    <a16:creationId xmlns:a16="http://schemas.microsoft.com/office/drawing/2014/main" id="{9C96EED7-1012-4B94-8E00-4FC158658D39}"/>
                  </a:ext>
                </a:extLst>
              </p:cNvPr>
              <p:cNvSpPr/>
              <p:nvPr/>
            </p:nvSpPr>
            <p:spPr bwMode="auto">
              <a:xfrm>
                <a:off x="4737101" y="4122738"/>
                <a:ext cx="496888" cy="406400"/>
              </a:xfrm>
              <a:custGeom>
                <a:avLst/>
                <a:gdLst>
                  <a:gd name="T0" fmla="*/ 30 w 362"/>
                  <a:gd name="T1" fmla="*/ 75 h 297"/>
                  <a:gd name="T2" fmla="*/ 28 w 362"/>
                  <a:gd name="T3" fmla="*/ 90 h 297"/>
                  <a:gd name="T4" fmla="*/ 16 w 362"/>
                  <a:gd name="T5" fmla="*/ 96 h 297"/>
                  <a:gd name="T6" fmla="*/ 11 w 362"/>
                  <a:gd name="T7" fmla="*/ 89 h 297"/>
                  <a:gd name="T8" fmla="*/ 3 w 362"/>
                  <a:gd name="T9" fmla="*/ 96 h 297"/>
                  <a:gd name="T10" fmla="*/ 1 w 362"/>
                  <a:gd name="T11" fmla="*/ 111 h 297"/>
                  <a:gd name="T12" fmla="*/ 5 w 362"/>
                  <a:gd name="T13" fmla="*/ 129 h 297"/>
                  <a:gd name="T14" fmla="*/ 2 w 362"/>
                  <a:gd name="T15" fmla="*/ 145 h 297"/>
                  <a:gd name="T16" fmla="*/ 7 w 362"/>
                  <a:gd name="T17" fmla="*/ 151 h 297"/>
                  <a:gd name="T18" fmla="*/ 5 w 362"/>
                  <a:gd name="T19" fmla="*/ 174 h 297"/>
                  <a:gd name="T20" fmla="*/ 57 w 362"/>
                  <a:gd name="T21" fmla="*/ 175 h 297"/>
                  <a:gd name="T22" fmla="*/ 64 w 362"/>
                  <a:gd name="T23" fmla="*/ 200 h 297"/>
                  <a:gd name="T24" fmla="*/ 182 w 362"/>
                  <a:gd name="T25" fmla="*/ 277 h 297"/>
                  <a:gd name="T26" fmla="*/ 178 w 362"/>
                  <a:gd name="T27" fmla="*/ 291 h 297"/>
                  <a:gd name="T28" fmla="*/ 180 w 362"/>
                  <a:gd name="T29" fmla="*/ 293 h 297"/>
                  <a:gd name="T30" fmla="*/ 196 w 362"/>
                  <a:gd name="T31" fmla="*/ 294 h 297"/>
                  <a:gd name="T32" fmla="*/ 210 w 362"/>
                  <a:gd name="T33" fmla="*/ 283 h 297"/>
                  <a:gd name="T34" fmla="*/ 240 w 362"/>
                  <a:gd name="T35" fmla="*/ 275 h 297"/>
                  <a:gd name="T36" fmla="*/ 259 w 362"/>
                  <a:gd name="T37" fmla="*/ 278 h 297"/>
                  <a:gd name="T38" fmla="*/ 313 w 362"/>
                  <a:gd name="T39" fmla="*/ 260 h 297"/>
                  <a:gd name="T40" fmla="*/ 353 w 362"/>
                  <a:gd name="T41" fmla="*/ 247 h 297"/>
                  <a:gd name="T42" fmla="*/ 361 w 362"/>
                  <a:gd name="T43" fmla="*/ 232 h 297"/>
                  <a:gd name="T44" fmla="*/ 355 w 362"/>
                  <a:gd name="T45" fmla="*/ 223 h 297"/>
                  <a:gd name="T46" fmla="*/ 340 w 362"/>
                  <a:gd name="T47" fmla="*/ 195 h 297"/>
                  <a:gd name="T48" fmla="*/ 303 w 362"/>
                  <a:gd name="T49" fmla="*/ 145 h 297"/>
                  <a:gd name="T50" fmla="*/ 265 w 362"/>
                  <a:gd name="T51" fmla="*/ 117 h 297"/>
                  <a:gd name="T52" fmla="*/ 255 w 362"/>
                  <a:gd name="T53" fmla="*/ 111 h 297"/>
                  <a:gd name="T54" fmla="*/ 242 w 362"/>
                  <a:gd name="T55" fmla="*/ 105 h 297"/>
                  <a:gd name="T56" fmla="*/ 227 w 362"/>
                  <a:gd name="T57" fmla="*/ 89 h 297"/>
                  <a:gd name="T58" fmla="*/ 189 w 362"/>
                  <a:gd name="T59" fmla="*/ 62 h 297"/>
                  <a:gd name="T60" fmla="*/ 162 w 362"/>
                  <a:gd name="T61" fmla="*/ 44 h 297"/>
                  <a:gd name="T62" fmla="*/ 147 w 362"/>
                  <a:gd name="T63" fmla="*/ 41 h 297"/>
                  <a:gd name="T64" fmla="*/ 117 w 362"/>
                  <a:gd name="T65" fmla="*/ 24 h 297"/>
                  <a:gd name="T66" fmla="*/ 89 w 362"/>
                  <a:gd name="T67" fmla="*/ 20 h 297"/>
                  <a:gd name="T68" fmla="*/ 61 w 362"/>
                  <a:gd name="T69" fmla="*/ 10 h 297"/>
                  <a:gd name="T70" fmla="*/ 52 w 362"/>
                  <a:gd name="T71" fmla="*/ 4 h 297"/>
                  <a:gd name="T72" fmla="*/ 36 w 362"/>
                  <a:gd name="T73" fmla="*/ 35 h 297"/>
                  <a:gd name="T74" fmla="*/ 30 w 362"/>
                  <a:gd name="T75" fmla="*/ 7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2" h="297">
                    <a:moveTo>
                      <a:pt x="30" y="75"/>
                    </a:moveTo>
                    <a:cubicBezTo>
                      <a:pt x="31" y="80"/>
                      <a:pt x="30" y="85"/>
                      <a:pt x="28" y="90"/>
                    </a:cubicBezTo>
                    <a:cubicBezTo>
                      <a:pt x="26" y="94"/>
                      <a:pt x="21" y="97"/>
                      <a:pt x="16" y="96"/>
                    </a:cubicBezTo>
                    <a:cubicBezTo>
                      <a:pt x="18" y="93"/>
                      <a:pt x="14" y="89"/>
                      <a:pt x="11" y="89"/>
                    </a:cubicBezTo>
                    <a:cubicBezTo>
                      <a:pt x="7" y="90"/>
                      <a:pt x="4" y="93"/>
                      <a:pt x="3" y="96"/>
                    </a:cubicBezTo>
                    <a:cubicBezTo>
                      <a:pt x="1" y="100"/>
                      <a:pt x="0" y="106"/>
                      <a:pt x="1" y="111"/>
                    </a:cubicBezTo>
                    <a:cubicBezTo>
                      <a:pt x="2" y="117"/>
                      <a:pt x="5" y="123"/>
                      <a:pt x="5" y="129"/>
                    </a:cubicBezTo>
                    <a:cubicBezTo>
                      <a:pt x="4" y="135"/>
                      <a:pt x="0" y="140"/>
                      <a:pt x="2" y="145"/>
                    </a:cubicBezTo>
                    <a:cubicBezTo>
                      <a:pt x="3" y="147"/>
                      <a:pt x="5" y="149"/>
                      <a:pt x="7" y="151"/>
                    </a:cubicBezTo>
                    <a:cubicBezTo>
                      <a:pt x="13" y="158"/>
                      <a:pt x="12" y="168"/>
                      <a:pt x="5" y="174"/>
                    </a:cubicBezTo>
                    <a:cubicBezTo>
                      <a:pt x="57" y="175"/>
                      <a:pt x="57" y="175"/>
                      <a:pt x="57" y="175"/>
                    </a:cubicBezTo>
                    <a:cubicBezTo>
                      <a:pt x="55" y="183"/>
                      <a:pt x="59" y="192"/>
                      <a:pt x="64" y="200"/>
                    </a:cubicBezTo>
                    <a:cubicBezTo>
                      <a:pt x="89" y="243"/>
                      <a:pt x="133" y="272"/>
                      <a:pt x="182" y="277"/>
                    </a:cubicBezTo>
                    <a:cubicBezTo>
                      <a:pt x="177" y="280"/>
                      <a:pt x="175" y="287"/>
                      <a:pt x="178" y="291"/>
                    </a:cubicBezTo>
                    <a:cubicBezTo>
                      <a:pt x="179" y="292"/>
                      <a:pt x="179" y="293"/>
                      <a:pt x="180" y="293"/>
                    </a:cubicBezTo>
                    <a:cubicBezTo>
                      <a:pt x="184" y="297"/>
                      <a:pt x="191" y="297"/>
                      <a:pt x="196" y="294"/>
                    </a:cubicBezTo>
                    <a:cubicBezTo>
                      <a:pt x="201" y="291"/>
                      <a:pt x="206" y="287"/>
                      <a:pt x="210" y="283"/>
                    </a:cubicBezTo>
                    <a:cubicBezTo>
                      <a:pt x="219" y="277"/>
                      <a:pt x="229" y="274"/>
                      <a:pt x="240" y="275"/>
                    </a:cubicBezTo>
                    <a:cubicBezTo>
                      <a:pt x="246" y="276"/>
                      <a:pt x="253" y="278"/>
                      <a:pt x="259" y="278"/>
                    </a:cubicBezTo>
                    <a:cubicBezTo>
                      <a:pt x="278" y="279"/>
                      <a:pt x="295" y="266"/>
                      <a:pt x="313" y="260"/>
                    </a:cubicBezTo>
                    <a:cubicBezTo>
                      <a:pt x="327" y="256"/>
                      <a:pt x="342" y="256"/>
                      <a:pt x="353" y="247"/>
                    </a:cubicBezTo>
                    <a:cubicBezTo>
                      <a:pt x="358" y="244"/>
                      <a:pt x="362" y="238"/>
                      <a:pt x="361" y="232"/>
                    </a:cubicBezTo>
                    <a:cubicBezTo>
                      <a:pt x="359" y="229"/>
                      <a:pt x="357" y="226"/>
                      <a:pt x="355" y="223"/>
                    </a:cubicBezTo>
                    <a:cubicBezTo>
                      <a:pt x="348" y="215"/>
                      <a:pt x="345" y="204"/>
                      <a:pt x="340" y="195"/>
                    </a:cubicBezTo>
                    <a:cubicBezTo>
                      <a:pt x="331" y="176"/>
                      <a:pt x="318" y="159"/>
                      <a:pt x="303" y="145"/>
                    </a:cubicBezTo>
                    <a:cubicBezTo>
                      <a:pt x="291" y="135"/>
                      <a:pt x="278" y="125"/>
                      <a:pt x="265" y="117"/>
                    </a:cubicBezTo>
                    <a:cubicBezTo>
                      <a:pt x="262" y="114"/>
                      <a:pt x="259" y="112"/>
                      <a:pt x="255" y="111"/>
                    </a:cubicBezTo>
                    <a:cubicBezTo>
                      <a:pt x="251" y="109"/>
                      <a:pt x="246" y="107"/>
                      <a:pt x="242" y="105"/>
                    </a:cubicBezTo>
                    <a:cubicBezTo>
                      <a:pt x="235" y="101"/>
                      <a:pt x="232" y="94"/>
                      <a:pt x="227" y="89"/>
                    </a:cubicBezTo>
                    <a:cubicBezTo>
                      <a:pt x="217" y="77"/>
                      <a:pt x="201" y="71"/>
                      <a:pt x="189" y="62"/>
                    </a:cubicBezTo>
                    <a:cubicBezTo>
                      <a:pt x="180" y="56"/>
                      <a:pt x="173" y="47"/>
                      <a:pt x="162" y="44"/>
                    </a:cubicBezTo>
                    <a:cubicBezTo>
                      <a:pt x="157" y="43"/>
                      <a:pt x="152" y="43"/>
                      <a:pt x="147" y="41"/>
                    </a:cubicBezTo>
                    <a:cubicBezTo>
                      <a:pt x="136" y="38"/>
                      <a:pt x="128" y="28"/>
                      <a:pt x="117" y="24"/>
                    </a:cubicBezTo>
                    <a:cubicBezTo>
                      <a:pt x="108" y="21"/>
                      <a:pt x="99" y="22"/>
                      <a:pt x="89" y="20"/>
                    </a:cubicBezTo>
                    <a:cubicBezTo>
                      <a:pt x="79" y="19"/>
                      <a:pt x="70" y="15"/>
                      <a:pt x="61" y="10"/>
                    </a:cubicBezTo>
                    <a:cubicBezTo>
                      <a:pt x="58" y="7"/>
                      <a:pt x="55" y="6"/>
                      <a:pt x="52" y="4"/>
                    </a:cubicBezTo>
                    <a:cubicBezTo>
                      <a:pt x="38" y="0"/>
                      <a:pt x="37" y="26"/>
                      <a:pt x="36" y="35"/>
                    </a:cubicBezTo>
                    <a:cubicBezTo>
                      <a:pt x="34" y="48"/>
                      <a:pt x="30" y="61"/>
                      <a:pt x="30" y="75"/>
                    </a:cubicBez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9" name="ïśḻíďè">
                <a:extLst>
                  <a:ext uri="{FF2B5EF4-FFF2-40B4-BE49-F238E27FC236}">
                    <a16:creationId xmlns:a16="http://schemas.microsoft.com/office/drawing/2014/main" id="{29096819-8BE7-4E37-9912-36731C49CFB0}"/>
                  </a:ext>
                </a:extLst>
              </p:cNvPr>
              <p:cNvSpPr/>
              <p:nvPr/>
            </p:nvSpPr>
            <p:spPr bwMode="auto">
              <a:xfrm>
                <a:off x="4532313" y="4284663"/>
                <a:ext cx="393700" cy="519113"/>
              </a:xfrm>
              <a:custGeom>
                <a:avLst/>
                <a:gdLst>
                  <a:gd name="T0" fmla="*/ 193 w 287"/>
                  <a:gd name="T1" fmla="*/ 43 h 378"/>
                  <a:gd name="T2" fmla="*/ 182 w 287"/>
                  <a:gd name="T3" fmla="*/ 117 h 378"/>
                  <a:gd name="T4" fmla="*/ 186 w 287"/>
                  <a:gd name="T5" fmla="*/ 133 h 378"/>
                  <a:gd name="T6" fmla="*/ 171 w 287"/>
                  <a:gd name="T7" fmla="*/ 174 h 378"/>
                  <a:gd name="T8" fmla="*/ 99 w 287"/>
                  <a:gd name="T9" fmla="*/ 279 h 378"/>
                  <a:gd name="T10" fmla="*/ 89 w 287"/>
                  <a:gd name="T11" fmla="*/ 292 h 378"/>
                  <a:gd name="T12" fmla="*/ 36 w 287"/>
                  <a:gd name="T13" fmla="*/ 306 h 378"/>
                  <a:gd name="T14" fmla="*/ 1 w 287"/>
                  <a:gd name="T15" fmla="*/ 322 h 378"/>
                  <a:gd name="T16" fmla="*/ 1 w 287"/>
                  <a:gd name="T17" fmla="*/ 325 h 378"/>
                  <a:gd name="T18" fmla="*/ 27 w 287"/>
                  <a:gd name="T19" fmla="*/ 337 h 378"/>
                  <a:gd name="T20" fmla="*/ 24 w 287"/>
                  <a:gd name="T21" fmla="*/ 345 h 378"/>
                  <a:gd name="T22" fmla="*/ 15 w 287"/>
                  <a:gd name="T23" fmla="*/ 355 h 378"/>
                  <a:gd name="T24" fmla="*/ 16 w 287"/>
                  <a:gd name="T25" fmla="*/ 362 h 378"/>
                  <a:gd name="T26" fmla="*/ 28 w 287"/>
                  <a:gd name="T27" fmla="*/ 370 h 378"/>
                  <a:gd name="T28" fmla="*/ 99 w 287"/>
                  <a:gd name="T29" fmla="*/ 346 h 378"/>
                  <a:gd name="T30" fmla="*/ 149 w 287"/>
                  <a:gd name="T31" fmla="*/ 287 h 378"/>
                  <a:gd name="T32" fmla="*/ 181 w 287"/>
                  <a:gd name="T33" fmla="*/ 258 h 378"/>
                  <a:gd name="T34" fmla="*/ 233 w 287"/>
                  <a:gd name="T35" fmla="*/ 190 h 378"/>
                  <a:gd name="T36" fmla="*/ 245 w 287"/>
                  <a:gd name="T37" fmla="*/ 167 h 378"/>
                  <a:gd name="T38" fmla="*/ 248 w 287"/>
                  <a:gd name="T39" fmla="*/ 142 h 378"/>
                  <a:gd name="T40" fmla="*/ 265 w 287"/>
                  <a:gd name="T41" fmla="*/ 114 h 378"/>
                  <a:gd name="T42" fmla="*/ 285 w 287"/>
                  <a:gd name="T43" fmla="*/ 53 h 378"/>
                  <a:gd name="T44" fmla="*/ 249 w 287"/>
                  <a:gd name="T45" fmla="*/ 3 h 378"/>
                  <a:gd name="T46" fmla="*/ 229 w 287"/>
                  <a:gd name="T47" fmla="*/ 2 h 378"/>
                  <a:gd name="T48" fmla="*/ 209 w 287"/>
                  <a:gd name="T49" fmla="*/ 18 h 378"/>
                  <a:gd name="T50" fmla="*/ 196 w 287"/>
                  <a:gd name="T51" fmla="*/ 33 h 378"/>
                  <a:gd name="T52" fmla="*/ 188 w 287"/>
                  <a:gd name="T53" fmla="*/ 45 h 378"/>
                  <a:gd name="T54" fmla="*/ 190 w 287"/>
                  <a:gd name="T55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7" h="378">
                    <a:moveTo>
                      <a:pt x="193" y="43"/>
                    </a:moveTo>
                    <a:cubicBezTo>
                      <a:pt x="195" y="68"/>
                      <a:pt x="176" y="92"/>
                      <a:pt x="182" y="117"/>
                    </a:cubicBezTo>
                    <a:cubicBezTo>
                      <a:pt x="183" y="123"/>
                      <a:pt x="185" y="128"/>
                      <a:pt x="186" y="133"/>
                    </a:cubicBezTo>
                    <a:cubicBezTo>
                      <a:pt x="188" y="148"/>
                      <a:pt x="179" y="161"/>
                      <a:pt x="171" y="174"/>
                    </a:cubicBezTo>
                    <a:cubicBezTo>
                      <a:pt x="99" y="279"/>
                      <a:pt x="99" y="279"/>
                      <a:pt x="99" y="279"/>
                    </a:cubicBezTo>
                    <a:cubicBezTo>
                      <a:pt x="96" y="284"/>
                      <a:pt x="93" y="288"/>
                      <a:pt x="89" y="292"/>
                    </a:cubicBezTo>
                    <a:cubicBezTo>
                      <a:pt x="75" y="304"/>
                      <a:pt x="55" y="303"/>
                      <a:pt x="36" y="306"/>
                    </a:cubicBezTo>
                    <a:cubicBezTo>
                      <a:pt x="24" y="309"/>
                      <a:pt x="12" y="314"/>
                      <a:pt x="1" y="322"/>
                    </a:cubicBezTo>
                    <a:cubicBezTo>
                      <a:pt x="0" y="323"/>
                      <a:pt x="0" y="324"/>
                      <a:pt x="1" y="325"/>
                    </a:cubicBezTo>
                    <a:cubicBezTo>
                      <a:pt x="7" y="333"/>
                      <a:pt x="17" y="338"/>
                      <a:pt x="27" y="337"/>
                    </a:cubicBezTo>
                    <a:cubicBezTo>
                      <a:pt x="29" y="340"/>
                      <a:pt x="27" y="343"/>
                      <a:pt x="24" y="345"/>
                    </a:cubicBezTo>
                    <a:cubicBezTo>
                      <a:pt x="20" y="348"/>
                      <a:pt x="15" y="349"/>
                      <a:pt x="15" y="355"/>
                    </a:cubicBezTo>
                    <a:cubicBezTo>
                      <a:pt x="14" y="357"/>
                      <a:pt x="15" y="360"/>
                      <a:pt x="16" y="362"/>
                    </a:cubicBezTo>
                    <a:cubicBezTo>
                      <a:pt x="19" y="366"/>
                      <a:pt x="23" y="369"/>
                      <a:pt x="28" y="370"/>
                    </a:cubicBezTo>
                    <a:cubicBezTo>
                      <a:pt x="53" y="378"/>
                      <a:pt x="80" y="365"/>
                      <a:pt x="99" y="346"/>
                    </a:cubicBezTo>
                    <a:cubicBezTo>
                      <a:pt x="117" y="328"/>
                      <a:pt x="131" y="305"/>
                      <a:pt x="149" y="287"/>
                    </a:cubicBezTo>
                    <a:cubicBezTo>
                      <a:pt x="159" y="277"/>
                      <a:pt x="171" y="268"/>
                      <a:pt x="181" y="258"/>
                    </a:cubicBezTo>
                    <a:cubicBezTo>
                      <a:pt x="202" y="238"/>
                      <a:pt x="218" y="214"/>
                      <a:pt x="233" y="190"/>
                    </a:cubicBezTo>
                    <a:cubicBezTo>
                      <a:pt x="239" y="183"/>
                      <a:pt x="242" y="175"/>
                      <a:pt x="245" y="167"/>
                    </a:cubicBezTo>
                    <a:cubicBezTo>
                      <a:pt x="247" y="159"/>
                      <a:pt x="246" y="150"/>
                      <a:pt x="248" y="142"/>
                    </a:cubicBezTo>
                    <a:cubicBezTo>
                      <a:pt x="251" y="131"/>
                      <a:pt x="259" y="123"/>
                      <a:pt x="265" y="114"/>
                    </a:cubicBezTo>
                    <a:cubicBezTo>
                      <a:pt x="278" y="96"/>
                      <a:pt x="287" y="75"/>
                      <a:pt x="285" y="53"/>
                    </a:cubicBezTo>
                    <a:cubicBezTo>
                      <a:pt x="283" y="31"/>
                      <a:pt x="270" y="10"/>
                      <a:pt x="249" y="3"/>
                    </a:cubicBezTo>
                    <a:cubicBezTo>
                      <a:pt x="243" y="0"/>
                      <a:pt x="236" y="0"/>
                      <a:pt x="229" y="2"/>
                    </a:cubicBezTo>
                    <a:cubicBezTo>
                      <a:pt x="221" y="4"/>
                      <a:pt x="215" y="11"/>
                      <a:pt x="209" y="18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2" y="37"/>
                      <a:pt x="189" y="41"/>
                      <a:pt x="188" y="45"/>
                    </a:cubicBezTo>
                    <a:cubicBezTo>
                      <a:pt x="186" y="50"/>
                      <a:pt x="187" y="55"/>
                      <a:pt x="190" y="59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0" name="iṩľïḍé">
                <a:extLst>
                  <a:ext uri="{FF2B5EF4-FFF2-40B4-BE49-F238E27FC236}">
                    <a16:creationId xmlns:a16="http://schemas.microsoft.com/office/drawing/2014/main" id="{08A2BCC0-DDA6-4559-9467-910DDDBEC839}"/>
                  </a:ext>
                </a:extLst>
              </p:cNvPr>
              <p:cNvSpPr/>
              <p:nvPr/>
            </p:nvSpPr>
            <p:spPr bwMode="auto">
              <a:xfrm>
                <a:off x="4781551" y="4200526"/>
                <a:ext cx="158750" cy="171450"/>
              </a:xfrm>
              <a:custGeom>
                <a:avLst/>
                <a:gdLst>
                  <a:gd name="T0" fmla="*/ 47 w 115"/>
                  <a:gd name="T1" fmla="*/ 1 h 125"/>
                  <a:gd name="T2" fmla="*/ 21 w 115"/>
                  <a:gd name="T3" fmla="*/ 9 h 125"/>
                  <a:gd name="T4" fmla="*/ 14 w 115"/>
                  <a:gd name="T5" fmla="*/ 20 h 125"/>
                  <a:gd name="T6" fmla="*/ 1 w 115"/>
                  <a:gd name="T7" fmla="*/ 61 h 125"/>
                  <a:gd name="T8" fmla="*/ 6 w 115"/>
                  <a:gd name="T9" fmla="*/ 96 h 125"/>
                  <a:gd name="T10" fmla="*/ 3 w 115"/>
                  <a:gd name="T11" fmla="*/ 125 h 125"/>
                  <a:gd name="T12" fmla="*/ 40 w 115"/>
                  <a:gd name="T13" fmla="*/ 111 h 125"/>
                  <a:gd name="T14" fmla="*/ 62 w 115"/>
                  <a:gd name="T15" fmla="*/ 99 h 125"/>
                  <a:gd name="T16" fmla="*/ 103 w 115"/>
                  <a:gd name="T17" fmla="*/ 107 h 125"/>
                  <a:gd name="T18" fmla="*/ 99 w 115"/>
                  <a:gd name="T19" fmla="*/ 79 h 125"/>
                  <a:gd name="T20" fmla="*/ 100 w 115"/>
                  <a:gd name="T21" fmla="*/ 70 h 125"/>
                  <a:gd name="T22" fmla="*/ 106 w 115"/>
                  <a:gd name="T23" fmla="*/ 61 h 125"/>
                  <a:gd name="T24" fmla="*/ 103 w 115"/>
                  <a:gd name="T25" fmla="*/ 18 h 125"/>
                  <a:gd name="T26" fmla="*/ 64 w 115"/>
                  <a:gd name="T27" fmla="*/ 1 h 125"/>
                  <a:gd name="T28" fmla="*/ 37 w 115"/>
                  <a:gd name="T2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25">
                    <a:moveTo>
                      <a:pt x="47" y="1"/>
                    </a:moveTo>
                    <a:cubicBezTo>
                      <a:pt x="38" y="2"/>
                      <a:pt x="27" y="3"/>
                      <a:pt x="21" y="9"/>
                    </a:cubicBezTo>
                    <a:cubicBezTo>
                      <a:pt x="18" y="12"/>
                      <a:pt x="16" y="16"/>
                      <a:pt x="14" y="20"/>
                    </a:cubicBezTo>
                    <a:cubicBezTo>
                      <a:pt x="7" y="33"/>
                      <a:pt x="1" y="46"/>
                      <a:pt x="1" y="61"/>
                    </a:cubicBezTo>
                    <a:cubicBezTo>
                      <a:pt x="0" y="73"/>
                      <a:pt x="4" y="84"/>
                      <a:pt x="6" y="96"/>
                    </a:cubicBezTo>
                    <a:cubicBezTo>
                      <a:pt x="7" y="106"/>
                      <a:pt x="3" y="115"/>
                      <a:pt x="3" y="125"/>
                    </a:cubicBezTo>
                    <a:cubicBezTo>
                      <a:pt x="16" y="122"/>
                      <a:pt x="28" y="117"/>
                      <a:pt x="40" y="111"/>
                    </a:cubicBezTo>
                    <a:cubicBezTo>
                      <a:pt x="47" y="106"/>
                      <a:pt x="55" y="102"/>
                      <a:pt x="62" y="99"/>
                    </a:cubicBezTo>
                    <a:cubicBezTo>
                      <a:pt x="74" y="95"/>
                      <a:pt x="93" y="102"/>
                      <a:pt x="103" y="107"/>
                    </a:cubicBezTo>
                    <a:cubicBezTo>
                      <a:pt x="104" y="100"/>
                      <a:pt x="98" y="87"/>
                      <a:pt x="99" y="79"/>
                    </a:cubicBezTo>
                    <a:cubicBezTo>
                      <a:pt x="99" y="76"/>
                      <a:pt x="99" y="73"/>
                      <a:pt x="100" y="70"/>
                    </a:cubicBezTo>
                    <a:cubicBezTo>
                      <a:pt x="102" y="67"/>
                      <a:pt x="104" y="64"/>
                      <a:pt x="106" y="61"/>
                    </a:cubicBezTo>
                    <a:cubicBezTo>
                      <a:pt x="115" y="47"/>
                      <a:pt x="113" y="30"/>
                      <a:pt x="103" y="18"/>
                    </a:cubicBezTo>
                    <a:cubicBezTo>
                      <a:pt x="93" y="7"/>
                      <a:pt x="78" y="3"/>
                      <a:pt x="64" y="1"/>
                    </a:cubicBezTo>
                    <a:cubicBezTo>
                      <a:pt x="55" y="0"/>
                      <a:pt x="46" y="0"/>
                      <a:pt x="37" y="0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1" name="ïŝḷíḓe">
                <a:extLst>
                  <a:ext uri="{FF2B5EF4-FFF2-40B4-BE49-F238E27FC236}">
                    <a16:creationId xmlns:a16="http://schemas.microsoft.com/office/drawing/2014/main" id="{02B0C836-7CEA-4198-8105-4391FD9B1390}"/>
                  </a:ext>
                </a:extLst>
              </p:cNvPr>
              <p:cNvSpPr/>
              <p:nvPr/>
            </p:nvSpPr>
            <p:spPr bwMode="auto">
              <a:xfrm>
                <a:off x="4541838" y="3940176"/>
                <a:ext cx="260350" cy="200025"/>
              </a:xfrm>
              <a:custGeom>
                <a:avLst/>
                <a:gdLst>
                  <a:gd name="T0" fmla="*/ 16 w 190"/>
                  <a:gd name="T1" fmla="*/ 57 h 145"/>
                  <a:gd name="T2" fmla="*/ 15 w 190"/>
                  <a:gd name="T3" fmla="*/ 44 h 145"/>
                  <a:gd name="T4" fmla="*/ 42 w 190"/>
                  <a:gd name="T5" fmla="*/ 29 h 145"/>
                  <a:gd name="T6" fmla="*/ 65 w 190"/>
                  <a:gd name="T7" fmla="*/ 5 h 145"/>
                  <a:gd name="T8" fmla="*/ 103 w 190"/>
                  <a:gd name="T9" fmla="*/ 14 h 145"/>
                  <a:gd name="T10" fmla="*/ 146 w 190"/>
                  <a:gd name="T11" fmla="*/ 28 h 145"/>
                  <a:gd name="T12" fmla="*/ 153 w 190"/>
                  <a:gd name="T13" fmla="*/ 29 h 145"/>
                  <a:gd name="T14" fmla="*/ 165 w 190"/>
                  <a:gd name="T15" fmla="*/ 50 h 145"/>
                  <a:gd name="T16" fmla="*/ 170 w 190"/>
                  <a:gd name="T17" fmla="*/ 76 h 145"/>
                  <a:gd name="T18" fmla="*/ 181 w 190"/>
                  <a:gd name="T19" fmla="*/ 92 h 145"/>
                  <a:gd name="T20" fmla="*/ 190 w 190"/>
                  <a:gd name="T21" fmla="*/ 145 h 145"/>
                  <a:gd name="T22" fmla="*/ 168 w 190"/>
                  <a:gd name="T23" fmla="*/ 126 h 145"/>
                  <a:gd name="T24" fmla="*/ 161 w 190"/>
                  <a:gd name="T25" fmla="*/ 123 h 145"/>
                  <a:gd name="T26" fmla="*/ 159 w 190"/>
                  <a:gd name="T27" fmla="*/ 129 h 145"/>
                  <a:gd name="T28" fmla="*/ 144 w 190"/>
                  <a:gd name="T29" fmla="*/ 135 h 145"/>
                  <a:gd name="T30" fmla="*/ 144 w 190"/>
                  <a:gd name="T31" fmla="*/ 135 h 145"/>
                  <a:gd name="T32" fmla="*/ 130 w 190"/>
                  <a:gd name="T33" fmla="*/ 122 h 145"/>
                  <a:gd name="T34" fmla="*/ 96 w 190"/>
                  <a:gd name="T35" fmla="*/ 97 h 145"/>
                  <a:gd name="T36" fmla="*/ 60 w 190"/>
                  <a:gd name="T37" fmla="*/ 99 h 145"/>
                  <a:gd name="T38" fmla="*/ 31 w 190"/>
                  <a:gd name="T39" fmla="*/ 118 h 145"/>
                  <a:gd name="T40" fmla="*/ 0 w 190"/>
                  <a:gd name="T41" fmla="*/ 75 h 145"/>
                  <a:gd name="T42" fmla="*/ 4 w 190"/>
                  <a:gd name="T43" fmla="*/ 56 h 145"/>
                  <a:gd name="T44" fmla="*/ 16 w 190"/>
                  <a:gd name="T45" fmla="*/ 5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0" h="145">
                    <a:moveTo>
                      <a:pt x="16" y="57"/>
                    </a:moveTo>
                    <a:cubicBezTo>
                      <a:pt x="15" y="44"/>
                      <a:pt x="15" y="44"/>
                      <a:pt x="15" y="44"/>
                    </a:cubicBezTo>
                    <a:cubicBezTo>
                      <a:pt x="25" y="47"/>
                      <a:pt x="35" y="38"/>
                      <a:pt x="42" y="29"/>
                    </a:cubicBezTo>
                    <a:cubicBezTo>
                      <a:pt x="49" y="20"/>
                      <a:pt x="55" y="9"/>
                      <a:pt x="65" y="5"/>
                    </a:cubicBezTo>
                    <a:cubicBezTo>
                      <a:pt x="77" y="0"/>
                      <a:pt x="91" y="8"/>
                      <a:pt x="103" y="14"/>
                    </a:cubicBezTo>
                    <a:cubicBezTo>
                      <a:pt x="116" y="21"/>
                      <a:pt x="130" y="26"/>
                      <a:pt x="146" y="28"/>
                    </a:cubicBezTo>
                    <a:cubicBezTo>
                      <a:pt x="148" y="28"/>
                      <a:pt x="150" y="29"/>
                      <a:pt x="153" y="29"/>
                    </a:cubicBezTo>
                    <a:cubicBezTo>
                      <a:pt x="160" y="32"/>
                      <a:pt x="164" y="42"/>
                      <a:pt x="165" y="50"/>
                    </a:cubicBezTo>
                    <a:cubicBezTo>
                      <a:pt x="166" y="59"/>
                      <a:pt x="166" y="69"/>
                      <a:pt x="170" y="76"/>
                    </a:cubicBezTo>
                    <a:cubicBezTo>
                      <a:pt x="173" y="82"/>
                      <a:pt x="178" y="87"/>
                      <a:pt x="181" y="92"/>
                    </a:cubicBezTo>
                    <a:cubicBezTo>
                      <a:pt x="189" y="108"/>
                      <a:pt x="181" y="130"/>
                      <a:pt x="190" y="145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66" y="124"/>
                      <a:pt x="163" y="122"/>
                      <a:pt x="161" y="123"/>
                    </a:cubicBezTo>
                    <a:cubicBezTo>
                      <a:pt x="159" y="125"/>
                      <a:pt x="160" y="127"/>
                      <a:pt x="159" y="129"/>
                    </a:cubicBezTo>
                    <a:cubicBezTo>
                      <a:pt x="156" y="135"/>
                      <a:pt x="150" y="138"/>
                      <a:pt x="144" y="135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38" y="132"/>
                      <a:pt x="134" y="128"/>
                      <a:pt x="130" y="122"/>
                    </a:cubicBezTo>
                    <a:cubicBezTo>
                      <a:pt x="121" y="111"/>
                      <a:pt x="110" y="102"/>
                      <a:pt x="96" y="97"/>
                    </a:cubicBezTo>
                    <a:cubicBezTo>
                      <a:pt x="85" y="92"/>
                      <a:pt x="72" y="93"/>
                      <a:pt x="60" y="99"/>
                    </a:cubicBezTo>
                    <a:cubicBezTo>
                      <a:pt x="50" y="105"/>
                      <a:pt x="43" y="118"/>
                      <a:pt x="31" y="118"/>
                    </a:cubicBezTo>
                    <a:cubicBezTo>
                      <a:pt x="14" y="119"/>
                      <a:pt x="7" y="88"/>
                      <a:pt x="0" y="75"/>
                    </a:cubicBezTo>
                    <a:cubicBezTo>
                      <a:pt x="5" y="71"/>
                      <a:pt x="7" y="63"/>
                      <a:pt x="4" y="56"/>
                    </a:cubicBezTo>
                    <a:cubicBezTo>
                      <a:pt x="5" y="56"/>
                      <a:pt x="16" y="55"/>
                      <a:pt x="16" y="57"/>
                    </a:cubicBezTo>
                    <a:close/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2" name="íś1îḓê">
                <a:extLst>
                  <a:ext uri="{FF2B5EF4-FFF2-40B4-BE49-F238E27FC236}">
                    <a16:creationId xmlns:a16="http://schemas.microsoft.com/office/drawing/2014/main" id="{DE22D078-0BCC-4E32-9EE9-8FC6CBD7289E}"/>
                  </a:ext>
                </a:extLst>
              </p:cNvPr>
              <p:cNvSpPr/>
              <p:nvPr/>
            </p:nvSpPr>
            <p:spPr bwMode="auto">
              <a:xfrm>
                <a:off x="6650038" y="5505451"/>
                <a:ext cx="141288" cy="112713"/>
              </a:xfrm>
              <a:custGeom>
                <a:avLst/>
                <a:gdLst>
                  <a:gd name="T0" fmla="*/ 44 w 103"/>
                  <a:gd name="T1" fmla="*/ 74 h 82"/>
                  <a:gd name="T2" fmla="*/ 10 w 103"/>
                  <a:gd name="T3" fmla="*/ 62 h 82"/>
                  <a:gd name="T4" fmla="*/ 8 w 103"/>
                  <a:gd name="T5" fmla="*/ 39 h 82"/>
                  <a:gd name="T6" fmla="*/ 22 w 103"/>
                  <a:gd name="T7" fmla="*/ 32 h 82"/>
                  <a:gd name="T8" fmla="*/ 28 w 103"/>
                  <a:gd name="T9" fmla="*/ 30 h 82"/>
                  <a:gd name="T10" fmla="*/ 34 w 103"/>
                  <a:gd name="T11" fmla="*/ 25 h 82"/>
                  <a:gd name="T12" fmla="*/ 38 w 103"/>
                  <a:gd name="T13" fmla="*/ 11 h 82"/>
                  <a:gd name="T14" fmla="*/ 86 w 103"/>
                  <a:gd name="T15" fmla="*/ 11 h 82"/>
                  <a:gd name="T16" fmla="*/ 90 w 103"/>
                  <a:gd name="T17" fmla="*/ 18 h 82"/>
                  <a:gd name="T18" fmla="*/ 95 w 103"/>
                  <a:gd name="T19" fmla="*/ 42 h 82"/>
                  <a:gd name="T20" fmla="*/ 100 w 103"/>
                  <a:gd name="T21" fmla="*/ 68 h 82"/>
                  <a:gd name="T22" fmla="*/ 44 w 103"/>
                  <a:gd name="T23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82">
                    <a:moveTo>
                      <a:pt x="44" y="74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0" y="54"/>
                      <a:pt x="3" y="45"/>
                      <a:pt x="8" y="39"/>
                    </a:cubicBezTo>
                    <a:cubicBezTo>
                      <a:pt x="11" y="35"/>
                      <a:pt x="16" y="32"/>
                      <a:pt x="22" y="32"/>
                    </a:cubicBezTo>
                    <a:cubicBezTo>
                      <a:pt x="24" y="32"/>
                      <a:pt x="26" y="31"/>
                      <a:pt x="28" y="30"/>
                    </a:cubicBezTo>
                    <a:cubicBezTo>
                      <a:pt x="31" y="28"/>
                      <a:pt x="32" y="27"/>
                      <a:pt x="34" y="25"/>
                    </a:cubicBezTo>
                    <a:cubicBezTo>
                      <a:pt x="36" y="21"/>
                      <a:pt x="38" y="16"/>
                      <a:pt x="38" y="11"/>
                    </a:cubicBezTo>
                    <a:cubicBezTo>
                      <a:pt x="38" y="11"/>
                      <a:pt x="76" y="0"/>
                      <a:pt x="86" y="11"/>
                    </a:cubicBezTo>
                    <a:cubicBezTo>
                      <a:pt x="88" y="13"/>
                      <a:pt x="89" y="16"/>
                      <a:pt x="90" y="18"/>
                    </a:cubicBezTo>
                    <a:cubicBezTo>
                      <a:pt x="94" y="26"/>
                      <a:pt x="95" y="34"/>
                      <a:pt x="95" y="42"/>
                    </a:cubicBezTo>
                    <a:cubicBezTo>
                      <a:pt x="95" y="42"/>
                      <a:pt x="97" y="54"/>
                      <a:pt x="100" y="68"/>
                    </a:cubicBezTo>
                    <a:cubicBezTo>
                      <a:pt x="103" y="82"/>
                      <a:pt x="44" y="74"/>
                      <a:pt x="44" y="74"/>
                    </a:cubicBezTo>
                  </a:path>
                </a:pathLst>
              </a:custGeom>
              <a:solidFill>
                <a:srgbClr val="2D2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3" name="iṩ1ïďê">
                <a:extLst>
                  <a:ext uri="{FF2B5EF4-FFF2-40B4-BE49-F238E27FC236}">
                    <a16:creationId xmlns:a16="http://schemas.microsoft.com/office/drawing/2014/main" id="{75F73CE5-637E-47BD-8418-ECB23F93841D}"/>
                  </a:ext>
                </a:extLst>
              </p:cNvPr>
              <p:cNvSpPr/>
              <p:nvPr/>
            </p:nvSpPr>
            <p:spPr bwMode="auto">
              <a:xfrm>
                <a:off x="6881813" y="5481638"/>
                <a:ext cx="141288" cy="112713"/>
              </a:xfrm>
              <a:custGeom>
                <a:avLst/>
                <a:gdLst>
                  <a:gd name="T0" fmla="*/ 44 w 103"/>
                  <a:gd name="T1" fmla="*/ 74 h 82"/>
                  <a:gd name="T2" fmla="*/ 9 w 103"/>
                  <a:gd name="T3" fmla="*/ 62 h 82"/>
                  <a:gd name="T4" fmla="*/ 8 w 103"/>
                  <a:gd name="T5" fmla="*/ 39 h 82"/>
                  <a:gd name="T6" fmla="*/ 21 w 103"/>
                  <a:gd name="T7" fmla="*/ 32 h 82"/>
                  <a:gd name="T8" fmla="*/ 25 w 103"/>
                  <a:gd name="T9" fmla="*/ 31 h 82"/>
                  <a:gd name="T10" fmla="*/ 28 w 103"/>
                  <a:gd name="T11" fmla="*/ 30 h 82"/>
                  <a:gd name="T12" fmla="*/ 37 w 103"/>
                  <a:gd name="T13" fmla="*/ 11 h 82"/>
                  <a:gd name="T14" fmla="*/ 85 w 103"/>
                  <a:gd name="T15" fmla="*/ 11 h 82"/>
                  <a:gd name="T16" fmla="*/ 89 w 103"/>
                  <a:gd name="T17" fmla="*/ 16 h 82"/>
                  <a:gd name="T18" fmla="*/ 95 w 103"/>
                  <a:gd name="T19" fmla="*/ 43 h 82"/>
                  <a:gd name="T20" fmla="*/ 100 w 103"/>
                  <a:gd name="T21" fmla="*/ 68 h 82"/>
                  <a:gd name="T22" fmla="*/ 44 w 103"/>
                  <a:gd name="T23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82">
                    <a:moveTo>
                      <a:pt x="44" y="7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0" y="54"/>
                      <a:pt x="3" y="45"/>
                      <a:pt x="8" y="39"/>
                    </a:cubicBezTo>
                    <a:cubicBezTo>
                      <a:pt x="11" y="35"/>
                      <a:pt x="16" y="32"/>
                      <a:pt x="21" y="32"/>
                    </a:cubicBezTo>
                    <a:cubicBezTo>
                      <a:pt x="23" y="32"/>
                      <a:pt x="24" y="32"/>
                      <a:pt x="25" y="31"/>
                    </a:cubicBezTo>
                    <a:cubicBezTo>
                      <a:pt x="26" y="31"/>
                      <a:pt x="27" y="30"/>
                      <a:pt x="28" y="30"/>
                    </a:cubicBezTo>
                    <a:cubicBezTo>
                      <a:pt x="38" y="24"/>
                      <a:pt x="37" y="11"/>
                      <a:pt x="37" y="11"/>
                    </a:cubicBezTo>
                    <a:cubicBezTo>
                      <a:pt x="37" y="11"/>
                      <a:pt x="75" y="0"/>
                      <a:pt x="85" y="11"/>
                    </a:cubicBezTo>
                    <a:cubicBezTo>
                      <a:pt x="87" y="13"/>
                      <a:pt x="88" y="15"/>
                      <a:pt x="89" y="16"/>
                    </a:cubicBezTo>
                    <a:cubicBezTo>
                      <a:pt x="93" y="25"/>
                      <a:pt x="95" y="33"/>
                      <a:pt x="95" y="43"/>
                    </a:cubicBezTo>
                    <a:cubicBezTo>
                      <a:pt x="95" y="43"/>
                      <a:pt x="97" y="55"/>
                      <a:pt x="100" y="68"/>
                    </a:cubicBezTo>
                    <a:cubicBezTo>
                      <a:pt x="103" y="82"/>
                      <a:pt x="44" y="74"/>
                      <a:pt x="44" y="74"/>
                    </a:cubicBezTo>
                  </a:path>
                </a:pathLst>
              </a:custGeom>
              <a:solidFill>
                <a:srgbClr val="2D2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4" name="ïšľiḋe">
                <a:extLst>
                  <a:ext uri="{FF2B5EF4-FFF2-40B4-BE49-F238E27FC236}">
                    <a16:creationId xmlns:a16="http://schemas.microsoft.com/office/drawing/2014/main" id="{83BB6D63-5A98-45FF-8933-6AE80800B67F}"/>
                  </a:ext>
                </a:extLst>
              </p:cNvPr>
              <p:cNvSpPr/>
              <p:nvPr/>
            </p:nvSpPr>
            <p:spPr bwMode="auto">
              <a:xfrm>
                <a:off x="6696076" y="5524501"/>
                <a:ext cx="77788" cy="14288"/>
              </a:xfrm>
              <a:custGeom>
                <a:avLst/>
                <a:gdLst>
                  <a:gd name="T0" fmla="*/ 2 w 56"/>
                  <a:gd name="T1" fmla="*/ 7 h 11"/>
                  <a:gd name="T2" fmla="*/ 2 w 56"/>
                  <a:gd name="T3" fmla="*/ 7 h 11"/>
                  <a:gd name="T4" fmla="*/ 0 w 56"/>
                  <a:gd name="T5" fmla="*/ 11 h 11"/>
                  <a:gd name="T6" fmla="*/ 0 w 56"/>
                  <a:gd name="T7" fmla="*/ 11 h 11"/>
                  <a:gd name="T8" fmla="*/ 2 w 56"/>
                  <a:gd name="T9" fmla="*/ 7 h 11"/>
                  <a:gd name="T10" fmla="*/ 54 w 56"/>
                  <a:gd name="T11" fmla="*/ 0 h 11"/>
                  <a:gd name="T12" fmla="*/ 54 w 56"/>
                  <a:gd name="T13" fmla="*/ 0 h 11"/>
                  <a:gd name="T14" fmla="*/ 56 w 56"/>
                  <a:gd name="T15" fmla="*/ 4 h 11"/>
                  <a:gd name="T16" fmla="*/ 56 w 56"/>
                  <a:gd name="T17" fmla="*/ 4 h 11"/>
                  <a:gd name="T18" fmla="*/ 56 w 56"/>
                  <a:gd name="T19" fmla="*/ 4 h 11"/>
                  <a:gd name="T20" fmla="*/ 54 w 56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1"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9"/>
                      <a:pt x="1" y="8"/>
                      <a:pt x="2" y="7"/>
                    </a:cubicBezTo>
                    <a:moveTo>
                      <a:pt x="5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5" y="1"/>
                      <a:pt x="56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3"/>
                      <a:pt x="55" y="1"/>
                      <a:pt x="5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5" name="iṧľïďè">
                <a:extLst>
                  <a:ext uri="{FF2B5EF4-FFF2-40B4-BE49-F238E27FC236}">
                    <a16:creationId xmlns:a16="http://schemas.microsoft.com/office/drawing/2014/main" id="{012DD2A0-1080-44B5-AFD5-582B36B6892D}"/>
                  </a:ext>
                </a:extLst>
              </p:cNvPr>
              <p:cNvSpPr/>
              <p:nvPr/>
            </p:nvSpPr>
            <p:spPr bwMode="auto">
              <a:xfrm>
                <a:off x="6696076" y="5524501"/>
                <a:ext cx="77788" cy="14288"/>
              </a:xfrm>
              <a:custGeom>
                <a:avLst/>
                <a:gdLst>
                  <a:gd name="T0" fmla="*/ 54 w 56"/>
                  <a:gd name="T1" fmla="*/ 0 h 11"/>
                  <a:gd name="T2" fmla="*/ 2 w 56"/>
                  <a:gd name="T3" fmla="*/ 7 h 11"/>
                  <a:gd name="T4" fmla="*/ 0 w 56"/>
                  <a:gd name="T5" fmla="*/ 11 h 11"/>
                  <a:gd name="T6" fmla="*/ 56 w 56"/>
                  <a:gd name="T7" fmla="*/ 4 h 11"/>
                  <a:gd name="T8" fmla="*/ 56 w 56"/>
                  <a:gd name="T9" fmla="*/ 4 h 11"/>
                  <a:gd name="T10" fmla="*/ 54 w 5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1">
                    <a:moveTo>
                      <a:pt x="54" y="0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3"/>
                      <a:pt x="55" y="1"/>
                      <a:pt x="54" y="0"/>
                    </a:cubicBezTo>
                  </a:path>
                </a:pathLst>
              </a:custGeom>
              <a:solidFill>
                <a:srgbClr val="282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6" name="íṥlídè">
                <a:extLst>
                  <a:ext uri="{FF2B5EF4-FFF2-40B4-BE49-F238E27FC236}">
                    <a16:creationId xmlns:a16="http://schemas.microsoft.com/office/drawing/2014/main" id="{8184EC90-413A-473E-8789-9D2094E86264}"/>
                  </a:ext>
                </a:extLst>
              </p:cNvPr>
              <p:cNvSpPr/>
              <p:nvPr/>
            </p:nvSpPr>
            <p:spPr bwMode="auto">
              <a:xfrm>
                <a:off x="6916738" y="55213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3 w 4"/>
                  <a:gd name="T3" fmla="*/ 1 h 2"/>
                  <a:gd name="T4" fmla="*/ 0 w 4"/>
                  <a:gd name="T5" fmla="*/ 2 h 2"/>
                  <a:gd name="T6" fmla="*/ 0 w 4"/>
                  <a:gd name="T7" fmla="*/ 2 h 2"/>
                  <a:gd name="T8" fmla="*/ 3 w 4"/>
                  <a:gd name="T9" fmla="*/ 1 h 2"/>
                  <a:gd name="T10" fmla="*/ 4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7" name="iṣ1ïḍê">
                <a:extLst>
                  <a:ext uri="{FF2B5EF4-FFF2-40B4-BE49-F238E27FC236}">
                    <a16:creationId xmlns:a16="http://schemas.microsoft.com/office/drawing/2014/main" id="{944C40C5-6273-4647-A5F2-0E107413155B}"/>
                  </a:ext>
                </a:extLst>
              </p:cNvPr>
              <p:cNvSpPr/>
              <p:nvPr/>
            </p:nvSpPr>
            <p:spPr bwMode="auto">
              <a:xfrm>
                <a:off x="6916738" y="5513388"/>
                <a:ext cx="87313" cy="19050"/>
              </a:xfrm>
              <a:custGeom>
                <a:avLst/>
                <a:gdLst>
                  <a:gd name="T0" fmla="*/ 64 w 64"/>
                  <a:gd name="T1" fmla="*/ 0 h 14"/>
                  <a:gd name="T2" fmla="*/ 33 w 64"/>
                  <a:gd name="T3" fmla="*/ 10 h 14"/>
                  <a:gd name="T4" fmla="*/ 4 w 64"/>
                  <a:gd name="T5" fmla="*/ 6 h 14"/>
                  <a:gd name="T6" fmla="*/ 3 w 64"/>
                  <a:gd name="T7" fmla="*/ 7 h 14"/>
                  <a:gd name="T8" fmla="*/ 0 w 64"/>
                  <a:gd name="T9" fmla="*/ 8 h 14"/>
                  <a:gd name="T10" fmla="*/ 33 w 64"/>
                  <a:gd name="T11" fmla="*/ 14 h 14"/>
                  <a:gd name="T12" fmla="*/ 64 w 64"/>
                  <a:gd name="T13" fmla="*/ 4 h 14"/>
                  <a:gd name="T14" fmla="*/ 64 w 64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4">
                    <a:moveTo>
                      <a:pt x="64" y="0"/>
                    </a:moveTo>
                    <a:cubicBezTo>
                      <a:pt x="59" y="7"/>
                      <a:pt x="46" y="10"/>
                      <a:pt x="33" y="10"/>
                    </a:cubicBezTo>
                    <a:cubicBezTo>
                      <a:pt x="22" y="10"/>
                      <a:pt x="11" y="9"/>
                      <a:pt x="4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7"/>
                      <a:pt x="1" y="8"/>
                      <a:pt x="0" y="8"/>
                    </a:cubicBezTo>
                    <a:cubicBezTo>
                      <a:pt x="7" y="12"/>
                      <a:pt x="20" y="14"/>
                      <a:pt x="33" y="14"/>
                    </a:cubicBezTo>
                    <a:cubicBezTo>
                      <a:pt x="46" y="14"/>
                      <a:pt x="59" y="11"/>
                      <a:pt x="64" y="4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282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8" name="iśļïḋè">
                <a:extLst>
                  <a:ext uri="{FF2B5EF4-FFF2-40B4-BE49-F238E27FC236}">
                    <a16:creationId xmlns:a16="http://schemas.microsoft.com/office/drawing/2014/main" id="{659F9424-07B2-46A4-AE9E-A6614295123A}"/>
                  </a:ext>
                </a:extLst>
              </p:cNvPr>
              <p:cNvSpPr/>
              <p:nvPr/>
            </p:nvSpPr>
            <p:spPr bwMode="auto">
              <a:xfrm>
                <a:off x="6620669" y="4668838"/>
                <a:ext cx="401638" cy="866775"/>
              </a:xfrm>
              <a:custGeom>
                <a:avLst/>
                <a:gdLst>
                  <a:gd name="T0" fmla="*/ 288 w 292"/>
                  <a:gd name="T1" fmla="*/ 563 h 631"/>
                  <a:gd name="T2" fmla="*/ 281 w 292"/>
                  <a:gd name="T3" fmla="*/ 577 h 631"/>
                  <a:gd name="T4" fmla="*/ 281 w 292"/>
                  <a:gd name="T5" fmla="*/ 615 h 631"/>
                  <a:gd name="T6" fmla="*/ 215 w 292"/>
                  <a:gd name="T7" fmla="*/ 617 h 631"/>
                  <a:gd name="T8" fmla="*/ 208 w 292"/>
                  <a:gd name="T9" fmla="*/ 582 h 631"/>
                  <a:gd name="T10" fmla="*/ 222 w 292"/>
                  <a:gd name="T11" fmla="*/ 559 h 631"/>
                  <a:gd name="T12" fmla="*/ 201 w 292"/>
                  <a:gd name="T13" fmla="*/ 545 h 631"/>
                  <a:gd name="T14" fmla="*/ 194 w 292"/>
                  <a:gd name="T15" fmla="*/ 487 h 631"/>
                  <a:gd name="T16" fmla="*/ 194 w 292"/>
                  <a:gd name="T17" fmla="*/ 452 h 631"/>
                  <a:gd name="T18" fmla="*/ 191 w 292"/>
                  <a:gd name="T19" fmla="*/ 426 h 631"/>
                  <a:gd name="T20" fmla="*/ 179 w 292"/>
                  <a:gd name="T21" fmla="*/ 384 h 631"/>
                  <a:gd name="T22" fmla="*/ 172 w 292"/>
                  <a:gd name="T23" fmla="*/ 366 h 631"/>
                  <a:gd name="T24" fmla="*/ 161 w 292"/>
                  <a:gd name="T25" fmla="*/ 335 h 631"/>
                  <a:gd name="T26" fmla="*/ 156 w 292"/>
                  <a:gd name="T27" fmla="*/ 315 h 631"/>
                  <a:gd name="T28" fmla="*/ 148 w 292"/>
                  <a:gd name="T29" fmla="*/ 290 h 631"/>
                  <a:gd name="T30" fmla="*/ 132 w 292"/>
                  <a:gd name="T31" fmla="*/ 238 h 631"/>
                  <a:gd name="T32" fmla="*/ 116 w 292"/>
                  <a:gd name="T33" fmla="*/ 199 h 631"/>
                  <a:gd name="T34" fmla="*/ 108 w 292"/>
                  <a:gd name="T35" fmla="*/ 221 h 631"/>
                  <a:gd name="T36" fmla="*/ 107 w 292"/>
                  <a:gd name="T37" fmla="*/ 285 h 631"/>
                  <a:gd name="T38" fmla="*/ 112 w 292"/>
                  <a:gd name="T39" fmla="*/ 326 h 631"/>
                  <a:gd name="T40" fmla="*/ 107 w 292"/>
                  <a:gd name="T41" fmla="*/ 361 h 631"/>
                  <a:gd name="T42" fmla="*/ 110 w 292"/>
                  <a:gd name="T43" fmla="*/ 413 h 631"/>
                  <a:gd name="T44" fmla="*/ 110 w 292"/>
                  <a:gd name="T45" fmla="*/ 491 h 631"/>
                  <a:gd name="T46" fmla="*/ 107 w 292"/>
                  <a:gd name="T47" fmla="*/ 511 h 631"/>
                  <a:gd name="T48" fmla="*/ 120 w 292"/>
                  <a:gd name="T49" fmla="*/ 559 h 631"/>
                  <a:gd name="T50" fmla="*/ 116 w 292"/>
                  <a:gd name="T51" fmla="*/ 581 h 631"/>
                  <a:gd name="T52" fmla="*/ 124 w 292"/>
                  <a:gd name="T53" fmla="*/ 587 h 631"/>
                  <a:gd name="T54" fmla="*/ 114 w 292"/>
                  <a:gd name="T55" fmla="*/ 623 h 631"/>
                  <a:gd name="T56" fmla="*/ 55 w 292"/>
                  <a:gd name="T57" fmla="*/ 630 h 631"/>
                  <a:gd name="T58" fmla="*/ 42 w 292"/>
                  <a:gd name="T59" fmla="*/ 605 h 631"/>
                  <a:gd name="T60" fmla="*/ 51 w 292"/>
                  <a:gd name="T61" fmla="*/ 588 h 631"/>
                  <a:gd name="T62" fmla="*/ 45 w 292"/>
                  <a:gd name="T63" fmla="*/ 575 h 631"/>
                  <a:gd name="T64" fmla="*/ 41 w 292"/>
                  <a:gd name="T65" fmla="*/ 556 h 631"/>
                  <a:gd name="T66" fmla="*/ 50 w 292"/>
                  <a:gd name="T67" fmla="*/ 531 h 631"/>
                  <a:gd name="T68" fmla="*/ 45 w 292"/>
                  <a:gd name="T69" fmla="*/ 496 h 631"/>
                  <a:gd name="T70" fmla="*/ 38 w 292"/>
                  <a:gd name="T71" fmla="*/ 446 h 631"/>
                  <a:gd name="T72" fmla="*/ 30 w 292"/>
                  <a:gd name="T73" fmla="*/ 410 h 631"/>
                  <a:gd name="T74" fmla="*/ 27 w 292"/>
                  <a:gd name="T75" fmla="*/ 379 h 631"/>
                  <a:gd name="T76" fmla="*/ 16 w 292"/>
                  <a:gd name="T77" fmla="*/ 322 h 631"/>
                  <a:gd name="T78" fmla="*/ 16 w 292"/>
                  <a:gd name="T79" fmla="*/ 275 h 631"/>
                  <a:gd name="T80" fmla="*/ 1 w 292"/>
                  <a:gd name="T81" fmla="*/ 139 h 631"/>
                  <a:gd name="T82" fmla="*/ 0 w 292"/>
                  <a:gd name="T83" fmla="*/ 45 h 631"/>
                  <a:gd name="T84" fmla="*/ 1 w 292"/>
                  <a:gd name="T85" fmla="*/ 22 h 631"/>
                  <a:gd name="T86" fmla="*/ 209 w 292"/>
                  <a:gd name="T87" fmla="*/ 0 h 631"/>
                  <a:gd name="T88" fmla="*/ 213 w 292"/>
                  <a:gd name="T89" fmla="*/ 31 h 631"/>
                  <a:gd name="T90" fmla="*/ 223 w 292"/>
                  <a:gd name="T91" fmla="*/ 76 h 631"/>
                  <a:gd name="T92" fmla="*/ 229 w 292"/>
                  <a:gd name="T93" fmla="*/ 168 h 631"/>
                  <a:gd name="T94" fmla="*/ 227 w 292"/>
                  <a:gd name="T95" fmla="*/ 235 h 631"/>
                  <a:gd name="T96" fmla="*/ 242 w 292"/>
                  <a:gd name="T97" fmla="*/ 295 h 631"/>
                  <a:gd name="T98" fmla="*/ 238 w 292"/>
                  <a:gd name="T99" fmla="*/ 323 h 631"/>
                  <a:gd name="T100" fmla="*/ 274 w 292"/>
                  <a:gd name="T101" fmla="*/ 449 h 631"/>
                  <a:gd name="T102" fmla="*/ 288 w 292"/>
                  <a:gd name="T103" fmla="*/ 522 h 631"/>
                  <a:gd name="T104" fmla="*/ 288 w 292"/>
                  <a:gd name="T105" fmla="*/ 563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2" h="631">
                    <a:moveTo>
                      <a:pt x="288" y="563"/>
                    </a:moveTo>
                    <a:cubicBezTo>
                      <a:pt x="285" y="567"/>
                      <a:pt x="283" y="572"/>
                      <a:pt x="281" y="577"/>
                    </a:cubicBezTo>
                    <a:cubicBezTo>
                      <a:pt x="281" y="615"/>
                      <a:pt x="281" y="615"/>
                      <a:pt x="281" y="615"/>
                    </a:cubicBezTo>
                    <a:cubicBezTo>
                      <a:pt x="271" y="631"/>
                      <a:pt x="221" y="626"/>
                      <a:pt x="215" y="617"/>
                    </a:cubicBezTo>
                    <a:cubicBezTo>
                      <a:pt x="208" y="608"/>
                      <a:pt x="201" y="586"/>
                      <a:pt x="208" y="582"/>
                    </a:cubicBezTo>
                    <a:cubicBezTo>
                      <a:pt x="216" y="578"/>
                      <a:pt x="222" y="559"/>
                      <a:pt x="222" y="559"/>
                    </a:cubicBezTo>
                    <a:cubicBezTo>
                      <a:pt x="222" y="559"/>
                      <a:pt x="214" y="561"/>
                      <a:pt x="201" y="545"/>
                    </a:cubicBezTo>
                    <a:cubicBezTo>
                      <a:pt x="188" y="530"/>
                      <a:pt x="192" y="496"/>
                      <a:pt x="194" y="487"/>
                    </a:cubicBezTo>
                    <a:cubicBezTo>
                      <a:pt x="197" y="479"/>
                      <a:pt x="194" y="452"/>
                      <a:pt x="194" y="452"/>
                    </a:cubicBezTo>
                    <a:cubicBezTo>
                      <a:pt x="194" y="452"/>
                      <a:pt x="195" y="433"/>
                      <a:pt x="191" y="426"/>
                    </a:cubicBezTo>
                    <a:cubicBezTo>
                      <a:pt x="187" y="420"/>
                      <a:pt x="179" y="384"/>
                      <a:pt x="179" y="384"/>
                    </a:cubicBezTo>
                    <a:cubicBezTo>
                      <a:pt x="179" y="384"/>
                      <a:pt x="179" y="372"/>
                      <a:pt x="172" y="366"/>
                    </a:cubicBezTo>
                    <a:cubicBezTo>
                      <a:pt x="166" y="360"/>
                      <a:pt x="161" y="335"/>
                      <a:pt x="161" y="335"/>
                    </a:cubicBezTo>
                    <a:cubicBezTo>
                      <a:pt x="157" y="329"/>
                      <a:pt x="156" y="322"/>
                      <a:pt x="156" y="315"/>
                    </a:cubicBezTo>
                    <a:cubicBezTo>
                      <a:pt x="158" y="303"/>
                      <a:pt x="148" y="290"/>
                      <a:pt x="148" y="290"/>
                    </a:cubicBezTo>
                    <a:cubicBezTo>
                      <a:pt x="132" y="238"/>
                      <a:pt x="132" y="238"/>
                      <a:pt x="132" y="238"/>
                    </a:cubicBezTo>
                    <a:cubicBezTo>
                      <a:pt x="116" y="199"/>
                      <a:pt x="116" y="199"/>
                      <a:pt x="116" y="199"/>
                    </a:cubicBezTo>
                    <a:cubicBezTo>
                      <a:pt x="108" y="221"/>
                      <a:pt x="108" y="221"/>
                      <a:pt x="108" y="221"/>
                    </a:cubicBezTo>
                    <a:cubicBezTo>
                      <a:pt x="108" y="221"/>
                      <a:pt x="105" y="274"/>
                      <a:pt x="107" y="285"/>
                    </a:cubicBezTo>
                    <a:cubicBezTo>
                      <a:pt x="109" y="296"/>
                      <a:pt x="112" y="326"/>
                      <a:pt x="112" y="326"/>
                    </a:cubicBezTo>
                    <a:cubicBezTo>
                      <a:pt x="112" y="326"/>
                      <a:pt x="102" y="345"/>
                      <a:pt x="107" y="361"/>
                    </a:cubicBezTo>
                    <a:cubicBezTo>
                      <a:pt x="111" y="378"/>
                      <a:pt x="110" y="413"/>
                      <a:pt x="110" y="413"/>
                    </a:cubicBezTo>
                    <a:cubicBezTo>
                      <a:pt x="110" y="413"/>
                      <a:pt x="114" y="485"/>
                      <a:pt x="110" y="491"/>
                    </a:cubicBezTo>
                    <a:cubicBezTo>
                      <a:pt x="106" y="497"/>
                      <a:pt x="107" y="511"/>
                      <a:pt x="107" y="511"/>
                    </a:cubicBezTo>
                    <a:cubicBezTo>
                      <a:pt x="107" y="511"/>
                      <a:pt x="127" y="554"/>
                      <a:pt x="120" y="559"/>
                    </a:cubicBezTo>
                    <a:cubicBezTo>
                      <a:pt x="114" y="565"/>
                      <a:pt x="116" y="581"/>
                      <a:pt x="116" y="581"/>
                    </a:cubicBezTo>
                    <a:cubicBezTo>
                      <a:pt x="116" y="581"/>
                      <a:pt x="129" y="581"/>
                      <a:pt x="124" y="587"/>
                    </a:cubicBezTo>
                    <a:cubicBezTo>
                      <a:pt x="118" y="592"/>
                      <a:pt x="114" y="623"/>
                      <a:pt x="114" y="623"/>
                    </a:cubicBezTo>
                    <a:cubicBezTo>
                      <a:pt x="55" y="630"/>
                      <a:pt x="55" y="630"/>
                      <a:pt x="55" y="630"/>
                    </a:cubicBezTo>
                    <a:cubicBezTo>
                      <a:pt x="50" y="622"/>
                      <a:pt x="46" y="614"/>
                      <a:pt x="42" y="605"/>
                    </a:cubicBezTo>
                    <a:cubicBezTo>
                      <a:pt x="35" y="588"/>
                      <a:pt x="44" y="589"/>
                      <a:pt x="51" y="588"/>
                    </a:cubicBezTo>
                    <a:cubicBezTo>
                      <a:pt x="59" y="586"/>
                      <a:pt x="54" y="581"/>
                      <a:pt x="45" y="575"/>
                    </a:cubicBezTo>
                    <a:cubicBezTo>
                      <a:pt x="36" y="569"/>
                      <a:pt x="41" y="556"/>
                      <a:pt x="41" y="556"/>
                    </a:cubicBezTo>
                    <a:cubicBezTo>
                      <a:pt x="41" y="556"/>
                      <a:pt x="55" y="533"/>
                      <a:pt x="50" y="531"/>
                    </a:cubicBezTo>
                    <a:cubicBezTo>
                      <a:pt x="45" y="529"/>
                      <a:pt x="45" y="496"/>
                      <a:pt x="45" y="496"/>
                    </a:cubicBezTo>
                    <a:cubicBezTo>
                      <a:pt x="45" y="496"/>
                      <a:pt x="35" y="456"/>
                      <a:pt x="38" y="446"/>
                    </a:cubicBezTo>
                    <a:cubicBezTo>
                      <a:pt x="40" y="435"/>
                      <a:pt x="30" y="410"/>
                      <a:pt x="30" y="410"/>
                    </a:cubicBezTo>
                    <a:cubicBezTo>
                      <a:pt x="27" y="379"/>
                      <a:pt x="27" y="379"/>
                      <a:pt x="27" y="379"/>
                    </a:cubicBezTo>
                    <a:cubicBezTo>
                      <a:pt x="16" y="362"/>
                      <a:pt x="13" y="342"/>
                      <a:pt x="16" y="322"/>
                    </a:cubicBezTo>
                    <a:cubicBezTo>
                      <a:pt x="16" y="275"/>
                      <a:pt x="16" y="275"/>
                      <a:pt x="16" y="275"/>
                    </a:cubicBezTo>
                    <a:cubicBezTo>
                      <a:pt x="16" y="275"/>
                      <a:pt x="3" y="185"/>
                      <a:pt x="1" y="139"/>
                    </a:cubicBezTo>
                    <a:cubicBezTo>
                      <a:pt x="0" y="110"/>
                      <a:pt x="0" y="70"/>
                      <a:pt x="0" y="45"/>
                    </a:cubicBezTo>
                    <a:cubicBezTo>
                      <a:pt x="1" y="31"/>
                      <a:pt x="1" y="22"/>
                      <a:pt x="1" y="22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09" y="11"/>
                      <a:pt x="210" y="21"/>
                      <a:pt x="213" y="31"/>
                    </a:cubicBezTo>
                    <a:cubicBezTo>
                      <a:pt x="215" y="42"/>
                      <a:pt x="218" y="57"/>
                      <a:pt x="223" y="76"/>
                    </a:cubicBezTo>
                    <a:cubicBezTo>
                      <a:pt x="238" y="129"/>
                      <a:pt x="229" y="168"/>
                      <a:pt x="229" y="168"/>
                    </a:cubicBezTo>
                    <a:cubicBezTo>
                      <a:pt x="227" y="235"/>
                      <a:pt x="227" y="235"/>
                      <a:pt x="227" y="235"/>
                    </a:cubicBezTo>
                    <a:cubicBezTo>
                      <a:pt x="227" y="235"/>
                      <a:pt x="245" y="280"/>
                      <a:pt x="242" y="295"/>
                    </a:cubicBezTo>
                    <a:cubicBezTo>
                      <a:pt x="239" y="304"/>
                      <a:pt x="238" y="314"/>
                      <a:pt x="238" y="323"/>
                    </a:cubicBezTo>
                    <a:cubicBezTo>
                      <a:pt x="238" y="323"/>
                      <a:pt x="278" y="421"/>
                      <a:pt x="274" y="449"/>
                    </a:cubicBezTo>
                    <a:cubicBezTo>
                      <a:pt x="270" y="477"/>
                      <a:pt x="288" y="522"/>
                      <a:pt x="288" y="522"/>
                    </a:cubicBezTo>
                    <a:cubicBezTo>
                      <a:pt x="288" y="522"/>
                      <a:pt x="292" y="554"/>
                      <a:pt x="288" y="563"/>
                    </a:cubicBezTo>
                  </a:path>
                </a:pathLst>
              </a:custGeom>
              <a:solidFill>
                <a:srgbClr val="46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9" name="íśľídé">
                <a:extLst>
                  <a:ext uri="{FF2B5EF4-FFF2-40B4-BE49-F238E27FC236}">
                    <a16:creationId xmlns:a16="http://schemas.microsoft.com/office/drawing/2014/main" id="{8BF2673D-C454-445B-9E13-A3935CA4D1ED}"/>
                  </a:ext>
                </a:extLst>
              </p:cNvPr>
              <p:cNvSpPr/>
              <p:nvPr/>
            </p:nvSpPr>
            <p:spPr bwMode="auto">
              <a:xfrm>
                <a:off x="6850063" y="5084763"/>
                <a:ext cx="87313" cy="25400"/>
              </a:xfrm>
              <a:custGeom>
                <a:avLst/>
                <a:gdLst>
                  <a:gd name="T0" fmla="*/ 63 w 63"/>
                  <a:gd name="T1" fmla="*/ 0 h 19"/>
                  <a:gd name="T2" fmla="*/ 0 w 63"/>
                  <a:gd name="T3" fmla="*/ 9 h 19"/>
                  <a:gd name="T4" fmla="*/ 24 w 63"/>
                  <a:gd name="T5" fmla="*/ 19 h 19"/>
                  <a:gd name="T6" fmla="*/ 63 w 63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9">
                    <a:moveTo>
                      <a:pt x="63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7" y="17"/>
                      <a:pt x="16" y="19"/>
                      <a:pt x="24" y="19"/>
                    </a:cubicBezTo>
                    <a:cubicBezTo>
                      <a:pt x="44" y="19"/>
                      <a:pt x="63" y="0"/>
                      <a:pt x="63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0" name="íşľîḍe">
                <a:extLst>
                  <a:ext uri="{FF2B5EF4-FFF2-40B4-BE49-F238E27FC236}">
                    <a16:creationId xmlns:a16="http://schemas.microsoft.com/office/drawing/2014/main" id="{056187E8-B109-4521-B77A-CE2D3013225A}"/>
                  </a:ext>
                </a:extLst>
              </p:cNvPr>
              <p:cNvSpPr/>
              <p:nvPr/>
            </p:nvSpPr>
            <p:spPr bwMode="auto">
              <a:xfrm>
                <a:off x="6908801" y="5000626"/>
                <a:ext cx="33338" cy="41275"/>
              </a:xfrm>
              <a:custGeom>
                <a:avLst/>
                <a:gdLst>
                  <a:gd name="T0" fmla="*/ 12 w 25"/>
                  <a:gd name="T1" fmla="*/ 0 h 30"/>
                  <a:gd name="T2" fmla="*/ 0 w 25"/>
                  <a:gd name="T3" fmla="*/ 30 h 30"/>
                  <a:gd name="T4" fmla="*/ 12 w 25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30">
                    <a:moveTo>
                      <a:pt x="12" y="0"/>
                    </a:moveTo>
                    <a:cubicBezTo>
                      <a:pt x="12" y="0"/>
                      <a:pt x="14" y="22"/>
                      <a:pt x="0" y="30"/>
                    </a:cubicBezTo>
                    <a:cubicBezTo>
                      <a:pt x="0" y="30"/>
                      <a:pt x="25" y="26"/>
                      <a:pt x="12" y="0"/>
                    </a:cubicBezTo>
                  </a:path>
                </a:pathLst>
              </a:custGeom>
              <a:solidFill>
                <a:srgbClr val="3F3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1" name="îṥľîḋe">
                <a:extLst>
                  <a:ext uri="{FF2B5EF4-FFF2-40B4-BE49-F238E27FC236}">
                    <a16:creationId xmlns:a16="http://schemas.microsoft.com/office/drawing/2014/main" id="{77DC7C62-0BB2-451D-8B04-F34908DFAC30}"/>
                  </a:ext>
                </a:extLst>
              </p:cNvPr>
              <p:cNvSpPr/>
              <p:nvPr/>
            </p:nvSpPr>
            <p:spPr bwMode="auto">
              <a:xfrm>
                <a:off x="6794501" y="4902201"/>
                <a:ext cx="125413" cy="55563"/>
              </a:xfrm>
              <a:custGeom>
                <a:avLst/>
                <a:gdLst>
                  <a:gd name="T0" fmla="*/ 91 w 91"/>
                  <a:gd name="T1" fmla="*/ 0 h 40"/>
                  <a:gd name="T2" fmla="*/ 19 w 91"/>
                  <a:gd name="T3" fmla="*/ 40 h 40"/>
                  <a:gd name="T4" fmla="*/ 21 w 91"/>
                  <a:gd name="T5" fmla="*/ 40 h 40"/>
                  <a:gd name="T6" fmla="*/ 91 w 91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40">
                    <a:moveTo>
                      <a:pt x="91" y="0"/>
                    </a:moveTo>
                    <a:cubicBezTo>
                      <a:pt x="91" y="0"/>
                      <a:pt x="0" y="37"/>
                      <a:pt x="19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42" y="40"/>
                      <a:pt x="91" y="0"/>
                      <a:pt x="91" y="0"/>
                    </a:cubicBezTo>
                  </a:path>
                </a:pathLst>
              </a:custGeom>
              <a:solidFill>
                <a:srgbClr val="3F3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2" name="îšľïḑè">
                <a:extLst>
                  <a:ext uri="{FF2B5EF4-FFF2-40B4-BE49-F238E27FC236}">
                    <a16:creationId xmlns:a16="http://schemas.microsoft.com/office/drawing/2014/main" id="{C75611C3-6414-477B-8360-FF0A677473C1}"/>
                  </a:ext>
                </a:extLst>
              </p:cNvPr>
              <p:cNvSpPr/>
              <p:nvPr/>
            </p:nvSpPr>
            <p:spPr bwMode="auto">
              <a:xfrm>
                <a:off x="6684963" y="5124451"/>
                <a:ext cx="57150" cy="39688"/>
              </a:xfrm>
              <a:custGeom>
                <a:avLst/>
                <a:gdLst>
                  <a:gd name="T0" fmla="*/ 41 w 41"/>
                  <a:gd name="T1" fmla="*/ 0 h 29"/>
                  <a:gd name="T2" fmla="*/ 0 w 41"/>
                  <a:gd name="T3" fmla="*/ 26 h 29"/>
                  <a:gd name="T4" fmla="*/ 2 w 41"/>
                  <a:gd name="T5" fmla="*/ 29 h 29"/>
                  <a:gd name="T6" fmla="*/ 41 w 4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9">
                    <a:moveTo>
                      <a:pt x="41" y="0"/>
                    </a:moveTo>
                    <a:cubicBezTo>
                      <a:pt x="41" y="0"/>
                      <a:pt x="1" y="9"/>
                      <a:pt x="0" y="26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11" y="29"/>
                      <a:pt x="41" y="0"/>
                      <a:pt x="41" y="0"/>
                    </a:cubicBezTo>
                  </a:path>
                </a:pathLst>
              </a:custGeom>
              <a:solidFill>
                <a:srgbClr val="3F3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3" name="ïSľíďê">
                <a:extLst>
                  <a:ext uri="{FF2B5EF4-FFF2-40B4-BE49-F238E27FC236}">
                    <a16:creationId xmlns:a16="http://schemas.microsoft.com/office/drawing/2014/main" id="{43EB42CE-63D1-4B47-8440-0DB9E6ECD136}"/>
                  </a:ext>
                </a:extLst>
              </p:cNvPr>
              <p:cNvSpPr/>
              <p:nvPr/>
            </p:nvSpPr>
            <p:spPr bwMode="auto">
              <a:xfrm>
                <a:off x="6675438" y="5400676"/>
                <a:ext cx="104775" cy="42863"/>
              </a:xfrm>
              <a:custGeom>
                <a:avLst/>
                <a:gdLst>
                  <a:gd name="T0" fmla="*/ 57 w 76"/>
                  <a:gd name="T1" fmla="*/ 0 h 31"/>
                  <a:gd name="T2" fmla="*/ 17 w 76"/>
                  <a:gd name="T3" fmla="*/ 18 h 31"/>
                  <a:gd name="T4" fmla="*/ 59 w 76"/>
                  <a:gd name="T5" fmla="*/ 31 h 31"/>
                  <a:gd name="T6" fmla="*/ 59 w 76"/>
                  <a:gd name="T7" fmla="*/ 31 h 31"/>
                  <a:gd name="T8" fmla="*/ 57 w 76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1">
                    <a:moveTo>
                      <a:pt x="57" y="0"/>
                    </a:moveTo>
                    <a:cubicBezTo>
                      <a:pt x="57" y="0"/>
                      <a:pt x="0" y="11"/>
                      <a:pt x="17" y="18"/>
                    </a:cubicBezTo>
                    <a:cubicBezTo>
                      <a:pt x="30" y="23"/>
                      <a:pt x="45" y="28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1" y="31"/>
                      <a:pt x="76" y="30"/>
                      <a:pt x="57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4" name="îsļiḑé">
                <a:extLst>
                  <a:ext uri="{FF2B5EF4-FFF2-40B4-BE49-F238E27FC236}">
                    <a16:creationId xmlns:a16="http://schemas.microsoft.com/office/drawing/2014/main" id="{3D7ECB54-80C3-45E1-AF74-13F69151D2F6}"/>
                  </a:ext>
                </a:extLst>
              </p:cNvPr>
              <p:cNvSpPr/>
              <p:nvPr/>
            </p:nvSpPr>
            <p:spPr bwMode="auto">
              <a:xfrm>
                <a:off x="6673851" y="5429251"/>
                <a:ext cx="1588" cy="11113"/>
              </a:xfrm>
              <a:custGeom>
                <a:avLst/>
                <a:gdLst>
                  <a:gd name="T0" fmla="*/ 2 w 2"/>
                  <a:gd name="T1" fmla="*/ 0 h 8"/>
                  <a:gd name="T2" fmla="*/ 1 w 2"/>
                  <a:gd name="T3" fmla="*/ 1 h 8"/>
                  <a:gd name="T4" fmla="*/ 0 w 2"/>
                  <a:gd name="T5" fmla="*/ 8 h 8"/>
                  <a:gd name="T6" fmla="*/ 1 w 2"/>
                  <a:gd name="T7" fmla="*/ 2 h 8"/>
                  <a:gd name="T8" fmla="*/ 2 w 2"/>
                  <a:gd name="T9" fmla="*/ 1 h 8"/>
                  <a:gd name="T10" fmla="*/ 2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4"/>
                      <a:pt x="0" y="8"/>
                    </a:cubicBezTo>
                    <a:cubicBezTo>
                      <a:pt x="0" y="5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5" name="ïşľîďe">
                <a:extLst>
                  <a:ext uri="{FF2B5EF4-FFF2-40B4-BE49-F238E27FC236}">
                    <a16:creationId xmlns:a16="http://schemas.microsoft.com/office/drawing/2014/main" id="{47A9CD30-3AA9-4B1E-8AC5-0D2B98D2D416}"/>
                  </a:ext>
                </a:extLst>
              </p:cNvPr>
              <p:cNvSpPr/>
              <p:nvPr/>
            </p:nvSpPr>
            <p:spPr bwMode="auto">
              <a:xfrm>
                <a:off x="6673851" y="5430838"/>
                <a:ext cx="28575" cy="28575"/>
              </a:xfrm>
              <a:custGeom>
                <a:avLst/>
                <a:gdLst>
                  <a:gd name="T0" fmla="*/ 2 w 21"/>
                  <a:gd name="T1" fmla="*/ 0 h 21"/>
                  <a:gd name="T2" fmla="*/ 1 w 21"/>
                  <a:gd name="T3" fmla="*/ 1 h 21"/>
                  <a:gd name="T4" fmla="*/ 0 w 21"/>
                  <a:gd name="T5" fmla="*/ 7 h 21"/>
                  <a:gd name="T6" fmla="*/ 5 w 21"/>
                  <a:gd name="T7" fmla="*/ 19 h 21"/>
                  <a:gd name="T8" fmla="*/ 8 w 21"/>
                  <a:gd name="T9" fmla="*/ 21 h 21"/>
                  <a:gd name="T10" fmla="*/ 13 w 21"/>
                  <a:gd name="T11" fmla="*/ 20 h 21"/>
                  <a:gd name="T12" fmla="*/ 7 w 21"/>
                  <a:gd name="T13" fmla="*/ 7 h 21"/>
                  <a:gd name="T14" fmla="*/ 2 w 21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4"/>
                      <a:pt x="0" y="7"/>
                    </a:cubicBezTo>
                    <a:cubicBezTo>
                      <a:pt x="0" y="11"/>
                      <a:pt x="0" y="16"/>
                      <a:pt x="5" y="19"/>
                    </a:cubicBezTo>
                    <a:cubicBezTo>
                      <a:pt x="6" y="19"/>
                      <a:pt x="7" y="20"/>
                      <a:pt x="8" y="21"/>
                    </a:cubicBezTo>
                    <a:cubicBezTo>
                      <a:pt x="10" y="20"/>
                      <a:pt x="12" y="20"/>
                      <a:pt x="13" y="20"/>
                    </a:cubicBezTo>
                    <a:cubicBezTo>
                      <a:pt x="21" y="18"/>
                      <a:pt x="16" y="13"/>
                      <a:pt x="7" y="7"/>
                    </a:cubicBezTo>
                    <a:cubicBezTo>
                      <a:pt x="4" y="5"/>
                      <a:pt x="3" y="3"/>
                      <a:pt x="2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6" name="ïṥliḋê">
                <a:extLst>
                  <a:ext uri="{FF2B5EF4-FFF2-40B4-BE49-F238E27FC236}">
                    <a16:creationId xmlns:a16="http://schemas.microsoft.com/office/drawing/2014/main" id="{37E5AB3E-F23A-412E-95EF-11528E1DA472}"/>
                  </a:ext>
                </a:extLst>
              </p:cNvPr>
              <p:cNvSpPr/>
              <p:nvPr/>
            </p:nvSpPr>
            <p:spPr bwMode="auto">
              <a:xfrm>
                <a:off x="6784976" y="5421313"/>
                <a:ext cx="0" cy="7938"/>
              </a:xfrm>
              <a:custGeom>
                <a:avLst/>
                <a:gdLst>
                  <a:gd name="T0" fmla="*/ 0 h 6"/>
                  <a:gd name="T1" fmla="*/ 1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7" name="íṩ1íḋè">
                <a:extLst>
                  <a:ext uri="{FF2B5EF4-FFF2-40B4-BE49-F238E27FC236}">
                    <a16:creationId xmlns:a16="http://schemas.microsoft.com/office/drawing/2014/main" id="{2898581E-4FC4-4D53-B599-4D64808AB464}"/>
                  </a:ext>
                </a:extLst>
              </p:cNvPr>
              <p:cNvSpPr/>
              <p:nvPr/>
            </p:nvSpPr>
            <p:spPr bwMode="auto">
              <a:xfrm>
                <a:off x="6778626" y="5422901"/>
                <a:ext cx="6350" cy="17463"/>
              </a:xfrm>
              <a:custGeom>
                <a:avLst/>
                <a:gdLst>
                  <a:gd name="T0" fmla="*/ 4 w 4"/>
                  <a:gd name="T1" fmla="*/ 0 h 13"/>
                  <a:gd name="T2" fmla="*/ 1 w 4"/>
                  <a:gd name="T3" fmla="*/ 13 h 13"/>
                  <a:gd name="T4" fmla="*/ 3 w 4"/>
                  <a:gd name="T5" fmla="*/ 9 h 13"/>
                  <a:gd name="T6" fmla="*/ 4 w 4"/>
                  <a:gd name="T7" fmla="*/ 5 h 13"/>
                  <a:gd name="T8" fmla="*/ 4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1" y="4"/>
                      <a:pt x="0" y="9"/>
                      <a:pt x="1" y="13"/>
                    </a:cubicBezTo>
                    <a:cubicBezTo>
                      <a:pt x="1" y="12"/>
                      <a:pt x="2" y="10"/>
                      <a:pt x="3" y="9"/>
                    </a:cubicBezTo>
                    <a:cubicBezTo>
                      <a:pt x="4" y="8"/>
                      <a:pt x="4" y="7"/>
                      <a:pt x="4" y="5"/>
                    </a:cubicBezTo>
                    <a:cubicBezTo>
                      <a:pt x="4" y="3"/>
                      <a:pt x="4" y="1"/>
                      <a:pt x="4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8" name="ïṥļiḑe">
                <a:extLst>
                  <a:ext uri="{FF2B5EF4-FFF2-40B4-BE49-F238E27FC236}">
                    <a16:creationId xmlns:a16="http://schemas.microsoft.com/office/drawing/2014/main" id="{81C0BFD5-CD54-4FF7-AF81-396337A077AC}"/>
                  </a:ext>
                </a:extLst>
              </p:cNvPr>
              <p:cNvSpPr/>
              <p:nvPr/>
            </p:nvSpPr>
            <p:spPr bwMode="auto">
              <a:xfrm>
                <a:off x="6770688" y="5106988"/>
                <a:ext cx="1588" cy="4763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3"/>
                      <a:pt x="1" y="2"/>
                      <a:pt x="0" y="0"/>
                    </a:cubicBezTo>
                  </a:path>
                </a:pathLst>
              </a:custGeom>
              <a:solidFill>
                <a:srgbClr val="4A47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9" name="iš1îde">
                <a:extLst>
                  <a:ext uri="{FF2B5EF4-FFF2-40B4-BE49-F238E27FC236}">
                    <a16:creationId xmlns:a16="http://schemas.microsoft.com/office/drawing/2014/main" id="{4956F209-EEB6-4254-9575-87B24B5A89E9}"/>
                  </a:ext>
                </a:extLst>
              </p:cNvPr>
              <p:cNvSpPr/>
              <p:nvPr/>
            </p:nvSpPr>
            <p:spPr bwMode="auto">
              <a:xfrm>
                <a:off x="6765926" y="5106988"/>
                <a:ext cx="6350" cy="23813"/>
              </a:xfrm>
              <a:custGeom>
                <a:avLst/>
                <a:gdLst>
                  <a:gd name="T0" fmla="*/ 4 w 5"/>
                  <a:gd name="T1" fmla="*/ 0 h 18"/>
                  <a:gd name="T2" fmla="*/ 0 w 5"/>
                  <a:gd name="T3" fmla="*/ 18 h 18"/>
                  <a:gd name="T4" fmla="*/ 5 w 5"/>
                  <a:gd name="T5" fmla="*/ 6 h 18"/>
                  <a:gd name="T6" fmla="*/ 5 w 5"/>
                  <a:gd name="T7" fmla="*/ 4 h 18"/>
                  <a:gd name="T8" fmla="*/ 4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4" y="0"/>
                    </a:moveTo>
                    <a:cubicBezTo>
                      <a:pt x="2" y="6"/>
                      <a:pt x="1" y="12"/>
                      <a:pt x="0" y="18"/>
                    </a:cubicBezTo>
                    <a:cubicBezTo>
                      <a:pt x="2" y="13"/>
                      <a:pt x="3" y="9"/>
                      <a:pt x="5" y="6"/>
                    </a:cubicBezTo>
                    <a:cubicBezTo>
                      <a:pt x="5" y="6"/>
                      <a:pt x="5" y="5"/>
                      <a:pt x="5" y="4"/>
                    </a:cubicBezTo>
                    <a:cubicBezTo>
                      <a:pt x="5" y="3"/>
                      <a:pt x="5" y="2"/>
                      <a:pt x="4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0" name="íṣḻïḑe">
                <a:extLst>
                  <a:ext uri="{FF2B5EF4-FFF2-40B4-BE49-F238E27FC236}">
                    <a16:creationId xmlns:a16="http://schemas.microsoft.com/office/drawing/2014/main" id="{933BEE72-A6D7-4872-815A-0F862AAA70EF}"/>
                  </a:ext>
                </a:extLst>
              </p:cNvPr>
              <p:cNvSpPr/>
              <p:nvPr/>
            </p:nvSpPr>
            <p:spPr bwMode="auto">
              <a:xfrm>
                <a:off x="6948488" y="5064126"/>
                <a:ext cx="3175" cy="14288"/>
              </a:xfrm>
              <a:custGeom>
                <a:avLst/>
                <a:gdLst>
                  <a:gd name="T0" fmla="*/ 2 w 2"/>
                  <a:gd name="T1" fmla="*/ 0 h 10"/>
                  <a:gd name="T2" fmla="*/ 0 w 2"/>
                  <a:gd name="T3" fmla="*/ 10 h 10"/>
                  <a:gd name="T4" fmla="*/ 1 w 2"/>
                  <a:gd name="T5" fmla="*/ 6 h 10"/>
                  <a:gd name="T6" fmla="*/ 2 w 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cubicBezTo>
                      <a:pt x="1" y="4"/>
                      <a:pt x="1" y="7"/>
                      <a:pt x="0" y="10"/>
                    </a:cubicBezTo>
                    <a:cubicBezTo>
                      <a:pt x="1" y="9"/>
                      <a:pt x="1" y="7"/>
                      <a:pt x="1" y="6"/>
                    </a:cubicBezTo>
                    <a:cubicBezTo>
                      <a:pt x="2" y="4"/>
                      <a:pt x="2" y="2"/>
                      <a:pt x="2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1" name="ïşḻíďe">
                <a:extLst>
                  <a:ext uri="{FF2B5EF4-FFF2-40B4-BE49-F238E27FC236}">
                    <a16:creationId xmlns:a16="http://schemas.microsoft.com/office/drawing/2014/main" id="{D2761A03-1925-4A5D-8B95-1E3F6DD9F78F}"/>
                  </a:ext>
                </a:extLst>
              </p:cNvPr>
              <p:cNvSpPr/>
              <p:nvPr/>
            </p:nvSpPr>
            <p:spPr bwMode="auto">
              <a:xfrm>
                <a:off x="6767513" y="5326063"/>
                <a:ext cx="4763" cy="19050"/>
              </a:xfrm>
              <a:custGeom>
                <a:avLst/>
                <a:gdLst>
                  <a:gd name="T0" fmla="*/ 3 w 3"/>
                  <a:gd name="T1" fmla="*/ 0 h 14"/>
                  <a:gd name="T2" fmla="*/ 0 w 3"/>
                  <a:gd name="T3" fmla="*/ 14 h 14"/>
                  <a:gd name="T4" fmla="*/ 1 w 3"/>
                  <a:gd name="T5" fmla="*/ 11 h 14"/>
                  <a:gd name="T6" fmla="*/ 3 w 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4">
                    <a:moveTo>
                      <a:pt x="3" y="0"/>
                    </a:moveTo>
                    <a:cubicBezTo>
                      <a:pt x="1" y="5"/>
                      <a:pt x="0" y="9"/>
                      <a:pt x="0" y="14"/>
                    </a:cubicBezTo>
                    <a:cubicBezTo>
                      <a:pt x="0" y="13"/>
                      <a:pt x="1" y="12"/>
                      <a:pt x="1" y="11"/>
                    </a:cubicBezTo>
                    <a:cubicBezTo>
                      <a:pt x="2" y="8"/>
                      <a:pt x="3" y="4"/>
                      <a:pt x="3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2" name="išḷîďè">
                <a:extLst>
                  <a:ext uri="{FF2B5EF4-FFF2-40B4-BE49-F238E27FC236}">
                    <a16:creationId xmlns:a16="http://schemas.microsoft.com/office/drawing/2014/main" id="{5B4DCFAE-FAF9-4881-AE36-5A1BB1CA12B7}"/>
                  </a:ext>
                </a:extLst>
              </p:cNvPr>
              <p:cNvSpPr/>
              <p:nvPr/>
            </p:nvSpPr>
            <p:spPr bwMode="auto">
              <a:xfrm>
                <a:off x="6672263" y="5465763"/>
                <a:ext cx="117475" cy="19050"/>
              </a:xfrm>
              <a:custGeom>
                <a:avLst/>
                <a:gdLst>
                  <a:gd name="T0" fmla="*/ 4 w 86"/>
                  <a:gd name="T1" fmla="*/ 7 h 13"/>
                  <a:gd name="T2" fmla="*/ 0 w 86"/>
                  <a:gd name="T3" fmla="*/ 13 h 13"/>
                  <a:gd name="T4" fmla="*/ 4 w 86"/>
                  <a:gd name="T5" fmla="*/ 8 h 13"/>
                  <a:gd name="T6" fmla="*/ 4 w 86"/>
                  <a:gd name="T7" fmla="*/ 7 h 13"/>
                  <a:gd name="T8" fmla="*/ 83 w 86"/>
                  <a:gd name="T9" fmla="*/ 0 h 13"/>
                  <a:gd name="T10" fmla="*/ 83 w 86"/>
                  <a:gd name="T11" fmla="*/ 1 h 13"/>
                  <a:gd name="T12" fmla="*/ 86 w 86"/>
                  <a:gd name="T13" fmla="*/ 3 h 13"/>
                  <a:gd name="T14" fmla="*/ 83 w 86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3">
                    <a:moveTo>
                      <a:pt x="4" y="7"/>
                    </a:moveTo>
                    <a:cubicBezTo>
                      <a:pt x="1" y="8"/>
                      <a:pt x="0" y="10"/>
                      <a:pt x="0" y="13"/>
                    </a:cubicBezTo>
                    <a:cubicBezTo>
                      <a:pt x="1" y="11"/>
                      <a:pt x="2" y="9"/>
                      <a:pt x="4" y="8"/>
                    </a:cubicBezTo>
                    <a:cubicBezTo>
                      <a:pt x="4" y="8"/>
                      <a:pt x="4" y="8"/>
                      <a:pt x="4" y="7"/>
                    </a:cubicBezTo>
                    <a:moveTo>
                      <a:pt x="83" y="0"/>
                    </a:moveTo>
                    <a:cubicBezTo>
                      <a:pt x="83" y="0"/>
                      <a:pt x="83" y="0"/>
                      <a:pt x="83" y="1"/>
                    </a:cubicBezTo>
                    <a:cubicBezTo>
                      <a:pt x="84" y="1"/>
                      <a:pt x="86" y="2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3" name="ï$ḻide">
                <a:extLst>
                  <a:ext uri="{FF2B5EF4-FFF2-40B4-BE49-F238E27FC236}">
                    <a16:creationId xmlns:a16="http://schemas.microsoft.com/office/drawing/2014/main" id="{D598EFD9-57D4-466F-BBEC-B565BD3101EF}"/>
                  </a:ext>
                </a:extLst>
              </p:cNvPr>
              <p:cNvSpPr/>
              <p:nvPr/>
            </p:nvSpPr>
            <p:spPr bwMode="auto">
              <a:xfrm>
                <a:off x="6672263" y="5467351"/>
                <a:ext cx="117475" cy="65088"/>
              </a:xfrm>
              <a:custGeom>
                <a:avLst/>
                <a:gdLst>
                  <a:gd name="T0" fmla="*/ 83 w 86"/>
                  <a:gd name="T1" fmla="*/ 0 h 47"/>
                  <a:gd name="T2" fmla="*/ 76 w 86"/>
                  <a:gd name="T3" fmla="*/ 28 h 47"/>
                  <a:gd name="T4" fmla="*/ 18 w 86"/>
                  <a:gd name="T5" fmla="*/ 35 h 47"/>
                  <a:gd name="T6" fmla="*/ 5 w 86"/>
                  <a:gd name="T7" fmla="*/ 11 h 47"/>
                  <a:gd name="T8" fmla="*/ 4 w 86"/>
                  <a:gd name="T9" fmla="*/ 7 h 47"/>
                  <a:gd name="T10" fmla="*/ 0 w 86"/>
                  <a:gd name="T11" fmla="*/ 12 h 47"/>
                  <a:gd name="T12" fmla="*/ 3 w 86"/>
                  <a:gd name="T13" fmla="*/ 22 h 47"/>
                  <a:gd name="T14" fmla="*/ 16 w 86"/>
                  <a:gd name="T15" fmla="*/ 47 h 47"/>
                  <a:gd name="T16" fmla="*/ 74 w 86"/>
                  <a:gd name="T17" fmla="*/ 40 h 47"/>
                  <a:gd name="T18" fmla="*/ 85 w 86"/>
                  <a:gd name="T19" fmla="*/ 4 h 47"/>
                  <a:gd name="T20" fmla="*/ 86 w 86"/>
                  <a:gd name="T21" fmla="*/ 2 h 47"/>
                  <a:gd name="T22" fmla="*/ 83 w 86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47">
                    <a:moveTo>
                      <a:pt x="83" y="0"/>
                    </a:moveTo>
                    <a:cubicBezTo>
                      <a:pt x="80" y="9"/>
                      <a:pt x="78" y="19"/>
                      <a:pt x="76" y="28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3" y="27"/>
                      <a:pt x="9" y="19"/>
                      <a:pt x="5" y="11"/>
                    </a:cubicBezTo>
                    <a:cubicBezTo>
                      <a:pt x="5" y="10"/>
                      <a:pt x="4" y="8"/>
                      <a:pt x="4" y="7"/>
                    </a:cubicBezTo>
                    <a:cubicBezTo>
                      <a:pt x="2" y="8"/>
                      <a:pt x="1" y="10"/>
                      <a:pt x="0" y="12"/>
                    </a:cubicBezTo>
                    <a:cubicBezTo>
                      <a:pt x="0" y="15"/>
                      <a:pt x="1" y="18"/>
                      <a:pt x="3" y="22"/>
                    </a:cubicBezTo>
                    <a:cubicBezTo>
                      <a:pt x="7" y="31"/>
                      <a:pt x="11" y="39"/>
                      <a:pt x="16" y="47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4" y="40"/>
                      <a:pt x="79" y="10"/>
                      <a:pt x="85" y="4"/>
                    </a:cubicBezTo>
                    <a:cubicBezTo>
                      <a:pt x="85" y="3"/>
                      <a:pt x="86" y="2"/>
                      <a:pt x="86" y="2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4" name="ïšľíḑe">
                <a:extLst>
                  <a:ext uri="{FF2B5EF4-FFF2-40B4-BE49-F238E27FC236}">
                    <a16:creationId xmlns:a16="http://schemas.microsoft.com/office/drawing/2014/main" id="{A682851B-528C-492A-8407-B21B87BB0773}"/>
                  </a:ext>
                </a:extLst>
              </p:cNvPr>
              <p:cNvSpPr/>
              <p:nvPr/>
            </p:nvSpPr>
            <p:spPr bwMode="auto">
              <a:xfrm>
                <a:off x="6637338" y="5054601"/>
                <a:ext cx="3175" cy="85725"/>
              </a:xfrm>
              <a:custGeom>
                <a:avLst/>
                <a:gdLst>
                  <a:gd name="T0" fmla="*/ 2 w 2"/>
                  <a:gd name="T1" fmla="*/ 0 h 63"/>
                  <a:gd name="T2" fmla="*/ 2 w 2"/>
                  <a:gd name="T3" fmla="*/ 0 h 63"/>
                  <a:gd name="T4" fmla="*/ 2 w 2"/>
                  <a:gd name="T5" fmla="*/ 39 h 63"/>
                  <a:gd name="T6" fmla="*/ 1 w 2"/>
                  <a:gd name="T7" fmla="*/ 63 h 63"/>
                  <a:gd name="T8" fmla="*/ 2 w 2"/>
                  <a:gd name="T9" fmla="*/ 41 h 63"/>
                  <a:gd name="T10" fmla="*/ 2 w 2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47"/>
                      <a:pt x="0" y="55"/>
                      <a:pt x="1" y="63"/>
                    </a:cubicBezTo>
                    <a:cubicBezTo>
                      <a:pt x="1" y="56"/>
                      <a:pt x="1" y="48"/>
                      <a:pt x="2" y="4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A47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5" name="i$ļiḑé">
                <a:extLst>
                  <a:ext uri="{FF2B5EF4-FFF2-40B4-BE49-F238E27FC236}">
                    <a16:creationId xmlns:a16="http://schemas.microsoft.com/office/drawing/2014/main" id="{203B1234-E051-4C1F-BD6B-D54B454C1F01}"/>
                  </a:ext>
                </a:extLst>
              </p:cNvPr>
              <p:cNvSpPr/>
              <p:nvPr/>
            </p:nvSpPr>
            <p:spPr bwMode="auto">
              <a:xfrm>
                <a:off x="6616701" y="4724401"/>
                <a:ext cx="23813" cy="330200"/>
              </a:xfrm>
              <a:custGeom>
                <a:avLst/>
                <a:gdLst>
                  <a:gd name="T0" fmla="*/ 1 w 17"/>
                  <a:gd name="T1" fmla="*/ 0 h 240"/>
                  <a:gd name="T2" fmla="*/ 1 w 17"/>
                  <a:gd name="T3" fmla="*/ 0 h 240"/>
                  <a:gd name="T4" fmla="*/ 1 w 17"/>
                  <a:gd name="T5" fmla="*/ 2 h 240"/>
                  <a:gd name="T6" fmla="*/ 2 w 17"/>
                  <a:gd name="T7" fmla="*/ 96 h 240"/>
                  <a:gd name="T8" fmla="*/ 17 w 17"/>
                  <a:gd name="T9" fmla="*/ 233 h 240"/>
                  <a:gd name="T10" fmla="*/ 17 w 17"/>
                  <a:gd name="T11" fmla="*/ 240 h 240"/>
                  <a:gd name="T12" fmla="*/ 17 w 17"/>
                  <a:gd name="T13" fmla="*/ 240 h 240"/>
                  <a:gd name="T14" fmla="*/ 17 w 17"/>
                  <a:gd name="T15" fmla="*/ 234 h 240"/>
                  <a:gd name="T16" fmla="*/ 2 w 17"/>
                  <a:gd name="T17" fmla="*/ 98 h 240"/>
                  <a:gd name="T18" fmla="*/ 1 w 17"/>
                  <a:gd name="T19" fmla="*/ 4 h 240"/>
                  <a:gd name="T20" fmla="*/ 1 w 17"/>
                  <a:gd name="T21" fmla="*/ 4 h 240"/>
                  <a:gd name="T22" fmla="*/ 1 w 17"/>
                  <a:gd name="T23" fmla="*/ 4 h 240"/>
                  <a:gd name="T24" fmla="*/ 1 w 17"/>
                  <a:gd name="T2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4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7"/>
                      <a:pt x="0" y="67"/>
                      <a:pt x="2" y="96"/>
                    </a:cubicBezTo>
                    <a:cubicBezTo>
                      <a:pt x="4" y="142"/>
                      <a:pt x="17" y="233"/>
                      <a:pt x="17" y="233"/>
                    </a:cubicBezTo>
                    <a:cubicBezTo>
                      <a:pt x="17" y="240"/>
                      <a:pt x="17" y="240"/>
                      <a:pt x="17" y="240"/>
                    </a:cubicBezTo>
                    <a:cubicBezTo>
                      <a:pt x="17" y="240"/>
                      <a:pt x="17" y="240"/>
                      <a:pt x="17" y="240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4"/>
                      <a:pt x="4" y="144"/>
                      <a:pt x="2" y="98"/>
                    </a:cubicBezTo>
                    <a:cubicBezTo>
                      <a:pt x="1" y="69"/>
                      <a:pt x="1" y="29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6" name="ïŝḻïḑè">
                <a:extLst>
                  <a:ext uri="{FF2B5EF4-FFF2-40B4-BE49-F238E27FC236}">
                    <a16:creationId xmlns:a16="http://schemas.microsoft.com/office/drawing/2014/main" id="{7F327F17-F335-4989-A771-FF07A8161532}"/>
                  </a:ext>
                </a:extLst>
              </p:cNvPr>
              <p:cNvSpPr/>
              <p:nvPr/>
            </p:nvSpPr>
            <p:spPr bwMode="auto">
              <a:xfrm>
                <a:off x="6670676" y="52784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7" name="íŝļîdé">
                <a:extLst>
                  <a:ext uri="{FF2B5EF4-FFF2-40B4-BE49-F238E27FC236}">
                    <a16:creationId xmlns:a16="http://schemas.microsoft.com/office/drawing/2014/main" id="{20852DC2-BD23-4F1C-892F-E2F31A5CAE6F}"/>
                  </a:ext>
                </a:extLst>
              </p:cNvPr>
              <p:cNvSpPr/>
              <p:nvPr/>
            </p:nvSpPr>
            <p:spPr bwMode="auto">
              <a:xfrm>
                <a:off x="6618288" y="4730751"/>
                <a:ext cx="74613" cy="663575"/>
              </a:xfrm>
              <a:custGeom>
                <a:avLst/>
                <a:gdLst>
                  <a:gd name="T0" fmla="*/ 2 w 54"/>
                  <a:gd name="T1" fmla="*/ 0 h 484"/>
                  <a:gd name="T2" fmla="*/ 0 w 54"/>
                  <a:gd name="T3" fmla="*/ 0 h 484"/>
                  <a:gd name="T4" fmla="*/ 0 w 54"/>
                  <a:gd name="T5" fmla="*/ 0 h 484"/>
                  <a:gd name="T6" fmla="*/ 1 w 54"/>
                  <a:gd name="T7" fmla="*/ 94 h 484"/>
                  <a:gd name="T8" fmla="*/ 16 w 54"/>
                  <a:gd name="T9" fmla="*/ 230 h 484"/>
                  <a:gd name="T10" fmla="*/ 16 w 54"/>
                  <a:gd name="T11" fmla="*/ 236 h 484"/>
                  <a:gd name="T12" fmla="*/ 16 w 54"/>
                  <a:gd name="T13" fmla="*/ 277 h 484"/>
                  <a:gd name="T14" fmla="*/ 15 w 54"/>
                  <a:gd name="T15" fmla="*/ 299 h 484"/>
                  <a:gd name="T16" fmla="*/ 27 w 54"/>
                  <a:gd name="T17" fmla="*/ 333 h 484"/>
                  <a:gd name="T18" fmla="*/ 30 w 54"/>
                  <a:gd name="T19" fmla="*/ 363 h 484"/>
                  <a:gd name="T20" fmla="*/ 38 w 54"/>
                  <a:gd name="T21" fmla="*/ 399 h 484"/>
                  <a:gd name="T22" fmla="*/ 38 w 54"/>
                  <a:gd name="T23" fmla="*/ 401 h 484"/>
                  <a:gd name="T24" fmla="*/ 38 w 54"/>
                  <a:gd name="T25" fmla="*/ 402 h 484"/>
                  <a:gd name="T26" fmla="*/ 45 w 54"/>
                  <a:gd name="T27" fmla="*/ 449 h 484"/>
                  <a:gd name="T28" fmla="*/ 50 w 54"/>
                  <a:gd name="T29" fmla="*/ 484 h 484"/>
                  <a:gd name="T30" fmla="*/ 52 w 54"/>
                  <a:gd name="T31" fmla="*/ 473 h 484"/>
                  <a:gd name="T32" fmla="*/ 47 w 54"/>
                  <a:gd name="T33" fmla="*/ 438 h 484"/>
                  <a:gd name="T34" fmla="*/ 40 w 54"/>
                  <a:gd name="T35" fmla="*/ 388 h 484"/>
                  <a:gd name="T36" fmla="*/ 32 w 54"/>
                  <a:gd name="T37" fmla="*/ 352 h 484"/>
                  <a:gd name="T38" fmla="*/ 29 w 54"/>
                  <a:gd name="T39" fmla="*/ 321 h 484"/>
                  <a:gd name="T40" fmla="*/ 18 w 54"/>
                  <a:gd name="T41" fmla="*/ 264 h 484"/>
                  <a:gd name="T42" fmla="*/ 18 w 54"/>
                  <a:gd name="T43" fmla="*/ 217 h 484"/>
                  <a:gd name="T44" fmla="*/ 3 w 54"/>
                  <a:gd name="T45" fmla="*/ 81 h 484"/>
                  <a:gd name="T46" fmla="*/ 2 w 54"/>
                  <a:gd name="T47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484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65"/>
                      <a:pt x="1" y="94"/>
                    </a:cubicBezTo>
                    <a:cubicBezTo>
                      <a:pt x="3" y="140"/>
                      <a:pt x="16" y="230"/>
                      <a:pt x="16" y="230"/>
                    </a:cubicBezTo>
                    <a:cubicBezTo>
                      <a:pt x="16" y="236"/>
                      <a:pt x="16" y="236"/>
                      <a:pt x="16" y="236"/>
                    </a:cubicBezTo>
                    <a:cubicBezTo>
                      <a:pt x="16" y="277"/>
                      <a:pt x="16" y="277"/>
                      <a:pt x="16" y="277"/>
                    </a:cubicBezTo>
                    <a:cubicBezTo>
                      <a:pt x="15" y="284"/>
                      <a:pt x="15" y="292"/>
                      <a:pt x="15" y="299"/>
                    </a:cubicBezTo>
                    <a:cubicBezTo>
                      <a:pt x="17" y="311"/>
                      <a:pt x="21" y="323"/>
                      <a:pt x="27" y="333"/>
                    </a:cubicBezTo>
                    <a:cubicBezTo>
                      <a:pt x="30" y="363"/>
                      <a:pt x="30" y="363"/>
                      <a:pt x="30" y="363"/>
                    </a:cubicBezTo>
                    <a:cubicBezTo>
                      <a:pt x="30" y="363"/>
                      <a:pt x="40" y="388"/>
                      <a:pt x="38" y="399"/>
                    </a:cubicBezTo>
                    <a:cubicBezTo>
                      <a:pt x="38" y="399"/>
                      <a:pt x="38" y="400"/>
                      <a:pt x="38" y="401"/>
                    </a:cubicBezTo>
                    <a:cubicBezTo>
                      <a:pt x="38" y="401"/>
                      <a:pt x="38" y="401"/>
                      <a:pt x="38" y="402"/>
                    </a:cubicBezTo>
                    <a:cubicBezTo>
                      <a:pt x="37" y="414"/>
                      <a:pt x="45" y="449"/>
                      <a:pt x="45" y="449"/>
                    </a:cubicBezTo>
                    <a:cubicBezTo>
                      <a:pt x="45" y="449"/>
                      <a:pt x="46" y="483"/>
                      <a:pt x="50" y="484"/>
                    </a:cubicBezTo>
                    <a:cubicBezTo>
                      <a:pt x="53" y="479"/>
                      <a:pt x="54" y="474"/>
                      <a:pt x="52" y="473"/>
                    </a:cubicBezTo>
                    <a:cubicBezTo>
                      <a:pt x="47" y="471"/>
                      <a:pt x="47" y="438"/>
                      <a:pt x="47" y="438"/>
                    </a:cubicBezTo>
                    <a:cubicBezTo>
                      <a:pt x="47" y="438"/>
                      <a:pt x="37" y="398"/>
                      <a:pt x="40" y="388"/>
                    </a:cubicBezTo>
                    <a:cubicBezTo>
                      <a:pt x="42" y="377"/>
                      <a:pt x="32" y="352"/>
                      <a:pt x="32" y="352"/>
                    </a:cubicBezTo>
                    <a:cubicBezTo>
                      <a:pt x="29" y="321"/>
                      <a:pt x="29" y="321"/>
                      <a:pt x="29" y="321"/>
                    </a:cubicBezTo>
                    <a:cubicBezTo>
                      <a:pt x="18" y="304"/>
                      <a:pt x="15" y="284"/>
                      <a:pt x="18" y="264"/>
                    </a:cubicBezTo>
                    <a:cubicBezTo>
                      <a:pt x="18" y="217"/>
                      <a:pt x="18" y="217"/>
                      <a:pt x="18" y="217"/>
                    </a:cubicBezTo>
                    <a:cubicBezTo>
                      <a:pt x="18" y="217"/>
                      <a:pt x="5" y="127"/>
                      <a:pt x="3" y="81"/>
                    </a:cubicBezTo>
                    <a:cubicBezTo>
                      <a:pt x="2" y="56"/>
                      <a:pt x="2" y="24"/>
                      <a:pt x="2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8" name="íṩḻîḑê">
                <a:extLst>
                  <a:ext uri="{FF2B5EF4-FFF2-40B4-BE49-F238E27FC236}">
                    <a16:creationId xmlns:a16="http://schemas.microsoft.com/office/drawing/2014/main" id="{ED75DE8B-88CB-44C2-BD86-0F5B08D890AF}"/>
                  </a:ext>
                </a:extLst>
              </p:cNvPr>
              <p:cNvSpPr/>
              <p:nvPr/>
            </p:nvSpPr>
            <p:spPr bwMode="auto">
              <a:xfrm>
                <a:off x="6900863" y="5465763"/>
                <a:ext cx="103188" cy="39688"/>
              </a:xfrm>
              <a:custGeom>
                <a:avLst/>
                <a:gdLst>
                  <a:gd name="T0" fmla="*/ 76 w 76"/>
                  <a:gd name="T1" fmla="*/ 24 h 28"/>
                  <a:gd name="T2" fmla="*/ 76 w 76"/>
                  <a:gd name="T3" fmla="*/ 24 h 28"/>
                  <a:gd name="T4" fmla="*/ 76 w 76"/>
                  <a:gd name="T5" fmla="*/ 27 h 28"/>
                  <a:gd name="T6" fmla="*/ 76 w 76"/>
                  <a:gd name="T7" fmla="*/ 28 h 28"/>
                  <a:gd name="T8" fmla="*/ 76 w 76"/>
                  <a:gd name="T9" fmla="*/ 24 h 28"/>
                  <a:gd name="T10" fmla="*/ 2 w 76"/>
                  <a:gd name="T11" fmla="*/ 0 h 28"/>
                  <a:gd name="T12" fmla="*/ 0 w 76"/>
                  <a:gd name="T13" fmla="*/ 8 h 28"/>
                  <a:gd name="T14" fmla="*/ 2 w 76"/>
                  <a:gd name="T15" fmla="*/ 1 h 28"/>
                  <a:gd name="T16" fmla="*/ 2 w 7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28">
                    <a:moveTo>
                      <a:pt x="76" y="24"/>
                    </a:move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24"/>
                      <a:pt x="76" y="24"/>
                      <a:pt x="76" y="24"/>
                    </a:cubicBezTo>
                    <a:moveTo>
                      <a:pt x="2" y="0"/>
                    </a:moveTo>
                    <a:cubicBezTo>
                      <a:pt x="1" y="2"/>
                      <a:pt x="0" y="4"/>
                      <a:pt x="0" y="8"/>
                    </a:cubicBezTo>
                    <a:cubicBezTo>
                      <a:pt x="0" y="5"/>
                      <a:pt x="1" y="3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9" name="í$ļïḓê">
                <a:extLst>
                  <a:ext uri="{FF2B5EF4-FFF2-40B4-BE49-F238E27FC236}">
                    <a16:creationId xmlns:a16="http://schemas.microsoft.com/office/drawing/2014/main" id="{63E073E3-D770-4C70-94B6-539D824E4CC2}"/>
                  </a:ext>
                </a:extLst>
              </p:cNvPr>
              <p:cNvSpPr/>
              <p:nvPr/>
            </p:nvSpPr>
            <p:spPr bwMode="auto">
              <a:xfrm>
                <a:off x="7004051" y="5503863"/>
                <a:ext cx="0" cy="7938"/>
              </a:xfrm>
              <a:custGeom>
                <a:avLst/>
                <a:gdLst>
                  <a:gd name="T0" fmla="*/ 0 h 6"/>
                  <a:gd name="T1" fmla="*/ 6 h 6"/>
                  <a:gd name="T2" fmla="*/ 6 h 6"/>
                  <a:gd name="T3" fmla="*/ 1 h 6"/>
                  <a:gd name="T4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B2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0" name="ïṩľïḋé">
                <a:extLst>
                  <a:ext uri="{FF2B5EF4-FFF2-40B4-BE49-F238E27FC236}">
                    <a16:creationId xmlns:a16="http://schemas.microsoft.com/office/drawing/2014/main" id="{CBBD2A17-4919-4DE1-8D85-40DA8E9E88A3}"/>
                  </a:ext>
                </a:extLst>
              </p:cNvPr>
              <p:cNvSpPr/>
              <p:nvPr/>
            </p:nvSpPr>
            <p:spPr bwMode="auto">
              <a:xfrm>
                <a:off x="6900863" y="5467351"/>
                <a:ext cx="103188" cy="58738"/>
              </a:xfrm>
              <a:custGeom>
                <a:avLst/>
                <a:gdLst>
                  <a:gd name="T0" fmla="*/ 2 w 76"/>
                  <a:gd name="T1" fmla="*/ 0 h 42"/>
                  <a:gd name="T2" fmla="*/ 0 w 76"/>
                  <a:gd name="T3" fmla="*/ 7 h 42"/>
                  <a:gd name="T4" fmla="*/ 10 w 76"/>
                  <a:gd name="T5" fmla="*/ 34 h 42"/>
                  <a:gd name="T6" fmla="*/ 45 w 76"/>
                  <a:gd name="T7" fmla="*/ 42 h 42"/>
                  <a:gd name="T8" fmla="*/ 76 w 76"/>
                  <a:gd name="T9" fmla="*/ 32 h 42"/>
                  <a:gd name="T10" fmla="*/ 76 w 76"/>
                  <a:gd name="T11" fmla="*/ 26 h 42"/>
                  <a:gd name="T12" fmla="*/ 76 w 76"/>
                  <a:gd name="T13" fmla="*/ 23 h 42"/>
                  <a:gd name="T14" fmla="*/ 46 w 76"/>
                  <a:gd name="T15" fmla="*/ 30 h 42"/>
                  <a:gd name="T16" fmla="*/ 11 w 76"/>
                  <a:gd name="T17" fmla="*/ 22 h 42"/>
                  <a:gd name="T18" fmla="*/ 2 w 76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42">
                    <a:moveTo>
                      <a:pt x="2" y="0"/>
                    </a:moveTo>
                    <a:cubicBezTo>
                      <a:pt x="1" y="2"/>
                      <a:pt x="0" y="4"/>
                      <a:pt x="0" y="7"/>
                    </a:cubicBezTo>
                    <a:cubicBezTo>
                      <a:pt x="0" y="15"/>
                      <a:pt x="5" y="28"/>
                      <a:pt x="10" y="34"/>
                    </a:cubicBezTo>
                    <a:cubicBezTo>
                      <a:pt x="13" y="38"/>
                      <a:pt x="29" y="42"/>
                      <a:pt x="45" y="42"/>
                    </a:cubicBezTo>
                    <a:cubicBezTo>
                      <a:pt x="58" y="42"/>
                      <a:pt x="71" y="39"/>
                      <a:pt x="76" y="32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0" y="28"/>
                      <a:pt x="58" y="30"/>
                      <a:pt x="46" y="30"/>
                    </a:cubicBezTo>
                    <a:cubicBezTo>
                      <a:pt x="31" y="30"/>
                      <a:pt x="15" y="27"/>
                      <a:pt x="11" y="22"/>
                    </a:cubicBezTo>
                    <a:cubicBezTo>
                      <a:pt x="7" y="16"/>
                      <a:pt x="4" y="8"/>
                      <a:pt x="2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1" name="íSliḓè">
                <a:extLst>
                  <a:ext uri="{FF2B5EF4-FFF2-40B4-BE49-F238E27FC236}">
                    <a16:creationId xmlns:a16="http://schemas.microsoft.com/office/drawing/2014/main" id="{9C459C88-F748-4CAA-9AEE-B7E7B39EF9B0}"/>
                  </a:ext>
                </a:extLst>
              </p:cNvPr>
              <p:cNvSpPr/>
              <p:nvPr/>
            </p:nvSpPr>
            <p:spPr bwMode="auto">
              <a:xfrm>
                <a:off x="7016751" y="5422901"/>
                <a:ext cx="0" cy="4763"/>
              </a:xfrm>
              <a:custGeom>
                <a:avLst/>
                <a:gdLst>
                  <a:gd name="T0" fmla="*/ 0 h 4"/>
                  <a:gd name="T1" fmla="*/ 4 h 4"/>
                  <a:gd name="T2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2" name="îSļîďè">
                <a:extLst>
                  <a:ext uri="{FF2B5EF4-FFF2-40B4-BE49-F238E27FC236}">
                    <a16:creationId xmlns:a16="http://schemas.microsoft.com/office/drawing/2014/main" id="{CBACB509-839E-4697-B0C3-2704FD69B855}"/>
                  </a:ext>
                </a:extLst>
              </p:cNvPr>
              <p:cNvSpPr/>
              <p:nvPr/>
            </p:nvSpPr>
            <p:spPr bwMode="auto">
              <a:xfrm>
                <a:off x="7007226" y="5422901"/>
                <a:ext cx="9525" cy="30163"/>
              </a:xfrm>
              <a:custGeom>
                <a:avLst/>
                <a:gdLst>
                  <a:gd name="T0" fmla="*/ 7 w 7"/>
                  <a:gd name="T1" fmla="*/ 0 h 22"/>
                  <a:gd name="T2" fmla="*/ 7 w 7"/>
                  <a:gd name="T3" fmla="*/ 1 h 22"/>
                  <a:gd name="T4" fmla="*/ 0 w 7"/>
                  <a:gd name="T5" fmla="*/ 15 h 22"/>
                  <a:gd name="T6" fmla="*/ 0 w 7"/>
                  <a:gd name="T7" fmla="*/ 22 h 22"/>
                  <a:gd name="T8" fmla="*/ 5 w 7"/>
                  <a:gd name="T9" fmla="*/ 12 h 22"/>
                  <a:gd name="T10" fmla="*/ 7 w 7"/>
                  <a:gd name="T11" fmla="*/ 4 h 22"/>
                  <a:gd name="T12" fmla="*/ 7 w 7"/>
                  <a:gd name="T13" fmla="*/ 0 h 22"/>
                  <a:gd name="T14" fmla="*/ 7 w 7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2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4" y="5"/>
                      <a:pt x="2" y="10"/>
                      <a:pt x="0" y="1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3" y="16"/>
                      <a:pt x="5" y="12"/>
                    </a:cubicBezTo>
                    <a:cubicBezTo>
                      <a:pt x="6" y="10"/>
                      <a:pt x="6" y="7"/>
                      <a:pt x="7" y="4"/>
                    </a:cubicBezTo>
                    <a:cubicBezTo>
                      <a:pt x="7" y="3"/>
                      <a:pt x="7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3" name="îśḷïďe">
                <a:extLst>
                  <a:ext uri="{FF2B5EF4-FFF2-40B4-BE49-F238E27FC236}">
                    <a16:creationId xmlns:a16="http://schemas.microsoft.com/office/drawing/2014/main" id="{900CE0A3-E1FE-4738-93E2-5A010934EF3F}"/>
                  </a:ext>
                </a:extLst>
              </p:cNvPr>
              <p:cNvSpPr/>
              <p:nvPr/>
            </p:nvSpPr>
            <p:spPr bwMode="auto">
              <a:xfrm>
                <a:off x="6881813" y="5335588"/>
                <a:ext cx="3175" cy="28575"/>
              </a:xfrm>
              <a:custGeom>
                <a:avLst/>
                <a:gdLst>
                  <a:gd name="T0" fmla="*/ 2 w 2"/>
                  <a:gd name="T1" fmla="*/ 0 h 20"/>
                  <a:gd name="T2" fmla="*/ 0 w 2"/>
                  <a:gd name="T3" fmla="*/ 20 h 20"/>
                  <a:gd name="T4" fmla="*/ 2 w 2"/>
                  <a:gd name="T5" fmla="*/ 2 h 20"/>
                  <a:gd name="T6" fmla="*/ 2 w 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0">
                    <a:moveTo>
                      <a:pt x="2" y="0"/>
                    </a:moveTo>
                    <a:cubicBezTo>
                      <a:pt x="1" y="3"/>
                      <a:pt x="0" y="11"/>
                      <a:pt x="0" y="20"/>
                    </a:cubicBezTo>
                    <a:cubicBezTo>
                      <a:pt x="0" y="12"/>
                      <a:pt x="1" y="5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4" name="iṩļîḑè">
                <a:extLst>
                  <a:ext uri="{FF2B5EF4-FFF2-40B4-BE49-F238E27FC236}">
                    <a16:creationId xmlns:a16="http://schemas.microsoft.com/office/drawing/2014/main" id="{55CED71C-208B-4908-95D2-15F63B07DDE0}"/>
                  </a:ext>
                </a:extLst>
              </p:cNvPr>
              <p:cNvSpPr/>
              <p:nvPr/>
            </p:nvSpPr>
            <p:spPr bwMode="auto">
              <a:xfrm>
                <a:off x="6881813" y="5338763"/>
                <a:ext cx="44450" cy="95250"/>
              </a:xfrm>
              <a:custGeom>
                <a:avLst/>
                <a:gdLst>
                  <a:gd name="T0" fmla="*/ 2 w 32"/>
                  <a:gd name="T1" fmla="*/ 0 h 69"/>
                  <a:gd name="T2" fmla="*/ 0 w 32"/>
                  <a:gd name="T3" fmla="*/ 18 h 69"/>
                  <a:gd name="T4" fmla="*/ 9 w 32"/>
                  <a:gd name="T5" fmla="*/ 56 h 69"/>
                  <a:gd name="T6" fmla="*/ 27 w 32"/>
                  <a:gd name="T7" fmla="*/ 69 h 69"/>
                  <a:gd name="T8" fmla="*/ 32 w 32"/>
                  <a:gd name="T9" fmla="*/ 58 h 69"/>
                  <a:gd name="T10" fmla="*/ 31 w 32"/>
                  <a:gd name="T11" fmla="*/ 58 h 69"/>
                  <a:gd name="T12" fmla="*/ 11 w 32"/>
                  <a:gd name="T13" fmla="*/ 44 h 69"/>
                  <a:gd name="T14" fmla="*/ 2 w 32"/>
                  <a:gd name="T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69">
                    <a:moveTo>
                      <a:pt x="2" y="0"/>
                    </a:moveTo>
                    <a:cubicBezTo>
                      <a:pt x="1" y="3"/>
                      <a:pt x="0" y="10"/>
                      <a:pt x="0" y="18"/>
                    </a:cubicBezTo>
                    <a:cubicBezTo>
                      <a:pt x="0" y="31"/>
                      <a:pt x="1" y="47"/>
                      <a:pt x="9" y="56"/>
                    </a:cubicBezTo>
                    <a:cubicBezTo>
                      <a:pt x="18" y="66"/>
                      <a:pt x="24" y="69"/>
                      <a:pt x="27" y="69"/>
                    </a:cubicBezTo>
                    <a:cubicBezTo>
                      <a:pt x="29" y="66"/>
                      <a:pt x="31" y="62"/>
                      <a:pt x="32" y="58"/>
                    </a:cubicBezTo>
                    <a:cubicBezTo>
                      <a:pt x="32" y="58"/>
                      <a:pt x="32" y="58"/>
                      <a:pt x="31" y="58"/>
                    </a:cubicBezTo>
                    <a:cubicBezTo>
                      <a:pt x="29" y="58"/>
                      <a:pt x="22" y="57"/>
                      <a:pt x="11" y="44"/>
                    </a:cubicBezTo>
                    <a:cubicBezTo>
                      <a:pt x="2" y="34"/>
                      <a:pt x="1" y="14"/>
                      <a:pt x="2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5" name="iSḻide">
                <a:extLst>
                  <a:ext uri="{FF2B5EF4-FFF2-40B4-BE49-F238E27FC236}">
                    <a16:creationId xmlns:a16="http://schemas.microsoft.com/office/drawing/2014/main" id="{59584707-F23C-4BC6-9609-A717375574D8}"/>
                  </a:ext>
                </a:extLst>
              </p:cNvPr>
              <p:cNvSpPr/>
              <p:nvPr/>
            </p:nvSpPr>
            <p:spPr bwMode="auto">
              <a:xfrm>
                <a:off x="6832601" y="5091113"/>
                <a:ext cx="1588" cy="19050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6 h 13"/>
                  <a:gd name="T4" fmla="*/ 0 w 1"/>
                  <a:gd name="T5" fmla="*/ 13 h 13"/>
                  <a:gd name="T6" fmla="*/ 0 w 1"/>
                  <a:gd name="T7" fmla="*/ 7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11"/>
                      <a:pt x="0" y="13"/>
                    </a:cubicBezTo>
                    <a:cubicBezTo>
                      <a:pt x="0" y="11"/>
                      <a:pt x="0" y="9"/>
                      <a:pt x="0" y="7"/>
                    </a:cubicBezTo>
                    <a:cubicBezTo>
                      <a:pt x="1" y="4"/>
                      <a:pt x="1" y="2"/>
                      <a:pt x="0" y="0"/>
                    </a:cubicBezTo>
                  </a:path>
                </a:pathLst>
              </a:custGeom>
              <a:solidFill>
                <a:srgbClr val="4A47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6" name="ïṩļïdê">
                <a:extLst>
                  <a:ext uri="{FF2B5EF4-FFF2-40B4-BE49-F238E27FC236}">
                    <a16:creationId xmlns:a16="http://schemas.microsoft.com/office/drawing/2014/main" id="{874AEA74-B27F-42AA-B882-C06EB661C9FB}"/>
                  </a:ext>
                </a:extLst>
              </p:cNvPr>
              <p:cNvSpPr/>
              <p:nvPr/>
            </p:nvSpPr>
            <p:spPr bwMode="auto">
              <a:xfrm>
                <a:off x="6884988" y="5286376"/>
                <a:ext cx="1588" cy="39688"/>
              </a:xfrm>
              <a:custGeom>
                <a:avLst/>
                <a:gdLst>
                  <a:gd name="T0" fmla="*/ 1 w 1"/>
                  <a:gd name="T1" fmla="*/ 18 h 29"/>
                  <a:gd name="T2" fmla="*/ 1 w 1"/>
                  <a:gd name="T3" fmla="*/ 29 h 29"/>
                  <a:gd name="T4" fmla="*/ 1 w 1"/>
                  <a:gd name="T5" fmla="*/ 29 h 29"/>
                  <a:gd name="T6" fmla="*/ 1 w 1"/>
                  <a:gd name="T7" fmla="*/ 18 h 29"/>
                  <a:gd name="T8" fmla="*/ 0 w 1"/>
                  <a:gd name="T9" fmla="*/ 0 h 29"/>
                  <a:gd name="T10" fmla="*/ 0 w 1"/>
                  <a:gd name="T11" fmla="*/ 1 h 29"/>
                  <a:gd name="T12" fmla="*/ 0 w 1"/>
                  <a:gd name="T13" fmla="*/ 1 h 29"/>
                  <a:gd name="T14" fmla="*/ 0 w 1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9">
                    <a:moveTo>
                      <a:pt x="1" y="18"/>
                    </a:moveTo>
                    <a:cubicBezTo>
                      <a:pt x="1" y="22"/>
                      <a:pt x="1" y="25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6"/>
                      <a:pt x="1" y="22"/>
                      <a:pt x="1" y="18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7" name="ísḷîdé">
                <a:extLst>
                  <a:ext uri="{FF2B5EF4-FFF2-40B4-BE49-F238E27FC236}">
                    <a16:creationId xmlns:a16="http://schemas.microsoft.com/office/drawing/2014/main" id="{BA8E194C-1D30-4411-9EC2-F354FA319CFC}"/>
                  </a:ext>
                </a:extLst>
              </p:cNvPr>
              <p:cNvSpPr/>
              <p:nvPr/>
            </p:nvSpPr>
            <p:spPr bwMode="auto">
              <a:xfrm>
                <a:off x="6767513" y="4924426"/>
                <a:ext cx="123825" cy="401638"/>
              </a:xfrm>
              <a:custGeom>
                <a:avLst/>
                <a:gdLst>
                  <a:gd name="T0" fmla="*/ 9 w 90"/>
                  <a:gd name="T1" fmla="*/ 0 h 293"/>
                  <a:gd name="T2" fmla="*/ 1 w 90"/>
                  <a:gd name="T3" fmla="*/ 23 h 293"/>
                  <a:gd name="T4" fmla="*/ 0 w 90"/>
                  <a:gd name="T5" fmla="*/ 30 h 293"/>
                  <a:gd name="T6" fmla="*/ 7 w 90"/>
                  <a:gd name="T7" fmla="*/ 12 h 293"/>
                  <a:gd name="T8" fmla="*/ 23 w 90"/>
                  <a:gd name="T9" fmla="*/ 51 h 293"/>
                  <a:gd name="T10" fmla="*/ 39 w 90"/>
                  <a:gd name="T11" fmla="*/ 103 h 293"/>
                  <a:gd name="T12" fmla="*/ 47 w 90"/>
                  <a:gd name="T13" fmla="*/ 122 h 293"/>
                  <a:gd name="T14" fmla="*/ 47 w 90"/>
                  <a:gd name="T15" fmla="*/ 129 h 293"/>
                  <a:gd name="T16" fmla="*/ 47 w 90"/>
                  <a:gd name="T17" fmla="*/ 135 h 293"/>
                  <a:gd name="T18" fmla="*/ 52 w 90"/>
                  <a:gd name="T19" fmla="*/ 148 h 293"/>
                  <a:gd name="T20" fmla="*/ 63 w 90"/>
                  <a:gd name="T21" fmla="*/ 179 h 293"/>
                  <a:gd name="T22" fmla="*/ 70 w 90"/>
                  <a:gd name="T23" fmla="*/ 197 h 293"/>
                  <a:gd name="T24" fmla="*/ 82 w 90"/>
                  <a:gd name="T25" fmla="*/ 239 h 293"/>
                  <a:gd name="T26" fmla="*/ 85 w 90"/>
                  <a:gd name="T27" fmla="*/ 264 h 293"/>
                  <a:gd name="T28" fmla="*/ 85 w 90"/>
                  <a:gd name="T29" fmla="*/ 265 h 293"/>
                  <a:gd name="T30" fmla="*/ 86 w 90"/>
                  <a:gd name="T31" fmla="*/ 282 h 293"/>
                  <a:gd name="T32" fmla="*/ 86 w 90"/>
                  <a:gd name="T33" fmla="*/ 293 h 293"/>
                  <a:gd name="T34" fmla="*/ 87 w 90"/>
                  <a:gd name="T35" fmla="*/ 289 h 293"/>
                  <a:gd name="T36" fmla="*/ 87 w 90"/>
                  <a:gd name="T37" fmla="*/ 253 h 293"/>
                  <a:gd name="T38" fmla="*/ 84 w 90"/>
                  <a:gd name="T39" fmla="*/ 227 h 293"/>
                  <a:gd name="T40" fmla="*/ 72 w 90"/>
                  <a:gd name="T41" fmla="*/ 186 h 293"/>
                  <a:gd name="T42" fmla="*/ 65 w 90"/>
                  <a:gd name="T43" fmla="*/ 167 h 293"/>
                  <a:gd name="T44" fmla="*/ 54 w 90"/>
                  <a:gd name="T45" fmla="*/ 137 h 293"/>
                  <a:gd name="T46" fmla="*/ 49 w 90"/>
                  <a:gd name="T47" fmla="*/ 116 h 293"/>
                  <a:gd name="T48" fmla="*/ 41 w 90"/>
                  <a:gd name="T49" fmla="*/ 91 h 293"/>
                  <a:gd name="T50" fmla="*/ 25 w 90"/>
                  <a:gd name="T51" fmla="*/ 39 h 293"/>
                  <a:gd name="T52" fmla="*/ 9 w 90"/>
                  <a:gd name="T53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0" h="293">
                    <a:moveTo>
                      <a:pt x="9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5"/>
                      <a:pt x="0" y="30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46" y="112"/>
                      <a:pt x="47" y="122"/>
                    </a:cubicBezTo>
                    <a:cubicBezTo>
                      <a:pt x="48" y="124"/>
                      <a:pt x="48" y="126"/>
                      <a:pt x="47" y="129"/>
                    </a:cubicBezTo>
                    <a:cubicBezTo>
                      <a:pt x="47" y="131"/>
                      <a:pt x="47" y="133"/>
                      <a:pt x="47" y="135"/>
                    </a:cubicBezTo>
                    <a:cubicBezTo>
                      <a:pt x="48" y="140"/>
                      <a:pt x="50" y="144"/>
                      <a:pt x="52" y="148"/>
                    </a:cubicBezTo>
                    <a:cubicBezTo>
                      <a:pt x="52" y="148"/>
                      <a:pt x="56" y="173"/>
                      <a:pt x="63" y="179"/>
                    </a:cubicBezTo>
                    <a:cubicBezTo>
                      <a:pt x="70" y="185"/>
                      <a:pt x="70" y="197"/>
                      <a:pt x="70" y="197"/>
                    </a:cubicBezTo>
                    <a:cubicBezTo>
                      <a:pt x="70" y="197"/>
                      <a:pt x="78" y="233"/>
                      <a:pt x="82" y="239"/>
                    </a:cubicBezTo>
                    <a:cubicBezTo>
                      <a:pt x="85" y="244"/>
                      <a:pt x="85" y="260"/>
                      <a:pt x="85" y="264"/>
                    </a:cubicBezTo>
                    <a:cubicBezTo>
                      <a:pt x="85" y="264"/>
                      <a:pt x="85" y="264"/>
                      <a:pt x="85" y="265"/>
                    </a:cubicBezTo>
                    <a:cubicBezTo>
                      <a:pt x="86" y="271"/>
                      <a:pt x="86" y="276"/>
                      <a:pt x="86" y="282"/>
                    </a:cubicBezTo>
                    <a:cubicBezTo>
                      <a:pt x="86" y="286"/>
                      <a:pt x="86" y="290"/>
                      <a:pt x="86" y="293"/>
                    </a:cubicBezTo>
                    <a:cubicBezTo>
                      <a:pt x="87" y="291"/>
                      <a:pt x="87" y="290"/>
                      <a:pt x="87" y="289"/>
                    </a:cubicBezTo>
                    <a:cubicBezTo>
                      <a:pt x="90" y="281"/>
                      <a:pt x="87" y="253"/>
                      <a:pt x="87" y="253"/>
                    </a:cubicBezTo>
                    <a:cubicBezTo>
                      <a:pt x="87" y="253"/>
                      <a:pt x="88" y="234"/>
                      <a:pt x="84" y="227"/>
                    </a:cubicBezTo>
                    <a:cubicBezTo>
                      <a:pt x="80" y="221"/>
                      <a:pt x="72" y="186"/>
                      <a:pt x="72" y="186"/>
                    </a:cubicBezTo>
                    <a:cubicBezTo>
                      <a:pt x="72" y="186"/>
                      <a:pt x="72" y="174"/>
                      <a:pt x="65" y="167"/>
                    </a:cubicBezTo>
                    <a:cubicBezTo>
                      <a:pt x="58" y="161"/>
                      <a:pt x="54" y="137"/>
                      <a:pt x="54" y="137"/>
                    </a:cubicBezTo>
                    <a:cubicBezTo>
                      <a:pt x="50" y="130"/>
                      <a:pt x="48" y="123"/>
                      <a:pt x="49" y="116"/>
                    </a:cubicBezTo>
                    <a:cubicBezTo>
                      <a:pt x="51" y="104"/>
                      <a:pt x="41" y="91"/>
                      <a:pt x="41" y="9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424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8" name="íṧľíḋè">
                <a:extLst>
                  <a:ext uri="{FF2B5EF4-FFF2-40B4-BE49-F238E27FC236}">
                    <a16:creationId xmlns:a16="http://schemas.microsoft.com/office/drawing/2014/main" id="{C0BCCD54-B2A2-4E5F-8133-74196345A6E2}"/>
                  </a:ext>
                </a:extLst>
              </p:cNvPr>
              <p:cNvSpPr/>
              <p:nvPr/>
            </p:nvSpPr>
            <p:spPr bwMode="auto">
              <a:xfrm>
                <a:off x="6869113" y="4005263"/>
                <a:ext cx="82550" cy="111125"/>
              </a:xfrm>
              <a:custGeom>
                <a:avLst/>
                <a:gdLst>
                  <a:gd name="T0" fmla="*/ 52 w 59"/>
                  <a:gd name="T1" fmla="*/ 48 h 81"/>
                  <a:gd name="T2" fmla="*/ 48 w 59"/>
                  <a:gd name="T3" fmla="*/ 66 h 81"/>
                  <a:gd name="T4" fmla="*/ 48 w 59"/>
                  <a:gd name="T5" fmla="*/ 74 h 81"/>
                  <a:gd name="T6" fmla="*/ 48 w 59"/>
                  <a:gd name="T7" fmla="*/ 79 h 81"/>
                  <a:gd name="T8" fmla="*/ 28 w 59"/>
                  <a:gd name="T9" fmla="*/ 81 h 81"/>
                  <a:gd name="T10" fmla="*/ 26 w 59"/>
                  <a:gd name="T11" fmla="*/ 77 h 81"/>
                  <a:gd name="T12" fmla="*/ 10 w 59"/>
                  <a:gd name="T13" fmla="*/ 52 h 81"/>
                  <a:gd name="T14" fmla="*/ 8 w 59"/>
                  <a:gd name="T15" fmla="*/ 3 h 81"/>
                  <a:gd name="T16" fmla="*/ 19 w 59"/>
                  <a:gd name="T17" fmla="*/ 13 h 81"/>
                  <a:gd name="T18" fmla="*/ 52 w 59"/>
                  <a:gd name="T19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81">
                    <a:moveTo>
                      <a:pt x="52" y="48"/>
                    </a:move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2" y="70"/>
                      <a:pt x="13" y="55"/>
                      <a:pt x="10" y="52"/>
                    </a:cubicBezTo>
                    <a:cubicBezTo>
                      <a:pt x="7" y="49"/>
                      <a:pt x="0" y="0"/>
                      <a:pt x="8" y="3"/>
                    </a:cubicBezTo>
                    <a:cubicBezTo>
                      <a:pt x="13" y="5"/>
                      <a:pt x="17" y="9"/>
                      <a:pt x="19" y="13"/>
                    </a:cubicBezTo>
                    <a:cubicBezTo>
                      <a:pt x="19" y="13"/>
                      <a:pt x="59" y="17"/>
                      <a:pt x="52" y="48"/>
                    </a:cubicBezTo>
                  </a:path>
                </a:pathLst>
              </a:custGeom>
              <a:solidFill>
                <a:srgbClr val="FFC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9" name="ïşļiḓé">
                <a:extLst>
                  <a:ext uri="{FF2B5EF4-FFF2-40B4-BE49-F238E27FC236}">
                    <a16:creationId xmlns:a16="http://schemas.microsoft.com/office/drawing/2014/main" id="{20875153-9F9C-4C6E-A043-05AC425E000B}"/>
                  </a:ext>
                </a:extLst>
              </p:cNvPr>
              <p:cNvSpPr/>
              <p:nvPr/>
            </p:nvSpPr>
            <p:spPr bwMode="auto">
              <a:xfrm>
                <a:off x="6935788" y="4106863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539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0" name="iṧľïḋê">
                <a:extLst>
                  <a:ext uri="{FF2B5EF4-FFF2-40B4-BE49-F238E27FC236}">
                    <a16:creationId xmlns:a16="http://schemas.microsoft.com/office/drawing/2014/main" id="{C07B8C13-F1F8-4106-BE4A-DECFC59E97C6}"/>
                  </a:ext>
                </a:extLst>
              </p:cNvPr>
              <p:cNvSpPr/>
              <p:nvPr/>
            </p:nvSpPr>
            <p:spPr bwMode="auto">
              <a:xfrm>
                <a:off x="6905626" y="4102101"/>
                <a:ext cx="30163" cy="9525"/>
              </a:xfrm>
              <a:custGeom>
                <a:avLst/>
                <a:gdLst>
                  <a:gd name="T0" fmla="*/ 14 w 22"/>
                  <a:gd name="T1" fmla="*/ 0 h 7"/>
                  <a:gd name="T2" fmla="*/ 0 w 22"/>
                  <a:gd name="T3" fmla="*/ 6 h 7"/>
                  <a:gd name="T4" fmla="*/ 1 w 22"/>
                  <a:gd name="T5" fmla="*/ 7 h 7"/>
                  <a:gd name="T6" fmla="*/ 14 w 22"/>
                  <a:gd name="T7" fmla="*/ 2 h 7"/>
                  <a:gd name="T8" fmla="*/ 22 w 22"/>
                  <a:gd name="T9" fmla="*/ 4 h 7"/>
                  <a:gd name="T10" fmla="*/ 22 w 22"/>
                  <a:gd name="T11" fmla="*/ 3 h 7"/>
                  <a:gd name="T12" fmla="*/ 22 w 22"/>
                  <a:gd name="T13" fmla="*/ 3 h 7"/>
                  <a:gd name="T14" fmla="*/ 14 w 22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7">
                    <a:moveTo>
                      <a:pt x="14" y="0"/>
                    </a:moveTo>
                    <a:cubicBezTo>
                      <a:pt x="9" y="0"/>
                      <a:pt x="4" y="2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4" y="4"/>
                      <a:pt x="9" y="2"/>
                      <a:pt x="14" y="2"/>
                    </a:cubicBezTo>
                    <a:cubicBezTo>
                      <a:pt x="17" y="2"/>
                      <a:pt x="20" y="3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4" y="0"/>
                    </a:cubicBezTo>
                  </a:path>
                </a:pathLst>
              </a:custGeom>
              <a:solidFill>
                <a:srgbClr val="E5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1" name="íṡḻíḑè">
                <a:extLst>
                  <a:ext uri="{FF2B5EF4-FFF2-40B4-BE49-F238E27FC236}">
                    <a16:creationId xmlns:a16="http://schemas.microsoft.com/office/drawing/2014/main" id="{4ECAC917-18DC-4913-82A5-8495079E49D1}"/>
                  </a:ext>
                </a:extLst>
              </p:cNvPr>
              <p:cNvSpPr/>
              <p:nvPr/>
            </p:nvSpPr>
            <p:spPr bwMode="auto">
              <a:xfrm>
                <a:off x="6904038" y="4102101"/>
                <a:ext cx="39688" cy="33338"/>
              </a:xfrm>
              <a:custGeom>
                <a:avLst/>
                <a:gdLst>
                  <a:gd name="T0" fmla="*/ 29 w 29"/>
                  <a:gd name="T1" fmla="*/ 18 h 24"/>
                  <a:gd name="T2" fmla="*/ 2 w 29"/>
                  <a:gd name="T3" fmla="*/ 24 h 24"/>
                  <a:gd name="T4" fmla="*/ 2 w 29"/>
                  <a:gd name="T5" fmla="*/ 20 h 24"/>
                  <a:gd name="T6" fmla="*/ 0 w 29"/>
                  <a:gd name="T7" fmla="*/ 9 h 24"/>
                  <a:gd name="T8" fmla="*/ 25 w 29"/>
                  <a:gd name="T9" fmla="*/ 6 h 24"/>
                  <a:gd name="T10" fmla="*/ 26 w 29"/>
                  <a:gd name="T11" fmla="*/ 6 h 24"/>
                  <a:gd name="T12" fmla="*/ 27 w 29"/>
                  <a:gd name="T13" fmla="*/ 11 h 24"/>
                  <a:gd name="T14" fmla="*/ 29 w 29"/>
                  <a:gd name="T1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4">
                    <a:moveTo>
                      <a:pt x="29" y="18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1"/>
                      <a:pt x="17" y="0"/>
                      <a:pt x="25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8"/>
                      <a:pt x="29" y="18"/>
                      <a:pt x="29" y="18"/>
                    </a:cubicBezTo>
                  </a:path>
                </a:pathLst>
              </a:custGeom>
              <a:solidFill>
                <a:srgbClr val="DC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2" name="ïṧlïḍê">
                <a:extLst>
                  <a:ext uri="{FF2B5EF4-FFF2-40B4-BE49-F238E27FC236}">
                    <a16:creationId xmlns:a16="http://schemas.microsoft.com/office/drawing/2014/main" id="{63DAC83B-9B37-4321-8F4B-D42A1219AA69}"/>
                  </a:ext>
                </a:extLst>
              </p:cNvPr>
              <p:cNvSpPr/>
              <p:nvPr/>
            </p:nvSpPr>
            <p:spPr bwMode="auto">
              <a:xfrm>
                <a:off x="6242051" y="3925888"/>
                <a:ext cx="112713" cy="168275"/>
              </a:xfrm>
              <a:custGeom>
                <a:avLst/>
                <a:gdLst>
                  <a:gd name="T0" fmla="*/ 82 w 82"/>
                  <a:gd name="T1" fmla="*/ 108 h 123"/>
                  <a:gd name="T2" fmla="*/ 53 w 82"/>
                  <a:gd name="T3" fmla="*/ 123 h 123"/>
                  <a:gd name="T4" fmla="*/ 51 w 82"/>
                  <a:gd name="T5" fmla="*/ 118 h 123"/>
                  <a:gd name="T6" fmla="*/ 43 w 82"/>
                  <a:gd name="T7" fmla="*/ 101 h 123"/>
                  <a:gd name="T8" fmla="*/ 29 w 82"/>
                  <a:gd name="T9" fmla="*/ 90 h 123"/>
                  <a:gd name="T10" fmla="*/ 35 w 82"/>
                  <a:gd name="T11" fmla="*/ 37 h 123"/>
                  <a:gd name="T12" fmla="*/ 74 w 82"/>
                  <a:gd name="T13" fmla="*/ 50 h 123"/>
                  <a:gd name="T14" fmla="*/ 75 w 82"/>
                  <a:gd name="T15" fmla="*/ 78 h 123"/>
                  <a:gd name="T16" fmla="*/ 73 w 82"/>
                  <a:gd name="T17" fmla="*/ 88 h 123"/>
                  <a:gd name="T18" fmla="*/ 80 w 82"/>
                  <a:gd name="T19" fmla="*/ 104 h 123"/>
                  <a:gd name="T20" fmla="*/ 82 w 82"/>
                  <a:gd name="T21" fmla="*/ 10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23">
                    <a:moveTo>
                      <a:pt x="82" y="108"/>
                    </a:moveTo>
                    <a:cubicBezTo>
                      <a:pt x="53" y="123"/>
                      <a:pt x="53" y="123"/>
                      <a:pt x="53" y="123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48" y="112"/>
                      <a:pt x="44" y="104"/>
                      <a:pt x="43" y="101"/>
                    </a:cubicBezTo>
                    <a:cubicBezTo>
                      <a:pt x="41" y="96"/>
                      <a:pt x="29" y="90"/>
                      <a:pt x="29" y="90"/>
                    </a:cubicBezTo>
                    <a:cubicBezTo>
                      <a:pt x="0" y="62"/>
                      <a:pt x="35" y="37"/>
                      <a:pt x="35" y="37"/>
                    </a:cubicBezTo>
                    <a:cubicBezTo>
                      <a:pt x="54" y="0"/>
                      <a:pt x="74" y="50"/>
                      <a:pt x="74" y="50"/>
                    </a:cubicBezTo>
                    <a:cubicBezTo>
                      <a:pt x="74" y="50"/>
                      <a:pt x="77" y="77"/>
                      <a:pt x="75" y="78"/>
                    </a:cubicBezTo>
                    <a:cubicBezTo>
                      <a:pt x="73" y="80"/>
                      <a:pt x="73" y="88"/>
                      <a:pt x="73" y="88"/>
                    </a:cubicBezTo>
                    <a:cubicBezTo>
                      <a:pt x="76" y="93"/>
                      <a:pt x="78" y="98"/>
                      <a:pt x="80" y="104"/>
                    </a:cubicBezTo>
                    <a:cubicBezTo>
                      <a:pt x="81" y="106"/>
                      <a:pt x="82" y="108"/>
                      <a:pt x="82" y="108"/>
                    </a:cubicBezTo>
                  </a:path>
                </a:pathLst>
              </a:custGeom>
              <a:solidFill>
                <a:srgbClr val="FFC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3" name="íṥľiḍê">
                <a:extLst>
                  <a:ext uri="{FF2B5EF4-FFF2-40B4-BE49-F238E27FC236}">
                    <a16:creationId xmlns:a16="http://schemas.microsoft.com/office/drawing/2014/main" id="{7135FF27-FF2F-49A6-BB68-0FD9D6D0E057}"/>
                  </a:ext>
                </a:extLst>
              </p:cNvPr>
              <p:cNvSpPr/>
              <p:nvPr/>
            </p:nvSpPr>
            <p:spPr bwMode="auto">
              <a:xfrm>
                <a:off x="6351588" y="406876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3962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4" name="ïŝḷîḋe">
                <a:extLst>
                  <a:ext uri="{FF2B5EF4-FFF2-40B4-BE49-F238E27FC236}">
                    <a16:creationId xmlns:a16="http://schemas.microsoft.com/office/drawing/2014/main" id="{F997451F-D48B-4B19-8707-6B89BD7539FC}"/>
                  </a:ext>
                </a:extLst>
              </p:cNvPr>
              <p:cNvSpPr/>
              <p:nvPr/>
            </p:nvSpPr>
            <p:spPr bwMode="auto">
              <a:xfrm>
                <a:off x="6311901" y="4068763"/>
                <a:ext cx="41275" cy="22225"/>
              </a:xfrm>
              <a:custGeom>
                <a:avLst/>
                <a:gdLst>
                  <a:gd name="T0" fmla="*/ 22 w 30"/>
                  <a:gd name="T1" fmla="*/ 0 h 16"/>
                  <a:gd name="T2" fmla="*/ 0 w 30"/>
                  <a:gd name="T3" fmla="*/ 14 h 16"/>
                  <a:gd name="T4" fmla="*/ 1 w 30"/>
                  <a:gd name="T5" fmla="*/ 16 h 16"/>
                  <a:gd name="T6" fmla="*/ 24 w 30"/>
                  <a:gd name="T7" fmla="*/ 1 h 16"/>
                  <a:gd name="T8" fmla="*/ 25 w 30"/>
                  <a:gd name="T9" fmla="*/ 1 h 16"/>
                  <a:gd name="T10" fmla="*/ 29 w 30"/>
                  <a:gd name="T11" fmla="*/ 2 h 16"/>
                  <a:gd name="T12" fmla="*/ 30 w 30"/>
                  <a:gd name="T13" fmla="*/ 2 h 16"/>
                  <a:gd name="T14" fmla="*/ 29 w 30"/>
                  <a:gd name="T15" fmla="*/ 0 h 16"/>
                  <a:gd name="T16" fmla="*/ 26 w 30"/>
                  <a:gd name="T17" fmla="*/ 0 h 16"/>
                  <a:gd name="T18" fmla="*/ 23 w 30"/>
                  <a:gd name="T19" fmla="*/ 0 h 16"/>
                  <a:gd name="T20" fmla="*/ 22 w 30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">
                    <a:moveTo>
                      <a:pt x="22" y="0"/>
                    </a:moveTo>
                    <a:cubicBezTo>
                      <a:pt x="17" y="0"/>
                      <a:pt x="4" y="11"/>
                      <a:pt x="0" y="14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4" y="14"/>
                      <a:pt x="19" y="1"/>
                      <a:pt x="24" y="1"/>
                    </a:cubicBezTo>
                    <a:cubicBezTo>
                      <a:pt x="24" y="1"/>
                      <a:pt x="24" y="1"/>
                      <a:pt x="25" y="1"/>
                    </a:cubicBezTo>
                    <a:cubicBezTo>
                      <a:pt x="26" y="2"/>
                      <a:pt x="27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5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5" name="îŝḷïḑè">
                <a:extLst>
                  <a:ext uri="{FF2B5EF4-FFF2-40B4-BE49-F238E27FC236}">
                    <a16:creationId xmlns:a16="http://schemas.microsoft.com/office/drawing/2014/main" id="{2876E330-DF85-4A7C-8984-51845B9BD7F9}"/>
                  </a:ext>
                </a:extLst>
              </p:cNvPr>
              <p:cNvSpPr/>
              <p:nvPr/>
            </p:nvSpPr>
            <p:spPr bwMode="auto">
              <a:xfrm>
                <a:off x="6313488" y="4070351"/>
                <a:ext cx="44450" cy="36513"/>
              </a:xfrm>
              <a:custGeom>
                <a:avLst/>
                <a:gdLst>
                  <a:gd name="T0" fmla="*/ 32 w 32"/>
                  <a:gd name="T1" fmla="*/ 12 h 27"/>
                  <a:gd name="T2" fmla="*/ 1 w 32"/>
                  <a:gd name="T3" fmla="*/ 27 h 27"/>
                  <a:gd name="T4" fmla="*/ 0 w 32"/>
                  <a:gd name="T5" fmla="*/ 20 h 27"/>
                  <a:gd name="T6" fmla="*/ 0 w 32"/>
                  <a:gd name="T7" fmla="*/ 16 h 27"/>
                  <a:gd name="T8" fmla="*/ 24 w 32"/>
                  <a:gd name="T9" fmla="*/ 0 h 27"/>
                  <a:gd name="T10" fmla="*/ 32 w 32"/>
                  <a:gd name="T11" fmla="*/ 0 h 27"/>
                  <a:gd name="T12" fmla="*/ 32 w 32"/>
                  <a:gd name="T13" fmla="*/ 6 h 27"/>
                  <a:gd name="T14" fmla="*/ 32 w 32"/>
                  <a:gd name="T1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7">
                    <a:moveTo>
                      <a:pt x="32" y="12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8" y="0"/>
                      <a:pt x="24" y="0"/>
                    </a:cubicBezTo>
                    <a:cubicBezTo>
                      <a:pt x="26" y="1"/>
                      <a:pt x="29" y="1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12"/>
                      <a:pt x="32" y="12"/>
                      <a:pt x="32" y="12"/>
                    </a:cubicBezTo>
                  </a:path>
                </a:pathLst>
              </a:custGeom>
              <a:solidFill>
                <a:srgbClr val="DC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6" name="îṡḻïḋé">
                <a:extLst>
                  <a:ext uri="{FF2B5EF4-FFF2-40B4-BE49-F238E27FC236}">
                    <a16:creationId xmlns:a16="http://schemas.microsoft.com/office/drawing/2014/main" id="{AD38F256-EFA4-4F93-8441-74CFFA2E1340}"/>
                  </a:ext>
                </a:extLst>
              </p:cNvPr>
              <p:cNvSpPr/>
              <p:nvPr/>
            </p:nvSpPr>
            <p:spPr bwMode="auto">
              <a:xfrm>
                <a:off x="6643688" y="4041776"/>
                <a:ext cx="195263" cy="211138"/>
              </a:xfrm>
              <a:custGeom>
                <a:avLst/>
                <a:gdLst>
                  <a:gd name="T0" fmla="*/ 139 w 141"/>
                  <a:gd name="T1" fmla="*/ 138 h 153"/>
                  <a:gd name="T2" fmla="*/ 26 w 141"/>
                  <a:gd name="T3" fmla="*/ 145 h 153"/>
                  <a:gd name="T4" fmla="*/ 53 w 141"/>
                  <a:gd name="T5" fmla="*/ 115 h 153"/>
                  <a:gd name="T6" fmla="*/ 48 w 141"/>
                  <a:gd name="T7" fmla="*/ 83 h 153"/>
                  <a:gd name="T8" fmla="*/ 35 w 141"/>
                  <a:gd name="T9" fmla="*/ 58 h 153"/>
                  <a:gd name="T10" fmla="*/ 120 w 141"/>
                  <a:gd name="T11" fmla="*/ 53 h 153"/>
                  <a:gd name="T12" fmla="*/ 114 w 141"/>
                  <a:gd name="T13" fmla="*/ 78 h 153"/>
                  <a:gd name="T14" fmla="*/ 117 w 141"/>
                  <a:gd name="T15" fmla="*/ 103 h 153"/>
                  <a:gd name="T16" fmla="*/ 139 w 141"/>
                  <a:gd name="T17" fmla="*/ 13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53">
                    <a:moveTo>
                      <a:pt x="139" y="138"/>
                    </a:moveTo>
                    <a:cubicBezTo>
                      <a:pt x="139" y="138"/>
                      <a:pt x="0" y="153"/>
                      <a:pt x="26" y="145"/>
                    </a:cubicBezTo>
                    <a:cubicBezTo>
                      <a:pt x="44" y="139"/>
                      <a:pt x="51" y="128"/>
                      <a:pt x="53" y="115"/>
                    </a:cubicBezTo>
                    <a:cubicBezTo>
                      <a:pt x="53" y="104"/>
                      <a:pt x="52" y="93"/>
                      <a:pt x="48" y="83"/>
                    </a:cubicBezTo>
                    <a:cubicBezTo>
                      <a:pt x="44" y="74"/>
                      <a:pt x="40" y="66"/>
                      <a:pt x="35" y="58"/>
                    </a:cubicBezTo>
                    <a:cubicBezTo>
                      <a:pt x="35" y="58"/>
                      <a:pt x="141" y="0"/>
                      <a:pt x="120" y="53"/>
                    </a:cubicBezTo>
                    <a:cubicBezTo>
                      <a:pt x="117" y="61"/>
                      <a:pt x="115" y="69"/>
                      <a:pt x="114" y="78"/>
                    </a:cubicBezTo>
                    <a:cubicBezTo>
                      <a:pt x="113" y="86"/>
                      <a:pt x="114" y="95"/>
                      <a:pt x="117" y="103"/>
                    </a:cubicBezTo>
                    <a:cubicBezTo>
                      <a:pt x="121" y="116"/>
                      <a:pt x="128" y="128"/>
                      <a:pt x="139" y="138"/>
                    </a:cubicBezTo>
                  </a:path>
                </a:pathLst>
              </a:custGeom>
              <a:solidFill>
                <a:srgbClr val="FFC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7" name="îšlïḍè">
                <a:extLst>
                  <a:ext uri="{FF2B5EF4-FFF2-40B4-BE49-F238E27FC236}">
                    <a16:creationId xmlns:a16="http://schemas.microsoft.com/office/drawing/2014/main" id="{A2B847BA-EF62-4433-A29F-21D51FA1D56C}"/>
                  </a:ext>
                </a:extLst>
              </p:cNvPr>
              <p:cNvSpPr/>
              <p:nvPr/>
            </p:nvSpPr>
            <p:spPr bwMode="auto">
              <a:xfrm>
                <a:off x="6708776" y="4152901"/>
                <a:ext cx="1588" cy="3175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8" name="ísļîḓe">
                <a:extLst>
                  <a:ext uri="{FF2B5EF4-FFF2-40B4-BE49-F238E27FC236}">
                    <a16:creationId xmlns:a16="http://schemas.microsoft.com/office/drawing/2014/main" id="{C451D656-C333-42A1-8A0C-D1B3EE62C225}"/>
                  </a:ext>
                </a:extLst>
              </p:cNvPr>
              <p:cNvSpPr/>
              <p:nvPr/>
            </p:nvSpPr>
            <p:spPr bwMode="auto">
              <a:xfrm>
                <a:off x="6708776" y="4152901"/>
                <a:ext cx="17463" cy="7938"/>
              </a:xfrm>
              <a:custGeom>
                <a:avLst/>
                <a:gdLst>
                  <a:gd name="T0" fmla="*/ 0 w 12"/>
                  <a:gd name="T1" fmla="*/ 0 h 6"/>
                  <a:gd name="T2" fmla="*/ 1 w 12"/>
                  <a:gd name="T3" fmla="*/ 3 h 6"/>
                  <a:gd name="T4" fmla="*/ 1 w 12"/>
                  <a:gd name="T5" fmla="*/ 3 h 6"/>
                  <a:gd name="T6" fmla="*/ 12 w 12"/>
                  <a:gd name="T7" fmla="*/ 6 h 6"/>
                  <a:gd name="T8" fmla="*/ 0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8" y="6"/>
                      <a:pt x="12" y="6"/>
                    </a:cubicBezTo>
                    <a:cubicBezTo>
                      <a:pt x="8" y="5"/>
                      <a:pt x="3" y="3"/>
                      <a:pt x="0" y="0"/>
                    </a:cubicBezTo>
                  </a:path>
                </a:pathLst>
              </a:custGeom>
              <a:solidFill>
                <a:srgbClr val="E5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9" name="íSľîdè">
                <a:extLst>
                  <a:ext uri="{FF2B5EF4-FFF2-40B4-BE49-F238E27FC236}">
                    <a16:creationId xmlns:a16="http://schemas.microsoft.com/office/drawing/2014/main" id="{70E42BE7-20B1-424B-AABD-29BFDC09A5C2}"/>
                  </a:ext>
                </a:extLst>
              </p:cNvPr>
              <p:cNvSpPr/>
              <p:nvPr/>
            </p:nvSpPr>
            <p:spPr bwMode="auto">
              <a:xfrm>
                <a:off x="6672263" y="4008438"/>
                <a:ext cx="157163" cy="155575"/>
              </a:xfrm>
              <a:prstGeom prst="ellipse">
                <a:avLst/>
              </a:prstGeom>
              <a:solidFill>
                <a:srgbClr val="FFC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0" name="iṧlïḓê">
                <a:extLst>
                  <a:ext uri="{FF2B5EF4-FFF2-40B4-BE49-F238E27FC236}">
                    <a16:creationId xmlns:a16="http://schemas.microsoft.com/office/drawing/2014/main" id="{1BC826F0-FB07-4148-B37C-7A0E5E2536B1}"/>
                  </a:ext>
                </a:extLst>
              </p:cNvPr>
              <p:cNvSpPr/>
              <p:nvPr/>
            </p:nvSpPr>
            <p:spPr bwMode="auto">
              <a:xfrm>
                <a:off x="6805613" y="41830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1" name="îS1ïḋe">
                <a:extLst>
                  <a:ext uri="{FF2B5EF4-FFF2-40B4-BE49-F238E27FC236}">
                    <a16:creationId xmlns:a16="http://schemas.microsoft.com/office/drawing/2014/main" id="{AD39F41C-353D-4B0B-8E3C-D307E3E5C3EE}"/>
                  </a:ext>
                </a:extLst>
              </p:cNvPr>
              <p:cNvSpPr/>
              <p:nvPr/>
            </p:nvSpPr>
            <p:spPr bwMode="auto">
              <a:xfrm>
                <a:off x="6716713" y="4175126"/>
                <a:ext cx="88900" cy="28575"/>
              </a:xfrm>
              <a:custGeom>
                <a:avLst/>
                <a:gdLst>
                  <a:gd name="T0" fmla="*/ 43 w 64"/>
                  <a:gd name="T1" fmla="*/ 0 h 20"/>
                  <a:gd name="T2" fmla="*/ 29 w 64"/>
                  <a:gd name="T3" fmla="*/ 2 h 20"/>
                  <a:gd name="T4" fmla="*/ 0 w 64"/>
                  <a:gd name="T5" fmla="*/ 18 h 20"/>
                  <a:gd name="T6" fmla="*/ 0 w 64"/>
                  <a:gd name="T7" fmla="*/ 18 h 20"/>
                  <a:gd name="T8" fmla="*/ 0 w 64"/>
                  <a:gd name="T9" fmla="*/ 20 h 20"/>
                  <a:gd name="T10" fmla="*/ 29 w 64"/>
                  <a:gd name="T11" fmla="*/ 4 h 20"/>
                  <a:gd name="T12" fmla="*/ 42 w 64"/>
                  <a:gd name="T13" fmla="*/ 2 h 20"/>
                  <a:gd name="T14" fmla="*/ 54 w 64"/>
                  <a:gd name="T15" fmla="*/ 3 h 20"/>
                  <a:gd name="T16" fmla="*/ 64 w 64"/>
                  <a:gd name="T17" fmla="*/ 8 h 20"/>
                  <a:gd name="T18" fmla="*/ 64 w 64"/>
                  <a:gd name="T19" fmla="*/ 8 h 20"/>
                  <a:gd name="T20" fmla="*/ 64 w 64"/>
                  <a:gd name="T21" fmla="*/ 6 h 20"/>
                  <a:gd name="T22" fmla="*/ 64 w 64"/>
                  <a:gd name="T23" fmla="*/ 6 h 20"/>
                  <a:gd name="T24" fmla="*/ 55 w 64"/>
                  <a:gd name="T25" fmla="*/ 2 h 20"/>
                  <a:gd name="T26" fmla="*/ 43 w 64"/>
                  <a:gd name="T2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0">
                    <a:moveTo>
                      <a:pt x="43" y="0"/>
                    </a:moveTo>
                    <a:cubicBezTo>
                      <a:pt x="38" y="0"/>
                      <a:pt x="34" y="1"/>
                      <a:pt x="29" y="2"/>
                    </a:cubicBezTo>
                    <a:cubicBezTo>
                      <a:pt x="21" y="5"/>
                      <a:pt x="7" y="1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6" y="12"/>
                      <a:pt x="20" y="7"/>
                      <a:pt x="29" y="4"/>
                    </a:cubicBezTo>
                    <a:cubicBezTo>
                      <a:pt x="34" y="2"/>
                      <a:pt x="38" y="2"/>
                      <a:pt x="42" y="2"/>
                    </a:cubicBezTo>
                    <a:cubicBezTo>
                      <a:pt x="46" y="2"/>
                      <a:pt x="50" y="2"/>
                      <a:pt x="54" y="3"/>
                    </a:cubicBezTo>
                    <a:cubicBezTo>
                      <a:pt x="58" y="4"/>
                      <a:pt x="61" y="6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7"/>
                      <a:pt x="64" y="7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4"/>
                      <a:pt x="58" y="3"/>
                      <a:pt x="55" y="2"/>
                    </a:cubicBezTo>
                    <a:cubicBezTo>
                      <a:pt x="51" y="1"/>
                      <a:pt x="47" y="0"/>
                      <a:pt x="43" y="0"/>
                    </a:cubicBezTo>
                  </a:path>
                </a:pathLst>
              </a:custGeom>
              <a:solidFill>
                <a:srgbClr val="E5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2" name="iṥlîḍé">
                <a:extLst>
                  <a:ext uri="{FF2B5EF4-FFF2-40B4-BE49-F238E27FC236}">
                    <a16:creationId xmlns:a16="http://schemas.microsoft.com/office/drawing/2014/main" id="{D0E1AC65-D747-43E1-BE10-59DAFDAF494F}"/>
                  </a:ext>
                </a:extLst>
              </p:cNvPr>
              <p:cNvSpPr/>
              <p:nvPr/>
            </p:nvSpPr>
            <p:spPr bwMode="auto">
              <a:xfrm>
                <a:off x="6907213" y="4116388"/>
                <a:ext cx="34925" cy="15875"/>
              </a:xfrm>
              <a:custGeom>
                <a:avLst/>
                <a:gdLst>
                  <a:gd name="T0" fmla="*/ 18 w 25"/>
                  <a:gd name="T1" fmla="*/ 0 h 11"/>
                  <a:gd name="T2" fmla="*/ 0 w 25"/>
                  <a:gd name="T3" fmla="*/ 10 h 11"/>
                  <a:gd name="T4" fmla="*/ 0 w 25"/>
                  <a:gd name="T5" fmla="*/ 11 h 11"/>
                  <a:gd name="T6" fmla="*/ 18 w 25"/>
                  <a:gd name="T7" fmla="*/ 2 h 11"/>
                  <a:gd name="T8" fmla="*/ 25 w 25"/>
                  <a:gd name="T9" fmla="*/ 3 h 11"/>
                  <a:gd name="T10" fmla="*/ 25 w 25"/>
                  <a:gd name="T11" fmla="*/ 1 h 11"/>
                  <a:gd name="T12" fmla="*/ 18 w 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1">
                    <a:moveTo>
                      <a:pt x="18" y="0"/>
                    </a:moveTo>
                    <a:cubicBezTo>
                      <a:pt x="11" y="0"/>
                      <a:pt x="4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5"/>
                      <a:pt x="12" y="2"/>
                      <a:pt x="18" y="2"/>
                    </a:cubicBezTo>
                    <a:cubicBezTo>
                      <a:pt x="20" y="2"/>
                      <a:pt x="23" y="3"/>
                      <a:pt x="25" y="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3" y="1"/>
                      <a:pt x="21" y="0"/>
                      <a:pt x="18" y="0"/>
                    </a:cubicBezTo>
                  </a:path>
                </a:pathLst>
              </a:custGeom>
              <a:solidFill>
                <a:srgbClr val="C6C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3" name="îşliḋe">
                <a:extLst>
                  <a:ext uri="{FF2B5EF4-FFF2-40B4-BE49-F238E27FC236}">
                    <a16:creationId xmlns:a16="http://schemas.microsoft.com/office/drawing/2014/main" id="{46545B14-1720-41B2-BB69-2131C95F6FF1}"/>
                  </a:ext>
                </a:extLst>
              </p:cNvPr>
              <p:cNvSpPr/>
              <p:nvPr/>
            </p:nvSpPr>
            <p:spPr bwMode="auto">
              <a:xfrm>
                <a:off x="6313488" y="4078288"/>
                <a:ext cx="44450" cy="22225"/>
              </a:xfrm>
              <a:custGeom>
                <a:avLst/>
                <a:gdLst>
                  <a:gd name="T0" fmla="*/ 32 w 32"/>
                  <a:gd name="T1" fmla="*/ 0 h 16"/>
                  <a:gd name="T2" fmla="*/ 0 w 32"/>
                  <a:gd name="T3" fmla="*/ 14 h 16"/>
                  <a:gd name="T4" fmla="*/ 0 w 32"/>
                  <a:gd name="T5" fmla="*/ 16 h 16"/>
                  <a:gd name="T6" fmla="*/ 32 w 32"/>
                  <a:gd name="T7" fmla="*/ 2 h 16"/>
                  <a:gd name="T8" fmla="*/ 32 w 3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0"/>
                    </a:moveTo>
                    <a:cubicBezTo>
                      <a:pt x="21" y="4"/>
                      <a:pt x="10" y="9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9"/>
                      <a:pt x="31" y="2"/>
                      <a:pt x="32" y="2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C6C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4" name="îşḻíḑé">
                <a:extLst>
                  <a:ext uri="{FF2B5EF4-FFF2-40B4-BE49-F238E27FC236}">
                    <a16:creationId xmlns:a16="http://schemas.microsoft.com/office/drawing/2014/main" id="{9A8EFB7D-5FD6-4F0D-B94D-9DFDECE535EB}"/>
                  </a:ext>
                </a:extLst>
              </p:cNvPr>
              <p:cNvSpPr/>
              <p:nvPr/>
            </p:nvSpPr>
            <p:spPr bwMode="auto">
              <a:xfrm>
                <a:off x="6621463" y="4705351"/>
                <a:ext cx="288925" cy="26988"/>
              </a:xfrm>
              <a:custGeom>
                <a:avLst/>
                <a:gdLst>
                  <a:gd name="T0" fmla="*/ 210 w 211"/>
                  <a:gd name="T1" fmla="*/ 0 h 20"/>
                  <a:gd name="T2" fmla="*/ 77 w 211"/>
                  <a:gd name="T3" fmla="*/ 16 h 20"/>
                  <a:gd name="T4" fmla="*/ 68 w 211"/>
                  <a:gd name="T5" fmla="*/ 16 h 20"/>
                  <a:gd name="T6" fmla="*/ 33 w 211"/>
                  <a:gd name="T7" fmla="*/ 13 h 20"/>
                  <a:gd name="T8" fmla="*/ 0 w 211"/>
                  <a:gd name="T9" fmla="*/ 14 h 20"/>
                  <a:gd name="T10" fmla="*/ 0 w 211"/>
                  <a:gd name="T11" fmla="*/ 18 h 20"/>
                  <a:gd name="T12" fmla="*/ 32 w 211"/>
                  <a:gd name="T13" fmla="*/ 17 h 20"/>
                  <a:gd name="T14" fmla="*/ 68 w 211"/>
                  <a:gd name="T15" fmla="*/ 20 h 20"/>
                  <a:gd name="T16" fmla="*/ 77 w 211"/>
                  <a:gd name="T17" fmla="*/ 20 h 20"/>
                  <a:gd name="T18" fmla="*/ 211 w 211"/>
                  <a:gd name="T19" fmla="*/ 4 h 20"/>
                  <a:gd name="T20" fmla="*/ 210 w 211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1" h="20">
                    <a:moveTo>
                      <a:pt x="210" y="0"/>
                    </a:moveTo>
                    <a:cubicBezTo>
                      <a:pt x="163" y="7"/>
                      <a:pt x="101" y="16"/>
                      <a:pt x="77" y="16"/>
                    </a:cubicBezTo>
                    <a:cubicBezTo>
                      <a:pt x="73" y="16"/>
                      <a:pt x="70" y="16"/>
                      <a:pt x="68" y="16"/>
                    </a:cubicBezTo>
                    <a:cubicBezTo>
                      <a:pt x="62" y="14"/>
                      <a:pt x="49" y="13"/>
                      <a:pt x="33" y="13"/>
                    </a:cubicBezTo>
                    <a:cubicBezTo>
                      <a:pt x="22" y="13"/>
                      <a:pt x="11" y="13"/>
                      <a:pt x="0" y="14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11" y="17"/>
                      <a:pt x="22" y="17"/>
                      <a:pt x="32" y="17"/>
                    </a:cubicBezTo>
                    <a:cubicBezTo>
                      <a:pt x="49" y="17"/>
                      <a:pt x="62" y="18"/>
                      <a:pt x="68" y="20"/>
                    </a:cubicBezTo>
                    <a:cubicBezTo>
                      <a:pt x="70" y="20"/>
                      <a:pt x="73" y="20"/>
                      <a:pt x="77" y="20"/>
                    </a:cubicBezTo>
                    <a:cubicBezTo>
                      <a:pt x="101" y="20"/>
                      <a:pt x="164" y="11"/>
                      <a:pt x="211" y="4"/>
                    </a:cubicBezTo>
                    <a:cubicBezTo>
                      <a:pt x="210" y="3"/>
                      <a:pt x="210" y="1"/>
                      <a:pt x="210" y="0"/>
                    </a:cubicBezTo>
                  </a:path>
                </a:pathLst>
              </a:custGeom>
              <a:solidFill>
                <a:srgbClr val="3F3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5" name="ïSľíďé">
                <a:extLst>
                  <a:ext uri="{FF2B5EF4-FFF2-40B4-BE49-F238E27FC236}">
                    <a16:creationId xmlns:a16="http://schemas.microsoft.com/office/drawing/2014/main" id="{9CBD70A6-97E6-423A-8F2B-14E3077941B3}"/>
                  </a:ext>
                </a:extLst>
              </p:cNvPr>
              <p:cNvSpPr/>
              <p:nvPr/>
            </p:nvSpPr>
            <p:spPr bwMode="auto">
              <a:xfrm>
                <a:off x="6618288" y="4724401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397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6" name="îṧ1íḋè">
                <a:extLst>
                  <a:ext uri="{FF2B5EF4-FFF2-40B4-BE49-F238E27FC236}">
                    <a16:creationId xmlns:a16="http://schemas.microsoft.com/office/drawing/2014/main" id="{F33E1E89-AC76-4355-A05A-22F45BB7950C}"/>
                  </a:ext>
                </a:extLst>
              </p:cNvPr>
              <p:cNvSpPr/>
              <p:nvPr/>
            </p:nvSpPr>
            <p:spPr bwMode="auto">
              <a:xfrm>
                <a:off x="6618288" y="4724401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2 w 2"/>
                  <a:gd name="T7" fmla="*/ 4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</a:path>
                </a:pathLst>
              </a:custGeom>
              <a:solidFill>
                <a:srgbClr val="3B3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7" name="íṩḻîḑè">
                <a:extLst>
                  <a:ext uri="{FF2B5EF4-FFF2-40B4-BE49-F238E27FC236}">
                    <a16:creationId xmlns:a16="http://schemas.microsoft.com/office/drawing/2014/main" id="{A7AD76AE-8F48-4C6F-B5E6-312AEE5114B8}"/>
                  </a:ext>
                </a:extLst>
              </p:cNvPr>
              <p:cNvSpPr/>
              <p:nvPr/>
            </p:nvSpPr>
            <p:spPr bwMode="auto">
              <a:xfrm>
                <a:off x="6299994" y="4081463"/>
                <a:ext cx="685800" cy="685800"/>
              </a:xfrm>
              <a:custGeom>
                <a:avLst/>
                <a:gdLst>
                  <a:gd name="T0" fmla="*/ 499 w 499"/>
                  <a:gd name="T1" fmla="*/ 446 h 500"/>
                  <a:gd name="T2" fmla="*/ 303 w 499"/>
                  <a:gd name="T3" fmla="*/ 471 h 500"/>
                  <a:gd name="T4" fmla="*/ 187 w 499"/>
                  <a:gd name="T5" fmla="*/ 471 h 500"/>
                  <a:gd name="T6" fmla="*/ 162 w 499"/>
                  <a:gd name="T7" fmla="*/ 457 h 500"/>
                  <a:gd name="T8" fmla="*/ 163 w 499"/>
                  <a:gd name="T9" fmla="*/ 416 h 500"/>
                  <a:gd name="T10" fmla="*/ 170 w 499"/>
                  <a:gd name="T11" fmla="*/ 375 h 500"/>
                  <a:gd name="T12" fmla="*/ 175 w 499"/>
                  <a:gd name="T13" fmla="*/ 340 h 500"/>
                  <a:gd name="T14" fmla="*/ 186 w 499"/>
                  <a:gd name="T15" fmla="*/ 285 h 500"/>
                  <a:gd name="T16" fmla="*/ 191 w 499"/>
                  <a:gd name="T17" fmla="*/ 245 h 500"/>
                  <a:gd name="T18" fmla="*/ 192 w 499"/>
                  <a:gd name="T19" fmla="*/ 217 h 500"/>
                  <a:gd name="T20" fmla="*/ 198 w 499"/>
                  <a:gd name="T21" fmla="*/ 184 h 500"/>
                  <a:gd name="T22" fmla="*/ 52 w 499"/>
                  <a:gd name="T23" fmla="*/ 111 h 500"/>
                  <a:gd name="T24" fmla="*/ 6 w 499"/>
                  <a:gd name="T25" fmla="*/ 36 h 500"/>
                  <a:gd name="T26" fmla="*/ 3 w 499"/>
                  <a:gd name="T27" fmla="*/ 23 h 500"/>
                  <a:gd name="T28" fmla="*/ 43 w 499"/>
                  <a:gd name="T29" fmla="*/ 0 h 500"/>
                  <a:gd name="T30" fmla="*/ 82 w 499"/>
                  <a:gd name="T31" fmla="*/ 50 h 500"/>
                  <a:gd name="T32" fmla="*/ 112 w 499"/>
                  <a:gd name="T33" fmla="*/ 80 h 500"/>
                  <a:gd name="T34" fmla="*/ 123 w 499"/>
                  <a:gd name="T35" fmla="*/ 82 h 500"/>
                  <a:gd name="T36" fmla="*/ 123 w 499"/>
                  <a:gd name="T37" fmla="*/ 82 h 500"/>
                  <a:gd name="T38" fmla="*/ 145 w 499"/>
                  <a:gd name="T39" fmla="*/ 94 h 500"/>
                  <a:gd name="T40" fmla="*/ 174 w 499"/>
                  <a:gd name="T41" fmla="*/ 105 h 500"/>
                  <a:gd name="T42" fmla="*/ 197 w 499"/>
                  <a:gd name="T43" fmla="*/ 106 h 500"/>
                  <a:gd name="T44" fmla="*/ 217 w 499"/>
                  <a:gd name="T45" fmla="*/ 106 h 500"/>
                  <a:gd name="T46" fmla="*/ 245 w 499"/>
                  <a:gd name="T47" fmla="*/ 80 h 500"/>
                  <a:gd name="T48" fmla="*/ 303 w 499"/>
                  <a:gd name="T49" fmla="*/ 90 h 500"/>
                  <a:gd name="T50" fmla="*/ 334 w 499"/>
                  <a:gd name="T51" fmla="*/ 73 h 500"/>
                  <a:gd name="T52" fmla="*/ 359 w 499"/>
                  <a:gd name="T53" fmla="*/ 72 h 500"/>
                  <a:gd name="T54" fmla="*/ 369 w 499"/>
                  <a:gd name="T55" fmla="*/ 77 h 500"/>
                  <a:gd name="T56" fmla="*/ 398 w 499"/>
                  <a:gd name="T57" fmla="*/ 105 h 500"/>
                  <a:gd name="T58" fmla="*/ 405 w 499"/>
                  <a:gd name="T59" fmla="*/ 92 h 500"/>
                  <a:gd name="T60" fmla="*/ 415 w 499"/>
                  <a:gd name="T61" fmla="*/ 88 h 500"/>
                  <a:gd name="T62" fmla="*/ 434 w 499"/>
                  <a:gd name="T63" fmla="*/ 82 h 500"/>
                  <a:gd name="T64" fmla="*/ 444 w 499"/>
                  <a:gd name="T65" fmla="*/ 87 h 500"/>
                  <a:gd name="T66" fmla="*/ 442 w 499"/>
                  <a:gd name="T67" fmla="*/ 66 h 500"/>
                  <a:gd name="T68" fmla="*/ 436 w 499"/>
                  <a:gd name="T69" fmla="*/ 48 h 500"/>
                  <a:gd name="T70" fmla="*/ 491 w 499"/>
                  <a:gd name="T71" fmla="*/ 42 h 500"/>
                  <a:gd name="T72" fmla="*/ 492 w 499"/>
                  <a:gd name="T73" fmla="*/ 73 h 500"/>
                  <a:gd name="T74" fmla="*/ 495 w 499"/>
                  <a:gd name="T75" fmla="*/ 105 h 500"/>
                  <a:gd name="T76" fmla="*/ 497 w 499"/>
                  <a:gd name="T77" fmla="*/ 127 h 500"/>
                  <a:gd name="T78" fmla="*/ 489 w 499"/>
                  <a:gd name="T79" fmla="*/ 161 h 500"/>
                  <a:gd name="T80" fmla="*/ 463 w 499"/>
                  <a:gd name="T81" fmla="*/ 186 h 500"/>
                  <a:gd name="T82" fmla="*/ 451 w 499"/>
                  <a:gd name="T83" fmla="*/ 230 h 500"/>
                  <a:gd name="T84" fmla="*/ 447 w 499"/>
                  <a:gd name="T85" fmla="*/ 300 h 500"/>
                  <a:gd name="T86" fmla="*/ 469 w 499"/>
                  <a:gd name="T87" fmla="*/ 356 h 500"/>
                  <a:gd name="T88" fmla="*/ 499 w 499"/>
                  <a:gd name="T89" fmla="*/ 44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9" h="500">
                    <a:moveTo>
                      <a:pt x="499" y="446"/>
                    </a:moveTo>
                    <a:cubicBezTo>
                      <a:pt x="499" y="446"/>
                      <a:pt x="322" y="476"/>
                      <a:pt x="303" y="471"/>
                    </a:cubicBezTo>
                    <a:cubicBezTo>
                      <a:pt x="284" y="465"/>
                      <a:pt x="187" y="471"/>
                      <a:pt x="187" y="471"/>
                    </a:cubicBezTo>
                    <a:cubicBezTo>
                      <a:pt x="143" y="500"/>
                      <a:pt x="162" y="457"/>
                      <a:pt x="162" y="457"/>
                    </a:cubicBezTo>
                    <a:cubicBezTo>
                      <a:pt x="162" y="457"/>
                      <a:pt x="158" y="434"/>
                      <a:pt x="163" y="416"/>
                    </a:cubicBezTo>
                    <a:cubicBezTo>
                      <a:pt x="167" y="403"/>
                      <a:pt x="169" y="389"/>
                      <a:pt x="170" y="375"/>
                    </a:cubicBezTo>
                    <a:cubicBezTo>
                      <a:pt x="170" y="375"/>
                      <a:pt x="169" y="346"/>
                      <a:pt x="175" y="340"/>
                    </a:cubicBezTo>
                    <a:cubicBezTo>
                      <a:pt x="180" y="333"/>
                      <a:pt x="186" y="285"/>
                      <a:pt x="186" y="285"/>
                    </a:cubicBezTo>
                    <a:cubicBezTo>
                      <a:pt x="186" y="285"/>
                      <a:pt x="191" y="252"/>
                      <a:pt x="191" y="245"/>
                    </a:cubicBezTo>
                    <a:cubicBezTo>
                      <a:pt x="190" y="238"/>
                      <a:pt x="192" y="217"/>
                      <a:pt x="192" y="217"/>
                    </a:cubicBezTo>
                    <a:cubicBezTo>
                      <a:pt x="198" y="184"/>
                      <a:pt x="198" y="184"/>
                      <a:pt x="198" y="184"/>
                    </a:cubicBezTo>
                    <a:cubicBezTo>
                      <a:pt x="162" y="179"/>
                      <a:pt x="52" y="111"/>
                      <a:pt x="52" y="111"/>
                    </a:cubicBezTo>
                    <a:cubicBezTo>
                      <a:pt x="47" y="89"/>
                      <a:pt x="6" y="36"/>
                      <a:pt x="6" y="36"/>
                    </a:cubicBezTo>
                    <a:cubicBezTo>
                      <a:pt x="6" y="31"/>
                      <a:pt x="4" y="27"/>
                      <a:pt x="3" y="23"/>
                    </a:cubicBezTo>
                    <a:cubicBezTo>
                      <a:pt x="0" y="15"/>
                      <a:pt x="43" y="0"/>
                      <a:pt x="43" y="0"/>
                    </a:cubicBezTo>
                    <a:cubicBezTo>
                      <a:pt x="43" y="0"/>
                      <a:pt x="75" y="39"/>
                      <a:pt x="82" y="50"/>
                    </a:cubicBezTo>
                    <a:cubicBezTo>
                      <a:pt x="89" y="60"/>
                      <a:pt x="112" y="80"/>
                      <a:pt x="112" y="80"/>
                    </a:cubicBezTo>
                    <a:cubicBezTo>
                      <a:pt x="116" y="80"/>
                      <a:pt x="119" y="80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31" y="85"/>
                      <a:pt x="138" y="89"/>
                      <a:pt x="145" y="94"/>
                    </a:cubicBezTo>
                    <a:cubicBezTo>
                      <a:pt x="156" y="94"/>
                      <a:pt x="166" y="98"/>
                      <a:pt x="174" y="105"/>
                    </a:cubicBezTo>
                    <a:cubicBezTo>
                      <a:pt x="174" y="105"/>
                      <a:pt x="194" y="102"/>
                      <a:pt x="197" y="106"/>
                    </a:cubicBezTo>
                    <a:cubicBezTo>
                      <a:pt x="201" y="109"/>
                      <a:pt x="217" y="106"/>
                      <a:pt x="217" y="106"/>
                    </a:cubicBezTo>
                    <a:cubicBezTo>
                      <a:pt x="217" y="106"/>
                      <a:pt x="234" y="70"/>
                      <a:pt x="245" y="80"/>
                    </a:cubicBezTo>
                    <a:cubicBezTo>
                      <a:pt x="256" y="91"/>
                      <a:pt x="303" y="90"/>
                      <a:pt x="303" y="90"/>
                    </a:cubicBezTo>
                    <a:cubicBezTo>
                      <a:pt x="310" y="82"/>
                      <a:pt x="325" y="76"/>
                      <a:pt x="334" y="73"/>
                    </a:cubicBezTo>
                    <a:cubicBezTo>
                      <a:pt x="342" y="70"/>
                      <a:pt x="351" y="70"/>
                      <a:pt x="359" y="72"/>
                    </a:cubicBezTo>
                    <a:cubicBezTo>
                      <a:pt x="363" y="73"/>
                      <a:pt x="366" y="75"/>
                      <a:pt x="369" y="77"/>
                    </a:cubicBezTo>
                    <a:cubicBezTo>
                      <a:pt x="398" y="105"/>
                      <a:pt x="398" y="105"/>
                      <a:pt x="398" y="105"/>
                    </a:cubicBezTo>
                    <a:cubicBezTo>
                      <a:pt x="398" y="105"/>
                      <a:pt x="406" y="95"/>
                      <a:pt x="405" y="92"/>
                    </a:cubicBezTo>
                    <a:cubicBezTo>
                      <a:pt x="404" y="90"/>
                      <a:pt x="415" y="88"/>
                      <a:pt x="415" y="88"/>
                    </a:cubicBezTo>
                    <a:cubicBezTo>
                      <a:pt x="415" y="88"/>
                      <a:pt x="429" y="84"/>
                      <a:pt x="434" y="82"/>
                    </a:cubicBezTo>
                    <a:cubicBezTo>
                      <a:pt x="439" y="81"/>
                      <a:pt x="444" y="86"/>
                      <a:pt x="444" y="87"/>
                    </a:cubicBezTo>
                    <a:cubicBezTo>
                      <a:pt x="442" y="80"/>
                      <a:pt x="441" y="73"/>
                      <a:pt x="442" y="66"/>
                    </a:cubicBezTo>
                    <a:cubicBezTo>
                      <a:pt x="442" y="59"/>
                      <a:pt x="440" y="53"/>
                      <a:pt x="436" y="48"/>
                    </a:cubicBezTo>
                    <a:cubicBezTo>
                      <a:pt x="453" y="7"/>
                      <a:pt x="491" y="42"/>
                      <a:pt x="491" y="42"/>
                    </a:cubicBezTo>
                    <a:cubicBezTo>
                      <a:pt x="491" y="42"/>
                      <a:pt x="496" y="65"/>
                      <a:pt x="492" y="73"/>
                    </a:cubicBezTo>
                    <a:cubicBezTo>
                      <a:pt x="488" y="82"/>
                      <a:pt x="496" y="100"/>
                      <a:pt x="495" y="105"/>
                    </a:cubicBezTo>
                    <a:cubicBezTo>
                      <a:pt x="494" y="110"/>
                      <a:pt x="497" y="118"/>
                      <a:pt x="497" y="127"/>
                    </a:cubicBezTo>
                    <a:cubicBezTo>
                      <a:pt x="496" y="139"/>
                      <a:pt x="493" y="150"/>
                      <a:pt x="489" y="161"/>
                    </a:cubicBezTo>
                    <a:cubicBezTo>
                      <a:pt x="486" y="169"/>
                      <a:pt x="463" y="186"/>
                      <a:pt x="463" y="186"/>
                    </a:cubicBezTo>
                    <a:cubicBezTo>
                      <a:pt x="463" y="186"/>
                      <a:pt x="461" y="214"/>
                      <a:pt x="451" y="230"/>
                    </a:cubicBezTo>
                    <a:cubicBezTo>
                      <a:pt x="441" y="246"/>
                      <a:pt x="447" y="300"/>
                      <a:pt x="447" y="300"/>
                    </a:cubicBezTo>
                    <a:cubicBezTo>
                      <a:pt x="447" y="300"/>
                      <a:pt x="457" y="342"/>
                      <a:pt x="469" y="356"/>
                    </a:cubicBezTo>
                    <a:cubicBezTo>
                      <a:pt x="481" y="370"/>
                      <a:pt x="499" y="446"/>
                      <a:pt x="499" y="446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8" name="ïṥļïďe">
                <a:extLst>
                  <a:ext uri="{FF2B5EF4-FFF2-40B4-BE49-F238E27FC236}">
                    <a16:creationId xmlns:a16="http://schemas.microsoft.com/office/drawing/2014/main" id="{CB6CCB84-91AA-4851-9AAF-92FFCF38ADE0}"/>
                  </a:ext>
                </a:extLst>
              </p:cNvPr>
              <p:cNvSpPr/>
              <p:nvPr/>
            </p:nvSpPr>
            <p:spPr bwMode="auto">
              <a:xfrm>
                <a:off x="6596063" y="4217988"/>
                <a:ext cx="38100" cy="41275"/>
              </a:xfrm>
              <a:custGeom>
                <a:avLst/>
                <a:gdLst>
                  <a:gd name="T0" fmla="*/ 4 w 27"/>
                  <a:gd name="T1" fmla="*/ 0 h 30"/>
                  <a:gd name="T2" fmla="*/ 0 w 27"/>
                  <a:gd name="T3" fmla="*/ 6 h 30"/>
                  <a:gd name="T4" fmla="*/ 14 w 27"/>
                  <a:gd name="T5" fmla="*/ 12 h 30"/>
                  <a:gd name="T6" fmla="*/ 25 w 27"/>
                  <a:gd name="T7" fmla="*/ 30 h 30"/>
                  <a:gd name="T8" fmla="*/ 25 w 27"/>
                  <a:gd name="T9" fmla="*/ 10 h 30"/>
                  <a:gd name="T10" fmla="*/ 4 w 27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4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5" y="8"/>
                      <a:pt x="10" y="10"/>
                      <a:pt x="14" y="12"/>
                    </a:cubicBezTo>
                    <a:cubicBezTo>
                      <a:pt x="19" y="14"/>
                      <a:pt x="25" y="30"/>
                      <a:pt x="25" y="30"/>
                    </a:cubicBezTo>
                    <a:cubicBezTo>
                      <a:pt x="25" y="30"/>
                      <a:pt x="27" y="16"/>
                      <a:pt x="25" y="10"/>
                    </a:cubicBezTo>
                    <a:cubicBezTo>
                      <a:pt x="22" y="5"/>
                      <a:pt x="4" y="0"/>
                      <a:pt x="4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9" name="iṧļiḋê">
                <a:extLst>
                  <a:ext uri="{FF2B5EF4-FFF2-40B4-BE49-F238E27FC236}">
                    <a16:creationId xmlns:a16="http://schemas.microsoft.com/office/drawing/2014/main" id="{BA9C1C18-C7F0-43A8-9CB6-0E7E963343D9}"/>
                  </a:ext>
                </a:extLst>
              </p:cNvPr>
              <p:cNvSpPr/>
              <p:nvPr/>
            </p:nvSpPr>
            <p:spPr bwMode="auto">
              <a:xfrm>
                <a:off x="6437313" y="4194176"/>
                <a:ext cx="60325" cy="30163"/>
              </a:xfrm>
              <a:custGeom>
                <a:avLst/>
                <a:gdLst>
                  <a:gd name="T0" fmla="*/ 22 w 44"/>
                  <a:gd name="T1" fmla="*/ 0 h 22"/>
                  <a:gd name="T2" fmla="*/ 0 w 44"/>
                  <a:gd name="T3" fmla="*/ 22 h 22"/>
                  <a:gd name="T4" fmla="*/ 44 w 44"/>
                  <a:gd name="T5" fmla="*/ 12 h 22"/>
                  <a:gd name="T6" fmla="*/ 22 w 44"/>
                  <a:gd name="T7" fmla="*/ 0 h 22"/>
                  <a:gd name="T8" fmla="*/ 22 w 44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2">
                    <a:moveTo>
                      <a:pt x="22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43" y="17"/>
                      <a:pt x="44" y="12"/>
                    </a:cubicBezTo>
                    <a:cubicBezTo>
                      <a:pt x="37" y="7"/>
                      <a:pt x="30" y="3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0" name="ï$ľîďe">
                <a:extLst>
                  <a:ext uri="{FF2B5EF4-FFF2-40B4-BE49-F238E27FC236}">
                    <a16:creationId xmlns:a16="http://schemas.microsoft.com/office/drawing/2014/main" id="{61CAECAF-8956-414A-8AC7-1279D74DF743}"/>
                  </a:ext>
                </a:extLst>
              </p:cNvPr>
              <p:cNvSpPr/>
              <p:nvPr/>
            </p:nvSpPr>
            <p:spPr bwMode="auto">
              <a:xfrm>
                <a:off x="6321426" y="4113213"/>
                <a:ext cx="11113" cy="11113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1" name="îŝļîḋé">
                <a:extLst>
                  <a:ext uri="{FF2B5EF4-FFF2-40B4-BE49-F238E27FC236}">
                    <a16:creationId xmlns:a16="http://schemas.microsoft.com/office/drawing/2014/main" id="{DA2D35C4-D3BD-4C14-B11D-296A3EC509B1}"/>
                  </a:ext>
                </a:extLst>
              </p:cNvPr>
              <p:cNvSpPr/>
              <p:nvPr/>
            </p:nvSpPr>
            <p:spPr bwMode="auto">
              <a:xfrm>
                <a:off x="6327776" y="4124326"/>
                <a:ext cx="11113" cy="11113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2" name="íśḷïďê">
                <a:extLst>
                  <a:ext uri="{FF2B5EF4-FFF2-40B4-BE49-F238E27FC236}">
                    <a16:creationId xmlns:a16="http://schemas.microsoft.com/office/drawing/2014/main" id="{7EA26D01-5F0D-420E-B367-461326FD1BFF}"/>
                  </a:ext>
                </a:extLst>
              </p:cNvPr>
              <p:cNvSpPr/>
              <p:nvPr/>
            </p:nvSpPr>
            <p:spPr bwMode="auto">
              <a:xfrm>
                <a:off x="6335713" y="4133851"/>
                <a:ext cx="9525" cy="11113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3" name="iSľîḑê">
                <a:extLst>
                  <a:ext uri="{FF2B5EF4-FFF2-40B4-BE49-F238E27FC236}">
                    <a16:creationId xmlns:a16="http://schemas.microsoft.com/office/drawing/2014/main" id="{F919F349-D7DE-41C8-ACBB-A835FB4F7760}"/>
                  </a:ext>
                </a:extLst>
              </p:cNvPr>
              <p:cNvSpPr/>
              <p:nvPr/>
            </p:nvSpPr>
            <p:spPr bwMode="auto">
              <a:xfrm>
                <a:off x="6342063" y="4144963"/>
                <a:ext cx="9525" cy="11113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4" name="ïS1íḋe">
                <a:extLst>
                  <a:ext uri="{FF2B5EF4-FFF2-40B4-BE49-F238E27FC236}">
                    <a16:creationId xmlns:a16="http://schemas.microsoft.com/office/drawing/2014/main" id="{662BDB99-51E9-45E0-BE21-ED03C8274936}"/>
                  </a:ext>
                </a:extLst>
              </p:cNvPr>
              <p:cNvSpPr/>
              <p:nvPr/>
            </p:nvSpPr>
            <p:spPr bwMode="auto">
              <a:xfrm>
                <a:off x="6965951" y="4144963"/>
                <a:ext cx="7938" cy="9525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5" name="ïṡļiḍê">
                <a:extLst>
                  <a:ext uri="{FF2B5EF4-FFF2-40B4-BE49-F238E27FC236}">
                    <a16:creationId xmlns:a16="http://schemas.microsoft.com/office/drawing/2014/main" id="{606C095E-7301-4713-935D-64B257AE3507}"/>
                  </a:ext>
                </a:extLst>
              </p:cNvPr>
              <p:cNvSpPr/>
              <p:nvPr/>
            </p:nvSpPr>
            <p:spPr bwMode="auto">
              <a:xfrm>
                <a:off x="6967538" y="4154488"/>
                <a:ext cx="7938" cy="9525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6" name="ïṧļïḓê">
                <a:extLst>
                  <a:ext uri="{FF2B5EF4-FFF2-40B4-BE49-F238E27FC236}">
                    <a16:creationId xmlns:a16="http://schemas.microsoft.com/office/drawing/2014/main" id="{15C2263F-C38E-4E5D-A729-7E76EBCC1CAC}"/>
                  </a:ext>
                </a:extLst>
              </p:cNvPr>
              <p:cNvSpPr/>
              <p:nvPr/>
            </p:nvSpPr>
            <p:spPr bwMode="auto">
              <a:xfrm>
                <a:off x="6967538" y="4164013"/>
                <a:ext cx="7938" cy="9525"/>
              </a:xfrm>
              <a:prstGeom prst="ellipse">
                <a:avLst/>
              </a:prstGeom>
              <a:solidFill>
                <a:srgbClr val="5759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7" name="î$ľiḍé">
                <a:extLst>
                  <a:ext uri="{FF2B5EF4-FFF2-40B4-BE49-F238E27FC236}">
                    <a16:creationId xmlns:a16="http://schemas.microsoft.com/office/drawing/2014/main" id="{53D85EFC-8761-481D-9F69-EBE5D3AB6D03}"/>
                  </a:ext>
                </a:extLst>
              </p:cNvPr>
              <p:cNvSpPr/>
              <p:nvPr/>
            </p:nvSpPr>
            <p:spPr bwMode="auto">
              <a:xfrm>
                <a:off x="6630988" y="4437063"/>
                <a:ext cx="263525" cy="112713"/>
              </a:xfrm>
              <a:custGeom>
                <a:avLst/>
                <a:gdLst>
                  <a:gd name="T0" fmla="*/ 6 w 192"/>
                  <a:gd name="T1" fmla="*/ 7 h 82"/>
                  <a:gd name="T2" fmla="*/ 41 w 192"/>
                  <a:gd name="T3" fmla="*/ 41 h 82"/>
                  <a:gd name="T4" fmla="*/ 133 w 192"/>
                  <a:gd name="T5" fmla="*/ 82 h 82"/>
                  <a:gd name="T6" fmla="*/ 192 w 192"/>
                  <a:gd name="T7" fmla="*/ 57 h 82"/>
                  <a:gd name="T8" fmla="*/ 157 w 192"/>
                  <a:gd name="T9" fmla="*/ 59 h 82"/>
                  <a:gd name="T10" fmla="*/ 6 w 192"/>
                  <a:gd name="T11" fmla="*/ 7 h 82"/>
                  <a:gd name="T12" fmla="*/ 0 w 192"/>
                  <a:gd name="T13" fmla="*/ 0 h 82"/>
                  <a:gd name="T14" fmla="*/ 0 w 192"/>
                  <a:gd name="T15" fmla="*/ 0 h 82"/>
                  <a:gd name="T16" fmla="*/ 6 w 192"/>
                  <a:gd name="T17" fmla="*/ 7 h 82"/>
                  <a:gd name="T18" fmla="*/ 0 w 192"/>
                  <a:gd name="T19" fmla="*/ 0 h 82"/>
                  <a:gd name="T20" fmla="*/ 0 w 192"/>
                  <a:gd name="T21" fmla="*/ 0 h 82"/>
                  <a:gd name="T22" fmla="*/ 0 w 192"/>
                  <a:gd name="T23" fmla="*/ 0 h 82"/>
                  <a:gd name="T24" fmla="*/ 0 w 192"/>
                  <a:gd name="T2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82">
                    <a:moveTo>
                      <a:pt x="6" y="7"/>
                    </a:moveTo>
                    <a:cubicBezTo>
                      <a:pt x="13" y="15"/>
                      <a:pt x="25" y="28"/>
                      <a:pt x="41" y="41"/>
                    </a:cubicBezTo>
                    <a:cubicBezTo>
                      <a:pt x="66" y="61"/>
                      <a:pt x="99" y="82"/>
                      <a:pt x="133" y="82"/>
                    </a:cubicBezTo>
                    <a:cubicBezTo>
                      <a:pt x="153" y="82"/>
                      <a:pt x="173" y="75"/>
                      <a:pt x="192" y="57"/>
                    </a:cubicBezTo>
                    <a:cubicBezTo>
                      <a:pt x="192" y="57"/>
                      <a:pt x="178" y="59"/>
                      <a:pt x="157" y="59"/>
                    </a:cubicBezTo>
                    <a:cubicBezTo>
                      <a:pt x="116" y="59"/>
                      <a:pt x="47" y="52"/>
                      <a:pt x="6" y="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5"/>
                      <a:pt x="6" y="7"/>
                    </a:cubicBezTo>
                    <a:cubicBezTo>
                      <a:pt x="2" y="3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8" name="íśḻïde">
                <a:extLst>
                  <a:ext uri="{FF2B5EF4-FFF2-40B4-BE49-F238E27FC236}">
                    <a16:creationId xmlns:a16="http://schemas.microsoft.com/office/drawing/2014/main" id="{DE03AD14-AD94-4FF7-A8D8-BB52543BC8B7}"/>
                  </a:ext>
                </a:extLst>
              </p:cNvPr>
              <p:cNvSpPr/>
              <p:nvPr/>
            </p:nvSpPr>
            <p:spPr bwMode="auto">
              <a:xfrm>
                <a:off x="6543676" y="4535488"/>
                <a:ext cx="100013" cy="57150"/>
              </a:xfrm>
              <a:custGeom>
                <a:avLst/>
                <a:gdLst>
                  <a:gd name="T0" fmla="*/ 0 w 72"/>
                  <a:gd name="T1" fmla="*/ 0 h 42"/>
                  <a:gd name="T2" fmla="*/ 1 w 72"/>
                  <a:gd name="T3" fmla="*/ 26 h 42"/>
                  <a:gd name="T4" fmla="*/ 11 w 72"/>
                  <a:gd name="T5" fmla="*/ 24 h 42"/>
                  <a:gd name="T6" fmla="*/ 60 w 72"/>
                  <a:gd name="T7" fmla="*/ 40 h 42"/>
                  <a:gd name="T8" fmla="*/ 66 w 72"/>
                  <a:gd name="T9" fmla="*/ 42 h 42"/>
                  <a:gd name="T10" fmla="*/ 72 w 72"/>
                  <a:gd name="T11" fmla="*/ 40 h 42"/>
                  <a:gd name="T12" fmla="*/ 72 w 72"/>
                  <a:gd name="T13" fmla="*/ 21 h 42"/>
                  <a:gd name="T14" fmla="*/ 0 w 72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2">
                    <a:moveTo>
                      <a:pt x="0" y="0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3" y="24"/>
                      <a:pt x="7" y="24"/>
                      <a:pt x="11" y="24"/>
                    </a:cubicBezTo>
                    <a:cubicBezTo>
                      <a:pt x="28" y="24"/>
                      <a:pt x="55" y="37"/>
                      <a:pt x="60" y="40"/>
                    </a:cubicBezTo>
                    <a:cubicBezTo>
                      <a:pt x="62" y="41"/>
                      <a:pt x="64" y="42"/>
                      <a:pt x="66" y="42"/>
                    </a:cubicBezTo>
                    <a:cubicBezTo>
                      <a:pt x="68" y="42"/>
                      <a:pt x="70" y="41"/>
                      <a:pt x="72" y="40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65" y="2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9" name="í$ḷîḑê">
                <a:extLst>
                  <a:ext uri="{FF2B5EF4-FFF2-40B4-BE49-F238E27FC236}">
                    <a16:creationId xmlns:a16="http://schemas.microsoft.com/office/drawing/2014/main" id="{3C31148C-3D75-4352-9720-501C8D491067}"/>
                  </a:ext>
                </a:extLst>
              </p:cNvPr>
              <p:cNvSpPr/>
              <p:nvPr/>
            </p:nvSpPr>
            <p:spPr bwMode="auto">
              <a:xfrm>
                <a:off x="6546851" y="4535488"/>
                <a:ext cx="93663" cy="55563"/>
              </a:xfrm>
              <a:custGeom>
                <a:avLst/>
                <a:gdLst>
                  <a:gd name="T0" fmla="*/ 0 w 68"/>
                  <a:gd name="T1" fmla="*/ 0 h 40"/>
                  <a:gd name="T2" fmla="*/ 68 w 68"/>
                  <a:gd name="T3" fmla="*/ 20 h 40"/>
                  <a:gd name="T4" fmla="*/ 68 w 68"/>
                  <a:gd name="T5" fmla="*/ 38 h 40"/>
                  <a:gd name="T6" fmla="*/ 57 w 68"/>
                  <a:gd name="T7" fmla="*/ 38 h 40"/>
                  <a:gd name="T8" fmla="*/ 0 w 68"/>
                  <a:gd name="T9" fmla="*/ 25 h 40"/>
                  <a:gd name="T10" fmla="*/ 0 w 68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0">
                    <a:moveTo>
                      <a:pt x="0" y="0"/>
                    </a:moveTo>
                    <a:cubicBezTo>
                      <a:pt x="0" y="0"/>
                      <a:pt x="62" y="2"/>
                      <a:pt x="68" y="2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5" y="40"/>
                      <a:pt x="60" y="40"/>
                      <a:pt x="57" y="38"/>
                    </a:cubicBezTo>
                    <a:cubicBezTo>
                      <a:pt x="50" y="35"/>
                      <a:pt x="13" y="16"/>
                      <a:pt x="0" y="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0" name="iṡľîḓê">
                <a:extLst>
                  <a:ext uri="{FF2B5EF4-FFF2-40B4-BE49-F238E27FC236}">
                    <a16:creationId xmlns:a16="http://schemas.microsoft.com/office/drawing/2014/main" id="{D1F00CE0-9212-4184-91A2-58F66D15D637}"/>
                  </a:ext>
                </a:extLst>
              </p:cNvPr>
              <p:cNvSpPr/>
              <p:nvPr/>
            </p:nvSpPr>
            <p:spPr bwMode="auto">
              <a:xfrm>
                <a:off x="6592888" y="4341813"/>
                <a:ext cx="88900" cy="111125"/>
              </a:xfrm>
              <a:custGeom>
                <a:avLst/>
                <a:gdLst>
                  <a:gd name="T0" fmla="*/ 2 w 64"/>
                  <a:gd name="T1" fmla="*/ 4 h 81"/>
                  <a:gd name="T2" fmla="*/ 25 w 64"/>
                  <a:gd name="T3" fmla="*/ 43 h 81"/>
                  <a:gd name="T4" fmla="*/ 64 w 64"/>
                  <a:gd name="T5" fmla="*/ 81 h 81"/>
                  <a:gd name="T6" fmla="*/ 2 w 64"/>
                  <a:gd name="T7" fmla="*/ 4 h 81"/>
                  <a:gd name="T8" fmla="*/ 0 w 64"/>
                  <a:gd name="T9" fmla="*/ 0 h 81"/>
                  <a:gd name="T10" fmla="*/ 2 w 64"/>
                  <a:gd name="T11" fmla="*/ 4 h 81"/>
                  <a:gd name="T12" fmla="*/ 0 w 64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81">
                    <a:moveTo>
                      <a:pt x="2" y="4"/>
                    </a:moveTo>
                    <a:cubicBezTo>
                      <a:pt x="8" y="18"/>
                      <a:pt x="16" y="31"/>
                      <a:pt x="25" y="43"/>
                    </a:cubicBezTo>
                    <a:cubicBezTo>
                      <a:pt x="36" y="58"/>
                      <a:pt x="49" y="71"/>
                      <a:pt x="64" y="81"/>
                    </a:cubicBezTo>
                    <a:cubicBezTo>
                      <a:pt x="64" y="81"/>
                      <a:pt x="12" y="22"/>
                      <a:pt x="2" y="4"/>
                    </a:cubicBezTo>
                    <a:moveTo>
                      <a:pt x="0" y="0"/>
                    </a:moveTo>
                    <a:cubicBezTo>
                      <a:pt x="0" y="1"/>
                      <a:pt x="1" y="2"/>
                      <a:pt x="2" y="4"/>
                    </a:cubicBezTo>
                    <a:cubicBezTo>
                      <a:pt x="1" y="3"/>
                      <a:pt x="0" y="1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1" name="i$ḻïďe">
                <a:extLst>
                  <a:ext uri="{FF2B5EF4-FFF2-40B4-BE49-F238E27FC236}">
                    <a16:creationId xmlns:a16="http://schemas.microsoft.com/office/drawing/2014/main" id="{2FA79FBF-2064-4B9E-A1ED-111CCCDE6646}"/>
                  </a:ext>
                </a:extLst>
              </p:cNvPr>
              <p:cNvSpPr/>
              <p:nvPr/>
            </p:nvSpPr>
            <p:spPr bwMode="auto">
              <a:xfrm>
                <a:off x="6564313" y="4238626"/>
                <a:ext cx="52388" cy="85725"/>
              </a:xfrm>
              <a:custGeom>
                <a:avLst/>
                <a:gdLst>
                  <a:gd name="T0" fmla="*/ 0 w 38"/>
                  <a:gd name="T1" fmla="*/ 0 h 62"/>
                  <a:gd name="T2" fmla="*/ 38 w 38"/>
                  <a:gd name="T3" fmla="*/ 62 h 62"/>
                  <a:gd name="T4" fmla="*/ 0 w 38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62">
                    <a:moveTo>
                      <a:pt x="0" y="0"/>
                    </a:moveTo>
                    <a:cubicBezTo>
                      <a:pt x="0" y="0"/>
                      <a:pt x="10" y="47"/>
                      <a:pt x="38" y="6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2" name="iṡlídè">
                <a:extLst>
                  <a:ext uri="{FF2B5EF4-FFF2-40B4-BE49-F238E27FC236}">
                    <a16:creationId xmlns:a16="http://schemas.microsoft.com/office/drawing/2014/main" id="{B79C5CB1-7C81-461D-98B3-E970D95058FA}"/>
                  </a:ext>
                </a:extLst>
              </p:cNvPr>
              <p:cNvSpPr/>
              <p:nvPr/>
            </p:nvSpPr>
            <p:spPr bwMode="auto">
              <a:xfrm>
                <a:off x="6529388" y="4244976"/>
                <a:ext cx="61913" cy="79375"/>
              </a:xfrm>
              <a:custGeom>
                <a:avLst/>
                <a:gdLst>
                  <a:gd name="T0" fmla="*/ 44 w 45"/>
                  <a:gd name="T1" fmla="*/ 58 h 58"/>
                  <a:gd name="T2" fmla="*/ 45 w 45"/>
                  <a:gd name="T3" fmla="*/ 58 h 58"/>
                  <a:gd name="T4" fmla="*/ 44 w 45"/>
                  <a:gd name="T5" fmla="*/ 58 h 58"/>
                  <a:gd name="T6" fmla="*/ 9 w 45"/>
                  <a:gd name="T7" fmla="*/ 0 h 58"/>
                  <a:gd name="T8" fmla="*/ 44 w 45"/>
                  <a:gd name="T9" fmla="*/ 58 h 58"/>
                  <a:gd name="T10" fmla="*/ 9 w 45"/>
                  <a:gd name="T11" fmla="*/ 0 h 58"/>
                  <a:gd name="T12" fmla="*/ 9 w 45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8">
                    <a:moveTo>
                      <a:pt x="44" y="58"/>
                    </a:moveTo>
                    <a:cubicBezTo>
                      <a:pt x="44" y="58"/>
                      <a:pt x="45" y="58"/>
                      <a:pt x="45" y="58"/>
                    </a:cubicBezTo>
                    <a:cubicBezTo>
                      <a:pt x="44" y="58"/>
                      <a:pt x="44" y="58"/>
                      <a:pt x="44" y="58"/>
                    </a:cubicBezTo>
                    <a:moveTo>
                      <a:pt x="9" y="0"/>
                    </a:moveTo>
                    <a:cubicBezTo>
                      <a:pt x="8" y="0"/>
                      <a:pt x="0" y="37"/>
                      <a:pt x="44" y="58"/>
                    </a:cubicBezTo>
                    <a:cubicBezTo>
                      <a:pt x="39" y="55"/>
                      <a:pt x="23" y="44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3" name="îşļîdê">
                <a:extLst>
                  <a:ext uri="{FF2B5EF4-FFF2-40B4-BE49-F238E27FC236}">
                    <a16:creationId xmlns:a16="http://schemas.microsoft.com/office/drawing/2014/main" id="{A6A51126-9019-4B63-8F35-F3BA1111664C}"/>
                  </a:ext>
                </a:extLst>
              </p:cNvPr>
              <p:cNvSpPr/>
              <p:nvPr/>
            </p:nvSpPr>
            <p:spPr bwMode="auto">
              <a:xfrm>
                <a:off x="6931026" y="4202113"/>
                <a:ext cx="39688" cy="30163"/>
              </a:xfrm>
              <a:custGeom>
                <a:avLst/>
                <a:gdLst>
                  <a:gd name="T0" fmla="*/ 1 w 29"/>
                  <a:gd name="T1" fmla="*/ 0 h 22"/>
                  <a:gd name="T2" fmla="*/ 1 w 29"/>
                  <a:gd name="T3" fmla="*/ 0 h 22"/>
                  <a:gd name="T4" fmla="*/ 29 w 29"/>
                  <a:gd name="T5" fmla="*/ 22 h 22"/>
                  <a:gd name="T6" fmla="*/ 1 w 29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3" y="15"/>
                      <a:pt x="29" y="22"/>
                    </a:cubicBezTo>
                    <a:cubicBezTo>
                      <a:pt x="29" y="22"/>
                      <a:pt x="15" y="0"/>
                      <a:pt x="1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4" name="isľíḓe">
                <a:extLst>
                  <a:ext uri="{FF2B5EF4-FFF2-40B4-BE49-F238E27FC236}">
                    <a16:creationId xmlns:a16="http://schemas.microsoft.com/office/drawing/2014/main" id="{70DA3083-143F-4739-B1EF-6915C3C71808}"/>
                  </a:ext>
                </a:extLst>
              </p:cNvPr>
              <p:cNvSpPr/>
              <p:nvPr/>
            </p:nvSpPr>
            <p:spPr bwMode="auto">
              <a:xfrm>
                <a:off x="6661151" y="3979863"/>
                <a:ext cx="195263" cy="193675"/>
              </a:xfrm>
              <a:custGeom>
                <a:avLst/>
                <a:gdLst>
                  <a:gd name="T0" fmla="*/ 50 w 142"/>
                  <a:gd name="T1" fmla="*/ 130 h 141"/>
                  <a:gd name="T2" fmla="*/ 54 w 142"/>
                  <a:gd name="T3" fmla="*/ 138 h 141"/>
                  <a:gd name="T4" fmla="*/ 59 w 142"/>
                  <a:gd name="T5" fmla="*/ 139 h 141"/>
                  <a:gd name="T6" fmla="*/ 111 w 142"/>
                  <a:gd name="T7" fmla="*/ 134 h 141"/>
                  <a:gd name="T8" fmla="*/ 119 w 142"/>
                  <a:gd name="T9" fmla="*/ 129 h 141"/>
                  <a:gd name="T10" fmla="*/ 124 w 142"/>
                  <a:gd name="T11" fmla="*/ 116 h 141"/>
                  <a:gd name="T12" fmla="*/ 134 w 142"/>
                  <a:gd name="T13" fmla="*/ 92 h 141"/>
                  <a:gd name="T14" fmla="*/ 140 w 142"/>
                  <a:gd name="T15" fmla="*/ 48 h 141"/>
                  <a:gd name="T16" fmla="*/ 136 w 142"/>
                  <a:gd name="T17" fmla="*/ 35 h 141"/>
                  <a:gd name="T18" fmla="*/ 116 w 142"/>
                  <a:gd name="T19" fmla="*/ 21 h 141"/>
                  <a:gd name="T20" fmla="*/ 99 w 142"/>
                  <a:gd name="T21" fmla="*/ 3 h 141"/>
                  <a:gd name="T22" fmla="*/ 78 w 142"/>
                  <a:gd name="T23" fmla="*/ 1 h 141"/>
                  <a:gd name="T24" fmla="*/ 37 w 142"/>
                  <a:gd name="T25" fmla="*/ 17 h 141"/>
                  <a:gd name="T26" fmla="*/ 24 w 142"/>
                  <a:gd name="T27" fmla="*/ 21 h 141"/>
                  <a:gd name="T28" fmla="*/ 14 w 142"/>
                  <a:gd name="T29" fmla="*/ 14 h 141"/>
                  <a:gd name="T30" fmla="*/ 10 w 142"/>
                  <a:gd name="T31" fmla="*/ 39 h 141"/>
                  <a:gd name="T32" fmla="*/ 10 w 142"/>
                  <a:gd name="T33" fmla="*/ 42 h 141"/>
                  <a:gd name="T34" fmla="*/ 7 w 142"/>
                  <a:gd name="T35" fmla="*/ 46 h 141"/>
                  <a:gd name="T36" fmla="*/ 4 w 142"/>
                  <a:gd name="T37" fmla="*/ 64 h 141"/>
                  <a:gd name="T38" fmla="*/ 11 w 142"/>
                  <a:gd name="T39" fmla="*/ 70 h 141"/>
                  <a:gd name="T40" fmla="*/ 13 w 142"/>
                  <a:gd name="T41" fmla="*/ 85 h 141"/>
                  <a:gd name="T42" fmla="*/ 14 w 142"/>
                  <a:gd name="T43" fmla="*/ 90 h 141"/>
                  <a:gd name="T44" fmla="*/ 21 w 142"/>
                  <a:gd name="T45" fmla="*/ 92 h 141"/>
                  <a:gd name="T46" fmla="*/ 29 w 142"/>
                  <a:gd name="T47" fmla="*/ 91 h 141"/>
                  <a:gd name="T48" fmla="*/ 35 w 142"/>
                  <a:gd name="T49" fmla="*/ 96 h 141"/>
                  <a:gd name="T50" fmla="*/ 50 w 142"/>
                  <a:gd name="T51" fmla="*/ 13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1">
                    <a:moveTo>
                      <a:pt x="50" y="130"/>
                    </a:moveTo>
                    <a:cubicBezTo>
                      <a:pt x="50" y="133"/>
                      <a:pt x="52" y="136"/>
                      <a:pt x="54" y="138"/>
                    </a:cubicBezTo>
                    <a:cubicBezTo>
                      <a:pt x="56" y="138"/>
                      <a:pt x="58" y="139"/>
                      <a:pt x="59" y="139"/>
                    </a:cubicBezTo>
                    <a:cubicBezTo>
                      <a:pt x="77" y="140"/>
                      <a:pt x="95" y="141"/>
                      <a:pt x="111" y="134"/>
                    </a:cubicBezTo>
                    <a:cubicBezTo>
                      <a:pt x="115" y="133"/>
                      <a:pt x="117" y="131"/>
                      <a:pt x="119" y="129"/>
                    </a:cubicBezTo>
                    <a:cubicBezTo>
                      <a:pt x="122" y="125"/>
                      <a:pt x="123" y="120"/>
                      <a:pt x="124" y="116"/>
                    </a:cubicBezTo>
                    <a:cubicBezTo>
                      <a:pt x="126" y="107"/>
                      <a:pt x="131" y="100"/>
                      <a:pt x="134" y="92"/>
                    </a:cubicBezTo>
                    <a:cubicBezTo>
                      <a:pt x="140" y="78"/>
                      <a:pt x="142" y="63"/>
                      <a:pt x="140" y="48"/>
                    </a:cubicBezTo>
                    <a:cubicBezTo>
                      <a:pt x="140" y="43"/>
                      <a:pt x="138" y="39"/>
                      <a:pt x="136" y="35"/>
                    </a:cubicBezTo>
                    <a:cubicBezTo>
                      <a:pt x="131" y="29"/>
                      <a:pt x="123" y="26"/>
                      <a:pt x="116" y="21"/>
                    </a:cubicBezTo>
                    <a:cubicBezTo>
                      <a:pt x="110" y="15"/>
                      <a:pt x="106" y="7"/>
                      <a:pt x="99" y="3"/>
                    </a:cubicBezTo>
                    <a:cubicBezTo>
                      <a:pt x="92" y="0"/>
                      <a:pt x="85" y="0"/>
                      <a:pt x="78" y="1"/>
                    </a:cubicBezTo>
                    <a:cubicBezTo>
                      <a:pt x="63" y="4"/>
                      <a:pt x="50" y="9"/>
                      <a:pt x="37" y="17"/>
                    </a:cubicBezTo>
                    <a:cubicBezTo>
                      <a:pt x="33" y="19"/>
                      <a:pt x="29" y="22"/>
                      <a:pt x="24" y="21"/>
                    </a:cubicBezTo>
                    <a:cubicBezTo>
                      <a:pt x="20" y="20"/>
                      <a:pt x="16" y="17"/>
                      <a:pt x="14" y="14"/>
                    </a:cubicBezTo>
                    <a:cubicBezTo>
                      <a:pt x="10" y="21"/>
                      <a:pt x="9" y="30"/>
                      <a:pt x="10" y="39"/>
                    </a:cubicBezTo>
                    <a:cubicBezTo>
                      <a:pt x="10" y="40"/>
                      <a:pt x="10" y="41"/>
                      <a:pt x="10" y="42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3" y="51"/>
                      <a:pt x="0" y="59"/>
                      <a:pt x="4" y="64"/>
                    </a:cubicBezTo>
                    <a:cubicBezTo>
                      <a:pt x="6" y="66"/>
                      <a:pt x="9" y="68"/>
                      <a:pt x="11" y="70"/>
                    </a:cubicBezTo>
                    <a:cubicBezTo>
                      <a:pt x="14" y="74"/>
                      <a:pt x="13" y="80"/>
                      <a:pt x="13" y="85"/>
                    </a:cubicBezTo>
                    <a:cubicBezTo>
                      <a:pt x="13" y="87"/>
                      <a:pt x="13" y="88"/>
                      <a:pt x="14" y="90"/>
                    </a:cubicBezTo>
                    <a:cubicBezTo>
                      <a:pt x="16" y="92"/>
                      <a:pt x="19" y="92"/>
                      <a:pt x="21" y="92"/>
                    </a:cubicBezTo>
                    <a:cubicBezTo>
                      <a:pt x="24" y="91"/>
                      <a:pt x="26" y="91"/>
                      <a:pt x="29" y="91"/>
                    </a:cubicBezTo>
                    <a:cubicBezTo>
                      <a:pt x="31" y="92"/>
                      <a:pt x="34" y="94"/>
                      <a:pt x="35" y="96"/>
                    </a:cubicBezTo>
                    <a:cubicBezTo>
                      <a:pt x="43" y="106"/>
                      <a:pt x="46" y="117"/>
                      <a:pt x="50" y="130"/>
                    </a:cubicBezTo>
                  </a:path>
                </a:pathLst>
              </a:custGeom>
              <a:solidFill>
                <a:srgbClr val="2D2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5" name="íṡlîḓè">
                <a:extLst>
                  <a:ext uri="{FF2B5EF4-FFF2-40B4-BE49-F238E27FC236}">
                    <a16:creationId xmlns:a16="http://schemas.microsoft.com/office/drawing/2014/main" id="{1F63BA22-D3A0-465B-884E-F230BBD9B5CE}"/>
                  </a:ext>
                </a:extLst>
              </p:cNvPr>
              <p:cNvSpPr/>
              <p:nvPr/>
            </p:nvSpPr>
            <p:spPr bwMode="auto">
              <a:xfrm>
                <a:off x="6661151" y="4044951"/>
                <a:ext cx="6350" cy="20638"/>
              </a:xfrm>
              <a:custGeom>
                <a:avLst/>
                <a:gdLst>
                  <a:gd name="T0" fmla="*/ 5 w 5"/>
                  <a:gd name="T1" fmla="*/ 0 h 15"/>
                  <a:gd name="T2" fmla="*/ 3 w 5"/>
                  <a:gd name="T3" fmla="*/ 15 h 15"/>
                  <a:gd name="T4" fmla="*/ 4 w 5"/>
                  <a:gd name="T5" fmla="*/ 3 h 15"/>
                  <a:gd name="T6" fmla="*/ 5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5" y="0"/>
                    </a:moveTo>
                    <a:cubicBezTo>
                      <a:pt x="2" y="5"/>
                      <a:pt x="0" y="11"/>
                      <a:pt x="3" y="15"/>
                    </a:cubicBezTo>
                    <a:cubicBezTo>
                      <a:pt x="1" y="12"/>
                      <a:pt x="2" y="7"/>
                      <a:pt x="4" y="3"/>
                    </a:cubicBezTo>
                    <a:cubicBezTo>
                      <a:pt x="4" y="2"/>
                      <a:pt x="4" y="1"/>
                      <a:pt x="5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6" name="ísľîďe">
                <a:extLst>
                  <a:ext uri="{FF2B5EF4-FFF2-40B4-BE49-F238E27FC236}">
                    <a16:creationId xmlns:a16="http://schemas.microsoft.com/office/drawing/2014/main" id="{CBA1DF8A-708C-471A-BB8D-502F9E4FD9C4}"/>
                  </a:ext>
                </a:extLst>
              </p:cNvPr>
              <p:cNvSpPr/>
              <p:nvPr/>
            </p:nvSpPr>
            <p:spPr bwMode="auto">
              <a:xfrm>
                <a:off x="6675438" y="4075113"/>
                <a:ext cx="55563" cy="87313"/>
              </a:xfrm>
              <a:custGeom>
                <a:avLst/>
                <a:gdLst>
                  <a:gd name="T0" fmla="*/ 27 w 40"/>
                  <a:gd name="T1" fmla="*/ 31 h 63"/>
                  <a:gd name="T2" fmla="*/ 38 w 40"/>
                  <a:gd name="T3" fmla="*/ 59 h 63"/>
                  <a:gd name="T4" fmla="*/ 40 w 40"/>
                  <a:gd name="T5" fmla="*/ 63 h 63"/>
                  <a:gd name="T6" fmla="*/ 39 w 40"/>
                  <a:gd name="T7" fmla="*/ 60 h 63"/>
                  <a:gd name="T8" fmla="*/ 27 w 40"/>
                  <a:gd name="T9" fmla="*/ 31 h 63"/>
                  <a:gd name="T10" fmla="*/ 0 w 40"/>
                  <a:gd name="T11" fmla="*/ 0 h 63"/>
                  <a:gd name="T12" fmla="*/ 1 w 40"/>
                  <a:gd name="T13" fmla="*/ 14 h 63"/>
                  <a:gd name="T14" fmla="*/ 3 w 40"/>
                  <a:gd name="T15" fmla="*/ 19 h 63"/>
                  <a:gd name="T16" fmla="*/ 3 w 40"/>
                  <a:gd name="T17" fmla="*/ 19 h 63"/>
                  <a:gd name="T18" fmla="*/ 2 w 40"/>
                  <a:gd name="T19" fmla="*/ 15 h 63"/>
                  <a:gd name="T20" fmla="*/ 0 w 40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3">
                    <a:moveTo>
                      <a:pt x="27" y="31"/>
                    </a:moveTo>
                    <a:cubicBezTo>
                      <a:pt x="33" y="39"/>
                      <a:pt x="36" y="49"/>
                      <a:pt x="38" y="59"/>
                    </a:cubicBezTo>
                    <a:cubicBezTo>
                      <a:pt x="39" y="61"/>
                      <a:pt x="39" y="62"/>
                      <a:pt x="40" y="63"/>
                    </a:cubicBezTo>
                    <a:cubicBezTo>
                      <a:pt x="39" y="62"/>
                      <a:pt x="39" y="61"/>
                      <a:pt x="39" y="60"/>
                    </a:cubicBezTo>
                    <a:cubicBezTo>
                      <a:pt x="36" y="49"/>
                      <a:pt x="33" y="40"/>
                      <a:pt x="27" y="31"/>
                    </a:cubicBezTo>
                    <a:moveTo>
                      <a:pt x="0" y="0"/>
                    </a:moveTo>
                    <a:cubicBezTo>
                      <a:pt x="2" y="4"/>
                      <a:pt x="1" y="10"/>
                      <a:pt x="1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6"/>
                      <a:pt x="2" y="15"/>
                    </a:cubicBezTo>
                    <a:cubicBezTo>
                      <a:pt x="2" y="10"/>
                      <a:pt x="3" y="4"/>
                      <a:pt x="0" y="0"/>
                    </a:cubicBezTo>
                  </a:path>
                </a:pathLst>
              </a:custGeom>
              <a:solidFill>
                <a:srgbClr val="E5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7" name="îṩľïḑé">
                <a:extLst>
                  <a:ext uri="{FF2B5EF4-FFF2-40B4-BE49-F238E27FC236}">
                    <a16:creationId xmlns:a16="http://schemas.microsoft.com/office/drawing/2014/main" id="{DA317E83-4E4E-4DE4-A3F5-BFA6F1DB0FCB}"/>
                  </a:ext>
                </a:extLst>
              </p:cNvPr>
              <p:cNvSpPr/>
              <p:nvPr/>
            </p:nvSpPr>
            <p:spPr bwMode="auto">
              <a:xfrm>
                <a:off x="6662738" y="4049713"/>
                <a:ext cx="166688" cy="120650"/>
              </a:xfrm>
              <a:custGeom>
                <a:avLst/>
                <a:gdLst>
                  <a:gd name="T0" fmla="*/ 3 w 121"/>
                  <a:gd name="T1" fmla="*/ 0 h 88"/>
                  <a:gd name="T2" fmla="*/ 2 w 121"/>
                  <a:gd name="T3" fmla="*/ 12 h 88"/>
                  <a:gd name="T4" fmla="*/ 3 w 121"/>
                  <a:gd name="T5" fmla="*/ 13 h 88"/>
                  <a:gd name="T6" fmla="*/ 9 w 121"/>
                  <a:gd name="T7" fmla="*/ 18 h 88"/>
                  <a:gd name="T8" fmla="*/ 10 w 121"/>
                  <a:gd name="T9" fmla="*/ 19 h 88"/>
                  <a:gd name="T10" fmla="*/ 12 w 121"/>
                  <a:gd name="T11" fmla="*/ 34 h 88"/>
                  <a:gd name="T12" fmla="*/ 13 w 121"/>
                  <a:gd name="T13" fmla="*/ 38 h 88"/>
                  <a:gd name="T14" fmla="*/ 18 w 121"/>
                  <a:gd name="T15" fmla="*/ 40 h 88"/>
                  <a:gd name="T16" fmla="*/ 20 w 121"/>
                  <a:gd name="T17" fmla="*/ 40 h 88"/>
                  <a:gd name="T18" fmla="*/ 25 w 121"/>
                  <a:gd name="T19" fmla="*/ 39 h 88"/>
                  <a:gd name="T20" fmla="*/ 27 w 121"/>
                  <a:gd name="T21" fmla="*/ 39 h 88"/>
                  <a:gd name="T22" fmla="*/ 34 w 121"/>
                  <a:gd name="T23" fmla="*/ 44 h 88"/>
                  <a:gd name="T24" fmla="*/ 37 w 121"/>
                  <a:gd name="T25" fmla="*/ 50 h 88"/>
                  <a:gd name="T26" fmla="*/ 49 w 121"/>
                  <a:gd name="T27" fmla="*/ 79 h 88"/>
                  <a:gd name="T28" fmla="*/ 50 w 121"/>
                  <a:gd name="T29" fmla="*/ 82 h 88"/>
                  <a:gd name="T30" fmla="*/ 53 w 121"/>
                  <a:gd name="T31" fmla="*/ 86 h 88"/>
                  <a:gd name="T32" fmla="*/ 58 w 121"/>
                  <a:gd name="T33" fmla="*/ 87 h 88"/>
                  <a:gd name="T34" fmla="*/ 58 w 121"/>
                  <a:gd name="T35" fmla="*/ 87 h 88"/>
                  <a:gd name="T36" fmla="*/ 77 w 121"/>
                  <a:gd name="T37" fmla="*/ 88 h 88"/>
                  <a:gd name="T38" fmla="*/ 110 w 121"/>
                  <a:gd name="T39" fmla="*/ 82 h 88"/>
                  <a:gd name="T40" fmla="*/ 118 w 121"/>
                  <a:gd name="T41" fmla="*/ 77 h 88"/>
                  <a:gd name="T42" fmla="*/ 121 w 121"/>
                  <a:gd name="T43" fmla="*/ 72 h 88"/>
                  <a:gd name="T44" fmla="*/ 120 w 121"/>
                  <a:gd name="T45" fmla="*/ 73 h 88"/>
                  <a:gd name="T46" fmla="*/ 112 w 121"/>
                  <a:gd name="T47" fmla="*/ 78 h 88"/>
                  <a:gd name="T48" fmla="*/ 79 w 121"/>
                  <a:gd name="T49" fmla="*/ 84 h 88"/>
                  <a:gd name="T50" fmla="*/ 60 w 121"/>
                  <a:gd name="T51" fmla="*/ 83 h 88"/>
                  <a:gd name="T52" fmla="*/ 60 w 121"/>
                  <a:gd name="T53" fmla="*/ 83 h 88"/>
                  <a:gd name="T54" fmla="*/ 55 w 121"/>
                  <a:gd name="T55" fmla="*/ 82 h 88"/>
                  <a:gd name="T56" fmla="*/ 50 w 121"/>
                  <a:gd name="T57" fmla="*/ 74 h 88"/>
                  <a:gd name="T58" fmla="*/ 36 w 121"/>
                  <a:gd name="T59" fmla="*/ 41 h 88"/>
                  <a:gd name="T60" fmla="*/ 29 w 121"/>
                  <a:gd name="T61" fmla="*/ 35 h 88"/>
                  <a:gd name="T62" fmla="*/ 27 w 121"/>
                  <a:gd name="T63" fmla="*/ 35 h 88"/>
                  <a:gd name="T64" fmla="*/ 22 w 121"/>
                  <a:gd name="T65" fmla="*/ 36 h 88"/>
                  <a:gd name="T66" fmla="*/ 20 w 121"/>
                  <a:gd name="T67" fmla="*/ 36 h 88"/>
                  <a:gd name="T68" fmla="*/ 15 w 121"/>
                  <a:gd name="T69" fmla="*/ 35 h 88"/>
                  <a:gd name="T70" fmla="*/ 13 w 121"/>
                  <a:gd name="T71" fmla="*/ 29 h 88"/>
                  <a:gd name="T72" fmla="*/ 11 w 121"/>
                  <a:gd name="T73" fmla="*/ 14 h 88"/>
                  <a:gd name="T74" fmla="*/ 5 w 121"/>
                  <a:gd name="T75" fmla="*/ 9 h 88"/>
                  <a:gd name="T76" fmla="*/ 3 w 121"/>
                  <a:gd name="T7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" h="88">
                    <a:moveTo>
                      <a:pt x="3" y="0"/>
                    </a:moveTo>
                    <a:cubicBezTo>
                      <a:pt x="1" y="4"/>
                      <a:pt x="0" y="9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5" y="15"/>
                      <a:pt x="7" y="16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3" y="23"/>
                      <a:pt x="12" y="29"/>
                      <a:pt x="12" y="34"/>
                    </a:cubicBezTo>
                    <a:cubicBezTo>
                      <a:pt x="12" y="35"/>
                      <a:pt x="12" y="37"/>
                      <a:pt x="13" y="38"/>
                    </a:cubicBezTo>
                    <a:cubicBezTo>
                      <a:pt x="14" y="40"/>
                      <a:pt x="16" y="40"/>
                      <a:pt x="18" y="40"/>
                    </a:cubicBezTo>
                    <a:cubicBezTo>
                      <a:pt x="18" y="40"/>
                      <a:pt x="19" y="40"/>
                      <a:pt x="20" y="40"/>
                    </a:cubicBezTo>
                    <a:cubicBezTo>
                      <a:pt x="21" y="39"/>
                      <a:pt x="23" y="39"/>
                      <a:pt x="25" y="39"/>
                    </a:cubicBezTo>
                    <a:cubicBezTo>
                      <a:pt x="26" y="39"/>
                      <a:pt x="27" y="39"/>
                      <a:pt x="27" y="39"/>
                    </a:cubicBezTo>
                    <a:cubicBezTo>
                      <a:pt x="30" y="40"/>
                      <a:pt x="32" y="42"/>
                      <a:pt x="34" y="44"/>
                    </a:cubicBezTo>
                    <a:cubicBezTo>
                      <a:pt x="35" y="46"/>
                      <a:pt x="36" y="48"/>
                      <a:pt x="37" y="50"/>
                    </a:cubicBezTo>
                    <a:cubicBezTo>
                      <a:pt x="43" y="59"/>
                      <a:pt x="46" y="68"/>
                      <a:pt x="49" y="79"/>
                    </a:cubicBezTo>
                    <a:cubicBezTo>
                      <a:pt x="49" y="80"/>
                      <a:pt x="49" y="81"/>
                      <a:pt x="50" y="82"/>
                    </a:cubicBezTo>
                    <a:cubicBezTo>
                      <a:pt x="50" y="84"/>
                      <a:pt x="52" y="85"/>
                      <a:pt x="53" y="86"/>
                    </a:cubicBezTo>
                    <a:cubicBezTo>
                      <a:pt x="54" y="87"/>
                      <a:pt x="56" y="87"/>
                      <a:pt x="58" y="8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64" y="88"/>
                      <a:pt x="70" y="88"/>
                      <a:pt x="77" y="88"/>
                    </a:cubicBezTo>
                    <a:cubicBezTo>
                      <a:pt x="88" y="88"/>
                      <a:pt x="100" y="87"/>
                      <a:pt x="110" y="82"/>
                    </a:cubicBezTo>
                    <a:cubicBezTo>
                      <a:pt x="113" y="81"/>
                      <a:pt x="116" y="79"/>
                      <a:pt x="118" y="77"/>
                    </a:cubicBezTo>
                    <a:cubicBezTo>
                      <a:pt x="119" y="76"/>
                      <a:pt x="120" y="74"/>
                      <a:pt x="121" y="72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18" y="76"/>
                      <a:pt x="115" y="77"/>
                      <a:pt x="112" y="78"/>
                    </a:cubicBezTo>
                    <a:cubicBezTo>
                      <a:pt x="102" y="83"/>
                      <a:pt x="90" y="84"/>
                      <a:pt x="79" y="84"/>
                    </a:cubicBezTo>
                    <a:cubicBezTo>
                      <a:pt x="72" y="84"/>
                      <a:pt x="66" y="84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58" y="83"/>
                      <a:pt x="56" y="83"/>
                      <a:pt x="55" y="82"/>
                    </a:cubicBezTo>
                    <a:cubicBezTo>
                      <a:pt x="52" y="80"/>
                      <a:pt x="51" y="77"/>
                      <a:pt x="50" y="74"/>
                    </a:cubicBezTo>
                    <a:cubicBezTo>
                      <a:pt x="47" y="62"/>
                      <a:pt x="44" y="51"/>
                      <a:pt x="36" y="41"/>
                    </a:cubicBezTo>
                    <a:cubicBezTo>
                      <a:pt x="34" y="38"/>
                      <a:pt x="32" y="36"/>
                      <a:pt x="29" y="35"/>
                    </a:cubicBezTo>
                    <a:cubicBezTo>
                      <a:pt x="28" y="35"/>
                      <a:pt x="28" y="35"/>
                      <a:pt x="27" y="35"/>
                    </a:cubicBezTo>
                    <a:cubicBezTo>
                      <a:pt x="25" y="35"/>
                      <a:pt x="23" y="36"/>
                      <a:pt x="22" y="36"/>
                    </a:cubicBezTo>
                    <a:cubicBezTo>
                      <a:pt x="21" y="36"/>
                      <a:pt x="20" y="36"/>
                      <a:pt x="20" y="36"/>
                    </a:cubicBezTo>
                    <a:cubicBezTo>
                      <a:pt x="18" y="36"/>
                      <a:pt x="16" y="36"/>
                      <a:pt x="15" y="35"/>
                    </a:cubicBezTo>
                    <a:cubicBezTo>
                      <a:pt x="14" y="33"/>
                      <a:pt x="13" y="31"/>
                      <a:pt x="13" y="29"/>
                    </a:cubicBezTo>
                    <a:cubicBezTo>
                      <a:pt x="13" y="24"/>
                      <a:pt x="14" y="18"/>
                      <a:pt x="11" y="14"/>
                    </a:cubicBezTo>
                    <a:cubicBezTo>
                      <a:pt x="9" y="12"/>
                      <a:pt x="7" y="11"/>
                      <a:pt x="5" y="9"/>
                    </a:cubicBezTo>
                    <a:cubicBezTo>
                      <a:pt x="3" y="6"/>
                      <a:pt x="2" y="3"/>
                      <a:pt x="3" y="0"/>
                    </a:cubicBezTo>
                  </a:path>
                </a:pathLst>
              </a:custGeom>
              <a:solidFill>
                <a:srgbClr val="282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8" name="ïş1íďé">
                <a:extLst>
                  <a:ext uri="{FF2B5EF4-FFF2-40B4-BE49-F238E27FC236}">
                    <a16:creationId xmlns:a16="http://schemas.microsoft.com/office/drawing/2014/main" id="{D61501E2-BD8F-4259-A88E-D09DDA0097E9}"/>
                  </a:ext>
                </a:extLst>
              </p:cNvPr>
              <p:cNvSpPr/>
              <p:nvPr/>
            </p:nvSpPr>
            <p:spPr bwMode="auto">
              <a:xfrm>
                <a:off x="6673851" y="3997326"/>
                <a:ext cx="6350" cy="23813"/>
              </a:xfrm>
              <a:custGeom>
                <a:avLst/>
                <a:gdLst>
                  <a:gd name="T0" fmla="*/ 5 w 5"/>
                  <a:gd name="T1" fmla="*/ 0 h 18"/>
                  <a:gd name="T2" fmla="*/ 0 w 5"/>
                  <a:gd name="T3" fmla="*/ 18 h 18"/>
                  <a:gd name="T4" fmla="*/ 1 w 5"/>
                  <a:gd name="T5" fmla="*/ 18 h 18"/>
                  <a:gd name="T6" fmla="*/ 5 w 5"/>
                  <a:gd name="T7" fmla="*/ 1 h 18"/>
                  <a:gd name="T8" fmla="*/ 5 w 5"/>
                  <a:gd name="T9" fmla="*/ 1 h 18"/>
                  <a:gd name="T10" fmla="*/ 5 w 5"/>
                  <a:gd name="T11" fmla="*/ 0 h 18"/>
                  <a:gd name="T12" fmla="*/ 5 w 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8">
                    <a:moveTo>
                      <a:pt x="5" y="0"/>
                    </a:moveTo>
                    <a:cubicBezTo>
                      <a:pt x="2" y="6"/>
                      <a:pt x="1" y="12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2"/>
                      <a:pt x="2" y="6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9" name="íṡľîḍé">
                <a:extLst>
                  <a:ext uri="{FF2B5EF4-FFF2-40B4-BE49-F238E27FC236}">
                    <a16:creationId xmlns:a16="http://schemas.microsoft.com/office/drawing/2014/main" id="{0942B79D-3A31-4415-937C-F761A460E59E}"/>
                  </a:ext>
                </a:extLst>
              </p:cNvPr>
              <p:cNvSpPr/>
              <p:nvPr/>
            </p:nvSpPr>
            <p:spPr bwMode="auto">
              <a:xfrm>
                <a:off x="6673851" y="4021138"/>
                <a:ext cx="1588" cy="14288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7 h 10"/>
                  <a:gd name="T4" fmla="*/ 1 w 1"/>
                  <a:gd name="T5" fmla="*/ 10 h 10"/>
                  <a:gd name="T6" fmla="*/ 1 w 1"/>
                  <a:gd name="T7" fmla="*/ 10 h 10"/>
                  <a:gd name="T8" fmla="*/ 1 w 1"/>
                  <a:gd name="T9" fmla="*/ 8 h 10"/>
                  <a:gd name="T10" fmla="*/ 1 w 1"/>
                  <a:gd name="T11" fmla="*/ 0 h 10"/>
                  <a:gd name="T12" fmla="*/ 0 w 1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2"/>
                      <a:pt x="0" y="5"/>
                      <a:pt x="0" y="7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0" y="5"/>
                      <a:pt x="0" y="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0" name="îŝľïḑé">
                <a:extLst>
                  <a:ext uri="{FF2B5EF4-FFF2-40B4-BE49-F238E27FC236}">
                    <a16:creationId xmlns:a16="http://schemas.microsoft.com/office/drawing/2014/main" id="{11701E62-5C08-470B-B9BA-BDF5EE5F5C33}"/>
                  </a:ext>
                </a:extLst>
              </p:cNvPr>
              <p:cNvSpPr/>
              <p:nvPr/>
            </p:nvSpPr>
            <p:spPr bwMode="auto">
              <a:xfrm>
                <a:off x="6673851" y="3998913"/>
                <a:ext cx="6350" cy="36513"/>
              </a:xfrm>
              <a:custGeom>
                <a:avLst/>
                <a:gdLst>
                  <a:gd name="T0" fmla="*/ 5 w 5"/>
                  <a:gd name="T1" fmla="*/ 0 h 27"/>
                  <a:gd name="T2" fmla="*/ 1 w 5"/>
                  <a:gd name="T3" fmla="*/ 17 h 27"/>
                  <a:gd name="T4" fmla="*/ 1 w 5"/>
                  <a:gd name="T5" fmla="*/ 25 h 27"/>
                  <a:gd name="T6" fmla="*/ 1 w 5"/>
                  <a:gd name="T7" fmla="*/ 27 h 27"/>
                  <a:gd name="T8" fmla="*/ 2 w 5"/>
                  <a:gd name="T9" fmla="*/ 24 h 27"/>
                  <a:gd name="T10" fmla="*/ 2 w 5"/>
                  <a:gd name="T11" fmla="*/ 20 h 27"/>
                  <a:gd name="T12" fmla="*/ 5 w 5"/>
                  <a:gd name="T13" fmla="*/ 0 h 27"/>
                  <a:gd name="T14" fmla="*/ 5 w 5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7">
                    <a:moveTo>
                      <a:pt x="5" y="0"/>
                    </a:moveTo>
                    <a:cubicBezTo>
                      <a:pt x="2" y="5"/>
                      <a:pt x="1" y="11"/>
                      <a:pt x="1" y="17"/>
                    </a:cubicBezTo>
                    <a:cubicBezTo>
                      <a:pt x="0" y="19"/>
                      <a:pt x="0" y="22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26"/>
                      <a:pt x="2" y="25"/>
                      <a:pt x="2" y="24"/>
                    </a:cubicBezTo>
                    <a:cubicBezTo>
                      <a:pt x="3" y="23"/>
                      <a:pt x="3" y="21"/>
                      <a:pt x="2" y="20"/>
                    </a:cubicBezTo>
                    <a:cubicBezTo>
                      <a:pt x="2" y="13"/>
                      <a:pt x="3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282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1" name="ïṣļïdê">
                <a:extLst>
                  <a:ext uri="{FF2B5EF4-FFF2-40B4-BE49-F238E27FC236}">
                    <a16:creationId xmlns:a16="http://schemas.microsoft.com/office/drawing/2014/main" id="{CBA328FD-310A-43B4-9CCB-60F85839CB7E}"/>
                  </a:ext>
                </a:extLst>
              </p:cNvPr>
              <p:cNvSpPr/>
              <p:nvPr/>
            </p:nvSpPr>
            <p:spPr bwMode="auto">
              <a:xfrm>
                <a:off x="6715126" y="4203701"/>
                <a:ext cx="106363" cy="6350"/>
              </a:xfrm>
              <a:custGeom>
                <a:avLst/>
                <a:gdLst>
                  <a:gd name="T0" fmla="*/ 78 w 78"/>
                  <a:gd name="T1" fmla="*/ 0 h 5"/>
                  <a:gd name="T2" fmla="*/ 0 w 78"/>
                  <a:gd name="T3" fmla="*/ 2 h 5"/>
                  <a:gd name="T4" fmla="*/ 52 w 78"/>
                  <a:gd name="T5" fmla="*/ 5 h 5"/>
                  <a:gd name="T6" fmla="*/ 78 w 7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">
                    <a:moveTo>
                      <a:pt x="7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30" y="5"/>
                      <a:pt x="52" y="5"/>
                    </a:cubicBezTo>
                    <a:cubicBezTo>
                      <a:pt x="65" y="5"/>
                      <a:pt x="76" y="4"/>
                      <a:pt x="78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2" name="ïS1íďé">
                <a:extLst>
                  <a:ext uri="{FF2B5EF4-FFF2-40B4-BE49-F238E27FC236}">
                    <a16:creationId xmlns:a16="http://schemas.microsoft.com/office/drawing/2014/main" id="{78921211-E222-4442-A717-12FACD2777DC}"/>
                  </a:ext>
                </a:extLst>
              </p:cNvPr>
              <p:cNvSpPr/>
              <p:nvPr/>
            </p:nvSpPr>
            <p:spPr bwMode="auto">
              <a:xfrm>
                <a:off x="6907213" y="4164013"/>
                <a:ext cx="65088" cy="20638"/>
              </a:xfrm>
              <a:custGeom>
                <a:avLst/>
                <a:gdLst>
                  <a:gd name="T0" fmla="*/ 0 w 48"/>
                  <a:gd name="T1" fmla="*/ 0 h 15"/>
                  <a:gd name="T2" fmla="*/ 48 w 48"/>
                  <a:gd name="T3" fmla="*/ 15 h 15"/>
                  <a:gd name="T4" fmla="*/ 0 w 48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5">
                    <a:moveTo>
                      <a:pt x="0" y="0"/>
                    </a:moveTo>
                    <a:cubicBezTo>
                      <a:pt x="48" y="15"/>
                      <a:pt x="48" y="15"/>
                      <a:pt x="48" y="15"/>
                    </a:cubicBezTo>
                    <a:cubicBezTo>
                      <a:pt x="39" y="0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8055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97CC92-BC1C-4095-B00B-32DB67C703BB}"/>
              </a:ext>
            </a:extLst>
          </p:cNvPr>
          <p:cNvSpPr/>
          <p:nvPr/>
        </p:nvSpPr>
        <p:spPr>
          <a:xfrm>
            <a:off x="779929" y="1976718"/>
            <a:ext cx="1896036" cy="189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075708" y="2357638"/>
            <a:ext cx="1304479" cy="113419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19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120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485881"/>
            <a:ext cx="10847387" cy="4047838"/>
            <a:chOff x="673101" y="1485881"/>
            <a:chExt cx="10847387" cy="4047838"/>
          </a:xfrm>
        </p:grpSpPr>
        <p:sp>
          <p:nvSpPr>
            <p:cNvPr id="6" name="iŝ1íḍè">
              <a:extLst>
                <a:ext uri="{FF2B5EF4-FFF2-40B4-BE49-F238E27FC236}">
                  <a16:creationId xmlns:a16="http://schemas.microsoft.com/office/drawing/2014/main" id="{B5D93994-DD49-4EB0-9593-E29165A332B5}"/>
                </a:ext>
              </a:extLst>
            </p:cNvPr>
            <p:cNvSpPr/>
            <p:nvPr/>
          </p:nvSpPr>
          <p:spPr>
            <a:xfrm rot="5400000">
              <a:off x="7102376" y="3430736"/>
              <a:ext cx="1328599" cy="173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" name="íṧlíde">
              <a:extLst>
                <a:ext uri="{FF2B5EF4-FFF2-40B4-BE49-F238E27FC236}">
                  <a16:creationId xmlns:a16="http://schemas.microsoft.com/office/drawing/2014/main" id="{33B144D5-439C-4B42-B530-15C570DDBE0B}"/>
                </a:ext>
              </a:extLst>
            </p:cNvPr>
            <p:cNvSpPr/>
            <p:nvPr/>
          </p:nvSpPr>
          <p:spPr bwMode="auto">
            <a:xfrm>
              <a:off x="7820486" y="3452222"/>
              <a:ext cx="183860" cy="246174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işľiḋe">
              <a:extLst>
                <a:ext uri="{FF2B5EF4-FFF2-40B4-BE49-F238E27FC236}">
                  <a16:creationId xmlns:a16="http://schemas.microsoft.com/office/drawing/2014/main" id="{49375140-70DB-4694-B5F3-9B36FBDCE7B2}"/>
                </a:ext>
              </a:extLst>
            </p:cNvPr>
            <p:cNvSpPr/>
            <p:nvPr/>
          </p:nvSpPr>
          <p:spPr>
            <a:xfrm rot="10800000">
              <a:off x="7680181" y="4205120"/>
              <a:ext cx="172999" cy="132859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ṣlíďê">
              <a:extLst>
                <a:ext uri="{FF2B5EF4-FFF2-40B4-BE49-F238E27FC236}">
                  <a16:creationId xmlns:a16="http://schemas.microsoft.com/office/drawing/2014/main" id="{5B910334-B83D-4772-9E95-205762A4DDB1}"/>
                </a:ext>
              </a:extLst>
            </p:cNvPr>
            <p:cNvSpPr txBox="1"/>
            <p:nvPr/>
          </p:nvSpPr>
          <p:spPr>
            <a:xfrm>
              <a:off x="6595672" y="1892902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09:00 AM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  <p:grpSp>
          <p:nvGrpSpPr>
            <p:cNvPr id="10" name="íṥľîḓê">
              <a:extLst>
                <a:ext uri="{FF2B5EF4-FFF2-40B4-BE49-F238E27FC236}">
                  <a16:creationId xmlns:a16="http://schemas.microsoft.com/office/drawing/2014/main" id="{65ACF88D-29F9-4DD6-8039-D5074B41E5E3}"/>
                </a:ext>
              </a:extLst>
            </p:cNvPr>
            <p:cNvGrpSpPr/>
            <p:nvPr/>
          </p:nvGrpSpPr>
          <p:grpSpPr>
            <a:xfrm>
              <a:off x="7680178" y="1485881"/>
              <a:ext cx="324169" cy="1328599"/>
              <a:chOff x="14684500" y="2780664"/>
              <a:chExt cx="648337" cy="2657198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19" name="í$ḻiďé">
                <a:extLst>
                  <a:ext uri="{FF2B5EF4-FFF2-40B4-BE49-F238E27FC236}">
                    <a16:creationId xmlns:a16="http://schemas.microsoft.com/office/drawing/2014/main" id="{3CDCAC60-378F-4E77-895D-38AAAD03A302}"/>
                  </a:ext>
                </a:extLst>
              </p:cNvPr>
              <p:cNvSpPr/>
              <p:nvPr/>
            </p:nvSpPr>
            <p:spPr>
              <a:xfrm flipH="1">
                <a:off x="14684500" y="2780664"/>
                <a:ext cx="345997" cy="26571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śľíḓé">
                <a:extLst>
                  <a:ext uri="{FF2B5EF4-FFF2-40B4-BE49-F238E27FC236}">
                    <a16:creationId xmlns:a16="http://schemas.microsoft.com/office/drawing/2014/main" id="{F19327FB-725F-4934-BBA2-44240B24AAAA}"/>
                  </a:ext>
                </a:extLst>
              </p:cNvPr>
              <p:cNvSpPr/>
              <p:nvPr/>
            </p:nvSpPr>
            <p:spPr bwMode="auto">
              <a:xfrm>
                <a:off x="14965117" y="3903353"/>
                <a:ext cx="367720" cy="492348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ïşḷîḑé">
              <a:extLst>
                <a:ext uri="{FF2B5EF4-FFF2-40B4-BE49-F238E27FC236}">
                  <a16:creationId xmlns:a16="http://schemas.microsoft.com/office/drawing/2014/main" id="{C1EA09DA-7A61-4656-8B65-6E0E616F3694}"/>
                </a:ext>
              </a:extLst>
            </p:cNvPr>
            <p:cNvSpPr/>
            <p:nvPr/>
          </p:nvSpPr>
          <p:spPr bwMode="auto">
            <a:xfrm>
              <a:off x="7820486" y="4731211"/>
              <a:ext cx="183860" cy="246174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ïṥļïḓé">
              <a:extLst>
                <a:ext uri="{FF2B5EF4-FFF2-40B4-BE49-F238E27FC236}">
                  <a16:creationId xmlns:a16="http://schemas.microsoft.com/office/drawing/2014/main" id="{24B6E459-C14E-4924-A192-3FCE63575EC9}"/>
                </a:ext>
              </a:extLst>
            </p:cNvPr>
            <p:cNvSpPr txBox="1"/>
            <p:nvPr/>
          </p:nvSpPr>
          <p:spPr>
            <a:xfrm>
              <a:off x="673102" y="2484997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3" name="ïšlïďê">
              <a:extLst>
                <a:ext uri="{FF2B5EF4-FFF2-40B4-BE49-F238E27FC236}">
                  <a16:creationId xmlns:a16="http://schemas.microsoft.com/office/drawing/2014/main" id="{372BB8FE-61F9-4D20-AD9D-8E93CE3CD0E8}"/>
                </a:ext>
              </a:extLst>
            </p:cNvPr>
            <p:cNvSpPr txBox="1"/>
            <p:nvPr/>
          </p:nvSpPr>
          <p:spPr>
            <a:xfrm>
              <a:off x="673101" y="3337158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4" name="îṧḷide">
              <a:extLst>
                <a:ext uri="{FF2B5EF4-FFF2-40B4-BE49-F238E27FC236}">
                  <a16:creationId xmlns:a16="http://schemas.microsoft.com/office/drawing/2014/main" id="{B72DBC5D-AB08-4B63-B579-E37C7018A591}"/>
                </a:ext>
              </a:extLst>
            </p:cNvPr>
            <p:cNvSpPr txBox="1"/>
            <p:nvPr/>
          </p:nvSpPr>
          <p:spPr>
            <a:xfrm>
              <a:off x="8144656" y="1837721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5" name="íṡḻîḓé">
              <a:extLst>
                <a:ext uri="{FF2B5EF4-FFF2-40B4-BE49-F238E27FC236}">
                  <a16:creationId xmlns:a16="http://schemas.microsoft.com/office/drawing/2014/main" id="{57631360-D283-40E9-8BFF-6C66EC131AD9}"/>
                </a:ext>
              </a:extLst>
            </p:cNvPr>
            <p:cNvSpPr txBox="1"/>
            <p:nvPr/>
          </p:nvSpPr>
          <p:spPr>
            <a:xfrm>
              <a:off x="8144656" y="3204777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6" name="îṧlîḋè">
              <a:extLst>
                <a:ext uri="{FF2B5EF4-FFF2-40B4-BE49-F238E27FC236}">
                  <a16:creationId xmlns:a16="http://schemas.microsoft.com/office/drawing/2014/main" id="{23E222B0-9487-425C-90EF-FDCB7F637120}"/>
                </a:ext>
              </a:extLst>
            </p:cNvPr>
            <p:cNvSpPr txBox="1"/>
            <p:nvPr/>
          </p:nvSpPr>
          <p:spPr>
            <a:xfrm>
              <a:off x="8144656" y="4556961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7" name="í$1îḑè">
              <a:extLst>
                <a:ext uri="{FF2B5EF4-FFF2-40B4-BE49-F238E27FC236}">
                  <a16:creationId xmlns:a16="http://schemas.microsoft.com/office/drawing/2014/main" id="{5A850C22-457A-449E-AF70-CA87DCC2013A}"/>
                </a:ext>
              </a:extLst>
            </p:cNvPr>
            <p:cNvSpPr txBox="1"/>
            <p:nvPr/>
          </p:nvSpPr>
          <p:spPr>
            <a:xfrm>
              <a:off x="6595672" y="3259958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11:00 AM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  <p:sp>
          <p:nvSpPr>
            <p:cNvPr id="18" name="íṡļiḋe">
              <a:extLst>
                <a:ext uri="{FF2B5EF4-FFF2-40B4-BE49-F238E27FC236}">
                  <a16:creationId xmlns:a16="http://schemas.microsoft.com/office/drawing/2014/main" id="{21AFFA2C-94F2-42AB-A685-76E36A8ACC3F}"/>
                </a:ext>
              </a:extLst>
            </p:cNvPr>
            <p:cNvSpPr txBox="1"/>
            <p:nvPr/>
          </p:nvSpPr>
          <p:spPr>
            <a:xfrm>
              <a:off x="6595672" y="4612142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16:00 PM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13362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7" name="2128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655798"/>
            <a:ext cx="12192000" cy="6202198"/>
            <a:chOff x="0" y="655798"/>
            <a:chExt cx="12192000" cy="6202198"/>
          </a:xfrm>
        </p:grpSpPr>
        <p:sp>
          <p:nvSpPr>
            <p:cNvPr id="58" name="ïṧḷíḋe">
              <a:extLst>
                <a:ext uri="{FF2B5EF4-FFF2-40B4-BE49-F238E27FC236}">
                  <a16:creationId xmlns:a16="http://schemas.microsoft.com/office/drawing/2014/main" id="{316577BD-5BB0-43C2-9E0C-BC2DB7CFAE2A}"/>
                </a:ext>
              </a:extLst>
            </p:cNvPr>
            <p:cNvSpPr/>
            <p:nvPr/>
          </p:nvSpPr>
          <p:spPr>
            <a:xfrm>
              <a:off x="0" y="3472024"/>
              <a:ext cx="12192000" cy="3385972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59" name="îŝ1idè">
              <a:extLst>
                <a:ext uri="{FF2B5EF4-FFF2-40B4-BE49-F238E27FC236}">
                  <a16:creationId xmlns:a16="http://schemas.microsoft.com/office/drawing/2014/main" id="{5C381061-5036-4542-BB38-C16BC576D313}"/>
                </a:ext>
              </a:extLst>
            </p:cNvPr>
            <p:cNvGrpSpPr/>
            <p:nvPr/>
          </p:nvGrpSpPr>
          <p:grpSpPr>
            <a:xfrm>
              <a:off x="2137024" y="655798"/>
              <a:ext cx="2686180" cy="3203826"/>
              <a:chOff x="1104337" y="473511"/>
              <a:chExt cx="2991848" cy="3568400"/>
            </a:xfrm>
          </p:grpSpPr>
          <p:grpSp>
            <p:nvGrpSpPr>
              <p:cNvPr id="84" name="íṡļídè">
                <a:extLst>
                  <a:ext uri="{FF2B5EF4-FFF2-40B4-BE49-F238E27FC236}">
                    <a16:creationId xmlns:a16="http://schemas.microsoft.com/office/drawing/2014/main" id="{1CD7EEEB-BE02-490E-8284-F402EC901861}"/>
                  </a:ext>
                </a:extLst>
              </p:cNvPr>
              <p:cNvGrpSpPr/>
              <p:nvPr/>
            </p:nvGrpSpPr>
            <p:grpSpPr>
              <a:xfrm>
                <a:off x="1219126" y="473511"/>
                <a:ext cx="2877059" cy="1417467"/>
                <a:chOff x="5851479" y="741782"/>
                <a:chExt cx="2877059" cy="1417467"/>
              </a:xfrm>
            </p:grpSpPr>
            <p:sp>
              <p:nvSpPr>
                <p:cNvPr id="92" name="îsḷïḋê">
                  <a:extLst>
                    <a:ext uri="{FF2B5EF4-FFF2-40B4-BE49-F238E27FC236}">
                      <a16:creationId xmlns:a16="http://schemas.microsoft.com/office/drawing/2014/main" id="{E19B465F-DE65-4E97-901E-A3E8D38FDD6B}"/>
                    </a:ext>
                  </a:extLst>
                </p:cNvPr>
                <p:cNvSpPr/>
                <p:nvPr/>
              </p:nvSpPr>
              <p:spPr bwMode="auto">
                <a:xfrm>
                  <a:off x="6766902" y="1383435"/>
                  <a:ext cx="1595259" cy="775814"/>
                </a:xfrm>
                <a:custGeom>
                  <a:avLst/>
                  <a:gdLst>
                    <a:gd name="connsiteX0" fmla="*/ 1132965 w 1595259"/>
                    <a:gd name="connsiteY0" fmla="*/ 657 h 775814"/>
                    <a:gd name="connsiteX1" fmla="*/ 1595259 w 1595259"/>
                    <a:gd name="connsiteY1" fmla="*/ 106343 h 775814"/>
                    <a:gd name="connsiteX2" fmla="*/ 898676 w 1595259"/>
                    <a:gd name="connsiteY2" fmla="*/ 56107 h 775814"/>
                    <a:gd name="connsiteX3" fmla="*/ 75634 w 1595259"/>
                    <a:gd name="connsiteY3" fmla="*/ 738331 h 775814"/>
                    <a:gd name="connsiteX4" fmla="*/ 63872 w 1595259"/>
                    <a:gd name="connsiteY4" fmla="*/ 775814 h 775814"/>
                    <a:gd name="connsiteX5" fmla="*/ 0 w 1595259"/>
                    <a:gd name="connsiteY5" fmla="*/ 775814 h 775814"/>
                    <a:gd name="connsiteX6" fmla="*/ 7510 w 1595259"/>
                    <a:gd name="connsiteY6" fmla="*/ 744930 h 775814"/>
                    <a:gd name="connsiteX7" fmla="*/ 834044 w 1595259"/>
                    <a:gd name="connsiteY7" fmla="*/ 27401 h 775814"/>
                    <a:gd name="connsiteX8" fmla="*/ 1132965 w 1595259"/>
                    <a:gd name="connsiteY8" fmla="*/ 657 h 77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95259" h="775814">
                      <a:moveTo>
                        <a:pt x="1132965" y="657"/>
                      </a:moveTo>
                      <a:cubicBezTo>
                        <a:pt x="1297349" y="5983"/>
                        <a:pt x="1456122" y="43548"/>
                        <a:pt x="1595259" y="106343"/>
                      </a:cubicBezTo>
                      <a:cubicBezTo>
                        <a:pt x="1387002" y="27401"/>
                        <a:pt x="1142839" y="5871"/>
                        <a:pt x="898676" y="56107"/>
                      </a:cubicBezTo>
                      <a:cubicBezTo>
                        <a:pt x="500115" y="142226"/>
                        <a:pt x="194462" y="414039"/>
                        <a:pt x="75634" y="738331"/>
                      </a:cubicBezTo>
                      <a:lnTo>
                        <a:pt x="63872" y="775814"/>
                      </a:lnTo>
                      <a:lnTo>
                        <a:pt x="0" y="775814"/>
                      </a:lnTo>
                      <a:lnTo>
                        <a:pt x="7510" y="744930"/>
                      </a:lnTo>
                      <a:cubicBezTo>
                        <a:pt x="107613" y="403499"/>
                        <a:pt x="413939" y="120696"/>
                        <a:pt x="834044" y="27401"/>
                      </a:cubicBezTo>
                      <a:cubicBezTo>
                        <a:pt x="933684" y="5871"/>
                        <a:pt x="1034334" y="-2539"/>
                        <a:pt x="1132965" y="65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93" name="ísļïḑé">
                  <a:extLst>
                    <a:ext uri="{FF2B5EF4-FFF2-40B4-BE49-F238E27FC236}">
                      <a16:creationId xmlns:a16="http://schemas.microsoft.com/office/drawing/2014/main" id="{57EB9BFD-ED6C-499D-A071-FAC1B1DE02FE}"/>
                    </a:ext>
                  </a:extLst>
                </p:cNvPr>
                <p:cNvSpPr/>
                <p:nvPr/>
              </p:nvSpPr>
              <p:spPr bwMode="auto">
                <a:xfrm>
                  <a:off x="6960230" y="741782"/>
                  <a:ext cx="1768308" cy="1329260"/>
                </a:xfrm>
                <a:custGeom>
                  <a:avLst/>
                  <a:gdLst>
                    <a:gd name="T0" fmla="*/ 9 w 246"/>
                    <a:gd name="T1" fmla="*/ 121 h 185"/>
                    <a:gd name="T2" fmla="*/ 73 w 246"/>
                    <a:gd name="T3" fmla="*/ 31 h 185"/>
                    <a:gd name="T4" fmla="*/ 69 w 246"/>
                    <a:gd name="T5" fmla="*/ 42 h 185"/>
                    <a:gd name="T6" fmla="*/ 192 w 246"/>
                    <a:gd name="T7" fmla="*/ 58 h 185"/>
                    <a:gd name="T8" fmla="*/ 246 w 246"/>
                    <a:gd name="T9" fmla="*/ 133 h 185"/>
                    <a:gd name="T10" fmla="*/ 203 w 246"/>
                    <a:gd name="T11" fmla="*/ 150 h 185"/>
                    <a:gd name="T12" fmla="*/ 105 w 246"/>
                    <a:gd name="T13" fmla="*/ 168 h 185"/>
                    <a:gd name="T14" fmla="*/ 59 w 246"/>
                    <a:gd name="T15" fmla="*/ 147 h 185"/>
                    <a:gd name="T16" fmla="*/ 71 w 246"/>
                    <a:gd name="T17" fmla="*/ 164 h 185"/>
                    <a:gd name="T18" fmla="*/ 0 w 246"/>
                    <a:gd name="T19" fmla="*/ 145 h 185"/>
                    <a:gd name="T20" fmla="*/ 165 w 246"/>
                    <a:gd name="T21" fmla="*/ 83 h 185"/>
                    <a:gd name="T22" fmla="*/ 9 w 246"/>
                    <a:gd name="T23" fmla="*/ 121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6" h="185">
                      <a:moveTo>
                        <a:pt x="9" y="121"/>
                      </a:moveTo>
                      <a:cubicBezTo>
                        <a:pt x="9" y="121"/>
                        <a:pt x="14" y="59"/>
                        <a:pt x="73" y="31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9" y="42"/>
                        <a:pt x="124" y="0"/>
                        <a:pt x="192" y="58"/>
                      </a:cubicBezTo>
                      <a:cubicBezTo>
                        <a:pt x="241" y="99"/>
                        <a:pt x="246" y="133"/>
                        <a:pt x="246" y="133"/>
                      </a:cubicBezTo>
                      <a:cubicBezTo>
                        <a:pt x="246" y="133"/>
                        <a:pt x="230" y="116"/>
                        <a:pt x="203" y="150"/>
                      </a:cubicBezTo>
                      <a:cubicBezTo>
                        <a:pt x="187" y="169"/>
                        <a:pt x="142" y="185"/>
                        <a:pt x="105" y="168"/>
                      </a:cubicBezTo>
                      <a:cubicBezTo>
                        <a:pt x="68" y="151"/>
                        <a:pt x="59" y="147"/>
                        <a:pt x="59" y="147"/>
                      </a:cubicBezTo>
                      <a:cubicBezTo>
                        <a:pt x="71" y="164"/>
                        <a:pt x="71" y="164"/>
                        <a:pt x="71" y="164"/>
                      </a:cubicBezTo>
                      <a:cubicBezTo>
                        <a:pt x="71" y="164"/>
                        <a:pt x="17" y="124"/>
                        <a:pt x="0" y="145"/>
                      </a:cubicBezTo>
                      <a:cubicBezTo>
                        <a:pt x="0" y="145"/>
                        <a:pt x="79" y="49"/>
                        <a:pt x="165" y="83"/>
                      </a:cubicBezTo>
                      <a:cubicBezTo>
                        <a:pt x="165" y="83"/>
                        <a:pt x="91" y="41"/>
                        <a:pt x="9" y="121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Slíḓé">
                  <a:extLst>
                    <a:ext uri="{FF2B5EF4-FFF2-40B4-BE49-F238E27FC236}">
                      <a16:creationId xmlns:a16="http://schemas.microsoft.com/office/drawing/2014/main" id="{70D8C23F-8D4E-46C3-A46A-BCCD6306586E}"/>
                    </a:ext>
                  </a:extLst>
                </p:cNvPr>
                <p:cNvSpPr/>
                <p:nvPr/>
              </p:nvSpPr>
              <p:spPr bwMode="auto">
                <a:xfrm>
                  <a:off x="5851479" y="1195506"/>
                  <a:ext cx="1087553" cy="902787"/>
                </a:xfrm>
                <a:custGeom>
                  <a:avLst/>
                  <a:gdLst>
                    <a:gd name="T0" fmla="*/ 167 w 196"/>
                    <a:gd name="T1" fmla="*/ 142 h 163"/>
                    <a:gd name="T2" fmla="*/ 170 w 196"/>
                    <a:gd name="T3" fmla="*/ 48 h 163"/>
                    <a:gd name="T4" fmla="*/ 167 w 196"/>
                    <a:gd name="T5" fmla="*/ 57 h 163"/>
                    <a:gd name="T6" fmla="*/ 75 w 196"/>
                    <a:gd name="T7" fmla="*/ 3 h 163"/>
                    <a:gd name="T8" fmla="*/ 0 w 196"/>
                    <a:gd name="T9" fmla="*/ 26 h 163"/>
                    <a:gd name="T10" fmla="*/ 20 w 196"/>
                    <a:gd name="T11" fmla="*/ 60 h 163"/>
                    <a:gd name="T12" fmla="*/ 77 w 196"/>
                    <a:gd name="T13" fmla="*/ 124 h 163"/>
                    <a:gd name="T14" fmla="*/ 119 w 196"/>
                    <a:gd name="T15" fmla="*/ 134 h 163"/>
                    <a:gd name="T16" fmla="*/ 102 w 196"/>
                    <a:gd name="T17" fmla="*/ 139 h 163"/>
                    <a:gd name="T18" fmla="*/ 161 w 196"/>
                    <a:gd name="T19" fmla="*/ 163 h 163"/>
                    <a:gd name="T20" fmla="*/ 81 w 196"/>
                    <a:gd name="T21" fmla="*/ 35 h 163"/>
                    <a:gd name="T22" fmla="*/ 167 w 196"/>
                    <a:gd name="T23" fmla="*/ 142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6" h="163">
                      <a:moveTo>
                        <a:pt x="167" y="142"/>
                      </a:moveTo>
                      <a:cubicBezTo>
                        <a:pt x="167" y="142"/>
                        <a:pt x="196" y="98"/>
                        <a:pt x="170" y="48"/>
                      </a:cubicBezTo>
                      <a:cubicBezTo>
                        <a:pt x="167" y="57"/>
                        <a:pt x="167" y="57"/>
                        <a:pt x="167" y="57"/>
                      </a:cubicBezTo>
                      <a:cubicBezTo>
                        <a:pt x="167" y="57"/>
                        <a:pt x="152" y="0"/>
                        <a:pt x="75" y="3"/>
                      </a:cubicBezTo>
                      <a:cubicBezTo>
                        <a:pt x="21" y="6"/>
                        <a:pt x="0" y="26"/>
                        <a:pt x="0" y="26"/>
                      </a:cubicBezTo>
                      <a:cubicBezTo>
                        <a:pt x="0" y="26"/>
                        <a:pt x="19" y="23"/>
                        <a:pt x="20" y="60"/>
                      </a:cubicBezTo>
                      <a:cubicBezTo>
                        <a:pt x="21" y="81"/>
                        <a:pt x="43" y="116"/>
                        <a:pt x="77" y="124"/>
                      </a:cubicBezTo>
                      <a:cubicBezTo>
                        <a:pt x="111" y="131"/>
                        <a:pt x="119" y="134"/>
                        <a:pt x="119" y="134"/>
                      </a:cubicBezTo>
                      <a:cubicBezTo>
                        <a:pt x="102" y="139"/>
                        <a:pt x="102" y="139"/>
                        <a:pt x="102" y="139"/>
                      </a:cubicBezTo>
                      <a:cubicBezTo>
                        <a:pt x="102" y="139"/>
                        <a:pt x="159" y="140"/>
                        <a:pt x="161" y="163"/>
                      </a:cubicBezTo>
                      <a:cubicBezTo>
                        <a:pt x="161" y="163"/>
                        <a:pt x="157" y="56"/>
                        <a:pt x="81" y="35"/>
                      </a:cubicBezTo>
                      <a:cubicBezTo>
                        <a:pt x="81" y="35"/>
                        <a:pt x="153" y="45"/>
                        <a:pt x="167" y="14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5" name="îślïḋè">
                <a:extLst>
                  <a:ext uri="{FF2B5EF4-FFF2-40B4-BE49-F238E27FC236}">
                    <a16:creationId xmlns:a16="http://schemas.microsoft.com/office/drawing/2014/main" id="{FCED333D-08F6-4E09-85F0-BBA2AB6EF672}"/>
                  </a:ext>
                </a:extLst>
              </p:cNvPr>
              <p:cNvSpPr/>
              <p:nvPr/>
            </p:nvSpPr>
            <p:spPr>
              <a:xfrm>
                <a:off x="1107384" y="1908311"/>
                <a:ext cx="2130552" cy="2130552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š1íďè">
                <a:extLst>
                  <a:ext uri="{FF2B5EF4-FFF2-40B4-BE49-F238E27FC236}">
                    <a16:creationId xmlns:a16="http://schemas.microsoft.com/office/drawing/2014/main" id="{84901E4F-BC54-4F81-818C-5E6D10A77918}"/>
                  </a:ext>
                </a:extLst>
              </p:cNvPr>
              <p:cNvSpPr/>
              <p:nvPr/>
            </p:nvSpPr>
            <p:spPr>
              <a:xfrm>
                <a:off x="1284047" y="1908311"/>
                <a:ext cx="1355175" cy="1828800"/>
              </a:xfrm>
              <a:custGeom>
                <a:avLst/>
                <a:gdLst>
                  <a:gd name="connsiteX0" fmla="*/ 887090 w 1355175"/>
                  <a:gd name="connsiteY0" fmla="*/ 0 h 1828800"/>
                  <a:gd name="connsiteX1" fmla="*/ 996164 w 1355175"/>
                  <a:gd name="connsiteY1" fmla="*/ 5508 h 1828800"/>
                  <a:gd name="connsiteX2" fmla="*/ 1047944 w 1355175"/>
                  <a:gd name="connsiteY2" fmla="*/ 13411 h 1828800"/>
                  <a:gd name="connsiteX3" fmla="*/ 1111570 w 1355175"/>
                  <a:gd name="connsiteY3" fmla="*/ 83416 h 1828800"/>
                  <a:gd name="connsiteX4" fmla="*/ 1355175 w 1355175"/>
                  <a:gd name="connsiteY4" fmla="*/ 762000 h 1828800"/>
                  <a:gd name="connsiteX5" fmla="*/ 288375 w 1355175"/>
                  <a:gd name="connsiteY5" fmla="*/ 1828800 h 1828800"/>
                  <a:gd name="connsiteX6" fmla="*/ 179301 w 1355175"/>
                  <a:gd name="connsiteY6" fmla="*/ 1823292 h 1828800"/>
                  <a:gd name="connsiteX7" fmla="*/ 176223 w 1355175"/>
                  <a:gd name="connsiteY7" fmla="*/ 1822822 h 1828800"/>
                  <a:gd name="connsiteX8" fmla="*/ 254590 w 1355175"/>
                  <a:gd name="connsiteY8" fmla="*/ 1814922 h 1828800"/>
                  <a:gd name="connsiteX9" fmla="*/ 800005 w 1355175"/>
                  <a:gd name="connsiteY9" fmla="*/ 1145721 h 1828800"/>
                  <a:gd name="connsiteX10" fmla="*/ 116926 w 1355175"/>
                  <a:gd name="connsiteY10" fmla="*/ 462642 h 1828800"/>
                  <a:gd name="connsiteX11" fmla="*/ 0 w 1355175"/>
                  <a:gd name="connsiteY11" fmla="*/ 474429 h 1828800"/>
                  <a:gd name="connsiteX12" fmla="*/ 2483 w 1355175"/>
                  <a:gd name="connsiteY12" fmla="*/ 470342 h 1828800"/>
                  <a:gd name="connsiteX13" fmla="*/ 887090 w 1355175"/>
                  <a:gd name="connsiteY13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55175" h="1828800">
                    <a:moveTo>
                      <a:pt x="887090" y="0"/>
                    </a:moveTo>
                    <a:cubicBezTo>
                      <a:pt x="923914" y="0"/>
                      <a:pt x="960302" y="1866"/>
                      <a:pt x="996164" y="5508"/>
                    </a:cubicBezTo>
                    <a:lnTo>
                      <a:pt x="1047944" y="13411"/>
                    </a:lnTo>
                    <a:lnTo>
                      <a:pt x="1111570" y="83416"/>
                    </a:lnTo>
                    <a:cubicBezTo>
                      <a:pt x="1263755" y="267822"/>
                      <a:pt x="1355175" y="504235"/>
                      <a:pt x="1355175" y="762000"/>
                    </a:cubicBezTo>
                    <a:cubicBezTo>
                      <a:pt x="1355175" y="1351177"/>
                      <a:pt x="877552" y="1828800"/>
                      <a:pt x="288375" y="1828800"/>
                    </a:cubicBezTo>
                    <a:cubicBezTo>
                      <a:pt x="251552" y="1828800"/>
                      <a:pt x="215164" y="1826934"/>
                      <a:pt x="179301" y="1823292"/>
                    </a:cubicBezTo>
                    <a:lnTo>
                      <a:pt x="176223" y="1822822"/>
                    </a:lnTo>
                    <a:lnTo>
                      <a:pt x="254590" y="1814922"/>
                    </a:lnTo>
                    <a:cubicBezTo>
                      <a:pt x="565858" y="1751228"/>
                      <a:pt x="800005" y="1475818"/>
                      <a:pt x="800005" y="1145721"/>
                    </a:cubicBezTo>
                    <a:cubicBezTo>
                      <a:pt x="800005" y="768467"/>
                      <a:pt x="494180" y="462642"/>
                      <a:pt x="116926" y="462642"/>
                    </a:cubicBezTo>
                    <a:lnTo>
                      <a:pt x="0" y="474429"/>
                    </a:lnTo>
                    <a:lnTo>
                      <a:pt x="2483" y="470342"/>
                    </a:lnTo>
                    <a:cubicBezTo>
                      <a:pt x="194195" y="186571"/>
                      <a:pt x="518855" y="0"/>
                      <a:pt x="88709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7" name="îş1ïďè">
                <a:extLst>
                  <a:ext uri="{FF2B5EF4-FFF2-40B4-BE49-F238E27FC236}">
                    <a16:creationId xmlns:a16="http://schemas.microsoft.com/office/drawing/2014/main" id="{654292C1-B529-46B1-9D8D-78CCEE0C1D84}"/>
                  </a:ext>
                </a:extLst>
              </p:cNvPr>
              <p:cNvSpPr/>
              <p:nvPr/>
            </p:nvSpPr>
            <p:spPr>
              <a:xfrm>
                <a:off x="1422801" y="1921722"/>
                <a:ext cx="1815135" cy="2120189"/>
              </a:xfrm>
              <a:custGeom>
                <a:avLst/>
                <a:gdLst>
                  <a:gd name="connsiteX0" fmla="*/ 909189 w 1815135"/>
                  <a:gd name="connsiteY0" fmla="*/ 0 h 2120189"/>
                  <a:gd name="connsiteX1" fmla="*/ 963332 w 1815135"/>
                  <a:gd name="connsiteY1" fmla="*/ 8263 h 2120189"/>
                  <a:gd name="connsiteX2" fmla="*/ 1815135 w 1815135"/>
                  <a:gd name="connsiteY2" fmla="*/ 1053389 h 2120189"/>
                  <a:gd name="connsiteX3" fmla="*/ 748335 w 1815135"/>
                  <a:gd name="connsiteY3" fmla="*/ 2120189 h 2120189"/>
                  <a:gd name="connsiteX4" fmla="*/ 69751 w 1815135"/>
                  <a:gd name="connsiteY4" fmla="*/ 1876584 h 2120189"/>
                  <a:gd name="connsiteX5" fmla="*/ 0 w 1815135"/>
                  <a:gd name="connsiteY5" fmla="*/ 1813189 h 2120189"/>
                  <a:gd name="connsiteX6" fmla="*/ 37468 w 1815135"/>
                  <a:gd name="connsiteY6" fmla="*/ 1809411 h 2120189"/>
                  <a:gd name="connsiteX7" fmla="*/ 40546 w 1815135"/>
                  <a:gd name="connsiteY7" fmla="*/ 1809881 h 2120189"/>
                  <a:gd name="connsiteX8" fmla="*/ 149620 w 1815135"/>
                  <a:gd name="connsiteY8" fmla="*/ 1815389 h 2120189"/>
                  <a:gd name="connsiteX9" fmla="*/ 1216420 w 1815135"/>
                  <a:gd name="connsiteY9" fmla="*/ 748589 h 2120189"/>
                  <a:gd name="connsiteX10" fmla="*/ 972815 w 1815135"/>
                  <a:gd name="connsiteY10" fmla="*/ 70005 h 2120189"/>
                  <a:gd name="connsiteX11" fmla="*/ 909189 w 1815135"/>
                  <a:gd name="connsiteY11" fmla="*/ 0 h 212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15135" h="2120189">
                    <a:moveTo>
                      <a:pt x="909189" y="0"/>
                    </a:moveTo>
                    <a:lnTo>
                      <a:pt x="963332" y="8263"/>
                    </a:lnTo>
                    <a:cubicBezTo>
                      <a:pt x="1449455" y="107738"/>
                      <a:pt x="1815135" y="537859"/>
                      <a:pt x="1815135" y="1053389"/>
                    </a:cubicBezTo>
                    <a:cubicBezTo>
                      <a:pt x="1815135" y="1642566"/>
                      <a:pt x="1337512" y="2120189"/>
                      <a:pt x="748335" y="2120189"/>
                    </a:cubicBezTo>
                    <a:cubicBezTo>
                      <a:pt x="490570" y="2120189"/>
                      <a:pt x="254157" y="2028769"/>
                      <a:pt x="69751" y="1876584"/>
                    </a:cubicBezTo>
                    <a:lnTo>
                      <a:pt x="0" y="1813189"/>
                    </a:lnTo>
                    <a:lnTo>
                      <a:pt x="37468" y="1809411"/>
                    </a:lnTo>
                    <a:lnTo>
                      <a:pt x="40546" y="1809881"/>
                    </a:lnTo>
                    <a:cubicBezTo>
                      <a:pt x="76409" y="1813523"/>
                      <a:pt x="112797" y="1815389"/>
                      <a:pt x="149620" y="1815389"/>
                    </a:cubicBezTo>
                    <a:cubicBezTo>
                      <a:pt x="738797" y="1815389"/>
                      <a:pt x="1216420" y="1337766"/>
                      <a:pt x="1216420" y="748589"/>
                    </a:cubicBezTo>
                    <a:cubicBezTo>
                      <a:pt x="1216420" y="490824"/>
                      <a:pt x="1125000" y="254411"/>
                      <a:pt x="972815" y="70005"/>
                    </a:cubicBezTo>
                    <a:lnTo>
                      <a:pt x="90918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ṥ1îḓe">
                <a:extLst>
                  <a:ext uri="{FF2B5EF4-FFF2-40B4-BE49-F238E27FC236}">
                    <a16:creationId xmlns:a16="http://schemas.microsoft.com/office/drawing/2014/main" id="{FA606B19-6952-452F-82B5-F58770A9520C}"/>
                  </a:ext>
                </a:extLst>
              </p:cNvPr>
              <p:cNvSpPr/>
              <p:nvPr/>
            </p:nvSpPr>
            <p:spPr>
              <a:xfrm>
                <a:off x="1104337" y="2370953"/>
                <a:ext cx="979715" cy="1360180"/>
              </a:xfrm>
              <a:custGeom>
                <a:avLst/>
                <a:gdLst>
                  <a:gd name="connsiteX0" fmla="*/ 296636 w 979715"/>
                  <a:gd name="connsiteY0" fmla="*/ 0 h 1360180"/>
                  <a:gd name="connsiteX1" fmla="*/ 979715 w 979715"/>
                  <a:gd name="connsiteY1" fmla="*/ 683079 h 1360180"/>
                  <a:gd name="connsiteX2" fmla="*/ 434300 w 979715"/>
                  <a:gd name="connsiteY2" fmla="*/ 1352280 h 1360180"/>
                  <a:gd name="connsiteX3" fmla="*/ 355933 w 979715"/>
                  <a:gd name="connsiteY3" fmla="*/ 1360180 h 1360180"/>
                  <a:gd name="connsiteX4" fmla="*/ 307232 w 979715"/>
                  <a:gd name="connsiteY4" fmla="*/ 1352748 h 1360180"/>
                  <a:gd name="connsiteX5" fmla="*/ 243605 w 979715"/>
                  <a:gd name="connsiteY5" fmla="*/ 1282742 h 1360180"/>
                  <a:gd name="connsiteX6" fmla="*/ 0 w 979715"/>
                  <a:gd name="connsiteY6" fmla="*/ 604158 h 1360180"/>
                  <a:gd name="connsiteX7" fmla="*/ 128757 w 979715"/>
                  <a:gd name="connsiteY7" fmla="*/ 95658 h 1360180"/>
                  <a:gd name="connsiteX8" fmla="*/ 179710 w 979715"/>
                  <a:gd name="connsiteY8" fmla="*/ 11787 h 1360180"/>
                  <a:gd name="connsiteX9" fmla="*/ 296636 w 979715"/>
                  <a:gd name="connsiteY9" fmla="*/ 0 h 136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9715" h="1360180">
                    <a:moveTo>
                      <a:pt x="296636" y="0"/>
                    </a:moveTo>
                    <a:cubicBezTo>
                      <a:pt x="673890" y="0"/>
                      <a:pt x="979715" y="305825"/>
                      <a:pt x="979715" y="683079"/>
                    </a:cubicBezTo>
                    <a:cubicBezTo>
                      <a:pt x="979715" y="1013176"/>
                      <a:pt x="745568" y="1288586"/>
                      <a:pt x="434300" y="1352280"/>
                    </a:cubicBezTo>
                    <a:lnTo>
                      <a:pt x="355933" y="1360180"/>
                    </a:lnTo>
                    <a:lnTo>
                      <a:pt x="307232" y="1352748"/>
                    </a:lnTo>
                    <a:lnTo>
                      <a:pt x="243605" y="1282742"/>
                    </a:lnTo>
                    <a:cubicBezTo>
                      <a:pt x="91420" y="1098336"/>
                      <a:pt x="0" y="861923"/>
                      <a:pt x="0" y="604158"/>
                    </a:cubicBezTo>
                    <a:cubicBezTo>
                      <a:pt x="0" y="420040"/>
                      <a:pt x="46643" y="246816"/>
                      <a:pt x="128757" y="95658"/>
                    </a:cubicBezTo>
                    <a:lnTo>
                      <a:pt x="179710" y="11787"/>
                    </a:lnTo>
                    <a:lnTo>
                      <a:pt x="29663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ṥ1îdê">
                <a:extLst>
                  <a:ext uri="{FF2B5EF4-FFF2-40B4-BE49-F238E27FC236}">
                    <a16:creationId xmlns:a16="http://schemas.microsoft.com/office/drawing/2014/main" id="{5CB34215-1DE6-4CDB-A21A-94EEF33F74F2}"/>
                  </a:ext>
                </a:extLst>
              </p:cNvPr>
              <p:cNvSpPr txBox="1"/>
              <p:nvPr/>
            </p:nvSpPr>
            <p:spPr>
              <a:xfrm>
                <a:off x="2495173" y="3300053"/>
                <a:ext cx="559193" cy="3428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defRPr lang="zh-CN" altLang="en-US" sz="1050" b="0" i="0" u="none" strike="noStrike" kern="1200" baseline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Impact" panose="020B0806030902050204" pitchFamily="34" charset="0"/>
                  </a:defRPr>
                </a:pPr>
                <a:r>
                  <a:rPr lang="en-US" sz="14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50%</a:t>
                </a:r>
              </a:p>
            </p:txBody>
          </p:sp>
          <p:sp>
            <p:nvSpPr>
              <p:cNvPr id="90" name="îśḻiḓê">
                <a:extLst>
                  <a:ext uri="{FF2B5EF4-FFF2-40B4-BE49-F238E27FC236}">
                    <a16:creationId xmlns:a16="http://schemas.microsoft.com/office/drawing/2014/main" id="{EFCAF3FE-8ABE-417E-BB83-32C34F977AB7}"/>
                  </a:ext>
                </a:extLst>
              </p:cNvPr>
              <p:cNvSpPr txBox="1"/>
              <p:nvPr/>
            </p:nvSpPr>
            <p:spPr>
              <a:xfrm>
                <a:off x="1267068" y="2904849"/>
                <a:ext cx="552051" cy="3428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defRPr lang="zh-CN" altLang="en-US" sz="1050" b="0" i="0" u="none" strike="noStrike" kern="1200" baseline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Impact" panose="020B0806030902050204" pitchFamily="34" charset="0"/>
                  </a:defRPr>
                </a:pPr>
                <a:r>
                  <a:rPr lang="en-US" sz="14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91" name="išḷíḑè">
                <a:extLst>
                  <a:ext uri="{FF2B5EF4-FFF2-40B4-BE49-F238E27FC236}">
                    <a16:creationId xmlns:a16="http://schemas.microsoft.com/office/drawing/2014/main" id="{D90253A2-C01F-4F98-87C4-FD033D56B2B5}"/>
                  </a:ext>
                </a:extLst>
              </p:cNvPr>
              <p:cNvSpPr txBox="1"/>
              <p:nvPr/>
            </p:nvSpPr>
            <p:spPr>
              <a:xfrm>
                <a:off x="1861720" y="2164034"/>
                <a:ext cx="557407" cy="3428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defRPr lang="zh-CN" altLang="en-US" sz="1050" b="0" i="0" u="none" strike="noStrike" kern="1200" baseline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Impact" panose="020B0806030902050204" pitchFamily="34" charset="0"/>
                  </a:defRPr>
                </a:pPr>
                <a:r>
                  <a:rPr lang="en-US" sz="14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30%</a:t>
                </a:r>
              </a:p>
            </p:txBody>
          </p:sp>
        </p:grp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DD155EB9-4819-4E68-B034-50A051B5EE68}"/>
                </a:ext>
              </a:extLst>
            </p:cNvPr>
            <p:cNvCxnSpPr/>
            <p:nvPr/>
          </p:nvCxnSpPr>
          <p:spPr>
            <a:xfrm>
              <a:off x="4033542" y="2317259"/>
              <a:ext cx="118872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ïṣḷïḑè"/>
            <p:cNvGrpSpPr/>
            <p:nvPr/>
          </p:nvGrpSpPr>
          <p:grpSpPr>
            <a:xfrm>
              <a:off x="5255714" y="1904313"/>
              <a:ext cx="3185487" cy="989481"/>
              <a:chOff x="5255714" y="1849252"/>
              <a:chExt cx="3185487" cy="989481"/>
            </a:xfrm>
          </p:grpSpPr>
          <p:sp>
            <p:nvSpPr>
              <p:cNvPr id="82" name="ïS1iḋé">
                <a:extLst>
                  <a:ext uri="{FF2B5EF4-FFF2-40B4-BE49-F238E27FC236}">
                    <a16:creationId xmlns:a16="http://schemas.microsoft.com/office/drawing/2014/main" id="{E7DD6F8C-ECA6-436D-9EDC-01F75C909B5B}"/>
                  </a:ext>
                </a:extLst>
              </p:cNvPr>
              <p:cNvSpPr txBox="1"/>
              <p:nvPr/>
            </p:nvSpPr>
            <p:spPr>
              <a:xfrm>
                <a:off x="5255714" y="2287331"/>
                <a:ext cx="3185487" cy="5514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>
                  <a:lnSpc>
                    <a:spcPct val="13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83" name="îš1ïďe">
                <a:extLst>
                  <a:ext uri="{FF2B5EF4-FFF2-40B4-BE49-F238E27FC236}">
                    <a16:creationId xmlns:a16="http://schemas.microsoft.com/office/drawing/2014/main" id="{CD625FF8-5417-4F2D-B96D-9F03218DCC80}"/>
                  </a:ext>
                </a:extLst>
              </p:cNvPr>
              <p:cNvSpPr txBox="1"/>
              <p:nvPr/>
            </p:nvSpPr>
            <p:spPr>
              <a:xfrm>
                <a:off x="5255714" y="1849252"/>
                <a:ext cx="3185487" cy="4380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dk1">
                        <a:lumMod val="100000"/>
                      </a:schemeClr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2" name="îṡḻiḍè">
              <a:extLst>
                <a:ext uri="{FF2B5EF4-FFF2-40B4-BE49-F238E27FC236}">
                  <a16:creationId xmlns:a16="http://schemas.microsoft.com/office/drawing/2014/main" id="{58CB0C44-78B7-4FAD-9FAD-8D72DABAD892}"/>
                </a:ext>
              </a:extLst>
            </p:cNvPr>
            <p:cNvGrpSpPr/>
            <p:nvPr/>
          </p:nvGrpSpPr>
          <p:grpSpPr>
            <a:xfrm>
              <a:off x="3522074" y="4376813"/>
              <a:ext cx="2298879" cy="629278"/>
              <a:chOff x="3658647" y="4776562"/>
              <a:chExt cx="2298879" cy="629278"/>
            </a:xfrm>
          </p:grpSpPr>
          <p:sp>
            <p:nvSpPr>
              <p:cNvPr id="78" name="îSļiḍê">
                <a:extLst>
                  <a:ext uri="{FF2B5EF4-FFF2-40B4-BE49-F238E27FC236}">
                    <a16:creationId xmlns:a16="http://schemas.microsoft.com/office/drawing/2014/main" id="{A39B4753-4FDD-400E-8B7B-033E5C10A929}"/>
                  </a:ext>
                </a:extLst>
              </p:cNvPr>
              <p:cNvSpPr txBox="1"/>
              <p:nvPr/>
            </p:nvSpPr>
            <p:spPr>
              <a:xfrm>
                <a:off x="4327479" y="4795736"/>
                <a:ext cx="1630047" cy="5909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92500"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grpSp>
            <p:nvGrpSpPr>
              <p:cNvPr id="79" name="íŝḻíḍê">
                <a:extLst>
                  <a:ext uri="{FF2B5EF4-FFF2-40B4-BE49-F238E27FC236}">
                    <a16:creationId xmlns:a16="http://schemas.microsoft.com/office/drawing/2014/main" id="{2C12EC72-5FF3-488A-9D8C-CCC39508609F}"/>
                  </a:ext>
                </a:extLst>
              </p:cNvPr>
              <p:cNvGrpSpPr/>
              <p:nvPr/>
            </p:nvGrpSpPr>
            <p:grpSpPr>
              <a:xfrm>
                <a:off x="3658647" y="4776562"/>
                <a:ext cx="629278" cy="629278"/>
                <a:chOff x="3622260" y="4690925"/>
                <a:chExt cx="761316" cy="761316"/>
              </a:xfrm>
            </p:grpSpPr>
            <p:sp>
              <p:nvSpPr>
                <p:cNvPr id="80" name="íṣḻíḓé">
                  <a:extLst>
                    <a:ext uri="{FF2B5EF4-FFF2-40B4-BE49-F238E27FC236}">
                      <a16:creationId xmlns:a16="http://schemas.microsoft.com/office/drawing/2014/main" id="{2C1BA965-2731-4456-BB3A-F39142C152B6}"/>
                    </a:ext>
                  </a:extLst>
                </p:cNvPr>
                <p:cNvSpPr/>
                <p:nvPr/>
              </p:nvSpPr>
              <p:spPr>
                <a:xfrm>
                  <a:off x="3622260" y="4690925"/>
                  <a:ext cx="761316" cy="761316"/>
                </a:xfrm>
                <a:prstGeom prst="roundRect">
                  <a:avLst>
                    <a:gd name="adj" fmla="val 35272"/>
                  </a:avLst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81" name="íṩ1iḓe">
                  <a:extLst>
                    <a:ext uri="{FF2B5EF4-FFF2-40B4-BE49-F238E27FC236}">
                      <a16:creationId xmlns:a16="http://schemas.microsoft.com/office/drawing/2014/main" id="{B6A00D0A-D9AF-4681-839D-3C7E1B0A9F54}"/>
                    </a:ext>
                  </a:extLst>
                </p:cNvPr>
                <p:cNvSpPr/>
                <p:nvPr/>
              </p:nvSpPr>
              <p:spPr>
                <a:xfrm>
                  <a:off x="3860474" y="4900454"/>
                  <a:ext cx="352260" cy="337233"/>
                </a:xfrm>
                <a:custGeom>
                  <a:avLst/>
                  <a:gdLst>
                    <a:gd name="connsiteX0" fmla="*/ 203672 w 338280"/>
                    <a:gd name="connsiteY0" fmla="*/ 246439 h 323850"/>
                    <a:gd name="connsiteX1" fmla="*/ 209657 w 338280"/>
                    <a:gd name="connsiteY1" fmla="*/ 252329 h 323850"/>
                    <a:gd name="connsiteX2" fmla="*/ 238919 w 338280"/>
                    <a:gd name="connsiteY2" fmla="*/ 305998 h 323850"/>
                    <a:gd name="connsiteX3" fmla="*/ 233599 w 338280"/>
                    <a:gd name="connsiteY3" fmla="*/ 316470 h 323850"/>
                    <a:gd name="connsiteX4" fmla="*/ 197687 w 338280"/>
                    <a:gd name="connsiteY4" fmla="*/ 252329 h 323850"/>
                    <a:gd name="connsiteX5" fmla="*/ 203672 w 338280"/>
                    <a:gd name="connsiteY5" fmla="*/ 246439 h 323850"/>
                    <a:gd name="connsiteX6" fmla="*/ 251574 w 338280"/>
                    <a:gd name="connsiteY6" fmla="*/ 214312 h 323850"/>
                    <a:gd name="connsiteX7" fmla="*/ 283252 w 338280"/>
                    <a:gd name="connsiteY7" fmla="*/ 222230 h 323850"/>
                    <a:gd name="connsiteX8" fmla="*/ 314931 w 338280"/>
                    <a:gd name="connsiteY8" fmla="*/ 275020 h 323850"/>
                    <a:gd name="connsiteX9" fmla="*/ 316251 w 338280"/>
                    <a:gd name="connsiteY9" fmla="*/ 285578 h 323850"/>
                    <a:gd name="connsiteX10" fmla="*/ 325490 w 338280"/>
                    <a:gd name="connsiteY10" fmla="*/ 313292 h 323850"/>
                    <a:gd name="connsiteX11" fmla="*/ 328130 w 338280"/>
                    <a:gd name="connsiteY11" fmla="*/ 319891 h 323850"/>
                    <a:gd name="connsiteX12" fmla="*/ 322851 w 338280"/>
                    <a:gd name="connsiteY12" fmla="*/ 323850 h 323850"/>
                    <a:gd name="connsiteX13" fmla="*/ 321531 w 338280"/>
                    <a:gd name="connsiteY13" fmla="*/ 323850 h 323850"/>
                    <a:gd name="connsiteX14" fmla="*/ 293812 w 338280"/>
                    <a:gd name="connsiteY14" fmla="*/ 310653 h 323850"/>
                    <a:gd name="connsiteX15" fmla="*/ 288532 w 338280"/>
                    <a:gd name="connsiteY15" fmla="*/ 301415 h 323850"/>
                    <a:gd name="connsiteX16" fmla="*/ 279292 w 338280"/>
                    <a:gd name="connsiteY16" fmla="*/ 288217 h 323850"/>
                    <a:gd name="connsiteX17" fmla="*/ 276652 w 338280"/>
                    <a:gd name="connsiteY17" fmla="*/ 289537 h 323850"/>
                    <a:gd name="connsiteX18" fmla="*/ 276652 w 338280"/>
                    <a:gd name="connsiteY18" fmla="*/ 290857 h 323850"/>
                    <a:gd name="connsiteX19" fmla="*/ 280612 w 338280"/>
                    <a:gd name="connsiteY19" fmla="*/ 294816 h 323850"/>
                    <a:gd name="connsiteX20" fmla="*/ 284572 w 338280"/>
                    <a:gd name="connsiteY20" fmla="*/ 301415 h 323850"/>
                    <a:gd name="connsiteX21" fmla="*/ 279292 w 338280"/>
                    <a:gd name="connsiteY21" fmla="*/ 308013 h 323850"/>
                    <a:gd name="connsiteX22" fmla="*/ 272693 w 338280"/>
                    <a:gd name="connsiteY22" fmla="*/ 308013 h 323850"/>
                    <a:gd name="connsiteX23" fmla="*/ 215935 w 338280"/>
                    <a:gd name="connsiteY23" fmla="*/ 259183 h 323850"/>
                    <a:gd name="connsiteX24" fmla="*/ 218574 w 338280"/>
                    <a:gd name="connsiteY24" fmla="*/ 226190 h 323850"/>
                    <a:gd name="connsiteX25" fmla="*/ 218574 w 338280"/>
                    <a:gd name="connsiteY25" fmla="*/ 224870 h 323850"/>
                    <a:gd name="connsiteX26" fmla="*/ 221214 w 338280"/>
                    <a:gd name="connsiteY26" fmla="*/ 222230 h 323850"/>
                    <a:gd name="connsiteX27" fmla="*/ 251574 w 338280"/>
                    <a:gd name="connsiteY27" fmla="*/ 214312 h 323850"/>
                    <a:gd name="connsiteX28" fmla="*/ 248551 w 338280"/>
                    <a:gd name="connsiteY28" fmla="*/ 198166 h 323850"/>
                    <a:gd name="connsiteX29" fmla="*/ 308559 w 338280"/>
                    <a:gd name="connsiteY29" fmla="*/ 219221 h 323850"/>
                    <a:gd name="connsiteX30" fmla="*/ 325895 w 338280"/>
                    <a:gd name="connsiteY30" fmla="*/ 246857 h 323850"/>
                    <a:gd name="connsiteX31" fmla="*/ 337896 w 338280"/>
                    <a:gd name="connsiteY31" fmla="*/ 287651 h 323850"/>
                    <a:gd name="connsiteX32" fmla="*/ 325895 w 338280"/>
                    <a:gd name="connsiteY32" fmla="*/ 290283 h 323850"/>
                    <a:gd name="connsiteX33" fmla="*/ 301892 w 338280"/>
                    <a:gd name="connsiteY33" fmla="*/ 229749 h 323850"/>
                    <a:gd name="connsiteX34" fmla="*/ 248551 w 338280"/>
                    <a:gd name="connsiteY34" fmla="*/ 210010 h 323850"/>
                    <a:gd name="connsiteX35" fmla="*/ 248551 w 338280"/>
                    <a:gd name="connsiteY35" fmla="*/ 198166 h 323850"/>
                    <a:gd name="connsiteX36" fmla="*/ 146094 w 338280"/>
                    <a:gd name="connsiteY36" fmla="*/ 133350 h 323850"/>
                    <a:gd name="connsiteX37" fmla="*/ 134187 w 338280"/>
                    <a:gd name="connsiteY37" fmla="*/ 145257 h 323850"/>
                    <a:gd name="connsiteX38" fmla="*/ 146094 w 338280"/>
                    <a:gd name="connsiteY38" fmla="*/ 157164 h 323850"/>
                    <a:gd name="connsiteX39" fmla="*/ 158001 w 338280"/>
                    <a:gd name="connsiteY39" fmla="*/ 145257 h 323850"/>
                    <a:gd name="connsiteX40" fmla="*/ 146094 w 338280"/>
                    <a:gd name="connsiteY40" fmla="*/ 133350 h 323850"/>
                    <a:gd name="connsiteX41" fmla="*/ 80560 w 338280"/>
                    <a:gd name="connsiteY41" fmla="*/ 50800 h 323850"/>
                    <a:gd name="connsiteX42" fmla="*/ 60662 w 338280"/>
                    <a:gd name="connsiteY42" fmla="*/ 58619 h 323850"/>
                    <a:gd name="connsiteX43" fmla="*/ 52703 w 338280"/>
                    <a:gd name="connsiteY43" fmla="*/ 87289 h 323850"/>
                    <a:gd name="connsiteX44" fmla="*/ 71275 w 338280"/>
                    <a:gd name="connsiteY44" fmla="*/ 118565 h 323850"/>
                    <a:gd name="connsiteX45" fmla="*/ 111071 w 338280"/>
                    <a:gd name="connsiteY45" fmla="*/ 138113 h 323850"/>
                    <a:gd name="connsiteX46" fmla="*/ 132296 w 338280"/>
                    <a:gd name="connsiteY46" fmla="*/ 130294 h 323850"/>
                    <a:gd name="connsiteX47" fmla="*/ 121683 w 338280"/>
                    <a:gd name="connsiteY47" fmla="*/ 69045 h 323850"/>
                    <a:gd name="connsiteX48" fmla="*/ 80560 w 338280"/>
                    <a:gd name="connsiteY48" fmla="*/ 50800 h 323850"/>
                    <a:gd name="connsiteX49" fmla="*/ 32941 w 338280"/>
                    <a:gd name="connsiteY49" fmla="*/ 0 h 323850"/>
                    <a:gd name="connsiteX50" fmla="*/ 154073 w 338280"/>
                    <a:gd name="connsiteY50" fmla="*/ 71005 h 323850"/>
                    <a:gd name="connsiteX51" fmla="*/ 192256 w 338280"/>
                    <a:gd name="connsiteY51" fmla="*/ 114396 h 323850"/>
                    <a:gd name="connsiteX52" fmla="*/ 255455 w 338280"/>
                    <a:gd name="connsiteY52" fmla="*/ 144639 h 323850"/>
                    <a:gd name="connsiteX53" fmla="*/ 219905 w 338280"/>
                    <a:gd name="connsiteY53" fmla="*/ 219588 h 323850"/>
                    <a:gd name="connsiteX54" fmla="*/ 158023 w 338280"/>
                    <a:gd name="connsiteY54" fmla="*/ 260350 h 323850"/>
                    <a:gd name="connsiteX55" fmla="*/ 144856 w 338280"/>
                    <a:gd name="connsiteY55" fmla="*/ 255090 h 323850"/>
                    <a:gd name="connsiteX56" fmla="*/ 114573 w 338280"/>
                    <a:gd name="connsiteY56" fmla="*/ 191975 h 323850"/>
                    <a:gd name="connsiteX57" fmla="*/ 71124 w 338280"/>
                    <a:gd name="connsiteY57" fmla="*/ 153843 h 323850"/>
                    <a:gd name="connsiteX58" fmla="*/ 10558 w 338280"/>
                    <a:gd name="connsiteY58" fmla="*/ 71005 h 323850"/>
                    <a:gd name="connsiteX59" fmla="*/ 9241 w 338280"/>
                    <a:gd name="connsiteY59" fmla="*/ 9204 h 323850"/>
                    <a:gd name="connsiteX60" fmla="*/ 32941 w 338280"/>
                    <a:gd name="connsiteY60" fmla="*/ 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38280" h="323850">
                      <a:moveTo>
                        <a:pt x="203672" y="246439"/>
                      </a:moveTo>
                      <a:cubicBezTo>
                        <a:pt x="206665" y="246439"/>
                        <a:pt x="209657" y="248402"/>
                        <a:pt x="209657" y="252329"/>
                      </a:cubicBezTo>
                      <a:cubicBezTo>
                        <a:pt x="210988" y="271964"/>
                        <a:pt x="220298" y="295526"/>
                        <a:pt x="238919" y="305998"/>
                      </a:cubicBezTo>
                      <a:cubicBezTo>
                        <a:pt x="246900" y="308616"/>
                        <a:pt x="240249" y="319088"/>
                        <a:pt x="233599" y="316470"/>
                      </a:cubicBezTo>
                      <a:cubicBezTo>
                        <a:pt x="210988" y="304689"/>
                        <a:pt x="199017" y="275891"/>
                        <a:pt x="197687" y="252329"/>
                      </a:cubicBezTo>
                      <a:cubicBezTo>
                        <a:pt x="197687" y="248402"/>
                        <a:pt x="200679" y="246439"/>
                        <a:pt x="203672" y="246439"/>
                      </a:cubicBezTo>
                      <a:close/>
                      <a:moveTo>
                        <a:pt x="251574" y="214312"/>
                      </a:moveTo>
                      <a:cubicBezTo>
                        <a:pt x="262133" y="214312"/>
                        <a:pt x="274013" y="216951"/>
                        <a:pt x="283252" y="222230"/>
                      </a:cubicBezTo>
                      <a:cubicBezTo>
                        <a:pt x="307011" y="235428"/>
                        <a:pt x="312291" y="257863"/>
                        <a:pt x="314931" y="275020"/>
                      </a:cubicBezTo>
                      <a:cubicBezTo>
                        <a:pt x="316251" y="278979"/>
                        <a:pt x="316251" y="282938"/>
                        <a:pt x="316251" y="285578"/>
                      </a:cubicBezTo>
                      <a:cubicBezTo>
                        <a:pt x="317571" y="297455"/>
                        <a:pt x="318891" y="308013"/>
                        <a:pt x="325490" y="313292"/>
                      </a:cubicBezTo>
                      <a:cubicBezTo>
                        <a:pt x="328130" y="314612"/>
                        <a:pt x="329450" y="317251"/>
                        <a:pt x="328130" y="319891"/>
                      </a:cubicBezTo>
                      <a:cubicBezTo>
                        <a:pt x="328130" y="322530"/>
                        <a:pt x="325490" y="323850"/>
                        <a:pt x="322851" y="323850"/>
                      </a:cubicBezTo>
                      <a:cubicBezTo>
                        <a:pt x="322851" y="323850"/>
                        <a:pt x="321531" y="323850"/>
                        <a:pt x="321531" y="323850"/>
                      </a:cubicBezTo>
                      <a:cubicBezTo>
                        <a:pt x="309651" y="323850"/>
                        <a:pt x="300411" y="318571"/>
                        <a:pt x="293812" y="310653"/>
                      </a:cubicBezTo>
                      <a:cubicBezTo>
                        <a:pt x="292492" y="306693"/>
                        <a:pt x="289852" y="304054"/>
                        <a:pt x="288532" y="301415"/>
                      </a:cubicBezTo>
                      <a:cubicBezTo>
                        <a:pt x="285892" y="296136"/>
                        <a:pt x="281932" y="288217"/>
                        <a:pt x="279292" y="288217"/>
                      </a:cubicBezTo>
                      <a:cubicBezTo>
                        <a:pt x="277972" y="288217"/>
                        <a:pt x="277972" y="289537"/>
                        <a:pt x="276652" y="289537"/>
                      </a:cubicBezTo>
                      <a:cubicBezTo>
                        <a:pt x="276652" y="289537"/>
                        <a:pt x="276652" y="290857"/>
                        <a:pt x="276652" y="290857"/>
                      </a:cubicBezTo>
                      <a:cubicBezTo>
                        <a:pt x="276652" y="293496"/>
                        <a:pt x="277972" y="294816"/>
                        <a:pt x="280612" y="294816"/>
                      </a:cubicBezTo>
                      <a:cubicBezTo>
                        <a:pt x="283252" y="296136"/>
                        <a:pt x="285892" y="298775"/>
                        <a:pt x="284572" y="301415"/>
                      </a:cubicBezTo>
                      <a:cubicBezTo>
                        <a:pt x="284572" y="304054"/>
                        <a:pt x="283252" y="306693"/>
                        <a:pt x="279292" y="308013"/>
                      </a:cubicBezTo>
                      <a:cubicBezTo>
                        <a:pt x="277972" y="308013"/>
                        <a:pt x="275333" y="308013"/>
                        <a:pt x="272693" y="308013"/>
                      </a:cubicBezTo>
                      <a:cubicBezTo>
                        <a:pt x="246294" y="308013"/>
                        <a:pt x="221214" y="286897"/>
                        <a:pt x="215935" y="259183"/>
                      </a:cubicBezTo>
                      <a:cubicBezTo>
                        <a:pt x="213295" y="251265"/>
                        <a:pt x="211975" y="236748"/>
                        <a:pt x="218574" y="226190"/>
                      </a:cubicBezTo>
                      <a:cubicBezTo>
                        <a:pt x="218574" y="226190"/>
                        <a:pt x="218574" y="226190"/>
                        <a:pt x="218574" y="224870"/>
                      </a:cubicBezTo>
                      <a:cubicBezTo>
                        <a:pt x="219894" y="223550"/>
                        <a:pt x="219894" y="222230"/>
                        <a:pt x="221214" y="222230"/>
                      </a:cubicBezTo>
                      <a:cubicBezTo>
                        <a:pt x="230454" y="216951"/>
                        <a:pt x="241014" y="214312"/>
                        <a:pt x="251574" y="214312"/>
                      </a:cubicBezTo>
                      <a:close/>
                      <a:moveTo>
                        <a:pt x="248551" y="198166"/>
                      </a:moveTo>
                      <a:cubicBezTo>
                        <a:pt x="269887" y="196850"/>
                        <a:pt x="292557" y="203430"/>
                        <a:pt x="308559" y="219221"/>
                      </a:cubicBezTo>
                      <a:cubicBezTo>
                        <a:pt x="316560" y="227117"/>
                        <a:pt x="321894" y="236329"/>
                        <a:pt x="325895" y="246857"/>
                      </a:cubicBezTo>
                      <a:cubicBezTo>
                        <a:pt x="331229" y="260016"/>
                        <a:pt x="331229" y="274492"/>
                        <a:pt x="337896" y="287651"/>
                      </a:cubicBezTo>
                      <a:cubicBezTo>
                        <a:pt x="340563" y="294231"/>
                        <a:pt x="328562" y="296863"/>
                        <a:pt x="325895" y="290283"/>
                      </a:cubicBezTo>
                      <a:cubicBezTo>
                        <a:pt x="316560" y="269228"/>
                        <a:pt x="317894" y="246857"/>
                        <a:pt x="301892" y="229749"/>
                      </a:cubicBezTo>
                      <a:cubicBezTo>
                        <a:pt x="287223" y="215273"/>
                        <a:pt x="268554" y="210010"/>
                        <a:pt x="248551" y="210010"/>
                      </a:cubicBezTo>
                      <a:cubicBezTo>
                        <a:pt x="240550" y="210010"/>
                        <a:pt x="240550" y="198166"/>
                        <a:pt x="248551" y="198166"/>
                      </a:cubicBezTo>
                      <a:close/>
                      <a:moveTo>
                        <a:pt x="146094" y="133350"/>
                      </a:moveTo>
                      <a:cubicBezTo>
                        <a:pt x="139518" y="133350"/>
                        <a:pt x="134187" y="138681"/>
                        <a:pt x="134187" y="145257"/>
                      </a:cubicBezTo>
                      <a:cubicBezTo>
                        <a:pt x="134187" y="151833"/>
                        <a:pt x="139518" y="157164"/>
                        <a:pt x="146094" y="157164"/>
                      </a:cubicBezTo>
                      <a:cubicBezTo>
                        <a:pt x="152670" y="157164"/>
                        <a:pt x="158001" y="151833"/>
                        <a:pt x="158001" y="145257"/>
                      </a:cubicBezTo>
                      <a:cubicBezTo>
                        <a:pt x="158001" y="138681"/>
                        <a:pt x="152670" y="133350"/>
                        <a:pt x="146094" y="133350"/>
                      </a:cubicBezTo>
                      <a:close/>
                      <a:moveTo>
                        <a:pt x="80560" y="50800"/>
                      </a:moveTo>
                      <a:cubicBezTo>
                        <a:pt x="72601" y="50800"/>
                        <a:pt x="65968" y="53406"/>
                        <a:pt x="60662" y="58619"/>
                      </a:cubicBezTo>
                      <a:cubicBezTo>
                        <a:pt x="52703" y="65135"/>
                        <a:pt x="50050" y="75560"/>
                        <a:pt x="52703" y="87289"/>
                      </a:cubicBezTo>
                      <a:cubicBezTo>
                        <a:pt x="55356" y="99018"/>
                        <a:pt x="61989" y="109443"/>
                        <a:pt x="71275" y="118565"/>
                      </a:cubicBezTo>
                      <a:cubicBezTo>
                        <a:pt x="83213" y="130294"/>
                        <a:pt x="97805" y="138113"/>
                        <a:pt x="111071" y="138113"/>
                      </a:cubicBezTo>
                      <a:cubicBezTo>
                        <a:pt x="120357" y="138113"/>
                        <a:pt x="126990" y="135507"/>
                        <a:pt x="132296" y="130294"/>
                      </a:cubicBezTo>
                      <a:cubicBezTo>
                        <a:pt x="146888" y="115959"/>
                        <a:pt x="141582" y="89895"/>
                        <a:pt x="121683" y="69045"/>
                      </a:cubicBezTo>
                      <a:cubicBezTo>
                        <a:pt x="109744" y="57316"/>
                        <a:pt x="93826" y="50800"/>
                        <a:pt x="80560" y="50800"/>
                      </a:cubicBezTo>
                      <a:close/>
                      <a:moveTo>
                        <a:pt x="32941" y="0"/>
                      </a:moveTo>
                      <a:cubicBezTo>
                        <a:pt x="63224" y="0"/>
                        <a:pt x="111940" y="27613"/>
                        <a:pt x="154073" y="71005"/>
                      </a:cubicBezTo>
                      <a:cubicBezTo>
                        <a:pt x="168556" y="84154"/>
                        <a:pt x="181722" y="99932"/>
                        <a:pt x="192256" y="114396"/>
                      </a:cubicBezTo>
                      <a:cubicBezTo>
                        <a:pt x="221222" y="123601"/>
                        <a:pt x="248872" y="138064"/>
                        <a:pt x="255455" y="144639"/>
                      </a:cubicBezTo>
                      <a:cubicBezTo>
                        <a:pt x="273888" y="161733"/>
                        <a:pt x="243605" y="195920"/>
                        <a:pt x="219905" y="219588"/>
                      </a:cubicBezTo>
                      <a:cubicBezTo>
                        <a:pt x="190939" y="247201"/>
                        <a:pt x="172506" y="260350"/>
                        <a:pt x="158023" y="260350"/>
                      </a:cubicBezTo>
                      <a:cubicBezTo>
                        <a:pt x="152756" y="260350"/>
                        <a:pt x="148806" y="259035"/>
                        <a:pt x="144856" y="255090"/>
                      </a:cubicBezTo>
                      <a:cubicBezTo>
                        <a:pt x="138273" y="248516"/>
                        <a:pt x="123790" y="220903"/>
                        <a:pt x="114573" y="191975"/>
                      </a:cubicBezTo>
                      <a:cubicBezTo>
                        <a:pt x="100090" y="181456"/>
                        <a:pt x="84290" y="168307"/>
                        <a:pt x="71124" y="153843"/>
                      </a:cubicBezTo>
                      <a:cubicBezTo>
                        <a:pt x="43474" y="127545"/>
                        <a:pt x="22408" y="97303"/>
                        <a:pt x="10558" y="71005"/>
                      </a:cubicBezTo>
                      <a:cubicBezTo>
                        <a:pt x="-2609" y="43392"/>
                        <a:pt x="-3925" y="21038"/>
                        <a:pt x="9241" y="9204"/>
                      </a:cubicBezTo>
                      <a:cubicBezTo>
                        <a:pt x="14508" y="2630"/>
                        <a:pt x="22408" y="0"/>
                        <a:pt x="3294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3" name="ïSḻíḍè">
              <a:extLst>
                <a:ext uri="{FF2B5EF4-FFF2-40B4-BE49-F238E27FC236}">
                  <a16:creationId xmlns:a16="http://schemas.microsoft.com/office/drawing/2014/main" id="{C29B3ACB-B59A-49AE-9891-80658A446242}"/>
                </a:ext>
              </a:extLst>
            </p:cNvPr>
            <p:cNvGrpSpPr/>
            <p:nvPr/>
          </p:nvGrpSpPr>
          <p:grpSpPr>
            <a:xfrm>
              <a:off x="6371048" y="4376813"/>
              <a:ext cx="2298879" cy="629278"/>
              <a:chOff x="6195324" y="4776562"/>
              <a:chExt cx="2298879" cy="629278"/>
            </a:xfrm>
          </p:grpSpPr>
          <p:sp>
            <p:nvSpPr>
              <p:cNvPr id="74" name="î$1îḓé">
                <a:extLst>
                  <a:ext uri="{FF2B5EF4-FFF2-40B4-BE49-F238E27FC236}">
                    <a16:creationId xmlns:a16="http://schemas.microsoft.com/office/drawing/2014/main" id="{5007F2AD-D39D-4A3C-908B-E19E10D8599F}"/>
                  </a:ext>
                </a:extLst>
              </p:cNvPr>
              <p:cNvSpPr txBox="1"/>
              <p:nvPr/>
            </p:nvSpPr>
            <p:spPr>
              <a:xfrm>
                <a:off x="6864156" y="4795736"/>
                <a:ext cx="1630047" cy="5909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92500"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grpSp>
            <p:nvGrpSpPr>
              <p:cNvPr id="75" name="îsḻïḑé">
                <a:extLst>
                  <a:ext uri="{FF2B5EF4-FFF2-40B4-BE49-F238E27FC236}">
                    <a16:creationId xmlns:a16="http://schemas.microsoft.com/office/drawing/2014/main" id="{FD64C11B-3D18-484C-B001-70F9BDA75797}"/>
                  </a:ext>
                </a:extLst>
              </p:cNvPr>
              <p:cNvGrpSpPr/>
              <p:nvPr/>
            </p:nvGrpSpPr>
            <p:grpSpPr>
              <a:xfrm>
                <a:off x="6195324" y="4776562"/>
                <a:ext cx="629278" cy="629278"/>
                <a:chOff x="6129305" y="4690925"/>
                <a:chExt cx="761316" cy="761316"/>
              </a:xfrm>
            </p:grpSpPr>
            <p:sp>
              <p:nvSpPr>
                <p:cNvPr id="76" name="ï$líďe">
                  <a:extLst>
                    <a:ext uri="{FF2B5EF4-FFF2-40B4-BE49-F238E27FC236}">
                      <a16:creationId xmlns:a16="http://schemas.microsoft.com/office/drawing/2014/main" id="{26C1E8B4-C0FE-4767-9158-5AAA10338318}"/>
                    </a:ext>
                  </a:extLst>
                </p:cNvPr>
                <p:cNvSpPr/>
                <p:nvPr/>
              </p:nvSpPr>
              <p:spPr>
                <a:xfrm>
                  <a:off x="6129305" y="4690925"/>
                  <a:ext cx="761316" cy="761316"/>
                </a:xfrm>
                <a:prstGeom prst="roundRect">
                  <a:avLst>
                    <a:gd name="adj" fmla="val 3527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ṧľïḍê">
                  <a:extLst>
                    <a:ext uri="{FF2B5EF4-FFF2-40B4-BE49-F238E27FC236}">
                      <a16:creationId xmlns:a16="http://schemas.microsoft.com/office/drawing/2014/main" id="{23CE8272-B3F3-4F5B-81F6-ACB1291A4837}"/>
                    </a:ext>
                  </a:extLst>
                </p:cNvPr>
                <p:cNvSpPr/>
                <p:nvPr/>
              </p:nvSpPr>
              <p:spPr>
                <a:xfrm>
                  <a:off x="6367520" y="4892940"/>
                  <a:ext cx="352258" cy="352260"/>
                </a:xfrm>
                <a:custGeom>
                  <a:avLst/>
                  <a:gdLst>
                    <a:gd name="connsiteX0" fmla="*/ 200152 w 335445"/>
                    <a:gd name="connsiteY0" fmla="*/ 177088 h 335446"/>
                    <a:gd name="connsiteX1" fmla="*/ 214487 w 335445"/>
                    <a:gd name="connsiteY1" fmla="*/ 183022 h 335446"/>
                    <a:gd name="connsiteX2" fmla="*/ 256189 w 335445"/>
                    <a:gd name="connsiteY2" fmla="*/ 225225 h 335446"/>
                    <a:gd name="connsiteX3" fmla="*/ 262053 w 335445"/>
                    <a:gd name="connsiteY3" fmla="*/ 240392 h 335446"/>
                    <a:gd name="connsiteX4" fmla="*/ 256436 w 335445"/>
                    <a:gd name="connsiteY4" fmla="*/ 254920 h 335446"/>
                    <a:gd name="connsiteX5" fmla="*/ 255540 w 335445"/>
                    <a:gd name="connsiteY5" fmla="*/ 255798 h 335446"/>
                    <a:gd name="connsiteX6" fmla="*/ 241854 w 335445"/>
                    <a:gd name="connsiteY6" fmla="*/ 260834 h 335446"/>
                    <a:gd name="connsiteX7" fmla="*/ 227519 w 335445"/>
                    <a:gd name="connsiteY7" fmla="*/ 255559 h 335446"/>
                    <a:gd name="connsiteX8" fmla="*/ 185817 w 335445"/>
                    <a:gd name="connsiteY8" fmla="*/ 213356 h 335446"/>
                    <a:gd name="connsiteX9" fmla="*/ 185817 w 335445"/>
                    <a:gd name="connsiteY9" fmla="*/ 183022 h 335446"/>
                    <a:gd name="connsiteX10" fmla="*/ 200152 w 335445"/>
                    <a:gd name="connsiteY10" fmla="*/ 177088 h 335446"/>
                    <a:gd name="connsiteX11" fmla="*/ 115027 w 335445"/>
                    <a:gd name="connsiteY11" fmla="*/ 146534 h 335446"/>
                    <a:gd name="connsiteX12" fmla="*/ 107150 w 335445"/>
                    <a:gd name="connsiteY12" fmla="*/ 154616 h 335446"/>
                    <a:gd name="connsiteX13" fmla="*/ 92710 w 335445"/>
                    <a:gd name="connsiteY13" fmla="*/ 161350 h 335446"/>
                    <a:gd name="connsiteX14" fmla="*/ 78270 w 335445"/>
                    <a:gd name="connsiteY14" fmla="*/ 154616 h 335446"/>
                    <a:gd name="connsiteX15" fmla="*/ 113714 w 335445"/>
                    <a:gd name="connsiteY15" fmla="*/ 190984 h 335446"/>
                    <a:gd name="connsiteX16" fmla="*/ 146533 w 335445"/>
                    <a:gd name="connsiteY16" fmla="*/ 158656 h 335446"/>
                    <a:gd name="connsiteX17" fmla="*/ 138656 w 335445"/>
                    <a:gd name="connsiteY17" fmla="*/ 161350 h 335446"/>
                    <a:gd name="connsiteX18" fmla="*/ 124216 w 335445"/>
                    <a:gd name="connsiteY18" fmla="*/ 154616 h 335446"/>
                    <a:gd name="connsiteX19" fmla="*/ 115027 w 335445"/>
                    <a:gd name="connsiteY19" fmla="*/ 146534 h 335446"/>
                    <a:gd name="connsiteX20" fmla="*/ 221146 w 335445"/>
                    <a:gd name="connsiteY20" fmla="*/ 141771 h 335446"/>
                    <a:gd name="connsiteX21" fmla="*/ 143358 w 335445"/>
                    <a:gd name="connsiteY21" fmla="*/ 219559 h 335446"/>
                    <a:gd name="connsiteX22" fmla="*/ 216383 w 335445"/>
                    <a:gd name="connsiteY22" fmla="*/ 292584 h 335446"/>
                    <a:gd name="connsiteX23" fmla="*/ 217971 w 335445"/>
                    <a:gd name="connsiteY23" fmla="*/ 292584 h 335446"/>
                    <a:gd name="connsiteX24" fmla="*/ 255540 w 335445"/>
                    <a:gd name="connsiteY24" fmla="*/ 255798 h 335446"/>
                    <a:gd name="connsiteX25" fmla="*/ 256189 w 335445"/>
                    <a:gd name="connsiteY25" fmla="*/ 255559 h 335446"/>
                    <a:gd name="connsiteX26" fmla="*/ 256436 w 335445"/>
                    <a:gd name="connsiteY26" fmla="*/ 254920 h 335446"/>
                    <a:gd name="connsiteX27" fmla="*/ 294171 w 335445"/>
                    <a:gd name="connsiteY27" fmla="*/ 217971 h 335446"/>
                    <a:gd name="connsiteX28" fmla="*/ 292584 w 335445"/>
                    <a:gd name="connsiteY28" fmla="*/ 217971 h 335446"/>
                    <a:gd name="connsiteX29" fmla="*/ 292584 w 335445"/>
                    <a:gd name="connsiteY29" fmla="*/ 213209 h 335446"/>
                    <a:gd name="connsiteX30" fmla="*/ 71424 w 335445"/>
                    <a:gd name="connsiteY30" fmla="*/ 87796 h 335446"/>
                    <a:gd name="connsiteX31" fmla="*/ 41758 w 335445"/>
                    <a:gd name="connsiteY31" fmla="*/ 116558 h 335446"/>
                    <a:gd name="connsiteX32" fmla="*/ 41758 w 335445"/>
                    <a:gd name="connsiteY32" fmla="*/ 119172 h 335446"/>
                    <a:gd name="connsiteX33" fmla="*/ 77873 w 335445"/>
                    <a:gd name="connsiteY33" fmla="*/ 154471 h 335446"/>
                    <a:gd name="connsiteX34" fmla="*/ 77873 w 335445"/>
                    <a:gd name="connsiteY34" fmla="*/ 125709 h 335446"/>
                    <a:gd name="connsiteX35" fmla="*/ 83033 w 335445"/>
                    <a:gd name="connsiteY35" fmla="*/ 115250 h 335446"/>
                    <a:gd name="connsiteX36" fmla="*/ 75294 w 335445"/>
                    <a:gd name="connsiteY36" fmla="*/ 106099 h 335446"/>
                    <a:gd name="connsiteX37" fmla="*/ 71424 w 335445"/>
                    <a:gd name="connsiteY37" fmla="*/ 87796 h 335446"/>
                    <a:gd name="connsiteX38" fmla="*/ 103278 w 335445"/>
                    <a:gd name="connsiteY38" fmla="*/ 27471 h 335446"/>
                    <a:gd name="connsiteX39" fmla="*/ 117723 w 335445"/>
                    <a:gd name="connsiteY39" fmla="*/ 41863 h 335446"/>
                    <a:gd name="connsiteX40" fmla="*/ 86208 w 335445"/>
                    <a:gd name="connsiteY40" fmla="*/ 73264 h 335446"/>
                    <a:gd name="connsiteX41" fmla="*/ 107218 w 335445"/>
                    <a:gd name="connsiteY41" fmla="*/ 77189 h 335446"/>
                    <a:gd name="connsiteX42" fmla="*/ 115097 w 335445"/>
                    <a:gd name="connsiteY42" fmla="*/ 85040 h 335446"/>
                    <a:gd name="connsiteX43" fmla="*/ 124288 w 335445"/>
                    <a:gd name="connsiteY43" fmla="*/ 79806 h 335446"/>
                    <a:gd name="connsiteX44" fmla="*/ 153177 w 335445"/>
                    <a:gd name="connsiteY44" fmla="*/ 79806 h 335446"/>
                    <a:gd name="connsiteX45" fmla="*/ 153177 w 335445"/>
                    <a:gd name="connsiteY45" fmla="*/ 108591 h 335446"/>
                    <a:gd name="connsiteX46" fmla="*/ 143985 w 335445"/>
                    <a:gd name="connsiteY46" fmla="*/ 116441 h 335446"/>
                    <a:gd name="connsiteX47" fmla="*/ 153177 w 335445"/>
                    <a:gd name="connsiteY47" fmla="*/ 125600 h 335446"/>
                    <a:gd name="connsiteX48" fmla="*/ 159743 w 335445"/>
                    <a:gd name="connsiteY48" fmla="*/ 146534 h 335446"/>
                    <a:gd name="connsiteX49" fmla="*/ 192571 w 335445"/>
                    <a:gd name="connsiteY49" fmla="*/ 112516 h 335446"/>
                    <a:gd name="connsiteX50" fmla="*/ 121662 w 335445"/>
                    <a:gd name="connsiteY50" fmla="*/ 41863 h 335446"/>
                    <a:gd name="connsiteX51" fmla="*/ 119990 w 335445"/>
                    <a:gd name="connsiteY51" fmla="*/ 0 h 335446"/>
                    <a:gd name="connsiteX52" fmla="*/ 151098 w 335445"/>
                    <a:gd name="connsiteY52" fmla="*/ 12839 h 335446"/>
                    <a:gd name="connsiteX53" fmla="*/ 323594 w 335445"/>
                    <a:gd name="connsiteY53" fmla="*/ 184018 h 335446"/>
                    <a:gd name="connsiteX54" fmla="*/ 335445 w 335445"/>
                    <a:gd name="connsiteY54" fmla="*/ 215621 h 335446"/>
                    <a:gd name="connsiteX55" fmla="*/ 323594 w 335445"/>
                    <a:gd name="connsiteY55" fmla="*/ 247223 h 335446"/>
                    <a:gd name="connsiteX56" fmla="*/ 248539 w 335445"/>
                    <a:gd name="connsiteY56" fmla="*/ 323595 h 335446"/>
                    <a:gd name="connsiteX57" fmla="*/ 216936 w 335445"/>
                    <a:gd name="connsiteY57" fmla="*/ 335446 h 335446"/>
                    <a:gd name="connsiteX58" fmla="*/ 185334 w 335445"/>
                    <a:gd name="connsiteY58" fmla="*/ 323595 h 335446"/>
                    <a:gd name="connsiteX59" fmla="*/ 98427 w 335445"/>
                    <a:gd name="connsiteY59" fmla="*/ 236689 h 335446"/>
                    <a:gd name="connsiteX60" fmla="*/ 12838 w 335445"/>
                    <a:gd name="connsiteY60" fmla="*/ 151099 h 335446"/>
                    <a:gd name="connsiteX61" fmla="*/ 12838 w 335445"/>
                    <a:gd name="connsiteY61" fmla="*/ 87894 h 335446"/>
                    <a:gd name="connsiteX62" fmla="*/ 20738 w 335445"/>
                    <a:gd name="connsiteY62" fmla="*/ 79994 h 335446"/>
                    <a:gd name="connsiteX63" fmla="*/ 16788 w 335445"/>
                    <a:gd name="connsiteY63" fmla="*/ 77360 h 335446"/>
                    <a:gd name="connsiteX64" fmla="*/ 16788 w 335445"/>
                    <a:gd name="connsiteY64" fmla="*/ 41807 h 335446"/>
                    <a:gd name="connsiteX65" fmla="*/ 40490 w 335445"/>
                    <a:gd name="connsiteY65" fmla="*/ 23373 h 335446"/>
                    <a:gd name="connsiteX66" fmla="*/ 58925 w 335445"/>
                    <a:gd name="connsiteY66" fmla="*/ 20739 h 335446"/>
                    <a:gd name="connsiteX67" fmla="*/ 78676 w 335445"/>
                    <a:gd name="connsiteY67" fmla="*/ 23373 h 335446"/>
                    <a:gd name="connsiteX68" fmla="*/ 87893 w 335445"/>
                    <a:gd name="connsiteY68" fmla="*/ 12839 h 335446"/>
                    <a:gd name="connsiteX69" fmla="*/ 119990 w 335445"/>
                    <a:gd name="connsiteY69" fmla="*/ 0 h 33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35445" h="335446">
                      <a:moveTo>
                        <a:pt x="200152" y="177088"/>
                      </a:moveTo>
                      <a:cubicBezTo>
                        <a:pt x="205365" y="177087"/>
                        <a:pt x="210578" y="179066"/>
                        <a:pt x="214487" y="183022"/>
                      </a:cubicBezTo>
                      <a:lnTo>
                        <a:pt x="256189" y="225225"/>
                      </a:lnTo>
                      <a:cubicBezTo>
                        <a:pt x="260099" y="229841"/>
                        <a:pt x="262053" y="235117"/>
                        <a:pt x="262053" y="240392"/>
                      </a:cubicBezTo>
                      <a:lnTo>
                        <a:pt x="256436" y="254920"/>
                      </a:lnTo>
                      <a:lnTo>
                        <a:pt x="255540" y="255798"/>
                      </a:lnTo>
                      <a:lnTo>
                        <a:pt x="241854" y="260834"/>
                      </a:lnTo>
                      <a:cubicBezTo>
                        <a:pt x="237945" y="260834"/>
                        <a:pt x="231429" y="259515"/>
                        <a:pt x="227519" y="255559"/>
                      </a:cubicBezTo>
                      <a:cubicBezTo>
                        <a:pt x="227519" y="255559"/>
                        <a:pt x="227519" y="255559"/>
                        <a:pt x="185817" y="213356"/>
                      </a:cubicBezTo>
                      <a:cubicBezTo>
                        <a:pt x="176695" y="204124"/>
                        <a:pt x="176695" y="192254"/>
                        <a:pt x="185817" y="183022"/>
                      </a:cubicBezTo>
                      <a:cubicBezTo>
                        <a:pt x="189727" y="179066"/>
                        <a:pt x="194940" y="177087"/>
                        <a:pt x="200152" y="177088"/>
                      </a:cubicBezTo>
                      <a:close/>
                      <a:moveTo>
                        <a:pt x="115027" y="146534"/>
                      </a:moveTo>
                      <a:cubicBezTo>
                        <a:pt x="115027" y="146534"/>
                        <a:pt x="115027" y="146534"/>
                        <a:pt x="107150" y="154616"/>
                      </a:cubicBezTo>
                      <a:cubicBezTo>
                        <a:pt x="103212" y="158656"/>
                        <a:pt x="97961" y="161350"/>
                        <a:pt x="92710" y="161350"/>
                      </a:cubicBezTo>
                      <a:cubicBezTo>
                        <a:pt x="86146" y="161350"/>
                        <a:pt x="82208" y="158656"/>
                        <a:pt x="78270" y="154616"/>
                      </a:cubicBezTo>
                      <a:lnTo>
                        <a:pt x="113714" y="190984"/>
                      </a:lnTo>
                      <a:cubicBezTo>
                        <a:pt x="113714" y="190984"/>
                        <a:pt x="113714" y="190984"/>
                        <a:pt x="146533" y="158656"/>
                      </a:cubicBezTo>
                      <a:cubicBezTo>
                        <a:pt x="142595" y="161350"/>
                        <a:pt x="139969" y="161350"/>
                        <a:pt x="138656" y="161350"/>
                      </a:cubicBezTo>
                      <a:cubicBezTo>
                        <a:pt x="134718" y="161350"/>
                        <a:pt x="128154" y="158656"/>
                        <a:pt x="124216" y="154616"/>
                      </a:cubicBezTo>
                      <a:cubicBezTo>
                        <a:pt x="124216" y="154616"/>
                        <a:pt x="124216" y="154616"/>
                        <a:pt x="115027" y="146534"/>
                      </a:cubicBezTo>
                      <a:close/>
                      <a:moveTo>
                        <a:pt x="221146" y="141771"/>
                      </a:moveTo>
                      <a:lnTo>
                        <a:pt x="143358" y="219559"/>
                      </a:lnTo>
                      <a:lnTo>
                        <a:pt x="216383" y="292584"/>
                      </a:lnTo>
                      <a:lnTo>
                        <a:pt x="217971" y="292584"/>
                      </a:lnTo>
                      <a:lnTo>
                        <a:pt x="255540" y="255798"/>
                      </a:lnTo>
                      <a:lnTo>
                        <a:pt x="256189" y="255559"/>
                      </a:lnTo>
                      <a:lnTo>
                        <a:pt x="256436" y="254920"/>
                      </a:lnTo>
                      <a:lnTo>
                        <a:pt x="294171" y="217971"/>
                      </a:lnTo>
                      <a:lnTo>
                        <a:pt x="292584" y="217971"/>
                      </a:lnTo>
                      <a:lnTo>
                        <a:pt x="292584" y="213209"/>
                      </a:lnTo>
                      <a:close/>
                      <a:moveTo>
                        <a:pt x="71424" y="87796"/>
                      </a:moveTo>
                      <a:cubicBezTo>
                        <a:pt x="71424" y="87796"/>
                        <a:pt x="71424" y="87796"/>
                        <a:pt x="41758" y="116558"/>
                      </a:cubicBezTo>
                      <a:lnTo>
                        <a:pt x="41758" y="119172"/>
                      </a:lnTo>
                      <a:cubicBezTo>
                        <a:pt x="41758" y="119172"/>
                        <a:pt x="41758" y="119172"/>
                        <a:pt x="77873" y="154471"/>
                      </a:cubicBezTo>
                      <a:cubicBezTo>
                        <a:pt x="68845" y="146627"/>
                        <a:pt x="68845" y="133553"/>
                        <a:pt x="77873" y="125709"/>
                      </a:cubicBezTo>
                      <a:cubicBezTo>
                        <a:pt x="77873" y="125709"/>
                        <a:pt x="77873" y="125709"/>
                        <a:pt x="83033" y="115250"/>
                      </a:cubicBezTo>
                      <a:cubicBezTo>
                        <a:pt x="83033" y="115250"/>
                        <a:pt x="83033" y="115250"/>
                        <a:pt x="75294" y="106099"/>
                      </a:cubicBezTo>
                      <a:cubicBezTo>
                        <a:pt x="71424" y="102177"/>
                        <a:pt x="68845" y="94333"/>
                        <a:pt x="71424" y="87796"/>
                      </a:cubicBezTo>
                      <a:close/>
                      <a:moveTo>
                        <a:pt x="103278" y="27471"/>
                      </a:moveTo>
                      <a:cubicBezTo>
                        <a:pt x="103278" y="27471"/>
                        <a:pt x="103278" y="27471"/>
                        <a:pt x="117723" y="41863"/>
                      </a:cubicBezTo>
                      <a:cubicBezTo>
                        <a:pt x="117723" y="41863"/>
                        <a:pt x="117723" y="41863"/>
                        <a:pt x="86208" y="73264"/>
                      </a:cubicBezTo>
                      <a:cubicBezTo>
                        <a:pt x="94087" y="70647"/>
                        <a:pt x="100652" y="73264"/>
                        <a:pt x="107218" y="77189"/>
                      </a:cubicBezTo>
                      <a:cubicBezTo>
                        <a:pt x="107218" y="77189"/>
                        <a:pt x="107218" y="77189"/>
                        <a:pt x="115097" y="85040"/>
                      </a:cubicBezTo>
                      <a:cubicBezTo>
                        <a:pt x="115097" y="85040"/>
                        <a:pt x="115097" y="85040"/>
                        <a:pt x="124288" y="79806"/>
                      </a:cubicBezTo>
                      <a:cubicBezTo>
                        <a:pt x="132167" y="70647"/>
                        <a:pt x="143985" y="70647"/>
                        <a:pt x="153177" y="79806"/>
                      </a:cubicBezTo>
                      <a:cubicBezTo>
                        <a:pt x="161056" y="87656"/>
                        <a:pt x="161056" y="100740"/>
                        <a:pt x="153177" y="108591"/>
                      </a:cubicBezTo>
                      <a:cubicBezTo>
                        <a:pt x="153177" y="108591"/>
                        <a:pt x="153177" y="108591"/>
                        <a:pt x="143985" y="116441"/>
                      </a:cubicBezTo>
                      <a:cubicBezTo>
                        <a:pt x="143985" y="116441"/>
                        <a:pt x="143985" y="116441"/>
                        <a:pt x="153177" y="125600"/>
                      </a:cubicBezTo>
                      <a:cubicBezTo>
                        <a:pt x="159743" y="130833"/>
                        <a:pt x="161056" y="139992"/>
                        <a:pt x="159743" y="146534"/>
                      </a:cubicBezTo>
                      <a:cubicBezTo>
                        <a:pt x="159743" y="146534"/>
                        <a:pt x="159743" y="146534"/>
                        <a:pt x="192571" y="112516"/>
                      </a:cubicBezTo>
                      <a:cubicBezTo>
                        <a:pt x="192571" y="112516"/>
                        <a:pt x="192571" y="112516"/>
                        <a:pt x="121662" y="41863"/>
                      </a:cubicBezTo>
                      <a:close/>
                      <a:moveTo>
                        <a:pt x="119990" y="0"/>
                      </a:moveTo>
                      <a:cubicBezTo>
                        <a:pt x="131676" y="0"/>
                        <a:pt x="143197" y="4280"/>
                        <a:pt x="151098" y="12839"/>
                      </a:cubicBezTo>
                      <a:lnTo>
                        <a:pt x="323594" y="184018"/>
                      </a:lnTo>
                      <a:cubicBezTo>
                        <a:pt x="331495" y="193236"/>
                        <a:pt x="335445" y="203770"/>
                        <a:pt x="335445" y="215621"/>
                      </a:cubicBezTo>
                      <a:cubicBezTo>
                        <a:pt x="335445" y="228788"/>
                        <a:pt x="331495" y="239323"/>
                        <a:pt x="323594" y="247223"/>
                      </a:cubicBezTo>
                      <a:cubicBezTo>
                        <a:pt x="323594" y="247223"/>
                        <a:pt x="323594" y="247223"/>
                        <a:pt x="248539" y="323595"/>
                      </a:cubicBezTo>
                      <a:cubicBezTo>
                        <a:pt x="239321" y="331496"/>
                        <a:pt x="228787" y="335446"/>
                        <a:pt x="216936" y="335446"/>
                      </a:cubicBezTo>
                      <a:cubicBezTo>
                        <a:pt x="203769" y="335446"/>
                        <a:pt x="193235" y="331496"/>
                        <a:pt x="185334" y="323595"/>
                      </a:cubicBezTo>
                      <a:cubicBezTo>
                        <a:pt x="185334" y="323595"/>
                        <a:pt x="185334" y="323595"/>
                        <a:pt x="98427" y="236689"/>
                      </a:cubicBezTo>
                      <a:cubicBezTo>
                        <a:pt x="98427" y="236689"/>
                        <a:pt x="98427" y="236689"/>
                        <a:pt x="12838" y="151099"/>
                      </a:cubicBezTo>
                      <a:cubicBezTo>
                        <a:pt x="-4280" y="131347"/>
                        <a:pt x="-4280" y="105012"/>
                        <a:pt x="12838" y="87894"/>
                      </a:cubicBezTo>
                      <a:cubicBezTo>
                        <a:pt x="12838" y="87894"/>
                        <a:pt x="12838" y="87894"/>
                        <a:pt x="20738" y="79994"/>
                      </a:cubicBezTo>
                      <a:cubicBezTo>
                        <a:pt x="20738" y="79994"/>
                        <a:pt x="20738" y="79994"/>
                        <a:pt x="16788" y="77360"/>
                      </a:cubicBezTo>
                      <a:cubicBezTo>
                        <a:pt x="6254" y="66826"/>
                        <a:pt x="6254" y="52342"/>
                        <a:pt x="16788" y="41807"/>
                      </a:cubicBezTo>
                      <a:cubicBezTo>
                        <a:pt x="16788" y="41807"/>
                        <a:pt x="16788" y="41807"/>
                        <a:pt x="40490" y="23373"/>
                      </a:cubicBezTo>
                      <a:cubicBezTo>
                        <a:pt x="44440" y="18106"/>
                        <a:pt x="52341" y="20739"/>
                        <a:pt x="58925" y="20739"/>
                      </a:cubicBezTo>
                      <a:cubicBezTo>
                        <a:pt x="65508" y="20739"/>
                        <a:pt x="72092" y="18106"/>
                        <a:pt x="78676" y="23373"/>
                      </a:cubicBezTo>
                      <a:cubicBezTo>
                        <a:pt x="78676" y="23373"/>
                        <a:pt x="78676" y="23373"/>
                        <a:pt x="87893" y="12839"/>
                      </a:cubicBezTo>
                      <a:cubicBezTo>
                        <a:pt x="96452" y="4280"/>
                        <a:pt x="108303" y="0"/>
                        <a:pt x="11999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4" name="î$ḷíďê">
              <a:extLst>
                <a:ext uri="{FF2B5EF4-FFF2-40B4-BE49-F238E27FC236}">
                  <a16:creationId xmlns:a16="http://schemas.microsoft.com/office/drawing/2014/main" id="{79FFDA86-B551-4DC1-AC6A-5AE6B9E2EE07}"/>
                </a:ext>
              </a:extLst>
            </p:cNvPr>
            <p:cNvGrpSpPr/>
            <p:nvPr/>
          </p:nvGrpSpPr>
          <p:grpSpPr>
            <a:xfrm>
              <a:off x="9220023" y="4376813"/>
              <a:ext cx="2298877" cy="629278"/>
              <a:chOff x="8702369" y="4776562"/>
              <a:chExt cx="2298877" cy="629278"/>
            </a:xfrm>
          </p:grpSpPr>
          <p:sp>
            <p:nvSpPr>
              <p:cNvPr id="70" name="íSľidê">
                <a:extLst>
                  <a:ext uri="{FF2B5EF4-FFF2-40B4-BE49-F238E27FC236}">
                    <a16:creationId xmlns:a16="http://schemas.microsoft.com/office/drawing/2014/main" id="{35B15245-C30D-4B8C-B208-2AAFCA43E2F3}"/>
                  </a:ext>
                </a:extLst>
              </p:cNvPr>
              <p:cNvSpPr txBox="1"/>
              <p:nvPr/>
            </p:nvSpPr>
            <p:spPr>
              <a:xfrm>
                <a:off x="9371199" y="4795736"/>
                <a:ext cx="1630047" cy="5909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92500"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grpSp>
            <p:nvGrpSpPr>
              <p:cNvPr id="71" name="í$1îḓè">
                <a:extLst>
                  <a:ext uri="{FF2B5EF4-FFF2-40B4-BE49-F238E27FC236}">
                    <a16:creationId xmlns:a16="http://schemas.microsoft.com/office/drawing/2014/main" id="{1CF15904-1D6D-4603-B977-C0C1AE4E35D5}"/>
                  </a:ext>
                </a:extLst>
              </p:cNvPr>
              <p:cNvGrpSpPr/>
              <p:nvPr/>
            </p:nvGrpSpPr>
            <p:grpSpPr>
              <a:xfrm>
                <a:off x="8702369" y="4776562"/>
                <a:ext cx="629278" cy="629278"/>
                <a:chOff x="8636350" y="4690925"/>
                <a:chExt cx="761316" cy="761316"/>
              </a:xfrm>
            </p:grpSpPr>
            <p:sp>
              <p:nvSpPr>
                <p:cNvPr id="72" name="îṥlîḓê">
                  <a:extLst>
                    <a:ext uri="{FF2B5EF4-FFF2-40B4-BE49-F238E27FC236}">
                      <a16:creationId xmlns:a16="http://schemas.microsoft.com/office/drawing/2014/main" id="{9AC20E0C-5E80-4D95-A905-13B142F4B630}"/>
                    </a:ext>
                  </a:extLst>
                </p:cNvPr>
                <p:cNvSpPr/>
                <p:nvPr/>
              </p:nvSpPr>
              <p:spPr>
                <a:xfrm>
                  <a:off x="8636350" y="4690925"/>
                  <a:ext cx="761316" cy="761316"/>
                </a:xfrm>
                <a:prstGeom prst="roundRect">
                  <a:avLst>
                    <a:gd name="adj" fmla="val 35272"/>
                  </a:avLst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ṣlidé">
                  <a:extLst>
                    <a:ext uri="{FF2B5EF4-FFF2-40B4-BE49-F238E27FC236}">
                      <a16:creationId xmlns:a16="http://schemas.microsoft.com/office/drawing/2014/main" id="{9BB873F3-CFFA-4A7F-9626-2B77CBBA3A37}"/>
                    </a:ext>
                  </a:extLst>
                </p:cNvPr>
                <p:cNvSpPr/>
                <p:nvPr/>
              </p:nvSpPr>
              <p:spPr>
                <a:xfrm>
                  <a:off x="8874564" y="4921055"/>
                  <a:ext cx="352260" cy="296031"/>
                </a:xfrm>
                <a:custGeom>
                  <a:avLst/>
                  <a:gdLst>
                    <a:gd name="connsiteX0" fmla="*/ 120521 w 338138"/>
                    <a:gd name="connsiteY0" fmla="*/ 168275 h 284163"/>
                    <a:gd name="connsiteX1" fmla="*/ 217618 w 338138"/>
                    <a:gd name="connsiteY1" fmla="*/ 168275 h 284163"/>
                    <a:gd name="connsiteX2" fmla="*/ 233363 w 338138"/>
                    <a:gd name="connsiteY2" fmla="*/ 184840 h 284163"/>
                    <a:gd name="connsiteX3" fmla="*/ 217618 w 338138"/>
                    <a:gd name="connsiteY3" fmla="*/ 200025 h 284163"/>
                    <a:gd name="connsiteX4" fmla="*/ 120521 w 338138"/>
                    <a:gd name="connsiteY4" fmla="*/ 200025 h 284163"/>
                    <a:gd name="connsiteX5" fmla="*/ 104775 w 338138"/>
                    <a:gd name="connsiteY5" fmla="*/ 184840 h 284163"/>
                    <a:gd name="connsiteX6" fmla="*/ 120521 w 338138"/>
                    <a:gd name="connsiteY6" fmla="*/ 168275 h 284163"/>
                    <a:gd name="connsiteX7" fmla="*/ 30163 w 338138"/>
                    <a:gd name="connsiteY7" fmla="*/ 112712 h 284163"/>
                    <a:gd name="connsiteX8" fmla="*/ 30163 w 338138"/>
                    <a:gd name="connsiteY8" fmla="*/ 255587 h 284163"/>
                    <a:gd name="connsiteX9" fmla="*/ 307976 w 338138"/>
                    <a:gd name="connsiteY9" fmla="*/ 255587 h 284163"/>
                    <a:gd name="connsiteX10" fmla="*/ 307976 w 338138"/>
                    <a:gd name="connsiteY10" fmla="*/ 112712 h 284163"/>
                    <a:gd name="connsiteX11" fmla="*/ 57150 w 338138"/>
                    <a:gd name="connsiteY11" fmla="*/ 30162 h 284163"/>
                    <a:gd name="connsiteX12" fmla="*/ 38100 w 338138"/>
                    <a:gd name="connsiteY12" fmla="*/ 84137 h 284163"/>
                    <a:gd name="connsiteX13" fmla="*/ 301625 w 338138"/>
                    <a:gd name="connsiteY13" fmla="*/ 84137 h 284163"/>
                    <a:gd name="connsiteX14" fmla="*/ 280988 w 338138"/>
                    <a:gd name="connsiteY14" fmla="*/ 30162 h 284163"/>
                    <a:gd name="connsiteX15" fmla="*/ 46230 w 338138"/>
                    <a:gd name="connsiteY15" fmla="*/ 0 h 284163"/>
                    <a:gd name="connsiteX16" fmla="*/ 291908 w 338138"/>
                    <a:gd name="connsiteY16" fmla="*/ 0 h 284163"/>
                    <a:gd name="connsiteX17" fmla="*/ 306438 w 338138"/>
                    <a:gd name="connsiteY17" fmla="*/ 9209 h 284163"/>
                    <a:gd name="connsiteX18" fmla="*/ 336817 w 338138"/>
                    <a:gd name="connsiteY18" fmla="*/ 92090 h 284163"/>
                    <a:gd name="connsiteX19" fmla="*/ 338138 w 338138"/>
                    <a:gd name="connsiteY19" fmla="*/ 94721 h 284163"/>
                    <a:gd name="connsiteX20" fmla="*/ 338138 w 338138"/>
                    <a:gd name="connsiteY20" fmla="*/ 97352 h 284163"/>
                    <a:gd name="connsiteX21" fmla="*/ 338138 w 338138"/>
                    <a:gd name="connsiteY21" fmla="*/ 269692 h 284163"/>
                    <a:gd name="connsiteX22" fmla="*/ 322288 w 338138"/>
                    <a:gd name="connsiteY22" fmla="*/ 284163 h 284163"/>
                    <a:gd name="connsiteX23" fmla="*/ 15850 w 338138"/>
                    <a:gd name="connsiteY23" fmla="*/ 284163 h 284163"/>
                    <a:gd name="connsiteX24" fmla="*/ 0 w 338138"/>
                    <a:gd name="connsiteY24" fmla="*/ 269692 h 284163"/>
                    <a:gd name="connsiteX25" fmla="*/ 0 w 338138"/>
                    <a:gd name="connsiteY25" fmla="*/ 97352 h 284163"/>
                    <a:gd name="connsiteX26" fmla="*/ 0 w 338138"/>
                    <a:gd name="connsiteY26" fmla="*/ 94721 h 284163"/>
                    <a:gd name="connsiteX27" fmla="*/ 1321 w 338138"/>
                    <a:gd name="connsiteY27" fmla="*/ 92090 h 284163"/>
                    <a:gd name="connsiteX28" fmla="*/ 31700 w 338138"/>
                    <a:gd name="connsiteY28" fmla="*/ 9209 h 284163"/>
                    <a:gd name="connsiteX29" fmla="*/ 46230 w 338138"/>
                    <a:gd name="connsiteY29" fmla="*/ 0 h 284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38138" h="284163">
                      <a:moveTo>
                        <a:pt x="120521" y="168275"/>
                      </a:moveTo>
                      <a:cubicBezTo>
                        <a:pt x="120521" y="168275"/>
                        <a:pt x="120521" y="168275"/>
                        <a:pt x="217618" y="168275"/>
                      </a:cubicBezTo>
                      <a:cubicBezTo>
                        <a:pt x="226803" y="168275"/>
                        <a:pt x="233363" y="175177"/>
                        <a:pt x="233363" y="184840"/>
                      </a:cubicBezTo>
                      <a:cubicBezTo>
                        <a:pt x="233363" y="193123"/>
                        <a:pt x="226803" y="200025"/>
                        <a:pt x="217618" y="200025"/>
                      </a:cubicBezTo>
                      <a:cubicBezTo>
                        <a:pt x="217618" y="200025"/>
                        <a:pt x="217618" y="200025"/>
                        <a:pt x="120521" y="200025"/>
                      </a:cubicBezTo>
                      <a:cubicBezTo>
                        <a:pt x="111336" y="200025"/>
                        <a:pt x="104775" y="193123"/>
                        <a:pt x="104775" y="184840"/>
                      </a:cubicBezTo>
                      <a:cubicBezTo>
                        <a:pt x="104775" y="175177"/>
                        <a:pt x="111336" y="168275"/>
                        <a:pt x="120521" y="168275"/>
                      </a:cubicBezTo>
                      <a:close/>
                      <a:moveTo>
                        <a:pt x="30163" y="112712"/>
                      </a:moveTo>
                      <a:lnTo>
                        <a:pt x="30163" y="255587"/>
                      </a:lnTo>
                      <a:lnTo>
                        <a:pt x="307976" y="255587"/>
                      </a:lnTo>
                      <a:lnTo>
                        <a:pt x="307976" y="112712"/>
                      </a:lnTo>
                      <a:close/>
                      <a:moveTo>
                        <a:pt x="57150" y="30162"/>
                      </a:moveTo>
                      <a:lnTo>
                        <a:pt x="38100" y="84137"/>
                      </a:lnTo>
                      <a:lnTo>
                        <a:pt x="301625" y="84137"/>
                      </a:lnTo>
                      <a:lnTo>
                        <a:pt x="280988" y="30162"/>
                      </a:lnTo>
                      <a:close/>
                      <a:moveTo>
                        <a:pt x="46230" y="0"/>
                      </a:moveTo>
                      <a:cubicBezTo>
                        <a:pt x="46230" y="0"/>
                        <a:pt x="46230" y="0"/>
                        <a:pt x="291908" y="0"/>
                      </a:cubicBezTo>
                      <a:cubicBezTo>
                        <a:pt x="298513" y="0"/>
                        <a:pt x="305117" y="3946"/>
                        <a:pt x="306438" y="9209"/>
                      </a:cubicBezTo>
                      <a:cubicBezTo>
                        <a:pt x="306438" y="9209"/>
                        <a:pt x="306438" y="9209"/>
                        <a:pt x="336817" y="92090"/>
                      </a:cubicBezTo>
                      <a:cubicBezTo>
                        <a:pt x="336817" y="93405"/>
                        <a:pt x="338138" y="93405"/>
                        <a:pt x="338138" y="94721"/>
                      </a:cubicBezTo>
                      <a:cubicBezTo>
                        <a:pt x="338138" y="94721"/>
                        <a:pt x="338138" y="96036"/>
                        <a:pt x="338138" y="97352"/>
                      </a:cubicBezTo>
                      <a:cubicBezTo>
                        <a:pt x="338138" y="97352"/>
                        <a:pt x="338138" y="97352"/>
                        <a:pt x="338138" y="269692"/>
                      </a:cubicBezTo>
                      <a:cubicBezTo>
                        <a:pt x="338138" y="277585"/>
                        <a:pt x="331534" y="284163"/>
                        <a:pt x="322288" y="284163"/>
                      </a:cubicBezTo>
                      <a:cubicBezTo>
                        <a:pt x="322288" y="284163"/>
                        <a:pt x="322288" y="284163"/>
                        <a:pt x="15850" y="284163"/>
                      </a:cubicBezTo>
                      <a:cubicBezTo>
                        <a:pt x="6604" y="284163"/>
                        <a:pt x="0" y="277585"/>
                        <a:pt x="0" y="269692"/>
                      </a:cubicBezTo>
                      <a:cubicBezTo>
                        <a:pt x="0" y="269692"/>
                        <a:pt x="0" y="269692"/>
                        <a:pt x="0" y="97352"/>
                      </a:cubicBezTo>
                      <a:cubicBezTo>
                        <a:pt x="0" y="96036"/>
                        <a:pt x="0" y="94721"/>
                        <a:pt x="0" y="94721"/>
                      </a:cubicBezTo>
                      <a:cubicBezTo>
                        <a:pt x="0" y="93405"/>
                        <a:pt x="1321" y="93405"/>
                        <a:pt x="1321" y="92090"/>
                      </a:cubicBezTo>
                      <a:cubicBezTo>
                        <a:pt x="1321" y="92090"/>
                        <a:pt x="1321" y="92090"/>
                        <a:pt x="31700" y="9209"/>
                      </a:cubicBezTo>
                      <a:cubicBezTo>
                        <a:pt x="33021" y="3946"/>
                        <a:pt x="39625" y="0"/>
                        <a:pt x="4623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5" name="ïṩlïḓè">
              <a:extLst>
                <a:ext uri="{FF2B5EF4-FFF2-40B4-BE49-F238E27FC236}">
                  <a16:creationId xmlns:a16="http://schemas.microsoft.com/office/drawing/2014/main" id="{F0E9E0D9-9CF6-4E20-BE60-6229D9C60D99}"/>
                </a:ext>
              </a:extLst>
            </p:cNvPr>
            <p:cNvGrpSpPr/>
            <p:nvPr/>
          </p:nvGrpSpPr>
          <p:grpSpPr>
            <a:xfrm>
              <a:off x="673100" y="4376813"/>
              <a:ext cx="2298879" cy="629278"/>
              <a:chOff x="1181234" y="4776562"/>
              <a:chExt cx="2298879" cy="629278"/>
            </a:xfrm>
          </p:grpSpPr>
          <p:sp>
            <p:nvSpPr>
              <p:cNvPr id="66" name="iSlïde">
                <a:extLst>
                  <a:ext uri="{FF2B5EF4-FFF2-40B4-BE49-F238E27FC236}">
                    <a16:creationId xmlns:a16="http://schemas.microsoft.com/office/drawing/2014/main" id="{AD33BEEE-8740-41EF-98B4-5010372A02A0}"/>
                  </a:ext>
                </a:extLst>
              </p:cNvPr>
              <p:cNvSpPr txBox="1"/>
              <p:nvPr/>
            </p:nvSpPr>
            <p:spPr>
              <a:xfrm>
                <a:off x="1850066" y="4795736"/>
                <a:ext cx="1630047" cy="5909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 fontScale="92500"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grpSp>
            <p:nvGrpSpPr>
              <p:cNvPr id="67" name="ísḻîḑe">
                <a:extLst>
                  <a:ext uri="{FF2B5EF4-FFF2-40B4-BE49-F238E27FC236}">
                    <a16:creationId xmlns:a16="http://schemas.microsoft.com/office/drawing/2014/main" id="{019328B5-CDEA-4667-A931-66A7E637B304}"/>
                  </a:ext>
                </a:extLst>
              </p:cNvPr>
              <p:cNvGrpSpPr/>
              <p:nvPr/>
            </p:nvGrpSpPr>
            <p:grpSpPr>
              <a:xfrm>
                <a:off x="1181234" y="4776562"/>
                <a:ext cx="629278" cy="629278"/>
                <a:chOff x="1115215" y="4690925"/>
                <a:chExt cx="761316" cy="761316"/>
              </a:xfrm>
            </p:grpSpPr>
            <p:sp>
              <p:nvSpPr>
                <p:cNvPr id="68" name="îṧļïḑe">
                  <a:extLst>
                    <a:ext uri="{FF2B5EF4-FFF2-40B4-BE49-F238E27FC236}">
                      <a16:creationId xmlns:a16="http://schemas.microsoft.com/office/drawing/2014/main" id="{180B57A9-2ADD-4057-AC3C-C23AD33D38B6}"/>
                    </a:ext>
                  </a:extLst>
                </p:cNvPr>
                <p:cNvSpPr/>
                <p:nvPr/>
              </p:nvSpPr>
              <p:spPr>
                <a:xfrm>
                  <a:off x="1115215" y="4690925"/>
                  <a:ext cx="761316" cy="761316"/>
                </a:xfrm>
                <a:prstGeom prst="roundRect">
                  <a:avLst>
                    <a:gd name="adj" fmla="val 3527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iŝ1íḓé">
                  <a:extLst>
                    <a:ext uri="{FF2B5EF4-FFF2-40B4-BE49-F238E27FC236}">
                      <a16:creationId xmlns:a16="http://schemas.microsoft.com/office/drawing/2014/main" id="{F8690E06-9D4E-4838-B807-B82B2F69195F}"/>
                    </a:ext>
                  </a:extLst>
                </p:cNvPr>
                <p:cNvSpPr/>
                <p:nvPr/>
              </p:nvSpPr>
              <p:spPr bwMode="auto">
                <a:xfrm>
                  <a:off x="1301177" y="4872687"/>
                  <a:ext cx="389392" cy="406656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16015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39894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86400-9412-473A-AFEE-2E5FF461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DB8CE3-9A38-4714-B1E7-A6E5590E5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36F59D-A96C-49BA-9E1D-93FE97F0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27" name="2120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5" cy="4585204"/>
            <a:chOff x="669925" y="1130300"/>
            <a:chExt cx="10848975" cy="4585204"/>
          </a:xfrm>
        </p:grpSpPr>
        <p:grpSp>
          <p:nvGrpSpPr>
            <p:cNvPr id="28" name="îšļîḋe"/>
            <p:cNvGrpSpPr/>
            <p:nvPr/>
          </p:nvGrpSpPr>
          <p:grpSpPr>
            <a:xfrm>
              <a:off x="4848445" y="2278534"/>
              <a:ext cx="2495109" cy="3436970"/>
              <a:chOff x="4848445" y="1710516"/>
              <a:chExt cx="2495109" cy="3436970"/>
            </a:xfrm>
          </p:grpSpPr>
          <p:sp>
            <p:nvSpPr>
              <p:cNvPr id="47" name="îṩlíḍè">
                <a:extLst>
                  <a:ext uri="{FF2B5EF4-FFF2-40B4-BE49-F238E27FC236}">
                    <a16:creationId xmlns:a16="http://schemas.microsoft.com/office/drawing/2014/main" id="{87B0C9C8-116D-42AA-86CA-2AE6F6E42191}"/>
                  </a:ext>
                </a:extLst>
              </p:cNvPr>
              <p:cNvSpPr/>
              <p:nvPr/>
            </p:nvSpPr>
            <p:spPr>
              <a:xfrm>
                <a:off x="4848445" y="1867492"/>
                <a:ext cx="2495109" cy="3279994"/>
              </a:xfrm>
              <a:prstGeom prst="roundRect">
                <a:avLst>
                  <a:gd name="adj" fmla="val 9051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íŝḷiḑe">
                <a:extLst>
                  <a:ext uri="{FF2B5EF4-FFF2-40B4-BE49-F238E27FC236}">
                    <a16:creationId xmlns:a16="http://schemas.microsoft.com/office/drawing/2014/main" id="{4B9899B0-1442-46A3-8B41-237DBE832174}"/>
                  </a:ext>
                </a:extLst>
              </p:cNvPr>
              <p:cNvSpPr/>
              <p:nvPr/>
            </p:nvSpPr>
            <p:spPr>
              <a:xfrm>
                <a:off x="5019709" y="2102628"/>
                <a:ext cx="2152581" cy="289614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îSḷïďe">
                <a:extLst>
                  <a:ext uri="{FF2B5EF4-FFF2-40B4-BE49-F238E27FC236}">
                    <a16:creationId xmlns:a16="http://schemas.microsoft.com/office/drawing/2014/main" id="{884BB887-2FBC-42FE-9DFD-05DFEAB9806B}"/>
                  </a:ext>
                </a:extLst>
              </p:cNvPr>
              <p:cNvSpPr/>
              <p:nvPr/>
            </p:nvSpPr>
            <p:spPr>
              <a:xfrm>
                <a:off x="5294591" y="2226888"/>
                <a:ext cx="169370" cy="16937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ï$líḑê">
                <a:extLst>
                  <a:ext uri="{FF2B5EF4-FFF2-40B4-BE49-F238E27FC236}">
                    <a16:creationId xmlns:a16="http://schemas.microsoft.com/office/drawing/2014/main" id="{450DBF3F-D60E-43AB-B449-97CF3D2398CF}"/>
                  </a:ext>
                </a:extLst>
              </p:cNvPr>
              <p:cNvSpPr/>
              <p:nvPr/>
            </p:nvSpPr>
            <p:spPr>
              <a:xfrm>
                <a:off x="5635225" y="2226888"/>
                <a:ext cx="169370" cy="16937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iŝlîḍé">
                <a:extLst>
                  <a:ext uri="{FF2B5EF4-FFF2-40B4-BE49-F238E27FC236}">
                    <a16:creationId xmlns:a16="http://schemas.microsoft.com/office/drawing/2014/main" id="{2FEC5137-B2FD-4BCA-A4CB-2A9F2118A892}"/>
                  </a:ext>
                </a:extLst>
              </p:cNvPr>
              <p:cNvSpPr/>
              <p:nvPr/>
            </p:nvSpPr>
            <p:spPr>
              <a:xfrm>
                <a:off x="6385169" y="2226888"/>
                <a:ext cx="169370" cy="16937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îSḷîḓè">
                <a:extLst>
                  <a:ext uri="{FF2B5EF4-FFF2-40B4-BE49-F238E27FC236}">
                    <a16:creationId xmlns:a16="http://schemas.microsoft.com/office/drawing/2014/main" id="{64D772DA-2E73-496E-9F36-3EA037ABB50F}"/>
                  </a:ext>
                </a:extLst>
              </p:cNvPr>
              <p:cNvSpPr/>
              <p:nvPr/>
            </p:nvSpPr>
            <p:spPr>
              <a:xfrm>
                <a:off x="6725802" y="2226888"/>
                <a:ext cx="169370" cy="16937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îSḻîde">
                <a:extLst>
                  <a:ext uri="{FF2B5EF4-FFF2-40B4-BE49-F238E27FC236}">
                    <a16:creationId xmlns:a16="http://schemas.microsoft.com/office/drawing/2014/main" id="{1410801C-3257-4F37-B594-89A84B49877C}"/>
                  </a:ext>
                </a:extLst>
              </p:cNvPr>
              <p:cNvSpPr/>
              <p:nvPr/>
            </p:nvSpPr>
            <p:spPr>
              <a:xfrm>
                <a:off x="5330737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îṥḻiḋê">
                <a:extLst>
                  <a:ext uri="{FF2B5EF4-FFF2-40B4-BE49-F238E27FC236}">
                    <a16:creationId xmlns:a16="http://schemas.microsoft.com/office/drawing/2014/main" id="{C85E59B8-3486-4D3A-BFC4-B1B37F5B743C}"/>
                  </a:ext>
                </a:extLst>
              </p:cNvPr>
              <p:cNvSpPr/>
              <p:nvPr/>
            </p:nvSpPr>
            <p:spPr>
              <a:xfrm>
                <a:off x="5671371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îṥ1ïḓè">
                <a:extLst>
                  <a:ext uri="{FF2B5EF4-FFF2-40B4-BE49-F238E27FC236}">
                    <a16:creationId xmlns:a16="http://schemas.microsoft.com/office/drawing/2014/main" id="{8C600975-8A31-4092-B83E-98622E6565F7}"/>
                  </a:ext>
                </a:extLst>
              </p:cNvPr>
              <p:cNvSpPr/>
              <p:nvPr/>
            </p:nvSpPr>
            <p:spPr>
              <a:xfrm>
                <a:off x="6421315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ïSḷídé">
                <a:extLst>
                  <a:ext uri="{FF2B5EF4-FFF2-40B4-BE49-F238E27FC236}">
                    <a16:creationId xmlns:a16="http://schemas.microsoft.com/office/drawing/2014/main" id="{5FC8481E-9DFD-430C-88E2-5AAC19502CAD}"/>
                  </a:ext>
                </a:extLst>
              </p:cNvPr>
              <p:cNvSpPr/>
              <p:nvPr/>
            </p:nvSpPr>
            <p:spPr>
              <a:xfrm>
                <a:off x="6761948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9" name="išlíḑé">
              <a:extLst>
                <a:ext uri="{FF2B5EF4-FFF2-40B4-BE49-F238E27FC236}">
                  <a16:creationId xmlns:a16="http://schemas.microsoft.com/office/drawing/2014/main" id="{E7E02ED6-2C0A-4C22-A23F-AE4376699BC7}"/>
                </a:ext>
              </a:extLst>
            </p:cNvPr>
            <p:cNvSpPr/>
            <p:nvPr/>
          </p:nvSpPr>
          <p:spPr>
            <a:xfrm>
              <a:off x="5019709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0" name="îṧlíḋê">
              <a:extLst>
                <a:ext uri="{FF2B5EF4-FFF2-40B4-BE49-F238E27FC236}">
                  <a16:creationId xmlns:a16="http://schemas.microsoft.com/office/drawing/2014/main" id="{DDF56C06-CEC2-431A-AE05-9B6631DA70EE}"/>
                </a:ext>
              </a:extLst>
            </p:cNvPr>
            <p:cNvSpPr/>
            <p:nvPr/>
          </p:nvSpPr>
          <p:spPr>
            <a:xfrm>
              <a:off x="6386872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1" name="ís1iďe">
              <a:extLst>
                <a:ext uri="{FF2B5EF4-FFF2-40B4-BE49-F238E27FC236}">
                  <a16:creationId xmlns:a16="http://schemas.microsoft.com/office/drawing/2014/main" id="{E7E02ED6-2C0A-4C22-A23F-AE4376699BC7}"/>
                </a:ext>
              </a:extLst>
            </p:cNvPr>
            <p:cNvSpPr/>
            <p:nvPr/>
          </p:nvSpPr>
          <p:spPr>
            <a:xfrm>
              <a:off x="5623853" y="3233284"/>
              <a:ext cx="944292" cy="94429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2" name="isľîdê">
              <a:extLst>
                <a:ext uri="{FF2B5EF4-FFF2-40B4-BE49-F238E27FC236}">
                  <a16:creationId xmlns:a16="http://schemas.microsoft.com/office/drawing/2014/main" id="{83DE6770-C823-4644-B62B-526FBA778978}"/>
                </a:ext>
              </a:extLst>
            </p:cNvPr>
            <p:cNvSpPr/>
            <p:nvPr/>
          </p:nvSpPr>
          <p:spPr bwMode="auto">
            <a:xfrm>
              <a:off x="5897953" y="3534650"/>
              <a:ext cx="396092" cy="34156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íşlíďé">
              <a:extLst>
                <a:ext uri="{FF2B5EF4-FFF2-40B4-BE49-F238E27FC236}">
                  <a16:creationId xmlns:a16="http://schemas.microsoft.com/office/drawing/2014/main" id="{D4D6F03D-691A-46F3-A7F3-73A98664BAAA}"/>
                </a:ext>
              </a:extLst>
            </p:cNvPr>
            <p:cNvSpPr/>
            <p:nvPr/>
          </p:nvSpPr>
          <p:spPr>
            <a:xfrm>
              <a:off x="5019709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4" name="îṡḻiḑe">
              <a:extLst>
                <a:ext uri="{FF2B5EF4-FFF2-40B4-BE49-F238E27FC236}">
                  <a16:creationId xmlns:a16="http://schemas.microsoft.com/office/drawing/2014/main" id="{818573BB-78E7-486A-8AEF-D268EBE2BA11}"/>
                </a:ext>
              </a:extLst>
            </p:cNvPr>
            <p:cNvSpPr/>
            <p:nvPr/>
          </p:nvSpPr>
          <p:spPr>
            <a:xfrm>
              <a:off x="6386872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5" name="ïṡ1íḑè">
              <a:extLst>
                <a:ext uri="{FF2B5EF4-FFF2-40B4-BE49-F238E27FC236}">
                  <a16:creationId xmlns:a16="http://schemas.microsoft.com/office/drawing/2014/main" id="{E7E02ED6-2C0A-4C22-A23F-AE4376699BC7}"/>
                </a:ext>
              </a:extLst>
            </p:cNvPr>
            <p:cNvSpPr/>
            <p:nvPr/>
          </p:nvSpPr>
          <p:spPr>
            <a:xfrm>
              <a:off x="5623853" y="4295144"/>
              <a:ext cx="944292" cy="94429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6" name="í$ľiḍé">
              <a:extLst>
                <a:ext uri="{FF2B5EF4-FFF2-40B4-BE49-F238E27FC236}">
                  <a16:creationId xmlns:a16="http://schemas.microsoft.com/office/drawing/2014/main" id="{AFB1C86E-5398-4C70-98E2-78296E0D2DCD}"/>
                </a:ext>
              </a:extLst>
            </p:cNvPr>
            <p:cNvSpPr/>
            <p:nvPr/>
          </p:nvSpPr>
          <p:spPr bwMode="auto">
            <a:xfrm>
              <a:off x="5885036" y="4572115"/>
              <a:ext cx="421926" cy="39035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E2D43EC-448F-4EDC-8741-71B1CFCE5F80}"/>
                </a:ext>
              </a:extLst>
            </p:cNvPr>
            <p:cNvCxnSpPr/>
            <p:nvPr/>
          </p:nvCxnSpPr>
          <p:spPr>
            <a:xfrm flipH="1">
              <a:off x="669925" y="5159999"/>
              <a:ext cx="40163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iṣlîḋê">
              <a:extLst>
                <a:ext uri="{FF2B5EF4-FFF2-40B4-BE49-F238E27FC236}">
                  <a16:creationId xmlns:a16="http://schemas.microsoft.com/office/drawing/2014/main" id="{87EB3514-D7F5-4C66-B77B-52D91FCE33B1}"/>
                </a:ext>
              </a:extLst>
            </p:cNvPr>
            <p:cNvSpPr/>
            <p:nvPr/>
          </p:nvSpPr>
          <p:spPr bwMode="auto">
            <a:xfrm>
              <a:off x="673100" y="3024456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9" name="iṣḻíďé">
              <a:extLst>
                <a:ext uri="{FF2B5EF4-FFF2-40B4-BE49-F238E27FC236}">
                  <a16:creationId xmlns:a16="http://schemas.microsoft.com/office/drawing/2014/main" id="{6FA8394A-C750-42B5-8172-8693CBBD3803}"/>
                </a:ext>
              </a:extLst>
            </p:cNvPr>
            <p:cNvSpPr txBox="1"/>
            <p:nvPr/>
          </p:nvSpPr>
          <p:spPr bwMode="auto">
            <a:xfrm>
              <a:off x="673100" y="2293280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40" name="í$ḷîḑê">
              <a:extLst>
                <a:ext uri="{FF2B5EF4-FFF2-40B4-BE49-F238E27FC236}">
                  <a16:creationId xmlns:a16="http://schemas.microsoft.com/office/drawing/2014/main" id="{F8AADE52-52F9-468C-AD45-0D2AC32F2E3D}"/>
                </a:ext>
              </a:extLst>
            </p:cNvPr>
            <p:cNvSpPr/>
            <p:nvPr/>
          </p:nvSpPr>
          <p:spPr bwMode="auto">
            <a:xfrm>
              <a:off x="673100" y="3736304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1" name="i$ļïḋé">
              <a:extLst>
                <a:ext uri="{FF2B5EF4-FFF2-40B4-BE49-F238E27FC236}">
                  <a16:creationId xmlns:a16="http://schemas.microsoft.com/office/drawing/2014/main" id="{6FE53ADA-1FC0-4A19-9091-EB2B1FBC2E2A}"/>
                </a:ext>
              </a:extLst>
            </p:cNvPr>
            <p:cNvSpPr/>
            <p:nvPr/>
          </p:nvSpPr>
          <p:spPr bwMode="auto">
            <a:xfrm>
              <a:off x="673100" y="4448152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8C694E9-7937-4BEA-8F5D-079DA669EDF3}"/>
                </a:ext>
              </a:extLst>
            </p:cNvPr>
            <p:cNvCxnSpPr/>
            <p:nvPr/>
          </p:nvCxnSpPr>
          <p:spPr>
            <a:xfrm flipH="1">
              <a:off x="7502525" y="3997019"/>
              <a:ext cx="40163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iṧļidê">
              <a:extLst>
                <a:ext uri="{FF2B5EF4-FFF2-40B4-BE49-F238E27FC236}">
                  <a16:creationId xmlns:a16="http://schemas.microsoft.com/office/drawing/2014/main" id="{94111B02-18B8-4347-9883-1E9C26FA0072}"/>
                </a:ext>
              </a:extLst>
            </p:cNvPr>
            <p:cNvSpPr/>
            <p:nvPr/>
          </p:nvSpPr>
          <p:spPr bwMode="auto">
            <a:xfrm>
              <a:off x="7691020" y="1861476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4" name="îsļîdè">
              <a:extLst>
                <a:ext uri="{FF2B5EF4-FFF2-40B4-BE49-F238E27FC236}">
                  <a16:creationId xmlns:a16="http://schemas.microsoft.com/office/drawing/2014/main" id="{AC1B948A-23EB-4744-9265-F5F5909164E3}"/>
                </a:ext>
              </a:extLst>
            </p:cNvPr>
            <p:cNvSpPr txBox="1"/>
            <p:nvPr/>
          </p:nvSpPr>
          <p:spPr bwMode="auto">
            <a:xfrm>
              <a:off x="7691020" y="1130300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45" name="íS1ïďê">
              <a:extLst>
                <a:ext uri="{FF2B5EF4-FFF2-40B4-BE49-F238E27FC236}">
                  <a16:creationId xmlns:a16="http://schemas.microsoft.com/office/drawing/2014/main" id="{7E51A7E8-625F-4AF1-843A-A009A8FE322E}"/>
                </a:ext>
              </a:extLst>
            </p:cNvPr>
            <p:cNvSpPr/>
            <p:nvPr/>
          </p:nvSpPr>
          <p:spPr bwMode="auto">
            <a:xfrm>
              <a:off x="7691020" y="2573324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íṩľîdè">
              <a:extLst>
                <a:ext uri="{FF2B5EF4-FFF2-40B4-BE49-F238E27FC236}">
                  <a16:creationId xmlns:a16="http://schemas.microsoft.com/office/drawing/2014/main" id="{DDB612E2-458A-4E15-9A48-E97C3C8C589B}"/>
                </a:ext>
              </a:extLst>
            </p:cNvPr>
            <p:cNvSpPr/>
            <p:nvPr/>
          </p:nvSpPr>
          <p:spPr bwMode="auto">
            <a:xfrm>
              <a:off x="7691020" y="3285172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0021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3453dfb7-ddfb-46f5-8f76-b4ee9965a0f3" descr="0x4AAB+LCAAAAAAABADdl82OmzAUhd/FbXfpCAwmgR0zbaos2qmUqF1UWTDgCZ6CE4GpUkV599rhZ8zgZmBT1VY25Ppe+xz74k+cwFv2+4BBANZ5VLAPJNoVUb5iOAczsEpAQKssm4FbQhNCd5+KfXUoQfDj1JXJI98JS79FWYVFLSWMRFn9Nxjkt2mfCSV5lTdp1o3FQ9FRCtlWHSRJkmE5bUUZLn51K9gidnles4IvsNwXecT4gifr/A40QyBA/o11FsUJPvKiGdjUslo9jTyxAUqfYkDYDJOnqmQ5puy56GvEtw5zVQq/w7rn7E4OfLkf733FjsC5dfHQzLxOowP+wqcSepsdECEbbDt3PbV8Yf7Q832e/VXwBh8nWhQVsjnVeVyVLyaQ1TcSVLq3CuVdK97ts33xeiu2aYPx+8dHEuNNinPc5mwIZSFNuOik7cPbguxSRnFZNoH7hyccM6ksQCKrKlM+55vl0oVzLwxBa886q/qxXXBsP77IH3NOlxL5oLjfErMwjvk2N8prQ5f4wGcrf0Qn8pQo/jloy1Z072Tr4JWO/NdWvXFWhUP9zHXnCCe9ktfMXX0n/3M8uHMZD9BgPECt8QBNwoPXw4PtLfzQUuIBGokHKOMBaneDTsCDfuYm4GGsOZ3x0FytzevoGIwHR2s8OCbhYd7Dg7MMPR8q8eAYiQdHxoOj3Q06AQ/6mZuAh7HmdMaDs5Dx4BqMB1drPLgm4WHRwwOyvXnoKvHgGokHV8aDq90NOgEP+pmbgIex5nTGg4dkPCCD8YC0xgMyCQ9+Hw8f0V2o/npARuIByXhA2t2gE/Cgn7kJeBhrbst/fwCOG3Mu0x4AAA==">
            <a:extLst>
              <a:ext uri="{FF2B5EF4-FFF2-40B4-BE49-F238E27FC236}">
                <a16:creationId xmlns:a16="http://schemas.microsoft.com/office/drawing/2014/main" id="{1DF54083-8007-41EA-883C-AF01BD2DA2A8}"/>
              </a:ext>
            </a:extLst>
          </p:cNvPr>
          <p:cNvGrpSpPr>
            <a:grpSpLocks noChangeAspect="1"/>
          </p:cNvGrpSpPr>
          <p:nvPr/>
        </p:nvGrpSpPr>
        <p:grpSpPr>
          <a:xfrm>
            <a:off x="3400300" y="1179158"/>
            <a:ext cx="5391400" cy="4499685"/>
            <a:chOff x="3400300" y="1179158"/>
            <a:chExt cx="5391400" cy="4499685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id="{CDDBF226-3FE5-4C92-82CC-47FDFB9CD68D}"/>
                </a:ext>
              </a:extLst>
            </p:cNvPr>
            <p:cNvSpPr/>
            <p:nvPr/>
          </p:nvSpPr>
          <p:spPr bwMode="auto">
            <a:xfrm rot="1690565">
              <a:off x="4384520" y="1377658"/>
              <a:ext cx="4237565" cy="3695454"/>
            </a:xfrm>
            <a:custGeom>
              <a:avLst/>
              <a:gdLst>
                <a:gd name="T0" fmla="*/ 4504532 w 21410"/>
                <a:gd name="T1" fmla="*/ 3928635 h 21460"/>
                <a:gd name="T2" fmla="*/ 4504532 w 21410"/>
                <a:gd name="T3" fmla="*/ 3928635 h 21460"/>
                <a:gd name="T4" fmla="*/ 4504532 w 21410"/>
                <a:gd name="T5" fmla="*/ 3928635 h 21460"/>
                <a:gd name="T6" fmla="*/ 4504532 w 21410"/>
                <a:gd name="T7" fmla="*/ 3928635 h 214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10" h="21460">
                  <a:moveTo>
                    <a:pt x="10087" y="1"/>
                  </a:moveTo>
                  <a:cubicBezTo>
                    <a:pt x="10004" y="-1"/>
                    <a:pt x="9920" y="0"/>
                    <a:pt x="9836" y="6"/>
                  </a:cubicBezTo>
                  <a:cubicBezTo>
                    <a:pt x="8489" y="98"/>
                    <a:pt x="7334" y="1235"/>
                    <a:pt x="7100" y="2753"/>
                  </a:cubicBezTo>
                  <a:cubicBezTo>
                    <a:pt x="6862" y="4295"/>
                    <a:pt x="7371" y="5484"/>
                    <a:pt x="8475" y="6368"/>
                  </a:cubicBezTo>
                  <a:cubicBezTo>
                    <a:pt x="9015" y="6801"/>
                    <a:pt x="9217" y="7418"/>
                    <a:pt x="9104" y="8148"/>
                  </a:cubicBezTo>
                  <a:cubicBezTo>
                    <a:pt x="8997" y="8863"/>
                    <a:pt x="8639" y="9355"/>
                    <a:pt x="8019" y="9582"/>
                  </a:cubicBezTo>
                  <a:cubicBezTo>
                    <a:pt x="7593" y="9738"/>
                    <a:pt x="7177" y="9921"/>
                    <a:pt x="6789" y="10183"/>
                  </a:cubicBezTo>
                  <a:cubicBezTo>
                    <a:pt x="6216" y="10568"/>
                    <a:pt x="5627" y="10604"/>
                    <a:pt x="5059" y="10185"/>
                  </a:cubicBezTo>
                  <a:cubicBezTo>
                    <a:pt x="4495" y="9770"/>
                    <a:pt x="4253" y="9160"/>
                    <a:pt x="4331" y="8392"/>
                  </a:cubicBezTo>
                  <a:cubicBezTo>
                    <a:pt x="4375" y="7950"/>
                    <a:pt x="4324" y="7528"/>
                    <a:pt x="4162" y="7122"/>
                  </a:cubicBezTo>
                  <a:cubicBezTo>
                    <a:pt x="3814" y="6252"/>
                    <a:pt x="3220" y="5773"/>
                    <a:pt x="2397" y="5725"/>
                  </a:cubicBezTo>
                  <a:cubicBezTo>
                    <a:pt x="1542" y="5676"/>
                    <a:pt x="877" y="6108"/>
                    <a:pt x="473" y="6978"/>
                  </a:cubicBezTo>
                  <a:cubicBezTo>
                    <a:pt x="84" y="7815"/>
                    <a:pt x="139" y="8668"/>
                    <a:pt x="615" y="9438"/>
                  </a:cubicBezTo>
                  <a:cubicBezTo>
                    <a:pt x="1175" y="10345"/>
                    <a:pt x="1970" y="10582"/>
                    <a:pt x="2890" y="10364"/>
                  </a:cubicBezTo>
                  <a:cubicBezTo>
                    <a:pt x="3411" y="10239"/>
                    <a:pt x="3861" y="10412"/>
                    <a:pt x="4243" y="10814"/>
                  </a:cubicBezTo>
                  <a:cubicBezTo>
                    <a:pt x="4798" y="11395"/>
                    <a:pt x="4894" y="12143"/>
                    <a:pt x="4553" y="13089"/>
                  </a:cubicBezTo>
                  <a:cubicBezTo>
                    <a:pt x="4293" y="13810"/>
                    <a:pt x="4158" y="14530"/>
                    <a:pt x="4139" y="15252"/>
                  </a:cubicBezTo>
                  <a:lnTo>
                    <a:pt x="4137" y="15237"/>
                  </a:lnTo>
                  <a:cubicBezTo>
                    <a:pt x="4088" y="15740"/>
                    <a:pt x="3871" y="16114"/>
                    <a:pt x="3452" y="16295"/>
                  </a:cubicBezTo>
                  <a:cubicBezTo>
                    <a:pt x="3035" y="16473"/>
                    <a:pt x="2657" y="16379"/>
                    <a:pt x="2331" y="16026"/>
                  </a:cubicBezTo>
                  <a:cubicBezTo>
                    <a:pt x="2145" y="15823"/>
                    <a:pt x="1929" y="15688"/>
                    <a:pt x="1677" y="15625"/>
                  </a:cubicBezTo>
                  <a:cubicBezTo>
                    <a:pt x="1136" y="15491"/>
                    <a:pt x="676" y="15662"/>
                    <a:pt x="328" y="16148"/>
                  </a:cubicBezTo>
                  <a:cubicBezTo>
                    <a:pt x="-34" y="16650"/>
                    <a:pt x="-98" y="17229"/>
                    <a:pt x="143" y="17823"/>
                  </a:cubicBezTo>
                  <a:cubicBezTo>
                    <a:pt x="377" y="18393"/>
                    <a:pt x="792" y="18697"/>
                    <a:pt x="1337" y="18713"/>
                  </a:cubicBezTo>
                  <a:cubicBezTo>
                    <a:pt x="1980" y="18731"/>
                    <a:pt x="2406" y="18341"/>
                    <a:pt x="2671" y="17690"/>
                  </a:cubicBezTo>
                  <a:cubicBezTo>
                    <a:pt x="2820" y="17323"/>
                    <a:pt x="3079" y="17117"/>
                    <a:pt x="3416" y="17042"/>
                  </a:cubicBezTo>
                  <a:cubicBezTo>
                    <a:pt x="3854" y="16946"/>
                    <a:pt x="4210" y="17077"/>
                    <a:pt x="4519" y="17667"/>
                  </a:cubicBezTo>
                  <a:cubicBezTo>
                    <a:pt x="4534" y="17712"/>
                    <a:pt x="4844" y="18471"/>
                    <a:pt x="5042" y="18820"/>
                  </a:cubicBezTo>
                  <a:cubicBezTo>
                    <a:pt x="5340" y="19343"/>
                    <a:pt x="5710" y="19797"/>
                    <a:pt x="6126" y="20175"/>
                  </a:cubicBezTo>
                  <a:cubicBezTo>
                    <a:pt x="6126" y="20175"/>
                    <a:pt x="6162" y="20211"/>
                    <a:pt x="6244" y="20282"/>
                  </a:cubicBezTo>
                  <a:lnTo>
                    <a:pt x="6237" y="20279"/>
                  </a:lnTo>
                  <a:cubicBezTo>
                    <a:pt x="6241" y="20283"/>
                    <a:pt x="6246" y="20287"/>
                    <a:pt x="6250" y="20291"/>
                  </a:cubicBezTo>
                  <a:cubicBezTo>
                    <a:pt x="7100" y="21006"/>
                    <a:pt x="8135" y="21438"/>
                    <a:pt x="9250" y="21457"/>
                  </a:cubicBezTo>
                  <a:cubicBezTo>
                    <a:pt x="10097" y="21487"/>
                    <a:pt x="10913" y="21286"/>
                    <a:pt x="11638" y="20903"/>
                  </a:cubicBezTo>
                  <a:cubicBezTo>
                    <a:pt x="12539" y="20410"/>
                    <a:pt x="13259" y="19679"/>
                    <a:pt x="13837" y="18730"/>
                  </a:cubicBezTo>
                  <a:cubicBezTo>
                    <a:pt x="14194" y="18144"/>
                    <a:pt x="14708" y="17915"/>
                    <a:pt x="15319" y="18009"/>
                  </a:cubicBezTo>
                  <a:cubicBezTo>
                    <a:pt x="15928" y="18105"/>
                    <a:pt x="16359" y="18483"/>
                    <a:pt x="16591" y="19150"/>
                  </a:cubicBezTo>
                  <a:cubicBezTo>
                    <a:pt x="16680" y="19406"/>
                    <a:pt x="16737" y="19673"/>
                    <a:pt x="16849" y="19921"/>
                  </a:cubicBezTo>
                  <a:cubicBezTo>
                    <a:pt x="17336" y="21003"/>
                    <a:pt x="18386" y="21598"/>
                    <a:pt x="19439" y="21373"/>
                  </a:cubicBezTo>
                  <a:cubicBezTo>
                    <a:pt x="20487" y="21148"/>
                    <a:pt x="21296" y="20132"/>
                    <a:pt x="21399" y="18907"/>
                  </a:cubicBezTo>
                  <a:cubicBezTo>
                    <a:pt x="21501" y="17691"/>
                    <a:pt x="20870" y="16487"/>
                    <a:pt x="19887" y="16060"/>
                  </a:cubicBezTo>
                  <a:cubicBezTo>
                    <a:pt x="18905" y="15631"/>
                    <a:pt x="18039" y="15899"/>
                    <a:pt x="17261" y="16670"/>
                  </a:cubicBezTo>
                  <a:cubicBezTo>
                    <a:pt x="16774" y="17152"/>
                    <a:pt x="16217" y="17206"/>
                    <a:pt x="15646" y="16928"/>
                  </a:cubicBezTo>
                  <a:cubicBezTo>
                    <a:pt x="15087" y="16656"/>
                    <a:pt x="14734" y="16170"/>
                    <a:pt x="14692" y="15444"/>
                  </a:cubicBezTo>
                  <a:cubicBezTo>
                    <a:pt x="14658" y="14883"/>
                    <a:pt x="14601" y="14326"/>
                    <a:pt x="14488" y="13780"/>
                  </a:cubicBezTo>
                  <a:lnTo>
                    <a:pt x="14479" y="13765"/>
                  </a:lnTo>
                  <a:cubicBezTo>
                    <a:pt x="14327" y="13035"/>
                    <a:pt x="14462" y="12374"/>
                    <a:pt x="14958" y="11839"/>
                  </a:cubicBezTo>
                  <a:cubicBezTo>
                    <a:pt x="15480" y="11275"/>
                    <a:pt x="16094" y="11145"/>
                    <a:pt x="16767" y="11438"/>
                  </a:cubicBezTo>
                  <a:cubicBezTo>
                    <a:pt x="17155" y="11607"/>
                    <a:pt x="17549" y="11654"/>
                    <a:pt x="17957" y="11568"/>
                  </a:cubicBezTo>
                  <a:cubicBezTo>
                    <a:pt x="18833" y="11381"/>
                    <a:pt x="19424" y="10797"/>
                    <a:pt x="19681" y="9827"/>
                  </a:cubicBezTo>
                  <a:cubicBezTo>
                    <a:pt x="19948" y="8820"/>
                    <a:pt x="19730" y="7915"/>
                    <a:pt x="19050" y="7206"/>
                  </a:cubicBezTo>
                  <a:cubicBezTo>
                    <a:pt x="18397" y="6524"/>
                    <a:pt x="17614" y="6367"/>
                    <a:pt x="16794" y="6733"/>
                  </a:cubicBezTo>
                  <a:cubicBezTo>
                    <a:pt x="15828" y="7164"/>
                    <a:pt x="15406" y="8050"/>
                    <a:pt x="15364" y="9206"/>
                  </a:cubicBezTo>
                  <a:cubicBezTo>
                    <a:pt x="15340" y="9859"/>
                    <a:pt x="15067" y="10350"/>
                    <a:pt x="14604" y="10700"/>
                  </a:cubicBezTo>
                  <a:cubicBezTo>
                    <a:pt x="13935" y="11210"/>
                    <a:pt x="13235" y="11130"/>
                    <a:pt x="12469" y="10476"/>
                  </a:cubicBezTo>
                  <a:cubicBezTo>
                    <a:pt x="12469" y="10476"/>
                    <a:pt x="11702" y="9992"/>
                    <a:pt x="11302" y="9766"/>
                  </a:cubicBezTo>
                  <a:cubicBezTo>
                    <a:pt x="10245" y="9174"/>
                    <a:pt x="10121" y="7465"/>
                    <a:pt x="11070" y="6668"/>
                  </a:cubicBezTo>
                  <a:cubicBezTo>
                    <a:pt x="11236" y="6529"/>
                    <a:pt x="11428" y="6435"/>
                    <a:pt x="11604" y="6312"/>
                  </a:cubicBezTo>
                  <a:cubicBezTo>
                    <a:pt x="12745" y="5503"/>
                    <a:pt x="13256" y="3864"/>
                    <a:pt x="12841" y="2360"/>
                  </a:cubicBezTo>
                  <a:cubicBezTo>
                    <a:pt x="12462" y="984"/>
                    <a:pt x="11338" y="38"/>
                    <a:pt x="10087" y="1"/>
                  </a:cubicBezTo>
                  <a:close/>
                  <a:moveTo>
                    <a:pt x="9231" y="10126"/>
                  </a:moveTo>
                  <a:cubicBezTo>
                    <a:pt x="9387" y="10117"/>
                    <a:pt x="9544" y="10116"/>
                    <a:pt x="9704" y="10126"/>
                  </a:cubicBezTo>
                  <a:cubicBezTo>
                    <a:pt x="12172" y="10277"/>
                    <a:pt x="14141" y="12744"/>
                    <a:pt x="14021" y="15643"/>
                  </a:cubicBezTo>
                  <a:cubicBezTo>
                    <a:pt x="13906" y="18437"/>
                    <a:pt x="11810" y="20694"/>
                    <a:pt x="9330" y="20606"/>
                  </a:cubicBezTo>
                  <a:cubicBezTo>
                    <a:pt x="6814" y="20563"/>
                    <a:pt x="4772" y="18048"/>
                    <a:pt x="4897" y="15109"/>
                  </a:cubicBezTo>
                  <a:cubicBezTo>
                    <a:pt x="5010" y="12454"/>
                    <a:pt x="6895" y="10263"/>
                    <a:pt x="9231" y="101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 sz="900">
                <a:solidFill>
                  <a:schemeClr val="bg1"/>
                </a:solidFill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id="{339039A3-F438-4C8E-A105-33409653BB44}"/>
                </a:ext>
              </a:extLst>
            </p:cNvPr>
            <p:cNvSpPr/>
            <p:nvPr/>
          </p:nvSpPr>
          <p:spPr>
            <a:xfrm flipH="1">
              <a:off x="4071846" y="3058191"/>
              <a:ext cx="532768" cy="532765"/>
            </a:xfrm>
            <a:prstGeom prst="pie">
              <a:avLst>
                <a:gd name="adj1" fmla="val 16200000"/>
                <a:gd name="adj2" fmla="val 7344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ValueShape2">
              <a:extLst>
                <a:ext uri="{FF2B5EF4-FFF2-40B4-BE49-F238E27FC236}">
                  <a16:creationId xmlns:a16="http://schemas.microsoft.com/office/drawing/2014/main" id="{1774A4B7-A84A-4E8C-9979-E1B48FC62EAE}"/>
                </a:ext>
              </a:extLst>
            </p:cNvPr>
            <p:cNvSpPr/>
            <p:nvPr/>
          </p:nvSpPr>
          <p:spPr>
            <a:xfrm flipH="1">
              <a:off x="4840897" y="1633142"/>
              <a:ext cx="804284" cy="804279"/>
            </a:xfrm>
            <a:prstGeom prst="pie">
              <a:avLst>
                <a:gd name="adj1" fmla="val 16200000"/>
                <a:gd name="adj2" fmla="val 4752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ValueShape3">
              <a:extLst>
                <a:ext uri="{FF2B5EF4-FFF2-40B4-BE49-F238E27FC236}">
                  <a16:creationId xmlns:a16="http://schemas.microsoft.com/office/drawing/2014/main" id="{DA939A49-120C-499A-B904-D310ED04EA6B}"/>
                </a:ext>
              </a:extLst>
            </p:cNvPr>
            <p:cNvSpPr/>
            <p:nvPr/>
          </p:nvSpPr>
          <p:spPr>
            <a:xfrm flipH="1">
              <a:off x="6358391" y="1467279"/>
              <a:ext cx="1197526" cy="1197518"/>
            </a:xfrm>
            <a:prstGeom prst="pie">
              <a:avLst>
                <a:gd name="adj1" fmla="val 16200000"/>
                <a:gd name="adj2" fmla="val 972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0" name="ValueShape4">
              <a:extLst>
                <a:ext uri="{FF2B5EF4-FFF2-40B4-BE49-F238E27FC236}">
                  <a16:creationId xmlns:a16="http://schemas.microsoft.com/office/drawing/2014/main" id="{D9206E0D-A3D1-43F2-9654-9E99393DC598}"/>
                </a:ext>
              </a:extLst>
            </p:cNvPr>
            <p:cNvSpPr/>
            <p:nvPr/>
          </p:nvSpPr>
          <p:spPr>
            <a:xfrm flipH="1">
              <a:off x="7421504" y="3181314"/>
              <a:ext cx="857857" cy="857852"/>
            </a:xfrm>
            <a:prstGeom prst="pie">
              <a:avLst>
                <a:gd name="adj1" fmla="val 16200000"/>
                <a:gd name="adj2" fmla="val 2808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ValueShape5">
              <a:extLst>
                <a:ext uri="{FF2B5EF4-FFF2-40B4-BE49-F238E27FC236}">
                  <a16:creationId xmlns:a16="http://schemas.microsoft.com/office/drawing/2014/main" id="{882B32B6-4EA1-48A6-AAB4-62423AD013D2}"/>
                </a:ext>
              </a:extLst>
            </p:cNvPr>
            <p:cNvSpPr/>
            <p:nvPr/>
          </p:nvSpPr>
          <p:spPr>
            <a:xfrm flipH="1">
              <a:off x="6837719" y="4728752"/>
              <a:ext cx="950097" cy="950091"/>
            </a:xfrm>
            <a:prstGeom prst="pie">
              <a:avLst>
                <a:gd name="adj1" fmla="val 16200000"/>
                <a:gd name="adj2" fmla="val 864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BackShape1">
              <a:extLst>
                <a:ext uri="{FF2B5EF4-FFF2-40B4-BE49-F238E27FC236}">
                  <a16:creationId xmlns:a16="http://schemas.microsoft.com/office/drawing/2014/main" id="{DDF327C1-2CC2-4B57-92EE-FC0DDA63733C}"/>
                </a:ext>
              </a:extLst>
            </p:cNvPr>
            <p:cNvSpPr/>
            <p:nvPr/>
          </p:nvSpPr>
          <p:spPr>
            <a:xfrm>
              <a:off x="4157809" y="3110523"/>
              <a:ext cx="395471" cy="39546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BackShape2">
              <a:extLst>
                <a:ext uri="{FF2B5EF4-FFF2-40B4-BE49-F238E27FC236}">
                  <a16:creationId xmlns:a16="http://schemas.microsoft.com/office/drawing/2014/main" id="{0DD7CAE7-315A-403E-B42F-CE4A8778F0F5}"/>
                </a:ext>
              </a:extLst>
            </p:cNvPr>
            <p:cNvSpPr/>
            <p:nvPr/>
          </p:nvSpPr>
          <p:spPr>
            <a:xfrm>
              <a:off x="4931995" y="1708387"/>
              <a:ext cx="619125" cy="619121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4" name="BackShape3">
              <a:extLst>
                <a:ext uri="{FF2B5EF4-FFF2-40B4-BE49-F238E27FC236}">
                  <a16:creationId xmlns:a16="http://schemas.microsoft.com/office/drawing/2014/main" id="{C6AAC543-6F1B-49B2-8842-76CB89C7CF18}"/>
                </a:ext>
              </a:extLst>
            </p:cNvPr>
            <p:cNvSpPr/>
            <p:nvPr/>
          </p:nvSpPr>
          <p:spPr>
            <a:xfrm>
              <a:off x="6512738" y="1561134"/>
              <a:ext cx="913633" cy="913627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5" name="BackShape4">
              <a:extLst>
                <a:ext uri="{FF2B5EF4-FFF2-40B4-BE49-F238E27FC236}">
                  <a16:creationId xmlns:a16="http://schemas.microsoft.com/office/drawing/2014/main" id="{85747343-A057-4266-847D-13F105F2768F}"/>
                </a:ext>
              </a:extLst>
            </p:cNvPr>
            <p:cNvSpPr/>
            <p:nvPr/>
          </p:nvSpPr>
          <p:spPr>
            <a:xfrm>
              <a:off x="7537176" y="3265248"/>
              <a:ext cx="636783" cy="636779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6" name="BackShape5">
              <a:extLst>
                <a:ext uri="{FF2B5EF4-FFF2-40B4-BE49-F238E27FC236}">
                  <a16:creationId xmlns:a16="http://schemas.microsoft.com/office/drawing/2014/main" id="{6453BD51-A3E5-4449-9C5D-2952F62B0CAE}"/>
                </a:ext>
              </a:extLst>
            </p:cNvPr>
            <p:cNvSpPr/>
            <p:nvPr/>
          </p:nvSpPr>
          <p:spPr>
            <a:xfrm>
              <a:off x="7012450" y="4873834"/>
              <a:ext cx="636783" cy="636779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7" name="IconShape1">
              <a:extLst>
                <a:ext uri="{FF2B5EF4-FFF2-40B4-BE49-F238E27FC236}">
                  <a16:creationId xmlns:a16="http://schemas.microsoft.com/office/drawing/2014/main" id="{B0DE04EE-9956-41D8-AF8A-FBEC7574FB30}"/>
                </a:ext>
              </a:extLst>
            </p:cNvPr>
            <p:cNvSpPr/>
            <p:nvPr/>
          </p:nvSpPr>
          <p:spPr bwMode="auto">
            <a:xfrm>
              <a:off x="4208135" y="3228862"/>
              <a:ext cx="268241" cy="241241"/>
            </a:xfrm>
            <a:custGeom>
              <a:avLst/>
              <a:gdLst>
                <a:gd name="T0" fmla="*/ 1349 w 1631"/>
                <a:gd name="T1" fmla="*/ 0 h 1469"/>
                <a:gd name="T2" fmla="*/ 816 w 1631"/>
                <a:gd name="T3" fmla="*/ 147 h 1469"/>
                <a:gd name="T4" fmla="*/ 282 w 1631"/>
                <a:gd name="T5" fmla="*/ 0 h 1469"/>
                <a:gd name="T6" fmla="*/ 0 w 1631"/>
                <a:gd name="T7" fmla="*/ 260 h 1469"/>
                <a:gd name="T8" fmla="*/ 816 w 1631"/>
                <a:gd name="T9" fmla="*/ 1469 h 1469"/>
                <a:gd name="T10" fmla="*/ 1631 w 1631"/>
                <a:gd name="T11" fmla="*/ 260 h 1469"/>
                <a:gd name="T12" fmla="*/ 1349 w 1631"/>
                <a:gd name="T13" fmla="*/ 0 h 1469"/>
                <a:gd name="T14" fmla="*/ 816 w 1631"/>
                <a:gd name="T15" fmla="*/ 1366 h 1469"/>
                <a:gd name="T16" fmla="*/ 104 w 1631"/>
                <a:gd name="T17" fmla="*/ 260 h 1469"/>
                <a:gd name="T18" fmla="*/ 282 w 1631"/>
                <a:gd name="T19" fmla="*/ 103 h 1469"/>
                <a:gd name="T20" fmla="*/ 764 w 1631"/>
                <a:gd name="T21" fmla="*/ 237 h 1469"/>
                <a:gd name="T22" fmla="*/ 764 w 1631"/>
                <a:gd name="T23" fmla="*/ 834 h 1469"/>
                <a:gd name="T24" fmla="*/ 816 w 1631"/>
                <a:gd name="T25" fmla="*/ 886 h 1469"/>
                <a:gd name="T26" fmla="*/ 867 w 1631"/>
                <a:gd name="T27" fmla="*/ 834 h 1469"/>
                <a:gd name="T28" fmla="*/ 867 w 1631"/>
                <a:gd name="T29" fmla="*/ 237 h 1469"/>
                <a:gd name="T30" fmla="*/ 1349 w 1631"/>
                <a:gd name="T31" fmla="*/ 103 h 1469"/>
                <a:gd name="T32" fmla="*/ 1527 w 1631"/>
                <a:gd name="T33" fmla="*/ 260 h 1469"/>
                <a:gd name="T34" fmla="*/ 816 w 1631"/>
                <a:gd name="T35" fmla="*/ 1366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1" h="1469">
                  <a:moveTo>
                    <a:pt x="1349" y="0"/>
                  </a:moveTo>
                  <a:cubicBezTo>
                    <a:pt x="1148" y="0"/>
                    <a:pt x="893" y="111"/>
                    <a:pt x="816" y="147"/>
                  </a:cubicBezTo>
                  <a:cubicBezTo>
                    <a:pt x="738" y="111"/>
                    <a:pt x="483" y="0"/>
                    <a:pt x="282" y="0"/>
                  </a:cubicBezTo>
                  <a:cubicBezTo>
                    <a:pt x="100" y="0"/>
                    <a:pt x="0" y="92"/>
                    <a:pt x="0" y="260"/>
                  </a:cubicBezTo>
                  <a:cubicBezTo>
                    <a:pt x="0" y="738"/>
                    <a:pt x="365" y="1469"/>
                    <a:pt x="816" y="1469"/>
                  </a:cubicBezTo>
                  <a:cubicBezTo>
                    <a:pt x="1266" y="1469"/>
                    <a:pt x="1631" y="738"/>
                    <a:pt x="1631" y="260"/>
                  </a:cubicBezTo>
                  <a:cubicBezTo>
                    <a:pt x="1631" y="92"/>
                    <a:pt x="1531" y="0"/>
                    <a:pt x="1349" y="0"/>
                  </a:cubicBezTo>
                  <a:close/>
                  <a:moveTo>
                    <a:pt x="816" y="1366"/>
                  </a:moveTo>
                  <a:cubicBezTo>
                    <a:pt x="436" y="1366"/>
                    <a:pt x="104" y="677"/>
                    <a:pt x="104" y="260"/>
                  </a:cubicBezTo>
                  <a:cubicBezTo>
                    <a:pt x="104" y="187"/>
                    <a:pt x="124" y="103"/>
                    <a:pt x="282" y="103"/>
                  </a:cubicBezTo>
                  <a:cubicBezTo>
                    <a:pt x="454" y="103"/>
                    <a:pt x="684" y="201"/>
                    <a:pt x="764" y="237"/>
                  </a:cubicBezTo>
                  <a:lnTo>
                    <a:pt x="764" y="834"/>
                  </a:lnTo>
                  <a:cubicBezTo>
                    <a:pt x="764" y="863"/>
                    <a:pt x="787" y="886"/>
                    <a:pt x="816" y="886"/>
                  </a:cubicBezTo>
                  <a:cubicBezTo>
                    <a:pt x="844" y="886"/>
                    <a:pt x="867" y="862"/>
                    <a:pt x="867" y="834"/>
                  </a:cubicBezTo>
                  <a:lnTo>
                    <a:pt x="867" y="237"/>
                  </a:lnTo>
                  <a:cubicBezTo>
                    <a:pt x="947" y="201"/>
                    <a:pt x="1177" y="103"/>
                    <a:pt x="1349" y="103"/>
                  </a:cubicBezTo>
                  <a:cubicBezTo>
                    <a:pt x="1506" y="103"/>
                    <a:pt x="1527" y="182"/>
                    <a:pt x="1527" y="260"/>
                  </a:cubicBezTo>
                  <a:cubicBezTo>
                    <a:pt x="1527" y="677"/>
                    <a:pt x="1195" y="1366"/>
                    <a:pt x="816" y="13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IconShape2">
              <a:extLst>
                <a:ext uri="{FF2B5EF4-FFF2-40B4-BE49-F238E27FC236}">
                  <a16:creationId xmlns:a16="http://schemas.microsoft.com/office/drawing/2014/main" id="{6DD636B6-C261-4D4D-96F9-1DF05C6E742D}"/>
                </a:ext>
              </a:extLst>
            </p:cNvPr>
            <p:cNvSpPr/>
            <p:nvPr/>
          </p:nvSpPr>
          <p:spPr bwMode="auto">
            <a:xfrm>
              <a:off x="5102946" y="1930771"/>
              <a:ext cx="268241" cy="219525"/>
            </a:xfrm>
            <a:custGeom>
              <a:avLst/>
              <a:gdLst>
                <a:gd name="T0" fmla="*/ 2086 w 2106"/>
                <a:gd name="T1" fmla="*/ 573 h 1726"/>
                <a:gd name="T2" fmla="*/ 1054 w 2106"/>
                <a:gd name="T3" fmla="*/ 39 h 1726"/>
                <a:gd name="T4" fmla="*/ 20 w 2106"/>
                <a:gd name="T5" fmla="*/ 830 h 1726"/>
                <a:gd name="T6" fmla="*/ 114 w 2106"/>
                <a:gd name="T7" fmla="*/ 1227 h 1726"/>
                <a:gd name="T8" fmla="*/ 451 w 2106"/>
                <a:gd name="T9" fmla="*/ 1359 h 1726"/>
                <a:gd name="T10" fmla="*/ 632 w 2106"/>
                <a:gd name="T11" fmla="*/ 1335 h 1726"/>
                <a:gd name="T12" fmla="*/ 400 w 2106"/>
                <a:gd name="T13" fmla="*/ 1619 h 1726"/>
                <a:gd name="T14" fmla="*/ 373 w 2106"/>
                <a:gd name="T15" fmla="*/ 1693 h 1726"/>
                <a:gd name="T16" fmla="*/ 423 w 2106"/>
                <a:gd name="T17" fmla="*/ 1726 h 1726"/>
                <a:gd name="T18" fmla="*/ 447 w 2106"/>
                <a:gd name="T19" fmla="*/ 1720 h 1726"/>
                <a:gd name="T20" fmla="*/ 751 w 2106"/>
                <a:gd name="T21" fmla="*/ 1298 h 1726"/>
                <a:gd name="T22" fmla="*/ 776 w 2106"/>
                <a:gd name="T23" fmla="*/ 1288 h 1726"/>
                <a:gd name="T24" fmla="*/ 997 w 2106"/>
                <a:gd name="T25" fmla="*/ 1130 h 1726"/>
                <a:gd name="T26" fmla="*/ 1168 w 2106"/>
                <a:gd name="T27" fmla="*/ 1031 h 1726"/>
                <a:gd name="T28" fmla="*/ 2014 w 2106"/>
                <a:gd name="T29" fmla="*/ 888 h 1726"/>
                <a:gd name="T30" fmla="*/ 2086 w 2106"/>
                <a:gd name="T31" fmla="*/ 573 h 1726"/>
                <a:gd name="T32" fmla="*/ 1930 w 2106"/>
                <a:gd name="T33" fmla="*/ 815 h 1726"/>
                <a:gd name="T34" fmla="*/ 1633 w 2106"/>
                <a:gd name="T35" fmla="*/ 931 h 1726"/>
                <a:gd name="T36" fmla="*/ 1599 w 2106"/>
                <a:gd name="T37" fmla="*/ 602 h 1726"/>
                <a:gd name="T38" fmla="*/ 1410 w 2106"/>
                <a:gd name="T39" fmla="*/ 526 h 1726"/>
                <a:gd name="T40" fmla="*/ 1356 w 2106"/>
                <a:gd name="T41" fmla="*/ 584 h 1726"/>
                <a:gd name="T42" fmla="*/ 1415 w 2106"/>
                <a:gd name="T43" fmla="*/ 638 h 1726"/>
                <a:gd name="T44" fmla="*/ 1511 w 2106"/>
                <a:gd name="T45" fmla="*/ 671 h 1726"/>
                <a:gd name="T46" fmla="*/ 1519 w 2106"/>
                <a:gd name="T47" fmla="*/ 925 h 1726"/>
                <a:gd name="T48" fmla="*/ 1518 w 2106"/>
                <a:gd name="T49" fmla="*/ 939 h 1726"/>
                <a:gd name="T50" fmla="*/ 1181 w 2106"/>
                <a:gd name="T51" fmla="*/ 920 h 1726"/>
                <a:gd name="T52" fmla="*/ 921 w 2106"/>
                <a:gd name="T53" fmla="*/ 1048 h 1726"/>
                <a:gd name="T54" fmla="*/ 732 w 2106"/>
                <a:gd name="T55" fmla="*/ 1186 h 1726"/>
                <a:gd name="T56" fmla="*/ 451 w 2106"/>
                <a:gd name="T57" fmla="*/ 1247 h 1726"/>
                <a:gd name="T58" fmla="*/ 198 w 2106"/>
                <a:gd name="T59" fmla="*/ 1153 h 1726"/>
                <a:gd name="T60" fmla="*/ 131 w 2106"/>
                <a:gd name="T61" fmla="*/ 843 h 1726"/>
                <a:gd name="T62" fmla="*/ 268 w 2106"/>
                <a:gd name="T63" fmla="*/ 530 h 1726"/>
                <a:gd name="T64" fmla="*/ 268 w 2106"/>
                <a:gd name="T65" fmla="*/ 530 h 1726"/>
                <a:gd name="T66" fmla="*/ 520 w 2106"/>
                <a:gd name="T67" fmla="*/ 511 h 1726"/>
                <a:gd name="T68" fmla="*/ 602 w 2106"/>
                <a:gd name="T69" fmla="*/ 685 h 1726"/>
                <a:gd name="T70" fmla="*/ 658 w 2106"/>
                <a:gd name="T71" fmla="*/ 737 h 1726"/>
                <a:gd name="T72" fmla="*/ 662 w 2106"/>
                <a:gd name="T73" fmla="*/ 736 h 1726"/>
                <a:gd name="T74" fmla="*/ 714 w 2106"/>
                <a:gd name="T75" fmla="*/ 676 h 1726"/>
                <a:gd name="T76" fmla="*/ 576 w 2106"/>
                <a:gd name="T77" fmla="*/ 414 h 1726"/>
                <a:gd name="T78" fmla="*/ 423 w 2106"/>
                <a:gd name="T79" fmla="*/ 381 h 1726"/>
                <a:gd name="T80" fmla="*/ 1062 w 2106"/>
                <a:gd name="T81" fmla="*/ 151 h 1726"/>
                <a:gd name="T82" fmla="*/ 1171 w 2106"/>
                <a:gd name="T83" fmla="*/ 147 h 1726"/>
                <a:gd name="T84" fmla="*/ 1975 w 2106"/>
                <a:gd name="T85" fmla="*/ 590 h 1726"/>
                <a:gd name="T86" fmla="*/ 1930 w 2106"/>
                <a:gd name="T87" fmla="*/ 815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06" h="1726">
                  <a:moveTo>
                    <a:pt x="2086" y="573"/>
                  </a:moveTo>
                  <a:cubicBezTo>
                    <a:pt x="2033" y="232"/>
                    <a:pt x="1599" y="0"/>
                    <a:pt x="1054" y="39"/>
                  </a:cubicBezTo>
                  <a:cubicBezTo>
                    <a:pt x="514" y="78"/>
                    <a:pt x="69" y="418"/>
                    <a:pt x="20" y="830"/>
                  </a:cubicBezTo>
                  <a:cubicBezTo>
                    <a:pt x="0" y="1000"/>
                    <a:pt x="31" y="1134"/>
                    <a:pt x="114" y="1227"/>
                  </a:cubicBezTo>
                  <a:cubicBezTo>
                    <a:pt x="191" y="1313"/>
                    <a:pt x="307" y="1359"/>
                    <a:pt x="451" y="1359"/>
                  </a:cubicBezTo>
                  <a:cubicBezTo>
                    <a:pt x="509" y="1359"/>
                    <a:pt x="570" y="1350"/>
                    <a:pt x="632" y="1335"/>
                  </a:cubicBezTo>
                  <a:cubicBezTo>
                    <a:pt x="616" y="1408"/>
                    <a:pt x="565" y="1542"/>
                    <a:pt x="400" y="1619"/>
                  </a:cubicBezTo>
                  <a:cubicBezTo>
                    <a:pt x="372" y="1632"/>
                    <a:pt x="359" y="1665"/>
                    <a:pt x="373" y="1693"/>
                  </a:cubicBezTo>
                  <a:cubicBezTo>
                    <a:pt x="382" y="1713"/>
                    <a:pt x="402" y="1726"/>
                    <a:pt x="423" y="1726"/>
                  </a:cubicBezTo>
                  <a:cubicBezTo>
                    <a:pt x="431" y="1726"/>
                    <a:pt x="439" y="1724"/>
                    <a:pt x="447" y="1720"/>
                  </a:cubicBezTo>
                  <a:cubicBezTo>
                    <a:pt x="714" y="1596"/>
                    <a:pt x="747" y="1350"/>
                    <a:pt x="751" y="1298"/>
                  </a:cubicBezTo>
                  <a:cubicBezTo>
                    <a:pt x="759" y="1294"/>
                    <a:pt x="768" y="1292"/>
                    <a:pt x="776" y="1288"/>
                  </a:cubicBezTo>
                  <a:cubicBezTo>
                    <a:pt x="871" y="1248"/>
                    <a:pt x="938" y="1185"/>
                    <a:pt x="997" y="1130"/>
                  </a:cubicBezTo>
                  <a:cubicBezTo>
                    <a:pt x="1061" y="1070"/>
                    <a:pt x="1108" y="1024"/>
                    <a:pt x="1168" y="1031"/>
                  </a:cubicBezTo>
                  <a:cubicBezTo>
                    <a:pt x="1612" y="1083"/>
                    <a:pt x="1887" y="1037"/>
                    <a:pt x="2014" y="888"/>
                  </a:cubicBezTo>
                  <a:cubicBezTo>
                    <a:pt x="2082" y="810"/>
                    <a:pt x="2106" y="704"/>
                    <a:pt x="2086" y="573"/>
                  </a:cubicBezTo>
                  <a:close/>
                  <a:moveTo>
                    <a:pt x="1930" y="815"/>
                  </a:moveTo>
                  <a:cubicBezTo>
                    <a:pt x="1876" y="878"/>
                    <a:pt x="1776" y="916"/>
                    <a:pt x="1633" y="931"/>
                  </a:cubicBezTo>
                  <a:cubicBezTo>
                    <a:pt x="1648" y="868"/>
                    <a:pt x="1678" y="704"/>
                    <a:pt x="1599" y="602"/>
                  </a:cubicBezTo>
                  <a:cubicBezTo>
                    <a:pt x="1570" y="565"/>
                    <a:pt x="1514" y="521"/>
                    <a:pt x="1410" y="526"/>
                  </a:cubicBezTo>
                  <a:cubicBezTo>
                    <a:pt x="1379" y="527"/>
                    <a:pt x="1355" y="553"/>
                    <a:pt x="1356" y="584"/>
                  </a:cubicBezTo>
                  <a:cubicBezTo>
                    <a:pt x="1358" y="615"/>
                    <a:pt x="1378" y="640"/>
                    <a:pt x="1415" y="638"/>
                  </a:cubicBezTo>
                  <a:cubicBezTo>
                    <a:pt x="1485" y="636"/>
                    <a:pt x="1504" y="662"/>
                    <a:pt x="1511" y="671"/>
                  </a:cubicBezTo>
                  <a:cubicBezTo>
                    <a:pt x="1560" y="734"/>
                    <a:pt x="1533" y="879"/>
                    <a:pt x="1519" y="925"/>
                  </a:cubicBezTo>
                  <a:cubicBezTo>
                    <a:pt x="1518" y="929"/>
                    <a:pt x="1518" y="934"/>
                    <a:pt x="1518" y="939"/>
                  </a:cubicBezTo>
                  <a:cubicBezTo>
                    <a:pt x="1420" y="940"/>
                    <a:pt x="1308" y="935"/>
                    <a:pt x="1181" y="920"/>
                  </a:cubicBezTo>
                  <a:cubicBezTo>
                    <a:pt x="1072" y="908"/>
                    <a:pt x="998" y="976"/>
                    <a:pt x="921" y="1048"/>
                  </a:cubicBezTo>
                  <a:cubicBezTo>
                    <a:pt x="866" y="1099"/>
                    <a:pt x="809" y="1152"/>
                    <a:pt x="732" y="1186"/>
                  </a:cubicBezTo>
                  <a:cubicBezTo>
                    <a:pt x="640" y="1225"/>
                    <a:pt x="540" y="1247"/>
                    <a:pt x="451" y="1247"/>
                  </a:cubicBezTo>
                  <a:cubicBezTo>
                    <a:pt x="373" y="1247"/>
                    <a:pt x="267" y="1231"/>
                    <a:pt x="198" y="1153"/>
                  </a:cubicBezTo>
                  <a:cubicBezTo>
                    <a:pt x="137" y="1084"/>
                    <a:pt x="115" y="980"/>
                    <a:pt x="131" y="843"/>
                  </a:cubicBezTo>
                  <a:cubicBezTo>
                    <a:pt x="144" y="731"/>
                    <a:pt x="193" y="625"/>
                    <a:pt x="268" y="530"/>
                  </a:cubicBezTo>
                  <a:cubicBezTo>
                    <a:pt x="268" y="530"/>
                    <a:pt x="268" y="530"/>
                    <a:pt x="268" y="530"/>
                  </a:cubicBezTo>
                  <a:cubicBezTo>
                    <a:pt x="270" y="529"/>
                    <a:pt x="426" y="457"/>
                    <a:pt x="520" y="511"/>
                  </a:cubicBezTo>
                  <a:cubicBezTo>
                    <a:pt x="568" y="538"/>
                    <a:pt x="595" y="597"/>
                    <a:pt x="602" y="685"/>
                  </a:cubicBezTo>
                  <a:cubicBezTo>
                    <a:pt x="605" y="714"/>
                    <a:pt x="629" y="737"/>
                    <a:pt x="658" y="737"/>
                  </a:cubicBezTo>
                  <a:cubicBezTo>
                    <a:pt x="659" y="737"/>
                    <a:pt x="661" y="736"/>
                    <a:pt x="662" y="736"/>
                  </a:cubicBezTo>
                  <a:cubicBezTo>
                    <a:pt x="693" y="734"/>
                    <a:pt x="716" y="707"/>
                    <a:pt x="714" y="676"/>
                  </a:cubicBezTo>
                  <a:cubicBezTo>
                    <a:pt x="704" y="549"/>
                    <a:pt x="657" y="461"/>
                    <a:pt x="576" y="414"/>
                  </a:cubicBezTo>
                  <a:cubicBezTo>
                    <a:pt x="527" y="386"/>
                    <a:pt x="474" y="379"/>
                    <a:pt x="423" y="381"/>
                  </a:cubicBezTo>
                  <a:cubicBezTo>
                    <a:pt x="590" y="254"/>
                    <a:pt x="815" y="168"/>
                    <a:pt x="1062" y="151"/>
                  </a:cubicBezTo>
                  <a:cubicBezTo>
                    <a:pt x="1099" y="148"/>
                    <a:pt x="1135" y="147"/>
                    <a:pt x="1171" y="147"/>
                  </a:cubicBezTo>
                  <a:cubicBezTo>
                    <a:pt x="1597" y="147"/>
                    <a:pt x="1935" y="333"/>
                    <a:pt x="1975" y="590"/>
                  </a:cubicBezTo>
                  <a:cubicBezTo>
                    <a:pt x="1990" y="689"/>
                    <a:pt x="1975" y="762"/>
                    <a:pt x="1930" y="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IconShape3">
              <a:extLst>
                <a:ext uri="{FF2B5EF4-FFF2-40B4-BE49-F238E27FC236}">
                  <a16:creationId xmlns:a16="http://schemas.microsoft.com/office/drawing/2014/main" id="{0B1418E2-2C1B-410B-94D9-B34EB46934B9}"/>
                </a:ext>
              </a:extLst>
            </p:cNvPr>
            <p:cNvSpPr/>
            <p:nvPr/>
          </p:nvSpPr>
          <p:spPr bwMode="auto">
            <a:xfrm>
              <a:off x="6824552" y="2010159"/>
              <a:ext cx="268241" cy="20655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605540" h="466276">
                  <a:moveTo>
                    <a:pt x="308863" y="276362"/>
                  </a:moveTo>
                  <a:cubicBezTo>
                    <a:pt x="331192" y="274620"/>
                    <a:pt x="352474" y="286465"/>
                    <a:pt x="373058" y="309807"/>
                  </a:cubicBezTo>
                  <a:cubicBezTo>
                    <a:pt x="389456" y="311200"/>
                    <a:pt x="405505" y="319910"/>
                    <a:pt x="421205" y="335936"/>
                  </a:cubicBezTo>
                  <a:cubicBezTo>
                    <a:pt x="430625" y="327226"/>
                    <a:pt x="444231" y="318516"/>
                    <a:pt x="461676" y="317123"/>
                  </a:cubicBezTo>
                  <a:cubicBezTo>
                    <a:pt x="484005" y="315729"/>
                    <a:pt x="506333" y="327574"/>
                    <a:pt x="527267" y="352310"/>
                  </a:cubicBezTo>
                  <a:cubicBezTo>
                    <a:pt x="531802" y="357884"/>
                    <a:pt x="531104" y="366245"/>
                    <a:pt x="525522" y="370774"/>
                  </a:cubicBezTo>
                  <a:cubicBezTo>
                    <a:pt x="523080" y="372864"/>
                    <a:pt x="520289" y="373910"/>
                    <a:pt x="517149" y="373910"/>
                  </a:cubicBezTo>
                  <a:cubicBezTo>
                    <a:pt x="513311" y="373910"/>
                    <a:pt x="509822" y="372168"/>
                    <a:pt x="507031" y="369032"/>
                  </a:cubicBezTo>
                  <a:cubicBezTo>
                    <a:pt x="492029" y="350916"/>
                    <a:pt x="477376" y="342555"/>
                    <a:pt x="463420" y="343252"/>
                  </a:cubicBezTo>
                  <a:cubicBezTo>
                    <a:pt x="443185" y="344645"/>
                    <a:pt x="429229" y="365897"/>
                    <a:pt x="429229" y="366245"/>
                  </a:cubicBezTo>
                  <a:cubicBezTo>
                    <a:pt x="425392" y="372516"/>
                    <a:pt x="417367" y="374258"/>
                    <a:pt x="411087" y="370426"/>
                  </a:cubicBezTo>
                  <a:cubicBezTo>
                    <a:pt x="406203" y="367290"/>
                    <a:pt x="404458" y="362065"/>
                    <a:pt x="405505" y="356839"/>
                  </a:cubicBezTo>
                  <a:cubicBezTo>
                    <a:pt x="391898" y="341858"/>
                    <a:pt x="378640" y="334542"/>
                    <a:pt x="366081" y="335239"/>
                  </a:cubicBezTo>
                  <a:cubicBezTo>
                    <a:pt x="345845" y="336632"/>
                    <a:pt x="331890" y="358232"/>
                    <a:pt x="331541" y="358581"/>
                  </a:cubicBezTo>
                  <a:cubicBezTo>
                    <a:pt x="327703" y="364503"/>
                    <a:pt x="319679" y="366245"/>
                    <a:pt x="313747" y="362413"/>
                  </a:cubicBezTo>
                  <a:cubicBezTo>
                    <a:pt x="307816" y="358581"/>
                    <a:pt x="305723" y="350568"/>
                    <a:pt x="309561" y="344645"/>
                  </a:cubicBezTo>
                  <a:cubicBezTo>
                    <a:pt x="310259" y="343600"/>
                    <a:pt x="321772" y="325484"/>
                    <a:pt x="342007" y="315381"/>
                  </a:cubicBezTo>
                  <a:cubicBezTo>
                    <a:pt x="331192" y="306323"/>
                    <a:pt x="320725" y="301794"/>
                    <a:pt x="310607" y="302491"/>
                  </a:cubicBezTo>
                  <a:cubicBezTo>
                    <a:pt x="290721" y="303884"/>
                    <a:pt x="276765" y="325484"/>
                    <a:pt x="276417" y="325484"/>
                  </a:cubicBezTo>
                  <a:cubicBezTo>
                    <a:pt x="272579" y="331755"/>
                    <a:pt x="264554" y="333497"/>
                    <a:pt x="258623" y="329665"/>
                  </a:cubicBezTo>
                  <a:cubicBezTo>
                    <a:pt x="252343" y="325833"/>
                    <a:pt x="250599" y="317820"/>
                    <a:pt x="254437" y="311897"/>
                  </a:cubicBezTo>
                  <a:cubicBezTo>
                    <a:pt x="255134" y="310504"/>
                    <a:pt x="275370" y="278801"/>
                    <a:pt x="308863" y="276362"/>
                  </a:cubicBezTo>
                  <a:close/>
                  <a:moveTo>
                    <a:pt x="458872" y="268745"/>
                  </a:moveTo>
                  <a:cubicBezTo>
                    <a:pt x="481545" y="267352"/>
                    <a:pt x="503520" y="278842"/>
                    <a:pt x="524449" y="303911"/>
                  </a:cubicBezTo>
                  <a:cubicBezTo>
                    <a:pt x="529332" y="309482"/>
                    <a:pt x="528635" y="317490"/>
                    <a:pt x="523054" y="322364"/>
                  </a:cubicBezTo>
                  <a:cubicBezTo>
                    <a:pt x="520612" y="324105"/>
                    <a:pt x="517473" y="325150"/>
                    <a:pt x="514682" y="325150"/>
                  </a:cubicBezTo>
                  <a:cubicBezTo>
                    <a:pt x="510845" y="325150"/>
                    <a:pt x="507357" y="323757"/>
                    <a:pt x="504567" y="320623"/>
                  </a:cubicBezTo>
                  <a:cubicBezTo>
                    <a:pt x="489568" y="302518"/>
                    <a:pt x="474220" y="293814"/>
                    <a:pt x="460965" y="294510"/>
                  </a:cubicBezTo>
                  <a:cubicBezTo>
                    <a:pt x="440734" y="295903"/>
                    <a:pt x="426782" y="317490"/>
                    <a:pt x="426433" y="317838"/>
                  </a:cubicBezTo>
                  <a:cubicBezTo>
                    <a:pt x="422596" y="323757"/>
                    <a:pt x="414573" y="325498"/>
                    <a:pt x="408644" y="322016"/>
                  </a:cubicBezTo>
                  <a:cubicBezTo>
                    <a:pt x="402365" y="318186"/>
                    <a:pt x="400621" y="310178"/>
                    <a:pt x="404458" y="303911"/>
                  </a:cubicBezTo>
                  <a:cubicBezTo>
                    <a:pt x="405155" y="302518"/>
                    <a:pt x="425387" y="271182"/>
                    <a:pt x="458872" y="268745"/>
                  </a:cubicBezTo>
                  <a:close/>
                  <a:moveTo>
                    <a:pt x="83861" y="173666"/>
                  </a:moveTo>
                  <a:cubicBezTo>
                    <a:pt x="96377" y="174320"/>
                    <a:pt x="111902" y="177804"/>
                    <a:pt x="124635" y="188952"/>
                  </a:cubicBezTo>
                  <a:cubicBezTo>
                    <a:pt x="141730" y="203584"/>
                    <a:pt x="149056" y="227623"/>
                    <a:pt x="145916" y="260023"/>
                  </a:cubicBezTo>
                  <a:cubicBezTo>
                    <a:pt x="145567" y="266991"/>
                    <a:pt x="139636" y="271868"/>
                    <a:pt x="133008" y="271868"/>
                  </a:cubicBezTo>
                  <a:lnTo>
                    <a:pt x="131961" y="271868"/>
                  </a:lnTo>
                  <a:cubicBezTo>
                    <a:pt x="124635" y="271171"/>
                    <a:pt x="119402" y="264900"/>
                    <a:pt x="120100" y="257932"/>
                  </a:cubicBezTo>
                  <a:cubicBezTo>
                    <a:pt x="122193" y="234242"/>
                    <a:pt x="118007" y="217520"/>
                    <a:pt x="107541" y="208461"/>
                  </a:cubicBezTo>
                  <a:cubicBezTo>
                    <a:pt x="92191" y="195223"/>
                    <a:pt x="67072" y="200449"/>
                    <a:pt x="66723" y="200797"/>
                  </a:cubicBezTo>
                  <a:cubicBezTo>
                    <a:pt x="59746" y="202539"/>
                    <a:pt x="52769" y="197661"/>
                    <a:pt x="51373" y="190694"/>
                  </a:cubicBezTo>
                  <a:cubicBezTo>
                    <a:pt x="49629" y="183726"/>
                    <a:pt x="54164" y="176758"/>
                    <a:pt x="61141" y="175365"/>
                  </a:cubicBezTo>
                  <a:cubicBezTo>
                    <a:pt x="61839" y="175191"/>
                    <a:pt x="71346" y="173013"/>
                    <a:pt x="83861" y="173666"/>
                  </a:cubicBezTo>
                  <a:close/>
                  <a:moveTo>
                    <a:pt x="487098" y="152723"/>
                  </a:moveTo>
                  <a:cubicBezTo>
                    <a:pt x="510817" y="154813"/>
                    <a:pt x="552673" y="168401"/>
                    <a:pt x="562440" y="235294"/>
                  </a:cubicBezTo>
                  <a:cubicBezTo>
                    <a:pt x="563486" y="242610"/>
                    <a:pt x="558603" y="249230"/>
                    <a:pt x="551627" y="250275"/>
                  </a:cubicBezTo>
                  <a:lnTo>
                    <a:pt x="549534" y="250275"/>
                  </a:lnTo>
                  <a:cubicBezTo>
                    <a:pt x="543255" y="250275"/>
                    <a:pt x="537675" y="245746"/>
                    <a:pt x="536628" y="239126"/>
                  </a:cubicBezTo>
                  <a:cubicBezTo>
                    <a:pt x="532442" y="209512"/>
                    <a:pt x="520583" y="190698"/>
                    <a:pt x="502096" y="182685"/>
                  </a:cubicBezTo>
                  <a:cubicBezTo>
                    <a:pt x="477331" y="172233"/>
                    <a:pt x="447334" y="183034"/>
                    <a:pt x="440707" y="186866"/>
                  </a:cubicBezTo>
                  <a:cubicBezTo>
                    <a:pt x="437567" y="190698"/>
                    <a:pt x="431987" y="192092"/>
                    <a:pt x="427103" y="190350"/>
                  </a:cubicBezTo>
                  <a:cubicBezTo>
                    <a:pt x="420127" y="188260"/>
                    <a:pt x="416639" y="180943"/>
                    <a:pt x="418732" y="173975"/>
                  </a:cubicBezTo>
                  <a:cubicBezTo>
                    <a:pt x="423615" y="160388"/>
                    <a:pt x="461286" y="150284"/>
                    <a:pt x="487098" y="152723"/>
                  </a:cubicBezTo>
                  <a:close/>
                  <a:moveTo>
                    <a:pt x="503150" y="108498"/>
                  </a:moveTo>
                  <a:cubicBezTo>
                    <a:pt x="416983" y="109891"/>
                    <a:pt x="388027" y="198029"/>
                    <a:pt x="380353" y="232170"/>
                  </a:cubicBezTo>
                  <a:lnTo>
                    <a:pt x="426402" y="232170"/>
                  </a:lnTo>
                  <a:cubicBezTo>
                    <a:pt x="433728" y="232170"/>
                    <a:pt x="439658" y="237744"/>
                    <a:pt x="439658" y="245060"/>
                  </a:cubicBezTo>
                  <a:cubicBezTo>
                    <a:pt x="439658" y="252375"/>
                    <a:pt x="433728" y="258298"/>
                    <a:pt x="426402" y="258298"/>
                  </a:cubicBezTo>
                  <a:lnTo>
                    <a:pt x="254068" y="258298"/>
                  </a:lnTo>
                  <a:cubicBezTo>
                    <a:pt x="231392" y="257949"/>
                    <a:pt x="215694" y="263523"/>
                    <a:pt x="204879" y="274671"/>
                  </a:cubicBezTo>
                  <a:cubicBezTo>
                    <a:pt x="191623" y="288606"/>
                    <a:pt x="186041" y="310902"/>
                    <a:pt x="187785" y="341210"/>
                  </a:cubicBezTo>
                  <a:lnTo>
                    <a:pt x="188134" y="345042"/>
                  </a:lnTo>
                  <a:cubicBezTo>
                    <a:pt x="188134" y="373957"/>
                    <a:pt x="220578" y="386150"/>
                    <a:pt x="248137" y="387892"/>
                  </a:cubicBezTo>
                  <a:cubicBezTo>
                    <a:pt x="316164" y="391724"/>
                    <a:pt x="375120" y="391376"/>
                    <a:pt x="375818" y="391376"/>
                  </a:cubicBezTo>
                  <a:cubicBezTo>
                    <a:pt x="382097" y="390679"/>
                    <a:pt x="388725" y="396950"/>
                    <a:pt x="389074" y="404266"/>
                  </a:cubicBezTo>
                  <a:cubicBezTo>
                    <a:pt x="389074" y="411233"/>
                    <a:pt x="383144" y="417156"/>
                    <a:pt x="376166" y="417156"/>
                  </a:cubicBezTo>
                  <a:cubicBezTo>
                    <a:pt x="375818" y="417156"/>
                    <a:pt x="372678" y="417156"/>
                    <a:pt x="366399" y="417156"/>
                  </a:cubicBezTo>
                  <a:cubicBezTo>
                    <a:pt x="351049" y="417156"/>
                    <a:pt x="317559" y="417156"/>
                    <a:pt x="278139" y="415414"/>
                  </a:cubicBezTo>
                  <a:cubicBezTo>
                    <a:pt x="279534" y="420988"/>
                    <a:pt x="281976" y="424471"/>
                    <a:pt x="284069" y="426562"/>
                  </a:cubicBezTo>
                  <a:cubicBezTo>
                    <a:pt x="298721" y="440845"/>
                    <a:pt x="336397" y="440496"/>
                    <a:pt x="380702" y="440148"/>
                  </a:cubicBezTo>
                  <a:lnTo>
                    <a:pt x="401633" y="440148"/>
                  </a:lnTo>
                  <a:cubicBezTo>
                    <a:pt x="473846" y="440148"/>
                    <a:pt x="519895" y="423775"/>
                    <a:pt x="542221" y="390331"/>
                  </a:cubicBezTo>
                  <a:cubicBezTo>
                    <a:pt x="631528" y="256208"/>
                    <a:pt x="534895" y="140896"/>
                    <a:pt x="503150" y="108498"/>
                  </a:cubicBezTo>
                  <a:close/>
                  <a:moveTo>
                    <a:pt x="425704" y="52758"/>
                  </a:moveTo>
                  <a:cubicBezTo>
                    <a:pt x="405819" y="63906"/>
                    <a:pt x="317559" y="116510"/>
                    <a:pt x="300814" y="177127"/>
                  </a:cubicBezTo>
                  <a:cubicBezTo>
                    <a:pt x="295581" y="196636"/>
                    <a:pt x="298023" y="214403"/>
                    <a:pt x="308838" y="231821"/>
                  </a:cubicBezTo>
                  <a:lnTo>
                    <a:pt x="308838" y="232170"/>
                  </a:lnTo>
                  <a:lnTo>
                    <a:pt x="331862" y="232170"/>
                  </a:lnTo>
                  <a:cubicBezTo>
                    <a:pt x="327676" y="226248"/>
                    <a:pt x="324187" y="219977"/>
                    <a:pt x="321745" y="213009"/>
                  </a:cubicBezTo>
                  <a:cubicBezTo>
                    <a:pt x="309884" y="174340"/>
                    <a:pt x="331862" y="131490"/>
                    <a:pt x="332909" y="129748"/>
                  </a:cubicBezTo>
                  <a:cubicBezTo>
                    <a:pt x="336048" y="123478"/>
                    <a:pt x="344072" y="121039"/>
                    <a:pt x="350351" y="124174"/>
                  </a:cubicBezTo>
                  <a:cubicBezTo>
                    <a:pt x="356631" y="127658"/>
                    <a:pt x="359073" y="135322"/>
                    <a:pt x="355933" y="141593"/>
                  </a:cubicBezTo>
                  <a:cubicBezTo>
                    <a:pt x="354538" y="144032"/>
                    <a:pt x="330118" y="192455"/>
                    <a:pt x="356282" y="221370"/>
                  </a:cubicBezTo>
                  <a:cubicBezTo>
                    <a:pt x="366050" y="182353"/>
                    <a:pt x="396051" y="100833"/>
                    <a:pt x="476637" y="85157"/>
                  </a:cubicBezTo>
                  <a:cubicBezTo>
                    <a:pt x="460241" y="71919"/>
                    <a:pt x="443147" y="61119"/>
                    <a:pt x="425704" y="52758"/>
                  </a:cubicBezTo>
                  <a:close/>
                  <a:moveTo>
                    <a:pt x="369538" y="32901"/>
                  </a:moveTo>
                  <a:lnTo>
                    <a:pt x="366747" y="36036"/>
                  </a:lnTo>
                  <a:cubicBezTo>
                    <a:pt x="324536" y="66345"/>
                    <a:pt x="255463" y="125916"/>
                    <a:pt x="250579" y="156573"/>
                  </a:cubicBezTo>
                  <a:cubicBezTo>
                    <a:pt x="249533" y="163540"/>
                    <a:pt x="242555" y="168418"/>
                    <a:pt x="236276" y="167373"/>
                  </a:cubicBezTo>
                  <a:cubicBezTo>
                    <a:pt x="234183" y="167373"/>
                    <a:pt x="191623" y="162844"/>
                    <a:pt x="181157" y="200120"/>
                  </a:cubicBezTo>
                  <a:cubicBezTo>
                    <a:pt x="176273" y="217538"/>
                    <a:pt x="186390" y="235654"/>
                    <a:pt x="204182" y="243666"/>
                  </a:cubicBezTo>
                  <a:cubicBezTo>
                    <a:pt x="217438" y="236350"/>
                    <a:pt x="233485" y="232170"/>
                    <a:pt x="252323" y="232170"/>
                  </a:cubicBezTo>
                  <a:lnTo>
                    <a:pt x="254416" y="232170"/>
                  </a:lnTo>
                  <a:lnTo>
                    <a:pt x="279883" y="232170"/>
                  </a:lnTo>
                  <a:cubicBezTo>
                    <a:pt x="271510" y="212313"/>
                    <a:pt x="269766" y="191759"/>
                    <a:pt x="275697" y="170160"/>
                  </a:cubicBezTo>
                  <a:cubicBezTo>
                    <a:pt x="292093" y="111633"/>
                    <a:pt x="359770" y="62513"/>
                    <a:pt x="395702" y="40217"/>
                  </a:cubicBezTo>
                  <a:cubicBezTo>
                    <a:pt x="386981" y="37430"/>
                    <a:pt x="378260" y="34991"/>
                    <a:pt x="369538" y="32901"/>
                  </a:cubicBezTo>
                  <a:close/>
                  <a:moveTo>
                    <a:pt x="334653" y="27327"/>
                  </a:moveTo>
                  <a:cubicBezTo>
                    <a:pt x="291744" y="23146"/>
                    <a:pt x="250928" y="29069"/>
                    <a:pt x="216740" y="38126"/>
                  </a:cubicBezTo>
                  <a:cubicBezTo>
                    <a:pt x="16149" y="91079"/>
                    <a:pt x="25917" y="251679"/>
                    <a:pt x="26266" y="253421"/>
                  </a:cubicBezTo>
                  <a:cubicBezTo>
                    <a:pt x="28010" y="283729"/>
                    <a:pt x="38825" y="307070"/>
                    <a:pt x="58709" y="323443"/>
                  </a:cubicBezTo>
                  <a:cubicBezTo>
                    <a:pt x="91153" y="350268"/>
                    <a:pt x="140341" y="352010"/>
                    <a:pt x="162668" y="351313"/>
                  </a:cubicBezTo>
                  <a:lnTo>
                    <a:pt x="161970" y="345042"/>
                  </a:lnTo>
                  <a:cubicBezTo>
                    <a:pt x="161621" y="335288"/>
                    <a:pt x="161621" y="326230"/>
                    <a:pt x="162319" y="317869"/>
                  </a:cubicBezTo>
                  <a:cubicBezTo>
                    <a:pt x="154295" y="319263"/>
                    <a:pt x="144179" y="320308"/>
                    <a:pt x="133015" y="320308"/>
                  </a:cubicBezTo>
                  <a:cubicBezTo>
                    <a:pt x="112782" y="320308"/>
                    <a:pt x="89757" y="316476"/>
                    <a:pt x="73361" y="302193"/>
                  </a:cubicBezTo>
                  <a:cubicBezTo>
                    <a:pt x="55919" y="286864"/>
                    <a:pt x="49290" y="263872"/>
                    <a:pt x="53128" y="233563"/>
                  </a:cubicBezTo>
                  <a:cubicBezTo>
                    <a:pt x="53826" y="226596"/>
                    <a:pt x="60454" y="221370"/>
                    <a:pt x="67780" y="222415"/>
                  </a:cubicBezTo>
                  <a:cubicBezTo>
                    <a:pt x="74757" y="223461"/>
                    <a:pt x="79641" y="229731"/>
                    <a:pt x="78943" y="237047"/>
                  </a:cubicBezTo>
                  <a:cubicBezTo>
                    <a:pt x="76152" y="257949"/>
                    <a:pt x="79990" y="273278"/>
                    <a:pt x="90455" y="282335"/>
                  </a:cubicBezTo>
                  <a:cubicBezTo>
                    <a:pt x="109991" y="299754"/>
                    <a:pt x="150458" y="294528"/>
                    <a:pt x="167552" y="290348"/>
                  </a:cubicBezTo>
                  <a:cubicBezTo>
                    <a:pt x="171040" y="278852"/>
                    <a:pt x="176273" y="269446"/>
                    <a:pt x="182901" y="261085"/>
                  </a:cubicBezTo>
                  <a:cubicBezTo>
                    <a:pt x="160226" y="246105"/>
                    <a:pt x="148714" y="219280"/>
                    <a:pt x="156040" y="193152"/>
                  </a:cubicBezTo>
                  <a:cubicBezTo>
                    <a:pt x="167203" y="152741"/>
                    <a:pt x="203484" y="141593"/>
                    <a:pt x="227904" y="140896"/>
                  </a:cubicBezTo>
                  <a:cubicBezTo>
                    <a:pt x="235927" y="120691"/>
                    <a:pt x="255463" y="98046"/>
                    <a:pt x="276743" y="77144"/>
                  </a:cubicBezTo>
                  <a:cubicBezTo>
                    <a:pt x="231392" y="82021"/>
                    <a:pt x="146621" y="99440"/>
                    <a:pt x="126736" y="164237"/>
                  </a:cubicBezTo>
                  <a:cubicBezTo>
                    <a:pt x="124992" y="169811"/>
                    <a:pt x="119759" y="173295"/>
                    <a:pt x="114177" y="173295"/>
                  </a:cubicBezTo>
                  <a:lnTo>
                    <a:pt x="110340" y="172947"/>
                  </a:lnTo>
                  <a:cubicBezTo>
                    <a:pt x="103363" y="170856"/>
                    <a:pt x="99874" y="163540"/>
                    <a:pt x="101967" y="156573"/>
                  </a:cubicBezTo>
                  <a:cubicBezTo>
                    <a:pt x="134760" y="48926"/>
                    <a:pt x="299070" y="49274"/>
                    <a:pt x="306047" y="49623"/>
                  </a:cubicBezTo>
                  <a:lnTo>
                    <a:pt x="306745" y="49971"/>
                  </a:lnTo>
                  <a:cubicBezTo>
                    <a:pt x="317210" y="40913"/>
                    <a:pt x="326978" y="33249"/>
                    <a:pt x="334653" y="27327"/>
                  </a:cubicBezTo>
                  <a:close/>
                  <a:moveTo>
                    <a:pt x="278973" y="1145"/>
                  </a:moveTo>
                  <a:cubicBezTo>
                    <a:pt x="353033" y="-4832"/>
                    <a:pt x="440094" y="11041"/>
                    <a:pt x="516755" y="85505"/>
                  </a:cubicBezTo>
                  <a:lnTo>
                    <a:pt x="518150" y="86899"/>
                  </a:lnTo>
                  <a:lnTo>
                    <a:pt x="521290" y="90034"/>
                  </a:lnTo>
                  <a:cubicBezTo>
                    <a:pt x="556873" y="125916"/>
                    <a:pt x="663971" y="254117"/>
                    <a:pt x="563850" y="404962"/>
                  </a:cubicBezTo>
                  <a:cubicBezTo>
                    <a:pt x="536291" y="446070"/>
                    <a:pt x="483265" y="466276"/>
                    <a:pt x="401633" y="466276"/>
                  </a:cubicBezTo>
                  <a:lnTo>
                    <a:pt x="380702" y="466276"/>
                  </a:lnTo>
                  <a:cubicBezTo>
                    <a:pt x="374422" y="466276"/>
                    <a:pt x="368143" y="466276"/>
                    <a:pt x="362212" y="466276"/>
                  </a:cubicBezTo>
                  <a:cubicBezTo>
                    <a:pt x="318954" y="466276"/>
                    <a:pt x="285116" y="464186"/>
                    <a:pt x="265929" y="445025"/>
                  </a:cubicBezTo>
                  <a:cubicBezTo>
                    <a:pt x="257905" y="437013"/>
                    <a:pt x="253021" y="426562"/>
                    <a:pt x="251277" y="414020"/>
                  </a:cubicBezTo>
                  <a:lnTo>
                    <a:pt x="246742" y="413672"/>
                  </a:lnTo>
                  <a:cubicBezTo>
                    <a:pt x="211159" y="411582"/>
                    <a:pt x="184646" y="397995"/>
                    <a:pt x="171389" y="377093"/>
                  </a:cubicBezTo>
                  <a:cubicBezTo>
                    <a:pt x="150807" y="378486"/>
                    <a:pt x="86269" y="379880"/>
                    <a:pt x="41965" y="343301"/>
                  </a:cubicBezTo>
                  <a:cubicBezTo>
                    <a:pt x="16498" y="322398"/>
                    <a:pt x="2544" y="292787"/>
                    <a:pt x="102" y="255162"/>
                  </a:cubicBezTo>
                  <a:cubicBezTo>
                    <a:pt x="102" y="253421"/>
                    <a:pt x="-11410" y="71222"/>
                    <a:pt x="210112" y="13044"/>
                  </a:cubicBezTo>
                  <a:cubicBezTo>
                    <a:pt x="231043" y="7557"/>
                    <a:pt x="254286" y="3137"/>
                    <a:pt x="278973" y="1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IconShape4">
              <a:extLst>
                <a:ext uri="{FF2B5EF4-FFF2-40B4-BE49-F238E27FC236}">
                  <a16:creationId xmlns:a16="http://schemas.microsoft.com/office/drawing/2014/main" id="{166AF968-77E6-4BF0-869A-77E6B9F6791D}"/>
                </a:ext>
              </a:extLst>
            </p:cNvPr>
            <p:cNvSpPr/>
            <p:nvPr/>
          </p:nvSpPr>
          <p:spPr bwMode="auto">
            <a:xfrm>
              <a:off x="7751013" y="3482104"/>
              <a:ext cx="170968" cy="268241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86968" h="607134">
                  <a:moveTo>
                    <a:pt x="198569" y="219589"/>
                  </a:moveTo>
                  <a:cubicBezTo>
                    <a:pt x="207065" y="219589"/>
                    <a:pt x="213952" y="226461"/>
                    <a:pt x="213952" y="234937"/>
                  </a:cubicBezTo>
                  <a:cubicBezTo>
                    <a:pt x="213952" y="243413"/>
                    <a:pt x="207065" y="250285"/>
                    <a:pt x="198569" y="250285"/>
                  </a:cubicBezTo>
                  <a:cubicBezTo>
                    <a:pt x="190073" y="250285"/>
                    <a:pt x="183186" y="243413"/>
                    <a:pt x="183186" y="234937"/>
                  </a:cubicBezTo>
                  <a:cubicBezTo>
                    <a:pt x="183186" y="226461"/>
                    <a:pt x="190073" y="219589"/>
                    <a:pt x="198569" y="219589"/>
                  </a:cubicBezTo>
                  <a:close/>
                  <a:moveTo>
                    <a:pt x="288925" y="124237"/>
                  </a:moveTo>
                  <a:cubicBezTo>
                    <a:pt x="292593" y="125636"/>
                    <a:pt x="295743" y="128436"/>
                    <a:pt x="297509" y="132347"/>
                  </a:cubicBezTo>
                  <a:cubicBezTo>
                    <a:pt x="300889" y="140016"/>
                    <a:pt x="297509" y="149066"/>
                    <a:pt x="289828" y="152440"/>
                  </a:cubicBezTo>
                  <a:cubicBezTo>
                    <a:pt x="289060" y="152900"/>
                    <a:pt x="260485" y="166858"/>
                    <a:pt x="236365" y="208885"/>
                  </a:cubicBezTo>
                  <a:cubicBezTo>
                    <a:pt x="233446" y="213793"/>
                    <a:pt x="228222" y="216554"/>
                    <a:pt x="222999" y="216554"/>
                  </a:cubicBezTo>
                  <a:cubicBezTo>
                    <a:pt x="220387" y="216554"/>
                    <a:pt x="217775" y="215940"/>
                    <a:pt x="215317" y="214560"/>
                  </a:cubicBezTo>
                  <a:cubicBezTo>
                    <a:pt x="207943" y="210419"/>
                    <a:pt x="205485" y="201062"/>
                    <a:pt x="209633" y="193700"/>
                  </a:cubicBezTo>
                  <a:cubicBezTo>
                    <a:pt x="239284" y="142010"/>
                    <a:pt x="275694" y="125291"/>
                    <a:pt x="277230" y="124524"/>
                  </a:cubicBezTo>
                  <a:cubicBezTo>
                    <a:pt x="281071" y="122837"/>
                    <a:pt x="285257" y="122837"/>
                    <a:pt x="288925" y="124237"/>
                  </a:cubicBezTo>
                  <a:close/>
                  <a:moveTo>
                    <a:pt x="296145" y="35682"/>
                  </a:moveTo>
                  <a:lnTo>
                    <a:pt x="277093" y="43659"/>
                  </a:lnTo>
                  <a:cubicBezTo>
                    <a:pt x="280166" y="55318"/>
                    <a:pt x="283546" y="73574"/>
                    <a:pt x="283854" y="95358"/>
                  </a:cubicBezTo>
                  <a:cubicBezTo>
                    <a:pt x="283854" y="102262"/>
                    <a:pt x="279244" y="108398"/>
                    <a:pt x="272638" y="110239"/>
                  </a:cubicBezTo>
                  <a:cubicBezTo>
                    <a:pt x="237606" y="120364"/>
                    <a:pt x="205802" y="162859"/>
                    <a:pt x="176455" y="205507"/>
                  </a:cubicBezTo>
                  <a:cubicBezTo>
                    <a:pt x="150182" y="243706"/>
                    <a:pt x="119913" y="265030"/>
                    <a:pt x="93179" y="283746"/>
                  </a:cubicBezTo>
                  <a:cubicBezTo>
                    <a:pt x="49851" y="313968"/>
                    <a:pt x="21273" y="334064"/>
                    <a:pt x="33565" y="411996"/>
                  </a:cubicBezTo>
                  <a:cubicBezTo>
                    <a:pt x="33872" y="414298"/>
                    <a:pt x="34333" y="416445"/>
                    <a:pt x="35101" y="418440"/>
                  </a:cubicBezTo>
                  <a:cubicBezTo>
                    <a:pt x="35255" y="419053"/>
                    <a:pt x="35408" y="419667"/>
                    <a:pt x="35562" y="420281"/>
                  </a:cubicBezTo>
                  <a:cubicBezTo>
                    <a:pt x="43552" y="461701"/>
                    <a:pt x="69210" y="512173"/>
                    <a:pt x="111617" y="570162"/>
                  </a:cubicBezTo>
                  <a:lnTo>
                    <a:pt x="127903" y="557889"/>
                  </a:lnTo>
                  <a:cubicBezTo>
                    <a:pt x="95023" y="512633"/>
                    <a:pt x="72591" y="472900"/>
                    <a:pt x="61528" y="439304"/>
                  </a:cubicBezTo>
                  <a:cubicBezTo>
                    <a:pt x="61221" y="438690"/>
                    <a:pt x="61067" y="437923"/>
                    <a:pt x="60914" y="437309"/>
                  </a:cubicBezTo>
                  <a:lnTo>
                    <a:pt x="60914" y="437002"/>
                  </a:lnTo>
                  <a:cubicBezTo>
                    <a:pt x="50773" y="403406"/>
                    <a:pt x="57226" y="369042"/>
                    <a:pt x="76585" y="353240"/>
                  </a:cubicBezTo>
                  <a:cubicBezTo>
                    <a:pt x="87802" y="344189"/>
                    <a:pt x="101783" y="342962"/>
                    <a:pt x="114229" y="349712"/>
                  </a:cubicBezTo>
                  <a:cubicBezTo>
                    <a:pt x="154330" y="371496"/>
                    <a:pt x="188132" y="382542"/>
                    <a:pt x="217940" y="382542"/>
                  </a:cubicBezTo>
                  <a:cubicBezTo>
                    <a:pt x="255890" y="382542"/>
                    <a:pt x="287388" y="364593"/>
                    <a:pt x="316888" y="328081"/>
                  </a:cubicBezTo>
                  <a:cubicBezTo>
                    <a:pt x="351151" y="285894"/>
                    <a:pt x="365286" y="213331"/>
                    <a:pt x="350075" y="159330"/>
                  </a:cubicBezTo>
                  <a:cubicBezTo>
                    <a:pt x="343161" y="134478"/>
                    <a:pt x="330562" y="117756"/>
                    <a:pt x="314583" y="112080"/>
                  </a:cubicBezTo>
                  <a:cubicBezTo>
                    <a:pt x="308437" y="109932"/>
                    <a:pt x="304289" y="104103"/>
                    <a:pt x="304289" y="97659"/>
                  </a:cubicBezTo>
                  <a:cubicBezTo>
                    <a:pt x="304289" y="71120"/>
                    <a:pt x="299833" y="49182"/>
                    <a:pt x="296145" y="35682"/>
                  </a:cubicBezTo>
                  <a:close/>
                  <a:moveTo>
                    <a:pt x="299679" y="1165"/>
                  </a:moveTo>
                  <a:cubicBezTo>
                    <a:pt x="303597" y="-446"/>
                    <a:pt x="307822" y="-331"/>
                    <a:pt x="311471" y="1165"/>
                  </a:cubicBezTo>
                  <a:cubicBezTo>
                    <a:pt x="315121" y="2661"/>
                    <a:pt x="318193" y="5537"/>
                    <a:pt x="319807" y="9449"/>
                  </a:cubicBezTo>
                  <a:cubicBezTo>
                    <a:pt x="321190" y="12977"/>
                    <a:pt x="333328" y="43199"/>
                    <a:pt x="334864" y="87688"/>
                  </a:cubicBezTo>
                  <a:cubicBezTo>
                    <a:pt x="355606" y="99040"/>
                    <a:pt x="371278" y="121131"/>
                    <a:pt x="379729" y="151046"/>
                  </a:cubicBezTo>
                  <a:cubicBezTo>
                    <a:pt x="397705" y="214865"/>
                    <a:pt x="381265" y="297399"/>
                    <a:pt x="340856" y="347411"/>
                  </a:cubicBezTo>
                  <a:cubicBezTo>
                    <a:pt x="308437" y="387298"/>
                    <a:pt x="272791" y="408622"/>
                    <a:pt x="231614" y="412457"/>
                  </a:cubicBezTo>
                  <a:cubicBezTo>
                    <a:pt x="193663" y="416139"/>
                    <a:pt x="150335" y="404326"/>
                    <a:pt x="99479" y="376559"/>
                  </a:cubicBezTo>
                  <a:cubicBezTo>
                    <a:pt x="98403" y="375945"/>
                    <a:pt x="97789" y="375638"/>
                    <a:pt x="96098" y="377019"/>
                  </a:cubicBezTo>
                  <a:cubicBezTo>
                    <a:pt x="89184" y="382695"/>
                    <a:pt x="82578" y="402792"/>
                    <a:pt x="90414" y="428411"/>
                  </a:cubicBezTo>
                  <a:cubicBezTo>
                    <a:pt x="90721" y="429178"/>
                    <a:pt x="90874" y="429945"/>
                    <a:pt x="91028" y="430559"/>
                  </a:cubicBezTo>
                  <a:cubicBezTo>
                    <a:pt x="102091" y="463696"/>
                    <a:pt x="125906" y="504503"/>
                    <a:pt x="161705" y="551600"/>
                  </a:cubicBezTo>
                  <a:cubicBezTo>
                    <a:pt x="164163" y="554821"/>
                    <a:pt x="165239" y="558963"/>
                    <a:pt x="164624" y="562952"/>
                  </a:cubicBezTo>
                  <a:cubicBezTo>
                    <a:pt x="164010" y="567094"/>
                    <a:pt x="161859" y="570622"/>
                    <a:pt x="158632" y="573077"/>
                  </a:cubicBezTo>
                  <a:lnTo>
                    <a:pt x="117762" y="603912"/>
                  </a:lnTo>
                  <a:cubicBezTo>
                    <a:pt x="115150" y="606060"/>
                    <a:pt x="111924" y="607134"/>
                    <a:pt x="108544" y="607134"/>
                  </a:cubicBezTo>
                  <a:cubicBezTo>
                    <a:pt x="107775" y="607134"/>
                    <a:pt x="107161" y="606981"/>
                    <a:pt x="106393" y="606981"/>
                  </a:cubicBezTo>
                  <a:cubicBezTo>
                    <a:pt x="102398" y="606367"/>
                    <a:pt x="98710" y="604219"/>
                    <a:pt x="96252" y="600998"/>
                  </a:cubicBezTo>
                  <a:cubicBezTo>
                    <a:pt x="45703" y="534418"/>
                    <a:pt x="15281" y="475815"/>
                    <a:pt x="5601" y="427031"/>
                  </a:cubicBezTo>
                  <a:cubicBezTo>
                    <a:pt x="4526" y="423809"/>
                    <a:pt x="3757" y="420281"/>
                    <a:pt x="3143" y="416752"/>
                  </a:cubicBezTo>
                  <a:cubicBezTo>
                    <a:pt x="-12068" y="319951"/>
                    <a:pt x="30492" y="290189"/>
                    <a:pt x="75510" y="258587"/>
                  </a:cubicBezTo>
                  <a:cubicBezTo>
                    <a:pt x="101322" y="240484"/>
                    <a:pt x="128057" y="221768"/>
                    <a:pt x="151104" y="188171"/>
                  </a:cubicBezTo>
                  <a:cubicBezTo>
                    <a:pt x="182140" y="143222"/>
                    <a:pt x="213330" y="101495"/>
                    <a:pt x="252664" y="84926"/>
                  </a:cubicBezTo>
                  <a:cubicBezTo>
                    <a:pt x="250820" y="58387"/>
                    <a:pt x="244059" y="40591"/>
                    <a:pt x="243906" y="40438"/>
                  </a:cubicBezTo>
                  <a:cubicBezTo>
                    <a:pt x="240833" y="32614"/>
                    <a:pt x="244674" y="23716"/>
                    <a:pt x="252356" y="204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IconShape5">
              <a:extLst>
                <a:ext uri="{FF2B5EF4-FFF2-40B4-BE49-F238E27FC236}">
                  <a16:creationId xmlns:a16="http://schemas.microsoft.com/office/drawing/2014/main" id="{B3ADA35D-90DB-4771-9227-B6CCA186D0BF}"/>
                </a:ext>
              </a:extLst>
            </p:cNvPr>
            <p:cNvSpPr/>
            <p:nvPr/>
          </p:nvSpPr>
          <p:spPr bwMode="auto">
            <a:xfrm>
              <a:off x="7167791" y="5135523"/>
              <a:ext cx="268241" cy="2164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3193" h="486619">
                  <a:moveTo>
                    <a:pt x="90007" y="300185"/>
                  </a:moveTo>
                  <a:cubicBezTo>
                    <a:pt x="98796" y="300185"/>
                    <a:pt x="105920" y="307293"/>
                    <a:pt x="105920" y="316062"/>
                  </a:cubicBezTo>
                  <a:cubicBezTo>
                    <a:pt x="105920" y="324831"/>
                    <a:pt x="98796" y="331939"/>
                    <a:pt x="90007" y="331939"/>
                  </a:cubicBezTo>
                  <a:cubicBezTo>
                    <a:pt x="81218" y="331939"/>
                    <a:pt x="74094" y="324831"/>
                    <a:pt x="74094" y="316062"/>
                  </a:cubicBezTo>
                  <a:cubicBezTo>
                    <a:pt x="74094" y="307293"/>
                    <a:pt x="81218" y="300185"/>
                    <a:pt x="90007" y="300185"/>
                  </a:cubicBezTo>
                  <a:close/>
                  <a:moveTo>
                    <a:pt x="176701" y="199345"/>
                  </a:moveTo>
                  <a:cubicBezTo>
                    <a:pt x="180257" y="200553"/>
                    <a:pt x="183337" y="203117"/>
                    <a:pt x="185097" y="206778"/>
                  </a:cubicBezTo>
                  <a:cubicBezTo>
                    <a:pt x="188763" y="213955"/>
                    <a:pt x="185683" y="222744"/>
                    <a:pt x="178497" y="226259"/>
                  </a:cubicBezTo>
                  <a:cubicBezTo>
                    <a:pt x="177911" y="226552"/>
                    <a:pt x="148434" y="242224"/>
                    <a:pt x="124822" y="287191"/>
                  </a:cubicBezTo>
                  <a:cubicBezTo>
                    <a:pt x="121010" y="294368"/>
                    <a:pt x="112210" y="297151"/>
                    <a:pt x="105024" y="293343"/>
                  </a:cubicBezTo>
                  <a:cubicBezTo>
                    <a:pt x="97838" y="289681"/>
                    <a:pt x="95052" y="280746"/>
                    <a:pt x="98865" y="273569"/>
                  </a:cubicBezTo>
                  <a:cubicBezTo>
                    <a:pt x="127316" y="219375"/>
                    <a:pt x="163979" y="200773"/>
                    <a:pt x="165445" y="200041"/>
                  </a:cubicBezTo>
                  <a:cubicBezTo>
                    <a:pt x="169112" y="198283"/>
                    <a:pt x="173144" y="198137"/>
                    <a:pt x="176701" y="199345"/>
                  </a:cubicBezTo>
                  <a:close/>
                  <a:moveTo>
                    <a:pt x="411515" y="168698"/>
                  </a:moveTo>
                  <a:cubicBezTo>
                    <a:pt x="406968" y="168698"/>
                    <a:pt x="403155" y="170456"/>
                    <a:pt x="399342" y="174409"/>
                  </a:cubicBezTo>
                  <a:cubicBezTo>
                    <a:pt x="363265" y="211752"/>
                    <a:pt x="374704" y="377668"/>
                    <a:pt x="374704" y="401391"/>
                  </a:cubicBezTo>
                  <a:cubicBezTo>
                    <a:pt x="374704" y="428483"/>
                    <a:pt x="406235" y="457331"/>
                    <a:pt x="464604" y="457331"/>
                  </a:cubicBezTo>
                  <a:cubicBezTo>
                    <a:pt x="527959" y="457331"/>
                    <a:pt x="573862" y="423943"/>
                    <a:pt x="573862" y="401391"/>
                  </a:cubicBezTo>
                  <a:cubicBezTo>
                    <a:pt x="573862" y="355556"/>
                    <a:pt x="551424" y="297712"/>
                    <a:pt x="513880" y="246605"/>
                  </a:cubicBezTo>
                  <a:cubicBezTo>
                    <a:pt x="479123" y="199305"/>
                    <a:pt x="438939" y="168698"/>
                    <a:pt x="411515" y="168698"/>
                  </a:cubicBezTo>
                  <a:close/>
                  <a:moveTo>
                    <a:pt x="191532" y="168698"/>
                  </a:moveTo>
                  <a:cubicBezTo>
                    <a:pt x="164254" y="168698"/>
                    <a:pt x="124070" y="199305"/>
                    <a:pt x="89313" y="246605"/>
                  </a:cubicBezTo>
                  <a:cubicBezTo>
                    <a:pt x="51769" y="297712"/>
                    <a:pt x="29331" y="355556"/>
                    <a:pt x="29331" y="401391"/>
                  </a:cubicBezTo>
                  <a:cubicBezTo>
                    <a:pt x="29331" y="423943"/>
                    <a:pt x="75234" y="457331"/>
                    <a:pt x="138443" y="457331"/>
                  </a:cubicBezTo>
                  <a:cubicBezTo>
                    <a:pt x="196958" y="457331"/>
                    <a:pt x="228489" y="428483"/>
                    <a:pt x="228489" y="401391"/>
                  </a:cubicBezTo>
                  <a:cubicBezTo>
                    <a:pt x="228489" y="376789"/>
                    <a:pt x="239781" y="211606"/>
                    <a:pt x="203851" y="174409"/>
                  </a:cubicBezTo>
                  <a:cubicBezTo>
                    <a:pt x="200038" y="170456"/>
                    <a:pt x="196225" y="168698"/>
                    <a:pt x="191532" y="168698"/>
                  </a:cubicBezTo>
                  <a:close/>
                  <a:moveTo>
                    <a:pt x="301523" y="0"/>
                  </a:moveTo>
                  <a:cubicBezTo>
                    <a:pt x="324695" y="0"/>
                    <a:pt x="343320" y="9225"/>
                    <a:pt x="343320" y="20794"/>
                  </a:cubicBezTo>
                  <a:lnTo>
                    <a:pt x="343320" y="165184"/>
                  </a:lnTo>
                  <a:lnTo>
                    <a:pt x="360185" y="184807"/>
                  </a:lnTo>
                  <a:cubicBezTo>
                    <a:pt x="364878" y="172213"/>
                    <a:pt x="370744" y="161669"/>
                    <a:pt x="378224" y="154054"/>
                  </a:cubicBezTo>
                  <a:cubicBezTo>
                    <a:pt x="387463" y="144536"/>
                    <a:pt x="399049" y="139410"/>
                    <a:pt x="411515" y="139410"/>
                  </a:cubicBezTo>
                  <a:cubicBezTo>
                    <a:pt x="449058" y="139410"/>
                    <a:pt x="496135" y="172945"/>
                    <a:pt x="537491" y="229325"/>
                  </a:cubicBezTo>
                  <a:cubicBezTo>
                    <a:pt x="578555" y="285265"/>
                    <a:pt x="603193" y="349552"/>
                    <a:pt x="603193" y="401391"/>
                  </a:cubicBezTo>
                  <a:cubicBezTo>
                    <a:pt x="603193" y="446788"/>
                    <a:pt x="538371" y="486619"/>
                    <a:pt x="464604" y="486619"/>
                  </a:cubicBezTo>
                  <a:cubicBezTo>
                    <a:pt x="387170" y="486619"/>
                    <a:pt x="345373" y="442687"/>
                    <a:pt x="345373" y="401391"/>
                  </a:cubicBezTo>
                  <a:cubicBezTo>
                    <a:pt x="345373" y="382940"/>
                    <a:pt x="339507" y="295662"/>
                    <a:pt x="349039" y="230936"/>
                  </a:cubicBezTo>
                  <a:lnTo>
                    <a:pt x="301523" y="175581"/>
                  </a:lnTo>
                  <a:lnTo>
                    <a:pt x="254007" y="230936"/>
                  </a:lnTo>
                  <a:cubicBezTo>
                    <a:pt x="263539" y="295662"/>
                    <a:pt x="257820" y="382940"/>
                    <a:pt x="257820" y="401391"/>
                  </a:cubicBezTo>
                  <a:cubicBezTo>
                    <a:pt x="257820" y="442687"/>
                    <a:pt x="216023" y="486619"/>
                    <a:pt x="138443" y="486619"/>
                  </a:cubicBezTo>
                  <a:cubicBezTo>
                    <a:pt x="64675" y="486619"/>
                    <a:pt x="0" y="446788"/>
                    <a:pt x="0" y="401391"/>
                  </a:cubicBezTo>
                  <a:cubicBezTo>
                    <a:pt x="0" y="349552"/>
                    <a:pt x="24491" y="285265"/>
                    <a:pt x="65702" y="229325"/>
                  </a:cubicBezTo>
                  <a:cubicBezTo>
                    <a:pt x="106912" y="172945"/>
                    <a:pt x="153988" y="139410"/>
                    <a:pt x="191532" y="139410"/>
                  </a:cubicBezTo>
                  <a:cubicBezTo>
                    <a:pt x="204144" y="139410"/>
                    <a:pt x="215730" y="144536"/>
                    <a:pt x="224969" y="154054"/>
                  </a:cubicBezTo>
                  <a:cubicBezTo>
                    <a:pt x="232302" y="161669"/>
                    <a:pt x="238315" y="172213"/>
                    <a:pt x="243008" y="184807"/>
                  </a:cubicBezTo>
                  <a:lnTo>
                    <a:pt x="259726" y="165184"/>
                  </a:lnTo>
                  <a:lnTo>
                    <a:pt x="259726" y="20794"/>
                  </a:lnTo>
                  <a:cubicBezTo>
                    <a:pt x="259726" y="9225"/>
                    <a:pt x="278498" y="0"/>
                    <a:pt x="3015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ValueBack1">
              <a:extLst>
                <a:ext uri="{FF2B5EF4-FFF2-40B4-BE49-F238E27FC236}">
                  <a16:creationId xmlns:a16="http://schemas.microsoft.com/office/drawing/2014/main" id="{E52E9A55-CF5B-4011-84E7-74F8FFDC17D5}"/>
                </a:ext>
              </a:extLst>
            </p:cNvPr>
            <p:cNvSpPr/>
            <p:nvPr/>
          </p:nvSpPr>
          <p:spPr bwMode="auto">
            <a:xfrm rot="5908902">
              <a:off x="4332124" y="2440280"/>
              <a:ext cx="542556" cy="516303"/>
            </a:xfrm>
            <a:custGeom>
              <a:avLst/>
              <a:gdLst>
                <a:gd name="T0" fmla="*/ 457 w 1257"/>
                <a:gd name="T1" fmla="*/ 77 h 1195"/>
                <a:gd name="T2" fmla="*/ 1117 w 1257"/>
                <a:gd name="T3" fmla="*/ 458 h 1195"/>
                <a:gd name="T4" fmla="*/ 1257 w 1257"/>
                <a:gd name="T5" fmla="*/ 978 h 1195"/>
                <a:gd name="T6" fmla="*/ 736 w 1257"/>
                <a:gd name="T7" fmla="*/ 1118 h 1195"/>
                <a:gd name="T8" fmla="*/ 77 w 1257"/>
                <a:gd name="T9" fmla="*/ 737 h 1195"/>
                <a:gd name="T10" fmla="*/ 457 w 1257"/>
                <a:gd name="T11" fmla="*/ 77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7" h="1195">
                  <a:moveTo>
                    <a:pt x="457" y="77"/>
                  </a:moveTo>
                  <a:cubicBezTo>
                    <a:pt x="745" y="0"/>
                    <a:pt x="1040" y="171"/>
                    <a:pt x="1117" y="458"/>
                  </a:cubicBezTo>
                  <a:cubicBezTo>
                    <a:pt x="1164" y="631"/>
                    <a:pt x="1210" y="805"/>
                    <a:pt x="1257" y="978"/>
                  </a:cubicBezTo>
                  <a:cubicBezTo>
                    <a:pt x="1083" y="1025"/>
                    <a:pt x="910" y="1071"/>
                    <a:pt x="736" y="1118"/>
                  </a:cubicBezTo>
                  <a:cubicBezTo>
                    <a:pt x="449" y="1195"/>
                    <a:pt x="154" y="1024"/>
                    <a:pt x="77" y="737"/>
                  </a:cubicBezTo>
                  <a:cubicBezTo>
                    <a:pt x="0" y="449"/>
                    <a:pt x="170" y="154"/>
                    <a:pt x="457" y="77"/>
                  </a:cubicBezTo>
                </a:path>
              </a:pathLst>
            </a:custGeom>
            <a:solidFill>
              <a:schemeClr val="accent1">
                <a:lumMod val="40000"/>
                <a:lumOff val="60000"/>
                <a:alpha val="18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3" name="ValueBack2">
              <a:extLst>
                <a:ext uri="{FF2B5EF4-FFF2-40B4-BE49-F238E27FC236}">
                  <a16:creationId xmlns:a16="http://schemas.microsoft.com/office/drawing/2014/main" id="{0205E42B-F10C-45D3-94FF-753392207710}"/>
                </a:ext>
              </a:extLst>
            </p:cNvPr>
            <p:cNvSpPr/>
            <p:nvPr/>
          </p:nvSpPr>
          <p:spPr bwMode="auto">
            <a:xfrm rot="5908902">
              <a:off x="5543522" y="1192284"/>
              <a:ext cx="542556" cy="516303"/>
            </a:xfrm>
            <a:custGeom>
              <a:avLst/>
              <a:gdLst>
                <a:gd name="T0" fmla="*/ 457 w 1257"/>
                <a:gd name="T1" fmla="*/ 77 h 1195"/>
                <a:gd name="T2" fmla="*/ 1117 w 1257"/>
                <a:gd name="T3" fmla="*/ 458 h 1195"/>
                <a:gd name="T4" fmla="*/ 1257 w 1257"/>
                <a:gd name="T5" fmla="*/ 978 h 1195"/>
                <a:gd name="T6" fmla="*/ 736 w 1257"/>
                <a:gd name="T7" fmla="*/ 1118 h 1195"/>
                <a:gd name="T8" fmla="*/ 77 w 1257"/>
                <a:gd name="T9" fmla="*/ 737 h 1195"/>
                <a:gd name="T10" fmla="*/ 457 w 1257"/>
                <a:gd name="T11" fmla="*/ 77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7" h="1195">
                  <a:moveTo>
                    <a:pt x="457" y="77"/>
                  </a:moveTo>
                  <a:cubicBezTo>
                    <a:pt x="745" y="0"/>
                    <a:pt x="1040" y="171"/>
                    <a:pt x="1117" y="458"/>
                  </a:cubicBezTo>
                  <a:cubicBezTo>
                    <a:pt x="1164" y="631"/>
                    <a:pt x="1210" y="805"/>
                    <a:pt x="1257" y="978"/>
                  </a:cubicBezTo>
                  <a:cubicBezTo>
                    <a:pt x="1083" y="1025"/>
                    <a:pt x="910" y="1071"/>
                    <a:pt x="736" y="1118"/>
                  </a:cubicBezTo>
                  <a:cubicBezTo>
                    <a:pt x="449" y="1195"/>
                    <a:pt x="154" y="1024"/>
                    <a:pt x="77" y="737"/>
                  </a:cubicBezTo>
                  <a:cubicBezTo>
                    <a:pt x="0" y="449"/>
                    <a:pt x="170" y="154"/>
                    <a:pt x="457" y="77"/>
                  </a:cubicBezTo>
                </a:path>
              </a:pathLst>
            </a:custGeom>
            <a:solidFill>
              <a:schemeClr val="accent2">
                <a:lumMod val="40000"/>
                <a:lumOff val="60000"/>
                <a:alpha val="12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4" name="ValueBack3">
              <a:extLst>
                <a:ext uri="{FF2B5EF4-FFF2-40B4-BE49-F238E27FC236}">
                  <a16:creationId xmlns:a16="http://schemas.microsoft.com/office/drawing/2014/main" id="{39E248B3-93EC-453A-92A1-4934C62BC769}"/>
                </a:ext>
              </a:extLst>
            </p:cNvPr>
            <p:cNvSpPr/>
            <p:nvPr/>
          </p:nvSpPr>
          <p:spPr bwMode="auto">
            <a:xfrm rot="8005262">
              <a:off x="7768127" y="1657606"/>
              <a:ext cx="542556" cy="516303"/>
            </a:xfrm>
            <a:custGeom>
              <a:avLst/>
              <a:gdLst>
                <a:gd name="T0" fmla="*/ 457 w 1257"/>
                <a:gd name="T1" fmla="*/ 77 h 1195"/>
                <a:gd name="T2" fmla="*/ 1117 w 1257"/>
                <a:gd name="T3" fmla="*/ 458 h 1195"/>
                <a:gd name="T4" fmla="*/ 1257 w 1257"/>
                <a:gd name="T5" fmla="*/ 978 h 1195"/>
                <a:gd name="T6" fmla="*/ 736 w 1257"/>
                <a:gd name="T7" fmla="*/ 1118 h 1195"/>
                <a:gd name="T8" fmla="*/ 77 w 1257"/>
                <a:gd name="T9" fmla="*/ 737 h 1195"/>
                <a:gd name="T10" fmla="*/ 457 w 1257"/>
                <a:gd name="T11" fmla="*/ 77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7" h="1195">
                  <a:moveTo>
                    <a:pt x="457" y="77"/>
                  </a:moveTo>
                  <a:cubicBezTo>
                    <a:pt x="745" y="0"/>
                    <a:pt x="1040" y="171"/>
                    <a:pt x="1117" y="458"/>
                  </a:cubicBezTo>
                  <a:cubicBezTo>
                    <a:pt x="1164" y="631"/>
                    <a:pt x="1210" y="805"/>
                    <a:pt x="1257" y="978"/>
                  </a:cubicBezTo>
                  <a:cubicBezTo>
                    <a:pt x="1083" y="1025"/>
                    <a:pt x="910" y="1071"/>
                    <a:pt x="736" y="1118"/>
                  </a:cubicBezTo>
                  <a:cubicBezTo>
                    <a:pt x="449" y="1195"/>
                    <a:pt x="154" y="1024"/>
                    <a:pt x="77" y="737"/>
                  </a:cubicBezTo>
                  <a:cubicBezTo>
                    <a:pt x="0" y="449"/>
                    <a:pt x="170" y="154"/>
                    <a:pt x="457" y="7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  <a:alpha val="2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5" name="ValueBack4">
              <a:extLst>
                <a:ext uri="{FF2B5EF4-FFF2-40B4-BE49-F238E27FC236}">
                  <a16:creationId xmlns:a16="http://schemas.microsoft.com/office/drawing/2014/main" id="{5C66E2C1-50B9-4D99-A86B-57F2F05C971C}"/>
                </a:ext>
              </a:extLst>
            </p:cNvPr>
            <p:cNvSpPr/>
            <p:nvPr/>
          </p:nvSpPr>
          <p:spPr bwMode="auto">
            <a:xfrm rot="5908902">
              <a:off x="8262271" y="2941357"/>
              <a:ext cx="542556" cy="516303"/>
            </a:xfrm>
            <a:custGeom>
              <a:avLst/>
              <a:gdLst>
                <a:gd name="T0" fmla="*/ 457 w 1257"/>
                <a:gd name="T1" fmla="*/ 77 h 1195"/>
                <a:gd name="T2" fmla="*/ 1117 w 1257"/>
                <a:gd name="T3" fmla="*/ 458 h 1195"/>
                <a:gd name="T4" fmla="*/ 1257 w 1257"/>
                <a:gd name="T5" fmla="*/ 978 h 1195"/>
                <a:gd name="T6" fmla="*/ 736 w 1257"/>
                <a:gd name="T7" fmla="*/ 1118 h 1195"/>
                <a:gd name="T8" fmla="*/ 77 w 1257"/>
                <a:gd name="T9" fmla="*/ 737 h 1195"/>
                <a:gd name="T10" fmla="*/ 457 w 1257"/>
                <a:gd name="T11" fmla="*/ 77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7" h="1195">
                  <a:moveTo>
                    <a:pt x="457" y="77"/>
                  </a:moveTo>
                  <a:cubicBezTo>
                    <a:pt x="745" y="0"/>
                    <a:pt x="1040" y="171"/>
                    <a:pt x="1117" y="458"/>
                  </a:cubicBezTo>
                  <a:cubicBezTo>
                    <a:pt x="1164" y="631"/>
                    <a:pt x="1210" y="805"/>
                    <a:pt x="1257" y="978"/>
                  </a:cubicBezTo>
                  <a:cubicBezTo>
                    <a:pt x="1083" y="1025"/>
                    <a:pt x="910" y="1071"/>
                    <a:pt x="736" y="1118"/>
                  </a:cubicBezTo>
                  <a:cubicBezTo>
                    <a:pt x="449" y="1195"/>
                    <a:pt x="154" y="1024"/>
                    <a:pt x="77" y="737"/>
                  </a:cubicBezTo>
                  <a:cubicBezTo>
                    <a:pt x="0" y="449"/>
                    <a:pt x="170" y="154"/>
                    <a:pt x="457" y="77"/>
                  </a:cubicBezTo>
                </a:path>
              </a:pathLst>
            </a:custGeom>
            <a:solidFill>
              <a:schemeClr val="accent4">
                <a:lumMod val="40000"/>
                <a:lumOff val="60000"/>
                <a:alpha val="21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/>
            </a:p>
          </p:txBody>
        </p:sp>
        <p:sp>
          <p:nvSpPr>
            <p:cNvPr id="26" name="ValueBack5">
              <a:extLst>
                <a:ext uri="{FF2B5EF4-FFF2-40B4-BE49-F238E27FC236}">
                  <a16:creationId xmlns:a16="http://schemas.microsoft.com/office/drawing/2014/main" id="{5902DC4B-0480-4438-802F-CC0075ABBBE6}"/>
                </a:ext>
              </a:extLst>
            </p:cNvPr>
            <p:cNvSpPr/>
            <p:nvPr/>
          </p:nvSpPr>
          <p:spPr bwMode="auto">
            <a:xfrm rot="7016564">
              <a:off x="7949421" y="5088480"/>
              <a:ext cx="542556" cy="516303"/>
            </a:xfrm>
            <a:custGeom>
              <a:avLst/>
              <a:gdLst>
                <a:gd name="T0" fmla="*/ 457 w 1257"/>
                <a:gd name="T1" fmla="*/ 77 h 1195"/>
                <a:gd name="T2" fmla="*/ 1117 w 1257"/>
                <a:gd name="T3" fmla="*/ 458 h 1195"/>
                <a:gd name="T4" fmla="*/ 1257 w 1257"/>
                <a:gd name="T5" fmla="*/ 978 h 1195"/>
                <a:gd name="T6" fmla="*/ 736 w 1257"/>
                <a:gd name="T7" fmla="*/ 1118 h 1195"/>
                <a:gd name="T8" fmla="*/ 77 w 1257"/>
                <a:gd name="T9" fmla="*/ 737 h 1195"/>
                <a:gd name="T10" fmla="*/ 457 w 1257"/>
                <a:gd name="T11" fmla="*/ 77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7" h="1195">
                  <a:moveTo>
                    <a:pt x="457" y="77"/>
                  </a:moveTo>
                  <a:cubicBezTo>
                    <a:pt x="745" y="0"/>
                    <a:pt x="1040" y="171"/>
                    <a:pt x="1117" y="458"/>
                  </a:cubicBezTo>
                  <a:cubicBezTo>
                    <a:pt x="1164" y="631"/>
                    <a:pt x="1210" y="805"/>
                    <a:pt x="1257" y="978"/>
                  </a:cubicBezTo>
                  <a:cubicBezTo>
                    <a:pt x="1083" y="1025"/>
                    <a:pt x="910" y="1071"/>
                    <a:pt x="736" y="1118"/>
                  </a:cubicBezTo>
                  <a:cubicBezTo>
                    <a:pt x="449" y="1195"/>
                    <a:pt x="154" y="1024"/>
                    <a:pt x="77" y="737"/>
                  </a:cubicBezTo>
                  <a:cubicBezTo>
                    <a:pt x="0" y="449"/>
                    <a:pt x="170" y="154"/>
                    <a:pt x="457" y="77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29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7" name="ValueText1">
              <a:extLst>
                <a:ext uri="{FF2B5EF4-FFF2-40B4-BE49-F238E27FC236}">
                  <a16:creationId xmlns:a16="http://schemas.microsoft.com/office/drawing/2014/main" id="{3E5EA69C-671E-4902-84D6-9A17D7486779}"/>
                </a:ext>
              </a:extLst>
            </p:cNvPr>
            <p:cNvSpPr txBox="1"/>
            <p:nvPr/>
          </p:nvSpPr>
          <p:spPr>
            <a:xfrm>
              <a:off x="4464162" y="2594002"/>
              <a:ext cx="278478" cy="2088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6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1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ValueText2">
              <a:extLst>
                <a:ext uri="{FF2B5EF4-FFF2-40B4-BE49-F238E27FC236}">
                  <a16:creationId xmlns:a16="http://schemas.microsoft.com/office/drawing/2014/main" id="{B036B82E-3F08-4061-B63B-88A7C3C44217}"/>
                </a:ext>
              </a:extLst>
            </p:cNvPr>
            <p:cNvSpPr txBox="1"/>
            <p:nvPr/>
          </p:nvSpPr>
          <p:spPr>
            <a:xfrm>
              <a:off x="5675560" y="1346006"/>
              <a:ext cx="278478" cy="2088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6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47%</a:t>
              </a:r>
              <a:endParaRPr lang="en-US" sz="16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ValueText3">
              <a:extLst>
                <a:ext uri="{FF2B5EF4-FFF2-40B4-BE49-F238E27FC236}">
                  <a16:creationId xmlns:a16="http://schemas.microsoft.com/office/drawing/2014/main" id="{53FEB2BA-4762-4A20-A591-4BA4BAB630A2}"/>
                </a:ext>
              </a:extLst>
            </p:cNvPr>
            <p:cNvSpPr txBox="1"/>
            <p:nvPr/>
          </p:nvSpPr>
          <p:spPr>
            <a:xfrm>
              <a:off x="7900164" y="1811327"/>
              <a:ext cx="278478" cy="2088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6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70%</a:t>
              </a:r>
              <a:endParaRPr lang="en-US" sz="16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ValueText4">
              <a:extLst>
                <a:ext uri="{FF2B5EF4-FFF2-40B4-BE49-F238E27FC236}">
                  <a16:creationId xmlns:a16="http://schemas.microsoft.com/office/drawing/2014/main" id="{0A8A35A1-7CE3-42C6-B1AB-FC020510B220}"/>
                </a:ext>
              </a:extLst>
            </p:cNvPr>
            <p:cNvSpPr txBox="1"/>
            <p:nvPr/>
          </p:nvSpPr>
          <p:spPr>
            <a:xfrm>
              <a:off x="8394309" y="3095079"/>
              <a:ext cx="278478" cy="2088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6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38%</a:t>
              </a:r>
              <a:endParaRPr lang="en-US" sz="1600" dirty="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ValueText5">
              <a:extLst>
                <a:ext uri="{FF2B5EF4-FFF2-40B4-BE49-F238E27FC236}">
                  <a16:creationId xmlns:a16="http://schemas.microsoft.com/office/drawing/2014/main" id="{50EF3380-48ED-4FFD-9DD6-6F1E88E5E7DF}"/>
                </a:ext>
              </a:extLst>
            </p:cNvPr>
            <p:cNvSpPr txBox="1"/>
            <p:nvPr/>
          </p:nvSpPr>
          <p:spPr>
            <a:xfrm>
              <a:off x="8081459" y="5242202"/>
              <a:ext cx="278478" cy="2088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16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  <a:endParaRPr lang="en-US" sz="16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í$ḻîḑe">
              <a:extLst>
                <a:ext uri="{FF2B5EF4-FFF2-40B4-BE49-F238E27FC236}">
                  <a16:creationId xmlns:a16="http://schemas.microsoft.com/office/drawing/2014/main" id="{CFA62768-725E-4E31-9228-867219CB88C0}"/>
                </a:ext>
              </a:extLst>
            </p:cNvPr>
            <p:cNvSpPr/>
            <p:nvPr/>
          </p:nvSpPr>
          <p:spPr bwMode="auto">
            <a:xfrm>
              <a:off x="5455135" y="3345406"/>
              <a:ext cx="934922" cy="1044532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i$1iḋe">
              <a:extLst>
                <a:ext uri="{FF2B5EF4-FFF2-40B4-BE49-F238E27FC236}">
                  <a16:creationId xmlns:a16="http://schemas.microsoft.com/office/drawing/2014/main" id="{61AE2519-0ECD-4448-9098-D227F18D0A62}"/>
                </a:ext>
              </a:extLst>
            </p:cNvPr>
            <p:cNvSpPr/>
            <p:nvPr/>
          </p:nvSpPr>
          <p:spPr bwMode="auto">
            <a:xfrm>
              <a:off x="5174922" y="4203779"/>
              <a:ext cx="556977" cy="559192"/>
            </a:xfrm>
            <a:custGeom>
              <a:avLst/>
              <a:gdLst>
                <a:gd name="T0" fmla="*/ 3263 w 3274"/>
                <a:gd name="T1" fmla="*/ 283 h 3295"/>
                <a:gd name="T2" fmla="*/ 3263 w 3274"/>
                <a:gd name="T3" fmla="*/ 219 h 3295"/>
                <a:gd name="T4" fmla="*/ 3274 w 3274"/>
                <a:gd name="T5" fmla="*/ 0 h 3295"/>
                <a:gd name="T6" fmla="*/ 2672 w 3274"/>
                <a:gd name="T7" fmla="*/ 1156 h 3295"/>
                <a:gd name="T8" fmla="*/ 2282 w 3274"/>
                <a:gd name="T9" fmla="*/ 1442 h 3295"/>
                <a:gd name="T10" fmla="*/ 818 w 3274"/>
                <a:gd name="T11" fmla="*/ 1470 h 3295"/>
                <a:gd name="T12" fmla="*/ 498 w 3274"/>
                <a:gd name="T13" fmla="*/ 1527 h 3295"/>
                <a:gd name="T14" fmla="*/ 0 w 3274"/>
                <a:gd name="T15" fmla="*/ 1660 h 3295"/>
                <a:gd name="T16" fmla="*/ 3204 w 3274"/>
                <a:gd name="T17" fmla="*/ 3295 h 3295"/>
                <a:gd name="T18" fmla="*/ 3216 w 3274"/>
                <a:gd name="T19" fmla="*/ 1842 h 3295"/>
                <a:gd name="T20" fmla="*/ 3263 w 3274"/>
                <a:gd name="T21" fmla="*/ 28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4" h="3295">
                  <a:moveTo>
                    <a:pt x="3263" y="283"/>
                  </a:moveTo>
                  <a:cubicBezTo>
                    <a:pt x="3263" y="219"/>
                    <a:pt x="3263" y="219"/>
                    <a:pt x="3263" y="219"/>
                  </a:cubicBezTo>
                  <a:cubicBezTo>
                    <a:pt x="3267" y="151"/>
                    <a:pt x="3271" y="77"/>
                    <a:pt x="3274" y="0"/>
                  </a:cubicBezTo>
                  <a:cubicBezTo>
                    <a:pt x="2672" y="1156"/>
                    <a:pt x="2672" y="1156"/>
                    <a:pt x="2672" y="1156"/>
                  </a:cubicBezTo>
                  <a:cubicBezTo>
                    <a:pt x="2593" y="1307"/>
                    <a:pt x="2449" y="1412"/>
                    <a:pt x="2282" y="1442"/>
                  </a:cubicBezTo>
                  <a:cubicBezTo>
                    <a:pt x="818" y="1470"/>
                    <a:pt x="818" y="1470"/>
                    <a:pt x="818" y="1470"/>
                  </a:cubicBezTo>
                  <a:cubicBezTo>
                    <a:pt x="498" y="1527"/>
                    <a:pt x="498" y="1527"/>
                    <a:pt x="498" y="1527"/>
                  </a:cubicBezTo>
                  <a:cubicBezTo>
                    <a:pt x="0" y="1660"/>
                    <a:pt x="0" y="1660"/>
                    <a:pt x="0" y="1660"/>
                  </a:cubicBezTo>
                  <a:cubicBezTo>
                    <a:pt x="842" y="2519"/>
                    <a:pt x="1957" y="3110"/>
                    <a:pt x="3204" y="3295"/>
                  </a:cubicBezTo>
                  <a:cubicBezTo>
                    <a:pt x="3216" y="1842"/>
                    <a:pt x="3216" y="1842"/>
                    <a:pt x="3216" y="1842"/>
                  </a:cubicBezTo>
                  <a:lnTo>
                    <a:pt x="3263" y="2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ś1ïḍê">
              <a:extLst>
                <a:ext uri="{FF2B5EF4-FFF2-40B4-BE49-F238E27FC236}">
                  <a16:creationId xmlns:a16="http://schemas.microsoft.com/office/drawing/2014/main" id="{33A92FDD-2682-44EF-82F3-D4B9147D746B}"/>
                </a:ext>
              </a:extLst>
            </p:cNvPr>
            <p:cNvSpPr/>
            <p:nvPr/>
          </p:nvSpPr>
          <p:spPr bwMode="auto">
            <a:xfrm>
              <a:off x="4900309" y="2853967"/>
              <a:ext cx="1922291" cy="1738479"/>
            </a:xfrm>
            <a:custGeom>
              <a:avLst/>
              <a:gdLst>
                <a:gd name="T0" fmla="*/ 11314 w 11314"/>
                <a:gd name="T1" fmla="*/ 5657 h 10249"/>
                <a:gd name="T2" fmla="*/ 5657 w 11314"/>
                <a:gd name="T3" fmla="*/ 0 h 10249"/>
                <a:gd name="T4" fmla="*/ 0 w 11314"/>
                <a:gd name="T5" fmla="*/ 5657 h 10249"/>
                <a:gd name="T6" fmla="*/ 367 w 11314"/>
                <a:gd name="T7" fmla="*/ 7664 h 10249"/>
                <a:gd name="T8" fmla="*/ 849 w 11314"/>
                <a:gd name="T9" fmla="*/ 7090 h 10249"/>
                <a:gd name="T10" fmla="*/ 948 w 11314"/>
                <a:gd name="T11" fmla="*/ 7088 h 10249"/>
                <a:gd name="T12" fmla="*/ 1328 w 11314"/>
                <a:gd name="T13" fmla="*/ 7278 h 10249"/>
                <a:gd name="T14" fmla="*/ 1481 w 11314"/>
                <a:gd name="T15" fmla="*/ 7781 h 10249"/>
                <a:gd name="T16" fmla="*/ 1588 w 11314"/>
                <a:gd name="T17" fmla="*/ 8697 h 10249"/>
                <a:gd name="T18" fmla="*/ 1868 w 11314"/>
                <a:gd name="T19" fmla="*/ 8647 h 10249"/>
                <a:gd name="T20" fmla="*/ 3445 w 11314"/>
                <a:gd name="T21" fmla="*/ 8369 h 10249"/>
                <a:gd name="T22" fmla="*/ 4261 w 11314"/>
                <a:gd name="T23" fmla="*/ 6805 h 10249"/>
                <a:gd name="T24" fmla="*/ 4242 w 11314"/>
                <a:gd name="T25" fmla="*/ 6651 h 10249"/>
                <a:gd name="T26" fmla="*/ 4893 w 11314"/>
                <a:gd name="T27" fmla="*/ 6000 h 10249"/>
                <a:gd name="T28" fmla="*/ 4904 w 11314"/>
                <a:gd name="T29" fmla="*/ 6000 h 10249"/>
                <a:gd name="T30" fmla="*/ 4903 w 11314"/>
                <a:gd name="T31" fmla="*/ 5997 h 10249"/>
                <a:gd name="T32" fmla="*/ 5452 w 11314"/>
                <a:gd name="T33" fmla="*/ 5997 h 10249"/>
                <a:gd name="T34" fmla="*/ 5452 w 11314"/>
                <a:gd name="T35" fmla="*/ 5997 h 10249"/>
                <a:gd name="T36" fmla="*/ 5888 w 11314"/>
                <a:gd name="T37" fmla="*/ 5881 h 10249"/>
                <a:gd name="T38" fmla="*/ 5891 w 11314"/>
                <a:gd name="T39" fmla="*/ 5885 h 10249"/>
                <a:gd name="T40" fmla="*/ 5826 w 11314"/>
                <a:gd name="T41" fmla="*/ 5923 h 10249"/>
                <a:gd name="T42" fmla="*/ 5566 w 11314"/>
                <a:gd name="T43" fmla="*/ 6992 h 10249"/>
                <a:gd name="T44" fmla="*/ 5923 w 11314"/>
                <a:gd name="T45" fmla="*/ 7081 h 10249"/>
                <a:gd name="T46" fmla="*/ 5685 w 11314"/>
                <a:gd name="T47" fmla="*/ 7528 h 10249"/>
                <a:gd name="T48" fmla="*/ 6685 w 11314"/>
                <a:gd name="T49" fmla="*/ 9506 h 10249"/>
                <a:gd name="T50" fmla="*/ 6871 w 11314"/>
                <a:gd name="T51" fmla="*/ 9780 h 10249"/>
                <a:gd name="T52" fmla="*/ 7107 w 11314"/>
                <a:gd name="T53" fmla="*/ 10249 h 10249"/>
                <a:gd name="T54" fmla="*/ 7108 w 11314"/>
                <a:gd name="T55" fmla="*/ 10224 h 10249"/>
                <a:gd name="T56" fmla="*/ 7212 w 11314"/>
                <a:gd name="T57" fmla="*/ 9927 h 10249"/>
                <a:gd name="T58" fmla="*/ 8425 w 11314"/>
                <a:gd name="T59" fmla="*/ 7528 h 10249"/>
                <a:gd name="T60" fmla="*/ 8186 w 11314"/>
                <a:gd name="T61" fmla="*/ 7081 h 10249"/>
                <a:gd name="T62" fmla="*/ 8544 w 11314"/>
                <a:gd name="T63" fmla="*/ 6992 h 10249"/>
                <a:gd name="T64" fmla="*/ 8283 w 11314"/>
                <a:gd name="T65" fmla="*/ 5923 h 10249"/>
                <a:gd name="T66" fmla="*/ 8219 w 11314"/>
                <a:gd name="T67" fmla="*/ 5885 h 10249"/>
                <a:gd name="T68" fmla="*/ 8221 w 11314"/>
                <a:gd name="T69" fmla="*/ 5881 h 10249"/>
                <a:gd name="T70" fmla="*/ 8658 w 11314"/>
                <a:gd name="T71" fmla="*/ 5997 h 10249"/>
                <a:gd name="T72" fmla="*/ 8658 w 11314"/>
                <a:gd name="T73" fmla="*/ 5997 h 10249"/>
                <a:gd name="T74" fmla="*/ 9277 w 11314"/>
                <a:gd name="T75" fmla="*/ 5997 h 10249"/>
                <a:gd name="T76" fmla="*/ 9696 w 11314"/>
                <a:gd name="T77" fmla="*/ 6092 h 10249"/>
                <a:gd name="T78" fmla="*/ 9285 w 11314"/>
                <a:gd name="T79" fmla="*/ 7616 h 10249"/>
                <a:gd name="T80" fmla="*/ 9284 w 11314"/>
                <a:gd name="T81" fmla="*/ 7615 h 10249"/>
                <a:gd name="T82" fmla="*/ 9284 w 11314"/>
                <a:gd name="T83" fmla="*/ 7619 h 10249"/>
                <a:gd name="T84" fmla="*/ 9283 w 11314"/>
                <a:gd name="T85" fmla="*/ 7621 h 10249"/>
                <a:gd name="T86" fmla="*/ 9284 w 11314"/>
                <a:gd name="T87" fmla="*/ 7622 h 10249"/>
                <a:gd name="T88" fmla="*/ 9333 w 11314"/>
                <a:gd name="T89" fmla="*/ 9309 h 10249"/>
                <a:gd name="T90" fmla="*/ 9321 w 11314"/>
                <a:gd name="T91" fmla="*/ 9255 h 10249"/>
                <a:gd name="T92" fmla="*/ 9331 w 11314"/>
                <a:gd name="T93" fmla="*/ 9958 h 10249"/>
                <a:gd name="T94" fmla="*/ 11314 w 11314"/>
                <a:gd name="T95" fmla="*/ 5657 h 10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14" h="10249">
                  <a:moveTo>
                    <a:pt x="11314" y="5657"/>
                  </a:moveTo>
                  <a:cubicBezTo>
                    <a:pt x="11314" y="2533"/>
                    <a:pt x="8781" y="0"/>
                    <a:pt x="5657" y="0"/>
                  </a:cubicBezTo>
                  <a:cubicBezTo>
                    <a:pt x="2533" y="0"/>
                    <a:pt x="0" y="2533"/>
                    <a:pt x="0" y="5657"/>
                  </a:cubicBezTo>
                  <a:cubicBezTo>
                    <a:pt x="0" y="6364"/>
                    <a:pt x="130" y="7040"/>
                    <a:pt x="367" y="7664"/>
                  </a:cubicBezTo>
                  <a:cubicBezTo>
                    <a:pt x="351" y="7377"/>
                    <a:pt x="560" y="7124"/>
                    <a:pt x="849" y="7090"/>
                  </a:cubicBezTo>
                  <a:cubicBezTo>
                    <a:pt x="883" y="7086"/>
                    <a:pt x="916" y="7086"/>
                    <a:pt x="948" y="7088"/>
                  </a:cubicBezTo>
                  <a:cubicBezTo>
                    <a:pt x="1098" y="7097"/>
                    <a:pt x="1234" y="7168"/>
                    <a:pt x="1328" y="7278"/>
                  </a:cubicBezTo>
                  <a:cubicBezTo>
                    <a:pt x="1371" y="7448"/>
                    <a:pt x="1422" y="7616"/>
                    <a:pt x="1481" y="7781"/>
                  </a:cubicBezTo>
                  <a:cubicBezTo>
                    <a:pt x="1588" y="8697"/>
                    <a:pt x="1588" y="8697"/>
                    <a:pt x="1588" y="8697"/>
                  </a:cubicBezTo>
                  <a:cubicBezTo>
                    <a:pt x="1868" y="8647"/>
                    <a:pt x="1868" y="8647"/>
                    <a:pt x="1868" y="8647"/>
                  </a:cubicBezTo>
                  <a:cubicBezTo>
                    <a:pt x="3445" y="8369"/>
                    <a:pt x="3445" y="8369"/>
                    <a:pt x="3445" y="8369"/>
                  </a:cubicBezTo>
                  <a:cubicBezTo>
                    <a:pt x="4261" y="6805"/>
                    <a:pt x="4261" y="6805"/>
                    <a:pt x="4261" y="6805"/>
                  </a:cubicBezTo>
                  <a:cubicBezTo>
                    <a:pt x="4249" y="6755"/>
                    <a:pt x="4242" y="6704"/>
                    <a:pt x="4242" y="6651"/>
                  </a:cubicBezTo>
                  <a:cubicBezTo>
                    <a:pt x="4242" y="6291"/>
                    <a:pt x="4534" y="6000"/>
                    <a:pt x="4893" y="6000"/>
                  </a:cubicBezTo>
                  <a:cubicBezTo>
                    <a:pt x="4897" y="6000"/>
                    <a:pt x="4900" y="6000"/>
                    <a:pt x="4904" y="6000"/>
                  </a:cubicBezTo>
                  <a:cubicBezTo>
                    <a:pt x="4904" y="5999"/>
                    <a:pt x="4903" y="5998"/>
                    <a:pt x="4903" y="5997"/>
                  </a:cubicBezTo>
                  <a:cubicBezTo>
                    <a:pt x="5452" y="5997"/>
                    <a:pt x="5452" y="5997"/>
                    <a:pt x="5452" y="5997"/>
                  </a:cubicBezTo>
                  <a:cubicBezTo>
                    <a:pt x="5452" y="5997"/>
                    <a:pt x="5452" y="5997"/>
                    <a:pt x="5452" y="5997"/>
                  </a:cubicBezTo>
                  <a:cubicBezTo>
                    <a:pt x="5608" y="5989"/>
                    <a:pt x="5756" y="5948"/>
                    <a:pt x="5888" y="5881"/>
                  </a:cubicBezTo>
                  <a:cubicBezTo>
                    <a:pt x="5889" y="5883"/>
                    <a:pt x="5890" y="5884"/>
                    <a:pt x="5891" y="5885"/>
                  </a:cubicBezTo>
                  <a:cubicBezTo>
                    <a:pt x="5826" y="5923"/>
                    <a:pt x="5826" y="5923"/>
                    <a:pt x="5826" y="5923"/>
                  </a:cubicBezTo>
                  <a:cubicBezTo>
                    <a:pt x="5566" y="6992"/>
                    <a:pt x="5566" y="6992"/>
                    <a:pt x="5566" y="6992"/>
                  </a:cubicBezTo>
                  <a:cubicBezTo>
                    <a:pt x="5923" y="7081"/>
                    <a:pt x="5923" y="7081"/>
                    <a:pt x="5923" y="7081"/>
                  </a:cubicBezTo>
                  <a:cubicBezTo>
                    <a:pt x="5685" y="7528"/>
                    <a:pt x="5685" y="7528"/>
                    <a:pt x="5685" y="7528"/>
                  </a:cubicBezTo>
                  <a:cubicBezTo>
                    <a:pt x="6685" y="9506"/>
                    <a:pt x="6685" y="9506"/>
                    <a:pt x="6685" y="9506"/>
                  </a:cubicBezTo>
                  <a:cubicBezTo>
                    <a:pt x="6871" y="9780"/>
                    <a:pt x="6871" y="9780"/>
                    <a:pt x="6871" y="9780"/>
                  </a:cubicBezTo>
                  <a:cubicBezTo>
                    <a:pt x="7107" y="10249"/>
                    <a:pt x="7107" y="10249"/>
                    <a:pt x="7107" y="10249"/>
                  </a:cubicBezTo>
                  <a:cubicBezTo>
                    <a:pt x="7108" y="10224"/>
                    <a:pt x="7108" y="10224"/>
                    <a:pt x="7108" y="10224"/>
                  </a:cubicBezTo>
                  <a:cubicBezTo>
                    <a:pt x="7212" y="9927"/>
                    <a:pt x="7212" y="9927"/>
                    <a:pt x="7212" y="9927"/>
                  </a:cubicBezTo>
                  <a:cubicBezTo>
                    <a:pt x="8425" y="7528"/>
                    <a:pt x="8425" y="7528"/>
                    <a:pt x="8425" y="7528"/>
                  </a:cubicBezTo>
                  <a:cubicBezTo>
                    <a:pt x="8186" y="7081"/>
                    <a:pt x="8186" y="7081"/>
                    <a:pt x="8186" y="7081"/>
                  </a:cubicBezTo>
                  <a:cubicBezTo>
                    <a:pt x="8544" y="6992"/>
                    <a:pt x="8544" y="6992"/>
                    <a:pt x="8544" y="6992"/>
                  </a:cubicBezTo>
                  <a:cubicBezTo>
                    <a:pt x="8283" y="5923"/>
                    <a:pt x="8283" y="5923"/>
                    <a:pt x="8283" y="5923"/>
                  </a:cubicBezTo>
                  <a:cubicBezTo>
                    <a:pt x="8219" y="5885"/>
                    <a:pt x="8219" y="5885"/>
                    <a:pt x="8219" y="5885"/>
                  </a:cubicBezTo>
                  <a:cubicBezTo>
                    <a:pt x="8220" y="5884"/>
                    <a:pt x="8220" y="5883"/>
                    <a:pt x="8221" y="5881"/>
                  </a:cubicBezTo>
                  <a:cubicBezTo>
                    <a:pt x="8354" y="5948"/>
                    <a:pt x="8501" y="5989"/>
                    <a:pt x="8658" y="5997"/>
                  </a:cubicBezTo>
                  <a:cubicBezTo>
                    <a:pt x="8658" y="5997"/>
                    <a:pt x="8658" y="5997"/>
                    <a:pt x="8658" y="5997"/>
                  </a:cubicBezTo>
                  <a:cubicBezTo>
                    <a:pt x="9277" y="5997"/>
                    <a:pt x="9277" y="5997"/>
                    <a:pt x="9277" y="5997"/>
                  </a:cubicBezTo>
                  <a:cubicBezTo>
                    <a:pt x="9277" y="5997"/>
                    <a:pt x="9596" y="5991"/>
                    <a:pt x="9696" y="6092"/>
                  </a:cubicBezTo>
                  <a:cubicBezTo>
                    <a:pt x="9285" y="7616"/>
                    <a:pt x="9285" y="7616"/>
                    <a:pt x="9285" y="7616"/>
                  </a:cubicBezTo>
                  <a:cubicBezTo>
                    <a:pt x="9284" y="7615"/>
                    <a:pt x="9284" y="7615"/>
                    <a:pt x="9284" y="7615"/>
                  </a:cubicBezTo>
                  <a:cubicBezTo>
                    <a:pt x="9284" y="7617"/>
                    <a:pt x="9284" y="7618"/>
                    <a:pt x="9284" y="7619"/>
                  </a:cubicBezTo>
                  <a:cubicBezTo>
                    <a:pt x="9283" y="7621"/>
                    <a:pt x="9283" y="7621"/>
                    <a:pt x="9283" y="7621"/>
                  </a:cubicBezTo>
                  <a:cubicBezTo>
                    <a:pt x="9284" y="7622"/>
                    <a:pt x="9284" y="7622"/>
                    <a:pt x="9284" y="7622"/>
                  </a:cubicBezTo>
                  <a:cubicBezTo>
                    <a:pt x="9285" y="8137"/>
                    <a:pt x="9299" y="8712"/>
                    <a:pt x="9333" y="9309"/>
                  </a:cubicBezTo>
                  <a:cubicBezTo>
                    <a:pt x="9321" y="9255"/>
                    <a:pt x="9321" y="9255"/>
                    <a:pt x="9321" y="9255"/>
                  </a:cubicBezTo>
                  <a:cubicBezTo>
                    <a:pt x="9331" y="9958"/>
                    <a:pt x="9331" y="9958"/>
                    <a:pt x="9331" y="9958"/>
                  </a:cubicBezTo>
                  <a:cubicBezTo>
                    <a:pt x="10545" y="8921"/>
                    <a:pt x="11314" y="7379"/>
                    <a:pt x="11314" y="5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şḻíde">
              <a:extLst>
                <a:ext uri="{FF2B5EF4-FFF2-40B4-BE49-F238E27FC236}">
                  <a16:creationId xmlns:a16="http://schemas.microsoft.com/office/drawing/2014/main" id="{894B47F9-DC35-488A-A15F-89781A6AAD23}"/>
                </a:ext>
              </a:extLst>
            </p:cNvPr>
            <p:cNvSpPr/>
            <p:nvPr/>
          </p:nvSpPr>
          <p:spPr bwMode="auto">
            <a:xfrm>
              <a:off x="6103956" y="3851654"/>
              <a:ext cx="444031" cy="890278"/>
            </a:xfrm>
            <a:custGeom>
              <a:avLst/>
              <a:gdLst>
                <a:gd name="T0" fmla="*/ 2248 w 2611"/>
                <a:gd name="T1" fmla="*/ 3428 h 5251"/>
                <a:gd name="T2" fmla="*/ 2199 w 2611"/>
                <a:gd name="T3" fmla="*/ 1741 h 5251"/>
                <a:gd name="T4" fmla="*/ 2198 w 2611"/>
                <a:gd name="T5" fmla="*/ 1740 h 5251"/>
                <a:gd name="T6" fmla="*/ 2199 w 2611"/>
                <a:gd name="T7" fmla="*/ 1738 h 5251"/>
                <a:gd name="T8" fmla="*/ 2199 w 2611"/>
                <a:gd name="T9" fmla="*/ 1734 h 5251"/>
                <a:gd name="T10" fmla="*/ 2200 w 2611"/>
                <a:gd name="T11" fmla="*/ 1735 h 5251"/>
                <a:gd name="T12" fmla="*/ 2611 w 2611"/>
                <a:gd name="T13" fmla="*/ 211 h 5251"/>
                <a:gd name="T14" fmla="*/ 2192 w 2611"/>
                <a:gd name="T15" fmla="*/ 116 h 5251"/>
                <a:gd name="T16" fmla="*/ 1573 w 2611"/>
                <a:gd name="T17" fmla="*/ 116 h 5251"/>
                <a:gd name="T18" fmla="*/ 1573 w 2611"/>
                <a:gd name="T19" fmla="*/ 116 h 5251"/>
                <a:gd name="T20" fmla="*/ 1136 w 2611"/>
                <a:gd name="T21" fmla="*/ 0 h 5251"/>
                <a:gd name="T22" fmla="*/ 1134 w 2611"/>
                <a:gd name="T23" fmla="*/ 4 h 5251"/>
                <a:gd name="T24" fmla="*/ 1198 w 2611"/>
                <a:gd name="T25" fmla="*/ 42 h 5251"/>
                <a:gd name="T26" fmla="*/ 1459 w 2611"/>
                <a:gd name="T27" fmla="*/ 1111 h 5251"/>
                <a:gd name="T28" fmla="*/ 1101 w 2611"/>
                <a:gd name="T29" fmla="*/ 1200 h 5251"/>
                <a:gd name="T30" fmla="*/ 1340 w 2611"/>
                <a:gd name="T31" fmla="*/ 1647 h 5251"/>
                <a:gd name="T32" fmla="*/ 127 w 2611"/>
                <a:gd name="T33" fmla="*/ 4046 h 5251"/>
                <a:gd name="T34" fmla="*/ 23 w 2611"/>
                <a:gd name="T35" fmla="*/ 4343 h 5251"/>
                <a:gd name="T36" fmla="*/ 22 w 2611"/>
                <a:gd name="T37" fmla="*/ 4368 h 5251"/>
                <a:gd name="T38" fmla="*/ 93 w 2611"/>
                <a:gd name="T39" fmla="*/ 4509 h 5251"/>
                <a:gd name="T40" fmla="*/ 0 w 2611"/>
                <a:gd name="T41" fmla="*/ 5251 h 5251"/>
                <a:gd name="T42" fmla="*/ 2246 w 2611"/>
                <a:gd name="T43" fmla="*/ 4077 h 5251"/>
                <a:gd name="T44" fmla="*/ 2236 w 2611"/>
                <a:gd name="T45" fmla="*/ 3374 h 5251"/>
                <a:gd name="T46" fmla="*/ 2248 w 2611"/>
                <a:gd name="T47" fmla="*/ 3428 h 5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1" h="5251">
                  <a:moveTo>
                    <a:pt x="2248" y="3428"/>
                  </a:moveTo>
                  <a:cubicBezTo>
                    <a:pt x="2214" y="2831"/>
                    <a:pt x="2200" y="2256"/>
                    <a:pt x="2199" y="1741"/>
                  </a:cubicBezTo>
                  <a:cubicBezTo>
                    <a:pt x="2198" y="1740"/>
                    <a:pt x="2198" y="1740"/>
                    <a:pt x="2198" y="1740"/>
                  </a:cubicBezTo>
                  <a:cubicBezTo>
                    <a:pt x="2199" y="1738"/>
                    <a:pt x="2199" y="1738"/>
                    <a:pt x="2199" y="1738"/>
                  </a:cubicBezTo>
                  <a:cubicBezTo>
                    <a:pt x="2199" y="1737"/>
                    <a:pt x="2199" y="1736"/>
                    <a:pt x="2199" y="1734"/>
                  </a:cubicBezTo>
                  <a:cubicBezTo>
                    <a:pt x="2200" y="1735"/>
                    <a:pt x="2200" y="1735"/>
                    <a:pt x="2200" y="1735"/>
                  </a:cubicBezTo>
                  <a:cubicBezTo>
                    <a:pt x="2611" y="211"/>
                    <a:pt x="2611" y="211"/>
                    <a:pt x="2611" y="211"/>
                  </a:cubicBezTo>
                  <a:cubicBezTo>
                    <a:pt x="2511" y="110"/>
                    <a:pt x="2192" y="116"/>
                    <a:pt x="2192" y="116"/>
                  </a:cubicBezTo>
                  <a:cubicBezTo>
                    <a:pt x="1573" y="116"/>
                    <a:pt x="1573" y="116"/>
                    <a:pt x="1573" y="116"/>
                  </a:cubicBezTo>
                  <a:cubicBezTo>
                    <a:pt x="1573" y="116"/>
                    <a:pt x="1573" y="116"/>
                    <a:pt x="1573" y="116"/>
                  </a:cubicBezTo>
                  <a:cubicBezTo>
                    <a:pt x="1416" y="108"/>
                    <a:pt x="1269" y="67"/>
                    <a:pt x="1136" y="0"/>
                  </a:cubicBezTo>
                  <a:cubicBezTo>
                    <a:pt x="1135" y="2"/>
                    <a:pt x="1135" y="3"/>
                    <a:pt x="1134" y="4"/>
                  </a:cubicBezTo>
                  <a:cubicBezTo>
                    <a:pt x="1198" y="42"/>
                    <a:pt x="1198" y="42"/>
                    <a:pt x="1198" y="42"/>
                  </a:cubicBezTo>
                  <a:cubicBezTo>
                    <a:pt x="1459" y="1111"/>
                    <a:pt x="1459" y="1111"/>
                    <a:pt x="1459" y="1111"/>
                  </a:cubicBezTo>
                  <a:cubicBezTo>
                    <a:pt x="1101" y="1200"/>
                    <a:pt x="1101" y="1200"/>
                    <a:pt x="1101" y="1200"/>
                  </a:cubicBezTo>
                  <a:cubicBezTo>
                    <a:pt x="1340" y="1647"/>
                    <a:pt x="1340" y="1647"/>
                    <a:pt x="1340" y="1647"/>
                  </a:cubicBezTo>
                  <a:cubicBezTo>
                    <a:pt x="127" y="4046"/>
                    <a:pt x="127" y="4046"/>
                    <a:pt x="127" y="4046"/>
                  </a:cubicBezTo>
                  <a:cubicBezTo>
                    <a:pt x="23" y="4343"/>
                    <a:pt x="23" y="4343"/>
                    <a:pt x="23" y="4343"/>
                  </a:cubicBezTo>
                  <a:cubicBezTo>
                    <a:pt x="22" y="4368"/>
                    <a:pt x="22" y="4368"/>
                    <a:pt x="22" y="4368"/>
                  </a:cubicBezTo>
                  <a:cubicBezTo>
                    <a:pt x="93" y="4509"/>
                    <a:pt x="93" y="4509"/>
                    <a:pt x="93" y="4509"/>
                  </a:cubicBezTo>
                  <a:cubicBezTo>
                    <a:pt x="0" y="5251"/>
                    <a:pt x="0" y="5251"/>
                    <a:pt x="0" y="5251"/>
                  </a:cubicBezTo>
                  <a:cubicBezTo>
                    <a:pt x="841" y="5033"/>
                    <a:pt x="1605" y="4625"/>
                    <a:pt x="2246" y="4077"/>
                  </a:cubicBezTo>
                  <a:cubicBezTo>
                    <a:pt x="2236" y="3374"/>
                    <a:pt x="2236" y="3374"/>
                    <a:pt x="2236" y="3374"/>
                  </a:cubicBezTo>
                  <a:lnTo>
                    <a:pt x="2248" y="3428"/>
                  </a:ln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ŝ1íḋé">
              <a:extLst>
                <a:ext uri="{FF2B5EF4-FFF2-40B4-BE49-F238E27FC236}">
                  <a16:creationId xmlns:a16="http://schemas.microsoft.com/office/drawing/2014/main" id="{918AF466-698E-497D-9A21-A5829A319465}"/>
                </a:ext>
              </a:extLst>
            </p:cNvPr>
            <p:cNvSpPr/>
            <p:nvPr/>
          </p:nvSpPr>
          <p:spPr bwMode="auto">
            <a:xfrm>
              <a:off x="4962318" y="4153951"/>
              <a:ext cx="212603" cy="369842"/>
            </a:xfrm>
            <a:custGeom>
              <a:avLst/>
              <a:gdLst>
                <a:gd name="T0" fmla="*/ 2 w 1252"/>
                <a:gd name="T1" fmla="*/ 33 h 2181"/>
                <a:gd name="T2" fmla="*/ 201 w 1252"/>
                <a:gd name="T3" fmla="*/ 1735 h 2181"/>
                <a:gd name="T4" fmla="*/ 418 w 1252"/>
                <a:gd name="T5" fmla="*/ 2111 h 2181"/>
                <a:gd name="T6" fmla="*/ 767 w 1252"/>
                <a:gd name="T7" fmla="*/ 2066 h 2181"/>
                <a:gd name="T8" fmla="*/ 862 w 1252"/>
                <a:gd name="T9" fmla="*/ 2057 h 2181"/>
                <a:gd name="T10" fmla="*/ 1252 w 1252"/>
                <a:gd name="T11" fmla="*/ 1954 h 2181"/>
                <a:gd name="T12" fmla="*/ 0 w 1252"/>
                <a:gd name="T13" fmla="*/ 0 h 2181"/>
                <a:gd name="T14" fmla="*/ 2 w 1252"/>
                <a:gd name="T15" fmla="*/ 33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2" h="2181">
                  <a:moveTo>
                    <a:pt x="2" y="33"/>
                  </a:moveTo>
                  <a:cubicBezTo>
                    <a:pt x="201" y="1735"/>
                    <a:pt x="201" y="1735"/>
                    <a:pt x="201" y="1735"/>
                  </a:cubicBezTo>
                  <a:cubicBezTo>
                    <a:pt x="219" y="1885"/>
                    <a:pt x="297" y="2021"/>
                    <a:pt x="418" y="2111"/>
                  </a:cubicBezTo>
                  <a:cubicBezTo>
                    <a:pt x="513" y="2181"/>
                    <a:pt x="651" y="2066"/>
                    <a:pt x="767" y="2066"/>
                  </a:cubicBezTo>
                  <a:cubicBezTo>
                    <a:pt x="799" y="2066"/>
                    <a:pt x="831" y="2063"/>
                    <a:pt x="862" y="2057"/>
                  </a:cubicBezTo>
                  <a:cubicBezTo>
                    <a:pt x="1252" y="1954"/>
                    <a:pt x="1252" y="1954"/>
                    <a:pt x="1252" y="1954"/>
                  </a:cubicBezTo>
                  <a:cubicBezTo>
                    <a:pt x="709" y="1401"/>
                    <a:pt x="280" y="737"/>
                    <a:pt x="0" y="0"/>
                  </a:cubicBezTo>
                  <a:cubicBezTo>
                    <a:pt x="0" y="11"/>
                    <a:pt x="1" y="22"/>
                    <a:pt x="2" y="33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šḷiḑe">
              <a:extLst>
                <a:ext uri="{FF2B5EF4-FFF2-40B4-BE49-F238E27FC236}">
                  <a16:creationId xmlns:a16="http://schemas.microsoft.com/office/drawing/2014/main" id="{DC251C9A-D8A2-4135-9FF6-5ECF7C89DBEE}"/>
                </a:ext>
              </a:extLst>
            </p:cNvPr>
            <p:cNvSpPr/>
            <p:nvPr/>
          </p:nvSpPr>
          <p:spPr bwMode="auto">
            <a:xfrm>
              <a:off x="4958996" y="3851654"/>
              <a:ext cx="1148281" cy="921283"/>
            </a:xfrm>
            <a:custGeom>
              <a:avLst/>
              <a:gdLst>
                <a:gd name="T0" fmla="*/ 6721 w 6756"/>
                <a:gd name="T1" fmla="*/ 5255 h 5433"/>
                <a:gd name="T2" fmla="*/ 6756 w 6756"/>
                <a:gd name="T3" fmla="*/ 4368 h 5433"/>
                <a:gd name="T4" fmla="*/ 6520 w 6756"/>
                <a:gd name="T5" fmla="*/ 3899 h 5433"/>
                <a:gd name="T6" fmla="*/ 6334 w 6756"/>
                <a:gd name="T7" fmla="*/ 3625 h 5433"/>
                <a:gd name="T8" fmla="*/ 5334 w 6756"/>
                <a:gd name="T9" fmla="*/ 1647 h 5433"/>
                <a:gd name="T10" fmla="*/ 5572 w 6756"/>
                <a:gd name="T11" fmla="*/ 1200 h 5433"/>
                <a:gd name="T12" fmla="*/ 5215 w 6756"/>
                <a:gd name="T13" fmla="*/ 1111 h 5433"/>
                <a:gd name="T14" fmla="*/ 5475 w 6756"/>
                <a:gd name="T15" fmla="*/ 42 h 5433"/>
                <a:gd name="T16" fmla="*/ 5540 w 6756"/>
                <a:gd name="T17" fmla="*/ 4 h 5433"/>
                <a:gd name="T18" fmla="*/ 5537 w 6756"/>
                <a:gd name="T19" fmla="*/ 0 h 5433"/>
                <a:gd name="T20" fmla="*/ 5101 w 6756"/>
                <a:gd name="T21" fmla="*/ 116 h 5433"/>
                <a:gd name="T22" fmla="*/ 5101 w 6756"/>
                <a:gd name="T23" fmla="*/ 116 h 5433"/>
                <a:gd name="T24" fmla="*/ 4552 w 6756"/>
                <a:gd name="T25" fmla="*/ 116 h 5433"/>
                <a:gd name="T26" fmla="*/ 4553 w 6756"/>
                <a:gd name="T27" fmla="*/ 119 h 5433"/>
                <a:gd name="T28" fmla="*/ 4542 w 6756"/>
                <a:gd name="T29" fmla="*/ 119 h 5433"/>
                <a:gd name="T30" fmla="*/ 3891 w 6756"/>
                <a:gd name="T31" fmla="*/ 770 h 5433"/>
                <a:gd name="T32" fmla="*/ 3910 w 6756"/>
                <a:gd name="T33" fmla="*/ 924 h 5433"/>
                <a:gd name="T34" fmla="*/ 3094 w 6756"/>
                <a:gd name="T35" fmla="*/ 2488 h 5433"/>
                <a:gd name="T36" fmla="*/ 1517 w 6756"/>
                <a:gd name="T37" fmla="*/ 2766 h 5433"/>
                <a:gd name="T38" fmla="*/ 1237 w 6756"/>
                <a:gd name="T39" fmla="*/ 2816 h 5433"/>
                <a:gd name="T40" fmla="*/ 1130 w 6756"/>
                <a:gd name="T41" fmla="*/ 1900 h 5433"/>
                <a:gd name="T42" fmla="*/ 977 w 6756"/>
                <a:gd name="T43" fmla="*/ 1397 h 5433"/>
                <a:gd name="T44" fmla="*/ 597 w 6756"/>
                <a:gd name="T45" fmla="*/ 1207 h 5433"/>
                <a:gd name="T46" fmla="*/ 498 w 6756"/>
                <a:gd name="T47" fmla="*/ 1209 h 5433"/>
                <a:gd name="T48" fmla="*/ 16 w 6756"/>
                <a:gd name="T49" fmla="*/ 1783 h 5433"/>
                <a:gd name="T50" fmla="*/ 1268 w 6756"/>
                <a:gd name="T51" fmla="*/ 3737 h 5433"/>
                <a:gd name="T52" fmla="*/ 1766 w 6756"/>
                <a:gd name="T53" fmla="*/ 3604 h 5433"/>
                <a:gd name="T54" fmla="*/ 2086 w 6756"/>
                <a:gd name="T55" fmla="*/ 3547 h 5433"/>
                <a:gd name="T56" fmla="*/ 3550 w 6756"/>
                <a:gd name="T57" fmla="*/ 3519 h 5433"/>
                <a:gd name="T58" fmla="*/ 3940 w 6756"/>
                <a:gd name="T59" fmla="*/ 3233 h 5433"/>
                <a:gd name="T60" fmla="*/ 4542 w 6756"/>
                <a:gd name="T61" fmla="*/ 2077 h 5433"/>
                <a:gd name="T62" fmla="*/ 4531 w 6756"/>
                <a:gd name="T63" fmla="*/ 2296 h 5433"/>
                <a:gd name="T64" fmla="*/ 4531 w 6756"/>
                <a:gd name="T65" fmla="*/ 2360 h 5433"/>
                <a:gd name="T66" fmla="*/ 4484 w 6756"/>
                <a:gd name="T67" fmla="*/ 3919 h 5433"/>
                <a:gd name="T68" fmla="*/ 4472 w 6756"/>
                <a:gd name="T69" fmla="*/ 5372 h 5433"/>
                <a:gd name="T70" fmla="*/ 5306 w 6756"/>
                <a:gd name="T71" fmla="*/ 5433 h 5433"/>
                <a:gd name="T72" fmla="*/ 6721 w 6756"/>
                <a:gd name="T73" fmla="*/ 5255 h 5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56" h="5433">
                  <a:moveTo>
                    <a:pt x="6721" y="5255"/>
                  </a:moveTo>
                  <a:cubicBezTo>
                    <a:pt x="6756" y="4368"/>
                    <a:pt x="6756" y="4368"/>
                    <a:pt x="6756" y="4368"/>
                  </a:cubicBezTo>
                  <a:cubicBezTo>
                    <a:pt x="6520" y="3899"/>
                    <a:pt x="6520" y="3899"/>
                    <a:pt x="6520" y="3899"/>
                  </a:cubicBezTo>
                  <a:cubicBezTo>
                    <a:pt x="6334" y="3625"/>
                    <a:pt x="6334" y="3625"/>
                    <a:pt x="6334" y="3625"/>
                  </a:cubicBezTo>
                  <a:cubicBezTo>
                    <a:pt x="5334" y="1647"/>
                    <a:pt x="5334" y="1647"/>
                    <a:pt x="5334" y="1647"/>
                  </a:cubicBezTo>
                  <a:cubicBezTo>
                    <a:pt x="5572" y="1200"/>
                    <a:pt x="5572" y="1200"/>
                    <a:pt x="5572" y="1200"/>
                  </a:cubicBezTo>
                  <a:cubicBezTo>
                    <a:pt x="5215" y="1111"/>
                    <a:pt x="5215" y="1111"/>
                    <a:pt x="5215" y="1111"/>
                  </a:cubicBezTo>
                  <a:cubicBezTo>
                    <a:pt x="5475" y="42"/>
                    <a:pt x="5475" y="42"/>
                    <a:pt x="5475" y="42"/>
                  </a:cubicBezTo>
                  <a:cubicBezTo>
                    <a:pt x="5540" y="4"/>
                    <a:pt x="5540" y="4"/>
                    <a:pt x="5540" y="4"/>
                  </a:cubicBezTo>
                  <a:cubicBezTo>
                    <a:pt x="5539" y="3"/>
                    <a:pt x="5538" y="2"/>
                    <a:pt x="5537" y="0"/>
                  </a:cubicBezTo>
                  <a:cubicBezTo>
                    <a:pt x="5405" y="67"/>
                    <a:pt x="5257" y="108"/>
                    <a:pt x="5101" y="116"/>
                  </a:cubicBezTo>
                  <a:cubicBezTo>
                    <a:pt x="5101" y="116"/>
                    <a:pt x="5101" y="116"/>
                    <a:pt x="5101" y="116"/>
                  </a:cubicBezTo>
                  <a:cubicBezTo>
                    <a:pt x="4552" y="116"/>
                    <a:pt x="4552" y="116"/>
                    <a:pt x="4552" y="116"/>
                  </a:cubicBezTo>
                  <a:cubicBezTo>
                    <a:pt x="4552" y="117"/>
                    <a:pt x="4553" y="118"/>
                    <a:pt x="4553" y="119"/>
                  </a:cubicBezTo>
                  <a:cubicBezTo>
                    <a:pt x="4549" y="119"/>
                    <a:pt x="4546" y="119"/>
                    <a:pt x="4542" y="119"/>
                  </a:cubicBezTo>
                  <a:cubicBezTo>
                    <a:pt x="4183" y="119"/>
                    <a:pt x="3891" y="410"/>
                    <a:pt x="3891" y="770"/>
                  </a:cubicBezTo>
                  <a:cubicBezTo>
                    <a:pt x="3891" y="823"/>
                    <a:pt x="3898" y="874"/>
                    <a:pt x="3910" y="924"/>
                  </a:cubicBezTo>
                  <a:cubicBezTo>
                    <a:pt x="3094" y="2488"/>
                    <a:pt x="3094" y="2488"/>
                    <a:pt x="3094" y="2488"/>
                  </a:cubicBezTo>
                  <a:cubicBezTo>
                    <a:pt x="1517" y="2766"/>
                    <a:pt x="1517" y="2766"/>
                    <a:pt x="1517" y="2766"/>
                  </a:cubicBezTo>
                  <a:cubicBezTo>
                    <a:pt x="1237" y="2816"/>
                    <a:pt x="1237" y="2816"/>
                    <a:pt x="1237" y="2816"/>
                  </a:cubicBezTo>
                  <a:cubicBezTo>
                    <a:pt x="1130" y="1900"/>
                    <a:pt x="1130" y="1900"/>
                    <a:pt x="1130" y="1900"/>
                  </a:cubicBezTo>
                  <a:cubicBezTo>
                    <a:pt x="1071" y="1735"/>
                    <a:pt x="1020" y="1567"/>
                    <a:pt x="977" y="1397"/>
                  </a:cubicBezTo>
                  <a:cubicBezTo>
                    <a:pt x="883" y="1287"/>
                    <a:pt x="747" y="1216"/>
                    <a:pt x="597" y="1207"/>
                  </a:cubicBezTo>
                  <a:cubicBezTo>
                    <a:pt x="565" y="1205"/>
                    <a:pt x="532" y="1205"/>
                    <a:pt x="498" y="1209"/>
                  </a:cubicBezTo>
                  <a:cubicBezTo>
                    <a:pt x="209" y="1243"/>
                    <a:pt x="0" y="1496"/>
                    <a:pt x="16" y="1783"/>
                  </a:cubicBezTo>
                  <a:cubicBezTo>
                    <a:pt x="296" y="2520"/>
                    <a:pt x="725" y="3184"/>
                    <a:pt x="1268" y="3737"/>
                  </a:cubicBezTo>
                  <a:cubicBezTo>
                    <a:pt x="1766" y="3604"/>
                    <a:pt x="1766" y="3604"/>
                    <a:pt x="1766" y="3604"/>
                  </a:cubicBezTo>
                  <a:cubicBezTo>
                    <a:pt x="2086" y="3547"/>
                    <a:pt x="2086" y="3547"/>
                    <a:pt x="2086" y="3547"/>
                  </a:cubicBezTo>
                  <a:cubicBezTo>
                    <a:pt x="3550" y="3519"/>
                    <a:pt x="3550" y="3519"/>
                    <a:pt x="3550" y="3519"/>
                  </a:cubicBezTo>
                  <a:cubicBezTo>
                    <a:pt x="3717" y="3489"/>
                    <a:pt x="3861" y="3384"/>
                    <a:pt x="3940" y="3233"/>
                  </a:cubicBezTo>
                  <a:cubicBezTo>
                    <a:pt x="4542" y="2077"/>
                    <a:pt x="4542" y="2077"/>
                    <a:pt x="4542" y="2077"/>
                  </a:cubicBezTo>
                  <a:cubicBezTo>
                    <a:pt x="4539" y="2154"/>
                    <a:pt x="4535" y="2228"/>
                    <a:pt x="4531" y="2296"/>
                  </a:cubicBezTo>
                  <a:cubicBezTo>
                    <a:pt x="4531" y="2360"/>
                    <a:pt x="4531" y="2360"/>
                    <a:pt x="4531" y="2360"/>
                  </a:cubicBezTo>
                  <a:cubicBezTo>
                    <a:pt x="4484" y="3919"/>
                    <a:pt x="4484" y="3919"/>
                    <a:pt x="4484" y="3919"/>
                  </a:cubicBezTo>
                  <a:cubicBezTo>
                    <a:pt x="4472" y="5372"/>
                    <a:pt x="4472" y="5372"/>
                    <a:pt x="4472" y="5372"/>
                  </a:cubicBezTo>
                  <a:cubicBezTo>
                    <a:pt x="4744" y="5412"/>
                    <a:pt x="5023" y="5433"/>
                    <a:pt x="5306" y="5433"/>
                  </a:cubicBezTo>
                  <a:cubicBezTo>
                    <a:pt x="5795" y="5433"/>
                    <a:pt x="6269" y="5371"/>
                    <a:pt x="6721" y="5255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ḻíďe">
              <a:extLst>
                <a:ext uri="{FF2B5EF4-FFF2-40B4-BE49-F238E27FC236}">
                  <a16:creationId xmlns:a16="http://schemas.microsoft.com/office/drawing/2014/main" id="{E8C5E70D-43EB-4F1A-9678-4358782643A4}"/>
                </a:ext>
              </a:extLst>
            </p:cNvPr>
            <p:cNvSpPr/>
            <p:nvPr/>
          </p:nvSpPr>
          <p:spPr bwMode="auto">
            <a:xfrm>
              <a:off x="6101741" y="4592446"/>
              <a:ext cx="17717" cy="150594"/>
            </a:xfrm>
            <a:custGeom>
              <a:avLst/>
              <a:gdLst>
                <a:gd name="T0" fmla="*/ 13 w 106"/>
                <a:gd name="T1" fmla="*/ 883 h 887"/>
                <a:gd name="T2" fmla="*/ 106 w 106"/>
                <a:gd name="T3" fmla="*/ 141 h 887"/>
                <a:gd name="T4" fmla="*/ 35 w 106"/>
                <a:gd name="T5" fmla="*/ 0 h 887"/>
                <a:gd name="T6" fmla="*/ 0 w 106"/>
                <a:gd name="T7" fmla="*/ 887 h 887"/>
                <a:gd name="T8" fmla="*/ 13 w 106"/>
                <a:gd name="T9" fmla="*/ 883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87">
                  <a:moveTo>
                    <a:pt x="13" y="883"/>
                  </a:moveTo>
                  <a:cubicBezTo>
                    <a:pt x="106" y="141"/>
                    <a:pt x="106" y="141"/>
                    <a:pt x="106" y="14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887"/>
                    <a:pt x="0" y="887"/>
                    <a:pt x="0" y="887"/>
                  </a:cubicBezTo>
                  <a:cubicBezTo>
                    <a:pt x="4" y="885"/>
                    <a:pt x="9" y="884"/>
                    <a:pt x="13" y="883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ļîdê">
              <a:extLst>
                <a:ext uri="{FF2B5EF4-FFF2-40B4-BE49-F238E27FC236}">
                  <a16:creationId xmlns:a16="http://schemas.microsoft.com/office/drawing/2014/main" id="{E1151F17-5180-4248-9F38-8513FC250A5F}"/>
                </a:ext>
              </a:extLst>
            </p:cNvPr>
            <p:cNvSpPr/>
            <p:nvPr/>
          </p:nvSpPr>
          <p:spPr bwMode="auto">
            <a:xfrm>
              <a:off x="5863669" y="3771928"/>
              <a:ext cx="466178" cy="91906"/>
            </a:xfrm>
            <a:custGeom>
              <a:avLst/>
              <a:gdLst>
                <a:gd name="T0" fmla="*/ 2733 w 2739"/>
                <a:gd name="T1" fmla="*/ 527 h 543"/>
                <a:gd name="T2" fmla="*/ 1437 w 2739"/>
                <a:gd name="T3" fmla="*/ 0 h 543"/>
                <a:gd name="T4" fmla="*/ 0 w 2739"/>
                <a:gd name="T5" fmla="*/ 543 h 543"/>
                <a:gd name="T6" fmla="*/ 0 w 2739"/>
                <a:gd name="T7" fmla="*/ 543 h 543"/>
                <a:gd name="T8" fmla="*/ 282 w 2739"/>
                <a:gd name="T9" fmla="*/ 427 h 543"/>
                <a:gd name="T10" fmla="*/ 1437 w 2739"/>
                <a:gd name="T11" fmla="*/ 122 h 543"/>
                <a:gd name="T12" fmla="*/ 2461 w 2739"/>
                <a:gd name="T13" fmla="*/ 415 h 543"/>
                <a:gd name="T14" fmla="*/ 2739 w 2739"/>
                <a:gd name="T15" fmla="*/ 536 h 543"/>
                <a:gd name="T16" fmla="*/ 2733 w 2739"/>
                <a:gd name="T17" fmla="*/ 527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9" h="543">
                  <a:moveTo>
                    <a:pt x="2733" y="527"/>
                  </a:moveTo>
                  <a:cubicBezTo>
                    <a:pt x="2479" y="178"/>
                    <a:pt x="2043" y="0"/>
                    <a:pt x="1437" y="0"/>
                  </a:cubicBezTo>
                  <a:cubicBezTo>
                    <a:pt x="751" y="0"/>
                    <a:pt x="267" y="183"/>
                    <a:pt x="0" y="543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52" y="529"/>
                    <a:pt x="155" y="495"/>
                    <a:pt x="282" y="427"/>
                  </a:cubicBezTo>
                  <a:cubicBezTo>
                    <a:pt x="543" y="224"/>
                    <a:pt x="929" y="122"/>
                    <a:pt x="1437" y="122"/>
                  </a:cubicBezTo>
                  <a:cubicBezTo>
                    <a:pt x="1879" y="122"/>
                    <a:pt x="2223" y="220"/>
                    <a:pt x="2461" y="415"/>
                  </a:cubicBezTo>
                  <a:cubicBezTo>
                    <a:pt x="2545" y="457"/>
                    <a:pt x="2670" y="508"/>
                    <a:pt x="2739" y="536"/>
                  </a:cubicBezTo>
                  <a:cubicBezTo>
                    <a:pt x="2737" y="533"/>
                    <a:pt x="2735" y="530"/>
                    <a:pt x="2733" y="527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ṥlíḓé">
              <a:extLst>
                <a:ext uri="{FF2B5EF4-FFF2-40B4-BE49-F238E27FC236}">
                  <a16:creationId xmlns:a16="http://schemas.microsoft.com/office/drawing/2014/main" id="{9C5DCB7E-5D19-4F60-9C4D-8D3EB5FCAA42}"/>
                </a:ext>
              </a:extLst>
            </p:cNvPr>
            <p:cNvSpPr/>
            <p:nvPr/>
          </p:nvSpPr>
          <p:spPr bwMode="auto">
            <a:xfrm>
              <a:off x="6096204" y="463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s1íḍe">
              <a:extLst>
                <a:ext uri="{FF2B5EF4-FFF2-40B4-BE49-F238E27FC236}">
                  <a16:creationId xmlns:a16="http://schemas.microsoft.com/office/drawing/2014/main" id="{F083398D-D216-40DF-BEF0-E6413F53D951}"/>
                </a:ext>
              </a:extLst>
            </p:cNvPr>
            <p:cNvSpPr/>
            <p:nvPr/>
          </p:nvSpPr>
          <p:spPr bwMode="auto">
            <a:xfrm>
              <a:off x="5125093" y="4088619"/>
              <a:ext cx="26575" cy="85262"/>
            </a:xfrm>
            <a:custGeom>
              <a:avLst/>
              <a:gdLst>
                <a:gd name="T0" fmla="*/ 128 w 153"/>
                <a:gd name="T1" fmla="*/ 292 h 503"/>
                <a:gd name="T2" fmla="*/ 0 w 153"/>
                <a:gd name="T3" fmla="*/ 0 h 503"/>
                <a:gd name="T4" fmla="*/ 153 w 153"/>
                <a:gd name="T5" fmla="*/ 503 h 503"/>
                <a:gd name="T6" fmla="*/ 128 w 153"/>
                <a:gd name="T7" fmla="*/ 29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503">
                  <a:moveTo>
                    <a:pt x="128" y="292"/>
                  </a:moveTo>
                  <a:cubicBezTo>
                    <a:pt x="115" y="180"/>
                    <a:pt x="68" y="79"/>
                    <a:pt x="0" y="0"/>
                  </a:cubicBezTo>
                  <a:cubicBezTo>
                    <a:pt x="43" y="170"/>
                    <a:pt x="94" y="338"/>
                    <a:pt x="153" y="503"/>
                  </a:cubicBezTo>
                  <a:lnTo>
                    <a:pt x="128" y="292"/>
                  </a:ln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š1íḑè">
              <a:extLst>
                <a:ext uri="{FF2B5EF4-FFF2-40B4-BE49-F238E27FC236}">
                  <a16:creationId xmlns:a16="http://schemas.microsoft.com/office/drawing/2014/main" id="{B204B65D-C160-4D8D-BA33-3DE2A0E84AB5}"/>
                </a:ext>
              </a:extLst>
            </p:cNvPr>
            <p:cNvSpPr/>
            <p:nvPr/>
          </p:nvSpPr>
          <p:spPr bwMode="auto">
            <a:xfrm>
              <a:off x="6099527" y="4585802"/>
              <a:ext cx="8858" cy="14395"/>
            </a:xfrm>
            <a:custGeom>
              <a:avLst/>
              <a:gdLst>
                <a:gd name="T0" fmla="*/ 8 w 8"/>
                <a:gd name="T1" fmla="*/ 2 h 13"/>
                <a:gd name="T2" fmla="*/ 8 w 8"/>
                <a:gd name="T3" fmla="*/ 0 h 13"/>
                <a:gd name="T4" fmla="*/ 0 w 8"/>
                <a:gd name="T5" fmla="*/ 0 h 13"/>
                <a:gd name="T6" fmla="*/ 0 w 8"/>
                <a:gd name="T7" fmla="*/ 3 h 13"/>
                <a:gd name="T8" fmla="*/ 4 w 8"/>
                <a:gd name="T9" fmla="*/ 13 h 13"/>
                <a:gd name="T10" fmla="*/ 8 w 8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2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13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ṡḷïḓè">
              <a:extLst>
                <a:ext uri="{FF2B5EF4-FFF2-40B4-BE49-F238E27FC236}">
                  <a16:creationId xmlns:a16="http://schemas.microsoft.com/office/drawing/2014/main" id="{E8FF9155-B5E0-4235-92A1-DEAD93FC037E}"/>
                </a:ext>
              </a:extLst>
            </p:cNvPr>
            <p:cNvSpPr/>
            <p:nvPr/>
          </p:nvSpPr>
          <p:spPr bwMode="auto">
            <a:xfrm>
              <a:off x="6099527" y="4588017"/>
              <a:ext cx="8858" cy="12180"/>
            </a:xfrm>
            <a:custGeom>
              <a:avLst/>
              <a:gdLst>
                <a:gd name="T0" fmla="*/ 26 w 50"/>
                <a:gd name="T1" fmla="*/ 69 h 69"/>
                <a:gd name="T2" fmla="*/ 0 w 50"/>
                <a:gd name="T3" fmla="*/ 7 h 69"/>
                <a:gd name="T4" fmla="*/ 0 w 50"/>
                <a:gd name="T5" fmla="*/ 45 h 69"/>
                <a:gd name="T6" fmla="*/ 10 w 50"/>
                <a:gd name="T7" fmla="*/ 45 h 69"/>
                <a:gd name="T8" fmla="*/ 50 w 50"/>
                <a:gd name="T9" fmla="*/ 45 h 69"/>
                <a:gd name="T10" fmla="*/ 50 w 50"/>
                <a:gd name="T11" fmla="*/ 0 h 69"/>
                <a:gd name="T12" fmla="*/ 26 w 50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9">
                  <a:moveTo>
                    <a:pt x="26" y="69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45"/>
                    <a:pt x="6" y="45"/>
                    <a:pt x="10" y="45"/>
                  </a:cubicBezTo>
                  <a:cubicBezTo>
                    <a:pt x="23" y="45"/>
                    <a:pt x="36" y="45"/>
                    <a:pt x="50" y="45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6" y="69"/>
                  </a:lnTo>
                  <a:close/>
                </a:path>
              </a:pathLst>
            </a:cu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s1ïďè">
              <a:extLst>
                <a:ext uri="{FF2B5EF4-FFF2-40B4-BE49-F238E27FC236}">
                  <a16:creationId xmlns:a16="http://schemas.microsoft.com/office/drawing/2014/main" id="{EE5F8248-ED82-4C5F-BAAD-113A8ABEFF44}"/>
                </a:ext>
              </a:extLst>
            </p:cNvPr>
            <p:cNvSpPr/>
            <p:nvPr/>
          </p:nvSpPr>
          <p:spPr bwMode="auto">
            <a:xfrm>
              <a:off x="6477119" y="4146199"/>
              <a:ext cx="0" cy="1107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B4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$ḷidé">
              <a:extLst>
                <a:ext uri="{FF2B5EF4-FFF2-40B4-BE49-F238E27FC236}">
                  <a16:creationId xmlns:a16="http://schemas.microsoft.com/office/drawing/2014/main" id="{F9612430-5940-486C-98F6-119677DB2AED}"/>
                </a:ext>
              </a:extLst>
            </p:cNvPr>
            <p:cNvSpPr/>
            <p:nvPr/>
          </p:nvSpPr>
          <p:spPr bwMode="auto">
            <a:xfrm>
              <a:off x="6096204" y="463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C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S1iḓè">
              <a:extLst>
                <a:ext uri="{FF2B5EF4-FFF2-40B4-BE49-F238E27FC236}">
                  <a16:creationId xmlns:a16="http://schemas.microsoft.com/office/drawing/2014/main" id="{C67942FA-2F01-4B51-BF78-E0D1DADCE56A}"/>
                </a:ext>
              </a:extLst>
            </p:cNvPr>
            <p:cNvSpPr/>
            <p:nvPr/>
          </p:nvSpPr>
          <p:spPr bwMode="auto">
            <a:xfrm>
              <a:off x="5948932" y="3707704"/>
              <a:ext cx="269076" cy="127341"/>
            </a:xfrm>
            <a:custGeom>
              <a:avLst/>
              <a:gdLst>
                <a:gd name="T0" fmla="*/ 1579 w 1579"/>
                <a:gd name="T1" fmla="*/ 219 h 750"/>
                <a:gd name="T2" fmla="*/ 1579 w 1579"/>
                <a:gd name="T3" fmla="*/ 220 h 750"/>
                <a:gd name="T4" fmla="*/ 1579 w 1579"/>
                <a:gd name="T5" fmla="*/ 0 h 750"/>
                <a:gd name="T6" fmla="*/ 237 w 1579"/>
                <a:gd name="T7" fmla="*/ 0 h 750"/>
                <a:gd name="T8" fmla="*/ 237 w 1579"/>
                <a:gd name="T9" fmla="*/ 318 h 750"/>
                <a:gd name="T10" fmla="*/ 232 w 1579"/>
                <a:gd name="T11" fmla="*/ 318 h 750"/>
                <a:gd name="T12" fmla="*/ 0 w 1579"/>
                <a:gd name="T13" fmla="*/ 650 h 750"/>
                <a:gd name="T14" fmla="*/ 1579 w 1579"/>
                <a:gd name="T15" fmla="*/ 21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9" h="750">
                  <a:moveTo>
                    <a:pt x="1579" y="219"/>
                  </a:moveTo>
                  <a:cubicBezTo>
                    <a:pt x="1579" y="220"/>
                    <a:pt x="1579" y="220"/>
                    <a:pt x="1579" y="220"/>
                  </a:cubicBezTo>
                  <a:cubicBezTo>
                    <a:pt x="1579" y="0"/>
                    <a:pt x="1579" y="0"/>
                    <a:pt x="1579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318"/>
                    <a:pt x="237" y="318"/>
                    <a:pt x="237" y="318"/>
                  </a:cubicBezTo>
                  <a:cubicBezTo>
                    <a:pt x="232" y="318"/>
                    <a:pt x="232" y="318"/>
                    <a:pt x="232" y="318"/>
                  </a:cubicBezTo>
                  <a:cubicBezTo>
                    <a:pt x="176" y="443"/>
                    <a:pt x="96" y="555"/>
                    <a:pt x="0" y="650"/>
                  </a:cubicBezTo>
                  <a:cubicBezTo>
                    <a:pt x="1048" y="750"/>
                    <a:pt x="1579" y="219"/>
                    <a:pt x="1579" y="219"/>
                  </a:cubicBezTo>
                  <a:close/>
                </a:path>
              </a:pathLst>
            </a:custGeom>
            <a:solidFill>
              <a:srgbClr val="D7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ṣļîḓe">
              <a:extLst>
                <a:ext uri="{FF2B5EF4-FFF2-40B4-BE49-F238E27FC236}">
                  <a16:creationId xmlns:a16="http://schemas.microsoft.com/office/drawing/2014/main" id="{47E5DCC9-56DC-4405-8F2E-9E5DEBCFE1B8}"/>
                </a:ext>
              </a:extLst>
            </p:cNvPr>
            <p:cNvSpPr/>
            <p:nvPr/>
          </p:nvSpPr>
          <p:spPr bwMode="auto">
            <a:xfrm>
              <a:off x="5902425" y="3745352"/>
              <a:ext cx="394202" cy="235857"/>
            </a:xfrm>
            <a:custGeom>
              <a:avLst/>
              <a:gdLst>
                <a:gd name="T0" fmla="*/ 1853 w 2315"/>
                <a:gd name="T1" fmla="*/ 205 h 1390"/>
                <a:gd name="T2" fmla="*/ 1853 w 2315"/>
                <a:gd name="T3" fmla="*/ 1 h 1390"/>
                <a:gd name="T4" fmla="*/ 1853 w 2315"/>
                <a:gd name="T5" fmla="*/ 0 h 1390"/>
                <a:gd name="T6" fmla="*/ 274 w 2315"/>
                <a:gd name="T7" fmla="*/ 431 h 1390"/>
                <a:gd name="T8" fmla="*/ 0 w 2315"/>
                <a:gd name="T9" fmla="*/ 627 h 1390"/>
                <a:gd name="T10" fmla="*/ 511 w 2315"/>
                <a:gd name="T11" fmla="*/ 1074 h 1390"/>
                <a:gd name="T12" fmla="*/ 511 w 2315"/>
                <a:gd name="T13" fmla="*/ 1369 h 1390"/>
                <a:gd name="T14" fmla="*/ 512 w 2315"/>
                <a:gd name="T15" fmla="*/ 1369 h 1390"/>
                <a:gd name="T16" fmla="*/ 512 w 2315"/>
                <a:gd name="T17" fmla="*/ 1390 h 1390"/>
                <a:gd name="T18" fmla="*/ 1788 w 2315"/>
                <a:gd name="T19" fmla="*/ 1390 h 1390"/>
                <a:gd name="T20" fmla="*/ 1788 w 2315"/>
                <a:gd name="T21" fmla="*/ 1369 h 1390"/>
                <a:gd name="T22" fmla="*/ 1853 w 2315"/>
                <a:gd name="T23" fmla="*/ 1369 h 1390"/>
                <a:gd name="T24" fmla="*/ 1853 w 2315"/>
                <a:gd name="T25" fmla="*/ 1046 h 1390"/>
                <a:gd name="T26" fmla="*/ 2315 w 2315"/>
                <a:gd name="T27" fmla="*/ 623 h 1390"/>
                <a:gd name="T28" fmla="*/ 1853 w 2315"/>
                <a:gd name="T29" fmla="*/ 205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5" h="1390">
                  <a:moveTo>
                    <a:pt x="1853" y="205"/>
                  </a:moveTo>
                  <a:cubicBezTo>
                    <a:pt x="1853" y="1"/>
                    <a:pt x="1853" y="1"/>
                    <a:pt x="1853" y="1"/>
                  </a:cubicBezTo>
                  <a:cubicBezTo>
                    <a:pt x="1853" y="0"/>
                    <a:pt x="1853" y="0"/>
                    <a:pt x="1853" y="0"/>
                  </a:cubicBezTo>
                  <a:cubicBezTo>
                    <a:pt x="1853" y="0"/>
                    <a:pt x="1322" y="531"/>
                    <a:pt x="274" y="431"/>
                  </a:cubicBezTo>
                  <a:cubicBezTo>
                    <a:pt x="193" y="510"/>
                    <a:pt x="101" y="576"/>
                    <a:pt x="0" y="627"/>
                  </a:cubicBezTo>
                  <a:cubicBezTo>
                    <a:pt x="131" y="815"/>
                    <a:pt x="306" y="969"/>
                    <a:pt x="511" y="1074"/>
                  </a:cubicBezTo>
                  <a:cubicBezTo>
                    <a:pt x="511" y="1369"/>
                    <a:pt x="511" y="1369"/>
                    <a:pt x="511" y="1369"/>
                  </a:cubicBezTo>
                  <a:cubicBezTo>
                    <a:pt x="512" y="1369"/>
                    <a:pt x="512" y="1369"/>
                    <a:pt x="512" y="1369"/>
                  </a:cubicBezTo>
                  <a:cubicBezTo>
                    <a:pt x="512" y="1390"/>
                    <a:pt x="512" y="1390"/>
                    <a:pt x="512" y="1390"/>
                  </a:cubicBezTo>
                  <a:cubicBezTo>
                    <a:pt x="1788" y="1390"/>
                    <a:pt x="1788" y="1390"/>
                    <a:pt x="1788" y="1390"/>
                  </a:cubicBezTo>
                  <a:cubicBezTo>
                    <a:pt x="1788" y="1369"/>
                    <a:pt x="1788" y="1369"/>
                    <a:pt x="1788" y="1369"/>
                  </a:cubicBezTo>
                  <a:cubicBezTo>
                    <a:pt x="1853" y="1369"/>
                    <a:pt x="1853" y="1369"/>
                    <a:pt x="1853" y="1369"/>
                  </a:cubicBezTo>
                  <a:cubicBezTo>
                    <a:pt x="1853" y="1046"/>
                    <a:pt x="1853" y="1046"/>
                    <a:pt x="1853" y="1046"/>
                  </a:cubicBezTo>
                  <a:cubicBezTo>
                    <a:pt x="2037" y="941"/>
                    <a:pt x="2195" y="796"/>
                    <a:pt x="2315" y="623"/>
                  </a:cubicBezTo>
                  <a:cubicBezTo>
                    <a:pt x="2124" y="531"/>
                    <a:pt x="1963" y="386"/>
                    <a:pt x="1853" y="205"/>
                  </a:cubicBezTo>
                  <a:close/>
                </a:path>
              </a:pathLst>
            </a:custGeom>
            <a:solidFill>
              <a:srgbClr val="F3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$1íḋé">
              <a:extLst>
                <a:ext uri="{FF2B5EF4-FFF2-40B4-BE49-F238E27FC236}">
                  <a16:creationId xmlns:a16="http://schemas.microsoft.com/office/drawing/2014/main" id="{A7ECBBE3-637D-4416-AADA-6E606DAC0A15}"/>
                </a:ext>
              </a:extLst>
            </p:cNvPr>
            <p:cNvSpPr/>
            <p:nvPr/>
          </p:nvSpPr>
          <p:spPr bwMode="auto">
            <a:xfrm>
              <a:off x="5944503" y="3889303"/>
              <a:ext cx="315583" cy="710894"/>
            </a:xfrm>
            <a:custGeom>
              <a:avLst/>
              <a:gdLst>
                <a:gd name="T0" fmla="*/ 1858 w 1858"/>
                <a:gd name="T1" fmla="*/ 0 h 4188"/>
                <a:gd name="T2" fmla="*/ 897 w 1858"/>
                <a:gd name="T3" fmla="*/ 378 h 4188"/>
                <a:gd name="T4" fmla="*/ 0 w 1858"/>
                <a:gd name="T5" fmla="*/ 55 h 4188"/>
                <a:gd name="T6" fmla="*/ 936 w 1858"/>
                <a:gd name="T7" fmla="*/ 4188 h 4188"/>
                <a:gd name="T8" fmla="*/ 1858 w 1858"/>
                <a:gd name="T9" fmla="*/ 0 h 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8" h="4188">
                  <a:moveTo>
                    <a:pt x="1858" y="0"/>
                  </a:moveTo>
                  <a:cubicBezTo>
                    <a:pt x="1606" y="234"/>
                    <a:pt x="1269" y="378"/>
                    <a:pt x="897" y="378"/>
                  </a:cubicBezTo>
                  <a:cubicBezTo>
                    <a:pt x="556" y="378"/>
                    <a:pt x="244" y="257"/>
                    <a:pt x="0" y="55"/>
                  </a:cubicBezTo>
                  <a:cubicBezTo>
                    <a:pt x="936" y="4188"/>
                    <a:pt x="936" y="4188"/>
                    <a:pt x="936" y="4188"/>
                  </a:cubicBezTo>
                  <a:lnTo>
                    <a:pt x="1858" y="0"/>
                  </a:lnTo>
                  <a:close/>
                </a:path>
              </a:pathLst>
            </a:custGeom>
            <a:solidFill>
              <a:srgbClr val="D1D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śḷïḍé">
              <a:extLst>
                <a:ext uri="{FF2B5EF4-FFF2-40B4-BE49-F238E27FC236}">
                  <a16:creationId xmlns:a16="http://schemas.microsoft.com/office/drawing/2014/main" id="{BF3D60F5-AD87-4E7C-9232-68A6CCB25A3A}"/>
                </a:ext>
              </a:extLst>
            </p:cNvPr>
            <p:cNvSpPr/>
            <p:nvPr/>
          </p:nvSpPr>
          <p:spPr bwMode="auto">
            <a:xfrm>
              <a:off x="6023122" y="3987854"/>
              <a:ext cx="157238" cy="611236"/>
            </a:xfrm>
            <a:custGeom>
              <a:avLst/>
              <a:gdLst>
                <a:gd name="T0" fmla="*/ 110 w 142"/>
                <a:gd name="T1" fmla="*/ 449 h 552"/>
                <a:gd name="T2" fmla="*/ 142 w 142"/>
                <a:gd name="T3" fmla="*/ 370 h 552"/>
                <a:gd name="T4" fmla="*/ 103 w 142"/>
                <a:gd name="T5" fmla="*/ 10 h 552"/>
                <a:gd name="T6" fmla="*/ 73 w 142"/>
                <a:gd name="T7" fmla="*/ 1 h 552"/>
                <a:gd name="T8" fmla="*/ 73 w 142"/>
                <a:gd name="T9" fmla="*/ 0 h 552"/>
                <a:gd name="T10" fmla="*/ 72 w 142"/>
                <a:gd name="T11" fmla="*/ 1 h 552"/>
                <a:gd name="T12" fmla="*/ 72 w 142"/>
                <a:gd name="T13" fmla="*/ 0 h 552"/>
                <a:gd name="T14" fmla="*/ 72 w 142"/>
                <a:gd name="T15" fmla="*/ 1 h 552"/>
                <a:gd name="T16" fmla="*/ 41 w 142"/>
                <a:gd name="T17" fmla="*/ 10 h 552"/>
                <a:gd name="T18" fmla="*/ 0 w 142"/>
                <a:gd name="T19" fmla="*/ 394 h 552"/>
                <a:gd name="T20" fmla="*/ 49 w 142"/>
                <a:gd name="T21" fmla="*/ 486 h 552"/>
                <a:gd name="T22" fmla="*/ 72 w 142"/>
                <a:gd name="T23" fmla="*/ 552 h 552"/>
                <a:gd name="T24" fmla="*/ 80 w 142"/>
                <a:gd name="T25" fmla="*/ 538 h 552"/>
                <a:gd name="T26" fmla="*/ 99 w 142"/>
                <a:gd name="T27" fmla="*/ 484 h 552"/>
                <a:gd name="T28" fmla="*/ 110 w 142"/>
                <a:gd name="T29" fmla="*/ 44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2" h="552">
                  <a:moveTo>
                    <a:pt x="110" y="449"/>
                  </a:moveTo>
                  <a:lnTo>
                    <a:pt x="142" y="370"/>
                  </a:lnTo>
                  <a:lnTo>
                    <a:pt x="103" y="10"/>
                  </a:lnTo>
                  <a:lnTo>
                    <a:pt x="73" y="1"/>
                  </a:lnTo>
                  <a:lnTo>
                    <a:pt x="73" y="0"/>
                  </a:lnTo>
                  <a:lnTo>
                    <a:pt x="72" y="1"/>
                  </a:lnTo>
                  <a:lnTo>
                    <a:pt x="72" y="0"/>
                  </a:lnTo>
                  <a:lnTo>
                    <a:pt x="72" y="1"/>
                  </a:lnTo>
                  <a:lnTo>
                    <a:pt x="41" y="10"/>
                  </a:lnTo>
                  <a:lnTo>
                    <a:pt x="0" y="394"/>
                  </a:lnTo>
                  <a:lnTo>
                    <a:pt x="49" y="486"/>
                  </a:lnTo>
                  <a:lnTo>
                    <a:pt x="72" y="552"/>
                  </a:lnTo>
                  <a:lnTo>
                    <a:pt x="80" y="538"/>
                  </a:lnTo>
                  <a:lnTo>
                    <a:pt x="99" y="484"/>
                  </a:lnTo>
                  <a:lnTo>
                    <a:pt x="110" y="449"/>
                  </a:lnTo>
                  <a:close/>
                </a:path>
              </a:pathLst>
            </a:custGeom>
            <a:solidFill>
              <a:srgbClr val="435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ṡlîďe">
              <a:extLst>
                <a:ext uri="{FF2B5EF4-FFF2-40B4-BE49-F238E27FC236}">
                  <a16:creationId xmlns:a16="http://schemas.microsoft.com/office/drawing/2014/main" id="{B7259BB0-12C3-4B78-86F8-B12C6F97C3C0}"/>
                </a:ext>
              </a:extLst>
            </p:cNvPr>
            <p:cNvSpPr/>
            <p:nvPr/>
          </p:nvSpPr>
          <p:spPr bwMode="auto">
            <a:xfrm>
              <a:off x="6038624" y="3925844"/>
              <a:ext cx="126233" cy="77512"/>
            </a:xfrm>
            <a:custGeom>
              <a:avLst/>
              <a:gdLst>
                <a:gd name="T0" fmla="*/ 105 w 114"/>
                <a:gd name="T1" fmla="*/ 7 h 70"/>
                <a:gd name="T2" fmla="*/ 57 w 114"/>
                <a:gd name="T3" fmla="*/ 0 h 70"/>
                <a:gd name="T4" fmla="*/ 9 w 114"/>
                <a:gd name="T5" fmla="*/ 7 h 70"/>
                <a:gd name="T6" fmla="*/ 0 w 114"/>
                <a:gd name="T7" fmla="*/ 33 h 70"/>
                <a:gd name="T8" fmla="*/ 23 w 114"/>
                <a:gd name="T9" fmla="*/ 69 h 70"/>
                <a:gd name="T10" fmla="*/ 57 w 114"/>
                <a:gd name="T11" fmla="*/ 70 h 70"/>
                <a:gd name="T12" fmla="*/ 92 w 114"/>
                <a:gd name="T13" fmla="*/ 69 h 70"/>
                <a:gd name="T14" fmla="*/ 114 w 114"/>
                <a:gd name="T15" fmla="*/ 33 h 70"/>
                <a:gd name="T16" fmla="*/ 105 w 114"/>
                <a:gd name="T1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70">
                  <a:moveTo>
                    <a:pt x="105" y="7"/>
                  </a:moveTo>
                  <a:lnTo>
                    <a:pt x="57" y="0"/>
                  </a:lnTo>
                  <a:lnTo>
                    <a:pt x="9" y="7"/>
                  </a:lnTo>
                  <a:lnTo>
                    <a:pt x="0" y="33"/>
                  </a:lnTo>
                  <a:lnTo>
                    <a:pt x="23" y="69"/>
                  </a:lnTo>
                  <a:lnTo>
                    <a:pt x="57" y="70"/>
                  </a:lnTo>
                  <a:lnTo>
                    <a:pt x="92" y="69"/>
                  </a:lnTo>
                  <a:lnTo>
                    <a:pt x="114" y="33"/>
                  </a:lnTo>
                  <a:lnTo>
                    <a:pt x="105" y="7"/>
                  </a:lnTo>
                  <a:close/>
                </a:path>
              </a:pathLst>
            </a:custGeom>
            <a:solidFill>
              <a:srgbClr val="435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ṡḷídé">
              <a:extLst>
                <a:ext uri="{FF2B5EF4-FFF2-40B4-BE49-F238E27FC236}">
                  <a16:creationId xmlns:a16="http://schemas.microsoft.com/office/drawing/2014/main" id="{41AE66F1-C1FA-479E-8CE5-BEEA923F862C}"/>
                </a:ext>
              </a:extLst>
            </p:cNvPr>
            <p:cNvSpPr/>
            <p:nvPr/>
          </p:nvSpPr>
          <p:spPr bwMode="auto">
            <a:xfrm>
              <a:off x="5890245" y="3835045"/>
              <a:ext cx="209282" cy="210389"/>
            </a:xfrm>
            <a:custGeom>
              <a:avLst/>
              <a:gdLst>
                <a:gd name="T0" fmla="*/ 36 w 189"/>
                <a:gd name="T1" fmla="*/ 0 h 190"/>
                <a:gd name="T2" fmla="*/ 189 w 189"/>
                <a:gd name="T3" fmla="*/ 82 h 190"/>
                <a:gd name="T4" fmla="*/ 80 w 189"/>
                <a:gd name="T5" fmla="*/ 190 h 190"/>
                <a:gd name="T6" fmla="*/ 0 w 189"/>
                <a:gd name="T7" fmla="*/ 21 h 190"/>
                <a:gd name="T8" fmla="*/ 36 w 18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0">
                  <a:moveTo>
                    <a:pt x="36" y="0"/>
                  </a:moveTo>
                  <a:lnTo>
                    <a:pt x="189" y="82"/>
                  </a:lnTo>
                  <a:lnTo>
                    <a:pt x="80" y="190"/>
                  </a:lnTo>
                  <a:lnTo>
                    <a:pt x="0" y="2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E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$ļiďe">
              <a:extLst>
                <a:ext uri="{FF2B5EF4-FFF2-40B4-BE49-F238E27FC236}">
                  <a16:creationId xmlns:a16="http://schemas.microsoft.com/office/drawing/2014/main" id="{1E009B65-F6EF-4834-BC4C-11489CC164FE}"/>
                </a:ext>
              </a:extLst>
            </p:cNvPr>
            <p:cNvSpPr/>
            <p:nvPr/>
          </p:nvSpPr>
          <p:spPr bwMode="auto">
            <a:xfrm>
              <a:off x="6099527" y="3835045"/>
              <a:ext cx="208174" cy="210389"/>
            </a:xfrm>
            <a:custGeom>
              <a:avLst/>
              <a:gdLst>
                <a:gd name="T0" fmla="*/ 153 w 188"/>
                <a:gd name="T1" fmla="*/ 0 h 190"/>
                <a:gd name="T2" fmla="*/ 0 w 188"/>
                <a:gd name="T3" fmla="*/ 82 h 190"/>
                <a:gd name="T4" fmla="*/ 109 w 188"/>
                <a:gd name="T5" fmla="*/ 190 h 190"/>
                <a:gd name="T6" fmla="*/ 188 w 188"/>
                <a:gd name="T7" fmla="*/ 23 h 190"/>
                <a:gd name="T8" fmla="*/ 153 w 188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90">
                  <a:moveTo>
                    <a:pt x="153" y="0"/>
                  </a:moveTo>
                  <a:lnTo>
                    <a:pt x="0" y="82"/>
                  </a:lnTo>
                  <a:lnTo>
                    <a:pt x="109" y="190"/>
                  </a:lnTo>
                  <a:lnTo>
                    <a:pt x="188" y="23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BE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ṡľïḓé">
              <a:extLst>
                <a:ext uri="{FF2B5EF4-FFF2-40B4-BE49-F238E27FC236}">
                  <a16:creationId xmlns:a16="http://schemas.microsoft.com/office/drawing/2014/main" id="{D6A77D6C-385D-4CE2-BC97-1CDF4B3756CD}"/>
                </a:ext>
              </a:extLst>
            </p:cNvPr>
            <p:cNvSpPr/>
            <p:nvPr/>
          </p:nvSpPr>
          <p:spPr bwMode="auto">
            <a:xfrm>
              <a:off x="6103956" y="3078751"/>
              <a:ext cx="290115" cy="704250"/>
            </a:xfrm>
            <a:custGeom>
              <a:avLst/>
              <a:gdLst>
                <a:gd name="T0" fmla="*/ 1708 w 1708"/>
                <a:gd name="T1" fmla="*/ 1591 h 4151"/>
                <a:gd name="T2" fmla="*/ 35 w 1708"/>
                <a:gd name="T3" fmla="*/ 0 h 4151"/>
                <a:gd name="T4" fmla="*/ 0 w 1708"/>
                <a:gd name="T5" fmla="*/ 0 h 4151"/>
                <a:gd name="T6" fmla="*/ 0 w 1708"/>
                <a:gd name="T7" fmla="*/ 4151 h 4151"/>
                <a:gd name="T8" fmla="*/ 1708 w 1708"/>
                <a:gd name="T9" fmla="*/ 1591 h 4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8" h="4151">
                  <a:moveTo>
                    <a:pt x="1708" y="1591"/>
                  </a:moveTo>
                  <a:cubicBezTo>
                    <a:pt x="1708" y="381"/>
                    <a:pt x="981" y="0"/>
                    <a:pt x="35" y="0"/>
                  </a:cubicBezTo>
                  <a:cubicBezTo>
                    <a:pt x="24" y="0"/>
                    <a:pt x="12" y="0"/>
                    <a:pt x="0" y="0"/>
                  </a:cubicBezTo>
                  <a:cubicBezTo>
                    <a:pt x="0" y="4151"/>
                    <a:pt x="0" y="4151"/>
                    <a:pt x="0" y="4151"/>
                  </a:cubicBezTo>
                  <a:cubicBezTo>
                    <a:pt x="944" y="4148"/>
                    <a:pt x="1708" y="2799"/>
                    <a:pt x="1708" y="1591"/>
                  </a:cubicBezTo>
                  <a:close/>
                </a:path>
              </a:pathLst>
            </a:custGeom>
            <a:solidFill>
              <a:srgbClr val="F3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śḻidê">
              <a:extLst>
                <a:ext uri="{FF2B5EF4-FFF2-40B4-BE49-F238E27FC236}">
                  <a16:creationId xmlns:a16="http://schemas.microsoft.com/office/drawing/2014/main" id="{9AF955F0-5C55-4B64-B7E7-A116C0AD4A09}"/>
                </a:ext>
              </a:extLst>
            </p:cNvPr>
            <p:cNvSpPr/>
            <p:nvPr/>
          </p:nvSpPr>
          <p:spPr bwMode="auto">
            <a:xfrm>
              <a:off x="5811625" y="3078751"/>
              <a:ext cx="292330" cy="704250"/>
            </a:xfrm>
            <a:custGeom>
              <a:avLst/>
              <a:gdLst>
                <a:gd name="T0" fmla="*/ 1672 w 1715"/>
                <a:gd name="T1" fmla="*/ 1 h 4151"/>
                <a:gd name="T2" fmla="*/ 0 w 1715"/>
                <a:gd name="T3" fmla="*/ 1591 h 4151"/>
                <a:gd name="T4" fmla="*/ 1672 w 1715"/>
                <a:gd name="T5" fmla="*/ 4150 h 4151"/>
                <a:gd name="T6" fmla="*/ 1711 w 1715"/>
                <a:gd name="T7" fmla="*/ 4151 h 4151"/>
                <a:gd name="T8" fmla="*/ 1715 w 1715"/>
                <a:gd name="T9" fmla="*/ 4151 h 4151"/>
                <a:gd name="T10" fmla="*/ 1715 w 1715"/>
                <a:gd name="T11" fmla="*/ 0 h 4151"/>
                <a:gd name="T12" fmla="*/ 1672 w 1715"/>
                <a:gd name="T13" fmla="*/ 1 h 4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5" h="4151">
                  <a:moveTo>
                    <a:pt x="1672" y="1"/>
                  </a:moveTo>
                  <a:cubicBezTo>
                    <a:pt x="761" y="31"/>
                    <a:pt x="0" y="414"/>
                    <a:pt x="0" y="1591"/>
                  </a:cubicBezTo>
                  <a:cubicBezTo>
                    <a:pt x="0" y="2784"/>
                    <a:pt x="745" y="4124"/>
                    <a:pt x="1672" y="4150"/>
                  </a:cubicBezTo>
                  <a:cubicBezTo>
                    <a:pt x="1685" y="4151"/>
                    <a:pt x="1698" y="4151"/>
                    <a:pt x="1711" y="4151"/>
                  </a:cubicBezTo>
                  <a:cubicBezTo>
                    <a:pt x="1713" y="4151"/>
                    <a:pt x="1714" y="4151"/>
                    <a:pt x="1715" y="4151"/>
                  </a:cubicBezTo>
                  <a:cubicBezTo>
                    <a:pt x="1715" y="0"/>
                    <a:pt x="1715" y="0"/>
                    <a:pt x="1715" y="0"/>
                  </a:cubicBezTo>
                  <a:cubicBezTo>
                    <a:pt x="1701" y="1"/>
                    <a:pt x="1687" y="1"/>
                    <a:pt x="1672" y="1"/>
                  </a:cubicBezTo>
                  <a:close/>
                </a:path>
              </a:pathLst>
            </a:custGeom>
            <a:solidFill>
              <a:srgbClr val="F3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ṩḷíḑè">
              <a:extLst>
                <a:ext uri="{FF2B5EF4-FFF2-40B4-BE49-F238E27FC236}">
                  <a16:creationId xmlns:a16="http://schemas.microsoft.com/office/drawing/2014/main" id="{450BC710-424E-4348-AFC2-F1D62636DB83}"/>
                </a:ext>
              </a:extLst>
            </p:cNvPr>
            <p:cNvSpPr/>
            <p:nvPr/>
          </p:nvSpPr>
          <p:spPr bwMode="auto">
            <a:xfrm>
              <a:off x="5779513" y="3016741"/>
              <a:ext cx="634488" cy="418564"/>
            </a:xfrm>
            <a:custGeom>
              <a:avLst/>
              <a:gdLst>
                <a:gd name="T0" fmla="*/ 3728 w 3732"/>
                <a:gd name="T1" fmla="*/ 1805 h 2470"/>
                <a:gd name="T2" fmla="*/ 3466 w 3732"/>
                <a:gd name="T3" fmla="*/ 872 h 2470"/>
                <a:gd name="T4" fmla="*/ 2350 w 3732"/>
                <a:gd name="T5" fmla="*/ 15 h 2470"/>
                <a:gd name="T6" fmla="*/ 1040 w 3732"/>
                <a:gd name="T7" fmla="*/ 158 h 2470"/>
                <a:gd name="T8" fmla="*/ 731 w 3732"/>
                <a:gd name="T9" fmla="*/ 205 h 2470"/>
                <a:gd name="T10" fmla="*/ 572 w 3732"/>
                <a:gd name="T11" fmla="*/ 204 h 2470"/>
                <a:gd name="T12" fmla="*/ 605 w 3732"/>
                <a:gd name="T13" fmla="*/ 286 h 2470"/>
                <a:gd name="T14" fmla="*/ 634 w 3732"/>
                <a:gd name="T15" fmla="*/ 350 h 2470"/>
                <a:gd name="T16" fmla="*/ 547 w 3732"/>
                <a:gd name="T17" fmla="*/ 329 h 2470"/>
                <a:gd name="T18" fmla="*/ 204 w 3732"/>
                <a:gd name="T19" fmla="*/ 166 h 2470"/>
                <a:gd name="T20" fmla="*/ 271 w 3732"/>
                <a:gd name="T21" fmla="*/ 613 h 2470"/>
                <a:gd name="T22" fmla="*/ 373 w 3732"/>
                <a:gd name="T23" fmla="*/ 796 h 2470"/>
                <a:gd name="T24" fmla="*/ 227 w 3732"/>
                <a:gd name="T25" fmla="*/ 757 h 2470"/>
                <a:gd name="T26" fmla="*/ 288 w 3732"/>
                <a:gd name="T27" fmla="*/ 972 h 2470"/>
                <a:gd name="T28" fmla="*/ 0 w 3732"/>
                <a:gd name="T29" fmla="*/ 2008 h 2470"/>
                <a:gd name="T30" fmla="*/ 395 w 3732"/>
                <a:gd name="T31" fmla="*/ 2470 h 2470"/>
                <a:gd name="T32" fmla="*/ 532 w 3732"/>
                <a:gd name="T33" fmla="*/ 2138 h 2470"/>
                <a:gd name="T34" fmla="*/ 541 w 3732"/>
                <a:gd name="T35" fmla="*/ 2139 h 2470"/>
                <a:gd name="T36" fmla="*/ 718 w 3732"/>
                <a:gd name="T37" fmla="*/ 1264 h 2470"/>
                <a:gd name="T38" fmla="*/ 2866 w 3732"/>
                <a:gd name="T39" fmla="*/ 1295 h 2470"/>
                <a:gd name="T40" fmla="*/ 2913 w 3732"/>
                <a:gd name="T41" fmla="*/ 1241 h 2470"/>
                <a:gd name="T42" fmla="*/ 3420 w 3732"/>
                <a:gd name="T43" fmla="*/ 2353 h 2470"/>
                <a:gd name="T44" fmla="*/ 3730 w 3732"/>
                <a:gd name="T45" fmla="*/ 1834 h 2470"/>
                <a:gd name="T46" fmla="*/ 3732 w 3732"/>
                <a:gd name="T47" fmla="*/ 1833 h 2470"/>
                <a:gd name="T48" fmla="*/ 3728 w 3732"/>
                <a:gd name="T49" fmla="*/ 1805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2" h="2470">
                  <a:moveTo>
                    <a:pt x="3728" y="1805"/>
                  </a:moveTo>
                  <a:cubicBezTo>
                    <a:pt x="3687" y="1264"/>
                    <a:pt x="3466" y="872"/>
                    <a:pt x="3466" y="872"/>
                  </a:cubicBezTo>
                  <a:cubicBezTo>
                    <a:pt x="3614" y="214"/>
                    <a:pt x="2999" y="31"/>
                    <a:pt x="2350" y="15"/>
                  </a:cubicBezTo>
                  <a:cubicBezTo>
                    <a:pt x="1750" y="0"/>
                    <a:pt x="1122" y="129"/>
                    <a:pt x="1040" y="158"/>
                  </a:cubicBezTo>
                  <a:cubicBezTo>
                    <a:pt x="953" y="190"/>
                    <a:pt x="829" y="201"/>
                    <a:pt x="731" y="205"/>
                  </a:cubicBezTo>
                  <a:cubicBezTo>
                    <a:pt x="641" y="208"/>
                    <a:pt x="572" y="204"/>
                    <a:pt x="572" y="204"/>
                  </a:cubicBezTo>
                  <a:cubicBezTo>
                    <a:pt x="576" y="219"/>
                    <a:pt x="590" y="254"/>
                    <a:pt x="605" y="286"/>
                  </a:cubicBezTo>
                  <a:cubicBezTo>
                    <a:pt x="619" y="320"/>
                    <a:pt x="634" y="350"/>
                    <a:pt x="634" y="350"/>
                  </a:cubicBezTo>
                  <a:cubicBezTo>
                    <a:pt x="616" y="352"/>
                    <a:pt x="585" y="343"/>
                    <a:pt x="547" y="329"/>
                  </a:cubicBezTo>
                  <a:cubicBezTo>
                    <a:pt x="416" y="281"/>
                    <a:pt x="204" y="166"/>
                    <a:pt x="204" y="166"/>
                  </a:cubicBezTo>
                  <a:cubicBezTo>
                    <a:pt x="181" y="343"/>
                    <a:pt x="223" y="500"/>
                    <a:pt x="271" y="613"/>
                  </a:cubicBezTo>
                  <a:cubicBezTo>
                    <a:pt x="319" y="727"/>
                    <a:pt x="373" y="796"/>
                    <a:pt x="373" y="796"/>
                  </a:cubicBezTo>
                  <a:cubicBezTo>
                    <a:pt x="334" y="803"/>
                    <a:pt x="227" y="757"/>
                    <a:pt x="227" y="757"/>
                  </a:cubicBezTo>
                  <a:cubicBezTo>
                    <a:pt x="258" y="903"/>
                    <a:pt x="288" y="972"/>
                    <a:pt x="288" y="972"/>
                  </a:cubicBezTo>
                  <a:cubicBezTo>
                    <a:pt x="57" y="1141"/>
                    <a:pt x="4" y="1627"/>
                    <a:pt x="0" y="2008"/>
                  </a:cubicBezTo>
                  <a:cubicBezTo>
                    <a:pt x="395" y="2470"/>
                    <a:pt x="395" y="2470"/>
                    <a:pt x="395" y="2470"/>
                  </a:cubicBezTo>
                  <a:cubicBezTo>
                    <a:pt x="532" y="2138"/>
                    <a:pt x="532" y="2138"/>
                    <a:pt x="532" y="2138"/>
                  </a:cubicBezTo>
                  <a:cubicBezTo>
                    <a:pt x="535" y="2139"/>
                    <a:pt x="538" y="2139"/>
                    <a:pt x="541" y="2139"/>
                  </a:cubicBezTo>
                  <a:cubicBezTo>
                    <a:pt x="638" y="1790"/>
                    <a:pt x="718" y="1264"/>
                    <a:pt x="718" y="1264"/>
                  </a:cubicBezTo>
                  <a:cubicBezTo>
                    <a:pt x="1751" y="1927"/>
                    <a:pt x="2701" y="1397"/>
                    <a:pt x="2866" y="1295"/>
                  </a:cubicBezTo>
                  <a:cubicBezTo>
                    <a:pt x="2897" y="1261"/>
                    <a:pt x="2913" y="1241"/>
                    <a:pt x="2913" y="1241"/>
                  </a:cubicBezTo>
                  <a:cubicBezTo>
                    <a:pt x="2972" y="1904"/>
                    <a:pt x="3420" y="2353"/>
                    <a:pt x="3420" y="2353"/>
                  </a:cubicBezTo>
                  <a:cubicBezTo>
                    <a:pt x="3383" y="2071"/>
                    <a:pt x="3706" y="1850"/>
                    <a:pt x="3730" y="1834"/>
                  </a:cubicBezTo>
                  <a:cubicBezTo>
                    <a:pt x="3731" y="1834"/>
                    <a:pt x="3732" y="1833"/>
                    <a:pt x="3732" y="1833"/>
                  </a:cubicBezTo>
                  <a:cubicBezTo>
                    <a:pt x="3731" y="1823"/>
                    <a:pt x="3730" y="1814"/>
                    <a:pt x="3728" y="1805"/>
                  </a:cubicBezTo>
                  <a:close/>
                </a:path>
              </a:pathLst>
            </a:custGeom>
            <a:solidFill>
              <a:srgbClr val="3C2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śḷíḋè">
              <a:extLst>
                <a:ext uri="{FF2B5EF4-FFF2-40B4-BE49-F238E27FC236}">
                  <a16:creationId xmlns:a16="http://schemas.microsoft.com/office/drawing/2014/main" id="{9D4D4A62-7577-4728-9387-4A5B347137E4}"/>
                </a:ext>
              </a:extLst>
            </p:cNvPr>
            <p:cNvSpPr/>
            <p:nvPr/>
          </p:nvSpPr>
          <p:spPr bwMode="auto">
            <a:xfrm>
              <a:off x="6344242" y="3324574"/>
              <a:ext cx="97443" cy="162774"/>
            </a:xfrm>
            <a:custGeom>
              <a:avLst/>
              <a:gdLst>
                <a:gd name="T0" fmla="*/ 65 w 568"/>
                <a:gd name="T1" fmla="*/ 421 h 958"/>
                <a:gd name="T2" fmla="*/ 167 w 568"/>
                <a:gd name="T3" fmla="*/ 926 h 958"/>
                <a:gd name="T4" fmla="*/ 504 w 568"/>
                <a:gd name="T5" fmla="*/ 537 h 958"/>
                <a:gd name="T6" fmla="*/ 401 w 568"/>
                <a:gd name="T7" fmla="*/ 32 h 958"/>
                <a:gd name="T8" fmla="*/ 65 w 568"/>
                <a:gd name="T9" fmla="*/ 421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958">
                  <a:moveTo>
                    <a:pt x="65" y="421"/>
                  </a:moveTo>
                  <a:cubicBezTo>
                    <a:pt x="0" y="668"/>
                    <a:pt x="46" y="894"/>
                    <a:pt x="167" y="926"/>
                  </a:cubicBezTo>
                  <a:cubicBezTo>
                    <a:pt x="288" y="958"/>
                    <a:pt x="439" y="783"/>
                    <a:pt x="504" y="537"/>
                  </a:cubicBezTo>
                  <a:cubicBezTo>
                    <a:pt x="568" y="290"/>
                    <a:pt x="522" y="64"/>
                    <a:pt x="401" y="32"/>
                  </a:cubicBezTo>
                  <a:cubicBezTo>
                    <a:pt x="280" y="0"/>
                    <a:pt x="130" y="174"/>
                    <a:pt x="65" y="421"/>
                  </a:cubicBezTo>
                  <a:close/>
                </a:path>
              </a:pathLst>
            </a:custGeom>
            <a:solidFill>
              <a:srgbClr val="F3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ŝ1íde">
              <a:extLst>
                <a:ext uri="{FF2B5EF4-FFF2-40B4-BE49-F238E27FC236}">
                  <a16:creationId xmlns:a16="http://schemas.microsoft.com/office/drawing/2014/main" id="{664AC0B6-0953-492D-894C-F455364AC4EC}"/>
                </a:ext>
              </a:extLst>
            </p:cNvPr>
            <p:cNvSpPr/>
            <p:nvPr/>
          </p:nvSpPr>
          <p:spPr bwMode="auto">
            <a:xfrm>
              <a:off x="5762904" y="3327896"/>
              <a:ext cx="90799" cy="158345"/>
            </a:xfrm>
            <a:custGeom>
              <a:avLst/>
              <a:gdLst>
                <a:gd name="T0" fmla="*/ 465 w 533"/>
                <a:gd name="T1" fmla="*/ 412 h 935"/>
                <a:gd name="T2" fmla="*/ 387 w 533"/>
                <a:gd name="T3" fmla="*/ 905 h 935"/>
                <a:gd name="T4" fmla="*/ 67 w 533"/>
                <a:gd name="T5" fmla="*/ 523 h 935"/>
                <a:gd name="T6" fmla="*/ 145 w 533"/>
                <a:gd name="T7" fmla="*/ 31 h 935"/>
                <a:gd name="T8" fmla="*/ 465 w 533"/>
                <a:gd name="T9" fmla="*/ 412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935">
                  <a:moveTo>
                    <a:pt x="465" y="412"/>
                  </a:moveTo>
                  <a:cubicBezTo>
                    <a:pt x="533" y="654"/>
                    <a:pt x="497" y="874"/>
                    <a:pt x="387" y="905"/>
                  </a:cubicBezTo>
                  <a:cubicBezTo>
                    <a:pt x="277" y="935"/>
                    <a:pt x="134" y="765"/>
                    <a:pt x="67" y="523"/>
                  </a:cubicBezTo>
                  <a:cubicBezTo>
                    <a:pt x="0" y="282"/>
                    <a:pt x="35" y="62"/>
                    <a:pt x="145" y="31"/>
                  </a:cubicBezTo>
                  <a:cubicBezTo>
                    <a:pt x="255" y="0"/>
                    <a:pt x="399" y="171"/>
                    <a:pt x="465" y="412"/>
                  </a:cubicBez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şľïdê">
              <a:extLst>
                <a:ext uri="{FF2B5EF4-FFF2-40B4-BE49-F238E27FC236}">
                  <a16:creationId xmlns:a16="http://schemas.microsoft.com/office/drawing/2014/main" id="{B290FB0A-CA9B-4C04-ACB1-188E2C88DB7B}"/>
                </a:ext>
              </a:extLst>
            </p:cNvPr>
            <p:cNvSpPr/>
            <p:nvPr/>
          </p:nvSpPr>
          <p:spPr bwMode="auto">
            <a:xfrm>
              <a:off x="5845952" y="3835045"/>
              <a:ext cx="258003" cy="765152"/>
            </a:xfrm>
            <a:custGeom>
              <a:avLst/>
              <a:gdLst>
                <a:gd name="T0" fmla="*/ 233 w 233"/>
                <a:gd name="T1" fmla="*/ 691 h 691"/>
                <a:gd name="T2" fmla="*/ 89 w 233"/>
                <a:gd name="T3" fmla="*/ 58 h 691"/>
                <a:gd name="T4" fmla="*/ 76 w 233"/>
                <a:gd name="T5" fmla="*/ 0 h 691"/>
                <a:gd name="T6" fmla="*/ 50 w 233"/>
                <a:gd name="T7" fmla="*/ 16 h 691"/>
                <a:gd name="T8" fmla="*/ 40 w 233"/>
                <a:gd name="T9" fmla="*/ 21 h 691"/>
                <a:gd name="T10" fmla="*/ 0 w 233"/>
                <a:gd name="T11" fmla="*/ 185 h 691"/>
                <a:gd name="T12" fmla="*/ 55 w 233"/>
                <a:gd name="T13" fmla="*/ 199 h 691"/>
                <a:gd name="T14" fmla="*/ 18 w 233"/>
                <a:gd name="T15" fmla="*/ 267 h 691"/>
                <a:gd name="T16" fmla="*/ 233 w 233"/>
                <a:gd name="T17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691">
                  <a:moveTo>
                    <a:pt x="233" y="691"/>
                  </a:moveTo>
                  <a:lnTo>
                    <a:pt x="89" y="58"/>
                  </a:lnTo>
                  <a:lnTo>
                    <a:pt x="76" y="0"/>
                  </a:lnTo>
                  <a:lnTo>
                    <a:pt x="50" y="16"/>
                  </a:lnTo>
                  <a:lnTo>
                    <a:pt x="40" y="21"/>
                  </a:lnTo>
                  <a:lnTo>
                    <a:pt x="0" y="185"/>
                  </a:lnTo>
                  <a:lnTo>
                    <a:pt x="55" y="199"/>
                  </a:lnTo>
                  <a:lnTo>
                    <a:pt x="18" y="267"/>
                  </a:lnTo>
                  <a:lnTo>
                    <a:pt x="233" y="691"/>
                  </a:lnTo>
                  <a:close/>
                </a:path>
              </a:pathLst>
            </a:cu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ļíḍé">
              <a:extLst>
                <a:ext uri="{FF2B5EF4-FFF2-40B4-BE49-F238E27FC236}">
                  <a16:creationId xmlns:a16="http://schemas.microsoft.com/office/drawing/2014/main" id="{71E5CC13-E279-467D-AB87-B60115318B9C}"/>
                </a:ext>
              </a:extLst>
            </p:cNvPr>
            <p:cNvSpPr/>
            <p:nvPr/>
          </p:nvSpPr>
          <p:spPr bwMode="auto">
            <a:xfrm>
              <a:off x="6103956" y="3836151"/>
              <a:ext cx="252467" cy="764045"/>
            </a:xfrm>
            <a:custGeom>
              <a:avLst/>
              <a:gdLst>
                <a:gd name="T0" fmla="*/ 228 w 228"/>
                <a:gd name="T1" fmla="*/ 184 h 690"/>
                <a:gd name="T2" fmla="*/ 188 w 228"/>
                <a:gd name="T3" fmla="*/ 20 h 690"/>
                <a:gd name="T4" fmla="*/ 188 w 228"/>
                <a:gd name="T5" fmla="*/ 20 h 690"/>
                <a:gd name="T6" fmla="*/ 151 w 228"/>
                <a:gd name="T7" fmla="*/ 0 h 690"/>
                <a:gd name="T8" fmla="*/ 141 w 228"/>
                <a:gd name="T9" fmla="*/ 48 h 690"/>
                <a:gd name="T10" fmla="*/ 0 w 228"/>
                <a:gd name="T11" fmla="*/ 690 h 690"/>
                <a:gd name="T12" fmla="*/ 210 w 228"/>
                <a:gd name="T13" fmla="*/ 266 h 690"/>
                <a:gd name="T14" fmla="*/ 173 w 228"/>
                <a:gd name="T15" fmla="*/ 198 h 690"/>
                <a:gd name="T16" fmla="*/ 228 w 228"/>
                <a:gd name="T17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690">
                  <a:moveTo>
                    <a:pt x="228" y="184"/>
                  </a:moveTo>
                  <a:lnTo>
                    <a:pt x="188" y="20"/>
                  </a:lnTo>
                  <a:lnTo>
                    <a:pt x="188" y="20"/>
                  </a:lnTo>
                  <a:lnTo>
                    <a:pt x="151" y="0"/>
                  </a:lnTo>
                  <a:lnTo>
                    <a:pt x="141" y="48"/>
                  </a:lnTo>
                  <a:lnTo>
                    <a:pt x="0" y="690"/>
                  </a:lnTo>
                  <a:lnTo>
                    <a:pt x="210" y="266"/>
                  </a:lnTo>
                  <a:lnTo>
                    <a:pt x="173" y="198"/>
                  </a:lnTo>
                  <a:lnTo>
                    <a:pt x="228" y="184"/>
                  </a:lnTo>
                  <a:close/>
                </a:path>
              </a:pathLst>
            </a:cu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ṡlïḍé">
              <a:extLst>
                <a:ext uri="{FF2B5EF4-FFF2-40B4-BE49-F238E27FC236}">
                  <a16:creationId xmlns:a16="http://schemas.microsoft.com/office/drawing/2014/main" id="{CB20016A-8921-4CAC-B693-F8E4830E6D11}"/>
                </a:ext>
              </a:extLst>
            </p:cNvPr>
            <p:cNvSpPr/>
            <p:nvPr/>
          </p:nvSpPr>
          <p:spPr bwMode="auto">
            <a:xfrm>
              <a:off x="4822797" y="3459666"/>
              <a:ext cx="919068" cy="1074092"/>
            </a:xfrm>
            <a:custGeom>
              <a:avLst/>
              <a:gdLst>
                <a:gd name="T0" fmla="*/ 830 w 830"/>
                <a:gd name="T1" fmla="*/ 836 h 970"/>
                <a:gd name="T2" fmla="*/ 169 w 830"/>
                <a:gd name="T3" fmla="*/ 970 h 970"/>
                <a:gd name="T4" fmla="*/ 0 w 830"/>
                <a:gd name="T5" fmla="*/ 133 h 970"/>
                <a:gd name="T6" fmla="*/ 661 w 830"/>
                <a:gd name="T7" fmla="*/ 0 h 970"/>
                <a:gd name="T8" fmla="*/ 830 w 830"/>
                <a:gd name="T9" fmla="*/ 83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970">
                  <a:moveTo>
                    <a:pt x="830" y="836"/>
                  </a:moveTo>
                  <a:lnTo>
                    <a:pt x="169" y="970"/>
                  </a:lnTo>
                  <a:lnTo>
                    <a:pt x="0" y="133"/>
                  </a:lnTo>
                  <a:lnTo>
                    <a:pt x="661" y="0"/>
                  </a:lnTo>
                  <a:lnTo>
                    <a:pt x="830" y="836"/>
                  </a:lnTo>
                  <a:close/>
                </a:path>
              </a:pathLst>
            </a:custGeom>
            <a:solidFill>
              <a:srgbClr val="1D6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ṧļiďé">
              <a:extLst>
                <a:ext uri="{FF2B5EF4-FFF2-40B4-BE49-F238E27FC236}">
                  <a16:creationId xmlns:a16="http://schemas.microsoft.com/office/drawing/2014/main" id="{D3F2258A-5F3E-4ECF-ABA1-23FEEF9C18F8}"/>
                </a:ext>
              </a:extLst>
            </p:cNvPr>
            <p:cNvSpPr/>
            <p:nvPr/>
          </p:nvSpPr>
          <p:spPr bwMode="auto">
            <a:xfrm>
              <a:off x="4870412" y="3516139"/>
              <a:ext cx="822732" cy="961146"/>
            </a:xfrm>
            <a:custGeom>
              <a:avLst/>
              <a:gdLst>
                <a:gd name="T0" fmla="*/ 743 w 743"/>
                <a:gd name="T1" fmla="*/ 748 h 868"/>
                <a:gd name="T2" fmla="*/ 152 w 743"/>
                <a:gd name="T3" fmla="*/ 868 h 868"/>
                <a:gd name="T4" fmla="*/ 0 w 743"/>
                <a:gd name="T5" fmla="*/ 120 h 868"/>
                <a:gd name="T6" fmla="*/ 592 w 743"/>
                <a:gd name="T7" fmla="*/ 0 h 868"/>
                <a:gd name="T8" fmla="*/ 743 w 743"/>
                <a:gd name="T9" fmla="*/ 74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3" h="868">
                  <a:moveTo>
                    <a:pt x="743" y="748"/>
                  </a:moveTo>
                  <a:lnTo>
                    <a:pt x="152" y="868"/>
                  </a:lnTo>
                  <a:lnTo>
                    <a:pt x="0" y="120"/>
                  </a:lnTo>
                  <a:lnTo>
                    <a:pt x="592" y="0"/>
                  </a:lnTo>
                  <a:lnTo>
                    <a:pt x="743" y="7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ṩ1iḑe">
              <a:extLst>
                <a:ext uri="{FF2B5EF4-FFF2-40B4-BE49-F238E27FC236}">
                  <a16:creationId xmlns:a16="http://schemas.microsoft.com/office/drawing/2014/main" id="{9052734F-7D9D-442C-9C84-77AC051AB095}"/>
                </a:ext>
              </a:extLst>
            </p:cNvPr>
            <p:cNvSpPr/>
            <p:nvPr/>
          </p:nvSpPr>
          <p:spPr bwMode="auto">
            <a:xfrm>
              <a:off x="4970070" y="3841689"/>
              <a:ext cx="57580" cy="58687"/>
            </a:xfrm>
            <a:custGeom>
              <a:avLst/>
              <a:gdLst>
                <a:gd name="T0" fmla="*/ 52 w 52"/>
                <a:gd name="T1" fmla="*/ 44 h 53"/>
                <a:gd name="T2" fmla="*/ 8 w 52"/>
                <a:gd name="T3" fmla="*/ 53 h 53"/>
                <a:gd name="T4" fmla="*/ 0 w 52"/>
                <a:gd name="T5" fmla="*/ 9 h 53"/>
                <a:gd name="T6" fmla="*/ 44 w 52"/>
                <a:gd name="T7" fmla="*/ 0 h 53"/>
                <a:gd name="T8" fmla="*/ 52 w 52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52" y="44"/>
                  </a:moveTo>
                  <a:lnTo>
                    <a:pt x="8" y="53"/>
                  </a:lnTo>
                  <a:lnTo>
                    <a:pt x="0" y="9"/>
                  </a:lnTo>
                  <a:lnTo>
                    <a:pt x="44" y="0"/>
                  </a:lnTo>
                  <a:lnTo>
                    <a:pt x="52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ṧlïde">
              <a:extLst>
                <a:ext uri="{FF2B5EF4-FFF2-40B4-BE49-F238E27FC236}">
                  <a16:creationId xmlns:a16="http://schemas.microsoft.com/office/drawing/2014/main" id="{EC069A30-E7CC-4E00-9A51-CB6FC82E233F}"/>
                </a:ext>
              </a:extLst>
            </p:cNvPr>
            <p:cNvSpPr/>
            <p:nvPr/>
          </p:nvSpPr>
          <p:spPr bwMode="auto">
            <a:xfrm>
              <a:off x="5067513" y="3750889"/>
              <a:ext cx="415241" cy="129555"/>
            </a:xfrm>
            <a:custGeom>
              <a:avLst/>
              <a:gdLst>
                <a:gd name="T0" fmla="*/ 375 w 375"/>
                <a:gd name="T1" fmla="*/ 44 h 117"/>
                <a:gd name="T2" fmla="*/ 9 w 375"/>
                <a:gd name="T3" fmla="*/ 117 h 117"/>
                <a:gd name="T4" fmla="*/ 0 w 375"/>
                <a:gd name="T5" fmla="*/ 73 h 117"/>
                <a:gd name="T6" fmla="*/ 366 w 375"/>
                <a:gd name="T7" fmla="*/ 0 h 117"/>
                <a:gd name="T8" fmla="*/ 375 w 375"/>
                <a:gd name="T9" fmla="*/ 4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17">
                  <a:moveTo>
                    <a:pt x="375" y="44"/>
                  </a:moveTo>
                  <a:lnTo>
                    <a:pt x="9" y="117"/>
                  </a:lnTo>
                  <a:lnTo>
                    <a:pt x="0" y="73"/>
                  </a:lnTo>
                  <a:lnTo>
                    <a:pt x="366" y="0"/>
                  </a:lnTo>
                  <a:lnTo>
                    <a:pt x="375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sľîḋe">
              <a:extLst>
                <a:ext uri="{FF2B5EF4-FFF2-40B4-BE49-F238E27FC236}">
                  <a16:creationId xmlns:a16="http://schemas.microsoft.com/office/drawing/2014/main" id="{31EB5275-CAF8-4F1A-B5A9-AF6F7398D27E}"/>
                </a:ext>
              </a:extLst>
            </p:cNvPr>
            <p:cNvSpPr/>
            <p:nvPr/>
          </p:nvSpPr>
          <p:spPr bwMode="auto">
            <a:xfrm>
              <a:off x="4987786" y="3934703"/>
              <a:ext cx="58687" cy="58687"/>
            </a:xfrm>
            <a:custGeom>
              <a:avLst/>
              <a:gdLst>
                <a:gd name="T0" fmla="*/ 53 w 53"/>
                <a:gd name="T1" fmla="*/ 44 h 53"/>
                <a:gd name="T2" fmla="*/ 9 w 53"/>
                <a:gd name="T3" fmla="*/ 53 h 53"/>
                <a:gd name="T4" fmla="*/ 0 w 53"/>
                <a:gd name="T5" fmla="*/ 9 h 53"/>
                <a:gd name="T6" fmla="*/ 44 w 53"/>
                <a:gd name="T7" fmla="*/ 0 h 53"/>
                <a:gd name="T8" fmla="*/ 53 w 53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44"/>
                  </a:moveTo>
                  <a:lnTo>
                    <a:pt x="9" y="53"/>
                  </a:lnTo>
                  <a:lnTo>
                    <a:pt x="0" y="9"/>
                  </a:lnTo>
                  <a:lnTo>
                    <a:pt x="44" y="0"/>
                  </a:lnTo>
                  <a:lnTo>
                    <a:pt x="53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ṧḷidê">
              <a:extLst>
                <a:ext uri="{FF2B5EF4-FFF2-40B4-BE49-F238E27FC236}">
                  <a16:creationId xmlns:a16="http://schemas.microsoft.com/office/drawing/2014/main" id="{02C9EFAB-7C36-4ECB-8C12-0CB814A1CF60}"/>
                </a:ext>
              </a:extLst>
            </p:cNvPr>
            <p:cNvSpPr/>
            <p:nvPr/>
          </p:nvSpPr>
          <p:spPr bwMode="auto">
            <a:xfrm>
              <a:off x="5086337" y="3852762"/>
              <a:ext cx="363198" cy="120697"/>
            </a:xfrm>
            <a:custGeom>
              <a:avLst/>
              <a:gdLst>
                <a:gd name="T0" fmla="*/ 328 w 328"/>
                <a:gd name="T1" fmla="*/ 44 h 109"/>
                <a:gd name="T2" fmla="*/ 8 w 328"/>
                <a:gd name="T3" fmla="*/ 109 h 109"/>
                <a:gd name="T4" fmla="*/ 0 w 328"/>
                <a:gd name="T5" fmla="*/ 65 h 109"/>
                <a:gd name="T6" fmla="*/ 319 w 328"/>
                <a:gd name="T7" fmla="*/ 0 h 109"/>
                <a:gd name="T8" fmla="*/ 328 w 328"/>
                <a:gd name="T9" fmla="*/ 4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09">
                  <a:moveTo>
                    <a:pt x="328" y="44"/>
                  </a:moveTo>
                  <a:lnTo>
                    <a:pt x="8" y="109"/>
                  </a:lnTo>
                  <a:lnTo>
                    <a:pt x="0" y="65"/>
                  </a:lnTo>
                  <a:lnTo>
                    <a:pt x="319" y="0"/>
                  </a:lnTo>
                  <a:lnTo>
                    <a:pt x="328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ṩlîḑè">
              <a:extLst>
                <a:ext uri="{FF2B5EF4-FFF2-40B4-BE49-F238E27FC236}">
                  <a16:creationId xmlns:a16="http://schemas.microsoft.com/office/drawing/2014/main" id="{42566FE7-EEDE-44CF-B083-EFEBEB8246CE}"/>
                </a:ext>
              </a:extLst>
            </p:cNvPr>
            <p:cNvSpPr/>
            <p:nvPr/>
          </p:nvSpPr>
          <p:spPr bwMode="auto">
            <a:xfrm>
              <a:off x="5006611" y="4026609"/>
              <a:ext cx="58687" cy="58687"/>
            </a:xfrm>
            <a:custGeom>
              <a:avLst/>
              <a:gdLst>
                <a:gd name="T0" fmla="*/ 53 w 53"/>
                <a:gd name="T1" fmla="*/ 44 h 53"/>
                <a:gd name="T2" fmla="*/ 9 w 53"/>
                <a:gd name="T3" fmla="*/ 53 h 53"/>
                <a:gd name="T4" fmla="*/ 0 w 53"/>
                <a:gd name="T5" fmla="*/ 9 h 53"/>
                <a:gd name="T6" fmla="*/ 44 w 53"/>
                <a:gd name="T7" fmla="*/ 0 h 53"/>
                <a:gd name="T8" fmla="*/ 53 w 53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44"/>
                  </a:moveTo>
                  <a:lnTo>
                    <a:pt x="9" y="53"/>
                  </a:lnTo>
                  <a:lnTo>
                    <a:pt x="0" y="9"/>
                  </a:lnTo>
                  <a:lnTo>
                    <a:pt x="44" y="0"/>
                  </a:lnTo>
                  <a:lnTo>
                    <a:pt x="53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ṧḻïḍé">
              <a:extLst>
                <a:ext uri="{FF2B5EF4-FFF2-40B4-BE49-F238E27FC236}">
                  <a16:creationId xmlns:a16="http://schemas.microsoft.com/office/drawing/2014/main" id="{A3081A63-67AA-442F-9C15-D5635B9E98D9}"/>
                </a:ext>
              </a:extLst>
            </p:cNvPr>
            <p:cNvSpPr/>
            <p:nvPr/>
          </p:nvSpPr>
          <p:spPr bwMode="auto">
            <a:xfrm>
              <a:off x="5104054" y="3952420"/>
              <a:ext cx="331086" cy="114053"/>
            </a:xfrm>
            <a:custGeom>
              <a:avLst/>
              <a:gdLst>
                <a:gd name="T0" fmla="*/ 299 w 299"/>
                <a:gd name="T1" fmla="*/ 44 h 103"/>
                <a:gd name="T2" fmla="*/ 9 w 299"/>
                <a:gd name="T3" fmla="*/ 103 h 103"/>
                <a:gd name="T4" fmla="*/ 0 w 299"/>
                <a:gd name="T5" fmla="*/ 58 h 103"/>
                <a:gd name="T6" fmla="*/ 290 w 299"/>
                <a:gd name="T7" fmla="*/ 0 h 103"/>
                <a:gd name="T8" fmla="*/ 299 w 299"/>
                <a:gd name="T9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03">
                  <a:moveTo>
                    <a:pt x="299" y="44"/>
                  </a:moveTo>
                  <a:lnTo>
                    <a:pt x="9" y="103"/>
                  </a:lnTo>
                  <a:lnTo>
                    <a:pt x="0" y="58"/>
                  </a:lnTo>
                  <a:lnTo>
                    <a:pt x="290" y="0"/>
                  </a:lnTo>
                  <a:lnTo>
                    <a:pt x="299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ḻîďé">
              <a:extLst>
                <a:ext uri="{FF2B5EF4-FFF2-40B4-BE49-F238E27FC236}">
                  <a16:creationId xmlns:a16="http://schemas.microsoft.com/office/drawing/2014/main" id="{E11CB060-985D-4F0D-8C2A-A87A015CD197}"/>
                </a:ext>
              </a:extLst>
            </p:cNvPr>
            <p:cNvSpPr/>
            <p:nvPr/>
          </p:nvSpPr>
          <p:spPr bwMode="auto">
            <a:xfrm>
              <a:off x="5025435" y="4119624"/>
              <a:ext cx="58687" cy="58687"/>
            </a:xfrm>
            <a:custGeom>
              <a:avLst/>
              <a:gdLst>
                <a:gd name="T0" fmla="*/ 53 w 53"/>
                <a:gd name="T1" fmla="*/ 44 h 53"/>
                <a:gd name="T2" fmla="*/ 9 w 53"/>
                <a:gd name="T3" fmla="*/ 53 h 53"/>
                <a:gd name="T4" fmla="*/ 0 w 53"/>
                <a:gd name="T5" fmla="*/ 9 h 53"/>
                <a:gd name="T6" fmla="*/ 44 w 53"/>
                <a:gd name="T7" fmla="*/ 0 h 53"/>
                <a:gd name="T8" fmla="*/ 53 w 53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44"/>
                  </a:moveTo>
                  <a:lnTo>
                    <a:pt x="9" y="53"/>
                  </a:lnTo>
                  <a:lnTo>
                    <a:pt x="0" y="9"/>
                  </a:lnTo>
                  <a:lnTo>
                    <a:pt x="44" y="0"/>
                  </a:lnTo>
                  <a:lnTo>
                    <a:pt x="53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ṡlíḑè">
              <a:extLst>
                <a:ext uri="{FF2B5EF4-FFF2-40B4-BE49-F238E27FC236}">
                  <a16:creationId xmlns:a16="http://schemas.microsoft.com/office/drawing/2014/main" id="{0E87FB74-D2AF-48B5-B59A-33DB27084281}"/>
                </a:ext>
              </a:extLst>
            </p:cNvPr>
            <p:cNvSpPr/>
            <p:nvPr/>
          </p:nvSpPr>
          <p:spPr bwMode="auto">
            <a:xfrm>
              <a:off x="5122879" y="4025502"/>
              <a:ext cx="426314" cy="132877"/>
            </a:xfrm>
            <a:custGeom>
              <a:avLst/>
              <a:gdLst>
                <a:gd name="T0" fmla="*/ 385 w 385"/>
                <a:gd name="T1" fmla="*/ 44 h 120"/>
                <a:gd name="T2" fmla="*/ 9 w 385"/>
                <a:gd name="T3" fmla="*/ 120 h 120"/>
                <a:gd name="T4" fmla="*/ 0 w 385"/>
                <a:gd name="T5" fmla="*/ 76 h 120"/>
                <a:gd name="T6" fmla="*/ 376 w 385"/>
                <a:gd name="T7" fmla="*/ 0 h 120"/>
                <a:gd name="T8" fmla="*/ 385 w 385"/>
                <a:gd name="T9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120">
                  <a:moveTo>
                    <a:pt x="385" y="44"/>
                  </a:moveTo>
                  <a:lnTo>
                    <a:pt x="9" y="120"/>
                  </a:lnTo>
                  <a:lnTo>
                    <a:pt x="0" y="76"/>
                  </a:lnTo>
                  <a:lnTo>
                    <a:pt x="376" y="0"/>
                  </a:lnTo>
                  <a:lnTo>
                    <a:pt x="385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sľíḍe">
              <a:extLst>
                <a:ext uri="{FF2B5EF4-FFF2-40B4-BE49-F238E27FC236}">
                  <a16:creationId xmlns:a16="http://schemas.microsoft.com/office/drawing/2014/main" id="{59C1BAD7-B0DB-4791-89CA-5D30078A546E}"/>
                </a:ext>
              </a:extLst>
            </p:cNvPr>
            <p:cNvSpPr/>
            <p:nvPr/>
          </p:nvSpPr>
          <p:spPr bwMode="auto">
            <a:xfrm>
              <a:off x="5044259" y="4212638"/>
              <a:ext cx="58687" cy="57580"/>
            </a:xfrm>
            <a:custGeom>
              <a:avLst/>
              <a:gdLst>
                <a:gd name="T0" fmla="*/ 53 w 53"/>
                <a:gd name="T1" fmla="*/ 44 h 52"/>
                <a:gd name="T2" fmla="*/ 9 w 53"/>
                <a:gd name="T3" fmla="*/ 52 h 52"/>
                <a:gd name="T4" fmla="*/ 0 w 53"/>
                <a:gd name="T5" fmla="*/ 8 h 52"/>
                <a:gd name="T6" fmla="*/ 44 w 53"/>
                <a:gd name="T7" fmla="*/ 0 h 52"/>
                <a:gd name="T8" fmla="*/ 53 w 53"/>
                <a:gd name="T9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3" y="44"/>
                  </a:moveTo>
                  <a:lnTo>
                    <a:pt x="9" y="52"/>
                  </a:lnTo>
                  <a:lnTo>
                    <a:pt x="0" y="8"/>
                  </a:lnTo>
                  <a:lnTo>
                    <a:pt x="44" y="0"/>
                  </a:lnTo>
                  <a:lnTo>
                    <a:pt x="53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$líde">
              <a:extLst>
                <a:ext uri="{FF2B5EF4-FFF2-40B4-BE49-F238E27FC236}">
                  <a16:creationId xmlns:a16="http://schemas.microsoft.com/office/drawing/2014/main" id="{66B7BBA4-3924-4857-9E8A-5FF7A85F1A0E}"/>
                </a:ext>
              </a:extLst>
            </p:cNvPr>
            <p:cNvSpPr/>
            <p:nvPr/>
          </p:nvSpPr>
          <p:spPr bwMode="auto">
            <a:xfrm>
              <a:off x="5141702" y="4118516"/>
              <a:ext cx="426314" cy="132877"/>
            </a:xfrm>
            <a:custGeom>
              <a:avLst/>
              <a:gdLst>
                <a:gd name="T0" fmla="*/ 385 w 385"/>
                <a:gd name="T1" fmla="*/ 44 h 120"/>
                <a:gd name="T2" fmla="*/ 9 w 385"/>
                <a:gd name="T3" fmla="*/ 120 h 120"/>
                <a:gd name="T4" fmla="*/ 0 w 385"/>
                <a:gd name="T5" fmla="*/ 76 h 120"/>
                <a:gd name="T6" fmla="*/ 376 w 385"/>
                <a:gd name="T7" fmla="*/ 0 h 120"/>
                <a:gd name="T8" fmla="*/ 385 w 385"/>
                <a:gd name="T9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120">
                  <a:moveTo>
                    <a:pt x="385" y="44"/>
                  </a:moveTo>
                  <a:lnTo>
                    <a:pt x="9" y="120"/>
                  </a:lnTo>
                  <a:lnTo>
                    <a:pt x="0" y="76"/>
                  </a:lnTo>
                  <a:lnTo>
                    <a:pt x="376" y="0"/>
                  </a:lnTo>
                  <a:lnTo>
                    <a:pt x="385" y="44"/>
                  </a:ln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şlïḍe">
              <a:extLst>
                <a:ext uri="{FF2B5EF4-FFF2-40B4-BE49-F238E27FC236}">
                  <a16:creationId xmlns:a16="http://schemas.microsoft.com/office/drawing/2014/main" id="{8569559A-E719-4099-8B06-FDC8CEFC8997}"/>
                </a:ext>
              </a:extLst>
            </p:cNvPr>
            <p:cNvSpPr/>
            <p:nvPr/>
          </p:nvSpPr>
          <p:spPr bwMode="auto">
            <a:xfrm>
              <a:off x="4807294" y="3942454"/>
              <a:ext cx="189350" cy="95229"/>
            </a:xfrm>
            <a:custGeom>
              <a:avLst/>
              <a:gdLst>
                <a:gd name="T0" fmla="*/ 242 w 1113"/>
                <a:gd name="T1" fmla="*/ 559 h 559"/>
                <a:gd name="T2" fmla="*/ 275 w 1113"/>
                <a:gd name="T3" fmla="*/ 557 h 559"/>
                <a:gd name="T4" fmla="*/ 903 w 1113"/>
                <a:gd name="T5" fmla="*/ 467 h 559"/>
                <a:gd name="T6" fmla="*/ 1096 w 1113"/>
                <a:gd name="T7" fmla="*/ 210 h 559"/>
                <a:gd name="T8" fmla="*/ 839 w 1113"/>
                <a:gd name="T9" fmla="*/ 18 h 559"/>
                <a:gd name="T10" fmla="*/ 211 w 1113"/>
                <a:gd name="T11" fmla="*/ 107 h 559"/>
                <a:gd name="T12" fmla="*/ 18 w 1113"/>
                <a:gd name="T13" fmla="*/ 364 h 559"/>
                <a:gd name="T14" fmla="*/ 242 w 1113"/>
                <a:gd name="T15" fmla="*/ 55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3" h="559">
                  <a:moveTo>
                    <a:pt x="242" y="559"/>
                  </a:moveTo>
                  <a:cubicBezTo>
                    <a:pt x="253" y="559"/>
                    <a:pt x="264" y="558"/>
                    <a:pt x="275" y="557"/>
                  </a:cubicBezTo>
                  <a:cubicBezTo>
                    <a:pt x="903" y="467"/>
                    <a:pt x="903" y="467"/>
                    <a:pt x="903" y="467"/>
                  </a:cubicBezTo>
                  <a:cubicBezTo>
                    <a:pt x="1027" y="449"/>
                    <a:pt x="1113" y="334"/>
                    <a:pt x="1096" y="210"/>
                  </a:cubicBezTo>
                  <a:cubicBezTo>
                    <a:pt x="1078" y="86"/>
                    <a:pt x="963" y="0"/>
                    <a:pt x="839" y="18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87" y="125"/>
                    <a:pt x="0" y="240"/>
                    <a:pt x="18" y="364"/>
                  </a:cubicBezTo>
                  <a:cubicBezTo>
                    <a:pt x="34" y="477"/>
                    <a:pt x="131" y="559"/>
                    <a:pt x="242" y="559"/>
                  </a:cubicBez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ṩļïďe">
              <a:extLst>
                <a:ext uri="{FF2B5EF4-FFF2-40B4-BE49-F238E27FC236}">
                  <a16:creationId xmlns:a16="http://schemas.microsoft.com/office/drawing/2014/main" id="{635FB0C2-3AF2-40F7-96D3-00511888477B}"/>
                </a:ext>
              </a:extLst>
            </p:cNvPr>
            <p:cNvSpPr/>
            <p:nvPr/>
          </p:nvSpPr>
          <p:spPr bwMode="auto">
            <a:xfrm>
              <a:off x="4797329" y="4028824"/>
              <a:ext cx="186028" cy="91906"/>
            </a:xfrm>
            <a:custGeom>
              <a:avLst/>
              <a:gdLst>
                <a:gd name="T0" fmla="*/ 269 w 1097"/>
                <a:gd name="T1" fmla="*/ 543 h 544"/>
                <a:gd name="T2" fmla="*/ 885 w 1097"/>
                <a:gd name="T3" fmla="*/ 466 h 544"/>
                <a:gd name="T4" fmla="*/ 1082 w 1097"/>
                <a:gd name="T5" fmla="*/ 213 h 544"/>
                <a:gd name="T6" fmla="*/ 829 w 1097"/>
                <a:gd name="T7" fmla="*/ 16 h 544"/>
                <a:gd name="T8" fmla="*/ 213 w 1097"/>
                <a:gd name="T9" fmla="*/ 93 h 544"/>
                <a:gd name="T10" fmla="*/ 16 w 1097"/>
                <a:gd name="T11" fmla="*/ 346 h 544"/>
                <a:gd name="T12" fmla="*/ 241 w 1097"/>
                <a:gd name="T13" fmla="*/ 544 h 544"/>
                <a:gd name="T14" fmla="*/ 269 w 1097"/>
                <a:gd name="T15" fmla="*/ 543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7" h="544">
                  <a:moveTo>
                    <a:pt x="269" y="543"/>
                  </a:moveTo>
                  <a:cubicBezTo>
                    <a:pt x="885" y="466"/>
                    <a:pt x="885" y="466"/>
                    <a:pt x="885" y="466"/>
                  </a:cubicBezTo>
                  <a:cubicBezTo>
                    <a:pt x="1009" y="450"/>
                    <a:pt x="1097" y="337"/>
                    <a:pt x="1082" y="213"/>
                  </a:cubicBezTo>
                  <a:cubicBezTo>
                    <a:pt x="1066" y="88"/>
                    <a:pt x="953" y="0"/>
                    <a:pt x="829" y="16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89" y="108"/>
                    <a:pt x="0" y="221"/>
                    <a:pt x="16" y="346"/>
                  </a:cubicBezTo>
                  <a:cubicBezTo>
                    <a:pt x="30" y="461"/>
                    <a:pt x="128" y="544"/>
                    <a:pt x="241" y="544"/>
                  </a:cubicBezTo>
                  <a:cubicBezTo>
                    <a:pt x="250" y="544"/>
                    <a:pt x="260" y="544"/>
                    <a:pt x="269" y="543"/>
                  </a:cubicBez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sḻiḓé">
              <a:extLst>
                <a:ext uri="{FF2B5EF4-FFF2-40B4-BE49-F238E27FC236}">
                  <a16:creationId xmlns:a16="http://schemas.microsoft.com/office/drawing/2014/main" id="{060C654E-F104-44A4-BF38-390A3C4C82F9}"/>
                </a:ext>
              </a:extLst>
            </p:cNvPr>
            <p:cNvSpPr/>
            <p:nvPr/>
          </p:nvSpPr>
          <p:spPr bwMode="auto">
            <a:xfrm>
              <a:off x="4816153" y="4104121"/>
              <a:ext cx="188243" cy="99658"/>
            </a:xfrm>
            <a:custGeom>
              <a:avLst/>
              <a:gdLst>
                <a:gd name="T0" fmla="*/ 903 w 1108"/>
                <a:gd name="T1" fmla="*/ 469 h 588"/>
                <a:gd name="T2" fmla="*/ 1084 w 1108"/>
                <a:gd name="T3" fmla="*/ 204 h 588"/>
                <a:gd name="T4" fmla="*/ 820 w 1108"/>
                <a:gd name="T5" fmla="*/ 23 h 588"/>
                <a:gd name="T6" fmla="*/ 204 w 1108"/>
                <a:gd name="T7" fmla="*/ 139 h 588"/>
                <a:gd name="T8" fmla="*/ 23 w 1108"/>
                <a:gd name="T9" fmla="*/ 403 h 588"/>
                <a:gd name="T10" fmla="*/ 245 w 1108"/>
                <a:gd name="T11" fmla="*/ 588 h 588"/>
                <a:gd name="T12" fmla="*/ 287 w 1108"/>
                <a:gd name="T13" fmla="*/ 584 h 588"/>
                <a:gd name="T14" fmla="*/ 903 w 1108"/>
                <a:gd name="T15" fmla="*/ 469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8" h="588">
                  <a:moveTo>
                    <a:pt x="903" y="469"/>
                  </a:moveTo>
                  <a:cubicBezTo>
                    <a:pt x="1026" y="446"/>
                    <a:pt x="1108" y="327"/>
                    <a:pt x="1084" y="204"/>
                  </a:cubicBezTo>
                  <a:cubicBezTo>
                    <a:pt x="1061" y="81"/>
                    <a:pt x="943" y="0"/>
                    <a:pt x="820" y="23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81" y="162"/>
                    <a:pt x="0" y="280"/>
                    <a:pt x="23" y="403"/>
                  </a:cubicBezTo>
                  <a:cubicBezTo>
                    <a:pt x="43" y="512"/>
                    <a:pt x="138" y="588"/>
                    <a:pt x="245" y="588"/>
                  </a:cubicBezTo>
                  <a:cubicBezTo>
                    <a:pt x="259" y="588"/>
                    <a:pt x="273" y="587"/>
                    <a:pt x="287" y="584"/>
                  </a:cubicBezTo>
                  <a:lnTo>
                    <a:pt x="903" y="469"/>
                  </a:ln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ṧḻïḑè">
              <a:extLst>
                <a:ext uri="{FF2B5EF4-FFF2-40B4-BE49-F238E27FC236}">
                  <a16:creationId xmlns:a16="http://schemas.microsoft.com/office/drawing/2014/main" id="{F85B6B96-A749-496F-81F2-5F9E427FE331}"/>
                </a:ext>
              </a:extLst>
            </p:cNvPr>
            <p:cNvSpPr/>
            <p:nvPr/>
          </p:nvSpPr>
          <p:spPr bwMode="auto">
            <a:xfrm>
              <a:off x="4854909" y="4182740"/>
              <a:ext cx="168311" cy="87477"/>
            </a:xfrm>
            <a:custGeom>
              <a:avLst/>
              <a:gdLst>
                <a:gd name="T0" fmla="*/ 971 w 990"/>
                <a:gd name="T1" fmla="*/ 186 h 514"/>
                <a:gd name="T2" fmla="*/ 737 w 990"/>
                <a:gd name="T3" fmla="*/ 19 h 514"/>
                <a:gd name="T4" fmla="*/ 186 w 990"/>
                <a:gd name="T5" fmla="*/ 111 h 514"/>
                <a:gd name="T6" fmla="*/ 19 w 990"/>
                <a:gd name="T7" fmla="*/ 344 h 514"/>
                <a:gd name="T8" fmla="*/ 219 w 990"/>
                <a:gd name="T9" fmla="*/ 514 h 514"/>
                <a:gd name="T10" fmla="*/ 253 w 990"/>
                <a:gd name="T11" fmla="*/ 511 h 514"/>
                <a:gd name="T12" fmla="*/ 804 w 990"/>
                <a:gd name="T13" fmla="*/ 419 h 514"/>
                <a:gd name="T14" fmla="*/ 971 w 990"/>
                <a:gd name="T15" fmla="*/ 18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0" h="514">
                  <a:moveTo>
                    <a:pt x="971" y="186"/>
                  </a:moveTo>
                  <a:cubicBezTo>
                    <a:pt x="953" y="75"/>
                    <a:pt x="848" y="0"/>
                    <a:pt x="737" y="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75" y="129"/>
                    <a:pt x="0" y="234"/>
                    <a:pt x="19" y="344"/>
                  </a:cubicBezTo>
                  <a:cubicBezTo>
                    <a:pt x="35" y="444"/>
                    <a:pt x="122" y="514"/>
                    <a:pt x="219" y="514"/>
                  </a:cubicBezTo>
                  <a:cubicBezTo>
                    <a:pt x="230" y="514"/>
                    <a:pt x="241" y="513"/>
                    <a:pt x="253" y="511"/>
                  </a:cubicBezTo>
                  <a:cubicBezTo>
                    <a:pt x="804" y="419"/>
                    <a:pt x="804" y="419"/>
                    <a:pt x="804" y="419"/>
                  </a:cubicBezTo>
                  <a:cubicBezTo>
                    <a:pt x="915" y="401"/>
                    <a:pt x="990" y="296"/>
                    <a:pt x="971" y="186"/>
                  </a:cubicBez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ľïdè">
              <a:extLst>
                <a:ext uri="{FF2B5EF4-FFF2-40B4-BE49-F238E27FC236}">
                  <a16:creationId xmlns:a16="http://schemas.microsoft.com/office/drawing/2014/main" id="{3A6BEA00-9A47-4A05-A746-76CCC7445175}"/>
                </a:ext>
              </a:extLst>
            </p:cNvPr>
            <p:cNvSpPr/>
            <p:nvPr/>
          </p:nvSpPr>
          <p:spPr bwMode="auto">
            <a:xfrm>
              <a:off x="6401822" y="3857191"/>
              <a:ext cx="219247" cy="244715"/>
            </a:xfrm>
            <a:custGeom>
              <a:avLst/>
              <a:gdLst>
                <a:gd name="T0" fmla="*/ 1136 w 1290"/>
                <a:gd name="T1" fmla="*/ 488 h 1438"/>
                <a:gd name="T2" fmla="*/ 924 w 1290"/>
                <a:gd name="T3" fmla="*/ 1310 h 1438"/>
                <a:gd name="T4" fmla="*/ 154 w 1290"/>
                <a:gd name="T5" fmla="*/ 951 h 1438"/>
                <a:gd name="T6" fmla="*/ 366 w 1290"/>
                <a:gd name="T7" fmla="*/ 128 h 1438"/>
                <a:gd name="T8" fmla="*/ 1136 w 1290"/>
                <a:gd name="T9" fmla="*/ 488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0" h="1438">
                  <a:moveTo>
                    <a:pt x="1136" y="488"/>
                  </a:moveTo>
                  <a:cubicBezTo>
                    <a:pt x="1290" y="814"/>
                    <a:pt x="1196" y="1182"/>
                    <a:pt x="924" y="1310"/>
                  </a:cubicBezTo>
                  <a:cubicBezTo>
                    <a:pt x="653" y="1438"/>
                    <a:pt x="309" y="1278"/>
                    <a:pt x="154" y="951"/>
                  </a:cubicBezTo>
                  <a:cubicBezTo>
                    <a:pt x="0" y="625"/>
                    <a:pt x="95" y="256"/>
                    <a:pt x="366" y="128"/>
                  </a:cubicBezTo>
                  <a:cubicBezTo>
                    <a:pt x="637" y="0"/>
                    <a:pt x="982" y="161"/>
                    <a:pt x="1136" y="488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ṩḻïḓê">
              <a:extLst>
                <a:ext uri="{FF2B5EF4-FFF2-40B4-BE49-F238E27FC236}">
                  <a16:creationId xmlns:a16="http://schemas.microsoft.com/office/drawing/2014/main" id="{AB1EF7BD-BD2F-490D-A52C-3E8AC00434F8}"/>
                </a:ext>
              </a:extLst>
            </p:cNvPr>
            <p:cNvSpPr/>
            <p:nvPr/>
          </p:nvSpPr>
          <p:spPr bwMode="auto">
            <a:xfrm>
              <a:off x="6072951" y="4415276"/>
              <a:ext cx="26575" cy="25468"/>
            </a:xfrm>
            <a:prstGeom prst="ellipse">
              <a:avLst/>
            </a:prstGeom>
            <a:solidFill>
              <a:srgbClr val="343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ṥ1iḋe">
              <a:extLst>
                <a:ext uri="{FF2B5EF4-FFF2-40B4-BE49-F238E27FC236}">
                  <a16:creationId xmlns:a16="http://schemas.microsoft.com/office/drawing/2014/main" id="{0EDE8E9F-143B-4A32-B2F3-CDFB5D919B40}"/>
                </a:ext>
              </a:extLst>
            </p:cNvPr>
            <p:cNvSpPr/>
            <p:nvPr/>
          </p:nvSpPr>
          <p:spPr bwMode="auto">
            <a:xfrm>
              <a:off x="6112814" y="4418597"/>
              <a:ext cx="25468" cy="25468"/>
            </a:xfrm>
            <a:prstGeom prst="ellipse">
              <a:avLst/>
            </a:prstGeom>
            <a:solidFill>
              <a:srgbClr val="343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śliḋè">
              <a:extLst>
                <a:ext uri="{FF2B5EF4-FFF2-40B4-BE49-F238E27FC236}">
                  <a16:creationId xmlns:a16="http://schemas.microsoft.com/office/drawing/2014/main" id="{6ED7FF64-3601-49D4-AC80-772C03D063E8}"/>
                </a:ext>
              </a:extLst>
            </p:cNvPr>
            <p:cNvSpPr/>
            <p:nvPr/>
          </p:nvSpPr>
          <p:spPr bwMode="auto">
            <a:xfrm>
              <a:off x="6159321" y="4385378"/>
              <a:ext cx="325550" cy="117375"/>
            </a:xfrm>
            <a:custGeom>
              <a:avLst/>
              <a:gdLst>
                <a:gd name="T0" fmla="*/ 1889 w 1910"/>
                <a:gd name="T1" fmla="*/ 372 h 690"/>
                <a:gd name="T2" fmla="*/ 294 w 1910"/>
                <a:gd name="T3" fmla="*/ 0 h 690"/>
                <a:gd name="T4" fmla="*/ 0 w 1910"/>
                <a:gd name="T5" fmla="*/ 600 h 690"/>
                <a:gd name="T6" fmla="*/ 1910 w 1910"/>
                <a:gd name="T7" fmla="*/ 690 h 690"/>
                <a:gd name="T8" fmla="*/ 1889 w 1910"/>
                <a:gd name="T9" fmla="*/ 37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0" h="690">
                  <a:moveTo>
                    <a:pt x="1889" y="372"/>
                  </a:moveTo>
                  <a:cubicBezTo>
                    <a:pt x="1565" y="146"/>
                    <a:pt x="898" y="32"/>
                    <a:pt x="294" y="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1910" y="690"/>
                    <a:pt x="1910" y="690"/>
                    <a:pt x="1910" y="690"/>
                  </a:cubicBezTo>
                  <a:lnTo>
                    <a:pt x="1889" y="372"/>
                  </a:lnTo>
                  <a:close/>
                </a:path>
              </a:pathLst>
            </a:cu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ṣļîḓè">
              <a:extLst>
                <a:ext uri="{FF2B5EF4-FFF2-40B4-BE49-F238E27FC236}">
                  <a16:creationId xmlns:a16="http://schemas.microsoft.com/office/drawing/2014/main" id="{DC28F472-AEE1-4D55-962A-02085072E0D2}"/>
                </a:ext>
              </a:extLst>
            </p:cNvPr>
            <p:cNvSpPr/>
            <p:nvPr/>
          </p:nvSpPr>
          <p:spPr bwMode="auto">
            <a:xfrm>
              <a:off x="5822698" y="3843903"/>
              <a:ext cx="88585" cy="222569"/>
            </a:xfrm>
            <a:custGeom>
              <a:avLst/>
              <a:gdLst>
                <a:gd name="T0" fmla="*/ 12 w 522"/>
                <a:gd name="T1" fmla="*/ 905 h 1309"/>
                <a:gd name="T2" fmla="*/ 68 w 522"/>
                <a:gd name="T3" fmla="*/ 1309 h 1309"/>
                <a:gd name="T4" fmla="*/ 184 w 522"/>
                <a:gd name="T5" fmla="*/ 1274 h 1309"/>
                <a:gd name="T6" fmla="*/ 338 w 522"/>
                <a:gd name="T7" fmla="*/ 187 h 1309"/>
                <a:gd name="T8" fmla="*/ 522 w 522"/>
                <a:gd name="T9" fmla="*/ 0 h 1309"/>
                <a:gd name="T10" fmla="*/ 240 w 522"/>
                <a:gd name="T11" fmla="*/ 116 h 1309"/>
                <a:gd name="T12" fmla="*/ 12 w 522"/>
                <a:gd name="T13" fmla="*/ 905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1309">
                  <a:moveTo>
                    <a:pt x="12" y="905"/>
                  </a:moveTo>
                  <a:cubicBezTo>
                    <a:pt x="16" y="1135"/>
                    <a:pt x="66" y="1302"/>
                    <a:pt x="68" y="1309"/>
                  </a:cubicBezTo>
                  <a:cubicBezTo>
                    <a:pt x="184" y="1274"/>
                    <a:pt x="184" y="1274"/>
                    <a:pt x="184" y="1274"/>
                  </a:cubicBezTo>
                  <a:cubicBezTo>
                    <a:pt x="182" y="1267"/>
                    <a:pt x="0" y="642"/>
                    <a:pt x="338" y="187"/>
                  </a:cubicBezTo>
                  <a:cubicBezTo>
                    <a:pt x="390" y="118"/>
                    <a:pt x="452" y="55"/>
                    <a:pt x="522" y="0"/>
                  </a:cubicBezTo>
                  <a:cubicBezTo>
                    <a:pt x="395" y="68"/>
                    <a:pt x="292" y="102"/>
                    <a:pt x="240" y="116"/>
                  </a:cubicBezTo>
                  <a:cubicBezTo>
                    <a:pt x="85" y="326"/>
                    <a:pt x="6" y="599"/>
                    <a:pt x="12" y="905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şľïdè">
              <a:extLst>
                <a:ext uri="{FF2B5EF4-FFF2-40B4-BE49-F238E27FC236}">
                  <a16:creationId xmlns:a16="http://schemas.microsoft.com/office/drawing/2014/main" id="{14C6D9FB-F261-4C6B-91E2-6124289E1E0B}"/>
                </a:ext>
              </a:extLst>
            </p:cNvPr>
            <p:cNvSpPr/>
            <p:nvPr/>
          </p:nvSpPr>
          <p:spPr bwMode="auto">
            <a:xfrm>
              <a:off x="6333169" y="4129589"/>
              <a:ext cx="9965" cy="3321"/>
            </a:xfrm>
            <a:custGeom>
              <a:avLst/>
              <a:gdLst>
                <a:gd name="T0" fmla="*/ 0 w 9"/>
                <a:gd name="T1" fmla="*/ 0 h 3"/>
                <a:gd name="T2" fmla="*/ 9 w 9"/>
                <a:gd name="T3" fmla="*/ 3 h 3"/>
                <a:gd name="T4" fmla="*/ 0 w 9"/>
                <a:gd name="T5" fmla="*/ 0 h 3"/>
                <a:gd name="T6" fmla="*/ 0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śľíḑè">
              <a:extLst>
                <a:ext uri="{FF2B5EF4-FFF2-40B4-BE49-F238E27FC236}">
                  <a16:creationId xmlns:a16="http://schemas.microsoft.com/office/drawing/2014/main" id="{298E7C15-B789-4D44-964C-025B80A46A5A}"/>
                </a:ext>
              </a:extLst>
            </p:cNvPr>
            <p:cNvSpPr/>
            <p:nvPr/>
          </p:nvSpPr>
          <p:spPr bwMode="auto">
            <a:xfrm>
              <a:off x="6282232" y="3842796"/>
              <a:ext cx="93014" cy="293437"/>
            </a:xfrm>
            <a:custGeom>
              <a:avLst/>
              <a:gdLst>
                <a:gd name="T0" fmla="*/ 278 w 547"/>
                <a:gd name="T1" fmla="*/ 121 h 1732"/>
                <a:gd name="T2" fmla="*/ 0 w 547"/>
                <a:gd name="T3" fmla="*/ 0 h 1732"/>
                <a:gd name="T4" fmla="*/ 173 w 547"/>
                <a:gd name="T5" fmla="*/ 183 h 1732"/>
                <a:gd name="T6" fmla="*/ 398 w 547"/>
                <a:gd name="T7" fmla="*/ 1153 h 1732"/>
                <a:gd name="T8" fmla="*/ 301 w 547"/>
                <a:gd name="T9" fmla="*/ 1695 h 1732"/>
                <a:gd name="T10" fmla="*/ 359 w 547"/>
                <a:gd name="T11" fmla="*/ 1714 h 1732"/>
                <a:gd name="T12" fmla="*/ 417 w 547"/>
                <a:gd name="T13" fmla="*/ 1732 h 1732"/>
                <a:gd name="T14" fmla="*/ 519 w 547"/>
                <a:gd name="T15" fmla="*/ 1164 h 1732"/>
                <a:gd name="T16" fmla="*/ 278 w 547"/>
                <a:gd name="T17" fmla="*/ 121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32">
                  <a:moveTo>
                    <a:pt x="278" y="121"/>
                  </a:moveTo>
                  <a:cubicBezTo>
                    <a:pt x="209" y="93"/>
                    <a:pt x="84" y="42"/>
                    <a:pt x="0" y="0"/>
                  </a:cubicBezTo>
                  <a:cubicBezTo>
                    <a:pt x="66" y="54"/>
                    <a:pt x="124" y="115"/>
                    <a:pt x="173" y="183"/>
                  </a:cubicBezTo>
                  <a:cubicBezTo>
                    <a:pt x="392" y="484"/>
                    <a:pt x="416" y="877"/>
                    <a:pt x="398" y="1153"/>
                  </a:cubicBezTo>
                  <a:cubicBezTo>
                    <a:pt x="377" y="1457"/>
                    <a:pt x="302" y="1692"/>
                    <a:pt x="301" y="1695"/>
                  </a:cubicBezTo>
                  <a:cubicBezTo>
                    <a:pt x="359" y="1714"/>
                    <a:pt x="359" y="1714"/>
                    <a:pt x="359" y="1714"/>
                  </a:cubicBezTo>
                  <a:cubicBezTo>
                    <a:pt x="417" y="1732"/>
                    <a:pt x="417" y="1732"/>
                    <a:pt x="417" y="1732"/>
                  </a:cubicBezTo>
                  <a:cubicBezTo>
                    <a:pt x="420" y="1722"/>
                    <a:pt x="497" y="1483"/>
                    <a:pt x="519" y="1164"/>
                  </a:cubicBezTo>
                  <a:cubicBezTo>
                    <a:pt x="547" y="743"/>
                    <a:pt x="464" y="382"/>
                    <a:pt x="278" y="121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ṡľïḓe">
              <a:extLst>
                <a:ext uri="{FF2B5EF4-FFF2-40B4-BE49-F238E27FC236}">
                  <a16:creationId xmlns:a16="http://schemas.microsoft.com/office/drawing/2014/main" id="{05C7E916-1B13-4C95-8ACF-C8B416FC8B07}"/>
                </a:ext>
              </a:extLst>
            </p:cNvPr>
            <p:cNvSpPr/>
            <p:nvPr/>
          </p:nvSpPr>
          <p:spPr bwMode="auto">
            <a:xfrm>
              <a:off x="6282232" y="4069795"/>
              <a:ext cx="126233" cy="126233"/>
            </a:xfrm>
            <a:prstGeom prst="ellipse">
              <a:avLst/>
            </a:pr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ṩļïdè">
              <a:extLst>
                <a:ext uri="{FF2B5EF4-FFF2-40B4-BE49-F238E27FC236}">
                  <a16:creationId xmlns:a16="http://schemas.microsoft.com/office/drawing/2014/main" id="{448CDE3B-B172-4607-B9C1-BF9BCF2FF342}"/>
                </a:ext>
              </a:extLst>
            </p:cNvPr>
            <p:cNvSpPr/>
            <p:nvPr/>
          </p:nvSpPr>
          <p:spPr bwMode="auto">
            <a:xfrm>
              <a:off x="6277803" y="4065366"/>
              <a:ext cx="135092" cy="135092"/>
            </a:xfrm>
            <a:custGeom>
              <a:avLst/>
              <a:gdLst>
                <a:gd name="T0" fmla="*/ 397 w 794"/>
                <a:gd name="T1" fmla="*/ 795 h 795"/>
                <a:gd name="T2" fmla="*/ 0 w 794"/>
                <a:gd name="T3" fmla="*/ 397 h 795"/>
                <a:gd name="T4" fmla="*/ 397 w 794"/>
                <a:gd name="T5" fmla="*/ 0 h 795"/>
                <a:gd name="T6" fmla="*/ 794 w 794"/>
                <a:gd name="T7" fmla="*/ 397 h 795"/>
                <a:gd name="T8" fmla="*/ 397 w 794"/>
                <a:gd name="T9" fmla="*/ 795 h 795"/>
                <a:gd name="T10" fmla="*/ 397 w 794"/>
                <a:gd name="T11" fmla="*/ 53 h 795"/>
                <a:gd name="T12" fmla="*/ 53 w 794"/>
                <a:gd name="T13" fmla="*/ 397 h 795"/>
                <a:gd name="T14" fmla="*/ 397 w 794"/>
                <a:gd name="T15" fmla="*/ 741 h 795"/>
                <a:gd name="T16" fmla="*/ 741 w 794"/>
                <a:gd name="T17" fmla="*/ 397 h 795"/>
                <a:gd name="T18" fmla="*/ 397 w 794"/>
                <a:gd name="T19" fmla="*/ 53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4" h="795">
                  <a:moveTo>
                    <a:pt x="397" y="795"/>
                  </a:moveTo>
                  <a:cubicBezTo>
                    <a:pt x="178" y="795"/>
                    <a:pt x="0" y="616"/>
                    <a:pt x="0" y="397"/>
                  </a:cubicBezTo>
                  <a:cubicBezTo>
                    <a:pt x="0" y="178"/>
                    <a:pt x="178" y="0"/>
                    <a:pt x="397" y="0"/>
                  </a:cubicBezTo>
                  <a:cubicBezTo>
                    <a:pt x="616" y="0"/>
                    <a:pt x="794" y="178"/>
                    <a:pt x="794" y="397"/>
                  </a:cubicBezTo>
                  <a:cubicBezTo>
                    <a:pt x="794" y="616"/>
                    <a:pt x="616" y="795"/>
                    <a:pt x="397" y="795"/>
                  </a:cubicBezTo>
                  <a:close/>
                  <a:moveTo>
                    <a:pt x="397" y="53"/>
                  </a:moveTo>
                  <a:cubicBezTo>
                    <a:pt x="208" y="53"/>
                    <a:pt x="53" y="208"/>
                    <a:pt x="53" y="397"/>
                  </a:cubicBezTo>
                  <a:cubicBezTo>
                    <a:pt x="53" y="587"/>
                    <a:pt x="208" y="741"/>
                    <a:pt x="397" y="741"/>
                  </a:cubicBezTo>
                  <a:cubicBezTo>
                    <a:pt x="587" y="741"/>
                    <a:pt x="741" y="587"/>
                    <a:pt x="741" y="397"/>
                  </a:cubicBezTo>
                  <a:cubicBezTo>
                    <a:pt x="741" y="208"/>
                    <a:pt x="587" y="53"/>
                    <a:pt x="397" y="53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ṥḷiḑé">
              <a:extLst>
                <a:ext uri="{FF2B5EF4-FFF2-40B4-BE49-F238E27FC236}">
                  <a16:creationId xmlns:a16="http://schemas.microsoft.com/office/drawing/2014/main" id="{469CF6C1-C1EC-4618-A07D-2FA7B43B77DD}"/>
                </a:ext>
              </a:extLst>
            </p:cNvPr>
            <p:cNvSpPr/>
            <p:nvPr/>
          </p:nvSpPr>
          <p:spPr bwMode="auto">
            <a:xfrm>
              <a:off x="6298842" y="4087512"/>
              <a:ext cx="91906" cy="90800"/>
            </a:xfrm>
            <a:prstGeom prst="ellipse">
              <a:avLst/>
            </a:pr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ŝļîḑê">
              <a:extLst>
                <a:ext uri="{FF2B5EF4-FFF2-40B4-BE49-F238E27FC236}">
                  <a16:creationId xmlns:a16="http://schemas.microsoft.com/office/drawing/2014/main" id="{73685C66-BE6B-488D-85B5-D29D8020B0B7}"/>
                </a:ext>
              </a:extLst>
            </p:cNvPr>
            <p:cNvSpPr/>
            <p:nvPr/>
          </p:nvSpPr>
          <p:spPr bwMode="auto">
            <a:xfrm>
              <a:off x="5758475" y="4232569"/>
              <a:ext cx="90799" cy="240286"/>
            </a:xfrm>
            <a:custGeom>
              <a:avLst/>
              <a:gdLst>
                <a:gd name="T0" fmla="*/ 530 w 535"/>
                <a:gd name="T1" fmla="*/ 1415 h 1415"/>
                <a:gd name="T2" fmla="*/ 198 w 535"/>
                <a:gd name="T3" fmla="*/ 1201 h 1415"/>
                <a:gd name="T4" fmla="*/ 0 w 535"/>
                <a:gd name="T5" fmla="*/ 15 h 1415"/>
                <a:gd name="T6" fmla="*/ 90 w 535"/>
                <a:gd name="T7" fmla="*/ 0 h 1415"/>
                <a:gd name="T8" fmla="*/ 288 w 535"/>
                <a:gd name="T9" fmla="*/ 1186 h 1415"/>
                <a:gd name="T10" fmla="*/ 535 w 535"/>
                <a:gd name="T11" fmla="*/ 1324 h 1415"/>
                <a:gd name="T12" fmla="*/ 530 w 535"/>
                <a:gd name="T13" fmla="*/ 1415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1415">
                  <a:moveTo>
                    <a:pt x="530" y="1415"/>
                  </a:moveTo>
                  <a:cubicBezTo>
                    <a:pt x="234" y="1399"/>
                    <a:pt x="199" y="1209"/>
                    <a:pt x="198" y="120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288" y="1186"/>
                    <a:pt x="288" y="1186"/>
                    <a:pt x="288" y="1186"/>
                  </a:cubicBezTo>
                  <a:cubicBezTo>
                    <a:pt x="289" y="1191"/>
                    <a:pt x="316" y="1312"/>
                    <a:pt x="535" y="1324"/>
                  </a:cubicBezTo>
                  <a:lnTo>
                    <a:pt x="530" y="1415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ṣľïḋê">
              <a:extLst>
                <a:ext uri="{FF2B5EF4-FFF2-40B4-BE49-F238E27FC236}">
                  <a16:creationId xmlns:a16="http://schemas.microsoft.com/office/drawing/2014/main" id="{11462E2D-C78F-44B8-A2CB-E67C7CC588F9}"/>
                </a:ext>
              </a:extLst>
            </p:cNvPr>
            <p:cNvSpPr/>
            <p:nvPr/>
          </p:nvSpPr>
          <p:spPr bwMode="auto">
            <a:xfrm>
              <a:off x="5956683" y="4189384"/>
              <a:ext cx="54258" cy="254682"/>
            </a:xfrm>
            <a:custGeom>
              <a:avLst/>
              <a:gdLst>
                <a:gd name="T0" fmla="*/ 44 w 318"/>
                <a:gd name="T1" fmla="*/ 1497 h 1497"/>
                <a:gd name="T2" fmla="*/ 288 w 318"/>
                <a:gd name="T3" fmla="*/ 1187 h 1497"/>
                <a:gd name="T4" fmla="*/ 90 w 318"/>
                <a:gd name="T5" fmla="*/ 0 h 1497"/>
                <a:gd name="T6" fmla="*/ 0 w 318"/>
                <a:gd name="T7" fmla="*/ 15 h 1497"/>
                <a:gd name="T8" fmla="*/ 198 w 318"/>
                <a:gd name="T9" fmla="*/ 1202 h 1497"/>
                <a:gd name="T10" fmla="*/ 10 w 318"/>
                <a:gd name="T11" fmla="*/ 1412 h 1497"/>
                <a:gd name="T12" fmla="*/ 44 w 318"/>
                <a:gd name="T13" fmla="*/ 1497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497">
                  <a:moveTo>
                    <a:pt x="44" y="1497"/>
                  </a:moveTo>
                  <a:cubicBezTo>
                    <a:pt x="318" y="1386"/>
                    <a:pt x="290" y="1195"/>
                    <a:pt x="288" y="118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98" y="1202"/>
                    <a:pt x="198" y="1202"/>
                    <a:pt x="198" y="1202"/>
                  </a:cubicBezTo>
                  <a:cubicBezTo>
                    <a:pt x="199" y="1206"/>
                    <a:pt x="213" y="1330"/>
                    <a:pt x="10" y="1412"/>
                  </a:cubicBezTo>
                  <a:lnTo>
                    <a:pt x="44" y="1497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ṡḷïďê">
              <a:extLst>
                <a:ext uri="{FF2B5EF4-FFF2-40B4-BE49-F238E27FC236}">
                  <a16:creationId xmlns:a16="http://schemas.microsoft.com/office/drawing/2014/main" id="{0FB090C5-629D-4908-AD76-997A9ABFEFD1}"/>
                </a:ext>
              </a:extLst>
            </p:cNvPr>
            <p:cNvSpPr/>
            <p:nvPr/>
          </p:nvSpPr>
          <p:spPr bwMode="auto">
            <a:xfrm>
              <a:off x="5829343" y="4445173"/>
              <a:ext cx="57580" cy="40970"/>
            </a:xfrm>
            <a:custGeom>
              <a:avLst/>
              <a:gdLst>
                <a:gd name="T0" fmla="*/ 188 w 336"/>
                <a:gd name="T1" fmla="*/ 17 h 238"/>
                <a:gd name="T2" fmla="*/ 325 w 336"/>
                <a:gd name="T3" fmla="*/ 150 h 238"/>
                <a:gd name="T4" fmla="*/ 148 w 336"/>
                <a:gd name="T5" fmla="*/ 221 h 238"/>
                <a:gd name="T6" fmla="*/ 11 w 336"/>
                <a:gd name="T7" fmla="*/ 88 h 238"/>
                <a:gd name="T8" fmla="*/ 188 w 336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238">
                  <a:moveTo>
                    <a:pt x="188" y="17"/>
                  </a:moveTo>
                  <a:cubicBezTo>
                    <a:pt x="275" y="34"/>
                    <a:pt x="336" y="94"/>
                    <a:pt x="325" y="150"/>
                  </a:cubicBezTo>
                  <a:cubicBezTo>
                    <a:pt x="314" y="206"/>
                    <a:pt x="235" y="238"/>
                    <a:pt x="148" y="221"/>
                  </a:cubicBezTo>
                  <a:cubicBezTo>
                    <a:pt x="61" y="203"/>
                    <a:pt x="0" y="144"/>
                    <a:pt x="11" y="88"/>
                  </a:cubicBezTo>
                  <a:cubicBezTo>
                    <a:pt x="22" y="32"/>
                    <a:pt x="102" y="0"/>
                    <a:pt x="188" y="17"/>
                  </a:cubicBezTo>
                  <a:close/>
                </a:path>
              </a:pathLst>
            </a:custGeom>
            <a:solidFill>
              <a:srgbClr val="29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śḻíďè">
              <a:extLst>
                <a:ext uri="{FF2B5EF4-FFF2-40B4-BE49-F238E27FC236}">
                  <a16:creationId xmlns:a16="http://schemas.microsoft.com/office/drawing/2014/main" id="{5931B22B-A4CF-400D-85A1-8D203607081E}"/>
                </a:ext>
              </a:extLst>
            </p:cNvPr>
            <p:cNvSpPr/>
            <p:nvPr/>
          </p:nvSpPr>
          <p:spPr bwMode="auto">
            <a:xfrm>
              <a:off x="5924572" y="4427456"/>
              <a:ext cx="56472" cy="45399"/>
            </a:xfrm>
            <a:custGeom>
              <a:avLst/>
              <a:gdLst>
                <a:gd name="T0" fmla="*/ 115 w 334"/>
                <a:gd name="T1" fmla="*/ 44 h 268"/>
                <a:gd name="T2" fmla="*/ 28 w 334"/>
                <a:gd name="T3" fmla="*/ 214 h 268"/>
                <a:gd name="T4" fmla="*/ 219 w 334"/>
                <a:gd name="T5" fmla="*/ 223 h 268"/>
                <a:gd name="T6" fmla="*/ 305 w 334"/>
                <a:gd name="T7" fmla="*/ 53 h 268"/>
                <a:gd name="T8" fmla="*/ 115 w 334"/>
                <a:gd name="T9" fmla="*/ 4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68">
                  <a:moveTo>
                    <a:pt x="115" y="44"/>
                  </a:moveTo>
                  <a:cubicBezTo>
                    <a:pt x="38" y="89"/>
                    <a:pt x="0" y="165"/>
                    <a:pt x="28" y="214"/>
                  </a:cubicBezTo>
                  <a:cubicBezTo>
                    <a:pt x="57" y="264"/>
                    <a:pt x="143" y="268"/>
                    <a:pt x="219" y="223"/>
                  </a:cubicBezTo>
                  <a:cubicBezTo>
                    <a:pt x="296" y="179"/>
                    <a:pt x="334" y="102"/>
                    <a:pt x="305" y="53"/>
                  </a:cubicBezTo>
                  <a:cubicBezTo>
                    <a:pt x="277" y="4"/>
                    <a:pt x="191" y="0"/>
                    <a:pt x="115" y="44"/>
                  </a:cubicBezTo>
                  <a:close/>
                </a:path>
              </a:pathLst>
            </a:custGeom>
            <a:solidFill>
              <a:srgbClr val="29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śḻiḑé">
              <a:extLst>
                <a:ext uri="{FF2B5EF4-FFF2-40B4-BE49-F238E27FC236}">
                  <a16:creationId xmlns:a16="http://schemas.microsoft.com/office/drawing/2014/main" id="{C37D5711-ADA5-4249-A2DA-397D5D56C1AB}"/>
                </a:ext>
              </a:extLst>
            </p:cNvPr>
            <p:cNvSpPr/>
            <p:nvPr/>
          </p:nvSpPr>
          <p:spPr bwMode="auto">
            <a:xfrm>
              <a:off x="5746294" y="4024395"/>
              <a:ext cx="230321" cy="217033"/>
            </a:xfrm>
            <a:custGeom>
              <a:avLst/>
              <a:gdLst>
                <a:gd name="T0" fmla="*/ 43 w 1356"/>
                <a:gd name="T1" fmla="*/ 1277 h 1277"/>
                <a:gd name="T2" fmla="*/ 33 w 1356"/>
                <a:gd name="T3" fmla="*/ 750 h 1277"/>
                <a:gd name="T4" fmla="*/ 523 w 1356"/>
                <a:gd name="T5" fmla="*/ 109 h 1277"/>
                <a:gd name="T6" fmla="*/ 1356 w 1356"/>
                <a:gd name="T7" fmla="*/ 1050 h 1277"/>
                <a:gd name="T8" fmla="*/ 1221 w 1356"/>
                <a:gd name="T9" fmla="*/ 1072 h 1277"/>
                <a:gd name="T10" fmla="*/ 546 w 1356"/>
                <a:gd name="T11" fmla="*/ 244 h 1277"/>
                <a:gd name="T12" fmla="*/ 169 w 1356"/>
                <a:gd name="T13" fmla="*/ 766 h 1277"/>
                <a:gd name="T14" fmla="*/ 178 w 1356"/>
                <a:gd name="T15" fmla="*/ 1254 h 1277"/>
                <a:gd name="T16" fmla="*/ 43 w 1356"/>
                <a:gd name="T17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6" h="1277">
                  <a:moveTo>
                    <a:pt x="43" y="1277"/>
                  </a:moveTo>
                  <a:cubicBezTo>
                    <a:pt x="41" y="1266"/>
                    <a:pt x="0" y="1016"/>
                    <a:pt x="33" y="750"/>
                  </a:cubicBezTo>
                  <a:cubicBezTo>
                    <a:pt x="80" y="376"/>
                    <a:pt x="249" y="155"/>
                    <a:pt x="523" y="109"/>
                  </a:cubicBezTo>
                  <a:cubicBezTo>
                    <a:pt x="1173" y="0"/>
                    <a:pt x="1349" y="1007"/>
                    <a:pt x="1356" y="1050"/>
                  </a:cubicBezTo>
                  <a:cubicBezTo>
                    <a:pt x="1221" y="1072"/>
                    <a:pt x="1221" y="1072"/>
                    <a:pt x="1221" y="1072"/>
                  </a:cubicBezTo>
                  <a:cubicBezTo>
                    <a:pt x="1220" y="1063"/>
                    <a:pt x="1061" y="158"/>
                    <a:pt x="546" y="244"/>
                  </a:cubicBezTo>
                  <a:cubicBezTo>
                    <a:pt x="335" y="280"/>
                    <a:pt x="208" y="455"/>
                    <a:pt x="169" y="766"/>
                  </a:cubicBezTo>
                  <a:cubicBezTo>
                    <a:pt x="139" y="1014"/>
                    <a:pt x="178" y="1252"/>
                    <a:pt x="178" y="1254"/>
                  </a:cubicBezTo>
                  <a:lnTo>
                    <a:pt x="43" y="1277"/>
                  </a:lnTo>
                  <a:close/>
                </a:path>
              </a:pathLst>
            </a:custGeom>
            <a:solidFill>
              <a:srgbClr val="29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šḷïḑê">
              <a:extLst>
                <a:ext uri="{FF2B5EF4-FFF2-40B4-BE49-F238E27FC236}">
                  <a16:creationId xmlns:a16="http://schemas.microsoft.com/office/drawing/2014/main" id="{3EFAB7D1-1E07-4874-8CCE-C8323AC8A7EA}"/>
                </a:ext>
              </a:extLst>
            </p:cNvPr>
            <p:cNvSpPr/>
            <p:nvPr/>
          </p:nvSpPr>
          <p:spPr bwMode="auto">
            <a:xfrm>
              <a:off x="5130629" y="3632406"/>
              <a:ext cx="160560" cy="160560"/>
            </a:xfrm>
            <a:custGeom>
              <a:avLst/>
              <a:gdLst>
                <a:gd name="T0" fmla="*/ 392 w 944"/>
                <a:gd name="T1" fmla="*/ 45 h 945"/>
                <a:gd name="T2" fmla="*/ 44 w 944"/>
                <a:gd name="T3" fmla="*/ 553 h 945"/>
                <a:gd name="T4" fmla="*/ 552 w 944"/>
                <a:gd name="T5" fmla="*/ 901 h 945"/>
                <a:gd name="T6" fmla="*/ 900 w 944"/>
                <a:gd name="T7" fmla="*/ 392 h 945"/>
                <a:gd name="T8" fmla="*/ 392 w 944"/>
                <a:gd name="T9" fmla="*/ 45 h 945"/>
                <a:gd name="T10" fmla="*/ 772 w 944"/>
                <a:gd name="T11" fmla="*/ 505 h 945"/>
                <a:gd name="T12" fmla="*/ 574 w 944"/>
                <a:gd name="T13" fmla="*/ 543 h 945"/>
                <a:gd name="T14" fmla="*/ 611 w 944"/>
                <a:gd name="T15" fmla="*/ 741 h 945"/>
                <a:gd name="T16" fmla="*/ 439 w 944"/>
                <a:gd name="T17" fmla="*/ 773 h 945"/>
                <a:gd name="T18" fmla="*/ 402 w 944"/>
                <a:gd name="T19" fmla="*/ 575 h 945"/>
                <a:gd name="T20" fmla="*/ 204 w 944"/>
                <a:gd name="T21" fmla="*/ 612 h 945"/>
                <a:gd name="T22" fmla="*/ 172 w 944"/>
                <a:gd name="T23" fmla="*/ 440 h 945"/>
                <a:gd name="T24" fmla="*/ 370 w 944"/>
                <a:gd name="T25" fmla="*/ 403 h 945"/>
                <a:gd name="T26" fmla="*/ 332 w 944"/>
                <a:gd name="T27" fmla="*/ 205 h 945"/>
                <a:gd name="T28" fmla="*/ 505 w 944"/>
                <a:gd name="T29" fmla="*/ 172 h 945"/>
                <a:gd name="T30" fmla="*/ 542 w 944"/>
                <a:gd name="T31" fmla="*/ 370 h 945"/>
                <a:gd name="T32" fmla="*/ 740 w 944"/>
                <a:gd name="T33" fmla="*/ 333 h 945"/>
                <a:gd name="T34" fmla="*/ 772 w 944"/>
                <a:gd name="T35" fmla="*/ 505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4" h="945">
                  <a:moveTo>
                    <a:pt x="392" y="45"/>
                  </a:moveTo>
                  <a:cubicBezTo>
                    <a:pt x="155" y="89"/>
                    <a:pt x="0" y="317"/>
                    <a:pt x="44" y="553"/>
                  </a:cubicBezTo>
                  <a:cubicBezTo>
                    <a:pt x="88" y="789"/>
                    <a:pt x="316" y="945"/>
                    <a:pt x="552" y="901"/>
                  </a:cubicBezTo>
                  <a:cubicBezTo>
                    <a:pt x="789" y="856"/>
                    <a:pt x="944" y="629"/>
                    <a:pt x="900" y="392"/>
                  </a:cubicBezTo>
                  <a:cubicBezTo>
                    <a:pt x="856" y="156"/>
                    <a:pt x="628" y="0"/>
                    <a:pt x="392" y="45"/>
                  </a:cubicBezTo>
                  <a:close/>
                  <a:moveTo>
                    <a:pt x="772" y="505"/>
                  </a:moveTo>
                  <a:cubicBezTo>
                    <a:pt x="574" y="543"/>
                    <a:pt x="574" y="543"/>
                    <a:pt x="574" y="543"/>
                  </a:cubicBezTo>
                  <a:cubicBezTo>
                    <a:pt x="611" y="741"/>
                    <a:pt x="611" y="741"/>
                    <a:pt x="611" y="741"/>
                  </a:cubicBezTo>
                  <a:cubicBezTo>
                    <a:pt x="439" y="773"/>
                    <a:pt x="439" y="773"/>
                    <a:pt x="439" y="773"/>
                  </a:cubicBezTo>
                  <a:cubicBezTo>
                    <a:pt x="402" y="575"/>
                    <a:pt x="402" y="575"/>
                    <a:pt x="402" y="575"/>
                  </a:cubicBezTo>
                  <a:cubicBezTo>
                    <a:pt x="204" y="612"/>
                    <a:pt x="204" y="612"/>
                    <a:pt x="204" y="612"/>
                  </a:cubicBezTo>
                  <a:cubicBezTo>
                    <a:pt x="172" y="440"/>
                    <a:pt x="172" y="440"/>
                    <a:pt x="172" y="440"/>
                  </a:cubicBezTo>
                  <a:cubicBezTo>
                    <a:pt x="370" y="403"/>
                    <a:pt x="370" y="403"/>
                    <a:pt x="370" y="403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505" y="172"/>
                    <a:pt x="505" y="172"/>
                    <a:pt x="505" y="172"/>
                  </a:cubicBezTo>
                  <a:cubicBezTo>
                    <a:pt x="542" y="370"/>
                    <a:pt x="542" y="370"/>
                    <a:pt x="542" y="370"/>
                  </a:cubicBezTo>
                  <a:cubicBezTo>
                    <a:pt x="740" y="333"/>
                    <a:pt x="740" y="333"/>
                    <a:pt x="740" y="333"/>
                  </a:cubicBezTo>
                  <a:lnTo>
                    <a:pt x="772" y="505"/>
                  </a:lnTo>
                  <a:close/>
                </a:path>
              </a:pathLst>
            </a:custGeom>
            <a:solidFill>
              <a:srgbClr val="DB4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ṣḷîḑe">
              <a:extLst>
                <a:ext uri="{FF2B5EF4-FFF2-40B4-BE49-F238E27FC236}">
                  <a16:creationId xmlns:a16="http://schemas.microsoft.com/office/drawing/2014/main" id="{08120C6D-6C15-4D3D-86B0-ADF98A0D21C6}"/>
                </a:ext>
              </a:extLst>
            </p:cNvPr>
            <p:cNvSpPr/>
            <p:nvPr/>
          </p:nvSpPr>
          <p:spPr bwMode="auto">
            <a:xfrm>
              <a:off x="5049796" y="3481812"/>
              <a:ext cx="303403" cy="142843"/>
            </a:xfrm>
            <a:custGeom>
              <a:avLst/>
              <a:gdLst>
                <a:gd name="T0" fmla="*/ 1580 w 1786"/>
                <a:gd name="T1" fmla="*/ 0 h 837"/>
                <a:gd name="T2" fmla="*/ 795 w 1786"/>
                <a:gd name="T3" fmla="*/ 183 h 837"/>
                <a:gd name="T4" fmla="*/ 0 w 1786"/>
                <a:gd name="T5" fmla="*/ 319 h 837"/>
                <a:gd name="T6" fmla="*/ 10 w 1786"/>
                <a:gd name="T7" fmla="*/ 837 h 837"/>
                <a:gd name="T8" fmla="*/ 860 w 1786"/>
                <a:gd name="T9" fmla="*/ 666 h 837"/>
                <a:gd name="T10" fmla="*/ 922 w 1786"/>
                <a:gd name="T11" fmla="*/ 653 h 837"/>
                <a:gd name="T12" fmla="*/ 1786 w 1786"/>
                <a:gd name="T13" fmla="*/ 479 h 837"/>
                <a:gd name="T14" fmla="*/ 1580 w 1786"/>
                <a:gd name="T1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6" h="837">
                  <a:moveTo>
                    <a:pt x="1580" y="0"/>
                  </a:moveTo>
                  <a:cubicBezTo>
                    <a:pt x="795" y="183"/>
                    <a:pt x="795" y="183"/>
                    <a:pt x="795" y="183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19"/>
                    <a:pt x="91" y="570"/>
                    <a:pt x="10" y="837"/>
                  </a:cubicBezTo>
                  <a:cubicBezTo>
                    <a:pt x="860" y="666"/>
                    <a:pt x="860" y="666"/>
                    <a:pt x="860" y="666"/>
                  </a:cubicBezTo>
                  <a:cubicBezTo>
                    <a:pt x="922" y="653"/>
                    <a:pt x="922" y="653"/>
                    <a:pt x="922" y="653"/>
                  </a:cubicBezTo>
                  <a:cubicBezTo>
                    <a:pt x="1786" y="479"/>
                    <a:pt x="1786" y="479"/>
                    <a:pt x="1786" y="479"/>
                  </a:cubicBezTo>
                  <a:cubicBezTo>
                    <a:pt x="1608" y="264"/>
                    <a:pt x="1580" y="0"/>
                    <a:pt x="1580" y="0"/>
                  </a:cubicBezTo>
                  <a:close/>
                </a:path>
              </a:pathLst>
            </a:custGeom>
            <a:solidFill>
              <a:srgbClr val="305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šlîḋé">
              <a:extLst>
                <a:ext uri="{FF2B5EF4-FFF2-40B4-BE49-F238E27FC236}">
                  <a16:creationId xmlns:a16="http://schemas.microsoft.com/office/drawing/2014/main" id="{E75CDFE2-2CCC-4F9B-93CF-40E25A2C5475}"/>
                </a:ext>
              </a:extLst>
            </p:cNvPr>
            <p:cNvSpPr/>
            <p:nvPr/>
          </p:nvSpPr>
          <p:spPr bwMode="auto">
            <a:xfrm>
              <a:off x="5044259" y="3546036"/>
              <a:ext cx="312261" cy="90800"/>
            </a:xfrm>
            <a:custGeom>
              <a:avLst/>
              <a:gdLst>
                <a:gd name="T0" fmla="*/ 1829 w 1839"/>
                <a:gd name="T1" fmla="*/ 84 h 535"/>
                <a:gd name="T2" fmla="*/ 1755 w 1839"/>
                <a:gd name="T3" fmla="*/ 195 h 535"/>
                <a:gd name="T4" fmla="*/ 122 w 1839"/>
                <a:gd name="T5" fmla="*/ 525 h 535"/>
                <a:gd name="T6" fmla="*/ 11 w 1839"/>
                <a:gd name="T7" fmla="*/ 451 h 535"/>
                <a:gd name="T8" fmla="*/ 11 w 1839"/>
                <a:gd name="T9" fmla="*/ 451 h 535"/>
                <a:gd name="T10" fmla="*/ 84 w 1839"/>
                <a:gd name="T11" fmla="*/ 340 h 535"/>
                <a:gd name="T12" fmla="*/ 1718 w 1839"/>
                <a:gd name="T13" fmla="*/ 10 h 535"/>
                <a:gd name="T14" fmla="*/ 1829 w 1839"/>
                <a:gd name="T15" fmla="*/ 84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9" h="535">
                  <a:moveTo>
                    <a:pt x="1829" y="84"/>
                  </a:moveTo>
                  <a:cubicBezTo>
                    <a:pt x="1839" y="135"/>
                    <a:pt x="1806" y="185"/>
                    <a:pt x="1755" y="195"/>
                  </a:cubicBezTo>
                  <a:cubicBezTo>
                    <a:pt x="122" y="525"/>
                    <a:pt x="122" y="525"/>
                    <a:pt x="122" y="525"/>
                  </a:cubicBezTo>
                  <a:cubicBezTo>
                    <a:pt x="71" y="535"/>
                    <a:pt x="21" y="502"/>
                    <a:pt x="11" y="451"/>
                  </a:cubicBezTo>
                  <a:cubicBezTo>
                    <a:pt x="11" y="451"/>
                    <a:pt x="11" y="451"/>
                    <a:pt x="11" y="451"/>
                  </a:cubicBezTo>
                  <a:cubicBezTo>
                    <a:pt x="0" y="400"/>
                    <a:pt x="33" y="350"/>
                    <a:pt x="84" y="340"/>
                  </a:cubicBezTo>
                  <a:cubicBezTo>
                    <a:pt x="1718" y="10"/>
                    <a:pt x="1718" y="10"/>
                    <a:pt x="1718" y="10"/>
                  </a:cubicBezTo>
                  <a:cubicBezTo>
                    <a:pt x="1769" y="0"/>
                    <a:pt x="1818" y="33"/>
                    <a:pt x="1829" y="84"/>
                  </a:cubicBez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ṡļïdè">
              <a:extLst>
                <a:ext uri="{FF2B5EF4-FFF2-40B4-BE49-F238E27FC236}">
                  <a16:creationId xmlns:a16="http://schemas.microsoft.com/office/drawing/2014/main" id="{762406BC-7658-4C37-A9D0-534CA7FBC7CE}"/>
                </a:ext>
              </a:extLst>
            </p:cNvPr>
            <p:cNvSpPr/>
            <p:nvPr/>
          </p:nvSpPr>
          <p:spPr bwMode="auto">
            <a:xfrm>
              <a:off x="5043152" y="3469632"/>
              <a:ext cx="282364" cy="81941"/>
            </a:xfrm>
            <a:custGeom>
              <a:avLst/>
              <a:gdLst>
                <a:gd name="T0" fmla="*/ 1651 w 1660"/>
                <a:gd name="T1" fmla="*/ 75 h 483"/>
                <a:gd name="T2" fmla="*/ 1585 w 1660"/>
                <a:gd name="T3" fmla="*/ 176 h 483"/>
                <a:gd name="T4" fmla="*/ 109 w 1660"/>
                <a:gd name="T5" fmla="*/ 473 h 483"/>
                <a:gd name="T6" fmla="*/ 9 w 1660"/>
                <a:gd name="T7" fmla="*/ 407 h 483"/>
                <a:gd name="T8" fmla="*/ 9 w 1660"/>
                <a:gd name="T9" fmla="*/ 407 h 483"/>
                <a:gd name="T10" fmla="*/ 75 w 1660"/>
                <a:gd name="T11" fmla="*/ 307 h 483"/>
                <a:gd name="T12" fmla="*/ 1551 w 1660"/>
                <a:gd name="T13" fmla="*/ 9 h 483"/>
                <a:gd name="T14" fmla="*/ 1651 w 1660"/>
                <a:gd name="T15" fmla="*/ 7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0" h="483">
                  <a:moveTo>
                    <a:pt x="1651" y="75"/>
                  </a:moveTo>
                  <a:cubicBezTo>
                    <a:pt x="1660" y="121"/>
                    <a:pt x="1631" y="166"/>
                    <a:pt x="1585" y="176"/>
                  </a:cubicBezTo>
                  <a:cubicBezTo>
                    <a:pt x="109" y="473"/>
                    <a:pt x="109" y="473"/>
                    <a:pt x="109" y="473"/>
                  </a:cubicBezTo>
                  <a:cubicBezTo>
                    <a:pt x="63" y="483"/>
                    <a:pt x="18" y="453"/>
                    <a:pt x="9" y="407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361"/>
                    <a:pt x="29" y="316"/>
                    <a:pt x="75" y="307"/>
                  </a:cubicBezTo>
                  <a:cubicBezTo>
                    <a:pt x="1551" y="9"/>
                    <a:pt x="1551" y="9"/>
                    <a:pt x="1551" y="9"/>
                  </a:cubicBezTo>
                  <a:cubicBezTo>
                    <a:pt x="1597" y="0"/>
                    <a:pt x="1642" y="29"/>
                    <a:pt x="1651" y="75"/>
                  </a:cubicBez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ṡḷíďè">
              <a:extLst>
                <a:ext uri="{FF2B5EF4-FFF2-40B4-BE49-F238E27FC236}">
                  <a16:creationId xmlns:a16="http://schemas.microsoft.com/office/drawing/2014/main" id="{FD8206B5-543B-40E6-8FB4-5D2F8289D78B}"/>
                </a:ext>
              </a:extLst>
            </p:cNvPr>
            <p:cNvSpPr/>
            <p:nvPr/>
          </p:nvSpPr>
          <p:spPr bwMode="auto">
            <a:xfrm>
              <a:off x="5089659" y="3400979"/>
              <a:ext cx="174955" cy="129555"/>
            </a:xfrm>
            <a:custGeom>
              <a:avLst/>
              <a:gdLst>
                <a:gd name="T0" fmla="*/ 1003 w 1032"/>
                <a:gd name="T1" fmla="*/ 432 h 764"/>
                <a:gd name="T2" fmla="*/ 432 w 1032"/>
                <a:gd name="T3" fmla="*/ 53 h 764"/>
                <a:gd name="T4" fmla="*/ 53 w 1032"/>
                <a:gd name="T5" fmla="*/ 624 h 764"/>
                <a:gd name="T6" fmla="*/ 82 w 1032"/>
                <a:gd name="T7" fmla="*/ 764 h 764"/>
                <a:gd name="T8" fmla="*/ 1032 w 1032"/>
                <a:gd name="T9" fmla="*/ 572 h 764"/>
                <a:gd name="T10" fmla="*/ 1003 w 1032"/>
                <a:gd name="T11" fmla="*/ 432 h 764"/>
                <a:gd name="T12" fmla="*/ 535 w 1032"/>
                <a:gd name="T13" fmla="*/ 559 h 764"/>
                <a:gd name="T14" fmla="*/ 313 w 1032"/>
                <a:gd name="T15" fmla="*/ 411 h 764"/>
                <a:gd name="T16" fmla="*/ 460 w 1032"/>
                <a:gd name="T17" fmla="*/ 190 h 764"/>
                <a:gd name="T18" fmla="*/ 682 w 1032"/>
                <a:gd name="T19" fmla="*/ 337 h 764"/>
                <a:gd name="T20" fmla="*/ 535 w 1032"/>
                <a:gd name="T21" fmla="*/ 559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764">
                  <a:moveTo>
                    <a:pt x="1003" y="432"/>
                  </a:moveTo>
                  <a:cubicBezTo>
                    <a:pt x="950" y="170"/>
                    <a:pt x="695" y="0"/>
                    <a:pt x="432" y="53"/>
                  </a:cubicBezTo>
                  <a:cubicBezTo>
                    <a:pt x="170" y="106"/>
                    <a:pt x="0" y="362"/>
                    <a:pt x="53" y="624"/>
                  </a:cubicBezTo>
                  <a:cubicBezTo>
                    <a:pt x="82" y="764"/>
                    <a:pt x="82" y="764"/>
                    <a:pt x="82" y="764"/>
                  </a:cubicBezTo>
                  <a:cubicBezTo>
                    <a:pt x="1032" y="572"/>
                    <a:pt x="1032" y="572"/>
                    <a:pt x="1032" y="572"/>
                  </a:cubicBezTo>
                  <a:lnTo>
                    <a:pt x="1003" y="432"/>
                  </a:lnTo>
                  <a:close/>
                  <a:moveTo>
                    <a:pt x="535" y="559"/>
                  </a:moveTo>
                  <a:cubicBezTo>
                    <a:pt x="433" y="579"/>
                    <a:pt x="333" y="513"/>
                    <a:pt x="313" y="411"/>
                  </a:cubicBezTo>
                  <a:cubicBezTo>
                    <a:pt x="292" y="310"/>
                    <a:pt x="358" y="210"/>
                    <a:pt x="460" y="190"/>
                  </a:cubicBezTo>
                  <a:cubicBezTo>
                    <a:pt x="562" y="169"/>
                    <a:pt x="661" y="235"/>
                    <a:pt x="682" y="337"/>
                  </a:cubicBezTo>
                  <a:cubicBezTo>
                    <a:pt x="702" y="439"/>
                    <a:pt x="636" y="538"/>
                    <a:pt x="535" y="559"/>
                  </a:cubicBezTo>
                  <a:close/>
                </a:path>
              </a:pathLst>
            </a:custGeom>
            <a:solidFill>
              <a:srgbClr val="2D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ś1ïḍè">
              <a:extLst>
                <a:ext uri="{FF2B5EF4-FFF2-40B4-BE49-F238E27FC236}">
                  <a16:creationId xmlns:a16="http://schemas.microsoft.com/office/drawing/2014/main" id="{674A8DAE-2F43-4532-863D-4BEF1A30D4B7}"/>
                </a:ext>
              </a:extLst>
            </p:cNvPr>
            <p:cNvSpPr/>
            <p:nvPr/>
          </p:nvSpPr>
          <p:spPr bwMode="auto">
            <a:xfrm>
              <a:off x="5944503" y="4242535"/>
              <a:ext cx="66439" cy="200423"/>
            </a:xfrm>
            <a:custGeom>
              <a:avLst/>
              <a:gdLst>
                <a:gd name="T0" fmla="*/ 134 w 387"/>
                <a:gd name="T1" fmla="*/ 0 h 1183"/>
                <a:gd name="T2" fmla="*/ 387 w 387"/>
                <a:gd name="T3" fmla="*/ 126 h 1183"/>
                <a:gd name="T4" fmla="*/ 331 w 387"/>
                <a:gd name="T5" fmla="*/ 1142 h 1183"/>
                <a:gd name="T6" fmla="*/ 0 w 387"/>
                <a:gd name="T7" fmla="*/ 1183 h 1183"/>
                <a:gd name="T8" fmla="*/ 134 w 387"/>
                <a:gd name="T9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1183">
                  <a:moveTo>
                    <a:pt x="134" y="0"/>
                  </a:moveTo>
                  <a:cubicBezTo>
                    <a:pt x="134" y="0"/>
                    <a:pt x="202" y="76"/>
                    <a:pt x="387" y="126"/>
                  </a:cubicBezTo>
                  <a:cubicBezTo>
                    <a:pt x="331" y="1142"/>
                    <a:pt x="331" y="1142"/>
                    <a:pt x="331" y="1142"/>
                  </a:cubicBezTo>
                  <a:cubicBezTo>
                    <a:pt x="331" y="1142"/>
                    <a:pt x="163" y="1110"/>
                    <a:pt x="0" y="1183"/>
                  </a:cubicBezTo>
                  <a:lnTo>
                    <a:pt x="134" y="0"/>
                  </a:ln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šḷïdè">
              <a:extLst>
                <a:ext uri="{FF2B5EF4-FFF2-40B4-BE49-F238E27FC236}">
                  <a16:creationId xmlns:a16="http://schemas.microsoft.com/office/drawing/2014/main" id="{9E87A14F-9C97-4108-826B-770CA0E11FD5}"/>
                </a:ext>
              </a:extLst>
            </p:cNvPr>
            <p:cNvSpPr/>
            <p:nvPr/>
          </p:nvSpPr>
          <p:spPr bwMode="auto">
            <a:xfrm>
              <a:off x="5981044" y="4236998"/>
              <a:ext cx="109624" cy="212604"/>
            </a:xfrm>
            <a:custGeom>
              <a:avLst/>
              <a:gdLst>
                <a:gd name="T0" fmla="*/ 549 w 646"/>
                <a:gd name="T1" fmla="*/ 22 h 1255"/>
                <a:gd name="T2" fmla="*/ 157 w 646"/>
                <a:gd name="T3" fmla="*/ 3 h 1255"/>
                <a:gd name="T4" fmla="*/ 53 w 646"/>
                <a:gd name="T5" fmla="*/ 97 h 1255"/>
                <a:gd name="T6" fmla="*/ 28 w 646"/>
                <a:gd name="T7" fmla="*/ 613 h 1255"/>
                <a:gd name="T8" fmla="*/ 3 w 646"/>
                <a:gd name="T9" fmla="*/ 1130 h 1255"/>
                <a:gd name="T10" fmla="*/ 97 w 646"/>
                <a:gd name="T11" fmla="*/ 1233 h 1255"/>
                <a:gd name="T12" fmla="*/ 490 w 646"/>
                <a:gd name="T13" fmla="*/ 1252 h 1255"/>
                <a:gd name="T14" fmla="*/ 593 w 646"/>
                <a:gd name="T15" fmla="*/ 1158 h 1255"/>
                <a:gd name="T16" fmla="*/ 618 w 646"/>
                <a:gd name="T17" fmla="*/ 642 h 1255"/>
                <a:gd name="T18" fmla="*/ 643 w 646"/>
                <a:gd name="T19" fmla="*/ 125 h 1255"/>
                <a:gd name="T20" fmla="*/ 549 w 646"/>
                <a:gd name="T21" fmla="*/ 22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6" h="1255">
                  <a:moveTo>
                    <a:pt x="549" y="22"/>
                  </a:moveTo>
                  <a:cubicBezTo>
                    <a:pt x="157" y="3"/>
                    <a:pt x="157" y="3"/>
                    <a:pt x="157" y="3"/>
                  </a:cubicBezTo>
                  <a:cubicBezTo>
                    <a:pt x="102" y="0"/>
                    <a:pt x="56" y="42"/>
                    <a:pt x="53" y="97"/>
                  </a:cubicBezTo>
                  <a:cubicBezTo>
                    <a:pt x="28" y="613"/>
                    <a:pt x="28" y="613"/>
                    <a:pt x="28" y="613"/>
                  </a:cubicBezTo>
                  <a:cubicBezTo>
                    <a:pt x="3" y="1130"/>
                    <a:pt x="3" y="1130"/>
                    <a:pt x="3" y="1130"/>
                  </a:cubicBezTo>
                  <a:cubicBezTo>
                    <a:pt x="0" y="1184"/>
                    <a:pt x="42" y="1230"/>
                    <a:pt x="97" y="1233"/>
                  </a:cubicBezTo>
                  <a:cubicBezTo>
                    <a:pt x="490" y="1252"/>
                    <a:pt x="490" y="1252"/>
                    <a:pt x="490" y="1252"/>
                  </a:cubicBezTo>
                  <a:cubicBezTo>
                    <a:pt x="544" y="1255"/>
                    <a:pt x="590" y="1213"/>
                    <a:pt x="593" y="1158"/>
                  </a:cubicBezTo>
                  <a:cubicBezTo>
                    <a:pt x="618" y="642"/>
                    <a:pt x="618" y="642"/>
                    <a:pt x="618" y="642"/>
                  </a:cubicBezTo>
                  <a:cubicBezTo>
                    <a:pt x="643" y="125"/>
                    <a:pt x="643" y="125"/>
                    <a:pt x="643" y="125"/>
                  </a:cubicBezTo>
                  <a:cubicBezTo>
                    <a:pt x="646" y="71"/>
                    <a:pt x="604" y="25"/>
                    <a:pt x="54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ṩḷïḑe">
              <a:extLst>
                <a:ext uri="{FF2B5EF4-FFF2-40B4-BE49-F238E27FC236}">
                  <a16:creationId xmlns:a16="http://schemas.microsoft.com/office/drawing/2014/main" id="{B668531E-3D20-4F79-8B12-EB60DE723890}"/>
                </a:ext>
              </a:extLst>
            </p:cNvPr>
            <p:cNvSpPr/>
            <p:nvPr/>
          </p:nvSpPr>
          <p:spPr bwMode="auto">
            <a:xfrm>
              <a:off x="5592378" y="4143984"/>
              <a:ext cx="379807" cy="305618"/>
            </a:xfrm>
            <a:custGeom>
              <a:avLst/>
              <a:gdLst>
                <a:gd name="T0" fmla="*/ 912 w 2233"/>
                <a:gd name="T1" fmla="*/ 1590 h 1805"/>
                <a:gd name="T2" fmla="*/ 1068 w 2233"/>
                <a:gd name="T3" fmla="*/ 1440 h 1805"/>
                <a:gd name="T4" fmla="*/ 1067 w 2233"/>
                <a:gd name="T5" fmla="*/ 1438 h 1805"/>
                <a:gd name="T6" fmla="*/ 919 w 2233"/>
                <a:gd name="T7" fmla="*/ 1431 h 1805"/>
                <a:gd name="T8" fmla="*/ 768 w 2233"/>
                <a:gd name="T9" fmla="*/ 1264 h 1805"/>
                <a:gd name="T10" fmla="*/ 935 w 2233"/>
                <a:gd name="T11" fmla="*/ 1113 h 1805"/>
                <a:gd name="T12" fmla="*/ 776 w 2233"/>
                <a:gd name="T13" fmla="*/ 1105 h 1805"/>
                <a:gd name="T14" fmla="*/ 624 w 2233"/>
                <a:gd name="T15" fmla="*/ 939 h 1805"/>
                <a:gd name="T16" fmla="*/ 791 w 2233"/>
                <a:gd name="T17" fmla="*/ 787 h 1805"/>
                <a:gd name="T18" fmla="*/ 155 w 2233"/>
                <a:gd name="T19" fmla="*/ 757 h 1805"/>
                <a:gd name="T20" fmla="*/ 4 w 2233"/>
                <a:gd name="T21" fmla="*/ 590 h 1805"/>
                <a:gd name="T22" fmla="*/ 171 w 2233"/>
                <a:gd name="T23" fmla="*/ 439 h 1805"/>
                <a:gd name="T24" fmla="*/ 272 w 2233"/>
                <a:gd name="T25" fmla="*/ 444 h 1805"/>
                <a:gd name="T26" fmla="*/ 1125 w 2233"/>
                <a:gd name="T27" fmla="*/ 485 h 1805"/>
                <a:gd name="T28" fmla="*/ 1239 w 2233"/>
                <a:gd name="T29" fmla="*/ 491 h 1805"/>
                <a:gd name="T30" fmla="*/ 1283 w 2233"/>
                <a:gd name="T31" fmla="*/ 456 h 1805"/>
                <a:gd name="T32" fmla="*/ 1268 w 2233"/>
                <a:gd name="T33" fmla="*/ 404 h 1805"/>
                <a:gd name="T34" fmla="*/ 978 w 2233"/>
                <a:gd name="T35" fmla="*/ 111 h 1805"/>
                <a:gd name="T36" fmla="*/ 1037 w 2233"/>
                <a:gd name="T37" fmla="*/ 18 h 1805"/>
                <a:gd name="T38" fmla="*/ 1147 w 2233"/>
                <a:gd name="T39" fmla="*/ 22 h 1805"/>
                <a:gd name="T40" fmla="*/ 2195 w 2233"/>
                <a:gd name="T41" fmla="*/ 572 h 1805"/>
                <a:gd name="T42" fmla="*/ 2232 w 2233"/>
                <a:gd name="T43" fmla="*/ 644 h 1805"/>
                <a:gd name="T44" fmla="*/ 2187 w 2233"/>
                <a:gd name="T45" fmla="*/ 1572 h 1805"/>
                <a:gd name="T46" fmla="*/ 1937 w 2233"/>
                <a:gd name="T47" fmla="*/ 1799 h 1805"/>
                <a:gd name="T48" fmla="*/ 1063 w 2233"/>
                <a:gd name="T49" fmla="*/ 1757 h 1805"/>
                <a:gd name="T50" fmla="*/ 912 w 2233"/>
                <a:gd name="T51" fmla="*/ 159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3" h="1805">
                  <a:moveTo>
                    <a:pt x="912" y="1590"/>
                  </a:moveTo>
                  <a:cubicBezTo>
                    <a:pt x="916" y="1506"/>
                    <a:pt x="985" y="1442"/>
                    <a:pt x="1068" y="1440"/>
                  </a:cubicBezTo>
                  <a:cubicBezTo>
                    <a:pt x="1068" y="1439"/>
                    <a:pt x="1067" y="1439"/>
                    <a:pt x="1067" y="1438"/>
                  </a:cubicBezTo>
                  <a:cubicBezTo>
                    <a:pt x="919" y="1431"/>
                    <a:pt x="919" y="1431"/>
                    <a:pt x="919" y="1431"/>
                  </a:cubicBezTo>
                  <a:cubicBezTo>
                    <a:pt x="832" y="1427"/>
                    <a:pt x="764" y="1352"/>
                    <a:pt x="768" y="1264"/>
                  </a:cubicBezTo>
                  <a:cubicBezTo>
                    <a:pt x="772" y="1177"/>
                    <a:pt x="847" y="1109"/>
                    <a:pt x="935" y="1113"/>
                  </a:cubicBezTo>
                  <a:cubicBezTo>
                    <a:pt x="776" y="1105"/>
                    <a:pt x="776" y="1105"/>
                    <a:pt x="776" y="1105"/>
                  </a:cubicBezTo>
                  <a:cubicBezTo>
                    <a:pt x="688" y="1101"/>
                    <a:pt x="620" y="1026"/>
                    <a:pt x="624" y="939"/>
                  </a:cubicBezTo>
                  <a:cubicBezTo>
                    <a:pt x="629" y="851"/>
                    <a:pt x="704" y="783"/>
                    <a:pt x="791" y="787"/>
                  </a:cubicBezTo>
                  <a:cubicBezTo>
                    <a:pt x="155" y="757"/>
                    <a:pt x="155" y="757"/>
                    <a:pt x="155" y="757"/>
                  </a:cubicBezTo>
                  <a:cubicBezTo>
                    <a:pt x="68" y="752"/>
                    <a:pt x="0" y="677"/>
                    <a:pt x="4" y="590"/>
                  </a:cubicBezTo>
                  <a:cubicBezTo>
                    <a:pt x="8" y="503"/>
                    <a:pt x="83" y="434"/>
                    <a:pt x="171" y="439"/>
                  </a:cubicBezTo>
                  <a:cubicBezTo>
                    <a:pt x="272" y="444"/>
                    <a:pt x="272" y="444"/>
                    <a:pt x="272" y="444"/>
                  </a:cubicBezTo>
                  <a:cubicBezTo>
                    <a:pt x="1125" y="485"/>
                    <a:pt x="1125" y="485"/>
                    <a:pt x="1125" y="485"/>
                  </a:cubicBezTo>
                  <a:cubicBezTo>
                    <a:pt x="1239" y="491"/>
                    <a:pt x="1239" y="491"/>
                    <a:pt x="1239" y="491"/>
                  </a:cubicBezTo>
                  <a:cubicBezTo>
                    <a:pt x="1259" y="492"/>
                    <a:pt x="1277" y="475"/>
                    <a:pt x="1283" y="456"/>
                  </a:cubicBezTo>
                  <a:cubicBezTo>
                    <a:pt x="1290" y="438"/>
                    <a:pt x="1284" y="415"/>
                    <a:pt x="1268" y="404"/>
                  </a:cubicBezTo>
                  <a:cubicBezTo>
                    <a:pt x="1121" y="279"/>
                    <a:pt x="970" y="279"/>
                    <a:pt x="978" y="111"/>
                  </a:cubicBezTo>
                  <a:cubicBezTo>
                    <a:pt x="980" y="72"/>
                    <a:pt x="1003" y="36"/>
                    <a:pt x="1037" y="18"/>
                  </a:cubicBezTo>
                  <a:cubicBezTo>
                    <a:pt x="1072" y="0"/>
                    <a:pt x="1114" y="1"/>
                    <a:pt x="1147" y="22"/>
                  </a:cubicBezTo>
                  <a:cubicBezTo>
                    <a:pt x="2195" y="572"/>
                    <a:pt x="2195" y="572"/>
                    <a:pt x="2195" y="572"/>
                  </a:cubicBezTo>
                  <a:cubicBezTo>
                    <a:pt x="2219" y="587"/>
                    <a:pt x="2233" y="615"/>
                    <a:pt x="2232" y="644"/>
                  </a:cubicBezTo>
                  <a:cubicBezTo>
                    <a:pt x="2225" y="783"/>
                    <a:pt x="2201" y="1273"/>
                    <a:pt x="2187" y="1572"/>
                  </a:cubicBezTo>
                  <a:cubicBezTo>
                    <a:pt x="2181" y="1704"/>
                    <a:pt x="2069" y="1805"/>
                    <a:pt x="1937" y="1799"/>
                  </a:cubicBezTo>
                  <a:cubicBezTo>
                    <a:pt x="1511" y="1778"/>
                    <a:pt x="1063" y="1757"/>
                    <a:pt x="1063" y="1757"/>
                  </a:cubicBezTo>
                  <a:cubicBezTo>
                    <a:pt x="975" y="1752"/>
                    <a:pt x="907" y="1677"/>
                    <a:pt x="912" y="1590"/>
                  </a:cubicBezTo>
                  <a:close/>
                </a:path>
              </a:pathLst>
            </a:custGeom>
            <a:solidFill>
              <a:srgbClr val="E3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sḻiḑe">
              <a:extLst>
                <a:ext uri="{FF2B5EF4-FFF2-40B4-BE49-F238E27FC236}">
                  <a16:creationId xmlns:a16="http://schemas.microsoft.com/office/drawing/2014/main" id="{9D410338-8C10-45AE-8461-7BFD23D328EB}"/>
                </a:ext>
              </a:extLst>
            </p:cNvPr>
            <p:cNvSpPr/>
            <p:nvPr/>
          </p:nvSpPr>
          <p:spPr bwMode="auto">
            <a:xfrm>
              <a:off x="6013156" y="3950205"/>
              <a:ext cx="757400" cy="541475"/>
            </a:xfrm>
            <a:custGeom>
              <a:avLst/>
              <a:gdLst>
                <a:gd name="T0" fmla="*/ 3732 w 4458"/>
                <a:gd name="T1" fmla="*/ 3197 h 3197"/>
                <a:gd name="T2" fmla="*/ 3704 w 4458"/>
                <a:gd name="T3" fmla="*/ 3196 h 3197"/>
                <a:gd name="T4" fmla="*/ 0 w 4458"/>
                <a:gd name="T5" fmla="*/ 3042 h 3197"/>
                <a:gd name="T6" fmla="*/ 58 w 4458"/>
                <a:gd name="T7" fmla="*/ 1664 h 3197"/>
                <a:gd name="T8" fmla="*/ 2873 w 4458"/>
                <a:gd name="T9" fmla="*/ 1886 h 3197"/>
                <a:gd name="T10" fmla="*/ 2267 w 4458"/>
                <a:gd name="T11" fmla="*/ 451 h 3197"/>
                <a:gd name="T12" fmla="*/ 3450 w 4458"/>
                <a:gd name="T13" fmla="*/ 0 h 3197"/>
                <a:gd name="T14" fmla="*/ 4345 w 4458"/>
                <a:gd name="T15" fmla="*/ 2191 h 3197"/>
                <a:gd name="T16" fmla="*/ 4314 w 4458"/>
                <a:gd name="T17" fmla="*/ 2878 h 3197"/>
                <a:gd name="T18" fmla="*/ 3732 w 4458"/>
                <a:gd name="T19" fmla="*/ 3197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58" h="3197">
                  <a:moveTo>
                    <a:pt x="3732" y="3197"/>
                  </a:moveTo>
                  <a:cubicBezTo>
                    <a:pt x="3723" y="3197"/>
                    <a:pt x="3713" y="3197"/>
                    <a:pt x="3704" y="3196"/>
                  </a:cubicBezTo>
                  <a:cubicBezTo>
                    <a:pt x="0" y="3042"/>
                    <a:pt x="0" y="3042"/>
                    <a:pt x="0" y="3042"/>
                  </a:cubicBezTo>
                  <a:cubicBezTo>
                    <a:pt x="58" y="1664"/>
                    <a:pt x="58" y="1664"/>
                    <a:pt x="58" y="1664"/>
                  </a:cubicBezTo>
                  <a:cubicBezTo>
                    <a:pt x="2873" y="1886"/>
                    <a:pt x="2873" y="1886"/>
                    <a:pt x="2873" y="1886"/>
                  </a:cubicBezTo>
                  <a:cubicBezTo>
                    <a:pt x="2267" y="451"/>
                    <a:pt x="2267" y="451"/>
                    <a:pt x="2267" y="451"/>
                  </a:cubicBezTo>
                  <a:cubicBezTo>
                    <a:pt x="3450" y="0"/>
                    <a:pt x="3450" y="0"/>
                    <a:pt x="3450" y="0"/>
                  </a:cubicBezTo>
                  <a:cubicBezTo>
                    <a:pt x="4345" y="2191"/>
                    <a:pt x="4345" y="2191"/>
                    <a:pt x="4345" y="2191"/>
                  </a:cubicBezTo>
                  <a:cubicBezTo>
                    <a:pt x="4458" y="2409"/>
                    <a:pt x="4446" y="2671"/>
                    <a:pt x="4314" y="2878"/>
                  </a:cubicBezTo>
                  <a:cubicBezTo>
                    <a:pt x="4187" y="3077"/>
                    <a:pt x="3967" y="3197"/>
                    <a:pt x="3732" y="3197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CustomText">
              <a:extLst>
                <a:ext uri="{FF2B5EF4-FFF2-40B4-BE49-F238E27FC236}">
                  <a16:creationId xmlns:a16="http://schemas.microsoft.com/office/drawing/2014/main" id="{09FDAF3F-3CE3-4119-99DE-89BDF6D01229}"/>
                </a:ext>
              </a:extLst>
            </p:cNvPr>
            <p:cNvSpPr/>
            <p:nvPr/>
          </p:nvSpPr>
          <p:spPr>
            <a:xfrm>
              <a:off x="3400301" y="4347286"/>
              <a:ext cx="1615517" cy="33596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  <a:alpha val="59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01" name="CustomText">
              <a:extLst>
                <a:ext uri="{FF2B5EF4-FFF2-40B4-BE49-F238E27FC236}">
                  <a16:creationId xmlns:a16="http://schemas.microsoft.com/office/drawing/2014/main" id="{16D61088-C5AE-4C5E-BD9E-40C63F8919B9}"/>
                </a:ext>
              </a:extLst>
            </p:cNvPr>
            <p:cNvSpPr/>
            <p:nvPr/>
          </p:nvSpPr>
          <p:spPr>
            <a:xfrm>
              <a:off x="3400300" y="4052887"/>
              <a:ext cx="1621813" cy="34236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solidFill>
                    <a:srgbClr val="232323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086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97CC92-BC1C-4095-B00B-32DB67C703BB}"/>
              </a:ext>
            </a:extLst>
          </p:cNvPr>
          <p:cNvSpPr/>
          <p:nvPr/>
        </p:nvSpPr>
        <p:spPr>
          <a:xfrm>
            <a:off x="779929" y="1976718"/>
            <a:ext cx="1896036" cy="189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075708" y="2357638"/>
            <a:ext cx="1304479" cy="113419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348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88" name="2412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0303"/>
            <a:ext cx="10847388" cy="5023322"/>
            <a:chOff x="673100" y="1120303"/>
            <a:chExt cx="10847388" cy="5023322"/>
          </a:xfrm>
        </p:grpSpPr>
        <p:sp>
          <p:nvSpPr>
            <p:cNvPr id="89" name="îṣļîḑe">
              <a:extLst>
                <a:ext uri="{FF2B5EF4-FFF2-40B4-BE49-F238E27FC236}">
                  <a16:creationId xmlns:a16="http://schemas.microsoft.com/office/drawing/2014/main" id="{08F5A113-79B2-4D10-86B8-C3F21B4A0EB7}"/>
                </a:ext>
              </a:extLst>
            </p:cNvPr>
            <p:cNvSpPr/>
            <p:nvPr/>
          </p:nvSpPr>
          <p:spPr>
            <a:xfrm>
              <a:off x="4194629" y="1737179"/>
              <a:ext cx="3802742" cy="3802742"/>
            </a:xfrm>
            <a:prstGeom prst="ellipse">
              <a:avLst/>
            </a:prstGeom>
            <a:noFill/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90" name="ïšlídè">
              <a:extLst>
                <a:ext uri="{FF2B5EF4-FFF2-40B4-BE49-F238E27FC236}">
                  <a16:creationId xmlns:a16="http://schemas.microsoft.com/office/drawing/2014/main" id="{273B82EE-5F65-4E0F-9D34-3EBBD0128783}"/>
                </a:ext>
              </a:extLst>
            </p:cNvPr>
            <p:cNvSpPr/>
            <p:nvPr/>
          </p:nvSpPr>
          <p:spPr bwMode="auto">
            <a:xfrm>
              <a:off x="5684272" y="1333500"/>
              <a:ext cx="823456" cy="8256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91" name="ïśḷïḓe">
              <a:extLst>
                <a:ext uri="{FF2B5EF4-FFF2-40B4-BE49-F238E27FC236}">
                  <a16:creationId xmlns:a16="http://schemas.microsoft.com/office/drawing/2014/main" id="{4EDE819D-7BD2-4F0E-A9C1-C372D61AA9C7}"/>
                </a:ext>
              </a:extLst>
            </p:cNvPr>
            <p:cNvSpPr/>
            <p:nvPr/>
          </p:nvSpPr>
          <p:spPr bwMode="auto">
            <a:xfrm>
              <a:off x="5684272" y="5117966"/>
              <a:ext cx="823456" cy="8256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3200" dirty="0">
                <a:solidFill>
                  <a:srgbClr val="FFFFFF"/>
                </a:solidFill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9A3A6154-A9CA-47CE-AA5B-9AABE0D68D8E}"/>
                </a:ext>
              </a:extLst>
            </p:cNvPr>
            <p:cNvCxnSpPr>
              <a:cxnSpLocks/>
              <a:stCxn id="95" idx="0"/>
              <a:endCxn id="90" idx="4"/>
            </p:cNvCxnSpPr>
            <p:nvPr/>
          </p:nvCxnSpPr>
          <p:spPr>
            <a:xfrm flipV="1">
              <a:off x="6096000" y="2159134"/>
              <a:ext cx="0" cy="72467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BE1B4673-E0D0-4355-9601-1F566FBAC203}"/>
                </a:ext>
              </a:extLst>
            </p:cNvPr>
            <p:cNvCxnSpPr>
              <a:cxnSpLocks/>
              <a:stCxn id="95" idx="4"/>
              <a:endCxn id="91" idx="0"/>
            </p:cNvCxnSpPr>
            <p:nvPr/>
          </p:nvCxnSpPr>
          <p:spPr>
            <a:xfrm>
              <a:off x="6096000" y="4393293"/>
              <a:ext cx="0" cy="72467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AFEC83B6-ADF9-4518-91B4-6087601705B0}"/>
                </a:ext>
              </a:extLst>
            </p:cNvPr>
            <p:cNvCxnSpPr>
              <a:cxnSpLocks/>
              <a:stCxn id="95" idx="2"/>
              <a:endCxn id="117" idx="6"/>
            </p:cNvCxnSpPr>
            <p:nvPr/>
          </p:nvCxnSpPr>
          <p:spPr>
            <a:xfrm flipH="1">
              <a:off x="4675999" y="3638550"/>
              <a:ext cx="665258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ïṡ1íḓè">
              <a:extLst>
                <a:ext uri="{FF2B5EF4-FFF2-40B4-BE49-F238E27FC236}">
                  <a16:creationId xmlns:a16="http://schemas.microsoft.com/office/drawing/2014/main" id="{818E9ACD-92DF-4B7E-A7C1-10FF8EE8FE4F}"/>
                </a:ext>
              </a:extLst>
            </p:cNvPr>
            <p:cNvSpPr/>
            <p:nvPr/>
          </p:nvSpPr>
          <p:spPr>
            <a:xfrm>
              <a:off x="5341257" y="2883807"/>
              <a:ext cx="1509486" cy="1509486"/>
            </a:xfrm>
            <a:prstGeom prst="ellipse">
              <a:avLst/>
            </a:prstGeom>
            <a:noFill/>
            <a:ln w="508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Text</a:t>
              </a:r>
              <a:endParaRPr 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96" name="îṧľîďè">
              <a:extLst>
                <a:ext uri="{FF2B5EF4-FFF2-40B4-BE49-F238E27FC236}">
                  <a16:creationId xmlns:a16="http://schemas.microsoft.com/office/drawing/2014/main" id="{978955F1-B80B-4B03-A26C-57395E2046F8}"/>
                </a:ext>
              </a:extLst>
            </p:cNvPr>
            <p:cNvSpPr/>
            <p:nvPr/>
          </p:nvSpPr>
          <p:spPr bwMode="auto">
            <a:xfrm>
              <a:off x="5885217" y="1569718"/>
              <a:ext cx="421566" cy="353198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BE49840B-28A1-43C5-A160-F99BE0EF5148}"/>
                </a:ext>
              </a:extLst>
            </p:cNvPr>
            <p:cNvCxnSpPr>
              <a:cxnSpLocks/>
              <a:stCxn id="95" idx="6"/>
              <a:endCxn id="119" idx="2"/>
            </p:cNvCxnSpPr>
            <p:nvPr/>
          </p:nvCxnSpPr>
          <p:spPr>
            <a:xfrm>
              <a:off x="6850743" y="3638550"/>
              <a:ext cx="665258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ïslîḑe">
              <a:extLst>
                <a:ext uri="{FF2B5EF4-FFF2-40B4-BE49-F238E27FC236}">
                  <a16:creationId xmlns:a16="http://schemas.microsoft.com/office/drawing/2014/main" id="{1D0D1C79-1471-4478-AFF6-7E43114F19DE}"/>
                </a:ext>
              </a:extLst>
            </p:cNvPr>
            <p:cNvGrpSpPr/>
            <p:nvPr/>
          </p:nvGrpSpPr>
          <p:grpSpPr>
            <a:xfrm>
              <a:off x="7516001" y="3225733"/>
              <a:ext cx="823456" cy="825634"/>
              <a:chOff x="7357803" y="3016183"/>
              <a:chExt cx="823456" cy="825634"/>
            </a:xfrm>
          </p:grpSpPr>
          <p:sp>
            <p:nvSpPr>
              <p:cNvPr id="119" name="ïṧļíḋé">
                <a:extLst>
                  <a:ext uri="{FF2B5EF4-FFF2-40B4-BE49-F238E27FC236}">
                    <a16:creationId xmlns:a16="http://schemas.microsoft.com/office/drawing/2014/main" id="{9580BD1F-B162-49A2-986D-F70EDFED0F4D}"/>
                  </a:ext>
                </a:extLst>
              </p:cNvPr>
              <p:cNvSpPr/>
              <p:nvPr/>
            </p:nvSpPr>
            <p:spPr bwMode="auto">
              <a:xfrm>
                <a:off x="7357803" y="3016183"/>
                <a:ext cx="823456" cy="82563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íṡliḑê">
                <a:extLst>
                  <a:ext uri="{FF2B5EF4-FFF2-40B4-BE49-F238E27FC236}">
                    <a16:creationId xmlns:a16="http://schemas.microsoft.com/office/drawing/2014/main" id="{2BF0C63B-C337-47FE-954C-E606E4A42559}"/>
                  </a:ext>
                </a:extLst>
              </p:cNvPr>
              <p:cNvSpPr/>
              <p:nvPr/>
            </p:nvSpPr>
            <p:spPr bwMode="auto">
              <a:xfrm>
                <a:off x="7558748" y="3252401"/>
                <a:ext cx="421566" cy="353198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9" name="íṡľidé">
              <a:extLst>
                <a:ext uri="{FF2B5EF4-FFF2-40B4-BE49-F238E27FC236}">
                  <a16:creationId xmlns:a16="http://schemas.microsoft.com/office/drawing/2014/main" id="{1C71ACB0-1459-4839-8A93-2DAD7E2FCABC}"/>
                </a:ext>
              </a:extLst>
            </p:cNvPr>
            <p:cNvGrpSpPr/>
            <p:nvPr/>
          </p:nvGrpSpPr>
          <p:grpSpPr>
            <a:xfrm>
              <a:off x="3852543" y="3225733"/>
              <a:ext cx="823456" cy="825634"/>
              <a:chOff x="4010741" y="3016183"/>
              <a:chExt cx="823456" cy="825634"/>
            </a:xfrm>
          </p:grpSpPr>
          <p:sp>
            <p:nvSpPr>
              <p:cNvPr id="117" name="íṣliḍè">
                <a:extLst>
                  <a:ext uri="{FF2B5EF4-FFF2-40B4-BE49-F238E27FC236}">
                    <a16:creationId xmlns:a16="http://schemas.microsoft.com/office/drawing/2014/main" id="{8BB3B946-B01C-4D26-A75F-B4A7EA54AAC6}"/>
                  </a:ext>
                </a:extLst>
              </p:cNvPr>
              <p:cNvSpPr/>
              <p:nvPr/>
            </p:nvSpPr>
            <p:spPr bwMode="auto">
              <a:xfrm>
                <a:off x="4010741" y="3016183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8" name="íṥlïḓe">
                <a:extLst>
                  <a:ext uri="{FF2B5EF4-FFF2-40B4-BE49-F238E27FC236}">
                    <a16:creationId xmlns:a16="http://schemas.microsoft.com/office/drawing/2014/main" id="{3D21A539-850B-44E6-969D-9610A151F9CA}"/>
                  </a:ext>
                </a:extLst>
              </p:cNvPr>
              <p:cNvSpPr/>
              <p:nvPr/>
            </p:nvSpPr>
            <p:spPr bwMode="auto">
              <a:xfrm>
                <a:off x="4211686" y="3252401"/>
                <a:ext cx="421566" cy="353198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0" name="ï$ḷidê">
              <a:extLst>
                <a:ext uri="{FF2B5EF4-FFF2-40B4-BE49-F238E27FC236}">
                  <a16:creationId xmlns:a16="http://schemas.microsoft.com/office/drawing/2014/main" id="{FDA43293-BD75-4DD4-A302-925A5B23D273}"/>
                </a:ext>
              </a:extLst>
            </p:cNvPr>
            <p:cNvSpPr/>
            <p:nvPr/>
          </p:nvSpPr>
          <p:spPr bwMode="auto">
            <a:xfrm>
              <a:off x="5885217" y="5354184"/>
              <a:ext cx="421566" cy="353198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î$ḻïḍe">
              <a:extLst>
                <a:ext uri="{FF2B5EF4-FFF2-40B4-BE49-F238E27FC236}">
                  <a16:creationId xmlns:a16="http://schemas.microsoft.com/office/drawing/2014/main" id="{5EE5C256-93E5-45C0-8E35-F2EF3026F96F}"/>
                </a:ext>
              </a:extLst>
            </p:cNvPr>
            <p:cNvSpPr/>
            <p:nvPr/>
          </p:nvSpPr>
          <p:spPr>
            <a:xfrm>
              <a:off x="6052457" y="2125435"/>
              <a:ext cx="87086" cy="870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ïṥḻiḍè">
              <a:extLst>
                <a:ext uri="{FF2B5EF4-FFF2-40B4-BE49-F238E27FC236}">
                  <a16:creationId xmlns:a16="http://schemas.microsoft.com/office/drawing/2014/main" id="{9D8EEEE6-5E83-41CC-8477-43A40FA727E2}"/>
                </a:ext>
              </a:extLst>
            </p:cNvPr>
            <p:cNvSpPr/>
            <p:nvPr/>
          </p:nvSpPr>
          <p:spPr>
            <a:xfrm>
              <a:off x="7472458" y="3605892"/>
              <a:ext cx="87086" cy="870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ïṧḷíde">
              <a:extLst>
                <a:ext uri="{FF2B5EF4-FFF2-40B4-BE49-F238E27FC236}">
                  <a16:creationId xmlns:a16="http://schemas.microsoft.com/office/drawing/2014/main" id="{E355E3DA-6E57-4B63-9628-1B00C09EAF6D}"/>
                </a:ext>
              </a:extLst>
            </p:cNvPr>
            <p:cNvSpPr/>
            <p:nvPr/>
          </p:nvSpPr>
          <p:spPr>
            <a:xfrm>
              <a:off x="4642172" y="3605892"/>
              <a:ext cx="87086" cy="870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iṥľiḋè">
              <a:extLst>
                <a:ext uri="{FF2B5EF4-FFF2-40B4-BE49-F238E27FC236}">
                  <a16:creationId xmlns:a16="http://schemas.microsoft.com/office/drawing/2014/main" id="{B85131E8-DA8A-4103-B95E-62E41CB3C0A5}"/>
                </a:ext>
              </a:extLst>
            </p:cNvPr>
            <p:cNvSpPr/>
            <p:nvPr/>
          </p:nvSpPr>
          <p:spPr>
            <a:xfrm>
              <a:off x="6052457" y="5064579"/>
              <a:ext cx="87086" cy="870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5" name="ïSľïdê">
              <a:extLst>
                <a:ext uri="{FF2B5EF4-FFF2-40B4-BE49-F238E27FC236}">
                  <a16:creationId xmlns:a16="http://schemas.microsoft.com/office/drawing/2014/main" id="{3C5DFE67-FCB7-4F87-AD0E-B946C2E42AA1}"/>
                </a:ext>
              </a:extLst>
            </p:cNvPr>
            <p:cNvGrpSpPr/>
            <p:nvPr/>
          </p:nvGrpSpPr>
          <p:grpSpPr>
            <a:xfrm>
              <a:off x="673100" y="3076102"/>
              <a:ext cx="3126184" cy="1233752"/>
              <a:chOff x="719137" y="1429926"/>
              <a:chExt cx="5376847" cy="1233752"/>
            </a:xfrm>
          </p:grpSpPr>
          <p:sp>
            <p:nvSpPr>
              <p:cNvPr id="115" name="i$1íḍe">
                <a:extLst>
                  <a:ext uri="{FF2B5EF4-FFF2-40B4-BE49-F238E27FC236}">
                    <a16:creationId xmlns:a16="http://schemas.microsoft.com/office/drawing/2014/main" id="{42211869-8ED7-478A-9B91-A9C3619DD20E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6" name="îślíḍè">
                <a:extLst>
                  <a:ext uri="{FF2B5EF4-FFF2-40B4-BE49-F238E27FC236}">
                    <a16:creationId xmlns:a16="http://schemas.microsoft.com/office/drawing/2014/main" id="{DC78F30E-4F5A-4653-A9AD-2E8BF411409B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6" name="íśḻïďê">
              <a:extLst>
                <a:ext uri="{FF2B5EF4-FFF2-40B4-BE49-F238E27FC236}">
                  <a16:creationId xmlns:a16="http://schemas.microsoft.com/office/drawing/2014/main" id="{BB7FD64A-BD6F-4E93-85D0-93602C856276}"/>
                </a:ext>
              </a:extLst>
            </p:cNvPr>
            <p:cNvGrpSpPr/>
            <p:nvPr/>
          </p:nvGrpSpPr>
          <p:grpSpPr>
            <a:xfrm>
              <a:off x="2529340" y="1120303"/>
              <a:ext cx="3126184" cy="1233752"/>
              <a:chOff x="719137" y="1429926"/>
              <a:chExt cx="5376847" cy="1233752"/>
            </a:xfrm>
          </p:grpSpPr>
          <p:sp>
            <p:nvSpPr>
              <p:cNvPr id="113" name="ïṩliḋê">
                <a:extLst>
                  <a:ext uri="{FF2B5EF4-FFF2-40B4-BE49-F238E27FC236}">
                    <a16:creationId xmlns:a16="http://schemas.microsoft.com/office/drawing/2014/main" id="{957A7ADC-70F8-4357-8EE5-0527AC5B7C06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4" name="í$1ïḓê">
                <a:extLst>
                  <a:ext uri="{FF2B5EF4-FFF2-40B4-BE49-F238E27FC236}">
                    <a16:creationId xmlns:a16="http://schemas.microsoft.com/office/drawing/2014/main" id="{27B45EFA-C096-4B51-BB20-250DF754F5DF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7" name="îṥḷïḑe">
              <a:extLst>
                <a:ext uri="{FF2B5EF4-FFF2-40B4-BE49-F238E27FC236}">
                  <a16:creationId xmlns:a16="http://schemas.microsoft.com/office/drawing/2014/main" id="{CCA71B7D-D33E-4486-A0DD-B5A57FA55F85}"/>
                </a:ext>
              </a:extLst>
            </p:cNvPr>
            <p:cNvGrpSpPr/>
            <p:nvPr/>
          </p:nvGrpSpPr>
          <p:grpSpPr>
            <a:xfrm>
              <a:off x="8394304" y="3076102"/>
              <a:ext cx="3126184" cy="1233752"/>
              <a:chOff x="719137" y="1429926"/>
              <a:chExt cx="5376847" cy="1233752"/>
            </a:xfrm>
          </p:grpSpPr>
          <p:sp>
            <p:nvSpPr>
              <p:cNvPr id="111" name="íŝlîďè">
                <a:extLst>
                  <a:ext uri="{FF2B5EF4-FFF2-40B4-BE49-F238E27FC236}">
                    <a16:creationId xmlns:a16="http://schemas.microsoft.com/office/drawing/2014/main" id="{5991DE18-04BE-4D31-B893-7AE5A57DD593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2" name="íṣḻîḑe">
                <a:extLst>
                  <a:ext uri="{FF2B5EF4-FFF2-40B4-BE49-F238E27FC236}">
                    <a16:creationId xmlns:a16="http://schemas.microsoft.com/office/drawing/2014/main" id="{D78DB16D-C858-4555-911B-69ECA72B1523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8" name="îṧlîḓê">
              <a:extLst>
                <a:ext uri="{FF2B5EF4-FFF2-40B4-BE49-F238E27FC236}">
                  <a16:creationId xmlns:a16="http://schemas.microsoft.com/office/drawing/2014/main" id="{192757B8-7BC6-43FC-BA67-60025256BEC8}"/>
                </a:ext>
              </a:extLst>
            </p:cNvPr>
            <p:cNvGrpSpPr/>
            <p:nvPr/>
          </p:nvGrpSpPr>
          <p:grpSpPr>
            <a:xfrm>
              <a:off x="6551271" y="4909873"/>
              <a:ext cx="3126184" cy="1233752"/>
              <a:chOff x="719137" y="1429926"/>
              <a:chExt cx="5376847" cy="1233752"/>
            </a:xfrm>
          </p:grpSpPr>
          <p:sp>
            <p:nvSpPr>
              <p:cNvPr id="109" name="iṡlïḑe">
                <a:extLst>
                  <a:ext uri="{FF2B5EF4-FFF2-40B4-BE49-F238E27FC236}">
                    <a16:creationId xmlns:a16="http://schemas.microsoft.com/office/drawing/2014/main" id="{2E7E1A9B-D804-4F85-9F3F-B40D8E3FD843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0" name="iṥľîḍé">
                <a:extLst>
                  <a:ext uri="{FF2B5EF4-FFF2-40B4-BE49-F238E27FC236}">
                    <a16:creationId xmlns:a16="http://schemas.microsoft.com/office/drawing/2014/main" id="{BB0E2FE6-97E2-4942-A2FF-DE5FA7A30808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83005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4F6711-FBAD-4E9A-BB4F-562FADD3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6F42F3-9F75-4598-80BF-62E321F09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2AC3D1-5934-4096-9182-84CAD0DF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F93CE33-FA2B-43BD-BD45-51087C010C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123950"/>
            <a:ext cx="10840409" cy="5030475"/>
            <a:chOff x="680079" y="1123950"/>
            <a:chExt cx="10840409" cy="5030475"/>
          </a:xfrm>
        </p:grpSpPr>
        <p:grpSp>
          <p:nvGrpSpPr>
            <p:cNvPr id="6" name="i$ḻiḓê">
              <a:extLst>
                <a:ext uri="{FF2B5EF4-FFF2-40B4-BE49-F238E27FC236}">
                  <a16:creationId xmlns:a16="http://schemas.microsoft.com/office/drawing/2014/main" id="{72E4D67A-BEE9-42C0-B7FC-8C6E8A2C72A2}"/>
                </a:ext>
              </a:extLst>
            </p:cNvPr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7" name="íṥḻïḍê">
                <a:extLst>
                  <a:ext uri="{FF2B5EF4-FFF2-40B4-BE49-F238E27FC236}">
                    <a16:creationId xmlns:a16="http://schemas.microsoft.com/office/drawing/2014/main" id="{F7DBAFEB-E787-4303-B8C1-93F0DE0A896A}"/>
                  </a:ext>
                </a:extLst>
              </p:cNvPr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îṩ1ïďè">
                <a:extLst>
                  <a:ext uri="{FF2B5EF4-FFF2-40B4-BE49-F238E27FC236}">
                    <a16:creationId xmlns:a16="http://schemas.microsoft.com/office/drawing/2014/main" id="{5EC0D06F-E8C0-44ED-BC2A-D95708360E36}"/>
                  </a:ext>
                </a:extLst>
              </p:cNvPr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ślïďé">
                <a:extLst>
                  <a:ext uri="{FF2B5EF4-FFF2-40B4-BE49-F238E27FC236}">
                    <a16:creationId xmlns:a16="http://schemas.microsoft.com/office/drawing/2014/main" id="{A0731526-40EB-4EDE-A19F-54A3CA2FE669}"/>
                  </a:ext>
                </a:extLst>
              </p:cNvPr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iṡ1íďê">
                <a:extLst>
                  <a:ext uri="{FF2B5EF4-FFF2-40B4-BE49-F238E27FC236}">
                    <a16:creationId xmlns:a16="http://schemas.microsoft.com/office/drawing/2014/main" id="{621424F7-D5B8-4FB9-B2C3-73F83A137D45}"/>
                  </a:ext>
                </a:extLst>
              </p:cNvPr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ïṡlïḋé">
                <a:extLst>
                  <a:ext uri="{FF2B5EF4-FFF2-40B4-BE49-F238E27FC236}">
                    <a16:creationId xmlns:a16="http://schemas.microsoft.com/office/drawing/2014/main" id="{0A500150-301D-457F-893A-3C1561EC1468}"/>
                  </a:ext>
                </a:extLst>
              </p:cNvPr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îşlïdé">
                <a:extLst>
                  <a:ext uri="{FF2B5EF4-FFF2-40B4-BE49-F238E27FC236}">
                    <a16:creationId xmlns:a16="http://schemas.microsoft.com/office/drawing/2014/main" id="{ABDC2DDC-8F60-49B1-9D45-B19FC42A253D}"/>
                  </a:ext>
                </a:extLst>
              </p:cNvPr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šḻïḋé">
                <a:extLst>
                  <a:ext uri="{FF2B5EF4-FFF2-40B4-BE49-F238E27FC236}">
                    <a16:creationId xmlns:a16="http://schemas.microsoft.com/office/drawing/2014/main" id="{76070C6B-524B-4117-9339-6392564E1478}"/>
                  </a:ext>
                </a:extLst>
              </p:cNvPr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í$ḻíďé">
                <a:extLst>
                  <a:ext uri="{FF2B5EF4-FFF2-40B4-BE49-F238E27FC236}">
                    <a16:creationId xmlns:a16="http://schemas.microsoft.com/office/drawing/2014/main" id="{A5877E5B-6782-45EB-A071-6A715A1F439F}"/>
                  </a:ext>
                </a:extLst>
              </p:cNvPr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işļiḋe">
                <a:extLst>
                  <a:ext uri="{FF2B5EF4-FFF2-40B4-BE49-F238E27FC236}">
                    <a16:creationId xmlns:a16="http://schemas.microsoft.com/office/drawing/2014/main" id="{70EB799B-B337-4A7C-B8C7-30F76EDE7B5F}"/>
                  </a:ext>
                </a:extLst>
              </p:cNvPr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íşļïďe">
                <a:extLst>
                  <a:ext uri="{FF2B5EF4-FFF2-40B4-BE49-F238E27FC236}">
                    <a16:creationId xmlns:a16="http://schemas.microsoft.com/office/drawing/2014/main" id="{9913E232-A97E-4C5E-B7DB-1E21B3CB5809}"/>
                  </a:ext>
                </a:extLst>
              </p:cNvPr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îṧ1ídê">
                <a:extLst>
                  <a:ext uri="{FF2B5EF4-FFF2-40B4-BE49-F238E27FC236}">
                    <a16:creationId xmlns:a16="http://schemas.microsoft.com/office/drawing/2014/main" id="{3945D09B-6548-490A-9C96-16B47601B3B4}"/>
                  </a:ext>
                </a:extLst>
              </p:cNvPr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ŝlîḑe">
                <a:extLst>
                  <a:ext uri="{FF2B5EF4-FFF2-40B4-BE49-F238E27FC236}">
                    <a16:creationId xmlns:a16="http://schemas.microsoft.com/office/drawing/2014/main" id="{777ED8CF-4688-4E42-B826-02ACF2427B7F}"/>
                  </a:ext>
                </a:extLst>
              </p:cNvPr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$1îďé">
                <a:extLst>
                  <a:ext uri="{FF2B5EF4-FFF2-40B4-BE49-F238E27FC236}">
                    <a16:creationId xmlns:a16="http://schemas.microsoft.com/office/drawing/2014/main" id="{6C4ED025-AB76-4843-BE9D-451A1C134ACE}"/>
                  </a:ext>
                </a:extLst>
              </p:cNvPr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ïṥļîďè">
                <a:extLst>
                  <a:ext uri="{FF2B5EF4-FFF2-40B4-BE49-F238E27FC236}">
                    <a16:creationId xmlns:a16="http://schemas.microsoft.com/office/drawing/2014/main" id="{59C22CE9-A914-4982-94B5-BBA636BDDF74}"/>
                  </a:ext>
                </a:extLst>
              </p:cNvPr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iṣḷiḍe">
                <a:extLst>
                  <a:ext uri="{FF2B5EF4-FFF2-40B4-BE49-F238E27FC236}">
                    <a16:creationId xmlns:a16="http://schemas.microsoft.com/office/drawing/2014/main" id="{5B439B39-3F14-4589-A2CB-392A68C5B976}"/>
                  </a:ext>
                </a:extLst>
              </p:cNvPr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ïṡḻïḋè">
                <a:extLst>
                  <a:ext uri="{FF2B5EF4-FFF2-40B4-BE49-F238E27FC236}">
                    <a16:creationId xmlns:a16="http://schemas.microsoft.com/office/drawing/2014/main" id="{0647BC90-9C98-462B-A752-470318D757C0}"/>
                  </a:ext>
                </a:extLst>
              </p:cNvPr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Slïḋe">
                <a:extLst>
                  <a:ext uri="{FF2B5EF4-FFF2-40B4-BE49-F238E27FC236}">
                    <a16:creationId xmlns:a16="http://schemas.microsoft.com/office/drawing/2014/main" id="{2635BAB9-1FD4-4944-80E5-F563F86B3CE1}"/>
                  </a:ext>
                </a:extLst>
              </p:cNvPr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ľîḋê">
                <a:extLst>
                  <a:ext uri="{FF2B5EF4-FFF2-40B4-BE49-F238E27FC236}">
                    <a16:creationId xmlns:a16="http://schemas.microsoft.com/office/drawing/2014/main" id="{132A6CEB-089C-4F62-AA93-69601B684B88}"/>
                  </a:ext>
                </a:extLst>
              </p:cNvPr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1ïďè">
                <a:extLst>
                  <a:ext uri="{FF2B5EF4-FFF2-40B4-BE49-F238E27FC236}">
                    <a16:creationId xmlns:a16="http://schemas.microsoft.com/office/drawing/2014/main" id="{88DA670E-8CF8-4EB0-A175-CC962439795D}"/>
                  </a:ext>
                </a:extLst>
              </p:cNvPr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şḻïḋè">
                <a:extLst>
                  <a:ext uri="{FF2B5EF4-FFF2-40B4-BE49-F238E27FC236}">
                    <a16:creationId xmlns:a16="http://schemas.microsoft.com/office/drawing/2014/main" id="{812A2E5B-86B8-4323-B96B-BB5B40715CF2}"/>
                  </a:ext>
                </a:extLst>
              </p:cNvPr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i$liḓe">
                <a:extLst>
                  <a:ext uri="{FF2B5EF4-FFF2-40B4-BE49-F238E27FC236}">
                    <a16:creationId xmlns:a16="http://schemas.microsoft.com/office/drawing/2014/main" id="{C2CDB940-C832-4751-AD22-93002EF6DA5C}"/>
                  </a:ext>
                </a:extLst>
              </p:cNvPr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ḻîdê">
                <a:extLst>
                  <a:ext uri="{FF2B5EF4-FFF2-40B4-BE49-F238E27FC236}">
                    <a16:creationId xmlns:a16="http://schemas.microsoft.com/office/drawing/2014/main" id="{2ACEFD70-F349-45FA-BBB7-43FB30EB9CA7}"/>
                  </a:ext>
                </a:extLst>
              </p:cNvPr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íSlíḋè">
                <a:extLst>
                  <a:ext uri="{FF2B5EF4-FFF2-40B4-BE49-F238E27FC236}">
                    <a16:creationId xmlns:a16="http://schemas.microsoft.com/office/drawing/2014/main" id="{8D2D2762-F0D5-4F8D-B1C2-8D0D1C7370AD}"/>
                  </a:ext>
                </a:extLst>
              </p:cNvPr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ṥlïdé">
                <a:extLst>
                  <a:ext uri="{FF2B5EF4-FFF2-40B4-BE49-F238E27FC236}">
                    <a16:creationId xmlns:a16="http://schemas.microsoft.com/office/drawing/2014/main" id="{09684D14-8FAD-4F4D-9FFE-2B844A004B44}"/>
                  </a:ext>
                </a:extLst>
              </p:cNvPr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şľîḍè">
                <a:extLst>
                  <a:ext uri="{FF2B5EF4-FFF2-40B4-BE49-F238E27FC236}">
                    <a16:creationId xmlns:a16="http://schemas.microsoft.com/office/drawing/2014/main" id="{D13CF2DE-6FBC-4114-B81B-2047A0B13892}"/>
                  </a:ext>
                </a:extLst>
              </p:cNvPr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îŝḷîḓê">
                <a:extLst>
                  <a:ext uri="{FF2B5EF4-FFF2-40B4-BE49-F238E27FC236}">
                    <a16:creationId xmlns:a16="http://schemas.microsoft.com/office/drawing/2014/main" id="{F7D8A743-8722-4EC0-B2E7-1FDE3713F2B4}"/>
                  </a:ext>
                </a:extLst>
              </p:cNvPr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ïṡḷiḍè">
                <a:extLst>
                  <a:ext uri="{FF2B5EF4-FFF2-40B4-BE49-F238E27FC236}">
                    <a16:creationId xmlns:a16="http://schemas.microsoft.com/office/drawing/2014/main" id="{D8086068-DD68-4F5C-B487-ABDC5F7A8A27}"/>
                  </a:ext>
                </a:extLst>
              </p:cNvPr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iṡḻiḍê">
                <a:extLst>
                  <a:ext uri="{FF2B5EF4-FFF2-40B4-BE49-F238E27FC236}">
                    <a16:creationId xmlns:a16="http://schemas.microsoft.com/office/drawing/2014/main" id="{9A02F865-B340-4162-B540-A5D589A57E4F}"/>
                  </a:ext>
                </a:extLst>
              </p:cNvPr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iSḷíďê">
                <a:extLst>
                  <a:ext uri="{FF2B5EF4-FFF2-40B4-BE49-F238E27FC236}">
                    <a16:creationId xmlns:a16="http://schemas.microsoft.com/office/drawing/2014/main" id="{156AEEA8-442A-44CC-B567-97051C035415}"/>
                  </a:ext>
                </a:extLst>
              </p:cNvPr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" name="iṡ1îďé">
              <a:extLst>
                <a:ext uri="{FF2B5EF4-FFF2-40B4-BE49-F238E27FC236}">
                  <a16:creationId xmlns:a16="http://schemas.microsoft.com/office/drawing/2014/main" id="{70D4496B-26E4-4170-B993-F4A2D3A3428F}"/>
                </a:ext>
              </a:extLst>
            </p:cNvPr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ṩļídè">
              <a:extLst>
                <a:ext uri="{FF2B5EF4-FFF2-40B4-BE49-F238E27FC236}">
                  <a16:creationId xmlns:a16="http://schemas.microsoft.com/office/drawing/2014/main" id="{F33565E4-2BFA-416F-A5AA-D4B8BF7EC4B0}"/>
                </a:ext>
              </a:extLst>
            </p:cNvPr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ṧlíḍê">
              <a:extLst>
                <a:ext uri="{FF2B5EF4-FFF2-40B4-BE49-F238E27FC236}">
                  <a16:creationId xmlns:a16="http://schemas.microsoft.com/office/drawing/2014/main" id="{83D11792-F383-4C01-8A69-D73D6990B1FE}"/>
                </a:ext>
              </a:extLst>
            </p:cNvPr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ŝ1ïḓé">
              <a:extLst>
                <a:ext uri="{FF2B5EF4-FFF2-40B4-BE49-F238E27FC236}">
                  <a16:creationId xmlns:a16="http://schemas.microsoft.com/office/drawing/2014/main" id="{386DF725-8395-4535-ADE1-053855B85C5F}"/>
                </a:ext>
              </a:extLst>
            </p:cNvPr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Sļîḑè">
              <a:extLst>
                <a:ext uri="{FF2B5EF4-FFF2-40B4-BE49-F238E27FC236}">
                  <a16:creationId xmlns:a16="http://schemas.microsoft.com/office/drawing/2014/main" id="{7C23813D-3C8F-41FA-9300-5606BC90D939}"/>
                </a:ext>
              </a:extLst>
            </p:cNvPr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sḷïḑè">
              <a:extLst>
                <a:ext uri="{FF2B5EF4-FFF2-40B4-BE49-F238E27FC236}">
                  <a16:creationId xmlns:a16="http://schemas.microsoft.com/office/drawing/2014/main" id="{E6C59446-EA61-4219-8A6C-F3DAB908FED6}"/>
                </a:ext>
              </a:extLst>
            </p:cNvPr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śľiḍe">
              <a:extLst>
                <a:ext uri="{FF2B5EF4-FFF2-40B4-BE49-F238E27FC236}">
                  <a16:creationId xmlns:a16="http://schemas.microsoft.com/office/drawing/2014/main" id="{D4797F7A-5C0F-4972-A869-F068858D2018}"/>
                </a:ext>
              </a:extLst>
            </p:cNvPr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ṣlîďé">
              <a:extLst>
                <a:ext uri="{FF2B5EF4-FFF2-40B4-BE49-F238E27FC236}">
                  <a16:creationId xmlns:a16="http://schemas.microsoft.com/office/drawing/2014/main" id="{1ED741D2-144E-435B-A562-8EA47E1FBF7D}"/>
                </a:ext>
              </a:extLst>
            </p:cNvPr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ļïďe">
              <a:extLst>
                <a:ext uri="{FF2B5EF4-FFF2-40B4-BE49-F238E27FC236}">
                  <a16:creationId xmlns:a16="http://schemas.microsoft.com/office/drawing/2014/main" id="{F5036EB8-A5F8-4612-AD12-AE7E4E5A4D70}"/>
                </a:ext>
              </a:extLst>
            </p:cNvPr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$ḷídê">
              <a:extLst>
                <a:ext uri="{FF2B5EF4-FFF2-40B4-BE49-F238E27FC236}">
                  <a16:creationId xmlns:a16="http://schemas.microsoft.com/office/drawing/2014/main" id="{C4174B20-8719-47B9-839A-D858EBDE1E22}"/>
                </a:ext>
              </a:extLst>
            </p:cNvPr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14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97CC92-BC1C-4095-B00B-32DB67C703BB}"/>
              </a:ext>
            </a:extLst>
          </p:cNvPr>
          <p:cNvSpPr/>
          <p:nvPr/>
        </p:nvSpPr>
        <p:spPr>
          <a:xfrm>
            <a:off x="779929" y="1976718"/>
            <a:ext cx="1896036" cy="189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075708" y="2357638"/>
            <a:ext cx="1304479" cy="113419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F89D5F-E341-48C0-8BE1-1E519940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19390B5-4E0D-4811-AB74-1AD170AF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9C5F35-2B87-4C5F-8F01-1607ADC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3" name="2220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0524364-146C-4DDA-BD11-30176558D9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22850"/>
            <a:chOff x="0" y="1123950"/>
            <a:chExt cx="12192000" cy="5022850"/>
          </a:xfrm>
        </p:grpSpPr>
        <p:sp>
          <p:nvSpPr>
            <p:cNvPr id="54" name="iṡlîḑé">
              <a:extLst>
                <a:ext uri="{FF2B5EF4-FFF2-40B4-BE49-F238E27FC236}">
                  <a16:creationId xmlns:a16="http://schemas.microsoft.com/office/drawing/2014/main" id="{D69BE889-BB22-4CDC-939B-B858C26820A3}"/>
                </a:ext>
              </a:extLst>
            </p:cNvPr>
            <p:cNvSpPr/>
            <p:nvPr/>
          </p:nvSpPr>
          <p:spPr>
            <a:xfrm>
              <a:off x="0" y="1123950"/>
              <a:ext cx="12192000" cy="5134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5" name="iṧ1îde">
              <a:extLst>
                <a:ext uri="{FF2B5EF4-FFF2-40B4-BE49-F238E27FC236}">
                  <a16:creationId xmlns:a16="http://schemas.microsoft.com/office/drawing/2014/main" id="{2829476C-2F11-4FAD-9A9C-FD2E9644BA0F}"/>
                </a:ext>
              </a:extLst>
            </p:cNvPr>
            <p:cNvGrpSpPr/>
            <p:nvPr/>
          </p:nvGrpSpPr>
          <p:grpSpPr>
            <a:xfrm>
              <a:off x="1536373" y="1243075"/>
              <a:ext cx="1276589" cy="3092490"/>
              <a:chOff x="9448845" y="2203262"/>
              <a:chExt cx="1276589" cy="3092490"/>
            </a:xfrm>
          </p:grpSpPr>
          <p:sp>
            <p:nvSpPr>
              <p:cNvPr id="103" name="íŝḷïďè">
                <a:extLst>
                  <a:ext uri="{FF2B5EF4-FFF2-40B4-BE49-F238E27FC236}">
                    <a16:creationId xmlns:a16="http://schemas.microsoft.com/office/drawing/2014/main" id="{321634E8-C0D1-4285-924B-0E8FB0571FD4}"/>
                  </a:ext>
                </a:extLst>
              </p:cNvPr>
              <p:cNvSpPr/>
              <p:nvPr/>
            </p:nvSpPr>
            <p:spPr>
              <a:xfrm>
                <a:off x="10045379" y="2203262"/>
                <a:ext cx="83520" cy="685911"/>
              </a:xfrm>
              <a:custGeom>
                <a:avLst/>
                <a:gdLst>
                  <a:gd name="connsiteX0" fmla="*/ 0 w 63849"/>
                  <a:gd name="connsiteY0" fmla="*/ 0 h 1441893"/>
                  <a:gd name="connsiteX1" fmla="*/ 63849 w 63849"/>
                  <a:gd name="connsiteY1" fmla="*/ 0 h 1441893"/>
                  <a:gd name="connsiteX2" fmla="*/ 63849 w 63849"/>
                  <a:gd name="connsiteY2" fmla="*/ 9539 h 1441893"/>
                  <a:gd name="connsiteX3" fmla="*/ 63849 w 63849"/>
                  <a:gd name="connsiteY3" fmla="*/ 1441893 h 1441893"/>
                  <a:gd name="connsiteX4" fmla="*/ 0 w 63849"/>
                  <a:gd name="connsiteY4" fmla="*/ 1441893 h 1441893"/>
                  <a:gd name="connsiteX5" fmla="*/ 0 w 63849"/>
                  <a:gd name="connsiteY5" fmla="*/ 138519 h 144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49" h="1441893">
                    <a:moveTo>
                      <a:pt x="0" y="0"/>
                    </a:moveTo>
                    <a:lnTo>
                      <a:pt x="63849" y="0"/>
                    </a:lnTo>
                    <a:lnTo>
                      <a:pt x="63849" y="9539"/>
                    </a:lnTo>
                    <a:cubicBezTo>
                      <a:pt x="63849" y="391953"/>
                      <a:pt x="63849" y="862616"/>
                      <a:pt x="63849" y="1441893"/>
                    </a:cubicBezTo>
                    <a:lnTo>
                      <a:pt x="0" y="1441893"/>
                    </a:lnTo>
                    <a:cubicBezTo>
                      <a:pt x="0" y="1441893"/>
                      <a:pt x="0" y="1441893"/>
                      <a:pt x="0" y="1385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04" name="íṩlíḋê">
                <a:extLst>
                  <a:ext uri="{FF2B5EF4-FFF2-40B4-BE49-F238E27FC236}">
                    <a16:creationId xmlns:a16="http://schemas.microsoft.com/office/drawing/2014/main" id="{510A1E9A-2B31-44C6-B6BE-8ACB66BF6200}"/>
                  </a:ext>
                </a:extLst>
              </p:cNvPr>
              <p:cNvGrpSpPr/>
              <p:nvPr/>
            </p:nvGrpSpPr>
            <p:grpSpPr>
              <a:xfrm>
                <a:off x="9448845" y="2877888"/>
                <a:ext cx="1276589" cy="2417864"/>
                <a:chOff x="9448845" y="2822347"/>
                <a:chExt cx="1276589" cy="2417864"/>
              </a:xfrm>
            </p:grpSpPr>
            <p:sp>
              <p:nvSpPr>
                <p:cNvPr id="105" name="îṡ1îḓè">
                  <a:extLst>
                    <a:ext uri="{FF2B5EF4-FFF2-40B4-BE49-F238E27FC236}">
                      <a16:creationId xmlns:a16="http://schemas.microsoft.com/office/drawing/2014/main" id="{32E60A53-DE09-451C-9F65-9C9836060741}"/>
                    </a:ext>
                  </a:extLst>
                </p:cNvPr>
                <p:cNvSpPr/>
                <p:nvPr/>
              </p:nvSpPr>
              <p:spPr>
                <a:xfrm>
                  <a:off x="10294894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73" y="131"/>
                      </a:moveTo>
                      <a:cubicBezTo>
                        <a:pt x="65" y="131"/>
                        <a:pt x="57" y="127"/>
                        <a:pt x="52" y="11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0" y="28"/>
                        <a:pt x="4" y="13"/>
                        <a:pt x="15" y="6"/>
                      </a:cubicBezTo>
                      <a:cubicBezTo>
                        <a:pt x="26" y="0"/>
                        <a:pt x="41" y="4"/>
                        <a:pt x="48" y="15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101" y="106"/>
                        <a:pt x="97" y="121"/>
                        <a:pt x="85" y="128"/>
                      </a:cubicBezTo>
                      <a:cubicBezTo>
                        <a:pt x="81" y="130"/>
                        <a:pt x="77" y="131"/>
                        <a:pt x="73" y="13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6" name="î$ḷídè">
                  <a:extLst>
                    <a:ext uri="{FF2B5EF4-FFF2-40B4-BE49-F238E27FC236}">
                      <a16:creationId xmlns:a16="http://schemas.microsoft.com/office/drawing/2014/main" id="{DF268FA4-E21F-47A7-A54F-4CB3912A8C18}"/>
                    </a:ext>
                  </a:extLst>
                </p:cNvPr>
                <p:cNvSpPr/>
                <p:nvPr/>
              </p:nvSpPr>
              <p:spPr>
                <a:xfrm>
                  <a:off x="9700337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28" y="131"/>
                      </a:moveTo>
                      <a:cubicBezTo>
                        <a:pt x="24" y="131"/>
                        <a:pt x="20" y="130"/>
                        <a:pt x="16" y="128"/>
                      </a:cubicBezTo>
                      <a:cubicBezTo>
                        <a:pt x="4" y="121"/>
                        <a:pt x="0" y="106"/>
                        <a:pt x="7" y="9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0" y="4"/>
                        <a:pt x="75" y="0"/>
                        <a:pt x="86" y="6"/>
                      </a:cubicBezTo>
                      <a:cubicBezTo>
                        <a:pt x="97" y="13"/>
                        <a:pt x="101" y="28"/>
                        <a:pt x="95" y="39"/>
                      </a:cubicBezTo>
                      <a:cubicBezTo>
                        <a:pt x="49" y="119"/>
                        <a:pt x="49" y="119"/>
                        <a:pt x="49" y="119"/>
                      </a:cubicBezTo>
                      <a:cubicBezTo>
                        <a:pt x="44" y="127"/>
                        <a:pt x="36" y="131"/>
                        <a:pt x="28" y="13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7" name="îṡļïḑé">
                  <a:extLst>
                    <a:ext uri="{FF2B5EF4-FFF2-40B4-BE49-F238E27FC236}">
                      <a16:creationId xmlns:a16="http://schemas.microsoft.com/office/drawing/2014/main" id="{C96C0C10-3CD9-4B85-8838-2B6A5652F3A1}"/>
                    </a:ext>
                  </a:extLst>
                </p:cNvPr>
                <p:cNvSpPr/>
                <p:nvPr/>
              </p:nvSpPr>
              <p:spPr>
                <a:xfrm>
                  <a:off x="10044769" y="4994188"/>
                  <a:ext cx="84741" cy="246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" h="140" extrusionOk="0">
                      <a:moveTo>
                        <a:pt x="24" y="140"/>
                      </a:moveTo>
                      <a:cubicBezTo>
                        <a:pt x="11" y="140"/>
                        <a:pt x="0" y="129"/>
                        <a:pt x="0" y="11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0"/>
                        <a:pt x="11" y="0"/>
                        <a:pt x="24" y="0"/>
                      </a:cubicBezTo>
                      <a:cubicBezTo>
                        <a:pt x="37" y="0"/>
                        <a:pt x="48" y="10"/>
                        <a:pt x="48" y="24"/>
                      </a:cubicBezTo>
                      <a:cubicBezTo>
                        <a:pt x="48" y="116"/>
                        <a:pt x="48" y="116"/>
                        <a:pt x="48" y="116"/>
                      </a:cubicBezTo>
                      <a:cubicBezTo>
                        <a:pt x="48" y="129"/>
                        <a:pt x="37" y="140"/>
                        <a:pt x="24" y="1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8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8" name="ïṧľídè">
                  <a:extLst>
                    <a:ext uri="{FF2B5EF4-FFF2-40B4-BE49-F238E27FC236}">
                      <a16:creationId xmlns:a16="http://schemas.microsoft.com/office/drawing/2014/main" id="{AA45D1C7-D5AF-44A8-A7DF-C111856638FC}"/>
                    </a:ext>
                  </a:extLst>
                </p:cNvPr>
                <p:cNvSpPr/>
                <p:nvPr/>
              </p:nvSpPr>
              <p:spPr>
                <a:xfrm>
                  <a:off x="9518553" y="3330795"/>
                  <a:ext cx="1137175" cy="14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" h="840" extrusionOk="0">
                      <a:moveTo>
                        <a:pt x="94" y="746"/>
                      </a:moveTo>
                      <a:cubicBezTo>
                        <a:pt x="155" y="807"/>
                        <a:pt x="235" y="840"/>
                        <a:pt x="321" y="840"/>
                      </a:cubicBezTo>
                      <a:cubicBezTo>
                        <a:pt x="407" y="840"/>
                        <a:pt x="487" y="807"/>
                        <a:pt x="548" y="746"/>
                      </a:cubicBezTo>
                      <a:cubicBezTo>
                        <a:pt x="609" y="685"/>
                        <a:pt x="642" y="605"/>
                        <a:pt x="642" y="519"/>
                      </a:cubicBezTo>
                      <a:cubicBezTo>
                        <a:pt x="642" y="466"/>
                        <a:pt x="633" y="416"/>
                        <a:pt x="615" y="366"/>
                      </a:cubicBezTo>
                      <a:cubicBezTo>
                        <a:pt x="599" y="324"/>
                        <a:pt x="577" y="283"/>
                        <a:pt x="544" y="235"/>
                      </a:cubicBezTo>
                      <a:cubicBezTo>
                        <a:pt x="517" y="196"/>
                        <a:pt x="506" y="156"/>
                        <a:pt x="497" y="123"/>
                      </a:cubicBezTo>
                      <a:cubicBezTo>
                        <a:pt x="494" y="115"/>
                        <a:pt x="492" y="108"/>
                        <a:pt x="490" y="101"/>
                      </a:cubicBezTo>
                      <a:cubicBezTo>
                        <a:pt x="487" y="92"/>
                        <a:pt x="485" y="83"/>
                        <a:pt x="483" y="75"/>
                      </a:cubicBezTo>
                      <a:cubicBezTo>
                        <a:pt x="476" y="51"/>
                        <a:pt x="471" y="29"/>
                        <a:pt x="446" y="16"/>
                      </a:cubicBezTo>
                      <a:cubicBezTo>
                        <a:pt x="424" y="4"/>
                        <a:pt x="389" y="0"/>
                        <a:pt x="321" y="0"/>
                      </a:cubicBezTo>
                      <a:cubicBezTo>
                        <a:pt x="253" y="0"/>
                        <a:pt x="218" y="4"/>
                        <a:pt x="196" y="16"/>
                      </a:cubicBezTo>
                      <a:cubicBezTo>
                        <a:pt x="171" y="29"/>
                        <a:pt x="166" y="51"/>
                        <a:pt x="159" y="75"/>
                      </a:cubicBezTo>
                      <a:cubicBezTo>
                        <a:pt x="157" y="83"/>
                        <a:pt x="155" y="92"/>
                        <a:pt x="152" y="101"/>
                      </a:cubicBezTo>
                      <a:cubicBezTo>
                        <a:pt x="150" y="108"/>
                        <a:pt x="148" y="115"/>
                        <a:pt x="145" y="123"/>
                      </a:cubicBezTo>
                      <a:cubicBezTo>
                        <a:pt x="136" y="156"/>
                        <a:pt x="125" y="196"/>
                        <a:pt x="98" y="235"/>
                      </a:cubicBezTo>
                      <a:cubicBezTo>
                        <a:pt x="65" y="283"/>
                        <a:pt x="43" y="324"/>
                        <a:pt x="27" y="366"/>
                      </a:cubicBezTo>
                      <a:cubicBezTo>
                        <a:pt x="9" y="416"/>
                        <a:pt x="0" y="466"/>
                        <a:pt x="0" y="519"/>
                      </a:cubicBezTo>
                      <a:cubicBezTo>
                        <a:pt x="0" y="605"/>
                        <a:pt x="33" y="685"/>
                        <a:pt x="94" y="746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9" name="îś1îḋe">
                  <a:extLst>
                    <a:ext uri="{FF2B5EF4-FFF2-40B4-BE49-F238E27FC236}">
                      <a16:creationId xmlns:a16="http://schemas.microsoft.com/office/drawing/2014/main" id="{D7BA5B69-E449-417A-828F-388A1F9EEEEA}"/>
                    </a:ext>
                  </a:extLst>
                </p:cNvPr>
                <p:cNvSpPr/>
                <p:nvPr/>
              </p:nvSpPr>
              <p:spPr>
                <a:xfrm>
                  <a:off x="9800113" y="2822347"/>
                  <a:ext cx="574055" cy="220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125" extrusionOk="0">
                      <a:moveTo>
                        <a:pt x="146" y="0"/>
                      </a:moveTo>
                      <a:cubicBezTo>
                        <a:pt x="100" y="6"/>
                        <a:pt x="62" y="36"/>
                        <a:pt x="45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1" y="78"/>
                        <a:pt x="0" y="88"/>
                        <a:pt x="0" y="101"/>
                      </a:cubicBezTo>
                      <a:cubicBezTo>
                        <a:pt x="0" y="114"/>
                        <a:pt x="11" y="125"/>
                        <a:pt x="24" y="125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300" y="125"/>
                        <a:pt x="300" y="125"/>
                        <a:pt x="300" y="125"/>
                      </a:cubicBezTo>
                      <a:cubicBezTo>
                        <a:pt x="313" y="125"/>
                        <a:pt x="324" y="114"/>
                        <a:pt x="324" y="101"/>
                      </a:cubicBezTo>
                      <a:cubicBezTo>
                        <a:pt x="324" y="88"/>
                        <a:pt x="313" y="78"/>
                        <a:pt x="300" y="78"/>
                      </a:cubicBezTo>
                      <a:cubicBezTo>
                        <a:pt x="279" y="78"/>
                        <a:pt x="279" y="78"/>
                        <a:pt x="279" y="78"/>
                      </a:cubicBezTo>
                      <a:cubicBezTo>
                        <a:pt x="263" y="37"/>
                        <a:pt x="226" y="7"/>
                        <a:pt x="182" y="0"/>
                      </a:cubicBez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0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0" name="íśḷïďe">
                  <a:extLst>
                    <a:ext uri="{FF2B5EF4-FFF2-40B4-BE49-F238E27FC236}">
                      <a16:creationId xmlns:a16="http://schemas.microsoft.com/office/drawing/2014/main" id="{10030ECF-2B64-4D62-A2EB-5AC25A525D90}"/>
                    </a:ext>
                  </a:extLst>
                </p:cNvPr>
                <p:cNvSpPr/>
                <p:nvPr/>
              </p:nvSpPr>
              <p:spPr>
                <a:xfrm>
                  <a:off x="9800113" y="3159946"/>
                  <a:ext cx="574055" cy="84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8" extrusionOk="0">
                      <a:moveTo>
                        <a:pt x="24" y="48"/>
                      </a:moveTo>
                      <a:cubicBezTo>
                        <a:pt x="300" y="48"/>
                        <a:pt x="300" y="48"/>
                        <a:pt x="300" y="48"/>
                      </a:cubicBezTo>
                      <a:cubicBezTo>
                        <a:pt x="313" y="48"/>
                        <a:pt x="324" y="37"/>
                        <a:pt x="324" y="24"/>
                      </a:cubicBezTo>
                      <a:cubicBezTo>
                        <a:pt x="324" y="11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1" name="íŝļiḑè">
                  <a:extLst>
                    <a:ext uri="{FF2B5EF4-FFF2-40B4-BE49-F238E27FC236}">
                      <a16:creationId xmlns:a16="http://schemas.microsoft.com/office/drawing/2014/main" id="{91ABC08A-97B1-4FB9-AD2B-BF680FEFDC24}"/>
                    </a:ext>
                  </a:extLst>
                </p:cNvPr>
                <p:cNvSpPr/>
                <p:nvPr/>
              </p:nvSpPr>
              <p:spPr>
                <a:xfrm>
                  <a:off x="9800113" y="3060170"/>
                  <a:ext cx="574055" cy="8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7" extrusionOk="0">
                      <a:moveTo>
                        <a:pt x="24" y="47"/>
                      </a:moveTo>
                      <a:cubicBezTo>
                        <a:pt x="300" y="47"/>
                        <a:pt x="300" y="47"/>
                        <a:pt x="300" y="47"/>
                      </a:cubicBezTo>
                      <a:cubicBezTo>
                        <a:pt x="313" y="47"/>
                        <a:pt x="324" y="36"/>
                        <a:pt x="324" y="23"/>
                      </a:cubicBezTo>
                      <a:cubicBezTo>
                        <a:pt x="324" y="10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36"/>
                        <a:pt x="11" y="47"/>
                        <a:pt x="24" y="4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2" name="îšlïďe">
                  <a:extLst>
                    <a:ext uri="{FF2B5EF4-FFF2-40B4-BE49-F238E27FC236}">
                      <a16:creationId xmlns:a16="http://schemas.microsoft.com/office/drawing/2014/main" id="{DB1E9731-1C6F-4EAD-B90D-4D9332C179C1}"/>
                    </a:ext>
                  </a:extLst>
                </p:cNvPr>
                <p:cNvSpPr/>
                <p:nvPr/>
              </p:nvSpPr>
              <p:spPr>
                <a:xfrm>
                  <a:off x="9448846" y="3265189"/>
                  <a:ext cx="1276588" cy="161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" h="912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74" y="874"/>
                        <a:pt x="264" y="912"/>
                        <a:pt x="360" y="912"/>
                      </a:cubicBezTo>
                      <a:cubicBezTo>
                        <a:pt x="456" y="912"/>
                        <a:pt x="546" y="874"/>
                        <a:pt x="614" y="806"/>
                      </a:cubicBezTo>
                      <a:cubicBezTo>
                        <a:pt x="682" y="738"/>
                        <a:pt x="720" y="648"/>
                        <a:pt x="720" y="552"/>
                      </a:cubicBezTo>
                      <a:cubicBezTo>
                        <a:pt x="720" y="494"/>
                        <a:pt x="710" y="440"/>
                        <a:pt x="690" y="387"/>
                      </a:cubicBezTo>
                      <a:cubicBezTo>
                        <a:pt x="674" y="342"/>
                        <a:pt x="650" y="299"/>
                        <a:pt x="617" y="249"/>
                      </a:cubicBezTo>
                      <a:cubicBezTo>
                        <a:pt x="595" y="217"/>
                        <a:pt x="585" y="184"/>
                        <a:pt x="577" y="154"/>
                      </a:cubicBezTo>
                      <a:cubicBezTo>
                        <a:pt x="574" y="146"/>
                        <a:pt x="572" y="138"/>
                        <a:pt x="570" y="131"/>
                      </a:cubicBezTo>
                      <a:cubicBezTo>
                        <a:pt x="567" y="123"/>
                        <a:pt x="565" y="116"/>
                        <a:pt x="563" y="109"/>
                      </a:cubicBezTo>
                      <a:cubicBezTo>
                        <a:pt x="556" y="81"/>
                        <a:pt x="547" y="44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  <a:moveTo>
                        <a:pt x="524" y="146"/>
                      </a:moveTo>
                      <a:cubicBezTo>
                        <a:pt x="526" y="153"/>
                        <a:pt x="528" y="160"/>
                        <a:pt x="531" y="168"/>
                      </a:cubicBezTo>
                      <a:cubicBezTo>
                        <a:pt x="540" y="199"/>
                        <a:pt x="551" y="238"/>
                        <a:pt x="577" y="276"/>
                      </a:cubicBezTo>
                      <a:cubicBezTo>
                        <a:pt x="608" y="322"/>
                        <a:pt x="630" y="363"/>
                        <a:pt x="645" y="404"/>
                      </a:cubicBezTo>
                      <a:cubicBezTo>
                        <a:pt x="663" y="452"/>
                        <a:pt x="672" y="500"/>
                        <a:pt x="672" y="552"/>
                      </a:cubicBezTo>
                      <a:cubicBezTo>
                        <a:pt x="672" y="635"/>
                        <a:pt x="639" y="714"/>
                        <a:pt x="580" y="772"/>
                      </a:cubicBezTo>
                      <a:cubicBezTo>
                        <a:pt x="522" y="831"/>
                        <a:pt x="443" y="864"/>
                        <a:pt x="360" y="864"/>
                      </a:cubicBezTo>
                      <a:cubicBezTo>
                        <a:pt x="277" y="864"/>
                        <a:pt x="198" y="831"/>
                        <a:pt x="140" y="772"/>
                      </a:cubicBezTo>
                      <a:cubicBezTo>
                        <a:pt x="81" y="714"/>
                        <a:pt x="48" y="635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505" y="76"/>
                        <a:pt x="511" y="97"/>
                        <a:pt x="517" y="121"/>
                      </a:cubicBezTo>
                      <a:cubicBezTo>
                        <a:pt x="519" y="128"/>
                        <a:pt x="521" y="137"/>
                        <a:pt x="524" y="146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3" name="ïṡliďe">
                  <a:extLst>
                    <a:ext uri="{FF2B5EF4-FFF2-40B4-BE49-F238E27FC236}">
                      <a16:creationId xmlns:a16="http://schemas.microsoft.com/office/drawing/2014/main" id="{6E5D2E91-5D40-453F-BED8-CAA53479B4D0}"/>
                    </a:ext>
                  </a:extLst>
                </p:cNvPr>
                <p:cNvSpPr/>
                <p:nvPr/>
              </p:nvSpPr>
              <p:spPr>
                <a:xfrm>
                  <a:off x="9448845" y="3265189"/>
                  <a:ext cx="893885" cy="1422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" h="806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29" y="761"/>
                        <a:pt x="129" y="761"/>
                        <a:pt x="129" y="761"/>
                      </a:cubicBezTo>
                      <a:cubicBezTo>
                        <a:pt x="77" y="704"/>
                        <a:pt x="48" y="630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482" y="64"/>
                        <a:pt x="482" y="64"/>
                        <a:pt x="482" y="64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4" name="ïṩlîdè">
                  <a:extLst>
                    <a:ext uri="{FF2B5EF4-FFF2-40B4-BE49-F238E27FC236}">
                      <a16:creationId xmlns:a16="http://schemas.microsoft.com/office/drawing/2014/main" id="{89B57133-A50B-4FFC-9FAC-DD40FAAA8FBA}"/>
                    </a:ext>
                  </a:extLst>
                </p:cNvPr>
                <p:cNvSpPr txBox="1"/>
                <p:nvPr/>
              </p:nvSpPr>
              <p:spPr>
                <a:xfrm>
                  <a:off x="9760322" y="3768172"/>
                  <a:ext cx="684083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200" dirty="0">
                      <a:solidFill>
                        <a:schemeClr val="lt1"/>
                      </a:solidFill>
                    </a:rPr>
                    <a:t>A</a:t>
                  </a:r>
                  <a:endParaRPr dirty="0"/>
                </a:p>
              </p:txBody>
            </p:sp>
          </p:grpSp>
        </p:grpSp>
        <p:sp>
          <p:nvSpPr>
            <p:cNvPr id="56" name="íşḻîďê">
              <a:extLst>
                <a:ext uri="{FF2B5EF4-FFF2-40B4-BE49-F238E27FC236}">
                  <a16:creationId xmlns:a16="http://schemas.microsoft.com/office/drawing/2014/main" id="{57035871-9D4C-4727-9AA6-9B49751CA163}"/>
                </a:ext>
              </a:extLst>
            </p:cNvPr>
            <p:cNvSpPr/>
            <p:nvPr/>
          </p:nvSpPr>
          <p:spPr bwMode="auto">
            <a:xfrm>
              <a:off x="914192" y="4391301"/>
              <a:ext cx="2520950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57" name="ïṥlíḍê">
              <a:extLst>
                <a:ext uri="{FF2B5EF4-FFF2-40B4-BE49-F238E27FC236}">
                  <a16:creationId xmlns:a16="http://schemas.microsoft.com/office/drawing/2014/main" id="{4C419B51-709E-4CE4-AA4F-AC490B427B03}"/>
                </a:ext>
              </a:extLst>
            </p:cNvPr>
            <p:cNvGrpSpPr/>
            <p:nvPr/>
          </p:nvGrpSpPr>
          <p:grpSpPr>
            <a:xfrm>
              <a:off x="4108142" y="1257585"/>
              <a:ext cx="1276589" cy="3433580"/>
              <a:chOff x="9448845" y="1862172"/>
              <a:chExt cx="1276589" cy="3433580"/>
            </a:xfrm>
          </p:grpSpPr>
          <p:sp>
            <p:nvSpPr>
              <p:cNvPr id="91" name="îṧľíḍê">
                <a:extLst>
                  <a:ext uri="{FF2B5EF4-FFF2-40B4-BE49-F238E27FC236}">
                    <a16:creationId xmlns:a16="http://schemas.microsoft.com/office/drawing/2014/main" id="{E8FC4442-60D0-46CA-8936-7C1DA80FA4CE}"/>
                  </a:ext>
                </a:extLst>
              </p:cNvPr>
              <p:cNvSpPr/>
              <p:nvPr/>
            </p:nvSpPr>
            <p:spPr>
              <a:xfrm>
                <a:off x="10045379" y="1862172"/>
                <a:ext cx="83520" cy="1027001"/>
              </a:xfrm>
              <a:custGeom>
                <a:avLst/>
                <a:gdLst>
                  <a:gd name="connsiteX0" fmla="*/ 0 w 63849"/>
                  <a:gd name="connsiteY0" fmla="*/ 0 h 1441893"/>
                  <a:gd name="connsiteX1" fmla="*/ 63849 w 63849"/>
                  <a:gd name="connsiteY1" fmla="*/ 0 h 1441893"/>
                  <a:gd name="connsiteX2" fmla="*/ 63849 w 63849"/>
                  <a:gd name="connsiteY2" fmla="*/ 9539 h 1441893"/>
                  <a:gd name="connsiteX3" fmla="*/ 63849 w 63849"/>
                  <a:gd name="connsiteY3" fmla="*/ 1441893 h 1441893"/>
                  <a:gd name="connsiteX4" fmla="*/ 0 w 63849"/>
                  <a:gd name="connsiteY4" fmla="*/ 1441893 h 1441893"/>
                  <a:gd name="connsiteX5" fmla="*/ 0 w 63849"/>
                  <a:gd name="connsiteY5" fmla="*/ 138519 h 144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49" h="1441893">
                    <a:moveTo>
                      <a:pt x="0" y="0"/>
                    </a:moveTo>
                    <a:lnTo>
                      <a:pt x="63849" y="0"/>
                    </a:lnTo>
                    <a:lnTo>
                      <a:pt x="63849" y="9539"/>
                    </a:lnTo>
                    <a:cubicBezTo>
                      <a:pt x="63849" y="391953"/>
                      <a:pt x="63849" y="862616"/>
                      <a:pt x="63849" y="1441893"/>
                    </a:cubicBezTo>
                    <a:lnTo>
                      <a:pt x="0" y="1441893"/>
                    </a:lnTo>
                    <a:cubicBezTo>
                      <a:pt x="0" y="1441893"/>
                      <a:pt x="0" y="1441893"/>
                      <a:pt x="0" y="1385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92" name="íŝḷíḑe">
                <a:extLst>
                  <a:ext uri="{FF2B5EF4-FFF2-40B4-BE49-F238E27FC236}">
                    <a16:creationId xmlns:a16="http://schemas.microsoft.com/office/drawing/2014/main" id="{FF1721F8-1997-4045-B5B3-4F1C7380ABDD}"/>
                  </a:ext>
                </a:extLst>
              </p:cNvPr>
              <p:cNvGrpSpPr/>
              <p:nvPr/>
            </p:nvGrpSpPr>
            <p:grpSpPr>
              <a:xfrm>
                <a:off x="9448845" y="2877888"/>
                <a:ext cx="1276589" cy="2417864"/>
                <a:chOff x="9448845" y="2822347"/>
                <a:chExt cx="1276589" cy="2417864"/>
              </a:xfrm>
            </p:grpSpPr>
            <p:sp>
              <p:nvSpPr>
                <p:cNvPr id="93" name="iṧliḑe">
                  <a:extLst>
                    <a:ext uri="{FF2B5EF4-FFF2-40B4-BE49-F238E27FC236}">
                      <a16:creationId xmlns:a16="http://schemas.microsoft.com/office/drawing/2014/main" id="{B9543B2C-29D8-4D1A-956B-0EDF00224FFE}"/>
                    </a:ext>
                  </a:extLst>
                </p:cNvPr>
                <p:cNvSpPr/>
                <p:nvPr/>
              </p:nvSpPr>
              <p:spPr>
                <a:xfrm>
                  <a:off x="10294894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73" y="131"/>
                      </a:moveTo>
                      <a:cubicBezTo>
                        <a:pt x="65" y="131"/>
                        <a:pt x="57" y="127"/>
                        <a:pt x="52" y="11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0" y="28"/>
                        <a:pt x="4" y="13"/>
                        <a:pt x="15" y="6"/>
                      </a:cubicBezTo>
                      <a:cubicBezTo>
                        <a:pt x="26" y="0"/>
                        <a:pt x="41" y="4"/>
                        <a:pt x="48" y="15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101" y="106"/>
                        <a:pt x="97" y="121"/>
                        <a:pt x="85" y="128"/>
                      </a:cubicBezTo>
                      <a:cubicBezTo>
                        <a:pt x="81" y="130"/>
                        <a:pt x="77" y="131"/>
                        <a:pt x="73" y="13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4" name="iṣľïḑê">
                  <a:extLst>
                    <a:ext uri="{FF2B5EF4-FFF2-40B4-BE49-F238E27FC236}">
                      <a16:creationId xmlns:a16="http://schemas.microsoft.com/office/drawing/2014/main" id="{246428A6-5456-4F87-849C-D65019CB08D2}"/>
                    </a:ext>
                  </a:extLst>
                </p:cNvPr>
                <p:cNvSpPr/>
                <p:nvPr/>
              </p:nvSpPr>
              <p:spPr>
                <a:xfrm>
                  <a:off x="9700337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28" y="131"/>
                      </a:moveTo>
                      <a:cubicBezTo>
                        <a:pt x="24" y="131"/>
                        <a:pt x="20" y="130"/>
                        <a:pt x="16" y="128"/>
                      </a:cubicBezTo>
                      <a:cubicBezTo>
                        <a:pt x="4" y="121"/>
                        <a:pt x="0" y="106"/>
                        <a:pt x="7" y="9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0" y="4"/>
                        <a:pt x="75" y="0"/>
                        <a:pt x="86" y="6"/>
                      </a:cubicBezTo>
                      <a:cubicBezTo>
                        <a:pt x="97" y="13"/>
                        <a:pt x="101" y="28"/>
                        <a:pt x="95" y="39"/>
                      </a:cubicBezTo>
                      <a:cubicBezTo>
                        <a:pt x="49" y="119"/>
                        <a:pt x="49" y="119"/>
                        <a:pt x="49" y="119"/>
                      </a:cubicBezTo>
                      <a:cubicBezTo>
                        <a:pt x="44" y="127"/>
                        <a:pt x="36" y="131"/>
                        <a:pt x="28" y="13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5" name="ïṡlîdè">
                  <a:extLst>
                    <a:ext uri="{FF2B5EF4-FFF2-40B4-BE49-F238E27FC236}">
                      <a16:creationId xmlns:a16="http://schemas.microsoft.com/office/drawing/2014/main" id="{10627B31-2895-4350-BCA7-3AF17F7B8F75}"/>
                    </a:ext>
                  </a:extLst>
                </p:cNvPr>
                <p:cNvSpPr/>
                <p:nvPr/>
              </p:nvSpPr>
              <p:spPr>
                <a:xfrm>
                  <a:off x="10044769" y="4994188"/>
                  <a:ext cx="84741" cy="246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" h="140" extrusionOk="0">
                      <a:moveTo>
                        <a:pt x="24" y="140"/>
                      </a:moveTo>
                      <a:cubicBezTo>
                        <a:pt x="11" y="140"/>
                        <a:pt x="0" y="129"/>
                        <a:pt x="0" y="11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0"/>
                        <a:pt x="11" y="0"/>
                        <a:pt x="24" y="0"/>
                      </a:cubicBezTo>
                      <a:cubicBezTo>
                        <a:pt x="37" y="0"/>
                        <a:pt x="48" y="10"/>
                        <a:pt x="48" y="24"/>
                      </a:cubicBezTo>
                      <a:cubicBezTo>
                        <a:pt x="48" y="116"/>
                        <a:pt x="48" y="116"/>
                        <a:pt x="48" y="116"/>
                      </a:cubicBezTo>
                      <a:cubicBezTo>
                        <a:pt x="48" y="129"/>
                        <a:pt x="37" y="140"/>
                        <a:pt x="24" y="14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8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6" name="ïṧļiďé">
                  <a:extLst>
                    <a:ext uri="{FF2B5EF4-FFF2-40B4-BE49-F238E27FC236}">
                      <a16:creationId xmlns:a16="http://schemas.microsoft.com/office/drawing/2014/main" id="{3374321E-55EC-4C06-9916-E19759BAA660}"/>
                    </a:ext>
                  </a:extLst>
                </p:cNvPr>
                <p:cNvSpPr/>
                <p:nvPr/>
              </p:nvSpPr>
              <p:spPr>
                <a:xfrm>
                  <a:off x="9518553" y="3330795"/>
                  <a:ext cx="1137175" cy="14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" h="840" extrusionOk="0">
                      <a:moveTo>
                        <a:pt x="94" y="746"/>
                      </a:moveTo>
                      <a:cubicBezTo>
                        <a:pt x="155" y="807"/>
                        <a:pt x="235" y="840"/>
                        <a:pt x="321" y="840"/>
                      </a:cubicBezTo>
                      <a:cubicBezTo>
                        <a:pt x="407" y="840"/>
                        <a:pt x="487" y="807"/>
                        <a:pt x="548" y="746"/>
                      </a:cubicBezTo>
                      <a:cubicBezTo>
                        <a:pt x="609" y="685"/>
                        <a:pt x="642" y="605"/>
                        <a:pt x="642" y="519"/>
                      </a:cubicBezTo>
                      <a:cubicBezTo>
                        <a:pt x="642" y="466"/>
                        <a:pt x="633" y="416"/>
                        <a:pt x="615" y="366"/>
                      </a:cubicBezTo>
                      <a:cubicBezTo>
                        <a:pt x="599" y="324"/>
                        <a:pt x="577" y="283"/>
                        <a:pt x="544" y="235"/>
                      </a:cubicBezTo>
                      <a:cubicBezTo>
                        <a:pt x="517" y="196"/>
                        <a:pt x="506" y="156"/>
                        <a:pt x="497" y="123"/>
                      </a:cubicBezTo>
                      <a:cubicBezTo>
                        <a:pt x="494" y="115"/>
                        <a:pt x="492" y="108"/>
                        <a:pt x="490" y="101"/>
                      </a:cubicBezTo>
                      <a:cubicBezTo>
                        <a:pt x="487" y="92"/>
                        <a:pt x="485" y="83"/>
                        <a:pt x="483" y="75"/>
                      </a:cubicBezTo>
                      <a:cubicBezTo>
                        <a:pt x="476" y="51"/>
                        <a:pt x="471" y="29"/>
                        <a:pt x="446" y="16"/>
                      </a:cubicBezTo>
                      <a:cubicBezTo>
                        <a:pt x="424" y="4"/>
                        <a:pt x="389" y="0"/>
                        <a:pt x="321" y="0"/>
                      </a:cubicBezTo>
                      <a:cubicBezTo>
                        <a:pt x="253" y="0"/>
                        <a:pt x="218" y="4"/>
                        <a:pt x="196" y="16"/>
                      </a:cubicBezTo>
                      <a:cubicBezTo>
                        <a:pt x="171" y="29"/>
                        <a:pt x="166" y="51"/>
                        <a:pt x="159" y="75"/>
                      </a:cubicBezTo>
                      <a:cubicBezTo>
                        <a:pt x="157" y="83"/>
                        <a:pt x="155" y="92"/>
                        <a:pt x="152" y="101"/>
                      </a:cubicBezTo>
                      <a:cubicBezTo>
                        <a:pt x="150" y="108"/>
                        <a:pt x="148" y="115"/>
                        <a:pt x="145" y="123"/>
                      </a:cubicBezTo>
                      <a:cubicBezTo>
                        <a:pt x="136" y="156"/>
                        <a:pt x="125" y="196"/>
                        <a:pt x="98" y="235"/>
                      </a:cubicBezTo>
                      <a:cubicBezTo>
                        <a:pt x="65" y="283"/>
                        <a:pt x="43" y="324"/>
                        <a:pt x="27" y="366"/>
                      </a:cubicBezTo>
                      <a:cubicBezTo>
                        <a:pt x="9" y="416"/>
                        <a:pt x="0" y="466"/>
                        <a:pt x="0" y="519"/>
                      </a:cubicBezTo>
                      <a:cubicBezTo>
                        <a:pt x="0" y="605"/>
                        <a:pt x="33" y="685"/>
                        <a:pt x="94" y="746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7" name="í$ḻíḋe">
                  <a:extLst>
                    <a:ext uri="{FF2B5EF4-FFF2-40B4-BE49-F238E27FC236}">
                      <a16:creationId xmlns:a16="http://schemas.microsoft.com/office/drawing/2014/main" id="{27D82E09-335A-472D-A421-7EA66541F5D4}"/>
                    </a:ext>
                  </a:extLst>
                </p:cNvPr>
                <p:cNvSpPr/>
                <p:nvPr/>
              </p:nvSpPr>
              <p:spPr>
                <a:xfrm>
                  <a:off x="9800113" y="2822347"/>
                  <a:ext cx="574055" cy="220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125" extrusionOk="0">
                      <a:moveTo>
                        <a:pt x="146" y="0"/>
                      </a:moveTo>
                      <a:cubicBezTo>
                        <a:pt x="100" y="6"/>
                        <a:pt x="62" y="36"/>
                        <a:pt x="45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1" y="78"/>
                        <a:pt x="0" y="88"/>
                        <a:pt x="0" y="101"/>
                      </a:cubicBezTo>
                      <a:cubicBezTo>
                        <a:pt x="0" y="114"/>
                        <a:pt x="11" y="125"/>
                        <a:pt x="24" y="125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300" y="125"/>
                        <a:pt x="300" y="125"/>
                        <a:pt x="300" y="125"/>
                      </a:cubicBezTo>
                      <a:cubicBezTo>
                        <a:pt x="313" y="125"/>
                        <a:pt x="324" y="114"/>
                        <a:pt x="324" y="101"/>
                      </a:cubicBezTo>
                      <a:cubicBezTo>
                        <a:pt x="324" y="88"/>
                        <a:pt x="313" y="78"/>
                        <a:pt x="300" y="78"/>
                      </a:cubicBezTo>
                      <a:cubicBezTo>
                        <a:pt x="279" y="78"/>
                        <a:pt x="279" y="78"/>
                        <a:pt x="279" y="78"/>
                      </a:cubicBezTo>
                      <a:cubicBezTo>
                        <a:pt x="263" y="37"/>
                        <a:pt x="226" y="7"/>
                        <a:pt x="182" y="0"/>
                      </a:cubicBez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0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8" name="îṩḻíde">
                  <a:extLst>
                    <a:ext uri="{FF2B5EF4-FFF2-40B4-BE49-F238E27FC236}">
                      <a16:creationId xmlns:a16="http://schemas.microsoft.com/office/drawing/2014/main" id="{5675328F-1176-45A8-B3B3-12185485FD4F}"/>
                    </a:ext>
                  </a:extLst>
                </p:cNvPr>
                <p:cNvSpPr/>
                <p:nvPr/>
              </p:nvSpPr>
              <p:spPr>
                <a:xfrm>
                  <a:off x="9800113" y="3159946"/>
                  <a:ext cx="574055" cy="84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8" extrusionOk="0">
                      <a:moveTo>
                        <a:pt x="24" y="48"/>
                      </a:moveTo>
                      <a:cubicBezTo>
                        <a:pt x="300" y="48"/>
                        <a:pt x="300" y="48"/>
                        <a:pt x="300" y="48"/>
                      </a:cubicBezTo>
                      <a:cubicBezTo>
                        <a:pt x="313" y="48"/>
                        <a:pt x="324" y="37"/>
                        <a:pt x="324" y="24"/>
                      </a:cubicBezTo>
                      <a:cubicBezTo>
                        <a:pt x="324" y="11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9" name="ïṧḻiḍé">
                  <a:extLst>
                    <a:ext uri="{FF2B5EF4-FFF2-40B4-BE49-F238E27FC236}">
                      <a16:creationId xmlns:a16="http://schemas.microsoft.com/office/drawing/2014/main" id="{7B880FBC-D61D-4CFE-95BF-EA89D0FB9E03}"/>
                    </a:ext>
                  </a:extLst>
                </p:cNvPr>
                <p:cNvSpPr/>
                <p:nvPr/>
              </p:nvSpPr>
              <p:spPr>
                <a:xfrm>
                  <a:off x="9800113" y="3060170"/>
                  <a:ext cx="574055" cy="8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7" extrusionOk="0">
                      <a:moveTo>
                        <a:pt x="24" y="47"/>
                      </a:moveTo>
                      <a:cubicBezTo>
                        <a:pt x="300" y="47"/>
                        <a:pt x="300" y="47"/>
                        <a:pt x="300" y="47"/>
                      </a:cubicBezTo>
                      <a:cubicBezTo>
                        <a:pt x="313" y="47"/>
                        <a:pt x="324" y="36"/>
                        <a:pt x="324" y="23"/>
                      </a:cubicBezTo>
                      <a:cubicBezTo>
                        <a:pt x="324" y="10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36"/>
                        <a:pt x="11" y="47"/>
                        <a:pt x="24" y="4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0" name="iṡľïḑè">
                  <a:extLst>
                    <a:ext uri="{FF2B5EF4-FFF2-40B4-BE49-F238E27FC236}">
                      <a16:creationId xmlns:a16="http://schemas.microsoft.com/office/drawing/2014/main" id="{0B4557F0-DF81-466C-A6F3-FF4661A495DD}"/>
                    </a:ext>
                  </a:extLst>
                </p:cNvPr>
                <p:cNvSpPr/>
                <p:nvPr/>
              </p:nvSpPr>
              <p:spPr>
                <a:xfrm>
                  <a:off x="9448846" y="3265189"/>
                  <a:ext cx="1276588" cy="161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" h="912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74" y="874"/>
                        <a:pt x="264" y="912"/>
                        <a:pt x="360" y="912"/>
                      </a:cubicBezTo>
                      <a:cubicBezTo>
                        <a:pt x="456" y="912"/>
                        <a:pt x="546" y="874"/>
                        <a:pt x="614" y="806"/>
                      </a:cubicBezTo>
                      <a:cubicBezTo>
                        <a:pt x="682" y="738"/>
                        <a:pt x="720" y="648"/>
                        <a:pt x="720" y="552"/>
                      </a:cubicBezTo>
                      <a:cubicBezTo>
                        <a:pt x="720" y="494"/>
                        <a:pt x="710" y="440"/>
                        <a:pt x="690" y="387"/>
                      </a:cubicBezTo>
                      <a:cubicBezTo>
                        <a:pt x="674" y="342"/>
                        <a:pt x="650" y="299"/>
                        <a:pt x="617" y="249"/>
                      </a:cubicBezTo>
                      <a:cubicBezTo>
                        <a:pt x="595" y="217"/>
                        <a:pt x="585" y="184"/>
                        <a:pt x="577" y="154"/>
                      </a:cubicBezTo>
                      <a:cubicBezTo>
                        <a:pt x="574" y="146"/>
                        <a:pt x="572" y="138"/>
                        <a:pt x="570" y="131"/>
                      </a:cubicBezTo>
                      <a:cubicBezTo>
                        <a:pt x="567" y="123"/>
                        <a:pt x="565" y="116"/>
                        <a:pt x="563" y="109"/>
                      </a:cubicBezTo>
                      <a:cubicBezTo>
                        <a:pt x="556" y="81"/>
                        <a:pt x="547" y="44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  <a:moveTo>
                        <a:pt x="524" y="146"/>
                      </a:moveTo>
                      <a:cubicBezTo>
                        <a:pt x="526" y="153"/>
                        <a:pt x="528" y="160"/>
                        <a:pt x="531" y="168"/>
                      </a:cubicBezTo>
                      <a:cubicBezTo>
                        <a:pt x="540" y="199"/>
                        <a:pt x="551" y="238"/>
                        <a:pt x="577" y="276"/>
                      </a:cubicBezTo>
                      <a:cubicBezTo>
                        <a:pt x="608" y="322"/>
                        <a:pt x="630" y="363"/>
                        <a:pt x="645" y="404"/>
                      </a:cubicBezTo>
                      <a:cubicBezTo>
                        <a:pt x="663" y="452"/>
                        <a:pt x="672" y="500"/>
                        <a:pt x="672" y="552"/>
                      </a:cubicBezTo>
                      <a:cubicBezTo>
                        <a:pt x="672" y="635"/>
                        <a:pt x="639" y="714"/>
                        <a:pt x="580" y="772"/>
                      </a:cubicBezTo>
                      <a:cubicBezTo>
                        <a:pt x="522" y="831"/>
                        <a:pt x="443" y="864"/>
                        <a:pt x="360" y="864"/>
                      </a:cubicBezTo>
                      <a:cubicBezTo>
                        <a:pt x="277" y="864"/>
                        <a:pt x="198" y="831"/>
                        <a:pt x="140" y="772"/>
                      </a:cubicBezTo>
                      <a:cubicBezTo>
                        <a:pt x="81" y="714"/>
                        <a:pt x="48" y="635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505" y="76"/>
                        <a:pt x="511" y="97"/>
                        <a:pt x="517" y="121"/>
                      </a:cubicBezTo>
                      <a:cubicBezTo>
                        <a:pt x="519" y="128"/>
                        <a:pt x="521" y="137"/>
                        <a:pt x="524" y="146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1" name="îSḷiḓé">
                  <a:extLst>
                    <a:ext uri="{FF2B5EF4-FFF2-40B4-BE49-F238E27FC236}">
                      <a16:creationId xmlns:a16="http://schemas.microsoft.com/office/drawing/2014/main" id="{79C28798-932D-42D4-8CC4-204CD6E23428}"/>
                    </a:ext>
                  </a:extLst>
                </p:cNvPr>
                <p:cNvSpPr/>
                <p:nvPr/>
              </p:nvSpPr>
              <p:spPr>
                <a:xfrm>
                  <a:off x="9448845" y="3265189"/>
                  <a:ext cx="893885" cy="1422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" h="806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29" y="761"/>
                        <a:pt x="129" y="761"/>
                        <a:pt x="129" y="761"/>
                      </a:cubicBezTo>
                      <a:cubicBezTo>
                        <a:pt x="77" y="704"/>
                        <a:pt x="48" y="630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482" y="64"/>
                        <a:pt x="482" y="64"/>
                        <a:pt x="482" y="64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2" name="işḻîḓè">
                  <a:extLst>
                    <a:ext uri="{FF2B5EF4-FFF2-40B4-BE49-F238E27FC236}">
                      <a16:creationId xmlns:a16="http://schemas.microsoft.com/office/drawing/2014/main" id="{310203FC-6954-47F1-9285-A8490239BE3F}"/>
                    </a:ext>
                  </a:extLst>
                </p:cNvPr>
                <p:cNvSpPr txBox="1"/>
                <p:nvPr/>
              </p:nvSpPr>
              <p:spPr>
                <a:xfrm>
                  <a:off x="9760322" y="3768172"/>
                  <a:ext cx="684083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200" dirty="0">
                      <a:solidFill>
                        <a:schemeClr val="lt1"/>
                      </a:solidFill>
                    </a:rPr>
                    <a:t>B</a:t>
                  </a:r>
                  <a:endParaRPr dirty="0"/>
                </a:p>
              </p:txBody>
            </p:sp>
          </p:grpSp>
        </p:grpSp>
        <p:sp>
          <p:nvSpPr>
            <p:cNvPr id="58" name="iṧlide">
              <a:extLst>
                <a:ext uri="{FF2B5EF4-FFF2-40B4-BE49-F238E27FC236}">
                  <a16:creationId xmlns:a16="http://schemas.microsoft.com/office/drawing/2014/main" id="{3A237C70-C6D3-4B17-8E04-2DDA3283DBD8}"/>
                </a:ext>
              </a:extLst>
            </p:cNvPr>
            <p:cNvSpPr/>
            <p:nvPr/>
          </p:nvSpPr>
          <p:spPr bwMode="auto">
            <a:xfrm>
              <a:off x="3485961" y="4756921"/>
              <a:ext cx="2520950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59" name="í$ľídê">
              <a:extLst>
                <a:ext uri="{FF2B5EF4-FFF2-40B4-BE49-F238E27FC236}">
                  <a16:creationId xmlns:a16="http://schemas.microsoft.com/office/drawing/2014/main" id="{905062BD-BB86-40EC-8B4F-56594BABF124}"/>
                </a:ext>
              </a:extLst>
            </p:cNvPr>
            <p:cNvGrpSpPr/>
            <p:nvPr/>
          </p:nvGrpSpPr>
          <p:grpSpPr>
            <a:xfrm>
              <a:off x="6679911" y="1257586"/>
              <a:ext cx="1276589" cy="3792354"/>
              <a:chOff x="9448845" y="1503398"/>
              <a:chExt cx="1276589" cy="3792354"/>
            </a:xfrm>
          </p:grpSpPr>
          <p:sp>
            <p:nvSpPr>
              <p:cNvPr id="79" name="iṥľiḓè">
                <a:extLst>
                  <a:ext uri="{FF2B5EF4-FFF2-40B4-BE49-F238E27FC236}">
                    <a16:creationId xmlns:a16="http://schemas.microsoft.com/office/drawing/2014/main" id="{50E796DE-2ED0-440D-B27D-80832D7B28B8}"/>
                  </a:ext>
                </a:extLst>
              </p:cNvPr>
              <p:cNvSpPr/>
              <p:nvPr/>
            </p:nvSpPr>
            <p:spPr>
              <a:xfrm>
                <a:off x="10045379" y="1503398"/>
                <a:ext cx="83520" cy="1385776"/>
              </a:xfrm>
              <a:custGeom>
                <a:avLst/>
                <a:gdLst>
                  <a:gd name="connsiteX0" fmla="*/ 0 w 63849"/>
                  <a:gd name="connsiteY0" fmla="*/ 0 h 1441893"/>
                  <a:gd name="connsiteX1" fmla="*/ 63849 w 63849"/>
                  <a:gd name="connsiteY1" fmla="*/ 0 h 1441893"/>
                  <a:gd name="connsiteX2" fmla="*/ 63849 w 63849"/>
                  <a:gd name="connsiteY2" fmla="*/ 9539 h 1441893"/>
                  <a:gd name="connsiteX3" fmla="*/ 63849 w 63849"/>
                  <a:gd name="connsiteY3" fmla="*/ 1441893 h 1441893"/>
                  <a:gd name="connsiteX4" fmla="*/ 0 w 63849"/>
                  <a:gd name="connsiteY4" fmla="*/ 1441893 h 1441893"/>
                  <a:gd name="connsiteX5" fmla="*/ 0 w 63849"/>
                  <a:gd name="connsiteY5" fmla="*/ 138519 h 144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49" h="1441893">
                    <a:moveTo>
                      <a:pt x="0" y="0"/>
                    </a:moveTo>
                    <a:lnTo>
                      <a:pt x="63849" y="0"/>
                    </a:lnTo>
                    <a:lnTo>
                      <a:pt x="63849" y="9539"/>
                    </a:lnTo>
                    <a:cubicBezTo>
                      <a:pt x="63849" y="391953"/>
                      <a:pt x="63849" y="862616"/>
                      <a:pt x="63849" y="1441893"/>
                    </a:cubicBezTo>
                    <a:lnTo>
                      <a:pt x="0" y="1441893"/>
                    </a:lnTo>
                    <a:cubicBezTo>
                      <a:pt x="0" y="1441893"/>
                      <a:pt x="0" y="1441893"/>
                      <a:pt x="0" y="1385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80" name="íṥľïḍe">
                <a:extLst>
                  <a:ext uri="{FF2B5EF4-FFF2-40B4-BE49-F238E27FC236}">
                    <a16:creationId xmlns:a16="http://schemas.microsoft.com/office/drawing/2014/main" id="{FFF8D7B0-9AF6-43AF-B72E-4FF56BB521BD}"/>
                  </a:ext>
                </a:extLst>
              </p:cNvPr>
              <p:cNvGrpSpPr/>
              <p:nvPr/>
            </p:nvGrpSpPr>
            <p:grpSpPr>
              <a:xfrm>
                <a:off x="9448845" y="2877888"/>
                <a:ext cx="1276589" cy="2417864"/>
                <a:chOff x="9448845" y="2822347"/>
                <a:chExt cx="1276589" cy="2417864"/>
              </a:xfrm>
            </p:grpSpPr>
            <p:sp>
              <p:nvSpPr>
                <p:cNvPr id="81" name="îṧľidé">
                  <a:extLst>
                    <a:ext uri="{FF2B5EF4-FFF2-40B4-BE49-F238E27FC236}">
                      <a16:creationId xmlns:a16="http://schemas.microsoft.com/office/drawing/2014/main" id="{81608AB8-BD25-48E6-B2C3-01E60E8677F0}"/>
                    </a:ext>
                  </a:extLst>
                </p:cNvPr>
                <p:cNvSpPr/>
                <p:nvPr/>
              </p:nvSpPr>
              <p:spPr>
                <a:xfrm>
                  <a:off x="10294894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73" y="131"/>
                      </a:moveTo>
                      <a:cubicBezTo>
                        <a:pt x="65" y="131"/>
                        <a:pt x="57" y="127"/>
                        <a:pt x="52" y="11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0" y="28"/>
                        <a:pt x="4" y="13"/>
                        <a:pt x="15" y="6"/>
                      </a:cubicBezTo>
                      <a:cubicBezTo>
                        <a:pt x="26" y="0"/>
                        <a:pt x="41" y="4"/>
                        <a:pt x="48" y="15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101" y="106"/>
                        <a:pt x="97" y="121"/>
                        <a:pt x="85" y="128"/>
                      </a:cubicBezTo>
                      <a:cubicBezTo>
                        <a:pt x="81" y="130"/>
                        <a:pt x="77" y="131"/>
                        <a:pt x="73" y="13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2" name="iṩļîďè">
                  <a:extLst>
                    <a:ext uri="{FF2B5EF4-FFF2-40B4-BE49-F238E27FC236}">
                      <a16:creationId xmlns:a16="http://schemas.microsoft.com/office/drawing/2014/main" id="{7757C69A-7FB9-4DCA-A79F-6DA508464113}"/>
                    </a:ext>
                  </a:extLst>
                </p:cNvPr>
                <p:cNvSpPr/>
                <p:nvPr/>
              </p:nvSpPr>
              <p:spPr>
                <a:xfrm>
                  <a:off x="9700337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28" y="131"/>
                      </a:moveTo>
                      <a:cubicBezTo>
                        <a:pt x="24" y="131"/>
                        <a:pt x="20" y="130"/>
                        <a:pt x="16" y="128"/>
                      </a:cubicBezTo>
                      <a:cubicBezTo>
                        <a:pt x="4" y="121"/>
                        <a:pt x="0" y="106"/>
                        <a:pt x="7" y="9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0" y="4"/>
                        <a:pt x="75" y="0"/>
                        <a:pt x="86" y="6"/>
                      </a:cubicBezTo>
                      <a:cubicBezTo>
                        <a:pt x="97" y="13"/>
                        <a:pt x="101" y="28"/>
                        <a:pt x="95" y="39"/>
                      </a:cubicBezTo>
                      <a:cubicBezTo>
                        <a:pt x="49" y="119"/>
                        <a:pt x="49" y="119"/>
                        <a:pt x="49" y="119"/>
                      </a:cubicBezTo>
                      <a:cubicBezTo>
                        <a:pt x="44" y="127"/>
                        <a:pt x="36" y="131"/>
                        <a:pt x="28" y="13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3" name="íŝḷide">
                  <a:extLst>
                    <a:ext uri="{FF2B5EF4-FFF2-40B4-BE49-F238E27FC236}">
                      <a16:creationId xmlns:a16="http://schemas.microsoft.com/office/drawing/2014/main" id="{D701887B-B95A-4C63-8472-6F0928B98A8D}"/>
                    </a:ext>
                  </a:extLst>
                </p:cNvPr>
                <p:cNvSpPr/>
                <p:nvPr/>
              </p:nvSpPr>
              <p:spPr>
                <a:xfrm>
                  <a:off x="10044769" y="4994188"/>
                  <a:ext cx="84741" cy="246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" h="140" extrusionOk="0">
                      <a:moveTo>
                        <a:pt x="24" y="140"/>
                      </a:moveTo>
                      <a:cubicBezTo>
                        <a:pt x="11" y="140"/>
                        <a:pt x="0" y="129"/>
                        <a:pt x="0" y="11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0"/>
                        <a:pt x="11" y="0"/>
                        <a:pt x="24" y="0"/>
                      </a:cubicBezTo>
                      <a:cubicBezTo>
                        <a:pt x="37" y="0"/>
                        <a:pt x="48" y="10"/>
                        <a:pt x="48" y="24"/>
                      </a:cubicBezTo>
                      <a:cubicBezTo>
                        <a:pt x="48" y="116"/>
                        <a:pt x="48" y="116"/>
                        <a:pt x="48" y="116"/>
                      </a:cubicBezTo>
                      <a:cubicBezTo>
                        <a:pt x="48" y="129"/>
                        <a:pt x="37" y="140"/>
                        <a:pt x="24" y="14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8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4" name="ís1îḓé">
                  <a:extLst>
                    <a:ext uri="{FF2B5EF4-FFF2-40B4-BE49-F238E27FC236}">
                      <a16:creationId xmlns:a16="http://schemas.microsoft.com/office/drawing/2014/main" id="{27DC5C70-3B3E-4ACB-A9D7-C80E5DAB64FE}"/>
                    </a:ext>
                  </a:extLst>
                </p:cNvPr>
                <p:cNvSpPr/>
                <p:nvPr/>
              </p:nvSpPr>
              <p:spPr>
                <a:xfrm>
                  <a:off x="9518553" y="3330795"/>
                  <a:ext cx="1137175" cy="14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" h="840" extrusionOk="0">
                      <a:moveTo>
                        <a:pt x="94" y="746"/>
                      </a:moveTo>
                      <a:cubicBezTo>
                        <a:pt x="155" y="807"/>
                        <a:pt x="235" y="840"/>
                        <a:pt x="321" y="840"/>
                      </a:cubicBezTo>
                      <a:cubicBezTo>
                        <a:pt x="407" y="840"/>
                        <a:pt x="487" y="807"/>
                        <a:pt x="548" y="746"/>
                      </a:cubicBezTo>
                      <a:cubicBezTo>
                        <a:pt x="609" y="685"/>
                        <a:pt x="642" y="605"/>
                        <a:pt x="642" y="519"/>
                      </a:cubicBezTo>
                      <a:cubicBezTo>
                        <a:pt x="642" y="466"/>
                        <a:pt x="633" y="416"/>
                        <a:pt x="615" y="366"/>
                      </a:cubicBezTo>
                      <a:cubicBezTo>
                        <a:pt x="599" y="324"/>
                        <a:pt x="577" y="283"/>
                        <a:pt x="544" y="235"/>
                      </a:cubicBezTo>
                      <a:cubicBezTo>
                        <a:pt x="517" y="196"/>
                        <a:pt x="506" y="156"/>
                        <a:pt x="497" y="123"/>
                      </a:cubicBezTo>
                      <a:cubicBezTo>
                        <a:pt x="494" y="115"/>
                        <a:pt x="492" y="108"/>
                        <a:pt x="490" y="101"/>
                      </a:cubicBezTo>
                      <a:cubicBezTo>
                        <a:pt x="487" y="92"/>
                        <a:pt x="485" y="83"/>
                        <a:pt x="483" y="75"/>
                      </a:cubicBezTo>
                      <a:cubicBezTo>
                        <a:pt x="476" y="51"/>
                        <a:pt x="471" y="29"/>
                        <a:pt x="446" y="16"/>
                      </a:cubicBezTo>
                      <a:cubicBezTo>
                        <a:pt x="424" y="4"/>
                        <a:pt x="389" y="0"/>
                        <a:pt x="321" y="0"/>
                      </a:cubicBezTo>
                      <a:cubicBezTo>
                        <a:pt x="253" y="0"/>
                        <a:pt x="218" y="4"/>
                        <a:pt x="196" y="16"/>
                      </a:cubicBezTo>
                      <a:cubicBezTo>
                        <a:pt x="171" y="29"/>
                        <a:pt x="166" y="51"/>
                        <a:pt x="159" y="75"/>
                      </a:cubicBezTo>
                      <a:cubicBezTo>
                        <a:pt x="157" y="83"/>
                        <a:pt x="155" y="92"/>
                        <a:pt x="152" y="101"/>
                      </a:cubicBezTo>
                      <a:cubicBezTo>
                        <a:pt x="150" y="108"/>
                        <a:pt x="148" y="115"/>
                        <a:pt x="145" y="123"/>
                      </a:cubicBezTo>
                      <a:cubicBezTo>
                        <a:pt x="136" y="156"/>
                        <a:pt x="125" y="196"/>
                        <a:pt x="98" y="235"/>
                      </a:cubicBezTo>
                      <a:cubicBezTo>
                        <a:pt x="65" y="283"/>
                        <a:pt x="43" y="324"/>
                        <a:pt x="27" y="366"/>
                      </a:cubicBezTo>
                      <a:cubicBezTo>
                        <a:pt x="9" y="416"/>
                        <a:pt x="0" y="466"/>
                        <a:pt x="0" y="519"/>
                      </a:cubicBezTo>
                      <a:cubicBezTo>
                        <a:pt x="0" y="605"/>
                        <a:pt x="33" y="685"/>
                        <a:pt x="94" y="74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5" name="íšliďe">
                  <a:extLst>
                    <a:ext uri="{FF2B5EF4-FFF2-40B4-BE49-F238E27FC236}">
                      <a16:creationId xmlns:a16="http://schemas.microsoft.com/office/drawing/2014/main" id="{1C64887D-6611-4307-A8C5-B8EE6FBECAFA}"/>
                    </a:ext>
                  </a:extLst>
                </p:cNvPr>
                <p:cNvSpPr/>
                <p:nvPr/>
              </p:nvSpPr>
              <p:spPr>
                <a:xfrm>
                  <a:off x="9800113" y="2822347"/>
                  <a:ext cx="574055" cy="220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125" extrusionOk="0">
                      <a:moveTo>
                        <a:pt x="146" y="0"/>
                      </a:moveTo>
                      <a:cubicBezTo>
                        <a:pt x="100" y="6"/>
                        <a:pt x="62" y="36"/>
                        <a:pt x="45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1" y="78"/>
                        <a:pt x="0" y="88"/>
                        <a:pt x="0" y="101"/>
                      </a:cubicBezTo>
                      <a:cubicBezTo>
                        <a:pt x="0" y="114"/>
                        <a:pt x="11" y="125"/>
                        <a:pt x="24" y="125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300" y="125"/>
                        <a:pt x="300" y="125"/>
                        <a:pt x="300" y="125"/>
                      </a:cubicBezTo>
                      <a:cubicBezTo>
                        <a:pt x="313" y="125"/>
                        <a:pt x="324" y="114"/>
                        <a:pt x="324" y="101"/>
                      </a:cubicBezTo>
                      <a:cubicBezTo>
                        <a:pt x="324" y="88"/>
                        <a:pt x="313" y="78"/>
                        <a:pt x="300" y="78"/>
                      </a:cubicBezTo>
                      <a:cubicBezTo>
                        <a:pt x="279" y="78"/>
                        <a:pt x="279" y="78"/>
                        <a:pt x="279" y="78"/>
                      </a:cubicBezTo>
                      <a:cubicBezTo>
                        <a:pt x="263" y="37"/>
                        <a:pt x="226" y="7"/>
                        <a:pt x="182" y="0"/>
                      </a:cubicBez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0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6" name="iṡlîḑê">
                  <a:extLst>
                    <a:ext uri="{FF2B5EF4-FFF2-40B4-BE49-F238E27FC236}">
                      <a16:creationId xmlns:a16="http://schemas.microsoft.com/office/drawing/2014/main" id="{66570D02-900C-4AD5-BD90-6E9D02559D87}"/>
                    </a:ext>
                  </a:extLst>
                </p:cNvPr>
                <p:cNvSpPr/>
                <p:nvPr/>
              </p:nvSpPr>
              <p:spPr>
                <a:xfrm>
                  <a:off x="9800113" y="3159946"/>
                  <a:ext cx="574055" cy="84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8" extrusionOk="0">
                      <a:moveTo>
                        <a:pt x="24" y="48"/>
                      </a:moveTo>
                      <a:cubicBezTo>
                        <a:pt x="300" y="48"/>
                        <a:pt x="300" y="48"/>
                        <a:pt x="300" y="48"/>
                      </a:cubicBezTo>
                      <a:cubicBezTo>
                        <a:pt x="313" y="48"/>
                        <a:pt x="324" y="37"/>
                        <a:pt x="324" y="24"/>
                      </a:cubicBezTo>
                      <a:cubicBezTo>
                        <a:pt x="324" y="11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7" name="í$ḻíḑe">
                  <a:extLst>
                    <a:ext uri="{FF2B5EF4-FFF2-40B4-BE49-F238E27FC236}">
                      <a16:creationId xmlns:a16="http://schemas.microsoft.com/office/drawing/2014/main" id="{B46335CE-E7D0-4F53-8A35-700915430AE3}"/>
                    </a:ext>
                  </a:extLst>
                </p:cNvPr>
                <p:cNvSpPr/>
                <p:nvPr/>
              </p:nvSpPr>
              <p:spPr>
                <a:xfrm>
                  <a:off x="9800113" y="3060170"/>
                  <a:ext cx="574055" cy="8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7" extrusionOk="0">
                      <a:moveTo>
                        <a:pt x="24" y="47"/>
                      </a:moveTo>
                      <a:cubicBezTo>
                        <a:pt x="300" y="47"/>
                        <a:pt x="300" y="47"/>
                        <a:pt x="300" y="47"/>
                      </a:cubicBezTo>
                      <a:cubicBezTo>
                        <a:pt x="313" y="47"/>
                        <a:pt x="324" y="36"/>
                        <a:pt x="324" y="23"/>
                      </a:cubicBezTo>
                      <a:cubicBezTo>
                        <a:pt x="324" y="10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36"/>
                        <a:pt x="11" y="47"/>
                        <a:pt x="24" y="4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8" name="ïŝḻïďè">
                  <a:extLst>
                    <a:ext uri="{FF2B5EF4-FFF2-40B4-BE49-F238E27FC236}">
                      <a16:creationId xmlns:a16="http://schemas.microsoft.com/office/drawing/2014/main" id="{3ECF25E7-80A7-4885-A696-15D381FD9E4D}"/>
                    </a:ext>
                  </a:extLst>
                </p:cNvPr>
                <p:cNvSpPr/>
                <p:nvPr/>
              </p:nvSpPr>
              <p:spPr>
                <a:xfrm>
                  <a:off x="9448846" y="3265189"/>
                  <a:ext cx="1276588" cy="161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" h="912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74" y="874"/>
                        <a:pt x="264" y="912"/>
                        <a:pt x="360" y="912"/>
                      </a:cubicBezTo>
                      <a:cubicBezTo>
                        <a:pt x="456" y="912"/>
                        <a:pt x="546" y="874"/>
                        <a:pt x="614" y="806"/>
                      </a:cubicBezTo>
                      <a:cubicBezTo>
                        <a:pt x="682" y="738"/>
                        <a:pt x="720" y="648"/>
                        <a:pt x="720" y="552"/>
                      </a:cubicBezTo>
                      <a:cubicBezTo>
                        <a:pt x="720" y="494"/>
                        <a:pt x="710" y="440"/>
                        <a:pt x="690" y="387"/>
                      </a:cubicBezTo>
                      <a:cubicBezTo>
                        <a:pt x="674" y="342"/>
                        <a:pt x="650" y="299"/>
                        <a:pt x="617" y="249"/>
                      </a:cubicBezTo>
                      <a:cubicBezTo>
                        <a:pt x="595" y="217"/>
                        <a:pt x="585" y="184"/>
                        <a:pt x="577" y="154"/>
                      </a:cubicBezTo>
                      <a:cubicBezTo>
                        <a:pt x="574" y="146"/>
                        <a:pt x="572" y="138"/>
                        <a:pt x="570" y="131"/>
                      </a:cubicBezTo>
                      <a:cubicBezTo>
                        <a:pt x="567" y="123"/>
                        <a:pt x="565" y="116"/>
                        <a:pt x="563" y="109"/>
                      </a:cubicBezTo>
                      <a:cubicBezTo>
                        <a:pt x="556" y="81"/>
                        <a:pt x="547" y="44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  <a:moveTo>
                        <a:pt x="524" y="146"/>
                      </a:moveTo>
                      <a:cubicBezTo>
                        <a:pt x="526" y="153"/>
                        <a:pt x="528" y="160"/>
                        <a:pt x="531" y="168"/>
                      </a:cubicBezTo>
                      <a:cubicBezTo>
                        <a:pt x="540" y="199"/>
                        <a:pt x="551" y="238"/>
                        <a:pt x="577" y="276"/>
                      </a:cubicBezTo>
                      <a:cubicBezTo>
                        <a:pt x="608" y="322"/>
                        <a:pt x="630" y="363"/>
                        <a:pt x="645" y="404"/>
                      </a:cubicBezTo>
                      <a:cubicBezTo>
                        <a:pt x="663" y="452"/>
                        <a:pt x="672" y="500"/>
                        <a:pt x="672" y="552"/>
                      </a:cubicBezTo>
                      <a:cubicBezTo>
                        <a:pt x="672" y="635"/>
                        <a:pt x="639" y="714"/>
                        <a:pt x="580" y="772"/>
                      </a:cubicBezTo>
                      <a:cubicBezTo>
                        <a:pt x="522" y="831"/>
                        <a:pt x="443" y="864"/>
                        <a:pt x="360" y="864"/>
                      </a:cubicBezTo>
                      <a:cubicBezTo>
                        <a:pt x="277" y="864"/>
                        <a:pt x="198" y="831"/>
                        <a:pt x="140" y="772"/>
                      </a:cubicBezTo>
                      <a:cubicBezTo>
                        <a:pt x="81" y="714"/>
                        <a:pt x="48" y="635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505" y="76"/>
                        <a:pt x="511" y="97"/>
                        <a:pt x="517" y="121"/>
                      </a:cubicBezTo>
                      <a:cubicBezTo>
                        <a:pt x="519" y="128"/>
                        <a:pt x="521" y="137"/>
                        <a:pt x="524" y="146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9" name="íṧľíďé">
                  <a:extLst>
                    <a:ext uri="{FF2B5EF4-FFF2-40B4-BE49-F238E27FC236}">
                      <a16:creationId xmlns:a16="http://schemas.microsoft.com/office/drawing/2014/main" id="{2DAA7C32-2EE7-4B43-8794-0D8E9EA977C0}"/>
                    </a:ext>
                  </a:extLst>
                </p:cNvPr>
                <p:cNvSpPr/>
                <p:nvPr/>
              </p:nvSpPr>
              <p:spPr>
                <a:xfrm>
                  <a:off x="9448845" y="3265189"/>
                  <a:ext cx="893885" cy="1422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" h="806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29" y="761"/>
                        <a:pt x="129" y="761"/>
                        <a:pt x="129" y="761"/>
                      </a:cubicBezTo>
                      <a:cubicBezTo>
                        <a:pt x="77" y="704"/>
                        <a:pt x="48" y="630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482" y="64"/>
                        <a:pt x="482" y="64"/>
                        <a:pt x="482" y="64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0" name="iSḻîḓe">
                  <a:extLst>
                    <a:ext uri="{FF2B5EF4-FFF2-40B4-BE49-F238E27FC236}">
                      <a16:creationId xmlns:a16="http://schemas.microsoft.com/office/drawing/2014/main" id="{47A01747-BF7D-4A2C-ABD8-B847B0FD0A26}"/>
                    </a:ext>
                  </a:extLst>
                </p:cNvPr>
                <p:cNvSpPr txBox="1"/>
                <p:nvPr/>
              </p:nvSpPr>
              <p:spPr>
                <a:xfrm>
                  <a:off x="9760322" y="3768172"/>
                  <a:ext cx="684083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200" dirty="0">
                      <a:solidFill>
                        <a:schemeClr val="lt1"/>
                      </a:solidFill>
                    </a:rPr>
                    <a:t>C</a:t>
                  </a:r>
                  <a:endParaRPr dirty="0"/>
                </a:p>
              </p:txBody>
            </p:sp>
          </p:grpSp>
        </p:grpSp>
        <p:sp>
          <p:nvSpPr>
            <p:cNvPr id="60" name="íşļîḍé">
              <a:extLst>
                <a:ext uri="{FF2B5EF4-FFF2-40B4-BE49-F238E27FC236}">
                  <a16:creationId xmlns:a16="http://schemas.microsoft.com/office/drawing/2014/main" id="{3E23D84A-46EE-401A-A01E-E3BD0A60F76E}"/>
                </a:ext>
              </a:extLst>
            </p:cNvPr>
            <p:cNvSpPr/>
            <p:nvPr/>
          </p:nvSpPr>
          <p:spPr bwMode="auto">
            <a:xfrm>
              <a:off x="6057730" y="5122541"/>
              <a:ext cx="2520950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61" name="iṩḻîḑe">
              <a:extLst>
                <a:ext uri="{FF2B5EF4-FFF2-40B4-BE49-F238E27FC236}">
                  <a16:creationId xmlns:a16="http://schemas.microsoft.com/office/drawing/2014/main" id="{F16B08F1-852B-408A-A050-DB22C8D803AE}"/>
                </a:ext>
              </a:extLst>
            </p:cNvPr>
            <p:cNvGrpSpPr/>
            <p:nvPr/>
          </p:nvGrpSpPr>
          <p:grpSpPr>
            <a:xfrm>
              <a:off x="9251680" y="1257587"/>
              <a:ext cx="1276589" cy="4157288"/>
              <a:chOff x="9448845" y="1138464"/>
              <a:chExt cx="1276589" cy="4157288"/>
            </a:xfrm>
          </p:grpSpPr>
          <p:sp>
            <p:nvSpPr>
              <p:cNvPr id="67" name="ïṧ1ïďê">
                <a:extLst>
                  <a:ext uri="{FF2B5EF4-FFF2-40B4-BE49-F238E27FC236}">
                    <a16:creationId xmlns:a16="http://schemas.microsoft.com/office/drawing/2014/main" id="{23E04D02-4DFC-4DDB-A788-A88437B771E1}"/>
                  </a:ext>
                </a:extLst>
              </p:cNvPr>
              <p:cNvSpPr/>
              <p:nvPr/>
            </p:nvSpPr>
            <p:spPr>
              <a:xfrm>
                <a:off x="10045379" y="1138464"/>
                <a:ext cx="83520" cy="1750710"/>
              </a:xfrm>
              <a:custGeom>
                <a:avLst/>
                <a:gdLst>
                  <a:gd name="connsiteX0" fmla="*/ 0 w 63849"/>
                  <a:gd name="connsiteY0" fmla="*/ 0 h 1441893"/>
                  <a:gd name="connsiteX1" fmla="*/ 63849 w 63849"/>
                  <a:gd name="connsiteY1" fmla="*/ 0 h 1441893"/>
                  <a:gd name="connsiteX2" fmla="*/ 63849 w 63849"/>
                  <a:gd name="connsiteY2" fmla="*/ 9539 h 1441893"/>
                  <a:gd name="connsiteX3" fmla="*/ 63849 w 63849"/>
                  <a:gd name="connsiteY3" fmla="*/ 1441893 h 1441893"/>
                  <a:gd name="connsiteX4" fmla="*/ 0 w 63849"/>
                  <a:gd name="connsiteY4" fmla="*/ 1441893 h 1441893"/>
                  <a:gd name="connsiteX5" fmla="*/ 0 w 63849"/>
                  <a:gd name="connsiteY5" fmla="*/ 138519 h 144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49" h="1441893">
                    <a:moveTo>
                      <a:pt x="0" y="0"/>
                    </a:moveTo>
                    <a:lnTo>
                      <a:pt x="63849" y="0"/>
                    </a:lnTo>
                    <a:lnTo>
                      <a:pt x="63849" y="9539"/>
                    </a:lnTo>
                    <a:cubicBezTo>
                      <a:pt x="63849" y="391953"/>
                      <a:pt x="63849" y="862616"/>
                      <a:pt x="63849" y="1441893"/>
                    </a:cubicBezTo>
                    <a:lnTo>
                      <a:pt x="0" y="1441893"/>
                    </a:lnTo>
                    <a:cubicBezTo>
                      <a:pt x="0" y="1441893"/>
                      <a:pt x="0" y="1441893"/>
                      <a:pt x="0" y="1385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68" name="iSḻíḑé">
                <a:extLst>
                  <a:ext uri="{FF2B5EF4-FFF2-40B4-BE49-F238E27FC236}">
                    <a16:creationId xmlns:a16="http://schemas.microsoft.com/office/drawing/2014/main" id="{A353107A-6081-4508-8D95-25D23BAF0C16}"/>
                  </a:ext>
                </a:extLst>
              </p:cNvPr>
              <p:cNvGrpSpPr/>
              <p:nvPr/>
            </p:nvGrpSpPr>
            <p:grpSpPr>
              <a:xfrm>
                <a:off x="9448845" y="2877888"/>
                <a:ext cx="1276589" cy="2417864"/>
                <a:chOff x="9448845" y="2822347"/>
                <a:chExt cx="1276589" cy="2417864"/>
              </a:xfrm>
            </p:grpSpPr>
            <p:sp>
              <p:nvSpPr>
                <p:cNvPr id="69" name="išļïḓe">
                  <a:extLst>
                    <a:ext uri="{FF2B5EF4-FFF2-40B4-BE49-F238E27FC236}">
                      <a16:creationId xmlns:a16="http://schemas.microsoft.com/office/drawing/2014/main" id="{0E8FDAB4-15A2-491E-8857-1BD5C4DD13D6}"/>
                    </a:ext>
                  </a:extLst>
                </p:cNvPr>
                <p:cNvSpPr/>
                <p:nvPr/>
              </p:nvSpPr>
              <p:spPr>
                <a:xfrm>
                  <a:off x="10294894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73" y="131"/>
                      </a:moveTo>
                      <a:cubicBezTo>
                        <a:pt x="65" y="131"/>
                        <a:pt x="57" y="127"/>
                        <a:pt x="52" y="11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0" y="28"/>
                        <a:pt x="4" y="13"/>
                        <a:pt x="15" y="6"/>
                      </a:cubicBezTo>
                      <a:cubicBezTo>
                        <a:pt x="26" y="0"/>
                        <a:pt x="41" y="4"/>
                        <a:pt x="48" y="15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101" y="106"/>
                        <a:pt x="97" y="121"/>
                        <a:pt x="85" y="128"/>
                      </a:cubicBezTo>
                      <a:cubicBezTo>
                        <a:pt x="81" y="130"/>
                        <a:pt x="77" y="131"/>
                        <a:pt x="73" y="13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0" name="ïśḻîďe">
                  <a:extLst>
                    <a:ext uri="{FF2B5EF4-FFF2-40B4-BE49-F238E27FC236}">
                      <a16:creationId xmlns:a16="http://schemas.microsoft.com/office/drawing/2014/main" id="{13301C90-51FE-4DD8-8930-5F7F7F7674CA}"/>
                    </a:ext>
                  </a:extLst>
                </p:cNvPr>
                <p:cNvSpPr/>
                <p:nvPr/>
              </p:nvSpPr>
              <p:spPr>
                <a:xfrm>
                  <a:off x="9700337" y="4938148"/>
                  <a:ext cx="179051" cy="232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" h="131" extrusionOk="0">
                      <a:moveTo>
                        <a:pt x="28" y="131"/>
                      </a:moveTo>
                      <a:cubicBezTo>
                        <a:pt x="24" y="131"/>
                        <a:pt x="20" y="130"/>
                        <a:pt x="16" y="128"/>
                      </a:cubicBezTo>
                      <a:cubicBezTo>
                        <a:pt x="4" y="121"/>
                        <a:pt x="0" y="106"/>
                        <a:pt x="7" y="95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0" y="4"/>
                        <a:pt x="75" y="0"/>
                        <a:pt x="86" y="6"/>
                      </a:cubicBezTo>
                      <a:cubicBezTo>
                        <a:pt x="97" y="13"/>
                        <a:pt x="101" y="28"/>
                        <a:pt x="95" y="39"/>
                      </a:cubicBezTo>
                      <a:cubicBezTo>
                        <a:pt x="49" y="119"/>
                        <a:pt x="49" y="119"/>
                        <a:pt x="49" y="119"/>
                      </a:cubicBezTo>
                      <a:cubicBezTo>
                        <a:pt x="44" y="127"/>
                        <a:pt x="36" y="131"/>
                        <a:pt x="28" y="13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75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1" name="îṧľïḍè">
                  <a:extLst>
                    <a:ext uri="{FF2B5EF4-FFF2-40B4-BE49-F238E27FC236}">
                      <a16:creationId xmlns:a16="http://schemas.microsoft.com/office/drawing/2014/main" id="{52363FA0-01A9-4926-AF98-B0B1EDA0C72A}"/>
                    </a:ext>
                  </a:extLst>
                </p:cNvPr>
                <p:cNvSpPr/>
                <p:nvPr/>
              </p:nvSpPr>
              <p:spPr>
                <a:xfrm>
                  <a:off x="10044769" y="4994188"/>
                  <a:ext cx="84741" cy="2460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" h="140" extrusionOk="0">
                      <a:moveTo>
                        <a:pt x="24" y="140"/>
                      </a:moveTo>
                      <a:cubicBezTo>
                        <a:pt x="11" y="140"/>
                        <a:pt x="0" y="129"/>
                        <a:pt x="0" y="11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0"/>
                        <a:pt x="11" y="0"/>
                        <a:pt x="24" y="0"/>
                      </a:cubicBezTo>
                      <a:cubicBezTo>
                        <a:pt x="37" y="0"/>
                        <a:pt x="48" y="10"/>
                        <a:pt x="48" y="24"/>
                      </a:cubicBezTo>
                      <a:cubicBezTo>
                        <a:pt x="48" y="116"/>
                        <a:pt x="48" y="116"/>
                        <a:pt x="48" y="116"/>
                      </a:cubicBezTo>
                      <a:cubicBezTo>
                        <a:pt x="48" y="129"/>
                        <a:pt x="37" y="140"/>
                        <a:pt x="24" y="14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8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2" name="ïṣľïdé">
                  <a:extLst>
                    <a:ext uri="{FF2B5EF4-FFF2-40B4-BE49-F238E27FC236}">
                      <a16:creationId xmlns:a16="http://schemas.microsoft.com/office/drawing/2014/main" id="{555EC828-A690-4735-9E88-3717D2DE1EC7}"/>
                    </a:ext>
                  </a:extLst>
                </p:cNvPr>
                <p:cNvSpPr/>
                <p:nvPr/>
              </p:nvSpPr>
              <p:spPr>
                <a:xfrm>
                  <a:off x="9518553" y="3330795"/>
                  <a:ext cx="1137175" cy="14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" h="840" extrusionOk="0">
                      <a:moveTo>
                        <a:pt x="94" y="746"/>
                      </a:moveTo>
                      <a:cubicBezTo>
                        <a:pt x="155" y="807"/>
                        <a:pt x="235" y="840"/>
                        <a:pt x="321" y="840"/>
                      </a:cubicBezTo>
                      <a:cubicBezTo>
                        <a:pt x="407" y="840"/>
                        <a:pt x="487" y="807"/>
                        <a:pt x="548" y="746"/>
                      </a:cubicBezTo>
                      <a:cubicBezTo>
                        <a:pt x="609" y="685"/>
                        <a:pt x="642" y="605"/>
                        <a:pt x="642" y="519"/>
                      </a:cubicBezTo>
                      <a:cubicBezTo>
                        <a:pt x="642" y="466"/>
                        <a:pt x="633" y="416"/>
                        <a:pt x="615" y="366"/>
                      </a:cubicBezTo>
                      <a:cubicBezTo>
                        <a:pt x="599" y="324"/>
                        <a:pt x="577" y="283"/>
                        <a:pt x="544" y="235"/>
                      </a:cubicBezTo>
                      <a:cubicBezTo>
                        <a:pt x="517" y="196"/>
                        <a:pt x="506" y="156"/>
                        <a:pt x="497" y="123"/>
                      </a:cubicBezTo>
                      <a:cubicBezTo>
                        <a:pt x="494" y="115"/>
                        <a:pt x="492" y="108"/>
                        <a:pt x="490" y="101"/>
                      </a:cubicBezTo>
                      <a:cubicBezTo>
                        <a:pt x="487" y="92"/>
                        <a:pt x="485" y="83"/>
                        <a:pt x="483" y="75"/>
                      </a:cubicBezTo>
                      <a:cubicBezTo>
                        <a:pt x="476" y="51"/>
                        <a:pt x="471" y="29"/>
                        <a:pt x="446" y="16"/>
                      </a:cubicBezTo>
                      <a:cubicBezTo>
                        <a:pt x="424" y="4"/>
                        <a:pt x="389" y="0"/>
                        <a:pt x="321" y="0"/>
                      </a:cubicBezTo>
                      <a:cubicBezTo>
                        <a:pt x="253" y="0"/>
                        <a:pt x="218" y="4"/>
                        <a:pt x="196" y="16"/>
                      </a:cubicBezTo>
                      <a:cubicBezTo>
                        <a:pt x="171" y="29"/>
                        <a:pt x="166" y="51"/>
                        <a:pt x="159" y="75"/>
                      </a:cubicBezTo>
                      <a:cubicBezTo>
                        <a:pt x="157" y="83"/>
                        <a:pt x="155" y="92"/>
                        <a:pt x="152" y="101"/>
                      </a:cubicBezTo>
                      <a:cubicBezTo>
                        <a:pt x="150" y="108"/>
                        <a:pt x="148" y="115"/>
                        <a:pt x="145" y="123"/>
                      </a:cubicBezTo>
                      <a:cubicBezTo>
                        <a:pt x="136" y="156"/>
                        <a:pt x="125" y="196"/>
                        <a:pt x="98" y="235"/>
                      </a:cubicBezTo>
                      <a:cubicBezTo>
                        <a:pt x="65" y="283"/>
                        <a:pt x="43" y="324"/>
                        <a:pt x="27" y="366"/>
                      </a:cubicBezTo>
                      <a:cubicBezTo>
                        <a:pt x="9" y="416"/>
                        <a:pt x="0" y="466"/>
                        <a:pt x="0" y="519"/>
                      </a:cubicBezTo>
                      <a:cubicBezTo>
                        <a:pt x="0" y="605"/>
                        <a:pt x="33" y="685"/>
                        <a:pt x="94" y="746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3" name="î$líde">
                  <a:extLst>
                    <a:ext uri="{FF2B5EF4-FFF2-40B4-BE49-F238E27FC236}">
                      <a16:creationId xmlns:a16="http://schemas.microsoft.com/office/drawing/2014/main" id="{1ACF952F-BCAF-4895-826E-A025B25BE61C}"/>
                    </a:ext>
                  </a:extLst>
                </p:cNvPr>
                <p:cNvSpPr/>
                <p:nvPr/>
              </p:nvSpPr>
              <p:spPr>
                <a:xfrm>
                  <a:off x="9800113" y="2822347"/>
                  <a:ext cx="574055" cy="220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125" extrusionOk="0">
                      <a:moveTo>
                        <a:pt x="146" y="0"/>
                      </a:moveTo>
                      <a:cubicBezTo>
                        <a:pt x="100" y="6"/>
                        <a:pt x="62" y="36"/>
                        <a:pt x="45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1" y="78"/>
                        <a:pt x="0" y="88"/>
                        <a:pt x="0" y="101"/>
                      </a:cubicBezTo>
                      <a:cubicBezTo>
                        <a:pt x="0" y="114"/>
                        <a:pt x="11" y="125"/>
                        <a:pt x="24" y="125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300" y="125"/>
                        <a:pt x="300" y="125"/>
                        <a:pt x="300" y="125"/>
                      </a:cubicBezTo>
                      <a:cubicBezTo>
                        <a:pt x="313" y="125"/>
                        <a:pt x="324" y="114"/>
                        <a:pt x="324" y="101"/>
                      </a:cubicBezTo>
                      <a:cubicBezTo>
                        <a:pt x="324" y="88"/>
                        <a:pt x="313" y="78"/>
                        <a:pt x="300" y="78"/>
                      </a:cubicBezTo>
                      <a:cubicBezTo>
                        <a:pt x="279" y="78"/>
                        <a:pt x="279" y="78"/>
                        <a:pt x="279" y="78"/>
                      </a:cubicBezTo>
                      <a:cubicBezTo>
                        <a:pt x="263" y="37"/>
                        <a:pt x="226" y="7"/>
                        <a:pt x="182" y="0"/>
                      </a:cubicBez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70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4" name="íṡḻídê">
                  <a:extLst>
                    <a:ext uri="{FF2B5EF4-FFF2-40B4-BE49-F238E27FC236}">
                      <a16:creationId xmlns:a16="http://schemas.microsoft.com/office/drawing/2014/main" id="{BA3A913E-29A4-44F0-8AC7-BB64282DB496}"/>
                    </a:ext>
                  </a:extLst>
                </p:cNvPr>
                <p:cNvSpPr/>
                <p:nvPr/>
              </p:nvSpPr>
              <p:spPr>
                <a:xfrm>
                  <a:off x="9800113" y="3159946"/>
                  <a:ext cx="574055" cy="84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8" extrusionOk="0">
                      <a:moveTo>
                        <a:pt x="24" y="48"/>
                      </a:moveTo>
                      <a:cubicBezTo>
                        <a:pt x="300" y="48"/>
                        <a:pt x="300" y="48"/>
                        <a:pt x="300" y="48"/>
                      </a:cubicBezTo>
                      <a:cubicBezTo>
                        <a:pt x="313" y="48"/>
                        <a:pt x="324" y="37"/>
                        <a:pt x="324" y="24"/>
                      </a:cubicBezTo>
                      <a:cubicBezTo>
                        <a:pt x="324" y="11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5" name="ïślïḓé">
                  <a:extLst>
                    <a:ext uri="{FF2B5EF4-FFF2-40B4-BE49-F238E27FC236}">
                      <a16:creationId xmlns:a16="http://schemas.microsoft.com/office/drawing/2014/main" id="{45A4ADFF-BD23-4447-924B-3F406BCD8318}"/>
                    </a:ext>
                  </a:extLst>
                </p:cNvPr>
                <p:cNvSpPr/>
                <p:nvPr/>
              </p:nvSpPr>
              <p:spPr>
                <a:xfrm>
                  <a:off x="9800113" y="3060170"/>
                  <a:ext cx="574055" cy="8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" h="47" extrusionOk="0">
                      <a:moveTo>
                        <a:pt x="24" y="47"/>
                      </a:moveTo>
                      <a:cubicBezTo>
                        <a:pt x="300" y="47"/>
                        <a:pt x="300" y="47"/>
                        <a:pt x="300" y="47"/>
                      </a:cubicBezTo>
                      <a:cubicBezTo>
                        <a:pt x="313" y="47"/>
                        <a:pt x="324" y="36"/>
                        <a:pt x="324" y="23"/>
                      </a:cubicBezTo>
                      <a:cubicBezTo>
                        <a:pt x="324" y="10"/>
                        <a:pt x="313" y="0"/>
                        <a:pt x="300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36"/>
                        <a:pt x="11" y="47"/>
                        <a:pt x="24" y="4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6" name="iṣ1íďé">
                  <a:extLst>
                    <a:ext uri="{FF2B5EF4-FFF2-40B4-BE49-F238E27FC236}">
                      <a16:creationId xmlns:a16="http://schemas.microsoft.com/office/drawing/2014/main" id="{13299596-9407-4228-A0C4-CE14F12B31BB}"/>
                    </a:ext>
                  </a:extLst>
                </p:cNvPr>
                <p:cNvSpPr/>
                <p:nvPr/>
              </p:nvSpPr>
              <p:spPr>
                <a:xfrm>
                  <a:off x="9448846" y="3265189"/>
                  <a:ext cx="1276588" cy="161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" h="912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74" y="874"/>
                        <a:pt x="264" y="912"/>
                        <a:pt x="360" y="912"/>
                      </a:cubicBezTo>
                      <a:cubicBezTo>
                        <a:pt x="456" y="912"/>
                        <a:pt x="546" y="874"/>
                        <a:pt x="614" y="806"/>
                      </a:cubicBezTo>
                      <a:cubicBezTo>
                        <a:pt x="682" y="738"/>
                        <a:pt x="720" y="648"/>
                        <a:pt x="720" y="552"/>
                      </a:cubicBezTo>
                      <a:cubicBezTo>
                        <a:pt x="720" y="494"/>
                        <a:pt x="710" y="440"/>
                        <a:pt x="690" y="387"/>
                      </a:cubicBezTo>
                      <a:cubicBezTo>
                        <a:pt x="674" y="342"/>
                        <a:pt x="650" y="299"/>
                        <a:pt x="617" y="249"/>
                      </a:cubicBezTo>
                      <a:cubicBezTo>
                        <a:pt x="595" y="217"/>
                        <a:pt x="585" y="184"/>
                        <a:pt x="577" y="154"/>
                      </a:cubicBezTo>
                      <a:cubicBezTo>
                        <a:pt x="574" y="146"/>
                        <a:pt x="572" y="138"/>
                        <a:pt x="570" y="131"/>
                      </a:cubicBezTo>
                      <a:cubicBezTo>
                        <a:pt x="567" y="123"/>
                        <a:pt x="565" y="116"/>
                        <a:pt x="563" y="109"/>
                      </a:cubicBezTo>
                      <a:cubicBezTo>
                        <a:pt x="556" y="81"/>
                        <a:pt x="547" y="44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  <a:moveTo>
                        <a:pt x="524" y="146"/>
                      </a:moveTo>
                      <a:cubicBezTo>
                        <a:pt x="526" y="153"/>
                        <a:pt x="528" y="160"/>
                        <a:pt x="531" y="168"/>
                      </a:cubicBezTo>
                      <a:cubicBezTo>
                        <a:pt x="540" y="199"/>
                        <a:pt x="551" y="238"/>
                        <a:pt x="577" y="276"/>
                      </a:cubicBezTo>
                      <a:cubicBezTo>
                        <a:pt x="608" y="322"/>
                        <a:pt x="630" y="363"/>
                        <a:pt x="645" y="404"/>
                      </a:cubicBezTo>
                      <a:cubicBezTo>
                        <a:pt x="663" y="452"/>
                        <a:pt x="672" y="500"/>
                        <a:pt x="672" y="552"/>
                      </a:cubicBezTo>
                      <a:cubicBezTo>
                        <a:pt x="672" y="635"/>
                        <a:pt x="639" y="714"/>
                        <a:pt x="580" y="772"/>
                      </a:cubicBezTo>
                      <a:cubicBezTo>
                        <a:pt x="522" y="831"/>
                        <a:pt x="443" y="864"/>
                        <a:pt x="360" y="864"/>
                      </a:cubicBezTo>
                      <a:cubicBezTo>
                        <a:pt x="277" y="864"/>
                        <a:pt x="198" y="831"/>
                        <a:pt x="140" y="772"/>
                      </a:cubicBezTo>
                      <a:cubicBezTo>
                        <a:pt x="81" y="714"/>
                        <a:pt x="48" y="635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505" y="76"/>
                        <a:pt x="511" y="97"/>
                        <a:pt x="517" y="121"/>
                      </a:cubicBezTo>
                      <a:cubicBezTo>
                        <a:pt x="519" y="128"/>
                        <a:pt x="521" y="137"/>
                        <a:pt x="524" y="146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7" name="i$ľîdè">
                  <a:extLst>
                    <a:ext uri="{FF2B5EF4-FFF2-40B4-BE49-F238E27FC236}">
                      <a16:creationId xmlns:a16="http://schemas.microsoft.com/office/drawing/2014/main" id="{39BD696B-7550-4291-9662-C806F6577B6D}"/>
                    </a:ext>
                  </a:extLst>
                </p:cNvPr>
                <p:cNvSpPr/>
                <p:nvPr/>
              </p:nvSpPr>
              <p:spPr>
                <a:xfrm>
                  <a:off x="9448845" y="3265189"/>
                  <a:ext cx="893885" cy="1422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" h="806" extrusionOk="0">
                      <a:moveTo>
                        <a:pt x="360" y="0"/>
                      </a:moveTo>
                      <a:cubicBezTo>
                        <a:pt x="284" y="0"/>
                        <a:pt x="245" y="6"/>
                        <a:pt x="216" y="21"/>
                      </a:cubicBezTo>
                      <a:cubicBezTo>
                        <a:pt x="173" y="44"/>
                        <a:pt x="164" y="81"/>
                        <a:pt x="157" y="109"/>
                      </a:cubicBezTo>
                      <a:cubicBezTo>
                        <a:pt x="155" y="116"/>
                        <a:pt x="153" y="123"/>
                        <a:pt x="150" y="131"/>
                      </a:cubicBezTo>
                      <a:cubicBezTo>
                        <a:pt x="148" y="138"/>
                        <a:pt x="146" y="146"/>
                        <a:pt x="143" y="154"/>
                      </a:cubicBezTo>
                      <a:cubicBezTo>
                        <a:pt x="135" y="184"/>
                        <a:pt x="125" y="217"/>
                        <a:pt x="103" y="249"/>
                      </a:cubicBezTo>
                      <a:cubicBezTo>
                        <a:pt x="70" y="299"/>
                        <a:pt x="46" y="342"/>
                        <a:pt x="30" y="387"/>
                      </a:cubicBezTo>
                      <a:cubicBezTo>
                        <a:pt x="10" y="440"/>
                        <a:pt x="0" y="494"/>
                        <a:pt x="0" y="552"/>
                      </a:cubicBezTo>
                      <a:cubicBezTo>
                        <a:pt x="0" y="648"/>
                        <a:pt x="38" y="738"/>
                        <a:pt x="106" y="806"/>
                      </a:cubicBezTo>
                      <a:cubicBezTo>
                        <a:pt x="129" y="761"/>
                        <a:pt x="129" y="761"/>
                        <a:pt x="129" y="761"/>
                      </a:cubicBezTo>
                      <a:cubicBezTo>
                        <a:pt x="77" y="704"/>
                        <a:pt x="48" y="630"/>
                        <a:pt x="48" y="552"/>
                      </a:cubicBezTo>
                      <a:cubicBezTo>
                        <a:pt x="48" y="500"/>
                        <a:pt x="57" y="452"/>
                        <a:pt x="75" y="404"/>
                      </a:cubicBezTo>
                      <a:cubicBezTo>
                        <a:pt x="90" y="363"/>
                        <a:pt x="112" y="322"/>
                        <a:pt x="143" y="276"/>
                      </a:cubicBezTo>
                      <a:cubicBezTo>
                        <a:pt x="169" y="238"/>
                        <a:pt x="180" y="199"/>
                        <a:pt x="189" y="168"/>
                      </a:cubicBezTo>
                      <a:cubicBezTo>
                        <a:pt x="192" y="160"/>
                        <a:pt x="194" y="153"/>
                        <a:pt x="196" y="146"/>
                      </a:cubicBezTo>
                      <a:cubicBezTo>
                        <a:pt x="199" y="137"/>
                        <a:pt x="201" y="128"/>
                        <a:pt x="203" y="121"/>
                      </a:cubicBezTo>
                      <a:cubicBezTo>
                        <a:pt x="209" y="97"/>
                        <a:pt x="215" y="76"/>
                        <a:pt x="239" y="63"/>
                      </a:cubicBezTo>
                      <a:cubicBezTo>
                        <a:pt x="260" y="52"/>
                        <a:pt x="294" y="48"/>
                        <a:pt x="360" y="48"/>
                      </a:cubicBezTo>
                      <a:cubicBezTo>
                        <a:pt x="426" y="48"/>
                        <a:pt x="460" y="52"/>
                        <a:pt x="481" y="63"/>
                      </a:cubicBezTo>
                      <a:cubicBezTo>
                        <a:pt x="482" y="64"/>
                        <a:pt x="482" y="64"/>
                        <a:pt x="482" y="64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475" y="6"/>
                        <a:pt x="436" y="0"/>
                        <a:pt x="360" y="0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8" name="îṡḻiḋé">
                  <a:extLst>
                    <a:ext uri="{FF2B5EF4-FFF2-40B4-BE49-F238E27FC236}">
                      <a16:creationId xmlns:a16="http://schemas.microsoft.com/office/drawing/2014/main" id="{006FF81E-619C-4812-A3FC-FB019CF439F9}"/>
                    </a:ext>
                  </a:extLst>
                </p:cNvPr>
                <p:cNvSpPr txBox="1"/>
                <p:nvPr/>
              </p:nvSpPr>
              <p:spPr>
                <a:xfrm>
                  <a:off x="9760322" y="3768172"/>
                  <a:ext cx="684083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t" anchorCtr="0">
                  <a:norm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200" dirty="0">
                      <a:solidFill>
                        <a:schemeClr val="lt1"/>
                      </a:solidFill>
                    </a:rPr>
                    <a:t>D</a:t>
                  </a:r>
                  <a:endParaRPr dirty="0"/>
                </a:p>
              </p:txBody>
            </p:sp>
          </p:grpSp>
        </p:grpSp>
        <p:sp>
          <p:nvSpPr>
            <p:cNvPr id="62" name="ïṥlïḍé">
              <a:extLst>
                <a:ext uri="{FF2B5EF4-FFF2-40B4-BE49-F238E27FC236}">
                  <a16:creationId xmlns:a16="http://schemas.microsoft.com/office/drawing/2014/main" id="{1B9F8A7F-4D9A-443F-B6C9-34BFA0C5F23A}"/>
                </a:ext>
              </a:extLst>
            </p:cNvPr>
            <p:cNvSpPr/>
            <p:nvPr/>
          </p:nvSpPr>
          <p:spPr bwMode="auto">
            <a:xfrm>
              <a:off x="8629499" y="5488161"/>
              <a:ext cx="2520950" cy="658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63" name="i$ļîďe">
              <a:extLst>
                <a:ext uri="{FF2B5EF4-FFF2-40B4-BE49-F238E27FC236}">
                  <a16:creationId xmlns:a16="http://schemas.microsoft.com/office/drawing/2014/main" id="{A1B7420C-7AF8-44C8-9C7F-C99DC47D9361}"/>
                </a:ext>
              </a:extLst>
            </p:cNvPr>
            <p:cNvSpPr txBox="1"/>
            <p:nvPr/>
          </p:nvSpPr>
          <p:spPr bwMode="auto">
            <a:xfrm>
              <a:off x="914192" y="1123951"/>
              <a:ext cx="2520950" cy="51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64" name="iSḻïḑè">
              <a:extLst>
                <a:ext uri="{FF2B5EF4-FFF2-40B4-BE49-F238E27FC236}">
                  <a16:creationId xmlns:a16="http://schemas.microsoft.com/office/drawing/2014/main" id="{DFFE6792-EC7F-40FE-9886-63992B179879}"/>
                </a:ext>
              </a:extLst>
            </p:cNvPr>
            <p:cNvSpPr txBox="1"/>
            <p:nvPr/>
          </p:nvSpPr>
          <p:spPr bwMode="auto">
            <a:xfrm>
              <a:off x="3606460" y="1123951"/>
              <a:ext cx="2279952" cy="51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65" name="î$lîḋê">
              <a:extLst>
                <a:ext uri="{FF2B5EF4-FFF2-40B4-BE49-F238E27FC236}">
                  <a16:creationId xmlns:a16="http://schemas.microsoft.com/office/drawing/2014/main" id="{F19D8087-5AA6-48AE-9CB3-2D20F0DCD137}"/>
                </a:ext>
              </a:extLst>
            </p:cNvPr>
            <p:cNvSpPr txBox="1"/>
            <p:nvPr/>
          </p:nvSpPr>
          <p:spPr bwMode="auto">
            <a:xfrm>
              <a:off x="6178229" y="1123951"/>
              <a:ext cx="2279952" cy="51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66" name="îṣlîďê">
              <a:extLst>
                <a:ext uri="{FF2B5EF4-FFF2-40B4-BE49-F238E27FC236}">
                  <a16:creationId xmlns:a16="http://schemas.microsoft.com/office/drawing/2014/main" id="{56FEFC33-DE7E-4E59-B567-DEFF17AE6331}"/>
                </a:ext>
              </a:extLst>
            </p:cNvPr>
            <p:cNvSpPr txBox="1"/>
            <p:nvPr/>
          </p:nvSpPr>
          <p:spPr bwMode="auto">
            <a:xfrm>
              <a:off x="8749998" y="1123951"/>
              <a:ext cx="2279952" cy="51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59426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17" name="2220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AF5CCC9-764C-4AFD-AC05-65ECEF61D0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11565"/>
            <a:ext cx="10845800" cy="4253971"/>
            <a:chOff x="673100" y="1511565"/>
            <a:chExt cx="10845800" cy="4253971"/>
          </a:xfrm>
        </p:grpSpPr>
        <p:sp>
          <p:nvSpPr>
            <p:cNvPr id="18" name="îṡ1íḋe">
              <a:extLst>
                <a:ext uri="{FF2B5EF4-FFF2-40B4-BE49-F238E27FC236}">
                  <a16:creationId xmlns:a16="http://schemas.microsoft.com/office/drawing/2014/main" id="{98EFC8A4-28D9-45A4-8113-3D15CBC2E780}"/>
                </a:ext>
              </a:extLst>
            </p:cNvPr>
            <p:cNvSpPr/>
            <p:nvPr/>
          </p:nvSpPr>
          <p:spPr>
            <a:xfrm>
              <a:off x="673100" y="2143967"/>
              <a:ext cx="10845800" cy="1978436"/>
            </a:xfrm>
            <a:prstGeom prst="rect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ïš1íďè">
              <a:extLst>
                <a:ext uri="{FF2B5EF4-FFF2-40B4-BE49-F238E27FC236}">
                  <a16:creationId xmlns:a16="http://schemas.microsoft.com/office/drawing/2014/main" id="{9FC44CD1-F4A1-4EB7-A2D8-CA5B5680296F}"/>
                </a:ext>
              </a:extLst>
            </p:cNvPr>
            <p:cNvGrpSpPr/>
            <p:nvPr/>
          </p:nvGrpSpPr>
          <p:grpSpPr>
            <a:xfrm>
              <a:off x="965327" y="3895977"/>
              <a:ext cx="3235982" cy="1295072"/>
              <a:chOff x="673100" y="4685714"/>
              <a:chExt cx="1731050" cy="1295072"/>
            </a:xfrm>
          </p:grpSpPr>
          <p:sp>
            <p:nvSpPr>
              <p:cNvPr id="32" name="iṣlïḍê">
                <a:extLst>
                  <a:ext uri="{FF2B5EF4-FFF2-40B4-BE49-F238E27FC236}">
                    <a16:creationId xmlns:a16="http://schemas.microsoft.com/office/drawing/2014/main" id="{D4C434CD-61A6-4E9E-9655-37F595444F92}"/>
                  </a:ext>
                </a:extLst>
              </p:cNvPr>
              <p:cNvSpPr/>
              <p:nvPr/>
            </p:nvSpPr>
            <p:spPr bwMode="auto">
              <a:xfrm>
                <a:off x="673100" y="5173369"/>
                <a:ext cx="1731050" cy="807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šlíḋê">
                <a:extLst>
                  <a:ext uri="{FF2B5EF4-FFF2-40B4-BE49-F238E27FC236}">
                    <a16:creationId xmlns:a16="http://schemas.microsoft.com/office/drawing/2014/main" id="{8F6B8EBA-6A08-4823-9051-C9ABA97949C9}"/>
                  </a:ext>
                </a:extLst>
              </p:cNvPr>
              <p:cNvSpPr txBox="1"/>
              <p:nvPr/>
            </p:nvSpPr>
            <p:spPr bwMode="auto">
              <a:xfrm>
                <a:off x="673100" y="4685714"/>
                <a:ext cx="1731050" cy="48765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îsḷidè">
              <a:extLst>
                <a:ext uri="{FF2B5EF4-FFF2-40B4-BE49-F238E27FC236}">
                  <a16:creationId xmlns:a16="http://schemas.microsoft.com/office/drawing/2014/main" id="{4A29FB97-60B5-44DD-9645-C7A189CC9EF9}"/>
                </a:ext>
              </a:extLst>
            </p:cNvPr>
            <p:cNvGrpSpPr/>
            <p:nvPr/>
          </p:nvGrpSpPr>
          <p:grpSpPr>
            <a:xfrm>
              <a:off x="4478008" y="3895977"/>
              <a:ext cx="3235982" cy="1295072"/>
              <a:chOff x="2509810" y="4685714"/>
              <a:chExt cx="1731050" cy="1295072"/>
            </a:xfrm>
          </p:grpSpPr>
          <p:sp>
            <p:nvSpPr>
              <p:cNvPr id="30" name="ís1iḋe">
                <a:extLst>
                  <a:ext uri="{FF2B5EF4-FFF2-40B4-BE49-F238E27FC236}">
                    <a16:creationId xmlns:a16="http://schemas.microsoft.com/office/drawing/2014/main" id="{CAFE49B7-EC35-4E70-BB80-2ABB6EADB843}"/>
                  </a:ext>
                </a:extLst>
              </p:cNvPr>
              <p:cNvSpPr/>
              <p:nvPr/>
            </p:nvSpPr>
            <p:spPr bwMode="auto">
              <a:xfrm>
                <a:off x="2509810" y="5173369"/>
                <a:ext cx="1731050" cy="807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ṧ1îḋè">
                <a:extLst>
                  <a:ext uri="{FF2B5EF4-FFF2-40B4-BE49-F238E27FC236}">
                    <a16:creationId xmlns:a16="http://schemas.microsoft.com/office/drawing/2014/main" id="{0D723A66-2541-4696-892F-C95E0E67B461}"/>
                  </a:ext>
                </a:extLst>
              </p:cNvPr>
              <p:cNvSpPr txBox="1"/>
              <p:nvPr/>
            </p:nvSpPr>
            <p:spPr bwMode="auto">
              <a:xfrm>
                <a:off x="2509810" y="4685714"/>
                <a:ext cx="1731050" cy="48765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algn="ctr">
                  <a:spcBef>
                    <a:spcPct val="0"/>
                  </a:spcBef>
                  <a:buFontTx/>
                  <a:buNone/>
                  <a:defRPr sz="20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sz="1800" dirty="0"/>
                  <a:t>Text Here</a:t>
                </a:r>
                <a:endParaRPr lang="zh-CN" altLang="en-US" sz="1800" dirty="0"/>
              </a:p>
            </p:txBody>
          </p:sp>
        </p:grpSp>
        <p:grpSp>
          <p:nvGrpSpPr>
            <p:cNvPr id="21" name="îṩļïdè">
              <a:extLst>
                <a:ext uri="{FF2B5EF4-FFF2-40B4-BE49-F238E27FC236}">
                  <a16:creationId xmlns:a16="http://schemas.microsoft.com/office/drawing/2014/main" id="{F89ADEED-F989-47D0-97B3-517942225D71}"/>
                </a:ext>
              </a:extLst>
            </p:cNvPr>
            <p:cNvGrpSpPr/>
            <p:nvPr/>
          </p:nvGrpSpPr>
          <p:grpSpPr>
            <a:xfrm>
              <a:off x="7990690" y="3895977"/>
              <a:ext cx="3235982" cy="1295072"/>
              <a:chOff x="4431234" y="4685714"/>
              <a:chExt cx="1731050" cy="1295072"/>
            </a:xfrm>
          </p:grpSpPr>
          <p:sp>
            <p:nvSpPr>
              <p:cNvPr id="28" name="išļîḓé">
                <a:extLst>
                  <a:ext uri="{FF2B5EF4-FFF2-40B4-BE49-F238E27FC236}">
                    <a16:creationId xmlns:a16="http://schemas.microsoft.com/office/drawing/2014/main" id="{AF1AE3E5-F620-4550-933F-59CB0A06C408}"/>
                  </a:ext>
                </a:extLst>
              </p:cNvPr>
              <p:cNvSpPr/>
              <p:nvPr/>
            </p:nvSpPr>
            <p:spPr bwMode="auto">
              <a:xfrm>
                <a:off x="4431234" y="5173369"/>
                <a:ext cx="1731050" cy="807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şliḓê">
                <a:extLst>
                  <a:ext uri="{FF2B5EF4-FFF2-40B4-BE49-F238E27FC236}">
                    <a16:creationId xmlns:a16="http://schemas.microsoft.com/office/drawing/2014/main" id="{1F4A0B39-8FC8-4A54-8897-6B80052E09C0}"/>
                  </a:ext>
                </a:extLst>
              </p:cNvPr>
              <p:cNvSpPr txBox="1"/>
              <p:nvPr/>
            </p:nvSpPr>
            <p:spPr bwMode="auto">
              <a:xfrm>
                <a:off x="4431234" y="4685714"/>
                <a:ext cx="1731050" cy="48765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algn="ctr">
                  <a:spcBef>
                    <a:spcPct val="0"/>
                  </a:spcBef>
                  <a:buFontTx/>
                  <a:buNone/>
                  <a:defRPr sz="20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sz="1800" dirty="0"/>
                  <a:t>Text Here</a:t>
                </a:r>
                <a:endParaRPr lang="zh-CN" altLang="en-US" sz="1800" dirty="0"/>
              </a:p>
            </p:txBody>
          </p:sp>
        </p:grpSp>
        <p:sp>
          <p:nvSpPr>
            <p:cNvPr id="22" name="ïs1iḓé">
              <a:extLst>
                <a:ext uri="{FF2B5EF4-FFF2-40B4-BE49-F238E27FC236}">
                  <a16:creationId xmlns:a16="http://schemas.microsoft.com/office/drawing/2014/main" id="{9F235BDD-78A9-4746-A02F-56F44E796F88}"/>
                </a:ext>
              </a:extLst>
            </p:cNvPr>
            <p:cNvSpPr/>
            <p:nvPr/>
          </p:nvSpPr>
          <p:spPr bwMode="auto">
            <a:xfrm>
              <a:off x="1239239" y="2412942"/>
              <a:ext cx="9518995" cy="12218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ïṧḻidé">
              <a:extLst>
                <a:ext uri="{FF2B5EF4-FFF2-40B4-BE49-F238E27FC236}">
                  <a16:creationId xmlns:a16="http://schemas.microsoft.com/office/drawing/2014/main" id="{1085CFF8-AE77-445A-8DC0-1F7D275CF409}"/>
                </a:ext>
              </a:extLst>
            </p:cNvPr>
            <p:cNvSpPr txBox="1"/>
            <p:nvPr/>
          </p:nvSpPr>
          <p:spPr bwMode="auto">
            <a:xfrm>
              <a:off x="4495799" y="1858213"/>
              <a:ext cx="3200402" cy="55472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îṡ1iḋè">
              <a:extLst>
                <a:ext uri="{FF2B5EF4-FFF2-40B4-BE49-F238E27FC236}">
                  <a16:creationId xmlns:a16="http://schemas.microsoft.com/office/drawing/2014/main" id="{B397FA3D-236B-4547-B964-25E8A94D668B}"/>
                </a:ext>
              </a:extLst>
            </p:cNvPr>
            <p:cNvSpPr/>
            <p:nvPr/>
          </p:nvSpPr>
          <p:spPr bwMode="auto">
            <a:xfrm>
              <a:off x="5947236" y="1511565"/>
              <a:ext cx="297529" cy="289494"/>
            </a:xfrm>
            <a:custGeom>
              <a:avLst/>
              <a:gdLst>
                <a:gd name="connsiteX0" fmla="*/ 273512 w 601147"/>
                <a:gd name="connsiteY0" fmla="*/ 584635 h 584917"/>
                <a:gd name="connsiteX1" fmla="*/ 273513 w 601147"/>
                <a:gd name="connsiteY1" fmla="*/ 584635 h 584917"/>
                <a:gd name="connsiteX2" fmla="*/ 273583 w 601147"/>
                <a:gd name="connsiteY2" fmla="*/ 584635 h 584917"/>
                <a:gd name="connsiteX3" fmla="*/ 273583 w 601147"/>
                <a:gd name="connsiteY3" fmla="*/ 584917 h 584917"/>
                <a:gd name="connsiteX4" fmla="*/ 273512 w 601147"/>
                <a:gd name="connsiteY4" fmla="*/ 584917 h 584917"/>
                <a:gd name="connsiteX5" fmla="*/ 509977 w 601147"/>
                <a:gd name="connsiteY5" fmla="*/ 386927 h 584917"/>
                <a:gd name="connsiteX6" fmla="*/ 441599 w 601147"/>
                <a:gd name="connsiteY6" fmla="*/ 411333 h 584917"/>
                <a:gd name="connsiteX7" fmla="*/ 441599 w 601147"/>
                <a:gd name="connsiteY7" fmla="*/ 471114 h 584917"/>
                <a:gd name="connsiteX8" fmla="*/ 509977 w 601147"/>
                <a:gd name="connsiteY8" fmla="*/ 558592 h 584917"/>
                <a:gd name="connsiteX9" fmla="*/ 509977 w 601147"/>
                <a:gd name="connsiteY9" fmla="*/ 356214 h 584917"/>
                <a:gd name="connsiteX10" fmla="*/ 601147 w 601147"/>
                <a:gd name="connsiteY10" fmla="*/ 385008 h 584917"/>
                <a:gd name="connsiteX11" fmla="*/ 601147 w 601147"/>
                <a:gd name="connsiteY11" fmla="*/ 471114 h 584917"/>
                <a:gd name="connsiteX12" fmla="*/ 509977 w 601147"/>
                <a:gd name="connsiteY12" fmla="*/ 584917 h 584917"/>
                <a:gd name="connsiteX13" fmla="*/ 418806 w 601147"/>
                <a:gd name="connsiteY13" fmla="*/ 471114 h 584917"/>
                <a:gd name="connsiteX14" fmla="*/ 418806 w 601147"/>
                <a:gd name="connsiteY14" fmla="*/ 385008 h 584917"/>
                <a:gd name="connsiteX15" fmla="*/ 509977 w 601147"/>
                <a:gd name="connsiteY15" fmla="*/ 356214 h 584917"/>
                <a:gd name="connsiteX16" fmla="*/ 273513 w 601147"/>
                <a:gd name="connsiteY16" fmla="*/ 0 h 584917"/>
                <a:gd name="connsiteX17" fmla="*/ 424549 w 601147"/>
                <a:gd name="connsiteY17" fmla="*/ 150820 h 584917"/>
                <a:gd name="connsiteX18" fmla="*/ 341067 w 601147"/>
                <a:gd name="connsiteY18" fmla="*/ 308771 h 584917"/>
                <a:gd name="connsiteX19" fmla="*/ 453383 w 601147"/>
                <a:gd name="connsiteY19" fmla="*/ 364163 h 584917"/>
                <a:gd name="connsiteX20" fmla="*/ 427570 w 601147"/>
                <a:gd name="connsiteY20" fmla="*/ 363889 h 584917"/>
                <a:gd name="connsiteX21" fmla="*/ 395989 w 601147"/>
                <a:gd name="connsiteY21" fmla="*/ 351000 h 584917"/>
                <a:gd name="connsiteX22" fmla="*/ 395989 w 601147"/>
                <a:gd name="connsiteY22" fmla="*/ 471108 h 584917"/>
                <a:gd name="connsiteX23" fmla="*/ 449264 w 601147"/>
                <a:gd name="connsiteY23" fmla="*/ 570376 h 584917"/>
                <a:gd name="connsiteX24" fmla="*/ 273513 w 601147"/>
                <a:gd name="connsiteY24" fmla="*/ 584635 h 584917"/>
                <a:gd name="connsiteX25" fmla="*/ 350129 w 601147"/>
                <a:gd name="connsiteY25" fmla="*/ 508402 h 584917"/>
                <a:gd name="connsiteX26" fmla="*/ 285595 w 601147"/>
                <a:gd name="connsiteY26" fmla="*/ 352646 h 584917"/>
                <a:gd name="connsiteX27" fmla="*/ 286419 w 601147"/>
                <a:gd name="connsiteY27" fmla="*/ 352646 h 584917"/>
                <a:gd name="connsiteX28" fmla="*/ 311409 w 601147"/>
                <a:gd name="connsiteY28" fmla="*/ 323853 h 584917"/>
                <a:gd name="connsiteX29" fmla="*/ 273513 w 601147"/>
                <a:gd name="connsiteY29" fmla="*/ 330708 h 584917"/>
                <a:gd name="connsiteX30" fmla="*/ 235616 w 601147"/>
                <a:gd name="connsiteY30" fmla="*/ 323853 h 584917"/>
                <a:gd name="connsiteX31" fmla="*/ 260880 w 601147"/>
                <a:gd name="connsiteY31" fmla="*/ 352646 h 584917"/>
                <a:gd name="connsiteX32" fmla="*/ 261430 w 601147"/>
                <a:gd name="connsiteY32" fmla="*/ 352646 h 584917"/>
                <a:gd name="connsiteX33" fmla="*/ 196896 w 601147"/>
                <a:gd name="connsiteY33" fmla="*/ 508402 h 584917"/>
                <a:gd name="connsiteX34" fmla="*/ 273513 w 601147"/>
                <a:gd name="connsiteY34" fmla="*/ 584635 h 584917"/>
                <a:gd name="connsiteX35" fmla="*/ 0 w 601147"/>
                <a:gd name="connsiteY35" fmla="*/ 517451 h 584917"/>
                <a:gd name="connsiteX36" fmla="*/ 205958 w 601147"/>
                <a:gd name="connsiteY36" fmla="*/ 308771 h 584917"/>
                <a:gd name="connsiteX37" fmla="*/ 122476 w 601147"/>
                <a:gd name="connsiteY37" fmla="*/ 150820 h 584917"/>
                <a:gd name="connsiteX38" fmla="*/ 273513 w 601147"/>
                <a:gd name="connsiteY38" fmla="*/ 0 h 58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1147" h="584917">
                  <a:moveTo>
                    <a:pt x="273512" y="584635"/>
                  </a:moveTo>
                  <a:lnTo>
                    <a:pt x="273513" y="584635"/>
                  </a:lnTo>
                  <a:lnTo>
                    <a:pt x="273583" y="584635"/>
                  </a:lnTo>
                  <a:lnTo>
                    <a:pt x="273583" y="584917"/>
                  </a:lnTo>
                  <a:lnTo>
                    <a:pt x="273512" y="584917"/>
                  </a:lnTo>
                  <a:close/>
                  <a:moveTo>
                    <a:pt x="509977" y="386927"/>
                  </a:moveTo>
                  <a:cubicBezTo>
                    <a:pt x="484163" y="406671"/>
                    <a:pt x="459448" y="411333"/>
                    <a:pt x="441599" y="411333"/>
                  </a:cubicBezTo>
                  <a:lnTo>
                    <a:pt x="441599" y="471114"/>
                  </a:lnTo>
                  <a:cubicBezTo>
                    <a:pt x="441599" y="509505"/>
                    <a:pt x="484438" y="543235"/>
                    <a:pt x="509977" y="558592"/>
                  </a:cubicBezTo>
                  <a:close/>
                  <a:moveTo>
                    <a:pt x="509977" y="356214"/>
                  </a:moveTo>
                  <a:cubicBezTo>
                    <a:pt x="555562" y="403929"/>
                    <a:pt x="601147" y="385008"/>
                    <a:pt x="601147" y="385008"/>
                  </a:cubicBezTo>
                  <a:lnTo>
                    <a:pt x="601147" y="471114"/>
                  </a:lnTo>
                  <a:cubicBezTo>
                    <a:pt x="601147" y="539396"/>
                    <a:pt x="509977" y="584917"/>
                    <a:pt x="509977" y="584917"/>
                  </a:cubicBezTo>
                  <a:cubicBezTo>
                    <a:pt x="509977" y="584917"/>
                    <a:pt x="418806" y="539396"/>
                    <a:pt x="418806" y="471114"/>
                  </a:cubicBezTo>
                  <a:lnTo>
                    <a:pt x="418806" y="385008"/>
                  </a:lnTo>
                  <a:cubicBezTo>
                    <a:pt x="418806" y="385008"/>
                    <a:pt x="464391" y="403929"/>
                    <a:pt x="509977" y="356214"/>
                  </a:cubicBezTo>
                  <a:close/>
                  <a:moveTo>
                    <a:pt x="273513" y="0"/>
                  </a:moveTo>
                  <a:cubicBezTo>
                    <a:pt x="356994" y="0"/>
                    <a:pt x="424549" y="67458"/>
                    <a:pt x="424549" y="150820"/>
                  </a:cubicBezTo>
                  <a:cubicBezTo>
                    <a:pt x="424549" y="210052"/>
                    <a:pt x="390497" y="275590"/>
                    <a:pt x="341067" y="308771"/>
                  </a:cubicBezTo>
                  <a:cubicBezTo>
                    <a:pt x="383357" y="319465"/>
                    <a:pt x="421528" y="339483"/>
                    <a:pt x="453383" y="364163"/>
                  </a:cubicBezTo>
                  <a:cubicBezTo>
                    <a:pt x="438280" y="367454"/>
                    <a:pt x="427570" y="363889"/>
                    <a:pt x="427570" y="363889"/>
                  </a:cubicBezTo>
                  <a:lnTo>
                    <a:pt x="395989" y="351000"/>
                  </a:lnTo>
                  <a:lnTo>
                    <a:pt x="395989" y="471108"/>
                  </a:lnTo>
                  <a:cubicBezTo>
                    <a:pt x="395989" y="513338"/>
                    <a:pt x="422901" y="547341"/>
                    <a:pt x="449264" y="570376"/>
                  </a:cubicBezTo>
                  <a:cubicBezTo>
                    <a:pt x="399559" y="579973"/>
                    <a:pt x="336673" y="584635"/>
                    <a:pt x="273513" y="584635"/>
                  </a:cubicBezTo>
                  <a:lnTo>
                    <a:pt x="350129" y="508402"/>
                  </a:lnTo>
                  <a:lnTo>
                    <a:pt x="285595" y="352646"/>
                  </a:lnTo>
                  <a:lnTo>
                    <a:pt x="286419" y="352646"/>
                  </a:lnTo>
                  <a:lnTo>
                    <a:pt x="311409" y="323853"/>
                  </a:lnTo>
                  <a:cubicBezTo>
                    <a:pt x="299326" y="328240"/>
                    <a:pt x="286694" y="330708"/>
                    <a:pt x="273513" y="330708"/>
                  </a:cubicBezTo>
                  <a:cubicBezTo>
                    <a:pt x="260331" y="330708"/>
                    <a:pt x="247699" y="328240"/>
                    <a:pt x="235616" y="323853"/>
                  </a:cubicBezTo>
                  <a:lnTo>
                    <a:pt x="260880" y="352646"/>
                  </a:lnTo>
                  <a:lnTo>
                    <a:pt x="261430" y="352646"/>
                  </a:lnTo>
                  <a:lnTo>
                    <a:pt x="196896" y="508402"/>
                  </a:lnTo>
                  <a:lnTo>
                    <a:pt x="273513" y="584635"/>
                  </a:lnTo>
                  <a:cubicBezTo>
                    <a:pt x="136756" y="584635"/>
                    <a:pt x="0" y="562423"/>
                    <a:pt x="0" y="517451"/>
                  </a:cubicBezTo>
                  <a:cubicBezTo>
                    <a:pt x="0" y="441218"/>
                    <a:pt x="87601" y="338661"/>
                    <a:pt x="205958" y="308771"/>
                  </a:cubicBezTo>
                  <a:cubicBezTo>
                    <a:pt x="156528" y="275590"/>
                    <a:pt x="122476" y="210052"/>
                    <a:pt x="122476" y="150820"/>
                  </a:cubicBezTo>
                  <a:cubicBezTo>
                    <a:pt x="122476" y="67458"/>
                    <a:pt x="190031" y="0"/>
                    <a:pt x="273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iṡľîḓè">
              <a:extLst>
                <a:ext uri="{FF2B5EF4-FFF2-40B4-BE49-F238E27FC236}">
                  <a16:creationId xmlns:a16="http://schemas.microsoft.com/office/drawing/2014/main" id="{962F45E1-A34C-4FB4-B4F1-710356024E31}"/>
                </a:ext>
              </a:extLst>
            </p:cNvPr>
            <p:cNvSpPr/>
            <p:nvPr/>
          </p:nvSpPr>
          <p:spPr bwMode="auto">
            <a:xfrm>
              <a:off x="1078129" y="5377963"/>
              <a:ext cx="3123180" cy="38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i="1" u="sng" dirty="0">
                  <a:solidFill>
                    <a:schemeClr val="accent2"/>
                  </a:solidFill>
                </a:rPr>
                <a:t>... </a:t>
              </a:r>
              <a:r>
                <a:rPr lang="zh-CN" altLang="en-US" sz="1400" i="1" u="sng" dirty="0">
                  <a:solidFill>
                    <a:schemeClr val="accent2"/>
                  </a:solidFill>
                </a:rPr>
                <a:t>￥ </a:t>
              </a:r>
              <a:r>
                <a:rPr lang="en-US" altLang="zh-CN" sz="1400" i="1" u="sng" dirty="0">
                  <a:solidFill>
                    <a:schemeClr val="accent2"/>
                  </a:solidFill>
                </a:rPr>
                <a:t>| 27 %</a:t>
              </a:r>
            </a:p>
          </p:txBody>
        </p:sp>
        <p:sp>
          <p:nvSpPr>
            <p:cNvPr id="26" name="í$1îḓè">
              <a:extLst>
                <a:ext uri="{FF2B5EF4-FFF2-40B4-BE49-F238E27FC236}">
                  <a16:creationId xmlns:a16="http://schemas.microsoft.com/office/drawing/2014/main" id="{88677135-4E1D-4909-8E8F-4298FFC66CDC}"/>
                </a:ext>
              </a:extLst>
            </p:cNvPr>
            <p:cNvSpPr/>
            <p:nvPr/>
          </p:nvSpPr>
          <p:spPr bwMode="auto">
            <a:xfrm>
              <a:off x="4534409" y="5377963"/>
              <a:ext cx="3123180" cy="38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i="1" u="sng" dirty="0">
                  <a:solidFill>
                    <a:schemeClr val="accent2"/>
                  </a:solidFill>
                </a:rPr>
                <a:t>... </a:t>
              </a:r>
              <a:r>
                <a:rPr lang="zh-CN" altLang="en-US" sz="1400" i="1" u="sng" dirty="0">
                  <a:solidFill>
                    <a:schemeClr val="accent2"/>
                  </a:solidFill>
                </a:rPr>
                <a:t>￥ </a:t>
              </a:r>
              <a:r>
                <a:rPr lang="en-US" altLang="zh-CN" sz="1400" i="1" u="sng" dirty="0">
                  <a:solidFill>
                    <a:schemeClr val="accent2"/>
                  </a:solidFill>
                </a:rPr>
                <a:t>| 54 %</a:t>
              </a:r>
            </a:p>
          </p:txBody>
        </p:sp>
        <p:sp>
          <p:nvSpPr>
            <p:cNvPr id="27" name="î$ľiḍe">
              <a:extLst>
                <a:ext uri="{FF2B5EF4-FFF2-40B4-BE49-F238E27FC236}">
                  <a16:creationId xmlns:a16="http://schemas.microsoft.com/office/drawing/2014/main" id="{3B16DE21-D850-4CFB-9CA3-3BC187E48A51}"/>
                </a:ext>
              </a:extLst>
            </p:cNvPr>
            <p:cNvSpPr/>
            <p:nvPr/>
          </p:nvSpPr>
          <p:spPr bwMode="auto">
            <a:xfrm>
              <a:off x="7990689" y="5377963"/>
              <a:ext cx="3123180" cy="38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i="1" u="sng" dirty="0">
                  <a:solidFill>
                    <a:schemeClr val="accent2"/>
                  </a:solidFill>
                </a:rPr>
                <a:t>... </a:t>
              </a:r>
              <a:r>
                <a:rPr lang="zh-CN" altLang="en-US" sz="1400" i="1" u="sng" dirty="0">
                  <a:solidFill>
                    <a:schemeClr val="accent2"/>
                  </a:solidFill>
                </a:rPr>
                <a:t>￥ </a:t>
              </a:r>
              <a:r>
                <a:rPr lang="en-US" altLang="zh-CN" sz="1400" i="1" u="sng" dirty="0">
                  <a:solidFill>
                    <a:schemeClr val="accent2"/>
                  </a:solidFill>
                </a:rPr>
                <a:t>| 19 %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4718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7200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62D3DE3-7EEB-44A9-9636-25A094BC60CF}"/>
              </a:ext>
            </a:extLst>
          </p:cNvPr>
          <p:cNvSpPr/>
          <p:nvPr/>
        </p:nvSpPr>
        <p:spPr>
          <a:xfrm>
            <a:off x="6364502" y="4701086"/>
            <a:ext cx="457199" cy="6015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32175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ED68F7-B781-48F4-81BA-78B5D3F2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BBA0EF1-4841-4835-9F11-D0AF2DC6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1EAC61-8884-4037-AFD7-8DCBAEE4A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23" name="212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92018"/>
            <a:ext cx="10847388" cy="4093064"/>
            <a:chOff x="673100" y="1592018"/>
            <a:chExt cx="10847388" cy="4093064"/>
          </a:xfrm>
        </p:grpSpPr>
        <p:sp>
          <p:nvSpPr>
            <p:cNvPr id="24" name="ïśḷidê"/>
            <p:cNvSpPr/>
            <p:nvPr/>
          </p:nvSpPr>
          <p:spPr bwMode="auto">
            <a:xfrm>
              <a:off x="5671272" y="4674989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5" name="îṧ1îḓé"/>
            <p:cNvSpPr/>
            <p:nvPr/>
          </p:nvSpPr>
          <p:spPr bwMode="auto">
            <a:xfrm>
              <a:off x="6123630" y="4648003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6" name="ïṩlidé"/>
            <p:cNvSpPr/>
            <p:nvPr/>
          </p:nvSpPr>
          <p:spPr bwMode="auto">
            <a:xfrm>
              <a:off x="6056805" y="1899158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7" name="iṡľidê"/>
            <p:cNvSpPr/>
            <p:nvPr/>
          </p:nvSpPr>
          <p:spPr bwMode="auto">
            <a:xfrm>
              <a:off x="5749665" y="1592018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8" name="íšḻíďè"/>
            <p:cNvSpPr/>
            <p:nvPr/>
          </p:nvSpPr>
          <p:spPr bwMode="auto">
            <a:xfrm>
              <a:off x="5466941" y="3574939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9" name="iṥlïḓe"/>
            <p:cNvSpPr/>
            <p:nvPr/>
          </p:nvSpPr>
          <p:spPr bwMode="auto">
            <a:xfrm>
              <a:off x="5195782" y="3301210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0" name="ïSlïḋé"/>
            <p:cNvSpPr/>
            <p:nvPr/>
          </p:nvSpPr>
          <p:spPr bwMode="auto">
            <a:xfrm>
              <a:off x="7084889" y="3455423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1" name="îṩḷiḑe"/>
            <p:cNvSpPr/>
            <p:nvPr/>
          </p:nvSpPr>
          <p:spPr bwMode="auto">
            <a:xfrm>
              <a:off x="6922967" y="3294786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2" name="îşḷîḍe"/>
            <p:cNvSpPr/>
            <p:nvPr/>
          </p:nvSpPr>
          <p:spPr bwMode="auto">
            <a:xfrm>
              <a:off x="4533953" y="3179125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3" name="iṧ1ïḓè"/>
            <p:cNvSpPr/>
            <p:nvPr/>
          </p:nvSpPr>
          <p:spPr bwMode="auto">
            <a:xfrm>
              <a:off x="4280787" y="3915490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34" name="iṡḻïḍe"/>
            <p:cNvSpPr/>
            <p:nvPr/>
          </p:nvSpPr>
          <p:spPr bwMode="auto">
            <a:xfrm>
              <a:off x="4467128" y="4621014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5" name="íşļiḋe"/>
            <p:cNvSpPr/>
            <p:nvPr/>
          </p:nvSpPr>
          <p:spPr bwMode="auto">
            <a:xfrm>
              <a:off x="7254524" y="4621014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6" name="îslïḍé"/>
            <p:cNvSpPr/>
            <p:nvPr/>
          </p:nvSpPr>
          <p:spPr bwMode="auto">
            <a:xfrm>
              <a:off x="4850090" y="2936239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7" name="isľîḑê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6427203" y="2290340"/>
              <a:ext cx="512182" cy="47061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8" name="îṡliḓe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7254003" y="3611493"/>
              <a:ext cx="323603" cy="35483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39" name="işlïḓê"/>
            <p:cNvSpPr/>
            <p:nvPr/>
          </p:nvSpPr>
          <p:spPr bwMode="auto">
            <a:xfrm>
              <a:off x="5797091" y="3888659"/>
              <a:ext cx="459028" cy="488032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îṩlïdê"/>
            <p:cNvGrpSpPr/>
            <p:nvPr/>
          </p:nvGrpSpPr>
          <p:grpSpPr>
            <a:xfrm>
              <a:off x="7911214" y="2077283"/>
              <a:ext cx="3607687" cy="892875"/>
              <a:chOff x="7911214" y="2077283"/>
              <a:chExt cx="3607687" cy="892875"/>
            </a:xfrm>
          </p:grpSpPr>
          <p:sp>
            <p:nvSpPr>
              <p:cNvPr id="50" name="îš1îď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7911214" y="2464881"/>
                <a:ext cx="3607687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1" name="îṣḷîḋ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7911214" y="2077283"/>
                <a:ext cx="360768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1" name="işlidè"/>
            <p:cNvGrpSpPr/>
            <p:nvPr/>
          </p:nvGrpSpPr>
          <p:grpSpPr>
            <a:xfrm>
              <a:off x="673100" y="3686237"/>
              <a:ext cx="3333961" cy="892875"/>
              <a:chOff x="673100" y="3686237"/>
              <a:chExt cx="3333961" cy="892875"/>
            </a:xfrm>
          </p:grpSpPr>
          <p:sp>
            <p:nvSpPr>
              <p:cNvPr id="48" name="iśľîḓ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073835"/>
                <a:ext cx="3333961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9" name="ïṩḷïd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686237"/>
                <a:ext cx="33339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2" name="îṥ1îďè"/>
            <p:cNvGrpSpPr/>
            <p:nvPr/>
          </p:nvGrpSpPr>
          <p:grpSpPr>
            <a:xfrm>
              <a:off x="8173378" y="3342472"/>
              <a:ext cx="3345521" cy="892875"/>
              <a:chOff x="8173378" y="3301210"/>
              <a:chExt cx="3345521" cy="892875"/>
            </a:xfrm>
          </p:grpSpPr>
          <p:sp>
            <p:nvSpPr>
              <p:cNvPr id="46" name="ï$lîd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173378" y="3688808"/>
                <a:ext cx="3345521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7" name="ïṣľíḋ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8173378" y="3301210"/>
                <a:ext cx="334552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>
              <a:off x="8033297" y="3121369"/>
              <a:ext cx="34856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282866" y="4380687"/>
              <a:ext cx="32376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73100" y="4725924"/>
              <a:ext cx="32376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8792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C59FE9-9642-446B-820F-15A9490D7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540666-D674-40EB-A93F-FB0914FA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47AF29-ECA5-4D5F-9B7E-A4F02EC9A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0" name="2164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1D8FCC1-9A02-4A65-B463-D34B1CB5ED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33025"/>
            <a:ext cx="10847387" cy="4744190"/>
            <a:chOff x="673101" y="1333025"/>
            <a:chExt cx="10847387" cy="4744190"/>
          </a:xfrm>
        </p:grpSpPr>
        <p:sp>
          <p:nvSpPr>
            <p:cNvPr id="51" name="išliḑé">
              <a:extLst>
                <a:ext uri="{FF2B5EF4-FFF2-40B4-BE49-F238E27FC236}">
                  <a16:creationId xmlns:a16="http://schemas.microsoft.com/office/drawing/2014/main" id="{91BF25E5-972A-4210-B849-04C38153562E}"/>
                </a:ext>
              </a:extLst>
            </p:cNvPr>
            <p:cNvSpPr/>
            <p:nvPr/>
          </p:nvSpPr>
          <p:spPr bwMode="auto">
            <a:xfrm>
              <a:off x="5424753" y="2152188"/>
              <a:ext cx="1275969" cy="322652"/>
            </a:xfrm>
            <a:custGeom>
              <a:avLst/>
              <a:gdLst>
                <a:gd name="T0" fmla="*/ 2931 w 3137"/>
                <a:gd name="T1" fmla="*/ 793 h 793"/>
                <a:gd name="T2" fmla="*/ 1569 w 3137"/>
                <a:gd name="T3" fmla="*/ 501 h 793"/>
                <a:gd name="T4" fmla="*/ 206 w 3137"/>
                <a:gd name="T5" fmla="*/ 793 h 793"/>
                <a:gd name="T6" fmla="*/ 0 w 3137"/>
                <a:gd name="T7" fmla="*/ 336 h 793"/>
                <a:gd name="T8" fmla="*/ 1569 w 3137"/>
                <a:gd name="T9" fmla="*/ 0 h 793"/>
                <a:gd name="T10" fmla="*/ 3137 w 3137"/>
                <a:gd name="T11" fmla="*/ 336 h 793"/>
                <a:gd name="T12" fmla="*/ 2931 w 3137"/>
                <a:gd name="T1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7" h="793">
                  <a:moveTo>
                    <a:pt x="2931" y="793"/>
                  </a:moveTo>
                  <a:cubicBezTo>
                    <a:pt x="2502" y="599"/>
                    <a:pt x="2044" y="501"/>
                    <a:pt x="1569" y="501"/>
                  </a:cubicBezTo>
                  <a:cubicBezTo>
                    <a:pt x="1094" y="501"/>
                    <a:pt x="635" y="599"/>
                    <a:pt x="206" y="793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495" y="113"/>
                    <a:pt x="1022" y="0"/>
                    <a:pt x="1569" y="0"/>
                  </a:cubicBezTo>
                  <a:cubicBezTo>
                    <a:pt x="2115" y="0"/>
                    <a:pt x="2643" y="113"/>
                    <a:pt x="3137" y="336"/>
                  </a:cubicBezTo>
                  <a:lnTo>
                    <a:pt x="2931" y="793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52" name="íSḻïďe">
              <a:extLst>
                <a:ext uri="{FF2B5EF4-FFF2-40B4-BE49-F238E27FC236}">
                  <a16:creationId xmlns:a16="http://schemas.microsoft.com/office/drawing/2014/main" id="{71B0B680-3492-4D3F-9459-C128C7C59954}"/>
                </a:ext>
              </a:extLst>
            </p:cNvPr>
            <p:cNvSpPr/>
            <p:nvPr/>
          </p:nvSpPr>
          <p:spPr bwMode="auto">
            <a:xfrm>
              <a:off x="5424753" y="4937043"/>
              <a:ext cx="1275969" cy="322652"/>
            </a:xfrm>
            <a:custGeom>
              <a:avLst/>
              <a:gdLst>
                <a:gd name="T0" fmla="*/ 1569 w 3137"/>
                <a:gd name="T1" fmla="*/ 793 h 793"/>
                <a:gd name="T2" fmla="*/ 0 w 3137"/>
                <a:gd name="T3" fmla="*/ 457 h 793"/>
                <a:gd name="T4" fmla="*/ 206 w 3137"/>
                <a:gd name="T5" fmla="*/ 0 h 793"/>
                <a:gd name="T6" fmla="*/ 1569 w 3137"/>
                <a:gd name="T7" fmla="*/ 292 h 793"/>
                <a:gd name="T8" fmla="*/ 2931 w 3137"/>
                <a:gd name="T9" fmla="*/ 0 h 793"/>
                <a:gd name="T10" fmla="*/ 3137 w 3137"/>
                <a:gd name="T11" fmla="*/ 457 h 793"/>
                <a:gd name="T12" fmla="*/ 1569 w 3137"/>
                <a:gd name="T1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7" h="793">
                  <a:moveTo>
                    <a:pt x="1569" y="793"/>
                  </a:moveTo>
                  <a:cubicBezTo>
                    <a:pt x="1022" y="793"/>
                    <a:pt x="495" y="680"/>
                    <a:pt x="0" y="45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635" y="194"/>
                    <a:pt x="1094" y="292"/>
                    <a:pt x="1569" y="292"/>
                  </a:cubicBezTo>
                  <a:cubicBezTo>
                    <a:pt x="2044" y="292"/>
                    <a:pt x="2502" y="194"/>
                    <a:pt x="2931" y="0"/>
                  </a:cubicBezTo>
                  <a:cubicBezTo>
                    <a:pt x="3137" y="457"/>
                    <a:pt x="3137" y="457"/>
                    <a:pt x="3137" y="457"/>
                  </a:cubicBezTo>
                  <a:cubicBezTo>
                    <a:pt x="2643" y="680"/>
                    <a:pt x="2115" y="793"/>
                    <a:pt x="1569" y="793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53" name="iŝḷiďê">
              <a:extLst>
                <a:ext uri="{FF2B5EF4-FFF2-40B4-BE49-F238E27FC236}">
                  <a16:creationId xmlns:a16="http://schemas.microsoft.com/office/drawing/2014/main" id="{CE65C1C2-73BE-4916-9DE8-9BF1DF6ACA73}"/>
                </a:ext>
              </a:extLst>
            </p:cNvPr>
            <p:cNvSpPr/>
            <p:nvPr/>
          </p:nvSpPr>
          <p:spPr bwMode="auto">
            <a:xfrm>
              <a:off x="6828637" y="3869176"/>
              <a:ext cx="776400" cy="1116233"/>
            </a:xfrm>
            <a:custGeom>
              <a:avLst/>
              <a:gdLst>
                <a:gd name="T0" fmla="*/ 284 w 1909"/>
                <a:gd name="T1" fmla="*/ 2744 h 2744"/>
                <a:gd name="T2" fmla="*/ 0 w 1909"/>
                <a:gd name="T3" fmla="*/ 2331 h 2744"/>
                <a:gd name="T4" fmla="*/ 955 w 1909"/>
                <a:gd name="T5" fmla="*/ 1317 h 2744"/>
                <a:gd name="T6" fmla="*/ 1411 w 1909"/>
                <a:gd name="T7" fmla="*/ 0 h 2744"/>
                <a:gd name="T8" fmla="*/ 1909 w 1909"/>
                <a:gd name="T9" fmla="*/ 60 h 2744"/>
                <a:gd name="T10" fmla="*/ 1384 w 1909"/>
                <a:gd name="T11" fmla="*/ 1576 h 2744"/>
                <a:gd name="T12" fmla="*/ 284 w 1909"/>
                <a:gd name="T13" fmla="*/ 2744 h 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9" h="2744">
                  <a:moveTo>
                    <a:pt x="284" y="2744"/>
                  </a:moveTo>
                  <a:cubicBezTo>
                    <a:pt x="0" y="2331"/>
                    <a:pt x="0" y="2331"/>
                    <a:pt x="0" y="2331"/>
                  </a:cubicBezTo>
                  <a:cubicBezTo>
                    <a:pt x="388" y="2064"/>
                    <a:pt x="709" y="1723"/>
                    <a:pt x="955" y="1317"/>
                  </a:cubicBezTo>
                  <a:cubicBezTo>
                    <a:pt x="1201" y="911"/>
                    <a:pt x="1355" y="468"/>
                    <a:pt x="1411" y="0"/>
                  </a:cubicBezTo>
                  <a:cubicBezTo>
                    <a:pt x="1909" y="60"/>
                    <a:pt x="1909" y="60"/>
                    <a:pt x="1909" y="60"/>
                  </a:cubicBezTo>
                  <a:cubicBezTo>
                    <a:pt x="1844" y="599"/>
                    <a:pt x="1667" y="1109"/>
                    <a:pt x="1384" y="1576"/>
                  </a:cubicBezTo>
                  <a:cubicBezTo>
                    <a:pt x="1101" y="2044"/>
                    <a:pt x="731" y="2437"/>
                    <a:pt x="284" y="2744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ïs1íḓê">
              <a:extLst>
                <a:ext uri="{FF2B5EF4-FFF2-40B4-BE49-F238E27FC236}">
                  <a16:creationId xmlns:a16="http://schemas.microsoft.com/office/drawing/2014/main" id="{C017F7BF-B045-4D1E-BF2E-FB9935ED3F92}"/>
                </a:ext>
              </a:extLst>
            </p:cNvPr>
            <p:cNvSpPr/>
            <p:nvPr/>
          </p:nvSpPr>
          <p:spPr bwMode="auto">
            <a:xfrm>
              <a:off x="4520439" y="2425837"/>
              <a:ext cx="777037" cy="1116869"/>
            </a:xfrm>
            <a:custGeom>
              <a:avLst/>
              <a:gdLst>
                <a:gd name="T0" fmla="*/ 497 w 1909"/>
                <a:gd name="T1" fmla="*/ 2744 h 2744"/>
                <a:gd name="T2" fmla="*/ 0 w 1909"/>
                <a:gd name="T3" fmla="*/ 2684 h 2744"/>
                <a:gd name="T4" fmla="*/ 525 w 1909"/>
                <a:gd name="T5" fmla="*/ 1168 h 2744"/>
                <a:gd name="T6" fmla="*/ 1625 w 1909"/>
                <a:gd name="T7" fmla="*/ 0 h 2744"/>
                <a:gd name="T8" fmla="*/ 1909 w 1909"/>
                <a:gd name="T9" fmla="*/ 413 h 2744"/>
                <a:gd name="T10" fmla="*/ 953 w 1909"/>
                <a:gd name="T11" fmla="*/ 1428 h 2744"/>
                <a:gd name="T12" fmla="*/ 497 w 1909"/>
                <a:gd name="T13" fmla="*/ 2744 h 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9" h="2744">
                  <a:moveTo>
                    <a:pt x="497" y="2744"/>
                  </a:moveTo>
                  <a:cubicBezTo>
                    <a:pt x="0" y="2684"/>
                    <a:pt x="0" y="2684"/>
                    <a:pt x="0" y="2684"/>
                  </a:cubicBezTo>
                  <a:cubicBezTo>
                    <a:pt x="65" y="2146"/>
                    <a:pt x="242" y="1636"/>
                    <a:pt x="525" y="1168"/>
                  </a:cubicBezTo>
                  <a:cubicBezTo>
                    <a:pt x="808" y="701"/>
                    <a:pt x="1178" y="308"/>
                    <a:pt x="1625" y="0"/>
                  </a:cubicBezTo>
                  <a:cubicBezTo>
                    <a:pt x="1909" y="413"/>
                    <a:pt x="1909" y="413"/>
                    <a:pt x="1909" y="413"/>
                  </a:cubicBezTo>
                  <a:cubicBezTo>
                    <a:pt x="1521" y="680"/>
                    <a:pt x="1199" y="1021"/>
                    <a:pt x="953" y="1428"/>
                  </a:cubicBezTo>
                  <a:cubicBezTo>
                    <a:pt x="707" y="1834"/>
                    <a:pt x="554" y="2277"/>
                    <a:pt x="497" y="2744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îṩľidé">
              <a:extLst>
                <a:ext uri="{FF2B5EF4-FFF2-40B4-BE49-F238E27FC236}">
                  <a16:creationId xmlns:a16="http://schemas.microsoft.com/office/drawing/2014/main" id="{47823FBB-D508-4A10-9140-6DE10F55D642}"/>
                </a:ext>
              </a:extLst>
            </p:cNvPr>
            <p:cNvSpPr/>
            <p:nvPr/>
          </p:nvSpPr>
          <p:spPr bwMode="auto">
            <a:xfrm>
              <a:off x="6849002" y="2443019"/>
              <a:ext cx="759854" cy="1124506"/>
            </a:xfrm>
            <a:custGeom>
              <a:avLst/>
              <a:gdLst>
                <a:gd name="T0" fmla="*/ 1368 w 1867"/>
                <a:gd name="T1" fmla="*/ 2764 h 2764"/>
                <a:gd name="T2" fmla="*/ 937 w 1867"/>
                <a:gd name="T3" fmla="*/ 1439 h 2764"/>
                <a:gd name="T4" fmla="*/ 0 w 1867"/>
                <a:gd name="T5" fmla="*/ 407 h 2764"/>
                <a:gd name="T6" fmla="*/ 292 w 1867"/>
                <a:gd name="T7" fmla="*/ 0 h 2764"/>
                <a:gd name="T8" fmla="*/ 1370 w 1867"/>
                <a:gd name="T9" fmla="*/ 1188 h 2764"/>
                <a:gd name="T10" fmla="*/ 1867 w 1867"/>
                <a:gd name="T11" fmla="*/ 2713 h 2764"/>
                <a:gd name="T12" fmla="*/ 1368 w 1867"/>
                <a:gd name="T13" fmla="*/ 2764 h 2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7" h="2764">
                  <a:moveTo>
                    <a:pt x="1368" y="2764"/>
                  </a:moveTo>
                  <a:cubicBezTo>
                    <a:pt x="1320" y="2296"/>
                    <a:pt x="1175" y="1850"/>
                    <a:pt x="937" y="1439"/>
                  </a:cubicBezTo>
                  <a:cubicBezTo>
                    <a:pt x="698" y="1028"/>
                    <a:pt x="383" y="681"/>
                    <a:pt x="0" y="407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733" y="315"/>
                    <a:pt x="1096" y="715"/>
                    <a:pt x="1370" y="1188"/>
                  </a:cubicBezTo>
                  <a:cubicBezTo>
                    <a:pt x="1644" y="1660"/>
                    <a:pt x="1811" y="2173"/>
                    <a:pt x="1867" y="2713"/>
                  </a:cubicBezTo>
                  <a:lnTo>
                    <a:pt x="1368" y="2764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6" name="íşḻiḓe">
              <a:extLst>
                <a:ext uri="{FF2B5EF4-FFF2-40B4-BE49-F238E27FC236}">
                  <a16:creationId xmlns:a16="http://schemas.microsoft.com/office/drawing/2014/main" id="{04843874-3123-4774-BDE5-73D2ABE905D1}"/>
                </a:ext>
              </a:extLst>
            </p:cNvPr>
            <p:cNvSpPr/>
            <p:nvPr/>
          </p:nvSpPr>
          <p:spPr bwMode="auto">
            <a:xfrm>
              <a:off x="4517257" y="3844357"/>
              <a:ext cx="759217" cy="1125143"/>
            </a:xfrm>
            <a:custGeom>
              <a:avLst/>
              <a:gdLst>
                <a:gd name="T0" fmla="*/ 1575 w 1866"/>
                <a:gd name="T1" fmla="*/ 2765 h 2765"/>
                <a:gd name="T2" fmla="*/ 497 w 1866"/>
                <a:gd name="T3" fmla="*/ 1577 h 2765"/>
                <a:gd name="T4" fmla="*/ 0 w 1866"/>
                <a:gd name="T5" fmla="*/ 51 h 2765"/>
                <a:gd name="T6" fmla="*/ 499 w 1866"/>
                <a:gd name="T7" fmla="*/ 0 h 2765"/>
                <a:gd name="T8" fmla="*/ 930 w 1866"/>
                <a:gd name="T9" fmla="*/ 1325 h 2765"/>
                <a:gd name="T10" fmla="*/ 1866 w 1866"/>
                <a:gd name="T11" fmla="*/ 2357 h 2765"/>
                <a:gd name="T12" fmla="*/ 1575 w 1866"/>
                <a:gd name="T13" fmla="*/ 2765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2765">
                  <a:moveTo>
                    <a:pt x="1575" y="2765"/>
                  </a:moveTo>
                  <a:cubicBezTo>
                    <a:pt x="1134" y="2449"/>
                    <a:pt x="771" y="2049"/>
                    <a:pt x="497" y="1577"/>
                  </a:cubicBezTo>
                  <a:cubicBezTo>
                    <a:pt x="222" y="1104"/>
                    <a:pt x="55" y="591"/>
                    <a:pt x="0" y="51"/>
                  </a:cubicBezTo>
                  <a:cubicBezTo>
                    <a:pt x="499" y="0"/>
                    <a:pt x="499" y="0"/>
                    <a:pt x="499" y="0"/>
                  </a:cubicBezTo>
                  <a:cubicBezTo>
                    <a:pt x="546" y="469"/>
                    <a:pt x="692" y="914"/>
                    <a:pt x="930" y="1325"/>
                  </a:cubicBezTo>
                  <a:cubicBezTo>
                    <a:pt x="1168" y="1736"/>
                    <a:pt x="1483" y="2083"/>
                    <a:pt x="1866" y="2357"/>
                  </a:cubicBezTo>
                  <a:lnTo>
                    <a:pt x="1575" y="2765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66DFD1B-8342-478B-90A4-90B23194CA22}"/>
                </a:ext>
              </a:extLst>
            </p:cNvPr>
            <p:cNvCxnSpPr>
              <a:endCxn id="51" idx="2"/>
            </p:cNvCxnSpPr>
            <p:nvPr/>
          </p:nvCxnSpPr>
          <p:spPr>
            <a:xfrm>
              <a:off x="5339794" y="2094916"/>
              <a:ext cx="168749" cy="37992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9A7F47B2-BCD0-4456-A15A-5C101DA4ED59}"/>
                </a:ext>
              </a:extLst>
            </p:cNvPr>
            <p:cNvCxnSpPr>
              <a:endCxn id="55" idx="2"/>
            </p:cNvCxnSpPr>
            <p:nvPr/>
          </p:nvCxnSpPr>
          <p:spPr>
            <a:xfrm flipH="1">
              <a:off x="6849002" y="2271833"/>
              <a:ext cx="242147" cy="33677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7A7BDFF-449F-4513-AB86-4F2E9F05F242}"/>
                </a:ext>
              </a:extLst>
            </p:cNvPr>
            <p:cNvCxnSpPr>
              <a:endCxn id="53" idx="3"/>
            </p:cNvCxnSpPr>
            <p:nvPr/>
          </p:nvCxnSpPr>
          <p:spPr>
            <a:xfrm flipH="1" flipV="1">
              <a:off x="7402498" y="3869176"/>
              <a:ext cx="410957" cy="4773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0A22592E-FA3A-46FE-B4E8-7DA8B4E2FE50}"/>
                </a:ext>
              </a:extLst>
            </p:cNvPr>
            <p:cNvCxnSpPr>
              <a:endCxn id="52" idx="4"/>
            </p:cNvCxnSpPr>
            <p:nvPr/>
          </p:nvCxnSpPr>
          <p:spPr>
            <a:xfrm flipH="1" flipV="1">
              <a:off x="6616932" y="4937043"/>
              <a:ext cx="170657" cy="37738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D39A4D4-472A-48F6-B33F-DD7B31652E06}"/>
                </a:ext>
              </a:extLst>
            </p:cNvPr>
            <p:cNvCxnSpPr>
              <a:endCxn id="56" idx="5"/>
            </p:cNvCxnSpPr>
            <p:nvPr/>
          </p:nvCxnSpPr>
          <p:spPr>
            <a:xfrm flipV="1">
              <a:off x="5039204" y="4803475"/>
              <a:ext cx="237270" cy="33311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0F6DA386-4DD0-42C8-8856-AB1B86C5CB60}"/>
                </a:ext>
              </a:extLst>
            </p:cNvPr>
            <p:cNvCxnSpPr>
              <a:endCxn id="54" idx="0"/>
            </p:cNvCxnSpPr>
            <p:nvPr/>
          </p:nvCxnSpPr>
          <p:spPr>
            <a:xfrm>
              <a:off x="4308718" y="3489889"/>
              <a:ext cx="414019" cy="52817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iśļidé">
              <a:extLst>
                <a:ext uri="{FF2B5EF4-FFF2-40B4-BE49-F238E27FC236}">
                  <a16:creationId xmlns:a16="http://schemas.microsoft.com/office/drawing/2014/main" id="{BC64B5A8-6E47-4BD0-839B-F6D5944D20BB}"/>
                </a:ext>
              </a:extLst>
            </p:cNvPr>
            <p:cNvSpPr/>
            <p:nvPr/>
          </p:nvSpPr>
          <p:spPr bwMode="auto">
            <a:xfrm>
              <a:off x="4996690" y="1676311"/>
              <a:ext cx="400829" cy="350137"/>
            </a:xfrm>
            <a:custGeom>
              <a:avLst/>
              <a:gdLst>
                <a:gd name="connsiteX0" fmla="*/ 360731 w 607639"/>
                <a:gd name="connsiteY0" fmla="*/ 398130 h 530793"/>
                <a:gd name="connsiteX1" fmla="*/ 398731 w 607639"/>
                <a:gd name="connsiteY1" fmla="*/ 398130 h 530793"/>
                <a:gd name="connsiteX2" fmla="*/ 398731 w 607639"/>
                <a:gd name="connsiteY2" fmla="*/ 455027 h 530793"/>
                <a:gd name="connsiteX3" fmla="*/ 417686 w 607639"/>
                <a:gd name="connsiteY3" fmla="*/ 455027 h 530793"/>
                <a:gd name="connsiteX4" fmla="*/ 436730 w 607639"/>
                <a:gd name="connsiteY4" fmla="*/ 473963 h 530793"/>
                <a:gd name="connsiteX5" fmla="*/ 417686 w 607639"/>
                <a:gd name="connsiteY5" fmla="*/ 492899 h 530793"/>
                <a:gd name="connsiteX6" fmla="*/ 379775 w 607639"/>
                <a:gd name="connsiteY6" fmla="*/ 492899 h 530793"/>
                <a:gd name="connsiteX7" fmla="*/ 360731 w 607639"/>
                <a:gd name="connsiteY7" fmla="*/ 473963 h 530793"/>
                <a:gd name="connsiteX8" fmla="*/ 284802 w 607639"/>
                <a:gd name="connsiteY8" fmla="*/ 398130 h 530793"/>
                <a:gd name="connsiteX9" fmla="*/ 322837 w 607639"/>
                <a:gd name="connsiteY9" fmla="*/ 398130 h 530793"/>
                <a:gd name="connsiteX10" fmla="*/ 322837 w 607639"/>
                <a:gd name="connsiteY10" fmla="*/ 511867 h 530793"/>
                <a:gd name="connsiteX11" fmla="*/ 303775 w 607639"/>
                <a:gd name="connsiteY11" fmla="*/ 530793 h 530793"/>
                <a:gd name="connsiteX12" fmla="*/ 284802 w 607639"/>
                <a:gd name="connsiteY12" fmla="*/ 511867 h 530793"/>
                <a:gd name="connsiteX13" fmla="*/ 208917 w 607639"/>
                <a:gd name="connsiteY13" fmla="*/ 398130 h 530793"/>
                <a:gd name="connsiteX14" fmla="*/ 246837 w 607639"/>
                <a:gd name="connsiteY14" fmla="*/ 398130 h 530793"/>
                <a:gd name="connsiteX15" fmla="*/ 246837 w 607639"/>
                <a:gd name="connsiteY15" fmla="*/ 473963 h 530793"/>
                <a:gd name="connsiteX16" fmla="*/ 227877 w 607639"/>
                <a:gd name="connsiteY16" fmla="*/ 492899 h 530793"/>
                <a:gd name="connsiteX17" fmla="*/ 189868 w 607639"/>
                <a:gd name="connsiteY17" fmla="*/ 492899 h 530793"/>
                <a:gd name="connsiteX18" fmla="*/ 170909 w 607639"/>
                <a:gd name="connsiteY18" fmla="*/ 473963 h 530793"/>
                <a:gd name="connsiteX19" fmla="*/ 189868 w 607639"/>
                <a:gd name="connsiteY19" fmla="*/ 455027 h 530793"/>
                <a:gd name="connsiteX20" fmla="*/ 208917 w 607639"/>
                <a:gd name="connsiteY20" fmla="*/ 455027 h 530793"/>
                <a:gd name="connsiteX21" fmla="*/ 379786 w 607639"/>
                <a:gd name="connsiteY21" fmla="*/ 56873 h 530793"/>
                <a:gd name="connsiteX22" fmla="*/ 360739 w 607639"/>
                <a:gd name="connsiteY22" fmla="*/ 75801 h 530793"/>
                <a:gd name="connsiteX23" fmla="*/ 379786 w 607639"/>
                <a:gd name="connsiteY23" fmla="*/ 94729 h 530793"/>
                <a:gd name="connsiteX24" fmla="*/ 436749 w 607639"/>
                <a:gd name="connsiteY24" fmla="*/ 151602 h 530793"/>
                <a:gd name="connsiteX25" fmla="*/ 455707 w 607639"/>
                <a:gd name="connsiteY25" fmla="*/ 170619 h 530793"/>
                <a:gd name="connsiteX26" fmla="*/ 474665 w 607639"/>
                <a:gd name="connsiteY26" fmla="*/ 151602 h 530793"/>
                <a:gd name="connsiteX27" fmla="*/ 379786 w 607639"/>
                <a:gd name="connsiteY27" fmla="*/ 56873 h 530793"/>
                <a:gd name="connsiteX28" fmla="*/ 379786 w 607639"/>
                <a:gd name="connsiteY28" fmla="*/ 0 h 530793"/>
                <a:gd name="connsiteX29" fmla="*/ 531006 w 607639"/>
                <a:gd name="connsiteY29" fmla="*/ 139072 h 530793"/>
                <a:gd name="connsiteX30" fmla="*/ 607639 w 607639"/>
                <a:gd name="connsiteY30" fmla="*/ 246420 h 530793"/>
                <a:gd name="connsiteX31" fmla="*/ 493712 w 607639"/>
                <a:gd name="connsiteY31" fmla="*/ 360166 h 530793"/>
                <a:gd name="connsiteX32" fmla="*/ 113927 w 607639"/>
                <a:gd name="connsiteY32" fmla="*/ 360166 h 530793"/>
                <a:gd name="connsiteX33" fmla="*/ 0 w 607639"/>
                <a:gd name="connsiteY33" fmla="*/ 246420 h 530793"/>
                <a:gd name="connsiteX34" fmla="*/ 113927 w 607639"/>
                <a:gd name="connsiteY34" fmla="*/ 132674 h 530793"/>
                <a:gd name="connsiteX35" fmla="*/ 139738 w 607639"/>
                <a:gd name="connsiteY35" fmla="*/ 135695 h 530793"/>
                <a:gd name="connsiteX36" fmla="*/ 227853 w 607639"/>
                <a:gd name="connsiteY36" fmla="*/ 75801 h 530793"/>
                <a:gd name="connsiteX37" fmla="*/ 247167 w 607639"/>
                <a:gd name="connsiteY37" fmla="*/ 77756 h 530793"/>
                <a:gd name="connsiteX38" fmla="*/ 379786 w 607639"/>
                <a:gd name="connsiteY38" fmla="*/ 0 h 53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639" h="530793">
                  <a:moveTo>
                    <a:pt x="360731" y="398130"/>
                  </a:moveTo>
                  <a:lnTo>
                    <a:pt x="398731" y="398130"/>
                  </a:lnTo>
                  <a:lnTo>
                    <a:pt x="398731" y="455027"/>
                  </a:lnTo>
                  <a:lnTo>
                    <a:pt x="417686" y="455027"/>
                  </a:lnTo>
                  <a:cubicBezTo>
                    <a:pt x="428187" y="455027"/>
                    <a:pt x="436730" y="463473"/>
                    <a:pt x="436730" y="473963"/>
                  </a:cubicBezTo>
                  <a:cubicBezTo>
                    <a:pt x="436730" y="484453"/>
                    <a:pt x="428187" y="492899"/>
                    <a:pt x="417686" y="492899"/>
                  </a:cubicBezTo>
                  <a:lnTo>
                    <a:pt x="379775" y="492899"/>
                  </a:lnTo>
                  <a:cubicBezTo>
                    <a:pt x="369274" y="492899"/>
                    <a:pt x="360731" y="484453"/>
                    <a:pt x="360731" y="473963"/>
                  </a:cubicBezTo>
                  <a:close/>
                  <a:moveTo>
                    <a:pt x="284802" y="398130"/>
                  </a:moveTo>
                  <a:lnTo>
                    <a:pt x="322837" y="398130"/>
                  </a:lnTo>
                  <a:lnTo>
                    <a:pt x="322837" y="511867"/>
                  </a:lnTo>
                  <a:cubicBezTo>
                    <a:pt x="322837" y="522352"/>
                    <a:pt x="314286" y="530793"/>
                    <a:pt x="303775" y="530793"/>
                  </a:cubicBezTo>
                  <a:cubicBezTo>
                    <a:pt x="293353" y="530793"/>
                    <a:pt x="284802" y="522352"/>
                    <a:pt x="284802" y="511867"/>
                  </a:cubicBezTo>
                  <a:close/>
                  <a:moveTo>
                    <a:pt x="208917" y="398130"/>
                  </a:moveTo>
                  <a:lnTo>
                    <a:pt x="246837" y="398130"/>
                  </a:lnTo>
                  <a:lnTo>
                    <a:pt x="246837" y="473963"/>
                  </a:lnTo>
                  <a:cubicBezTo>
                    <a:pt x="246837" y="484453"/>
                    <a:pt x="238381" y="492899"/>
                    <a:pt x="227877" y="492899"/>
                  </a:cubicBezTo>
                  <a:lnTo>
                    <a:pt x="189868" y="492899"/>
                  </a:lnTo>
                  <a:cubicBezTo>
                    <a:pt x="179454" y="492899"/>
                    <a:pt x="170909" y="484453"/>
                    <a:pt x="170909" y="473963"/>
                  </a:cubicBezTo>
                  <a:cubicBezTo>
                    <a:pt x="170909" y="463473"/>
                    <a:pt x="179454" y="455027"/>
                    <a:pt x="189868" y="455027"/>
                  </a:cubicBezTo>
                  <a:lnTo>
                    <a:pt x="208917" y="455027"/>
                  </a:lnTo>
                  <a:close/>
                  <a:moveTo>
                    <a:pt x="379786" y="56873"/>
                  </a:moveTo>
                  <a:cubicBezTo>
                    <a:pt x="369283" y="56873"/>
                    <a:pt x="360739" y="65315"/>
                    <a:pt x="360739" y="75801"/>
                  </a:cubicBezTo>
                  <a:cubicBezTo>
                    <a:pt x="360739" y="86287"/>
                    <a:pt x="369283" y="94729"/>
                    <a:pt x="379786" y="94729"/>
                  </a:cubicBezTo>
                  <a:cubicBezTo>
                    <a:pt x="411205" y="94729"/>
                    <a:pt x="436749" y="120233"/>
                    <a:pt x="436749" y="151602"/>
                  </a:cubicBezTo>
                  <a:cubicBezTo>
                    <a:pt x="436749" y="162088"/>
                    <a:pt x="445205" y="170619"/>
                    <a:pt x="455707" y="170619"/>
                  </a:cubicBezTo>
                  <a:cubicBezTo>
                    <a:pt x="466210" y="170619"/>
                    <a:pt x="474665" y="162088"/>
                    <a:pt x="474665" y="151602"/>
                  </a:cubicBezTo>
                  <a:cubicBezTo>
                    <a:pt x="474665" y="99350"/>
                    <a:pt x="432121" y="56873"/>
                    <a:pt x="379786" y="56873"/>
                  </a:cubicBezTo>
                  <a:close/>
                  <a:moveTo>
                    <a:pt x="379786" y="0"/>
                  </a:moveTo>
                  <a:cubicBezTo>
                    <a:pt x="459356" y="0"/>
                    <a:pt x="524597" y="61227"/>
                    <a:pt x="531006" y="139072"/>
                  </a:cubicBezTo>
                  <a:cubicBezTo>
                    <a:pt x="575597" y="154534"/>
                    <a:pt x="607639" y="196656"/>
                    <a:pt x="607639" y="246420"/>
                  </a:cubicBezTo>
                  <a:cubicBezTo>
                    <a:pt x="607639" y="309247"/>
                    <a:pt x="556639" y="360166"/>
                    <a:pt x="493712" y="360166"/>
                  </a:cubicBezTo>
                  <a:lnTo>
                    <a:pt x="113927" y="360166"/>
                  </a:lnTo>
                  <a:cubicBezTo>
                    <a:pt x="51000" y="360166"/>
                    <a:pt x="0" y="309247"/>
                    <a:pt x="0" y="246420"/>
                  </a:cubicBezTo>
                  <a:cubicBezTo>
                    <a:pt x="0" y="183593"/>
                    <a:pt x="51000" y="132674"/>
                    <a:pt x="113927" y="132674"/>
                  </a:cubicBezTo>
                  <a:cubicBezTo>
                    <a:pt x="122827" y="132674"/>
                    <a:pt x="131461" y="133829"/>
                    <a:pt x="139738" y="135695"/>
                  </a:cubicBezTo>
                  <a:cubicBezTo>
                    <a:pt x="153712" y="100683"/>
                    <a:pt x="187801" y="75801"/>
                    <a:pt x="227853" y="75801"/>
                  </a:cubicBezTo>
                  <a:cubicBezTo>
                    <a:pt x="234440" y="75801"/>
                    <a:pt x="240937" y="76512"/>
                    <a:pt x="247167" y="77756"/>
                  </a:cubicBezTo>
                  <a:cubicBezTo>
                    <a:pt x="273157" y="31369"/>
                    <a:pt x="322733" y="0"/>
                    <a:pt x="3797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4" name="í$ļïďê">
              <a:extLst>
                <a:ext uri="{FF2B5EF4-FFF2-40B4-BE49-F238E27FC236}">
                  <a16:creationId xmlns:a16="http://schemas.microsoft.com/office/drawing/2014/main" id="{987165DA-1C79-4022-A72C-8580680EDD4B}"/>
                </a:ext>
              </a:extLst>
            </p:cNvPr>
            <p:cNvSpPr/>
            <p:nvPr/>
          </p:nvSpPr>
          <p:spPr bwMode="auto">
            <a:xfrm>
              <a:off x="7990679" y="3721469"/>
              <a:ext cx="376436" cy="390879"/>
            </a:xfrm>
            <a:custGeom>
              <a:avLst/>
              <a:gdLst>
                <a:gd name="connsiteX0" fmla="*/ 166523 w 579276"/>
                <a:gd name="connsiteY0" fmla="*/ 387263 h 601500"/>
                <a:gd name="connsiteX1" fmla="*/ 415364 w 579276"/>
                <a:gd name="connsiteY1" fmla="*/ 387263 h 601500"/>
                <a:gd name="connsiteX2" fmla="*/ 448234 w 579276"/>
                <a:gd name="connsiteY2" fmla="*/ 420077 h 601500"/>
                <a:gd name="connsiteX3" fmla="*/ 448234 w 579276"/>
                <a:gd name="connsiteY3" fmla="*/ 421486 h 601500"/>
                <a:gd name="connsiteX4" fmla="*/ 415364 w 579276"/>
                <a:gd name="connsiteY4" fmla="*/ 454300 h 601500"/>
                <a:gd name="connsiteX5" fmla="*/ 166523 w 579276"/>
                <a:gd name="connsiteY5" fmla="*/ 454300 h 601500"/>
                <a:gd name="connsiteX6" fmla="*/ 133653 w 579276"/>
                <a:gd name="connsiteY6" fmla="*/ 421486 h 601500"/>
                <a:gd name="connsiteX7" fmla="*/ 133653 w 579276"/>
                <a:gd name="connsiteY7" fmla="*/ 420077 h 601500"/>
                <a:gd name="connsiteX8" fmla="*/ 166523 w 579276"/>
                <a:gd name="connsiteY8" fmla="*/ 387263 h 601500"/>
                <a:gd name="connsiteX9" fmla="*/ 166523 w 579276"/>
                <a:gd name="connsiteY9" fmla="*/ 279721 h 601500"/>
                <a:gd name="connsiteX10" fmla="*/ 415364 w 579276"/>
                <a:gd name="connsiteY10" fmla="*/ 279721 h 601500"/>
                <a:gd name="connsiteX11" fmla="*/ 448234 w 579276"/>
                <a:gd name="connsiteY11" fmla="*/ 312540 h 601500"/>
                <a:gd name="connsiteX12" fmla="*/ 448234 w 579276"/>
                <a:gd name="connsiteY12" fmla="*/ 313950 h 601500"/>
                <a:gd name="connsiteX13" fmla="*/ 415364 w 579276"/>
                <a:gd name="connsiteY13" fmla="*/ 346970 h 601500"/>
                <a:gd name="connsiteX14" fmla="*/ 166523 w 579276"/>
                <a:gd name="connsiteY14" fmla="*/ 346970 h 601500"/>
                <a:gd name="connsiteX15" fmla="*/ 133653 w 579276"/>
                <a:gd name="connsiteY15" fmla="*/ 313950 h 601500"/>
                <a:gd name="connsiteX16" fmla="*/ 133653 w 579276"/>
                <a:gd name="connsiteY16" fmla="*/ 312540 h 601500"/>
                <a:gd name="connsiteX17" fmla="*/ 166523 w 579276"/>
                <a:gd name="connsiteY17" fmla="*/ 279721 h 601500"/>
                <a:gd name="connsiteX18" fmla="*/ 101388 w 579276"/>
                <a:gd name="connsiteY18" fmla="*/ 142773 h 601500"/>
                <a:gd name="connsiteX19" fmla="*/ 101388 w 579276"/>
                <a:gd name="connsiteY19" fmla="*/ 497189 h 601500"/>
                <a:gd name="connsiteX20" fmla="*/ 477888 w 579276"/>
                <a:gd name="connsiteY20" fmla="*/ 497189 h 601500"/>
                <a:gd name="connsiteX21" fmla="*/ 477888 w 579276"/>
                <a:gd name="connsiteY21" fmla="*/ 142773 h 601500"/>
                <a:gd name="connsiteX22" fmla="*/ 262716 w 579276"/>
                <a:gd name="connsiteY22" fmla="*/ 142773 h 601500"/>
                <a:gd name="connsiteX23" fmla="*/ 262716 w 579276"/>
                <a:gd name="connsiteY23" fmla="*/ 190700 h 601500"/>
                <a:gd name="connsiteX24" fmla="*/ 268968 w 579276"/>
                <a:gd name="connsiteY24" fmla="*/ 203386 h 601500"/>
                <a:gd name="connsiteX25" fmla="*/ 282681 w 579276"/>
                <a:gd name="connsiteY25" fmla="*/ 208622 h 601500"/>
                <a:gd name="connsiteX26" fmla="*/ 295385 w 579276"/>
                <a:gd name="connsiteY26" fmla="*/ 203386 h 601500"/>
                <a:gd name="connsiteX27" fmla="*/ 300629 w 579276"/>
                <a:gd name="connsiteY27" fmla="*/ 190700 h 601500"/>
                <a:gd name="connsiteX28" fmla="*/ 300830 w 579276"/>
                <a:gd name="connsiteY28" fmla="*/ 168750 h 601500"/>
                <a:gd name="connsiteX29" fmla="*/ 319988 w 579276"/>
                <a:gd name="connsiteY29" fmla="*/ 151231 h 601500"/>
                <a:gd name="connsiteX30" fmla="*/ 339146 w 579276"/>
                <a:gd name="connsiteY30" fmla="*/ 168750 h 601500"/>
                <a:gd name="connsiteX31" fmla="*/ 339549 w 579276"/>
                <a:gd name="connsiteY31" fmla="*/ 190700 h 601500"/>
                <a:gd name="connsiteX32" fmla="*/ 322610 w 579276"/>
                <a:gd name="connsiteY32" fmla="*/ 231176 h 601500"/>
                <a:gd name="connsiteX33" fmla="*/ 281673 w 579276"/>
                <a:gd name="connsiteY33" fmla="*/ 247890 h 601500"/>
                <a:gd name="connsiteX34" fmla="*/ 241744 w 579276"/>
                <a:gd name="connsiteY34" fmla="*/ 230974 h 601500"/>
                <a:gd name="connsiteX35" fmla="*/ 225611 w 579276"/>
                <a:gd name="connsiteY35" fmla="*/ 195331 h 601500"/>
                <a:gd name="connsiteX36" fmla="*/ 225611 w 579276"/>
                <a:gd name="connsiteY36" fmla="*/ 194325 h 601500"/>
                <a:gd name="connsiteX37" fmla="*/ 225611 w 579276"/>
                <a:gd name="connsiteY37" fmla="*/ 142773 h 601500"/>
                <a:gd name="connsiteX38" fmla="*/ 306477 w 579276"/>
                <a:gd name="connsiteY38" fmla="*/ 39066 h 601500"/>
                <a:gd name="connsiteX39" fmla="*/ 276631 w 579276"/>
                <a:gd name="connsiteY39" fmla="*/ 51350 h 601500"/>
                <a:gd name="connsiteX40" fmla="*/ 264531 w 579276"/>
                <a:gd name="connsiteY40" fmla="*/ 72897 h 601500"/>
                <a:gd name="connsiteX41" fmla="*/ 313737 w 579276"/>
                <a:gd name="connsiteY41" fmla="*/ 86389 h 601500"/>
                <a:gd name="connsiteX42" fmla="*/ 348624 w 579276"/>
                <a:gd name="connsiteY42" fmla="*/ 86389 h 601500"/>
                <a:gd name="connsiteX43" fmla="*/ 348624 w 579276"/>
                <a:gd name="connsiteY43" fmla="*/ 80348 h 601500"/>
                <a:gd name="connsiteX44" fmla="*/ 336323 w 579276"/>
                <a:gd name="connsiteY44" fmla="*/ 51551 h 601500"/>
                <a:gd name="connsiteX45" fmla="*/ 306477 w 579276"/>
                <a:gd name="connsiteY45" fmla="*/ 39066 h 601500"/>
                <a:gd name="connsiteX46" fmla="*/ 306275 w 579276"/>
                <a:gd name="connsiteY46" fmla="*/ 0 h 601500"/>
                <a:gd name="connsiteX47" fmla="*/ 363345 w 579276"/>
                <a:gd name="connsiteY47" fmla="*/ 23762 h 601500"/>
                <a:gd name="connsiteX48" fmla="*/ 386536 w 579276"/>
                <a:gd name="connsiteY48" fmla="*/ 81153 h 601500"/>
                <a:gd name="connsiteX49" fmla="*/ 386536 w 579276"/>
                <a:gd name="connsiteY49" fmla="*/ 86389 h 601500"/>
                <a:gd name="connsiteX50" fmla="*/ 483736 w 579276"/>
                <a:gd name="connsiteY50" fmla="*/ 86389 h 601500"/>
                <a:gd name="connsiteX51" fmla="*/ 534353 w 579276"/>
                <a:gd name="connsiteY51" fmla="*/ 139954 h 601500"/>
                <a:gd name="connsiteX52" fmla="*/ 534353 w 579276"/>
                <a:gd name="connsiteY52" fmla="*/ 151029 h 601500"/>
                <a:gd name="connsiteX53" fmla="*/ 554318 w 579276"/>
                <a:gd name="connsiteY53" fmla="*/ 156467 h 601500"/>
                <a:gd name="connsiteX54" fmla="*/ 577912 w 579276"/>
                <a:gd name="connsiteY54" fmla="*/ 199762 h 601500"/>
                <a:gd name="connsiteX55" fmla="*/ 534353 w 579276"/>
                <a:gd name="connsiteY55" fmla="*/ 350187 h 601500"/>
                <a:gd name="connsiteX56" fmla="*/ 534353 w 579276"/>
                <a:gd name="connsiteY56" fmla="*/ 501821 h 601500"/>
                <a:gd name="connsiteX57" fmla="*/ 483736 w 579276"/>
                <a:gd name="connsiteY57" fmla="*/ 553573 h 601500"/>
                <a:gd name="connsiteX58" fmla="*/ 477283 w 579276"/>
                <a:gd name="connsiteY58" fmla="*/ 553573 h 601500"/>
                <a:gd name="connsiteX59" fmla="*/ 470830 w 579276"/>
                <a:gd name="connsiteY59" fmla="*/ 575926 h 601500"/>
                <a:gd name="connsiteX60" fmla="*/ 437153 w 579276"/>
                <a:gd name="connsiteY60" fmla="*/ 601500 h 601500"/>
                <a:gd name="connsiteX61" fmla="*/ 427675 w 579276"/>
                <a:gd name="connsiteY61" fmla="*/ 600292 h 601500"/>
                <a:gd name="connsiteX62" fmla="*/ 264733 w 579276"/>
                <a:gd name="connsiteY62" fmla="*/ 553573 h 601500"/>
                <a:gd name="connsiteX63" fmla="*/ 97959 w 579276"/>
                <a:gd name="connsiteY63" fmla="*/ 553573 h 601500"/>
                <a:gd name="connsiteX64" fmla="*/ 44923 w 579276"/>
                <a:gd name="connsiteY64" fmla="*/ 501821 h 601500"/>
                <a:gd name="connsiteX65" fmla="*/ 44923 w 579276"/>
                <a:gd name="connsiteY65" fmla="*/ 490946 h 601500"/>
                <a:gd name="connsiteX66" fmla="*/ 24958 w 579276"/>
                <a:gd name="connsiteY66" fmla="*/ 485308 h 601500"/>
                <a:gd name="connsiteX67" fmla="*/ 1364 w 579276"/>
                <a:gd name="connsiteY67" fmla="*/ 442013 h 601500"/>
                <a:gd name="connsiteX68" fmla="*/ 44923 w 579276"/>
                <a:gd name="connsiteY68" fmla="*/ 288366 h 601500"/>
                <a:gd name="connsiteX69" fmla="*/ 44923 w 579276"/>
                <a:gd name="connsiteY69" fmla="*/ 139954 h 601500"/>
                <a:gd name="connsiteX70" fmla="*/ 97959 w 579276"/>
                <a:gd name="connsiteY70" fmla="*/ 86389 h 601500"/>
                <a:gd name="connsiteX71" fmla="*/ 104009 w 579276"/>
                <a:gd name="connsiteY71" fmla="*/ 86389 h 601500"/>
                <a:gd name="connsiteX72" fmla="*/ 110261 w 579276"/>
                <a:gd name="connsiteY72" fmla="*/ 65043 h 601500"/>
                <a:gd name="connsiteX73" fmla="*/ 143938 w 579276"/>
                <a:gd name="connsiteY73" fmla="*/ 40275 h 601500"/>
                <a:gd name="connsiteX74" fmla="*/ 153416 w 579276"/>
                <a:gd name="connsiteY74" fmla="*/ 41684 h 601500"/>
                <a:gd name="connsiteX75" fmla="*/ 227426 w 579276"/>
                <a:gd name="connsiteY75" fmla="*/ 63030 h 601500"/>
                <a:gd name="connsiteX76" fmla="*/ 249205 w 579276"/>
                <a:gd name="connsiteY76" fmla="*/ 23762 h 601500"/>
                <a:gd name="connsiteX77" fmla="*/ 306275 w 579276"/>
                <a:gd name="connsiteY77" fmla="*/ 0 h 6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9276" h="601500">
                  <a:moveTo>
                    <a:pt x="166523" y="387263"/>
                  </a:moveTo>
                  <a:lnTo>
                    <a:pt x="415364" y="387263"/>
                  </a:lnTo>
                  <a:cubicBezTo>
                    <a:pt x="433513" y="387263"/>
                    <a:pt x="448234" y="401959"/>
                    <a:pt x="448234" y="420077"/>
                  </a:cubicBezTo>
                  <a:lnTo>
                    <a:pt x="448234" y="421486"/>
                  </a:lnTo>
                  <a:cubicBezTo>
                    <a:pt x="448234" y="439604"/>
                    <a:pt x="433513" y="454300"/>
                    <a:pt x="415364" y="454300"/>
                  </a:cubicBezTo>
                  <a:lnTo>
                    <a:pt x="166523" y="454300"/>
                  </a:lnTo>
                  <a:cubicBezTo>
                    <a:pt x="148374" y="454300"/>
                    <a:pt x="133653" y="439604"/>
                    <a:pt x="133653" y="421486"/>
                  </a:cubicBezTo>
                  <a:lnTo>
                    <a:pt x="133653" y="420077"/>
                  </a:lnTo>
                  <a:cubicBezTo>
                    <a:pt x="133653" y="401959"/>
                    <a:pt x="148374" y="387263"/>
                    <a:pt x="166523" y="387263"/>
                  </a:cubicBezTo>
                  <a:close/>
                  <a:moveTo>
                    <a:pt x="166523" y="279721"/>
                  </a:moveTo>
                  <a:lnTo>
                    <a:pt x="415364" y="279721"/>
                  </a:lnTo>
                  <a:cubicBezTo>
                    <a:pt x="433513" y="279721"/>
                    <a:pt x="448234" y="294419"/>
                    <a:pt x="448234" y="312540"/>
                  </a:cubicBezTo>
                  <a:lnTo>
                    <a:pt x="448234" y="313950"/>
                  </a:lnTo>
                  <a:cubicBezTo>
                    <a:pt x="448234" y="332272"/>
                    <a:pt x="433513" y="346970"/>
                    <a:pt x="415364" y="346970"/>
                  </a:cubicBezTo>
                  <a:lnTo>
                    <a:pt x="166523" y="346970"/>
                  </a:lnTo>
                  <a:cubicBezTo>
                    <a:pt x="148374" y="346970"/>
                    <a:pt x="133653" y="332272"/>
                    <a:pt x="133653" y="313950"/>
                  </a:cubicBezTo>
                  <a:lnTo>
                    <a:pt x="133653" y="312540"/>
                  </a:lnTo>
                  <a:cubicBezTo>
                    <a:pt x="133653" y="294419"/>
                    <a:pt x="148374" y="279721"/>
                    <a:pt x="166523" y="279721"/>
                  </a:cubicBezTo>
                  <a:close/>
                  <a:moveTo>
                    <a:pt x="101388" y="142773"/>
                  </a:moveTo>
                  <a:lnTo>
                    <a:pt x="101388" y="497189"/>
                  </a:lnTo>
                  <a:lnTo>
                    <a:pt x="477888" y="497189"/>
                  </a:lnTo>
                  <a:lnTo>
                    <a:pt x="477888" y="142773"/>
                  </a:lnTo>
                  <a:lnTo>
                    <a:pt x="262716" y="142773"/>
                  </a:lnTo>
                  <a:lnTo>
                    <a:pt x="262716" y="190700"/>
                  </a:lnTo>
                  <a:cubicBezTo>
                    <a:pt x="262716" y="195130"/>
                    <a:pt x="265338" y="199560"/>
                    <a:pt x="268968" y="203386"/>
                  </a:cubicBezTo>
                  <a:cubicBezTo>
                    <a:pt x="272396" y="206608"/>
                    <a:pt x="277639" y="208622"/>
                    <a:pt x="282681" y="208622"/>
                  </a:cubicBezTo>
                  <a:cubicBezTo>
                    <a:pt x="287521" y="208622"/>
                    <a:pt x="291957" y="206810"/>
                    <a:pt x="295385" y="203386"/>
                  </a:cubicBezTo>
                  <a:cubicBezTo>
                    <a:pt x="298612" y="199963"/>
                    <a:pt x="300629" y="195533"/>
                    <a:pt x="300629" y="190700"/>
                  </a:cubicBezTo>
                  <a:cubicBezTo>
                    <a:pt x="300225" y="174791"/>
                    <a:pt x="300427" y="170361"/>
                    <a:pt x="300830" y="168750"/>
                  </a:cubicBezTo>
                  <a:cubicBezTo>
                    <a:pt x="301839" y="158682"/>
                    <a:pt x="309905" y="151231"/>
                    <a:pt x="319988" y="151231"/>
                  </a:cubicBezTo>
                  <a:cubicBezTo>
                    <a:pt x="329869" y="151231"/>
                    <a:pt x="338138" y="158682"/>
                    <a:pt x="339146" y="168750"/>
                  </a:cubicBezTo>
                  <a:cubicBezTo>
                    <a:pt x="339347" y="170361"/>
                    <a:pt x="339549" y="174791"/>
                    <a:pt x="339549" y="190700"/>
                  </a:cubicBezTo>
                  <a:cubicBezTo>
                    <a:pt x="339549" y="206004"/>
                    <a:pt x="333298" y="220302"/>
                    <a:pt x="322610" y="231176"/>
                  </a:cubicBezTo>
                  <a:cubicBezTo>
                    <a:pt x="311720" y="241849"/>
                    <a:pt x="297805" y="247890"/>
                    <a:pt x="281673" y="247890"/>
                  </a:cubicBezTo>
                  <a:cubicBezTo>
                    <a:pt x="265540" y="247890"/>
                    <a:pt x="252432" y="241849"/>
                    <a:pt x="241744" y="230974"/>
                  </a:cubicBezTo>
                  <a:cubicBezTo>
                    <a:pt x="232064" y="221510"/>
                    <a:pt x="226821" y="208622"/>
                    <a:pt x="225611" y="195331"/>
                  </a:cubicBezTo>
                  <a:lnTo>
                    <a:pt x="225611" y="194325"/>
                  </a:lnTo>
                  <a:lnTo>
                    <a:pt x="225611" y="142773"/>
                  </a:lnTo>
                  <a:close/>
                  <a:moveTo>
                    <a:pt x="306477" y="39066"/>
                  </a:moveTo>
                  <a:cubicBezTo>
                    <a:pt x="295184" y="39066"/>
                    <a:pt x="284496" y="43295"/>
                    <a:pt x="276631" y="51350"/>
                  </a:cubicBezTo>
                  <a:cubicBezTo>
                    <a:pt x="270178" y="57593"/>
                    <a:pt x="266145" y="64842"/>
                    <a:pt x="264531" y="72897"/>
                  </a:cubicBezTo>
                  <a:lnTo>
                    <a:pt x="313737" y="86389"/>
                  </a:lnTo>
                  <a:lnTo>
                    <a:pt x="348624" y="86389"/>
                  </a:lnTo>
                  <a:lnTo>
                    <a:pt x="348624" y="80348"/>
                  </a:lnTo>
                  <a:cubicBezTo>
                    <a:pt x="348624" y="69071"/>
                    <a:pt x="344389" y="59606"/>
                    <a:pt x="336323" y="51551"/>
                  </a:cubicBezTo>
                  <a:cubicBezTo>
                    <a:pt x="328256" y="43496"/>
                    <a:pt x="317770" y="39066"/>
                    <a:pt x="306477" y="39066"/>
                  </a:cubicBezTo>
                  <a:close/>
                  <a:moveTo>
                    <a:pt x="306275" y="0"/>
                  </a:moveTo>
                  <a:cubicBezTo>
                    <a:pt x="327853" y="0"/>
                    <a:pt x="348019" y="8458"/>
                    <a:pt x="363345" y="23762"/>
                  </a:cubicBezTo>
                  <a:cubicBezTo>
                    <a:pt x="378470" y="38865"/>
                    <a:pt x="386536" y="59204"/>
                    <a:pt x="386536" y="81153"/>
                  </a:cubicBezTo>
                  <a:lnTo>
                    <a:pt x="386536" y="86389"/>
                  </a:lnTo>
                  <a:lnTo>
                    <a:pt x="483736" y="86389"/>
                  </a:lnTo>
                  <a:cubicBezTo>
                    <a:pt x="512574" y="86389"/>
                    <a:pt x="534353" y="111158"/>
                    <a:pt x="534353" y="139954"/>
                  </a:cubicBezTo>
                  <a:lnTo>
                    <a:pt x="534353" y="151029"/>
                  </a:lnTo>
                  <a:lnTo>
                    <a:pt x="554318" y="156467"/>
                  </a:lnTo>
                  <a:cubicBezTo>
                    <a:pt x="572870" y="161904"/>
                    <a:pt x="583155" y="181235"/>
                    <a:pt x="577912" y="199762"/>
                  </a:cubicBezTo>
                  <a:lnTo>
                    <a:pt x="534353" y="350187"/>
                  </a:lnTo>
                  <a:lnTo>
                    <a:pt x="534353" y="501821"/>
                  </a:lnTo>
                  <a:cubicBezTo>
                    <a:pt x="534353" y="530617"/>
                    <a:pt x="512574" y="553573"/>
                    <a:pt x="483736" y="553573"/>
                  </a:cubicBezTo>
                  <a:lnTo>
                    <a:pt x="477283" y="553573"/>
                  </a:lnTo>
                  <a:lnTo>
                    <a:pt x="470830" y="575926"/>
                  </a:lnTo>
                  <a:cubicBezTo>
                    <a:pt x="466595" y="590827"/>
                    <a:pt x="452681" y="601500"/>
                    <a:pt x="437153" y="601500"/>
                  </a:cubicBezTo>
                  <a:cubicBezTo>
                    <a:pt x="433926" y="601500"/>
                    <a:pt x="430700" y="601097"/>
                    <a:pt x="427675" y="600292"/>
                  </a:cubicBezTo>
                  <a:lnTo>
                    <a:pt x="264733" y="553573"/>
                  </a:lnTo>
                  <a:lnTo>
                    <a:pt x="97959" y="553573"/>
                  </a:lnTo>
                  <a:cubicBezTo>
                    <a:pt x="69122" y="553573"/>
                    <a:pt x="44923" y="530617"/>
                    <a:pt x="44923" y="501821"/>
                  </a:cubicBezTo>
                  <a:lnTo>
                    <a:pt x="44923" y="490946"/>
                  </a:lnTo>
                  <a:lnTo>
                    <a:pt x="24958" y="485308"/>
                  </a:lnTo>
                  <a:cubicBezTo>
                    <a:pt x="6406" y="479871"/>
                    <a:pt x="-3879" y="460539"/>
                    <a:pt x="1364" y="442013"/>
                  </a:cubicBezTo>
                  <a:lnTo>
                    <a:pt x="44923" y="288366"/>
                  </a:lnTo>
                  <a:lnTo>
                    <a:pt x="44923" y="139954"/>
                  </a:lnTo>
                  <a:cubicBezTo>
                    <a:pt x="44923" y="111158"/>
                    <a:pt x="69122" y="86389"/>
                    <a:pt x="97959" y="86389"/>
                  </a:cubicBezTo>
                  <a:lnTo>
                    <a:pt x="104009" y="86389"/>
                  </a:lnTo>
                  <a:lnTo>
                    <a:pt x="110261" y="65043"/>
                  </a:lnTo>
                  <a:cubicBezTo>
                    <a:pt x="114496" y="50142"/>
                    <a:pt x="128410" y="40275"/>
                    <a:pt x="143938" y="40275"/>
                  </a:cubicBezTo>
                  <a:cubicBezTo>
                    <a:pt x="147165" y="40275"/>
                    <a:pt x="150391" y="40879"/>
                    <a:pt x="153416" y="41684"/>
                  </a:cubicBezTo>
                  <a:lnTo>
                    <a:pt x="227426" y="63030"/>
                  </a:lnTo>
                  <a:cubicBezTo>
                    <a:pt x="230854" y="48128"/>
                    <a:pt x="238114" y="34636"/>
                    <a:pt x="249205" y="23762"/>
                  </a:cubicBezTo>
                  <a:cubicBezTo>
                    <a:pt x="264531" y="8458"/>
                    <a:pt x="284697" y="0"/>
                    <a:pt x="3062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5" name="íṥľîďê">
              <a:extLst>
                <a:ext uri="{FF2B5EF4-FFF2-40B4-BE49-F238E27FC236}">
                  <a16:creationId xmlns:a16="http://schemas.microsoft.com/office/drawing/2014/main" id="{0139F03D-6B85-4FFB-B97D-5D57AE92F0F6}"/>
                </a:ext>
              </a:extLst>
            </p:cNvPr>
            <p:cNvSpPr/>
            <p:nvPr/>
          </p:nvSpPr>
          <p:spPr bwMode="auto">
            <a:xfrm>
              <a:off x="6861564" y="5245455"/>
              <a:ext cx="365755" cy="390879"/>
            </a:xfrm>
            <a:custGeom>
              <a:avLst/>
              <a:gdLst>
                <a:gd name="T0" fmla="*/ 2833 w 2933"/>
                <a:gd name="T1" fmla="*/ 3139 h 3139"/>
                <a:gd name="T2" fmla="*/ 0 w 2933"/>
                <a:gd name="T3" fmla="*/ 3039 h 3139"/>
                <a:gd name="T4" fmla="*/ 100 w 2933"/>
                <a:gd name="T5" fmla="*/ 2726 h 3139"/>
                <a:gd name="T6" fmla="*/ 2933 w 2933"/>
                <a:gd name="T7" fmla="*/ 2826 h 3139"/>
                <a:gd name="T8" fmla="*/ 2824 w 2933"/>
                <a:gd name="T9" fmla="*/ 1404 h 3139"/>
                <a:gd name="T10" fmla="*/ 2526 w 2933"/>
                <a:gd name="T11" fmla="*/ 1770 h 3139"/>
                <a:gd name="T12" fmla="*/ 2440 w 2933"/>
                <a:gd name="T13" fmla="*/ 1749 h 3139"/>
                <a:gd name="T14" fmla="*/ 2370 w 2933"/>
                <a:gd name="T15" fmla="*/ 754 h 3139"/>
                <a:gd name="T16" fmla="*/ 2008 w 2933"/>
                <a:gd name="T17" fmla="*/ 1196 h 3139"/>
                <a:gd name="T18" fmla="*/ 1871 w 2933"/>
                <a:gd name="T19" fmla="*/ 1946 h 3139"/>
                <a:gd name="T20" fmla="*/ 1070 w 2933"/>
                <a:gd name="T21" fmla="*/ 1946 h 3139"/>
                <a:gd name="T22" fmla="*/ 932 w 2933"/>
                <a:gd name="T23" fmla="*/ 1206 h 3139"/>
                <a:gd name="T24" fmla="*/ 563 w 2933"/>
                <a:gd name="T25" fmla="*/ 754 h 3139"/>
                <a:gd name="T26" fmla="*/ 497 w 2933"/>
                <a:gd name="T27" fmla="*/ 1748 h 3139"/>
                <a:gd name="T28" fmla="*/ 453 w 2933"/>
                <a:gd name="T29" fmla="*/ 1792 h 3139"/>
                <a:gd name="T30" fmla="*/ 410 w 2933"/>
                <a:gd name="T31" fmla="*/ 1770 h 3139"/>
                <a:gd name="T32" fmla="*/ 119 w 2933"/>
                <a:gd name="T33" fmla="*/ 1404 h 3139"/>
                <a:gd name="T34" fmla="*/ 38 w 2933"/>
                <a:gd name="T35" fmla="*/ 2372 h 3139"/>
                <a:gd name="T36" fmla="*/ 138 w 2933"/>
                <a:gd name="T37" fmla="*/ 2472 h 3139"/>
                <a:gd name="T38" fmla="*/ 2891 w 2933"/>
                <a:gd name="T39" fmla="*/ 2373 h 3139"/>
                <a:gd name="T40" fmla="*/ 2824 w 2933"/>
                <a:gd name="T41" fmla="*/ 1404 h 3139"/>
                <a:gd name="T42" fmla="*/ 1609 w 2933"/>
                <a:gd name="T43" fmla="*/ 566 h 3139"/>
                <a:gd name="T44" fmla="*/ 1656 w 2933"/>
                <a:gd name="T45" fmla="*/ 504 h 3139"/>
                <a:gd name="T46" fmla="*/ 1670 w 2933"/>
                <a:gd name="T47" fmla="*/ 465 h 3139"/>
                <a:gd name="T48" fmla="*/ 1678 w 2933"/>
                <a:gd name="T49" fmla="*/ 416 h 3139"/>
                <a:gd name="T50" fmla="*/ 1471 w 2933"/>
                <a:gd name="T51" fmla="*/ 0 h 3139"/>
                <a:gd name="T52" fmla="*/ 1264 w 2933"/>
                <a:gd name="T53" fmla="*/ 416 h 3139"/>
                <a:gd name="T54" fmla="*/ 1271 w 2933"/>
                <a:gd name="T55" fmla="*/ 465 h 3139"/>
                <a:gd name="T56" fmla="*/ 1286 w 2933"/>
                <a:gd name="T57" fmla="*/ 504 h 3139"/>
                <a:gd name="T58" fmla="*/ 1333 w 2933"/>
                <a:gd name="T59" fmla="*/ 566 h 3139"/>
                <a:gd name="T60" fmla="*/ 1131 w 2933"/>
                <a:gd name="T61" fmla="*/ 1279 h 3139"/>
                <a:gd name="T62" fmla="*/ 1811 w 2933"/>
                <a:gd name="T63" fmla="*/ 1279 h 3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3" h="3139">
                  <a:moveTo>
                    <a:pt x="2933" y="3039"/>
                  </a:moveTo>
                  <a:cubicBezTo>
                    <a:pt x="2933" y="3094"/>
                    <a:pt x="2888" y="3139"/>
                    <a:pt x="2833" y="3139"/>
                  </a:cubicBezTo>
                  <a:lnTo>
                    <a:pt x="100" y="3139"/>
                  </a:lnTo>
                  <a:cubicBezTo>
                    <a:pt x="45" y="3139"/>
                    <a:pt x="0" y="3094"/>
                    <a:pt x="0" y="3039"/>
                  </a:cubicBezTo>
                  <a:lnTo>
                    <a:pt x="0" y="2826"/>
                  </a:lnTo>
                  <a:cubicBezTo>
                    <a:pt x="0" y="2770"/>
                    <a:pt x="45" y="2726"/>
                    <a:pt x="100" y="2726"/>
                  </a:cubicBezTo>
                  <a:lnTo>
                    <a:pt x="2833" y="2726"/>
                  </a:lnTo>
                  <a:cubicBezTo>
                    <a:pt x="2888" y="2726"/>
                    <a:pt x="2933" y="2770"/>
                    <a:pt x="2933" y="2826"/>
                  </a:cubicBezTo>
                  <a:lnTo>
                    <a:pt x="2933" y="3039"/>
                  </a:lnTo>
                  <a:close/>
                  <a:moveTo>
                    <a:pt x="2824" y="1404"/>
                  </a:moveTo>
                  <a:cubicBezTo>
                    <a:pt x="2780" y="1393"/>
                    <a:pt x="2734" y="1412"/>
                    <a:pt x="2711" y="1451"/>
                  </a:cubicBezTo>
                  <a:lnTo>
                    <a:pt x="2526" y="1770"/>
                  </a:lnTo>
                  <a:cubicBezTo>
                    <a:pt x="2518" y="1784"/>
                    <a:pt x="2501" y="1792"/>
                    <a:pt x="2486" y="1792"/>
                  </a:cubicBezTo>
                  <a:cubicBezTo>
                    <a:pt x="2462" y="1792"/>
                    <a:pt x="2440" y="1773"/>
                    <a:pt x="2440" y="1749"/>
                  </a:cubicBezTo>
                  <a:lnTo>
                    <a:pt x="2440" y="850"/>
                  </a:lnTo>
                  <a:cubicBezTo>
                    <a:pt x="2440" y="805"/>
                    <a:pt x="2413" y="766"/>
                    <a:pt x="2370" y="754"/>
                  </a:cubicBezTo>
                  <a:cubicBezTo>
                    <a:pt x="2327" y="741"/>
                    <a:pt x="2282" y="759"/>
                    <a:pt x="2258" y="797"/>
                  </a:cubicBezTo>
                  <a:lnTo>
                    <a:pt x="2008" y="1196"/>
                  </a:lnTo>
                  <a:cubicBezTo>
                    <a:pt x="2010" y="1224"/>
                    <a:pt x="2011" y="1251"/>
                    <a:pt x="2011" y="1279"/>
                  </a:cubicBezTo>
                  <a:cubicBezTo>
                    <a:pt x="2011" y="1529"/>
                    <a:pt x="1961" y="1766"/>
                    <a:pt x="1871" y="1946"/>
                  </a:cubicBezTo>
                  <a:cubicBezTo>
                    <a:pt x="1770" y="2148"/>
                    <a:pt x="1628" y="2259"/>
                    <a:pt x="1471" y="2259"/>
                  </a:cubicBezTo>
                  <a:cubicBezTo>
                    <a:pt x="1313" y="2259"/>
                    <a:pt x="1171" y="2148"/>
                    <a:pt x="1070" y="1946"/>
                  </a:cubicBezTo>
                  <a:cubicBezTo>
                    <a:pt x="980" y="1766"/>
                    <a:pt x="931" y="1529"/>
                    <a:pt x="931" y="1279"/>
                  </a:cubicBezTo>
                  <a:cubicBezTo>
                    <a:pt x="931" y="1255"/>
                    <a:pt x="931" y="1230"/>
                    <a:pt x="932" y="1206"/>
                  </a:cubicBezTo>
                  <a:lnTo>
                    <a:pt x="676" y="797"/>
                  </a:lnTo>
                  <a:cubicBezTo>
                    <a:pt x="652" y="759"/>
                    <a:pt x="606" y="741"/>
                    <a:pt x="563" y="754"/>
                  </a:cubicBezTo>
                  <a:cubicBezTo>
                    <a:pt x="520" y="766"/>
                    <a:pt x="491" y="806"/>
                    <a:pt x="491" y="850"/>
                  </a:cubicBezTo>
                  <a:lnTo>
                    <a:pt x="497" y="1748"/>
                  </a:lnTo>
                  <a:cubicBezTo>
                    <a:pt x="497" y="1764"/>
                    <a:pt x="489" y="1775"/>
                    <a:pt x="484" y="1779"/>
                  </a:cubicBezTo>
                  <a:cubicBezTo>
                    <a:pt x="479" y="1784"/>
                    <a:pt x="469" y="1792"/>
                    <a:pt x="453" y="1792"/>
                  </a:cubicBezTo>
                  <a:lnTo>
                    <a:pt x="448" y="1792"/>
                  </a:lnTo>
                  <a:cubicBezTo>
                    <a:pt x="433" y="1792"/>
                    <a:pt x="418" y="1784"/>
                    <a:pt x="410" y="1770"/>
                  </a:cubicBezTo>
                  <a:lnTo>
                    <a:pt x="231" y="1452"/>
                  </a:lnTo>
                  <a:cubicBezTo>
                    <a:pt x="209" y="1412"/>
                    <a:pt x="163" y="1393"/>
                    <a:pt x="119" y="1404"/>
                  </a:cubicBezTo>
                  <a:cubicBezTo>
                    <a:pt x="75" y="1415"/>
                    <a:pt x="45" y="1455"/>
                    <a:pt x="44" y="1500"/>
                  </a:cubicBezTo>
                  <a:lnTo>
                    <a:pt x="38" y="2372"/>
                  </a:lnTo>
                  <a:cubicBezTo>
                    <a:pt x="37" y="2398"/>
                    <a:pt x="48" y="2424"/>
                    <a:pt x="67" y="2443"/>
                  </a:cubicBezTo>
                  <a:cubicBezTo>
                    <a:pt x="85" y="2462"/>
                    <a:pt x="111" y="2472"/>
                    <a:pt x="138" y="2472"/>
                  </a:cubicBezTo>
                  <a:lnTo>
                    <a:pt x="2791" y="2472"/>
                  </a:lnTo>
                  <a:cubicBezTo>
                    <a:pt x="2846" y="2472"/>
                    <a:pt x="2890" y="2428"/>
                    <a:pt x="2891" y="2373"/>
                  </a:cubicBezTo>
                  <a:lnTo>
                    <a:pt x="2898" y="1502"/>
                  </a:lnTo>
                  <a:cubicBezTo>
                    <a:pt x="2898" y="1456"/>
                    <a:pt x="2868" y="1416"/>
                    <a:pt x="2824" y="1404"/>
                  </a:cubicBezTo>
                  <a:close/>
                  <a:moveTo>
                    <a:pt x="1605" y="569"/>
                  </a:moveTo>
                  <a:cubicBezTo>
                    <a:pt x="1606" y="568"/>
                    <a:pt x="1608" y="567"/>
                    <a:pt x="1609" y="566"/>
                  </a:cubicBezTo>
                  <a:cubicBezTo>
                    <a:pt x="1625" y="552"/>
                    <a:pt x="1639" y="535"/>
                    <a:pt x="1650" y="516"/>
                  </a:cubicBezTo>
                  <a:cubicBezTo>
                    <a:pt x="1652" y="512"/>
                    <a:pt x="1654" y="508"/>
                    <a:pt x="1656" y="504"/>
                  </a:cubicBezTo>
                  <a:cubicBezTo>
                    <a:pt x="1660" y="497"/>
                    <a:pt x="1663" y="489"/>
                    <a:pt x="1666" y="480"/>
                  </a:cubicBezTo>
                  <a:cubicBezTo>
                    <a:pt x="1668" y="475"/>
                    <a:pt x="1669" y="470"/>
                    <a:pt x="1670" y="465"/>
                  </a:cubicBezTo>
                  <a:cubicBezTo>
                    <a:pt x="1672" y="458"/>
                    <a:pt x="1674" y="450"/>
                    <a:pt x="1675" y="442"/>
                  </a:cubicBezTo>
                  <a:cubicBezTo>
                    <a:pt x="1677" y="434"/>
                    <a:pt x="1677" y="425"/>
                    <a:pt x="1678" y="416"/>
                  </a:cubicBezTo>
                  <a:cubicBezTo>
                    <a:pt x="1678" y="380"/>
                    <a:pt x="1669" y="344"/>
                    <a:pt x="1650" y="309"/>
                  </a:cubicBezTo>
                  <a:lnTo>
                    <a:pt x="1471" y="0"/>
                  </a:lnTo>
                  <a:lnTo>
                    <a:pt x="1292" y="309"/>
                  </a:lnTo>
                  <a:cubicBezTo>
                    <a:pt x="1272" y="344"/>
                    <a:pt x="1264" y="380"/>
                    <a:pt x="1264" y="416"/>
                  </a:cubicBezTo>
                  <a:cubicBezTo>
                    <a:pt x="1264" y="425"/>
                    <a:pt x="1265" y="434"/>
                    <a:pt x="1267" y="442"/>
                  </a:cubicBezTo>
                  <a:cubicBezTo>
                    <a:pt x="1268" y="450"/>
                    <a:pt x="1269" y="458"/>
                    <a:pt x="1271" y="465"/>
                  </a:cubicBezTo>
                  <a:cubicBezTo>
                    <a:pt x="1273" y="470"/>
                    <a:pt x="1274" y="475"/>
                    <a:pt x="1276" y="480"/>
                  </a:cubicBezTo>
                  <a:cubicBezTo>
                    <a:pt x="1279" y="489"/>
                    <a:pt x="1282" y="497"/>
                    <a:pt x="1286" y="504"/>
                  </a:cubicBezTo>
                  <a:cubicBezTo>
                    <a:pt x="1288" y="508"/>
                    <a:pt x="1290" y="512"/>
                    <a:pt x="1292" y="516"/>
                  </a:cubicBezTo>
                  <a:cubicBezTo>
                    <a:pt x="1303" y="535"/>
                    <a:pt x="1317" y="552"/>
                    <a:pt x="1333" y="566"/>
                  </a:cubicBezTo>
                  <a:cubicBezTo>
                    <a:pt x="1334" y="567"/>
                    <a:pt x="1336" y="568"/>
                    <a:pt x="1337" y="569"/>
                  </a:cubicBezTo>
                  <a:cubicBezTo>
                    <a:pt x="1224" y="688"/>
                    <a:pt x="1131" y="947"/>
                    <a:pt x="1131" y="1279"/>
                  </a:cubicBezTo>
                  <a:cubicBezTo>
                    <a:pt x="1131" y="1739"/>
                    <a:pt x="1310" y="2059"/>
                    <a:pt x="1471" y="2059"/>
                  </a:cubicBezTo>
                  <a:cubicBezTo>
                    <a:pt x="1632" y="2059"/>
                    <a:pt x="1811" y="1739"/>
                    <a:pt x="1811" y="1279"/>
                  </a:cubicBezTo>
                  <a:cubicBezTo>
                    <a:pt x="1811" y="947"/>
                    <a:pt x="1718" y="688"/>
                    <a:pt x="1605" y="5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6" name="íṣ1íḍe">
              <a:extLst>
                <a:ext uri="{FF2B5EF4-FFF2-40B4-BE49-F238E27FC236}">
                  <a16:creationId xmlns:a16="http://schemas.microsoft.com/office/drawing/2014/main" id="{E01DCD9A-428D-4B8A-BD64-93C64EAF962E}"/>
                </a:ext>
              </a:extLst>
            </p:cNvPr>
            <p:cNvSpPr/>
            <p:nvPr/>
          </p:nvSpPr>
          <p:spPr bwMode="auto">
            <a:xfrm>
              <a:off x="3816955" y="3319860"/>
              <a:ext cx="386613" cy="340057"/>
            </a:xfrm>
            <a:custGeom>
              <a:avLst/>
              <a:gdLst>
                <a:gd name="connsiteX0" fmla="*/ 304118 w 608234"/>
                <a:gd name="connsiteY0" fmla="*/ 452712 h 534991"/>
                <a:gd name="connsiteX1" fmla="*/ 396029 w 608234"/>
                <a:gd name="connsiteY1" fmla="*/ 475926 h 534991"/>
                <a:gd name="connsiteX2" fmla="*/ 304118 w 608234"/>
                <a:gd name="connsiteY2" fmla="*/ 534991 h 534991"/>
                <a:gd name="connsiteX3" fmla="*/ 212206 w 608234"/>
                <a:gd name="connsiteY3" fmla="*/ 475926 h 534991"/>
                <a:gd name="connsiteX4" fmla="*/ 304118 w 608234"/>
                <a:gd name="connsiteY4" fmla="*/ 452712 h 534991"/>
                <a:gd name="connsiteX5" fmla="*/ 460557 w 608234"/>
                <a:gd name="connsiteY5" fmla="*/ 371837 h 534991"/>
                <a:gd name="connsiteX6" fmla="*/ 439647 w 608234"/>
                <a:gd name="connsiteY6" fmla="*/ 392716 h 534991"/>
                <a:gd name="connsiteX7" fmla="*/ 460557 w 608234"/>
                <a:gd name="connsiteY7" fmla="*/ 413853 h 534991"/>
                <a:gd name="connsiteX8" fmla="*/ 481467 w 608234"/>
                <a:gd name="connsiteY8" fmla="*/ 392716 h 534991"/>
                <a:gd name="connsiteX9" fmla="*/ 460557 w 608234"/>
                <a:gd name="connsiteY9" fmla="*/ 371837 h 534991"/>
                <a:gd name="connsiteX10" fmla="*/ 507282 w 608234"/>
                <a:gd name="connsiteY10" fmla="*/ 325181 h 534991"/>
                <a:gd name="connsiteX11" fmla="*/ 486372 w 608234"/>
                <a:gd name="connsiteY11" fmla="*/ 346060 h 534991"/>
                <a:gd name="connsiteX12" fmla="*/ 507282 w 608234"/>
                <a:gd name="connsiteY12" fmla="*/ 366939 h 534991"/>
                <a:gd name="connsiteX13" fmla="*/ 528193 w 608234"/>
                <a:gd name="connsiteY13" fmla="*/ 346060 h 534991"/>
                <a:gd name="connsiteX14" fmla="*/ 507282 w 608234"/>
                <a:gd name="connsiteY14" fmla="*/ 325181 h 534991"/>
                <a:gd name="connsiteX15" fmla="*/ 413832 w 608234"/>
                <a:gd name="connsiteY15" fmla="*/ 325181 h 534991"/>
                <a:gd name="connsiteX16" fmla="*/ 392922 w 608234"/>
                <a:gd name="connsiteY16" fmla="*/ 346060 h 534991"/>
                <a:gd name="connsiteX17" fmla="*/ 413832 w 608234"/>
                <a:gd name="connsiteY17" fmla="*/ 366939 h 534991"/>
                <a:gd name="connsiteX18" fmla="*/ 434742 w 608234"/>
                <a:gd name="connsiteY18" fmla="*/ 346060 h 534991"/>
                <a:gd name="connsiteX19" fmla="*/ 413832 w 608234"/>
                <a:gd name="connsiteY19" fmla="*/ 325181 h 534991"/>
                <a:gd name="connsiteX20" fmla="*/ 460557 w 608234"/>
                <a:gd name="connsiteY20" fmla="*/ 278525 h 534991"/>
                <a:gd name="connsiteX21" fmla="*/ 439647 w 608234"/>
                <a:gd name="connsiteY21" fmla="*/ 299404 h 534991"/>
                <a:gd name="connsiteX22" fmla="*/ 460557 w 608234"/>
                <a:gd name="connsiteY22" fmla="*/ 320284 h 534991"/>
                <a:gd name="connsiteX23" fmla="*/ 481467 w 608234"/>
                <a:gd name="connsiteY23" fmla="*/ 299404 h 534991"/>
                <a:gd name="connsiteX24" fmla="*/ 460557 w 608234"/>
                <a:gd name="connsiteY24" fmla="*/ 278525 h 534991"/>
                <a:gd name="connsiteX25" fmla="*/ 127285 w 608234"/>
                <a:gd name="connsiteY25" fmla="*/ 278010 h 534991"/>
                <a:gd name="connsiteX26" fmla="*/ 127285 w 608234"/>
                <a:gd name="connsiteY26" fmla="*/ 325181 h 534991"/>
                <a:gd name="connsiteX27" fmla="*/ 80043 w 608234"/>
                <a:gd name="connsiteY27" fmla="*/ 325181 h 534991"/>
                <a:gd name="connsiteX28" fmla="*/ 80043 w 608234"/>
                <a:gd name="connsiteY28" fmla="*/ 366939 h 534991"/>
                <a:gd name="connsiteX29" fmla="*/ 127285 w 608234"/>
                <a:gd name="connsiteY29" fmla="*/ 366939 h 534991"/>
                <a:gd name="connsiteX30" fmla="*/ 127285 w 608234"/>
                <a:gd name="connsiteY30" fmla="*/ 414111 h 534991"/>
                <a:gd name="connsiteX31" fmla="*/ 169105 w 608234"/>
                <a:gd name="connsiteY31" fmla="*/ 414111 h 534991"/>
                <a:gd name="connsiteX32" fmla="*/ 169105 w 608234"/>
                <a:gd name="connsiteY32" fmla="*/ 366939 h 534991"/>
                <a:gd name="connsiteX33" fmla="*/ 216347 w 608234"/>
                <a:gd name="connsiteY33" fmla="*/ 366939 h 534991"/>
                <a:gd name="connsiteX34" fmla="*/ 216347 w 608234"/>
                <a:gd name="connsiteY34" fmla="*/ 325181 h 534991"/>
                <a:gd name="connsiteX35" fmla="*/ 169105 w 608234"/>
                <a:gd name="connsiteY35" fmla="*/ 325181 h 534991"/>
                <a:gd name="connsiteX36" fmla="*/ 169105 w 608234"/>
                <a:gd name="connsiteY36" fmla="*/ 278010 h 534991"/>
                <a:gd name="connsiteX37" fmla="*/ 453719 w 608234"/>
                <a:gd name="connsiteY37" fmla="*/ 165019 h 534991"/>
                <a:gd name="connsiteX38" fmla="*/ 472174 w 608234"/>
                <a:gd name="connsiteY38" fmla="*/ 171294 h 534991"/>
                <a:gd name="connsiteX39" fmla="*/ 608219 w 608234"/>
                <a:gd name="connsiteY39" fmla="*/ 463860 h 534991"/>
                <a:gd name="connsiteX40" fmla="*/ 304118 w 608234"/>
                <a:gd name="connsiteY40" fmla="*/ 413595 h 534991"/>
                <a:gd name="connsiteX41" fmla="*/ 16 w 608234"/>
                <a:gd name="connsiteY41" fmla="*/ 463860 h 534991"/>
                <a:gd name="connsiteX42" fmla="*/ 133996 w 608234"/>
                <a:gd name="connsiteY42" fmla="*/ 172583 h 534991"/>
                <a:gd name="connsiteX43" fmla="*/ 304118 w 608234"/>
                <a:gd name="connsiteY43" fmla="*/ 238829 h 534991"/>
                <a:gd name="connsiteX44" fmla="*/ 453719 w 608234"/>
                <a:gd name="connsiteY44" fmla="*/ 165019 h 534991"/>
                <a:gd name="connsiteX45" fmla="*/ 172270 w 608234"/>
                <a:gd name="connsiteY45" fmla="*/ 579 h 534991"/>
                <a:gd name="connsiteX46" fmla="*/ 304117 w 608234"/>
                <a:gd name="connsiteY46" fmla="*/ 55247 h 534991"/>
                <a:gd name="connsiteX47" fmla="*/ 607169 w 608234"/>
                <a:gd name="connsiteY47" fmla="*/ 141600 h 534991"/>
                <a:gd name="connsiteX48" fmla="*/ 590907 w 608234"/>
                <a:gd name="connsiteY48" fmla="*/ 250895 h 534991"/>
                <a:gd name="connsiteX49" fmla="*/ 494106 w 608234"/>
                <a:gd name="connsiteY49" fmla="*/ 138507 h 534991"/>
                <a:gd name="connsiteX50" fmla="*/ 451771 w 608234"/>
                <a:gd name="connsiteY50" fmla="*/ 125618 h 534991"/>
                <a:gd name="connsiteX51" fmla="*/ 361682 w 608234"/>
                <a:gd name="connsiteY51" fmla="*/ 167635 h 534991"/>
                <a:gd name="connsiteX52" fmla="*/ 304117 w 608234"/>
                <a:gd name="connsiteY52" fmla="*/ 199341 h 534991"/>
                <a:gd name="connsiteX53" fmla="*/ 245520 w 608234"/>
                <a:gd name="connsiteY53" fmla="*/ 167893 h 534991"/>
                <a:gd name="connsiteX54" fmla="*/ 155431 w 608234"/>
                <a:gd name="connsiteY54" fmla="*/ 126649 h 534991"/>
                <a:gd name="connsiteX55" fmla="*/ 112064 w 608234"/>
                <a:gd name="connsiteY55" fmla="*/ 140054 h 534991"/>
                <a:gd name="connsiteX56" fmla="*/ 17328 w 608234"/>
                <a:gd name="connsiteY56" fmla="*/ 250637 h 534991"/>
                <a:gd name="connsiteX57" fmla="*/ 1065 w 608234"/>
                <a:gd name="connsiteY57" fmla="*/ 141600 h 534991"/>
                <a:gd name="connsiteX58" fmla="*/ 172270 w 608234"/>
                <a:gd name="connsiteY58" fmla="*/ 579 h 53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8234" h="534991">
                  <a:moveTo>
                    <a:pt x="304118" y="452712"/>
                  </a:moveTo>
                  <a:cubicBezTo>
                    <a:pt x="335616" y="452712"/>
                    <a:pt x="366597" y="462513"/>
                    <a:pt x="396029" y="475926"/>
                  </a:cubicBezTo>
                  <a:cubicBezTo>
                    <a:pt x="344910" y="513325"/>
                    <a:pt x="304118" y="534991"/>
                    <a:pt x="304118" y="534991"/>
                  </a:cubicBezTo>
                  <a:cubicBezTo>
                    <a:pt x="304118" y="534991"/>
                    <a:pt x="263584" y="513325"/>
                    <a:pt x="212206" y="475926"/>
                  </a:cubicBezTo>
                  <a:cubicBezTo>
                    <a:pt x="241639" y="462513"/>
                    <a:pt x="272620" y="452712"/>
                    <a:pt x="304118" y="452712"/>
                  </a:cubicBezTo>
                  <a:close/>
                  <a:moveTo>
                    <a:pt x="460557" y="371837"/>
                  </a:moveTo>
                  <a:cubicBezTo>
                    <a:pt x="448940" y="371837"/>
                    <a:pt x="439647" y="381374"/>
                    <a:pt x="439647" y="392716"/>
                  </a:cubicBezTo>
                  <a:cubicBezTo>
                    <a:pt x="439647" y="404316"/>
                    <a:pt x="448940" y="413853"/>
                    <a:pt x="460557" y="413853"/>
                  </a:cubicBezTo>
                  <a:cubicBezTo>
                    <a:pt x="472174" y="413853"/>
                    <a:pt x="481467" y="404316"/>
                    <a:pt x="481467" y="392716"/>
                  </a:cubicBezTo>
                  <a:cubicBezTo>
                    <a:pt x="481467" y="381374"/>
                    <a:pt x="472174" y="371837"/>
                    <a:pt x="460557" y="371837"/>
                  </a:cubicBezTo>
                  <a:close/>
                  <a:moveTo>
                    <a:pt x="507282" y="325181"/>
                  </a:moveTo>
                  <a:cubicBezTo>
                    <a:pt x="495666" y="325181"/>
                    <a:pt x="486372" y="334461"/>
                    <a:pt x="486372" y="346060"/>
                  </a:cubicBezTo>
                  <a:cubicBezTo>
                    <a:pt x="486372" y="357660"/>
                    <a:pt x="495666" y="366939"/>
                    <a:pt x="507282" y="366939"/>
                  </a:cubicBezTo>
                  <a:cubicBezTo>
                    <a:pt x="518899" y="366939"/>
                    <a:pt x="528193" y="357660"/>
                    <a:pt x="528193" y="346060"/>
                  </a:cubicBezTo>
                  <a:cubicBezTo>
                    <a:pt x="528193" y="334461"/>
                    <a:pt x="518899" y="325181"/>
                    <a:pt x="507282" y="325181"/>
                  </a:cubicBezTo>
                  <a:close/>
                  <a:moveTo>
                    <a:pt x="413832" y="325181"/>
                  </a:moveTo>
                  <a:cubicBezTo>
                    <a:pt x="402215" y="325181"/>
                    <a:pt x="392922" y="334461"/>
                    <a:pt x="392922" y="346060"/>
                  </a:cubicBezTo>
                  <a:cubicBezTo>
                    <a:pt x="392922" y="357660"/>
                    <a:pt x="402215" y="366939"/>
                    <a:pt x="413832" y="366939"/>
                  </a:cubicBezTo>
                  <a:cubicBezTo>
                    <a:pt x="425449" y="366939"/>
                    <a:pt x="434742" y="357660"/>
                    <a:pt x="434742" y="346060"/>
                  </a:cubicBezTo>
                  <a:cubicBezTo>
                    <a:pt x="434742" y="334461"/>
                    <a:pt x="425449" y="325181"/>
                    <a:pt x="413832" y="325181"/>
                  </a:cubicBezTo>
                  <a:close/>
                  <a:moveTo>
                    <a:pt x="460557" y="278525"/>
                  </a:moveTo>
                  <a:cubicBezTo>
                    <a:pt x="448940" y="278525"/>
                    <a:pt x="439647" y="288063"/>
                    <a:pt x="439647" y="299404"/>
                  </a:cubicBezTo>
                  <a:cubicBezTo>
                    <a:pt x="439647" y="311004"/>
                    <a:pt x="448940" y="320284"/>
                    <a:pt x="460557" y="320284"/>
                  </a:cubicBezTo>
                  <a:cubicBezTo>
                    <a:pt x="472174" y="320284"/>
                    <a:pt x="481467" y="311004"/>
                    <a:pt x="481467" y="299404"/>
                  </a:cubicBezTo>
                  <a:cubicBezTo>
                    <a:pt x="481467" y="288063"/>
                    <a:pt x="472174" y="278525"/>
                    <a:pt x="460557" y="278525"/>
                  </a:cubicBezTo>
                  <a:close/>
                  <a:moveTo>
                    <a:pt x="127285" y="278010"/>
                  </a:moveTo>
                  <a:lnTo>
                    <a:pt x="127285" y="325181"/>
                  </a:lnTo>
                  <a:lnTo>
                    <a:pt x="80043" y="325181"/>
                  </a:lnTo>
                  <a:lnTo>
                    <a:pt x="80043" y="366939"/>
                  </a:lnTo>
                  <a:lnTo>
                    <a:pt x="127285" y="366939"/>
                  </a:lnTo>
                  <a:lnTo>
                    <a:pt x="127285" y="414111"/>
                  </a:lnTo>
                  <a:lnTo>
                    <a:pt x="169105" y="414111"/>
                  </a:lnTo>
                  <a:lnTo>
                    <a:pt x="169105" y="366939"/>
                  </a:lnTo>
                  <a:lnTo>
                    <a:pt x="216347" y="366939"/>
                  </a:lnTo>
                  <a:lnTo>
                    <a:pt x="216347" y="325181"/>
                  </a:lnTo>
                  <a:lnTo>
                    <a:pt x="169105" y="325181"/>
                  </a:lnTo>
                  <a:lnTo>
                    <a:pt x="169105" y="278010"/>
                  </a:lnTo>
                  <a:close/>
                  <a:moveTo>
                    <a:pt x="453719" y="165019"/>
                  </a:moveTo>
                  <a:cubicBezTo>
                    <a:pt x="460016" y="165357"/>
                    <a:pt x="466172" y="167299"/>
                    <a:pt x="472174" y="171294"/>
                  </a:cubicBezTo>
                  <a:cubicBezTo>
                    <a:pt x="554266" y="225683"/>
                    <a:pt x="608219" y="358175"/>
                    <a:pt x="608219" y="463860"/>
                  </a:cubicBezTo>
                  <a:cubicBezTo>
                    <a:pt x="608219" y="631666"/>
                    <a:pt x="472174" y="413595"/>
                    <a:pt x="304118" y="413595"/>
                  </a:cubicBezTo>
                  <a:cubicBezTo>
                    <a:pt x="136062" y="413595"/>
                    <a:pt x="16" y="631666"/>
                    <a:pt x="16" y="463860"/>
                  </a:cubicBezTo>
                  <a:cubicBezTo>
                    <a:pt x="16" y="358949"/>
                    <a:pt x="53195" y="227230"/>
                    <a:pt x="133996" y="172583"/>
                  </a:cubicBezTo>
                  <a:cubicBezTo>
                    <a:pt x="182529" y="139847"/>
                    <a:pt x="241129" y="238829"/>
                    <a:pt x="304118" y="238829"/>
                  </a:cubicBezTo>
                  <a:cubicBezTo>
                    <a:pt x="358555" y="238829"/>
                    <a:pt x="409633" y="162651"/>
                    <a:pt x="453719" y="165019"/>
                  </a:cubicBezTo>
                  <a:close/>
                  <a:moveTo>
                    <a:pt x="172270" y="579"/>
                  </a:moveTo>
                  <a:cubicBezTo>
                    <a:pt x="220602" y="4148"/>
                    <a:pt x="269366" y="24024"/>
                    <a:pt x="304117" y="55247"/>
                  </a:cubicBezTo>
                  <a:cubicBezTo>
                    <a:pt x="396788" y="-28013"/>
                    <a:pt x="589358" y="-30591"/>
                    <a:pt x="607169" y="141600"/>
                  </a:cubicBezTo>
                  <a:cubicBezTo>
                    <a:pt x="611041" y="179750"/>
                    <a:pt x="604072" y="216354"/>
                    <a:pt x="590907" y="250895"/>
                  </a:cubicBezTo>
                  <a:cubicBezTo>
                    <a:pt x="566126" y="205270"/>
                    <a:pt x="533858" y="165057"/>
                    <a:pt x="494106" y="138507"/>
                  </a:cubicBezTo>
                  <a:cubicBezTo>
                    <a:pt x="481199" y="130000"/>
                    <a:pt x="467001" y="125618"/>
                    <a:pt x="451771" y="125618"/>
                  </a:cubicBezTo>
                  <a:cubicBezTo>
                    <a:pt x="417955" y="125618"/>
                    <a:pt x="389302" y="147013"/>
                    <a:pt x="361682" y="167635"/>
                  </a:cubicBezTo>
                  <a:cubicBezTo>
                    <a:pt x="341805" y="182586"/>
                    <a:pt x="319089" y="199341"/>
                    <a:pt x="304117" y="199341"/>
                  </a:cubicBezTo>
                  <a:cubicBezTo>
                    <a:pt x="288629" y="199341"/>
                    <a:pt x="265655" y="182586"/>
                    <a:pt x="245520" y="167893"/>
                  </a:cubicBezTo>
                  <a:cubicBezTo>
                    <a:pt x="217900" y="147529"/>
                    <a:pt x="189247" y="126649"/>
                    <a:pt x="155431" y="126649"/>
                  </a:cubicBezTo>
                  <a:cubicBezTo>
                    <a:pt x="139943" y="126649"/>
                    <a:pt x="125229" y="131289"/>
                    <a:pt x="112064" y="140054"/>
                  </a:cubicBezTo>
                  <a:cubicBezTo>
                    <a:pt x="73085" y="166346"/>
                    <a:pt x="41593" y="206043"/>
                    <a:pt x="17328" y="250637"/>
                  </a:cubicBezTo>
                  <a:cubicBezTo>
                    <a:pt x="4163" y="216096"/>
                    <a:pt x="-2807" y="179750"/>
                    <a:pt x="1065" y="141600"/>
                  </a:cubicBezTo>
                  <a:cubicBezTo>
                    <a:pt x="12359" y="33981"/>
                    <a:pt x="91715" y="-5370"/>
                    <a:pt x="172270" y="5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7" name="iśḻiḑê">
              <a:extLst>
                <a:ext uri="{FF2B5EF4-FFF2-40B4-BE49-F238E27FC236}">
                  <a16:creationId xmlns:a16="http://schemas.microsoft.com/office/drawing/2014/main" id="{EF7CBDF4-131A-4FD7-8C5B-2808CA59C166}"/>
                </a:ext>
              </a:extLst>
            </p:cNvPr>
            <p:cNvSpPr/>
            <p:nvPr/>
          </p:nvSpPr>
          <p:spPr bwMode="auto">
            <a:xfrm>
              <a:off x="7131569" y="1874363"/>
              <a:ext cx="389457" cy="314149"/>
            </a:xfrm>
            <a:custGeom>
              <a:avLst/>
              <a:gdLst>
                <a:gd name="connsiteX0" fmla="*/ 533315 w 608344"/>
                <a:gd name="connsiteY0" fmla="*/ 120148 h 490712"/>
                <a:gd name="connsiteX1" fmla="*/ 498686 w 608344"/>
                <a:gd name="connsiteY1" fmla="*/ 154728 h 490712"/>
                <a:gd name="connsiteX2" fmla="*/ 533315 w 608344"/>
                <a:gd name="connsiteY2" fmla="*/ 189308 h 490712"/>
                <a:gd name="connsiteX3" fmla="*/ 567944 w 608344"/>
                <a:gd name="connsiteY3" fmla="*/ 154728 h 490712"/>
                <a:gd name="connsiteX4" fmla="*/ 533315 w 608344"/>
                <a:gd name="connsiteY4" fmla="*/ 120148 h 490712"/>
                <a:gd name="connsiteX5" fmla="*/ 436403 w 608344"/>
                <a:gd name="connsiteY5" fmla="*/ 120148 h 490712"/>
                <a:gd name="connsiteX6" fmla="*/ 401774 w 608344"/>
                <a:gd name="connsiteY6" fmla="*/ 154728 h 490712"/>
                <a:gd name="connsiteX7" fmla="*/ 436403 w 608344"/>
                <a:gd name="connsiteY7" fmla="*/ 189308 h 490712"/>
                <a:gd name="connsiteX8" fmla="*/ 438246 w 608344"/>
                <a:gd name="connsiteY8" fmla="*/ 189228 h 490712"/>
                <a:gd name="connsiteX9" fmla="*/ 470951 w 608344"/>
                <a:gd name="connsiteY9" fmla="*/ 154728 h 490712"/>
                <a:gd name="connsiteX10" fmla="*/ 438246 w 608344"/>
                <a:gd name="connsiteY10" fmla="*/ 120309 h 490712"/>
                <a:gd name="connsiteX11" fmla="*/ 436403 w 608344"/>
                <a:gd name="connsiteY11" fmla="*/ 120148 h 490712"/>
                <a:gd name="connsiteX12" fmla="*/ 339410 w 608344"/>
                <a:gd name="connsiteY12" fmla="*/ 120148 h 490712"/>
                <a:gd name="connsiteX13" fmla="*/ 304862 w 608344"/>
                <a:gd name="connsiteY13" fmla="*/ 154728 h 490712"/>
                <a:gd name="connsiteX14" fmla="*/ 339410 w 608344"/>
                <a:gd name="connsiteY14" fmla="*/ 189308 h 490712"/>
                <a:gd name="connsiteX15" fmla="*/ 374039 w 608344"/>
                <a:gd name="connsiteY15" fmla="*/ 154728 h 490712"/>
                <a:gd name="connsiteX16" fmla="*/ 339410 w 608344"/>
                <a:gd name="connsiteY16" fmla="*/ 120148 h 490712"/>
                <a:gd name="connsiteX17" fmla="*/ 242498 w 608344"/>
                <a:gd name="connsiteY17" fmla="*/ 120148 h 490712"/>
                <a:gd name="connsiteX18" fmla="*/ 207869 w 608344"/>
                <a:gd name="connsiteY18" fmla="*/ 154728 h 490712"/>
                <a:gd name="connsiteX19" fmla="*/ 242498 w 608344"/>
                <a:gd name="connsiteY19" fmla="*/ 189308 h 490712"/>
                <a:gd name="connsiteX20" fmla="*/ 277127 w 608344"/>
                <a:gd name="connsiteY20" fmla="*/ 154728 h 490712"/>
                <a:gd name="connsiteX21" fmla="*/ 242498 w 608344"/>
                <a:gd name="connsiteY21" fmla="*/ 120148 h 490712"/>
                <a:gd name="connsiteX22" fmla="*/ 0 w 608344"/>
                <a:gd name="connsiteY22" fmla="*/ 114316 h 490712"/>
                <a:gd name="connsiteX23" fmla="*/ 137387 w 608344"/>
                <a:gd name="connsiteY23" fmla="*/ 114316 h 490712"/>
                <a:gd name="connsiteX24" fmla="*/ 137387 w 608344"/>
                <a:gd name="connsiteY24" fmla="*/ 304475 h 490712"/>
                <a:gd name="connsiteX25" fmla="*/ 137387 w 608344"/>
                <a:gd name="connsiteY25" fmla="*/ 320001 h 490712"/>
                <a:gd name="connsiteX26" fmla="*/ 152697 w 608344"/>
                <a:gd name="connsiteY26" fmla="*/ 320001 h 490712"/>
                <a:gd name="connsiteX27" fmla="*/ 438211 w 608344"/>
                <a:gd name="connsiteY27" fmla="*/ 320001 h 490712"/>
                <a:gd name="connsiteX28" fmla="*/ 438211 w 608344"/>
                <a:gd name="connsiteY28" fmla="*/ 408198 h 490712"/>
                <a:gd name="connsiteX29" fmla="*/ 123119 w 608344"/>
                <a:gd name="connsiteY29" fmla="*/ 408198 h 490712"/>
                <a:gd name="connsiteX30" fmla="*/ 45769 w 608344"/>
                <a:gd name="connsiteY30" fmla="*/ 490712 h 490712"/>
                <a:gd name="connsiteX31" fmla="*/ 45769 w 608344"/>
                <a:gd name="connsiteY31" fmla="*/ 408198 h 490712"/>
                <a:gd name="connsiteX32" fmla="*/ 0 w 608344"/>
                <a:gd name="connsiteY32" fmla="*/ 408198 h 490712"/>
                <a:gd name="connsiteX33" fmla="*/ 153762 w 608344"/>
                <a:gd name="connsiteY33" fmla="*/ 0 h 490712"/>
                <a:gd name="connsiteX34" fmla="*/ 608344 w 608344"/>
                <a:gd name="connsiteY34" fmla="*/ 0 h 490712"/>
                <a:gd name="connsiteX35" fmla="*/ 608344 w 608344"/>
                <a:gd name="connsiteY35" fmla="*/ 303693 h 490712"/>
                <a:gd name="connsiteX36" fmla="*/ 559287 w 608344"/>
                <a:gd name="connsiteY36" fmla="*/ 303693 h 490712"/>
                <a:gd name="connsiteX37" fmla="*/ 559287 w 608344"/>
                <a:gd name="connsiteY37" fmla="*/ 390862 h 490712"/>
                <a:gd name="connsiteX38" fmla="*/ 480330 w 608344"/>
                <a:gd name="connsiteY38" fmla="*/ 303693 h 490712"/>
                <a:gd name="connsiteX39" fmla="*/ 438246 w 608344"/>
                <a:gd name="connsiteY39" fmla="*/ 303693 h 490712"/>
                <a:gd name="connsiteX40" fmla="*/ 153762 w 608344"/>
                <a:gd name="connsiteY40" fmla="*/ 303693 h 490712"/>
                <a:gd name="connsiteX41" fmla="*/ 153762 w 608344"/>
                <a:gd name="connsiteY41" fmla="*/ 114305 h 49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08344" h="490712">
                  <a:moveTo>
                    <a:pt x="533315" y="120148"/>
                  </a:moveTo>
                  <a:cubicBezTo>
                    <a:pt x="514237" y="120148"/>
                    <a:pt x="498686" y="135677"/>
                    <a:pt x="498686" y="154728"/>
                  </a:cubicBezTo>
                  <a:cubicBezTo>
                    <a:pt x="498686" y="173859"/>
                    <a:pt x="514237" y="189308"/>
                    <a:pt x="533315" y="189308"/>
                  </a:cubicBezTo>
                  <a:cubicBezTo>
                    <a:pt x="552393" y="189308"/>
                    <a:pt x="567944" y="173859"/>
                    <a:pt x="567944" y="154728"/>
                  </a:cubicBezTo>
                  <a:cubicBezTo>
                    <a:pt x="567944" y="135677"/>
                    <a:pt x="552393" y="120148"/>
                    <a:pt x="533315" y="120148"/>
                  </a:cubicBezTo>
                  <a:close/>
                  <a:moveTo>
                    <a:pt x="436403" y="120148"/>
                  </a:moveTo>
                  <a:cubicBezTo>
                    <a:pt x="417245" y="120148"/>
                    <a:pt x="401774" y="135677"/>
                    <a:pt x="401774" y="154728"/>
                  </a:cubicBezTo>
                  <a:cubicBezTo>
                    <a:pt x="401774" y="173859"/>
                    <a:pt x="417245" y="189308"/>
                    <a:pt x="436403" y="189308"/>
                  </a:cubicBezTo>
                  <a:cubicBezTo>
                    <a:pt x="437044" y="189308"/>
                    <a:pt x="437605" y="189228"/>
                    <a:pt x="438246" y="189228"/>
                  </a:cubicBezTo>
                  <a:cubicBezTo>
                    <a:pt x="456523" y="188187"/>
                    <a:pt x="470951" y="173219"/>
                    <a:pt x="470951" y="154728"/>
                  </a:cubicBezTo>
                  <a:cubicBezTo>
                    <a:pt x="470951" y="136318"/>
                    <a:pt x="456523" y="121269"/>
                    <a:pt x="438246" y="120309"/>
                  </a:cubicBezTo>
                  <a:cubicBezTo>
                    <a:pt x="437605" y="120229"/>
                    <a:pt x="437044" y="120148"/>
                    <a:pt x="436403" y="120148"/>
                  </a:cubicBezTo>
                  <a:close/>
                  <a:moveTo>
                    <a:pt x="339410" y="120148"/>
                  </a:moveTo>
                  <a:cubicBezTo>
                    <a:pt x="320333" y="120148"/>
                    <a:pt x="304862" y="135677"/>
                    <a:pt x="304862" y="154728"/>
                  </a:cubicBezTo>
                  <a:cubicBezTo>
                    <a:pt x="304862" y="173859"/>
                    <a:pt x="320333" y="189308"/>
                    <a:pt x="339410" y="189308"/>
                  </a:cubicBezTo>
                  <a:cubicBezTo>
                    <a:pt x="358568" y="189308"/>
                    <a:pt x="374039" y="173859"/>
                    <a:pt x="374039" y="154728"/>
                  </a:cubicBezTo>
                  <a:cubicBezTo>
                    <a:pt x="374039" y="135677"/>
                    <a:pt x="358568" y="120148"/>
                    <a:pt x="339410" y="120148"/>
                  </a:cubicBezTo>
                  <a:close/>
                  <a:moveTo>
                    <a:pt x="242498" y="120148"/>
                  </a:moveTo>
                  <a:cubicBezTo>
                    <a:pt x="223420" y="120148"/>
                    <a:pt x="207869" y="135677"/>
                    <a:pt x="207869" y="154728"/>
                  </a:cubicBezTo>
                  <a:cubicBezTo>
                    <a:pt x="207869" y="173859"/>
                    <a:pt x="223420" y="189308"/>
                    <a:pt x="242498" y="189308"/>
                  </a:cubicBezTo>
                  <a:cubicBezTo>
                    <a:pt x="261576" y="189308"/>
                    <a:pt x="277127" y="173859"/>
                    <a:pt x="277127" y="154728"/>
                  </a:cubicBezTo>
                  <a:cubicBezTo>
                    <a:pt x="277127" y="135677"/>
                    <a:pt x="261576" y="120148"/>
                    <a:pt x="242498" y="120148"/>
                  </a:cubicBezTo>
                  <a:close/>
                  <a:moveTo>
                    <a:pt x="0" y="114316"/>
                  </a:moveTo>
                  <a:lnTo>
                    <a:pt x="137387" y="114316"/>
                  </a:lnTo>
                  <a:lnTo>
                    <a:pt x="137387" y="304475"/>
                  </a:lnTo>
                  <a:lnTo>
                    <a:pt x="137387" y="320001"/>
                  </a:lnTo>
                  <a:lnTo>
                    <a:pt x="152697" y="320001"/>
                  </a:lnTo>
                  <a:lnTo>
                    <a:pt x="438211" y="320001"/>
                  </a:lnTo>
                  <a:lnTo>
                    <a:pt x="438211" y="408198"/>
                  </a:lnTo>
                  <a:lnTo>
                    <a:pt x="123119" y="408198"/>
                  </a:lnTo>
                  <a:lnTo>
                    <a:pt x="45769" y="490712"/>
                  </a:lnTo>
                  <a:lnTo>
                    <a:pt x="45769" y="408198"/>
                  </a:lnTo>
                  <a:lnTo>
                    <a:pt x="0" y="408198"/>
                  </a:lnTo>
                  <a:close/>
                  <a:moveTo>
                    <a:pt x="153762" y="0"/>
                  </a:moveTo>
                  <a:lnTo>
                    <a:pt x="608344" y="0"/>
                  </a:lnTo>
                  <a:lnTo>
                    <a:pt x="608344" y="303693"/>
                  </a:lnTo>
                  <a:lnTo>
                    <a:pt x="559287" y="303693"/>
                  </a:lnTo>
                  <a:lnTo>
                    <a:pt x="559287" y="390862"/>
                  </a:lnTo>
                  <a:lnTo>
                    <a:pt x="480330" y="303693"/>
                  </a:lnTo>
                  <a:lnTo>
                    <a:pt x="438246" y="303693"/>
                  </a:lnTo>
                  <a:lnTo>
                    <a:pt x="153762" y="303693"/>
                  </a:lnTo>
                  <a:lnTo>
                    <a:pt x="153762" y="11430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8" name="is1ïdé">
              <a:extLst>
                <a:ext uri="{FF2B5EF4-FFF2-40B4-BE49-F238E27FC236}">
                  <a16:creationId xmlns:a16="http://schemas.microsoft.com/office/drawing/2014/main" id="{5085C254-2F2B-4233-B224-D37F11138C80}"/>
                </a:ext>
              </a:extLst>
            </p:cNvPr>
            <p:cNvSpPr/>
            <p:nvPr/>
          </p:nvSpPr>
          <p:spPr bwMode="auto">
            <a:xfrm>
              <a:off x="4608656" y="5213036"/>
              <a:ext cx="388033" cy="387493"/>
            </a:xfrm>
            <a:custGeom>
              <a:avLst/>
              <a:gdLst>
                <a:gd name="connsiteX0" fmla="*/ 366373 w 606933"/>
                <a:gd name="connsiteY0" fmla="*/ 246979 h 606087"/>
                <a:gd name="connsiteX1" fmla="*/ 422546 w 606933"/>
                <a:gd name="connsiteY1" fmla="*/ 303021 h 606087"/>
                <a:gd name="connsiteX2" fmla="*/ 366373 w 606933"/>
                <a:gd name="connsiteY2" fmla="*/ 358966 h 606087"/>
                <a:gd name="connsiteX3" fmla="*/ 348452 w 606933"/>
                <a:gd name="connsiteY3" fmla="*/ 341183 h 606087"/>
                <a:gd name="connsiteX4" fmla="*/ 386703 w 606933"/>
                <a:gd name="connsiteY4" fmla="*/ 303021 h 606087"/>
                <a:gd name="connsiteX5" fmla="*/ 348452 w 606933"/>
                <a:gd name="connsiteY5" fmla="*/ 264763 h 606087"/>
                <a:gd name="connsiteX6" fmla="*/ 240597 w 606933"/>
                <a:gd name="connsiteY6" fmla="*/ 246979 h 606087"/>
                <a:gd name="connsiteX7" fmla="*/ 258411 w 606933"/>
                <a:gd name="connsiteY7" fmla="*/ 264763 h 606087"/>
                <a:gd name="connsiteX8" fmla="*/ 220183 w 606933"/>
                <a:gd name="connsiteY8" fmla="*/ 303021 h 606087"/>
                <a:gd name="connsiteX9" fmla="*/ 258411 w 606933"/>
                <a:gd name="connsiteY9" fmla="*/ 341183 h 606087"/>
                <a:gd name="connsiteX10" fmla="*/ 240597 w 606933"/>
                <a:gd name="connsiteY10" fmla="*/ 358966 h 606087"/>
                <a:gd name="connsiteX11" fmla="*/ 184458 w 606933"/>
                <a:gd name="connsiteY11" fmla="*/ 303021 h 606087"/>
                <a:gd name="connsiteX12" fmla="*/ 318612 w 606933"/>
                <a:gd name="connsiteY12" fmla="*/ 231314 h 606087"/>
                <a:gd name="connsiteX13" fmla="*/ 342313 w 606933"/>
                <a:gd name="connsiteY13" fmla="*/ 239968 h 606087"/>
                <a:gd name="connsiteX14" fmla="*/ 287686 w 606933"/>
                <a:gd name="connsiteY14" fmla="*/ 389875 h 606087"/>
                <a:gd name="connsiteX15" fmla="*/ 263985 w 606933"/>
                <a:gd name="connsiteY15" fmla="*/ 381317 h 606087"/>
                <a:gd name="connsiteX16" fmla="*/ 303467 w 606933"/>
                <a:gd name="connsiteY16" fmla="*/ 138875 h 606087"/>
                <a:gd name="connsiteX17" fmla="*/ 139069 w 606933"/>
                <a:gd name="connsiteY17" fmla="*/ 303044 h 606087"/>
                <a:gd name="connsiteX18" fmla="*/ 303467 w 606933"/>
                <a:gd name="connsiteY18" fmla="*/ 467116 h 606087"/>
                <a:gd name="connsiteX19" fmla="*/ 467768 w 606933"/>
                <a:gd name="connsiteY19" fmla="*/ 303044 h 606087"/>
                <a:gd name="connsiteX20" fmla="*/ 303467 w 606933"/>
                <a:gd name="connsiteY20" fmla="*/ 138875 h 606087"/>
                <a:gd name="connsiteX21" fmla="*/ 254735 w 606933"/>
                <a:gd name="connsiteY21" fmla="*/ 0 h 606087"/>
                <a:gd name="connsiteX22" fmla="*/ 352102 w 606933"/>
                <a:gd name="connsiteY22" fmla="*/ 0 h 606087"/>
                <a:gd name="connsiteX23" fmla="*/ 363852 w 606933"/>
                <a:gd name="connsiteY23" fmla="*/ 70976 h 606087"/>
                <a:gd name="connsiteX24" fmla="*/ 424911 w 606933"/>
                <a:gd name="connsiteY24" fmla="*/ 96174 h 606087"/>
                <a:gd name="connsiteX25" fmla="*/ 483659 w 606933"/>
                <a:gd name="connsiteY25" fmla="*/ 54435 h 606087"/>
                <a:gd name="connsiteX26" fmla="*/ 552423 w 606933"/>
                <a:gd name="connsiteY26" fmla="*/ 123103 h 606087"/>
                <a:gd name="connsiteX27" fmla="*/ 510529 w 606933"/>
                <a:gd name="connsiteY27" fmla="*/ 181672 h 606087"/>
                <a:gd name="connsiteX28" fmla="*/ 535858 w 606933"/>
                <a:gd name="connsiteY28" fmla="*/ 242550 h 606087"/>
                <a:gd name="connsiteX29" fmla="*/ 606933 w 606933"/>
                <a:gd name="connsiteY29" fmla="*/ 254380 h 606087"/>
                <a:gd name="connsiteX30" fmla="*/ 606933 w 606933"/>
                <a:gd name="connsiteY30" fmla="*/ 351515 h 606087"/>
                <a:gd name="connsiteX31" fmla="*/ 535858 w 606933"/>
                <a:gd name="connsiteY31" fmla="*/ 363345 h 606087"/>
                <a:gd name="connsiteX32" fmla="*/ 510529 w 606933"/>
                <a:gd name="connsiteY32" fmla="*/ 424319 h 606087"/>
                <a:gd name="connsiteX33" fmla="*/ 552423 w 606933"/>
                <a:gd name="connsiteY33" fmla="*/ 482985 h 606087"/>
                <a:gd name="connsiteX34" fmla="*/ 483659 w 606933"/>
                <a:gd name="connsiteY34" fmla="*/ 551653 h 606087"/>
                <a:gd name="connsiteX35" fmla="*/ 424911 w 606933"/>
                <a:gd name="connsiteY35" fmla="*/ 509721 h 606087"/>
                <a:gd name="connsiteX36" fmla="*/ 363852 w 606933"/>
                <a:gd name="connsiteY36" fmla="*/ 535111 h 606087"/>
                <a:gd name="connsiteX37" fmla="*/ 352102 w 606933"/>
                <a:gd name="connsiteY37" fmla="*/ 606087 h 606087"/>
                <a:gd name="connsiteX38" fmla="*/ 254735 w 606933"/>
                <a:gd name="connsiteY38" fmla="*/ 606087 h 606087"/>
                <a:gd name="connsiteX39" fmla="*/ 242985 w 606933"/>
                <a:gd name="connsiteY39" fmla="*/ 535111 h 606087"/>
                <a:gd name="connsiteX40" fmla="*/ 181926 w 606933"/>
                <a:gd name="connsiteY40" fmla="*/ 509721 h 606087"/>
                <a:gd name="connsiteX41" fmla="*/ 123274 w 606933"/>
                <a:gd name="connsiteY41" fmla="*/ 551653 h 606087"/>
                <a:gd name="connsiteX42" fmla="*/ 54510 w 606933"/>
                <a:gd name="connsiteY42" fmla="*/ 482985 h 606087"/>
                <a:gd name="connsiteX43" fmla="*/ 96308 w 606933"/>
                <a:gd name="connsiteY43" fmla="*/ 424319 h 606087"/>
                <a:gd name="connsiteX44" fmla="*/ 71075 w 606933"/>
                <a:gd name="connsiteY44" fmla="*/ 363345 h 606087"/>
                <a:gd name="connsiteX45" fmla="*/ 0 w 606933"/>
                <a:gd name="connsiteY45" fmla="*/ 351515 h 606087"/>
                <a:gd name="connsiteX46" fmla="*/ 0 w 606933"/>
                <a:gd name="connsiteY46" fmla="*/ 254380 h 606087"/>
                <a:gd name="connsiteX47" fmla="*/ 71075 w 606933"/>
                <a:gd name="connsiteY47" fmla="*/ 242550 h 606087"/>
                <a:gd name="connsiteX48" fmla="*/ 96308 w 606933"/>
                <a:gd name="connsiteY48" fmla="*/ 181672 h 606087"/>
                <a:gd name="connsiteX49" fmla="*/ 54510 w 606933"/>
                <a:gd name="connsiteY49" fmla="*/ 123103 h 606087"/>
                <a:gd name="connsiteX50" fmla="*/ 123274 w 606933"/>
                <a:gd name="connsiteY50" fmla="*/ 54435 h 606087"/>
                <a:gd name="connsiteX51" fmla="*/ 181926 w 606933"/>
                <a:gd name="connsiteY51" fmla="*/ 96174 h 606087"/>
                <a:gd name="connsiteX52" fmla="*/ 242985 w 606933"/>
                <a:gd name="connsiteY52" fmla="*/ 70976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933" h="606087">
                  <a:moveTo>
                    <a:pt x="366373" y="246979"/>
                  </a:moveTo>
                  <a:lnTo>
                    <a:pt x="422546" y="303021"/>
                  </a:lnTo>
                  <a:lnTo>
                    <a:pt x="366373" y="358966"/>
                  </a:lnTo>
                  <a:lnTo>
                    <a:pt x="348452" y="341183"/>
                  </a:lnTo>
                  <a:lnTo>
                    <a:pt x="386703" y="303021"/>
                  </a:lnTo>
                  <a:lnTo>
                    <a:pt x="348452" y="264763"/>
                  </a:lnTo>
                  <a:close/>
                  <a:moveTo>
                    <a:pt x="240597" y="246979"/>
                  </a:moveTo>
                  <a:lnTo>
                    <a:pt x="258411" y="264763"/>
                  </a:lnTo>
                  <a:lnTo>
                    <a:pt x="220183" y="303021"/>
                  </a:lnTo>
                  <a:lnTo>
                    <a:pt x="258411" y="341183"/>
                  </a:lnTo>
                  <a:lnTo>
                    <a:pt x="240597" y="358966"/>
                  </a:lnTo>
                  <a:lnTo>
                    <a:pt x="184458" y="303021"/>
                  </a:lnTo>
                  <a:close/>
                  <a:moveTo>
                    <a:pt x="318612" y="231314"/>
                  </a:moveTo>
                  <a:lnTo>
                    <a:pt x="342313" y="239968"/>
                  </a:lnTo>
                  <a:lnTo>
                    <a:pt x="287686" y="389875"/>
                  </a:lnTo>
                  <a:lnTo>
                    <a:pt x="263985" y="381317"/>
                  </a:lnTo>
                  <a:close/>
                  <a:moveTo>
                    <a:pt x="303467" y="138875"/>
                  </a:moveTo>
                  <a:cubicBezTo>
                    <a:pt x="212841" y="138875"/>
                    <a:pt x="139069" y="212544"/>
                    <a:pt x="139069" y="303044"/>
                  </a:cubicBezTo>
                  <a:cubicBezTo>
                    <a:pt x="139069" y="393543"/>
                    <a:pt x="212841" y="467116"/>
                    <a:pt x="303467" y="467116"/>
                  </a:cubicBezTo>
                  <a:cubicBezTo>
                    <a:pt x="394092" y="467116"/>
                    <a:pt x="467768" y="393543"/>
                    <a:pt x="467768" y="303044"/>
                  </a:cubicBezTo>
                  <a:cubicBezTo>
                    <a:pt x="467768" y="212544"/>
                    <a:pt x="394092" y="138875"/>
                    <a:pt x="303467" y="138875"/>
                  </a:cubicBezTo>
                  <a:close/>
                  <a:moveTo>
                    <a:pt x="254735" y="0"/>
                  </a:moveTo>
                  <a:lnTo>
                    <a:pt x="352102" y="0"/>
                  </a:lnTo>
                  <a:lnTo>
                    <a:pt x="363852" y="70976"/>
                  </a:lnTo>
                  <a:cubicBezTo>
                    <a:pt x="385232" y="76555"/>
                    <a:pt x="405746" y="85018"/>
                    <a:pt x="424911" y="96174"/>
                  </a:cubicBezTo>
                  <a:lnTo>
                    <a:pt x="483659" y="54435"/>
                  </a:lnTo>
                  <a:lnTo>
                    <a:pt x="552423" y="123103"/>
                  </a:lnTo>
                  <a:lnTo>
                    <a:pt x="510529" y="181672"/>
                  </a:lnTo>
                  <a:cubicBezTo>
                    <a:pt x="521797" y="200907"/>
                    <a:pt x="530272" y="221200"/>
                    <a:pt x="535858" y="242550"/>
                  </a:cubicBezTo>
                  <a:lnTo>
                    <a:pt x="606933" y="254380"/>
                  </a:lnTo>
                  <a:lnTo>
                    <a:pt x="606933" y="351515"/>
                  </a:lnTo>
                  <a:lnTo>
                    <a:pt x="535858" y="363345"/>
                  </a:lnTo>
                  <a:cubicBezTo>
                    <a:pt x="530272" y="384695"/>
                    <a:pt x="521797" y="405180"/>
                    <a:pt x="510529" y="424319"/>
                  </a:cubicBezTo>
                  <a:lnTo>
                    <a:pt x="552423" y="482985"/>
                  </a:lnTo>
                  <a:lnTo>
                    <a:pt x="483659" y="551653"/>
                  </a:lnTo>
                  <a:lnTo>
                    <a:pt x="424911" y="509721"/>
                  </a:lnTo>
                  <a:cubicBezTo>
                    <a:pt x="405746" y="521070"/>
                    <a:pt x="385232" y="529533"/>
                    <a:pt x="363852" y="535111"/>
                  </a:cubicBezTo>
                  <a:lnTo>
                    <a:pt x="352102" y="606087"/>
                  </a:lnTo>
                  <a:lnTo>
                    <a:pt x="254735" y="606087"/>
                  </a:lnTo>
                  <a:lnTo>
                    <a:pt x="242985" y="535111"/>
                  </a:lnTo>
                  <a:cubicBezTo>
                    <a:pt x="221605" y="529533"/>
                    <a:pt x="201187" y="521070"/>
                    <a:pt x="181926" y="509721"/>
                  </a:cubicBezTo>
                  <a:lnTo>
                    <a:pt x="123274" y="551653"/>
                  </a:lnTo>
                  <a:lnTo>
                    <a:pt x="54510" y="482985"/>
                  </a:lnTo>
                  <a:lnTo>
                    <a:pt x="96308" y="424319"/>
                  </a:lnTo>
                  <a:cubicBezTo>
                    <a:pt x="85136" y="405180"/>
                    <a:pt x="76661" y="384695"/>
                    <a:pt x="71075" y="363345"/>
                  </a:cubicBezTo>
                  <a:lnTo>
                    <a:pt x="0" y="351515"/>
                  </a:lnTo>
                  <a:lnTo>
                    <a:pt x="0" y="254380"/>
                  </a:lnTo>
                  <a:lnTo>
                    <a:pt x="71075" y="242550"/>
                  </a:lnTo>
                  <a:cubicBezTo>
                    <a:pt x="76661" y="221200"/>
                    <a:pt x="85136" y="200907"/>
                    <a:pt x="96308" y="181672"/>
                  </a:cubicBezTo>
                  <a:lnTo>
                    <a:pt x="54510" y="123103"/>
                  </a:lnTo>
                  <a:lnTo>
                    <a:pt x="123274" y="54435"/>
                  </a:lnTo>
                  <a:lnTo>
                    <a:pt x="181926" y="96174"/>
                  </a:lnTo>
                  <a:cubicBezTo>
                    <a:pt x="201187" y="85018"/>
                    <a:pt x="221605" y="76555"/>
                    <a:pt x="242985" y="709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9" name="íṣ1îdé">
              <a:extLst>
                <a:ext uri="{FF2B5EF4-FFF2-40B4-BE49-F238E27FC236}">
                  <a16:creationId xmlns:a16="http://schemas.microsoft.com/office/drawing/2014/main" id="{1FDE1DB0-F964-4009-8273-F0323D0B0D76}"/>
                </a:ext>
              </a:extLst>
            </p:cNvPr>
            <p:cNvSpPr txBox="1"/>
            <p:nvPr/>
          </p:nvSpPr>
          <p:spPr>
            <a:xfrm>
              <a:off x="1335904" y="1800582"/>
              <a:ext cx="348618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70" name="íṧľîḓé">
              <a:extLst>
                <a:ext uri="{FF2B5EF4-FFF2-40B4-BE49-F238E27FC236}">
                  <a16:creationId xmlns:a16="http://schemas.microsoft.com/office/drawing/2014/main" id="{77DDB086-2184-4C3B-ABC9-2B6D7C484B8A}"/>
                </a:ext>
              </a:extLst>
            </p:cNvPr>
            <p:cNvSpPr/>
            <p:nvPr/>
          </p:nvSpPr>
          <p:spPr>
            <a:xfrm>
              <a:off x="1335904" y="1333025"/>
              <a:ext cx="348618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1" name="íṣḻiḑe">
              <a:extLst>
                <a:ext uri="{FF2B5EF4-FFF2-40B4-BE49-F238E27FC236}">
                  <a16:creationId xmlns:a16="http://schemas.microsoft.com/office/drawing/2014/main" id="{2DE60B08-D389-4B36-936A-9495F123631B}"/>
                </a:ext>
              </a:extLst>
            </p:cNvPr>
            <p:cNvSpPr txBox="1"/>
            <p:nvPr/>
          </p:nvSpPr>
          <p:spPr>
            <a:xfrm>
              <a:off x="673101" y="3409344"/>
              <a:ext cx="2908300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72" name="ïṣḷíďê">
              <a:extLst>
                <a:ext uri="{FF2B5EF4-FFF2-40B4-BE49-F238E27FC236}">
                  <a16:creationId xmlns:a16="http://schemas.microsoft.com/office/drawing/2014/main" id="{37F3C893-2EEE-40C5-A78F-49DF9B401100}"/>
                </a:ext>
              </a:extLst>
            </p:cNvPr>
            <p:cNvSpPr/>
            <p:nvPr/>
          </p:nvSpPr>
          <p:spPr>
            <a:xfrm>
              <a:off x="673101" y="2941787"/>
              <a:ext cx="2908300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3" name="î$ļîḑê">
              <a:extLst>
                <a:ext uri="{FF2B5EF4-FFF2-40B4-BE49-F238E27FC236}">
                  <a16:creationId xmlns:a16="http://schemas.microsoft.com/office/drawing/2014/main" id="{5F95BA67-85A0-4E4F-B16C-26A00A828B01}"/>
                </a:ext>
              </a:extLst>
            </p:cNvPr>
            <p:cNvSpPr txBox="1"/>
            <p:nvPr/>
          </p:nvSpPr>
          <p:spPr>
            <a:xfrm>
              <a:off x="1033131" y="5452966"/>
              <a:ext cx="348618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74" name="ïṥľîḍè">
              <a:extLst>
                <a:ext uri="{FF2B5EF4-FFF2-40B4-BE49-F238E27FC236}">
                  <a16:creationId xmlns:a16="http://schemas.microsoft.com/office/drawing/2014/main" id="{160AFE16-53D4-418A-806D-27ADAC77BBB2}"/>
                </a:ext>
              </a:extLst>
            </p:cNvPr>
            <p:cNvSpPr/>
            <p:nvPr/>
          </p:nvSpPr>
          <p:spPr>
            <a:xfrm>
              <a:off x="1033131" y="4985409"/>
              <a:ext cx="348618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5" name="îşļîdé">
              <a:extLst>
                <a:ext uri="{FF2B5EF4-FFF2-40B4-BE49-F238E27FC236}">
                  <a16:creationId xmlns:a16="http://schemas.microsoft.com/office/drawing/2014/main" id="{73EE0563-A477-49F8-9AC0-204EE82BC338}"/>
                </a:ext>
              </a:extLst>
            </p:cNvPr>
            <p:cNvSpPr txBox="1"/>
            <p:nvPr/>
          </p:nvSpPr>
          <p:spPr>
            <a:xfrm>
              <a:off x="7351166" y="5452966"/>
              <a:ext cx="348618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76" name="ïṥļíďê">
              <a:extLst>
                <a:ext uri="{FF2B5EF4-FFF2-40B4-BE49-F238E27FC236}">
                  <a16:creationId xmlns:a16="http://schemas.microsoft.com/office/drawing/2014/main" id="{FC70AA1E-1ADA-4170-BC60-D095C84B210A}"/>
                </a:ext>
              </a:extLst>
            </p:cNvPr>
            <p:cNvSpPr/>
            <p:nvPr/>
          </p:nvSpPr>
          <p:spPr>
            <a:xfrm>
              <a:off x="7351166" y="4985409"/>
              <a:ext cx="348618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7" name="ïSļiďè">
              <a:extLst>
                <a:ext uri="{FF2B5EF4-FFF2-40B4-BE49-F238E27FC236}">
                  <a16:creationId xmlns:a16="http://schemas.microsoft.com/office/drawing/2014/main" id="{24D74BCA-A4A5-4AF3-820A-82FC2BD1ABCE}"/>
                </a:ext>
              </a:extLst>
            </p:cNvPr>
            <p:cNvSpPr txBox="1"/>
            <p:nvPr/>
          </p:nvSpPr>
          <p:spPr>
            <a:xfrm>
              <a:off x="8367115" y="3844355"/>
              <a:ext cx="315337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78" name="ïşļíďê">
              <a:extLst>
                <a:ext uri="{FF2B5EF4-FFF2-40B4-BE49-F238E27FC236}">
                  <a16:creationId xmlns:a16="http://schemas.microsoft.com/office/drawing/2014/main" id="{3DD7BF5D-A3DF-48A5-9B7E-C26B1090ECBB}"/>
                </a:ext>
              </a:extLst>
            </p:cNvPr>
            <p:cNvSpPr/>
            <p:nvPr/>
          </p:nvSpPr>
          <p:spPr>
            <a:xfrm>
              <a:off x="8367115" y="3376798"/>
              <a:ext cx="315337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9" name="ïŝ1îďe">
              <a:extLst>
                <a:ext uri="{FF2B5EF4-FFF2-40B4-BE49-F238E27FC236}">
                  <a16:creationId xmlns:a16="http://schemas.microsoft.com/office/drawing/2014/main" id="{1080913E-EF55-4653-9793-4A023D6620C1}"/>
                </a:ext>
              </a:extLst>
            </p:cNvPr>
            <p:cNvSpPr txBox="1"/>
            <p:nvPr/>
          </p:nvSpPr>
          <p:spPr>
            <a:xfrm>
              <a:off x="7663105" y="2034359"/>
              <a:ext cx="348618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80" name="iṣlîḍé">
              <a:extLst>
                <a:ext uri="{FF2B5EF4-FFF2-40B4-BE49-F238E27FC236}">
                  <a16:creationId xmlns:a16="http://schemas.microsoft.com/office/drawing/2014/main" id="{AF2C40A9-E9EC-4214-AF42-5322B92C6A5F}"/>
                </a:ext>
              </a:extLst>
            </p:cNvPr>
            <p:cNvSpPr/>
            <p:nvPr/>
          </p:nvSpPr>
          <p:spPr>
            <a:xfrm>
              <a:off x="7663105" y="1566802"/>
              <a:ext cx="348618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1" name="íśļiḑè">
              <a:extLst>
                <a:ext uri="{FF2B5EF4-FFF2-40B4-BE49-F238E27FC236}">
                  <a16:creationId xmlns:a16="http://schemas.microsoft.com/office/drawing/2014/main" id="{3FE458BC-1668-402F-A8C5-C5B291DCFACA}"/>
                </a:ext>
              </a:extLst>
            </p:cNvPr>
            <p:cNvSpPr/>
            <p:nvPr/>
          </p:nvSpPr>
          <p:spPr>
            <a:xfrm>
              <a:off x="4857654" y="3348118"/>
              <a:ext cx="2376410" cy="72097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400" b="1" i="1" dirty="0"/>
                <a:t>Text here</a:t>
              </a:r>
              <a:endParaRPr lang="zh-CN" altLang="en-US" sz="24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07893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06622-5852-418D-B2AF-452DB52D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566876-851B-440A-85B1-4713BF008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9368F9-E380-45A9-A541-E89E42C38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7" name="2120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97166"/>
            <a:ext cx="10850563" cy="4249634"/>
            <a:chOff x="669925" y="1897166"/>
            <a:chExt cx="10850563" cy="4249634"/>
          </a:xfrm>
        </p:grpSpPr>
        <p:grpSp>
          <p:nvGrpSpPr>
            <p:cNvPr id="58" name="ïṡlíḓe"/>
            <p:cNvGrpSpPr/>
            <p:nvPr/>
          </p:nvGrpSpPr>
          <p:grpSpPr>
            <a:xfrm>
              <a:off x="4206908" y="1936194"/>
              <a:ext cx="3778184" cy="4210606"/>
              <a:chOff x="4206908" y="1936194"/>
              <a:chExt cx="3778184" cy="4210606"/>
            </a:xfrm>
          </p:grpSpPr>
          <p:sp>
            <p:nvSpPr>
              <p:cNvPr id="76" name="ïŝḷïḑé"/>
              <p:cNvSpPr/>
              <p:nvPr/>
            </p:nvSpPr>
            <p:spPr bwMode="auto">
              <a:xfrm>
                <a:off x="5977115" y="3266134"/>
                <a:ext cx="364492" cy="344896"/>
              </a:xfrm>
              <a:custGeom>
                <a:avLst/>
                <a:gdLst>
                  <a:gd name="T0" fmla="*/ 66 w 132"/>
                  <a:gd name="T1" fmla="*/ 125 h 125"/>
                  <a:gd name="T2" fmla="*/ 0 w 132"/>
                  <a:gd name="T3" fmla="*/ 63 h 125"/>
                  <a:gd name="T4" fmla="*/ 66 w 132"/>
                  <a:gd name="T5" fmla="*/ 0 h 125"/>
                  <a:gd name="T6" fmla="*/ 132 w 132"/>
                  <a:gd name="T7" fmla="*/ 63 h 125"/>
                  <a:gd name="T8" fmla="*/ 66 w 132"/>
                  <a:gd name="T9" fmla="*/ 125 h 125"/>
                  <a:gd name="T10" fmla="*/ 66 w 132"/>
                  <a:gd name="T11" fmla="*/ 4 h 125"/>
                  <a:gd name="T12" fmla="*/ 4 w 132"/>
                  <a:gd name="T13" fmla="*/ 63 h 125"/>
                  <a:gd name="T14" fmla="*/ 66 w 132"/>
                  <a:gd name="T15" fmla="*/ 121 h 125"/>
                  <a:gd name="T16" fmla="*/ 128 w 132"/>
                  <a:gd name="T17" fmla="*/ 63 h 125"/>
                  <a:gd name="T18" fmla="*/ 66 w 132"/>
                  <a:gd name="T19" fmla="*/ 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25">
                    <a:moveTo>
                      <a:pt x="66" y="125"/>
                    </a:moveTo>
                    <a:cubicBezTo>
                      <a:pt x="30" y="125"/>
                      <a:pt x="0" y="97"/>
                      <a:pt x="0" y="63"/>
                    </a:cubicBezTo>
                    <a:cubicBezTo>
                      <a:pt x="0" y="28"/>
                      <a:pt x="30" y="0"/>
                      <a:pt x="66" y="0"/>
                    </a:cubicBezTo>
                    <a:cubicBezTo>
                      <a:pt x="102" y="0"/>
                      <a:pt x="132" y="28"/>
                      <a:pt x="132" y="63"/>
                    </a:cubicBezTo>
                    <a:cubicBezTo>
                      <a:pt x="132" y="97"/>
                      <a:pt x="102" y="125"/>
                      <a:pt x="66" y="125"/>
                    </a:cubicBezTo>
                    <a:close/>
                    <a:moveTo>
                      <a:pt x="66" y="4"/>
                    </a:moveTo>
                    <a:cubicBezTo>
                      <a:pt x="32" y="4"/>
                      <a:pt x="4" y="30"/>
                      <a:pt x="4" y="63"/>
                    </a:cubicBezTo>
                    <a:cubicBezTo>
                      <a:pt x="4" y="95"/>
                      <a:pt x="32" y="121"/>
                      <a:pt x="66" y="121"/>
                    </a:cubicBezTo>
                    <a:cubicBezTo>
                      <a:pt x="100" y="121"/>
                      <a:pt x="128" y="95"/>
                      <a:pt x="128" y="63"/>
                    </a:cubicBezTo>
                    <a:cubicBezTo>
                      <a:pt x="128" y="30"/>
                      <a:pt x="100" y="4"/>
                      <a:pt x="66" y="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77" name="íşļîḓé"/>
              <p:cNvSpPr/>
              <p:nvPr/>
            </p:nvSpPr>
            <p:spPr bwMode="auto">
              <a:xfrm>
                <a:off x="6076403" y="2819337"/>
                <a:ext cx="173754" cy="163303"/>
              </a:xfrm>
              <a:custGeom>
                <a:avLst/>
                <a:gdLst>
                  <a:gd name="T0" fmla="*/ 32 w 63"/>
                  <a:gd name="T1" fmla="*/ 59 h 59"/>
                  <a:gd name="T2" fmla="*/ 0 w 63"/>
                  <a:gd name="T3" fmla="*/ 29 h 59"/>
                  <a:gd name="T4" fmla="*/ 32 w 63"/>
                  <a:gd name="T5" fmla="*/ 0 h 59"/>
                  <a:gd name="T6" fmla="*/ 63 w 63"/>
                  <a:gd name="T7" fmla="*/ 29 h 59"/>
                  <a:gd name="T8" fmla="*/ 32 w 63"/>
                  <a:gd name="T9" fmla="*/ 59 h 59"/>
                  <a:gd name="T10" fmla="*/ 32 w 63"/>
                  <a:gd name="T11" fmla="*/ 4 h 59"/>
                  <a:gd name="T12" fmla="*/ 4 w 63"/>
                  <a:gd name="T13" fmla="*/ 29 h 59"/>
                  <a:gd name="T14" fmla="*/ 32 w 63"/>
                  <a:gd name="T15" fmla="*/ 55 h 59"/>
                  <a:gd name="T16" fmla="*/ 59 w 63"/>
                  <a:gd name="T17" fmla="*/ 29 h 59"/>
                  <a:gd name="T18" fmla="*/ 32 w 63"/>
                  <a:gd name="T1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59">
                    <a:moveTo>
                      <a:pt x="32" y="59"/>
                    </a:moveTo>
                    <a:cubicBezTo>
                      <a:pt x="14" y="59"/>
                      <a:pt x="0" y="45"/>
                      <a:pt x="0" y="29"/>
                    </a:cubicBezTo>
                    <a:cubicBezTo>
                      <a:pt x="0" y="13"/>
                      <a:pt x="14" y="0"/>
                      <a:pt x="32" y="0"/>
                    </a:cubicBezTo>
                    <a:cubicBezTo>
                      <a:pt x="49" y="0"/>
                      <a:pt x="63" y="13"/>
                      <a:pt x="63" y="29"/>
                    </a:cubicBezTo>
                    <a:cubicBezTo>
                      <a:pt x="63" y="45"/>
                      <a:pt x="49" y="59"/>
                      <a:pt x="32" y="59"/>
                    </a:cubicBezTo>
                    <a:close/>
                    <a:moveTo>
                      <a:pt x="32" y="4"/>
                    </a:moveTo>
                    <a:cubicBezTo>
                      <a:pt x="17" y="4"/>
                      <a:pt x="4" y="15"/>
                      <a:pt x="4" y="29"/>
                    </a:cubicBezTo>
                    <a:cubicBezTo>
                      <a:pt x="4" y="43"/>
                      <a:pt x="17" y="55"/>
                      <a:pt x="32" y="55"/>
                    </a:cubicBezTo>
                    <a:cubicBezTo>
                      <a:pt x="47" y="55"/>
                      <a:pt x="59" y="43"/>
                      <a:pt x="59" y="29"/>
                    </a:cubicBezTo>
                    <a:cubicBezTo>
                      <a:pt x="59" y="15"/>
                      <a:pt x="47" y="4"/>
                      <a:pt x="32" y="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78" name="ïŝḻïďè"/>
              <p:cNvSpPr/>
              <p:nvPr/>
            </p:nvSpPr>
            <p:spPr bwMode="auto">
              <a:xfrm>
                <a:off x="6173079" y="3081929"/>
                <a:ext cx="171142" cy="161996"/>
              </a:xfrm>
              <a:custGeom>
                <a:avLst/>
                <a:gdLst>
                  <a:gd name="T0" fmla="*/ 31 w 62"/>
                  <a:gd name="T1" fmla="*/ 59 h 59"/>
                  <a:gd name="T2" fmla="*/ 0 w 62"/>
                  <a:gd name="T3" fmla="*/ 29 h 59"/>
                  <a:gd name="T4" fmla="*/ 31 w 62"/>
                  <a:gd name="T5" fmla="*/ 0 h 59"/>
                  <a:gd name="T6" fmla="*/ 62 w 62"/>
                  <a:gd name="T7" fmla="*/ 29 h 59"/>
                  <a:gd name="T8" fmla="*/ 31 w 62"/>
                  <a:gd name="T9" fmla="*/ 59 h 59"/>
                  <a:gd name="T10" fmla="*/ 31 w 62"/>
                  <a:gd name="T11" fmla="*/ 4 h 59"/>
                  <a:gd name="T12" fmla="*/ 4 w 62"/>
                  <a:gd name="T13" fmla="*/ 29 h 59"/>
                  <a:gd name="T14" fmla="*/ 31 w 62"/>
                  <a:gd name="T15" fmla="*/ 55 h 59"/>
                  <a:gd name="T16" fmla="*/ 58 w 62"/>
                  <a:gd name="T17" fmla="*/ 29 h 59"/>
                  <a:gd name="T18" fmla="*/ 31 w 62"/>
                  <a:gd name="T1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9">
                    <a:moveTo>
                      <a:pt x="31" y="59"/>
                    </a:moveTo>
                    <a:cubicBezTo>
                      <a:pt x="14" y="59"/>
                      <a:pt x="0" y="46"/>
                      <a:pt x="0" y="29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29"/>
                    </a:cubicBezTo>
                    <a:cubicBezTo>
                      <a:pt x="62" y="46"/>
                      <a:pt x="48" y="59"/>
                      <a:pt x="31" y="59"/>
                    </a:cubicBezTo>
                    <a:close/>
                    <a:moveTo>
                      <a:pt x="31" y="4"/>
                    </a:moveTo>
                    <a:cubicBezTo>
                      <a:pt x="16" y="4"/>
                      <a:pt x="4" y="15"/>
                      <a:pt x="4" y="29"/>
                    </a:cubicBezTo>
                    <a:cubicBezTo>
                      <a:pt x="4" y="44"/>
                      <a:pt x="16" y="55"/>
                      <a:pt x="31" y="55"/>
                    </a:cubicBezTo>
                    <a:cubicBezTo>
                      <a:pt x="46" y="55"/>
                      <a:pt x="58" y="44"/>
                      <a:pt x="58" y="29"/>
                    </a:cubicBezTo>
                    <a:cubicBezTo>
                      <a:pt x="58" y="15"/>
                      <a:pt x="46" y="4"/>
                      <a:pt x="31" y="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79" name="í$ľïḓe"/>
              <p:cNvSpPr/>
              <p:nvPr/>
            </p:nvSpPr>
            <p:spPr bwMode="auto">
              <a:xfrm>
                <a:off x="6093387" y="2380378"/>
                <a:ext cx="297865" cy="438959"/>
              </a:xfrm>
              <a:custGeom>
                <a:avLst/>
                <a:gdLst>
                  <a:gd name="T0" fmla="*/ 54 w 108"/>
                  <a:gd name="T1" fmla="*/ 159 h 159"/>
                  <a:gd name="T2" fmla="*/ 16 w 108"/>
                  <a:gd name="T3" fmla="*/ 144 h 159"/>
                  <a:gd name="T4" fmla="*/ 0 w 108"/>
                  <a:gd name="T5" fmla="*/ 108 h 159"/>
                  <a:gd name="T6" fmla="*/ 9 w 108"/>
                  <a:gd name="T7" fmla="*/ 62 h 159"/>
                  <a:gd name="T8" fmla="*/ 29 w 108"/>
                  <a:gd name="T9" fmla="*/ 27 h 159"/>
                  <a:gd name="T10" fmla="*/ 30 w 108"/>
                  <a:gd name="T11" fmla="*/ 26 h 159"/>
                  <a:gd name="T12" fmla="*/ 53 w 108"/>
                  <a:gd name="T13" fmla="*/ 0 h 159"/>
                  <a:gd name="T14" fmla="*/ 77 w 108"/>
                  <a:gd name="T15" fmla="*/ 27 h 159"/>
                  <a:gd name="T16" fmla="*/ 98 w 108"/>
                  <a:gd name="T17" fmla="*/ 64 h 159"/>
                  <a:gd name="T18" fmla="*/ 108 w 108"/>
                  <a:gd name="T19" fmla="*/ 107 h 159"/>
                  <a:gd name="T20" fmla="*/ 99 w 108"/>
                  <a:gd name="T21" fmla="*/ 136 h 159"/>
                  <a:gd name="T22" fmla="*/ 55 w 108"/>
                  <a:gd name="T23" fmla="*/ 159 h 159"/>
                  <a:gd name="T24" fmla="*/ 54 w 108"/>
                  <a:gd name="T2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59">
                    <a:moveTo>
                      <a:pt x="54" y="159"/>
                    </a:moveTo>
                    <a:cubicBezTo>
                      <a:pt x="40" y="159"/>
                      <a:pt x="26" y="153"/>
                      <a:pt x="16" y="144"/>
                    </a:cubicBezTo>
                    <a:cubicBezTo>
                      <a:pt x="6" y="134"/>
                      <a:pt x="0" y="122"/>
                      <a:pt x="0" y="108"/>
                    </a:cubicBezTo>
                    <a:cubicBezTo>
                      <a:pt x="0" y="93"/>
                      <a:pt x="3" y="78"/>
                      <a:pt x="9" y="62"/>
                    </a:cubicBezTo>
                    <a:cubicBezTo>
                      <a:pt x="14" y="50"/>
                      <a:pt x="21" y="38"/>
                      <a:pt x="29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8" y="14"/>
                      <a:pt x="47" y="5"/>
                      <a:pt x="53" y="0"/>
                    </a:cubicBezTo>
                    <a:cubicBezTo>
                      <a:pt x="59" y="6"/>
                      <a:pt x="68" y="15"/>
                      <a:pt x="77" y="27"/>
                    </a:cubicBezTo>
                    <a:cubicBezTo>
                      <a:pt x="86" y="40"/>
                      <a:pt x="93" y="52"/>
                      <a:pt x="98" y="64"/>
                    </a:cubicBezTo>
                    <a:cubicBezTo>
                      <a:pt x="105" y="79"/>
                      <a:pt x="108" y="93"/>
                      <a:pt x="108" y="107"/>
                    </a:cubicBezTo>
                    <a:cubicBezTo>
                      <a:pt x="108" y="118"/>
                      <a:pt x="105" y="128"/>
                      <a:pt x="99" y="136"/>
                    </a:cubicBezTo>
                    <a:cubicBezTo>
                      <a:pt x="89" y="150"/>
                      <a:pt x="72" y="158"/>
                      <a:pt x="55" y="159"/>
                    </a:cubicBezTo>
                    <a:lnTo>
                      <a:pt x="54" y="15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0" name="ïşlïďé"/>
              <p:cNvSpPr/>
              <p:nvPr/>
            </p:nvSpPr>
            <p:spPr bwMode="auto">
              <a:xfrm>
                <a:off x="6259303" y="1936194"/>
                <a:ext cx="1725789" cy="543473"/>
              </a:xfrm>
              <a:custGeom>
                <a:avLst/>
                <a:gdLst>
                  <a:gd name="T0" fmla="*/ 571 w 625"/>
                  <a:gd name="T1" fmla="*/ 86 h 197"/>
                  <a:gd name="T2" fmla="*/ 571 w 625"/>
                  <a:gd name="T3" fmla="*/ 86 h 197"/>
                  <a:gd name="T4" fmla="*/ 570 w 625"/>
                  <a:gd name="T5" fmla="*/ 86 h 197"/>
                  <a:gd name="T6" fmla="*/ 53 w 625"/>
                  <a:gd name="T7" fmla="*/ 27 h 197"/>
                  <a:gd name="T8" fmla="*/ 54 w 625"/>
                  <a:gd name="T9" fmla="*/ 17 h 197"/>
                  <a:gd name="T10" fmla="*/ 42 w 625"/>
                  <a:gd name="T11" fmla="*/ 2 h 197"/>
                  <a:gd name="T12" fmla="*/ 33 w 625"/>
                  <a:gd name="T13" fmla="*/ 1 h 197"/>
                  <a:gd name="T14" fmla="*/ 17 w 625"/>
                  <a:gd name="T15" fmla="*/ 12 h 197"/>
                  <a:gd name="T16" fmla="*/ 1 w 625"/>
                  <a:gd name="T17" fmla="*/ 142 h 197"/>
                  <a:gd name="T18" fmla="*/ 13 w 625"/>
                  <a:gd name="T19" fmla="*/ 156 h 197"/>
                  <a:gd name="T20" fmla="*/ 23 w 625"/>
                  <a:gd name="T21" fmla="*/ 157 h 197"/>
                  <a:gd name="T22" fmla="*/ 38 w 625"/>
                  <a:gd name="T23" fmla="*/ 146 h 197"/>
                  <a:gd name="T24" fmla="*/ 39 w 625"/>
                  <a:gd name="T25" fmla="*/ 135 h 197"/>
                  <a:gd name="T26" fmla="*/ 557 w 625"/>
                  <a:gd name="T27" fmla="*/ 193 h 197"/>
                  <a:gd name="T28" fmla="*/ 558 w 625"/>
                  <a:gd name="T29" fmla="*/ 193 h 197"/>
                  <a:gd name="T30" fmla="*/ 558 w 625"/>
                  <a:gd name="T31" fmla="*/ 193 h 197"/>
                  <a:gd name="T32" fmla="*/ 621 w 625"/>
                  <a:gd name="T33" fmla="*/ 146 h 197"/>
                  <a:gd name="T34" fmla="*/ 571 w 625"/>
                  <a:gd name="T35" fmla="*/ 8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5" h="197">
                    <a:moveTo>
                      <a:pt x="571" y="86"/>
                    </a:moveTo>
                    <a:cubicBezTo>
                      <a:pt x="571" y="86"/>
                      <a:pt x="571" y="86"/>
                      <a:pt x="571" y="86"/>
                    </a:cubicBezTo>
                    <a:cubicBezTo>
                      <a:pt x="571" y="86"/>
                      <a:pt x="571" y="86"/>
                      <a:pt x="570" y="8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5" y="9"/>
                      <a:pt x="50" y="3"/>
                      <a:pt x="42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25" y="0"/>
                      <a:pt x="18" y="5"/>
                      <a:pt x="17" y="1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0" y="149"/>
                      <a:pt x="6" y="155"/>
                      <a:pt x="13" y="156"/>
                    </a:cubicBezTo>
                    <a:cubicBezTo>
                      <a:pt x="23" y="157"/>
                      <a:pt x="23" y="157"/>
                      <a:pt x="23" y="157"/>
                    </a:cubicBezTo>
                    <a:cubicBezTo>
                      <a:pt x="30" y="158"/>
                      <a:pt x="37" y="153"/>
                      <a:pt x="38" y="146"/>
                    </a:cubicBezTo>
                    <a:cubicBezTo>
                      <a:pt x="39" y="135"/>
                      <a:pt x="39" y="135"/>
                      <a:pt x="39" y="135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8" y="193"/>
                    </a:cubicBezTo>
                    <a:cubicBezTo>
                      <a:pt x="558" y="193"/>
                      <a:pt x="558" y="193"/>
                      <a:pt x="558" y="193"/>
                    </a:cubicBezTo>
                    <a:cubicBezTo>
                      <a:pt x="589" y="197"/>
                      <a:pt x="617" y="175"/>
                      <a:pt x="621" y="146"/>
                    </a:cubicBezTo>
                    <a:cubicBezTo>
                      <a:pt x="625" y="116"/>
                      <a:pt x="602" y="89"/>
                      <a:pt x="571" y="8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1" name="iṡḷiḍé"/>
              <p:cNvSpPr/>
              <p:nvPr/>
            </p:nvSpPr>
            <p:spPr bwMode="auto">
              <a:xfrm>
                <a:off x="6259303" y="2251042"/>
                <a:ext cx="1720563" cy="228625"/>
              </a:xfrm>
              <a:custGeom>
                <a:avLst/>
                <a:gdLst>
                  <a:gd name="T0" fmla="*/ 13 w 623"/>
                  <a:gd name="T1" fmla="*/ 42 h 83"/>
                  <a:gd name="T2" fmla="*/ 23 w 623"/>
                  <a:gd name="T3" fmla="*/ 43 h 83"/>
                  <a:gd name="T4" fmla="*/ 38 w 623"/>
                  <a:gd name="T5" fmla="*/ 32 h 83"/>
                  <a:gd name="T6" fmla="*/ 39 w 623"/>
                  <a:gd name="T7" fmla="*/ 21 h 83"/>
                  <a:gd name="T8" fmla="*/ 557 w 623"/>
                  <a:gd name="T9" fmla="*/ 79 h 83"/>
                  <a:gd name="T10" fmla="*/ 558 w 623"/>
                  <a:gd name="T11" fmla="*/ 79 h 83"/>
                  <a:gd name="T12" fmla="*/ 558 w 623"/>
                  <a:gd name="T13" fmla="*/ 79 h 83"/>
                  <a:gd name="T14" fmla="*/ 621 w 623"/>
                  <a:gd name="T15" fmla="*/ 32 h 83"/>
                  <a:gd name="T16" fmla="*/ 615 w 623"/>
                  <a:gd name="T17" fmla="*/ 0 h 83"/>
                  <a:gd name="T18" fmla="*/ 5 w 623"/>
                  <a:gd name="T19" fmla="*/ 0 h 83"/>
                  <a:gd name="T20" fmla="*/ 1 w 623"/>
                  <a:gd name="T21" fmla="*/ 28 h 83"/>
                  <a:gd name="T22" fmla="*/ 13 w 623"/>
                  <a:gd name="T23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3" h="83">
                    <a:moveTo>
                      <a:pt x="13" y="42"/>
                    </a:moveTo>
                    <a:cubicBezTo>
                      <a:pt x="23" y="43"/>
                      <a:pt x="23" y="43"/>
                      <a:pt x="23" y="43"/>
                    </a:cubicBezTo>
                    <a:cubicBezTo>
                      <a:pt x="30" y="44"/>
                      <a:pt x="37" y="39"/>
                      <a:pt x="38" y="3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557" y="79"/>
                      <a:pt x="557" y="79"/>
                      <a:pt x="557" y="79"/>
                    </a:cubicBezTo>
                    <a:cubicBezTo>
                      <a:pt x="557" y="79"/>
                      <a:pt x="557" y="79"/>
                      <a:pt x="558" y="79"/>
                    </a:cubicBezTo>
                    <a:cubicBezTo>
                      <a:pt x="558" y="79"/>
                      <a:pt x="558" y="79"/>
                      <a:pt x="558" y="79"/>
                    </a:cubicBezTo>
                    <a:cubicBezTo>
                      <a:pt x="589" y="83"/>
                      <a:pt x="617" y="61"/>
                      <a:pt x="621" y="32"/>
                    </a:cubicBezTo>
                    <a:cubicBezTo>
                      <a:pt x="623" y="21"/>
                      <a:pt x="620" y="10"/>
                      <a:pt x="61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5"/>
                      <a:pt x="6" y="41"/>
                      <a:pt x="13" y="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2" name="ïŝḻîḍe"/>
              <p:cNvSpPr/>
              <p:nvPr/>
            </p:nvSpPr>
            <p:spPr bwMode="auto">
              <a:xfrm>
                <a:off x="5745878" y="3377180"/>
                <a:ext cx="223399" cy="212947"/>
              </a:xfrm>
              <a:custGeom>
                <a:avLst/>
                <a:gdLst>
                  <a:gd name="T0" fmla="*/ 41 w 81"/>
                  <a:gd name="T1" fmla="*/ 77 h 77"/>
                  <a:gd name="T2" fmla="*/ 0 w 81"/>
                  <a:gd name="T3" fmla="*/ 39 h 77"/>
                  <a:gd name="T4" fmla="*/ 41 w 81"/>
                  <a:gd name="T5" fmla="*/ 0 h 77"/>
                  <a:gd name="T6" fmla="*/ 81 w 81"/>
                  <a:gd name="T7" fmla="*/ 39 h 77"/>
                  <a:gd name="T8" fmla="*/ 41 w 81"/>
                  <a:gd name="T9" fmla="*/ 77 h 77"/>
                  <a:gd name="T10" fmla="*/ 41 w 81"/>
                  <a:gd name="T11" fmla="*/ 4 h 77"/>
                  <a:gd name="T12" fmla="*/ 4 w 81"/>
                  <a:gd name="T13" fmla="*/ 39 h 77"/>
                  <a:gd name="T14" fmla="*/ 41 w 81"/>
                  <a:gd name="T15" fmla="*/ 73 h 77"/>
                  <a:gd name="T16" fmla="*/ 77 w 81"/>
                  <a:gd name="T17" fmla="*/ 39 h 77"/>
                  <a:gd name="T18" fmla="*/ 41 w 81"/>
                  <a:gd name="T19" fmla="*/ 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7">
                    <a:moveTo>
                      <a:pt x="41" y="77"/>
                    </a:moveTo>
                    <a:cubicBezTo>
                      <a:pt x="18" y="77"/>
                      <a:pt x="0" y="60"/>
                      <a:pt x="0" y="39"/>
                    </a:cubicBezTo>
                    <a:cubicBezTo>
                      <a:pt x="0" y="17"/>
                      <a:pt x="18" y="0"/>
                      <a:pt x="41" y="0"/>
                    </a:cubicBezTo>
                    <a:cubicBezTo>
                      <a:pt x="63" y="0"/>
                      <a:pt x="81" y="17"/>
                      <a:pt x="81" y="39"/>
                    </a:cubicBezTo>
                    <a:cubicBezTo>
                      <a:pt x="81" y="60"/>
                      <a:pt x="63" y="77"/>
                      <a:pt x="41" y="77"/>
                    </a:cubicBezTo>
                    <a:close/>
                    <a:moveTo>
                      <a:pt x="41" y="4"/>
                    </a:moveTo>
                    <a:cubicBezTo>
                      <a:pt x="21" y="4"/>
                      <a:pt x="4" y="19"/>
                      <a:pt x="4" y="39"/>
                    </a:cubicBezTo>
                    <a:cubicBezTo>
                      <a:pt x="4" y="58"/>
                      <a:pt x="21" y="73"/>
                      <a:pt x="41" y="73"/>
                    </a:cubicBezTo>
                    <a:cubicBezTo>
                      <a:pt x="61" y="73"/>
                      <a:pt x="77" y="58"/>
                      <a:pt x="77" y="39"/>
                    </a:cubicBezTo>
                    <a:cubicBezTo>
                      <a:pt x="77" y="19"/>
                      <a:pt x="61" y="4"/>
                      <a:pt x="41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3" name="íŝ1îdè"/>
              <p:cNvSpPr/>
              <p:nvPr/>
            </p:nvSpPr>
            <p:spPr bwMode="auto">
              <a:xfrm>
                <a:off x="5795522" y="2918625"/>
                <a:ext cx="297865" cy="438959"/>
              </a:xfrm>
              <a:custGeom>
                <a:avLst/>
                <a:gdLst>
                  <a:gd name="T0" fmla="*/ 54 w 108"/>
                  <a:gd name="T1" fmla="*/ 159 h 159"/>
                  <a:gd name="T2" fmla="*/ 16 w 108"/>
                  <a:gd name="T3" fmla="*/ 144 h 159"/>
                  <a:gd name="T4" fmla="*/ 0 w 108"/>
                  <a:gd name="T5" fmla="*/ 108 h 159"/>
                  <a:gd name="T6" fmla="*/ 9 w 108"/>
                  <a:gd name="T7" fmla="*/ 62 h 159"/>
                  <a:gd name="T8" fmla="*/ 29 w 108"/>
                  <a:gd name="T9" fmla="*/ 27 h 159"/>
                  <a:gd name="T10" fmla="*/ 30 w 108"/>
                  <a:gd name="T11" fmla="*/ 26 h 159"/>
                  <a:gd name="T12" fmla="*/ 53 w 108"/>
                  <a:gd name="T13" fmla="*/ 0 h 159"/>
                  <a:gd name="T14" fmla="*/ 76 w 108"/>
                  <a:gd name="T15" fmla="*/ 27 h 159"/>
                  <a:gd name="T16" fmla="*/ 98 w 108"/>
                  <a:gd name="T17" fmla="*/ 64 h 159"/>
                  <a:gd name="T18" fmla="*/ 108 w 108"/>
                  <a:gd name="T19" fmla="*/ 107 h 159"/>
                  <a:gd name="T20" fmla="*/ 99 w 108"/>
                  <a:gd name="T21" fmla="*/ 137 h 159"/>
                  <a:gd name="T22" fmla="*/ 55 w 108"/>
                  <a:gd name="T23" fmla="*/ 159 h 159"/>
                  <a:gd name="T24" fmla="*/ 54 w 108"/>
                  <a:gd name="T2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59">
                    <a:moveTo>
                      <a:pt x="54" y="159"/>
                    </a:moveTo>
                    <a:cubicBezTo>
                      <a:pt x="40" y="159"/>
                      <a:pt x="26" y="153"/>
                      <a:pt x="16" y="144"/>
                    </a:cubicBezTo>
                    <a:cubicBezTo>
                      <a:pt x="6" y="134"/>
                      <a:pt x="0" y="122"/>
                      <a:pt x="0" y="108"/>
                    </a:cubicBezTo>
                    <a:cubicBezTo>
                      <a:pt x="0" y="93"/>
                      <a:pt x="3" y="78"/>
                      <a:pt x="9" y="62"/>
                    </a:cubicBezTo>
                    <a:cubicBezTo>
                      <a:pt x="14" y="50"/>
                      <a:pt x="21" y="38"/>
                      <a:pt x="29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8" y="14"/>
                      <a:pt x="47" y="6"/>
                      <a:pt x="53" y="0"/>
                    </a:cubicBezTo>
                    <a:cubicBezTo>
                      <a:pt x="59" y="6"/>
                      <a:pt x="68" y="15"/>
                      <a:pt x="76" y="27"/>
                    </a:cubicBezTo>
                    <a:cubicBezTo>
                      <a:pt x="86" y="40"/>
                      <a:pt x="93" y="52"/>
                      <a:pt x="98" y="64"/>
                    </a:cubicBezTo>
                    <a:cubicBezTo>
                      <a:pt x="105" y="79"/>
                      <a:pt x="108" y="93"/>
                      <a:pt x="108" y="107"/>
                    </a:cubicBezTo>
                    <a:cubicBezTo>
                      <a:pt x="108" y="118"/>
                      <a:pt x="105" y="128"/>
                      <a:pt x="99" y="137"/>
                    </a:cubicBezTo>
                    <a:cubicBezTo>
                      <a:pt x="89" y="150"/>
                      <a:pt x="72" y="159"/>
                      <a:pt x="55" y="159"/>
                    </a:cubicBezTo>
                    <a:lnTo>
                      <a:pt x="54" y="15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4" name="îṧļïdé"/>
              <p:cNvSpPr/>
              <p:nvPr/>
            </p:nvSpPr>
            <p:spPr bwMode="auto">
              <a:xfrm>
                <a:off x="4206908" y="2494038"/>
                <a:ext cx="1723175" cy="540860"/>
              </a:xfrm>
              <a:custGeom>
                <a:avLst/>
                <a:gdLst>
                  <a:gd name="T0" fmla="*/ 624 w 624"/>
                  <a:gd name="T1" fmla="*/ 141 h 196"/>
                  <a:gd name="T2" fmla="*/ 607 w 624"/>
                  <a:gd name="T3" fmla="*/ 12 h 196"/>
                  <a:gd name="T4" fmla="*/ 592 w 624"/>
                  <a:gd name="T5" fmla="*/ 0 h 196"/>
                  <a:gd name="T6" fmla="*/ 583 w 624"/>
                  <a:gd name="T7" fmla="*/ 1 h 196"/>
                  <a:gd name="T8" fmla="*/ 571 w 624"/>
                  <a:gd name="T9" fmla="*/ 16 h 196"/>
                  <a:gd name="T10" fmla="*/ 572 w 624"/>
                  <a:gd name="T11" fmla="*/ 27 h 196"/>
                  <a:gd name="T12" fmla="*/ 54 w 624"/>
                  <a:gd name="T13" fmla="*/ 85 h 196"/>
                  <a:gd name="T14" fmla="*/ 54 w 624"/>
                  <a:gd name="T15" fmla="*/ 85 h 196"/>
                  <a:gd name="T16" fmla="*/ 54 w 624"/>
                  <a:gd name="T17" fmla="*/ 85 h 196"/>
                  <a:gd name="T18" fmla="*/ 4 w 624"/>
                  <a:gd name="T19" fmla="*/ 145 h 196"/>
                  <a:gd name="T20" fmla="*/ 67 w 624"/>
                  <a:gd name="T21" fmla="*/ 193 h 196"/>
                  <a:gd name="T22" fmla="*/ 67 w 624"/>
                  <a:gd name="T23" fmla="*/ 193 h 196"/>
                  <a:gd name="T24" fmla="*/ 68 w 624"/>
                  <a:gd name="T25" fmla="*/ 192 h 196"/>
                  <a:gd name="T26" fmla="*/ 585 w 624"/>
                  <a:gd name="T27" fmla="*/ 134 h 196"/>
                  <a:gd name="T28" fmla="*/ 587 w 624"/>
                  <a:gd name="T29" fmla="*/ 145 h 196"/>
                  <a:gd name="T30" fmla="*/ 602 w 624"/>
                  <a:gd name="T31" fmla="*/ 157 h 196"/>
                  <a:gd name="T32" fmla="*/ 611 w 624"/>
                  <a:gd name="T33" fmla="*/ 155 h 196"/>
                  <a:gd name="T34" fmla="*/ 624 w 624"/>
                  <a:gd name="T35" fmla="*/ 1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4" h="196">
                    <a:moveTo>
                      <a:pt x="624" y="141"/>
                    </a:moveTo>
                    <a:cubicBezTo>
                      <a:pt x="607" y="12"/>
                      <a:pt x="607" y="12"/>
                      <a:pt x="607" y="12"/>
                    </a:cubicBezTo>
                    <a:cubicBezTo>
                      <a:pt x="606" y="5"/>
                      <a:pt x="600" y="0"/>
                      <a:pt x="592" y="0"/>
                    </a:cubicBezTo>
                    <a:cubicBezTo>
                      <a:pt x="583" y="1"/>
                      <a:pt x="583" y="1"/>
                      <a:pt x="583" y="1"/>
                    </a:cubicBezTo>
                    <a:cubicBezTo>
                      <a:pt x="575" y="2"/>
                      <a:pt x="570" y="9"/>
                      <a:pt x="571" y="16"/>
                    </a:cubicBezTo>
                    <a:cubicBezTo>
                      <a:pt x="572" y="27"/>
                      <a:pt x="572" y="27"/>
                      <a:pt x="572" y="27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22" y="89"/>
                      <a:pt x="0" y="115"/>
                      <a:pt x="4" y="145"/>
                    </a:cubicBezTo>
                    <a:cubicBezTo>
                      <a:pt x="7" y="175"/>
                      <a:pt x="36" y="196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8" y="192"/>
                      <a:pt x="68" y="192"/>
                    </a:cubicBezTo>
                    <a:cubicBezTo>
                      <a:pt x="585" y="134"/>
                      <a:pt x="585" y="134"/>
                      <a:pt x="585" y="134"/>
                    </a:cubicBezTo>
                    <a:cubicBezTo>
                      <a:pt x="587" y="145"/>
                      <a:pt x="587" y="145"/>
                      <a:pt x="587" y="145"/>
                    </a:cubicBezTo>
                    <a:cubicBezTo>
                      <a:pt x="588" y="152"/>
                      <a:pt x="594" y="157"/>
                      <a:pt x="602" y="157"/>
                    </a:cubicBezTo>
                    <a:cubicBezTo>
                      <a:pt x="611" y="155"/>
                      <a:pt x="611" y="155"/>
                      <a:pt x="611" y="155"/>
                    </a:cubicBezTo>
                    <a:cubicBezTo>
                      <a:pt x="619" y="155"/>
                      <a:pt x="624" y="148"/>
                      <a:pt x="624" y="1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85" name="ïsḻídé"/>
              <p:cNvSpPr/>
              <p:nvPr/>
            </p:nvSpPr>
            <p:spPr bwMode="auto">
              <a:xfrm>
                <a:off x="4213440" y="2807579"/>
                <a:ext cx="1716644" cy="227318"/>
              </a:xfrm>
              <a:custGeom>
                <a:avLst/>
                <a:gdLst>
                  <a:gd name="T0" fmla="*/ 2 w 622"/>
                  <a:gd name="T1" fmla="*/ 31 h 82"/>
                  <a:gd name="T2" fmla="*/ 65 w 622"/>
                  <a:gd name="T3" fmla="*/ 79 h 82"/>
                  <a:gd name="T4" fmla="*/ 65 w 622"/>
                  <a:gd name="T5" fmla="*/ 79 h 82"/>
                  <a:gd name="T6" fmla="*/ 66 w 622"/>
                  <a:gd name="T7" fmla="*/ 78 h 82"/>
                  <a:gd name="T8" fmla="*/ 583 w 622"/>
                  <a:gd name="T9" fmla="*/ 20 h 82"/>
                  <a:gd name="T10" fmla="*/ 585 w 622"/>
                  <a:gd name="T11" fmla="*/ 31 h 82"/>
                  <a:gd name="T12" fmla="*/ 600 w 622"/>
                  <a:gd name="T13" fmla="*/ 43 h 82"/>
                  <a:gd name="T14" fmla="*/ 609 w 622"/>
                  <a:gd name="T15" fmla="*/ 41 h 82"/>
                  <a:gd name="T16" fmla="*/ 622 w 622"/>
                  <a:gd name="T17" fmla="*/ 27 h 82"/>
                  <a:gd name="T18" fmla="*/ 618 w 622"/>
                  <a:gd name="T19" fmla="*/ 0 h 82"/>
                  <a:gd name="T20" fmla="*/ 8 w 622"/>
                  <a:gd name="T21" fmla="*/ 0 h 82"/>
                  <a:gd name="T22" fmla="*/ 2 w 622"/>
                  <a:gd name="T23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2" h="82">
                    <a:moveTo>
                      <a:pt x="2" y="31"/>
                    </a:moveTo>
                    <a:cubicBezTo>
                      <a:pt x="5" y="61"/>
                      <a:pt x="34" y="82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6" y="78"/>
                      <a:pt x="66" y="78"/>
                    </a:cubicBezTo>
                    <a:cubicBezTo>
                      <a:pt x="583" y="20"/>
                      <a:pt x="583" y="20"/>
                      <a:pt x="583" y="20"/>
                    </a:cubicBezTo>
                    <a:cubicBezTo>
                      <a:pt x="585" y="31"/>
                      <a:pt x="585" y="31"/>
                      <a:pt x="585" y="31"/>
                    </a:cubicBezTo>
                    <a:cubicBezTo>
                      <a:pt x="586" y="38"/>
                      <a:pt x="592" y="43"/>
                      <a:pt x="600" y="43"/>
                    </a:cubicBezTo>
                    <a:cubicBezTo>
                      <a:pt x="609" y="41"/>
                      <a:pt x="609" y="41"/>
                      <a:pt x="609" y="41"/>
                    </a:cubicBezTo>
                    <a:cubicBezTo>
                      <a:pt x="617" y="41"/>
                      <a:pt x="622" y="34"/>
                      <a:pt x="622" y="27"/>
                    </a:cubicBezTo>
                    <a:cubicBezTo>
                      <a:pt x="618" y="0"/>
                      <a:pt x="618" y="0"/>
                      <a:pt x="6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9"/>
                      <a:pt x="0" y="20"/>
                      <a:pt x="2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grpSp>
            <p:nvGrpSpPr>
              <p:cNvPr id="86" name="íṡḻïdé"/>
              <p:cNvGrpSpPr/>
              <p:nvPr/>
            </p:nvGrpSpPr>
            <p:grpSpPr>
              <a:xfrm>
                <a:off x="5121406" y="3493452"/>
                <a:ext cx="1872109" cy="2653348"/>
                <a:chOff x="5121406" y="3493452"/>
                <a:chExt cx="1872109" cy="2653348"/>
              </a:xfrm>
            </p:grpSpPr>
            <p:sp>
              <p:nvSpPr>
                <p:cNvPr id="87" name="íṥḻiḍè"/>
                <p:cNvSpPr/>
                <p:nvPr/>
              </p:nvSpPr>
              <p:spPr bwMode="auto">
                <a:xfrm>
                  <a:off x="5121406" y="3493452"/>
                  <a:ext cx="1872109" cy="2653348"/>
                </a:xfrm>
                <a:custGeom>
                  <a:avLst/>
                  <a:gdLst>
                    <a:gd name="T0" fmla="*/ 339 w 678"/>
                    <a:gd name="T1" fmla="*/ 961 h 961"/>
                    <a:gd name="T2" fmla="*/ 99 w 678"/>
                    <a:gd name="T3" fmla="*/ 867 h 961"/>
                    <a:gd name="T4" fmla="*/ 0 w 678"/>
                    <a:gd name="T5" fmla="*/ 640 h 961"/>
                    <a:gd name="T6" fmla="*/ 68 w 678"/>
                    <a:gd name="T7" fmla="*/ 447 h 961"/>
                    <a:gd name="T8" fmla="*/ 241 w 678"/>
                    <a:gd name="T9" fmla="*/ 333 h 961"/>
                    <a:gd name="T10" fmla="*/ 243 w 678"/>
                    <a:gd name="T11" fmla="*/ 332 h 961"/>
                    <a:gd name="T12" fmla="*/ 243 w 678"/>
                    <a:gd name="T13" fmla="*/ 330 h 961"/>
                    <a:gd name="T14" fmla="*/ 242 w 678"/>
                    <a:gd name="T15" fmla="*/ 328 h 961"/>
                    <a:gd name="T16" fmla="*/ 242 w 678"/>
                    <a:gd name="T17" fmla="*/ 72 h 961"/>
                    <a:gd name="T18" fmla="*/ 235 w 678"/>
                    <a:gd name="T19" fmla="*/ 72 h 961"/>
                    <a:gd name="T20" fmla="*/ 204 w 678"/>
                    <a:gd name="T21" fmla="*/ 43 h 961"/>
                    <a:gd name="T22" fmla="*/ 204 w 678"/>
                    <a:gd name="T23" fmla="*/ 29 h 961"/>
                    <a:gd name="T24" fmla="*/ 235 w 678"/>
                    <a:gd name="T25" fmla="*/ 0 h 961"/>
                    <a:gd name="T26" fmla="*/ 443 w 678"/>
                    <a:gd name="T27" fmla="*/ 0 h 961"/>
                    <a:gd name="T28" fmla="*/ 474 w 678"/>
                    <a:gd name="T29" fmla="*/ 29 h 961"/>
                    <a:gd name="T30" fmla="*/ 474 w 678"/>
                    <a:gd name="T31" fmla="*/ 43 h 961"/>
                    <a:gd name="T32" fmla="*/ 443 w 678"/>
                    <a:gd name="T33" fmla="*/ 72 h 961"/>
                    <a:gd name="T34" fmla="*/ 436 w 678"/>
                    <a:gd name="T35" fmla="*/ 72 h 961"/>
                    <a:gd name="T36" fmla="*/ 436 w 678"/>
                    <a:gd name="T37" fmla="*/ 328 h 961"/>
                    <a:gd name="T38" fmla="*/ 436 w 678"/>
                    <a:gd name="T39" fmla="*/ 330 h 961"/>
                    <a:gd name="T40" fmla="*/ 436 w 678"/>
                    <a:gd name="T41" fmla="*/ 332 h 961"/>
                    <a:gd name="T42" fmla="*/ 438 w 678"/>
                    <a:gd name="T43" fmla="*/ 333 h 961"/>
                    <a:gd name="T44" fmla="*/ 610 w 678"/>
                    <a:gd name="T45" fmla="*/ 447 h 961"/>
                    <a:gd name="T46" fmla="*/ 678 w 678"/>
                    <a:gd name="T47" fmla="*/ 640 h 961"/>
                    <a:gd name="T48" fmla="*/ 579 w 678"/>
                    <a:gd name="T49" fmla="*/ 867 h 961"/>
                    <a:gd name="T50" fmla="*/ 339 w 678"/>
                    <a:gd name="T51" fmla="*/ 961 h 9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78" h="961">
                      <a:moveTo>
                        <a:pt x="339" y="961"/>
                      </a:moveTo>
                      <a:cubicBezTo>
                        <a:pt x="249" y="961"/>
                        <a:pt x="163" y="927"/>
                        <a:pt x="99" y="867"/>
                      </a:cubicBezTo>
                      <a:cubicBezTo>
                        <a:pt x="35" y="806"/>
                        <a:pt x="0" y="726"/>
                        <a:pt x="0" y="640"/>
                      </a:cubicBezTo>
                      <a:cubicBezTo>
                        <a:pt x="0" y="570"/>
                        <a:pt x="24" y="503"/>
                        <a:pt x="68" y="447"/>
                      </a:cubicBezTo>
                      <a:cubicBezTo>
                        <a:pt x="111" y="393"/>
                        <a:pt x="172" y="352"/>
                        <a:pt x="241" y="333"/>
                      </a:cubicBezTo>
                      <a:cubicBezTo>
                        <a:pt x="243" y="332"/>
                        <a:pt x="243" y="332"/>
                        <a:pt x="243" y="332"/>
                      </a:cubicBezTo>
                      <a:cubicBezTo>
                        <a:pt x="243" y="330"/>
                        <a:pt x="243" y="330"/>
                        <a:pt x="243" y="330"/>
                      </a:cubicBezTo>
                      <a:cubicBezTo>
                        <a:pt x="243" y="330"/>
                        <a:pt x="242" y="329"/>
                        <a:pt x="242" y="328"/>
                      </a:cubicBezTo>
                      <a:cubicBezTo>
                        <a:pt x="242" y="72"/>
                        <a:pt x="242" y="72"/>
                        <a:pt x="242" y="72"/>
                      </a:cubicBezTo>
                      <a:cubicBezTo>
                        <a:pt x="235" y="72"/>
                        <a:pt x="235" y="72"/>
                        <a:pt x="235" y="72"/>
                      </a:cubicBezTo>
                      <a:cubicBezTo>
                        <a:pt x="218" y="72"/>
                        <a:pt x="204" y="59"/>
                        <a:pt x="204" y="43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204" y="13"/>
                        <a:pt x="218" y="0"/>
                        <a:pt x="235" y="0"/>
                      </a:cubicBezTo>
                      <a:cubicBezTo>
                        <a:pt x="443" y="0"/>
                        <a:pt x="443" y="0"/>
                        <a:pt x="443" y="0"/>
                      </a:cubicBezTo>
                      <a:cubicBezTo>
                        <a:pt x="460" y="0"/>
                        <a:pt x="474" y="13"/>
                        <a:pt x="474" y="29"/>
                      </a:cubicBezTo>
                      <a:cubicBezTo>
                        <a:pt x="474" y="43"/>
                        <a:pt x="474" y="43"/>
                        <a:pt x="474" y="43"/>
                      </a:cubicBezTo>
                      <a:cubicBezTo>
                        <a:pt x="474" y="59"/>
                        <a:pt x="460" y="72"/>
                        <a:pt x="443" y="72"/>
                      </a:cubicBezTo>
                      <a:cubicBezTo>
                        <a:pt x="436" y="72"/>
                        <a:pt x="436" y="72"/>
                        <a:pt x="436" y="72"/>
                      </a:cubicBezTo>
                      <a:cubicBezTo>
                        <a:pt x="436" y="328"/>
                        <a:pt x="436" y="328"/>
                        <a:pt x="436" y="328"/>
                      </a:cubicBezTo>
                      <a:cubicBezTo>
                        <a:pt x="436" y="329"/>
                        <a:pt x="436" y="330"/>
                        <a:pt x="436" y="330"/>
                      </a:cubicBezTo>
                      <a:cubicBezTo>
                        <a:pt x="436" y="332"/>
                        <a:pt x="436" y="332"/>
                        <a:pt x="436" y="332"/>
                      </a:cubicBezTo>
                      <a:cubicBezTo>
                        <a:pt x="438" y="333"/>
                        <a:pt x="438" y="333"/>
                        <a:pt x="438" y="333"/>
                      </a:cubicBezTo>
                      <a:cubicBezTo>
                        <a:pt x="506" y="352"/>
                        <a:pt x="567" y="393"/>
                        <a:pt x="610" y="447"/>
                      </a:cubicBezTo>
                      <a:cubicBezTo>
                        <a:pt x="655" y="503"/>
                        <a:pt x="678" y="570"/>
                        <a:pt x="678" y="640"/>
                      </a:cubicBezTo>
                      <a:cubicBezTo>
                        <a:pt x="678" y="726"/>
                        <a:pt x="643" y="806"/>
                        <a:pt x="579" y="867"/>
                      </a:cubicBezTo>
                      <a:cubicBezTo>
                        <a:pt x="515" y="927"/>
                        <a:pt x="430" y="961"/>
                        <a:pt x="339" y="961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grpSp>
              <p:nvGrpSpPr>
                <p:cNvPr id="88" name="îṧḻïḋé"/>
                <p:cNvGrpSpPr/>
                <p:nvPr/>
              </p:nvGrpSpPr>
              <p:grpSpPr>
                <a:xfrm>
                  <a:off x="5148841" y="3518273"/>
                  <a:ext cx="1817239" cy="2599787"/>
                  <a:chOff x="5148841" y="3518273"/>
                  <a:chExt cx="1817239" cy="2599787"/>
                </a:xfrm>
              </p:grpSpPr>
              <p:sp>
                <p:nvSpPr>
                  <p:cNvPr id="89" name="ïṧlíde"/>
                  <p:cNvSpPr/>
                  <p:nvPr/>
                </p:nvSpPr>
                <p:spPr bwMode="auto">
                  <a:xfrm>
                    <a:off x="5223308" y="5599409"/>
                    <a:ext cx="1668306" cy="518651"/>
                  </a:xfrm>
                  <a:custGeom>
                    <a:avLst/>
                    <a:gdLst>
                      <a:gd name="T0" fmla="*/ 69 w 604"/>
                      <a:gd name="T1" fmla="*/ 97 h 188"/>
                      <a:gd name="T2" fmla="*/ 302 w 604"/>
                      <a:gd name="T3" fmla="*/ 188 h 188"/>
                      <a:gd name="T4" fmla="*/ 535 w 604"/>
                      <a:gd name="T5" fmla="*/ 97 h 188"/>
                      <a:gd name="T6" fmla="*/ 604 w 604"/>
                      <a:gd name="T7" fmla="*/ 0 h 188"/>
                      <a:gd name="T8" fmla="*/ 0 w 604"/>
                      <a:gd name="T9" fmla="*/ 0 h 188"/>
                      <a:gd name="T10" fmla="*/ 69 w 604"/>
                      <a:gd name="T11" fmla="*/ 97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4" h="188">
                        <a:moveTo>
                          <a:pt x="69" y="97"/>
                        </a:moveTo>
                        <a:cubicBezTo>
                          <a:pt x="132" y="156"/>
                          <a:pt x="214" y="188"/>
                          <a:pt x="302" y="188"/>
                        </a:cubicBezTo>
                        <a:cubicBezTo>
                          <a:pt x="390" y="188"/>
                          <a:pt x="473" y="156"/>
                          <a:pt x="535" y="97"/>
                        </a:cubicBezTo>
                        <a:cubicBezTo>
                          <a:pt x="565" y="69"/>
                          <a:pt x="588" y="36"/>
                          <a:pt x="60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6" y="36"/>
                          <a:pt x="40" y="69"/>
                          <a:pt x="69" y="97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1013"/>
                  </a:p>
                </p:txBody>
              </p:sp>
              <p:sp>
                <p:nvSpPr>
                  <p:cNvPr id="90" name="íṧḷíḍe"/>
                  <p:cNvSpPr/>
                  <p:nvPr/>
                </p:nvSpPr>
                <p:spPr bwMode="auto">
                  <a:xfrm>
                    <a:off x="5198487" y="3518273"/>
                    <a:ext cx="1717950" cy="1460583"/>
                  </a:xfrm>
                  <a:custGeom>
                    <a:avLst/>
                    <a:gdLst>
                      <a:gd name="T0" fmla="*/ 574 w 622"/>
                      <a:gd name="T1" fmla="*/ 444 h 529"/>
                      <a:gd name="T2" fmla="*/ 407 w 622"/>
                      <a:gd name="T3" fmla="*/ 333 h 529"/>
                      <a:gd name="T4" fmla="*/ 397 w 622"/>
                      <a:gd name="T5" fmla="*/ 330 h 529"/>
                      <a:gd name="T6" fmla="*/ 398 w 622"/>
                      <a:gd name="T7" fmla="*/ 321 h 529"/>
                      <a:gd name="T8" fmla="*/ 398 w 622"/>
                      <a:gd name="T9" fmla="*/ 319 h 529"/>
                      <a:gd name="T10" fmla="*/ 398 w 622"/>
                      <a:gd name="T11" fmla="*/ 53 h 529"/>
                      <a:gd name="T12" fmla="*/ 415 w 622"/>
                      <a:gd name="T13" fmla="*/ 53 h 529"/>
                      <a:gd name="T14" fmla="*/ 436 w 622"/>
                      <a:gd name="T15" fmla="*/ 34 h 529"/>
                      <a:gd name="T16" fmla="*/ 436 w 622"/>
                      <a:gd name="T17" fmla="*/ 20 h 529"/>
                      <a:gd name="T18" fmla="*/ 415 w 622"/>
                      <a:gd name="T19" fmla="*/ 0 h 529"/>
                      <a:gd name="T20" fmla="*/ 207 w 622"/>
                      <a:gd name="T21" fmla="*/ 0 h 529"/>
                      <a:gd name="T22" fmla="*/ 186 w 622"/>
                      <a:gd name="T23" fmla="*/ 20 h 529"/>
                      <a:gd name="T24" fmla="*/ 186 w 622"/>
                      <a:gd name="T25" fmla="*/ 34 h 529"/>
                      <a:gd name="T26" fmla="*/ 207 w 622"/>
                      <a:gd name="T27" fmla="*/ 53 h 529"/>
                      <a:gd name="T28" fmla="*/ 225 w 622"/>
                      <a:gd name="T29" fmla="*/ 53 h 529"/>
                      <a:gd name="T30" fmla="*/ 225 w 622"/>
                      <a:gd name="T31" fmla="*/ 319 h 529"/>
                      <a:gd name="T32" fmla="*/ 225 w 622"/>
                      <a:gd name="T33" fmla="*/ 321 h 529"/>
                      <a:gd name="T34" fmla="*/ 225 w 622"/>
                      <a:gd name="T35" fmla="*/ 330 h 529"/>
                      <a:gd name="T36" fmla="*/ 216 w 622"/>
                      <a:gd name="T37" fmla="*/ 333 h 529"/>
                      <a:gd name="T38" fmla="*/ 48 w 622"/>
                      <a:gd name="T39" fmla="*/ 444 h 529"/>
                      <a:gd name="T40" fmla="*/ 0 w 622"/>
                      <a:gd name="T41" fmla="*/ 529 h 529"/>
                      <a:gd name="T42" fmla="*/ 622 w 622"/>
                      <a:gd name="T43" fmla="*/ 529 h 529"/>
                      <a:gd name="T44" fmla="*/ 574 w 622"/>
                      <a:gd name="T45" fmla="*/ 444 h 5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22" h="529">
                        <a:moveTo>
                          <a:pt x="574" y="444"/>
                        </a:moveTo>
                        <a:cubicBezTo>
                          <a:pt x="532" y="391"/>
                          <a:pt x="473" y="352"/>
                          <a:pt x="407" y="333"/>
                        </a:cubicBezTo>
                        <a:cubicBezTo>
                          <a:pt x="397" y="330"/>
                          <a:pt x="397" y="330"/>
                          <a:pt x="397" y="330"/>
                        </a:cubicBezTo>
                        <a:cubicBezTo>
                          <a:pt x="398" y="321"/>
                          <a:pt x="398" y="321"/>
                          <a:pt x="398" y="321"/>
                        </a:cubicBezTo>
                        <a:cubicBezTo>
                          <a:pt x="398" y="320"/>
                          <a:pt x="398" y="320"/>
                          <a:pt x="398" y="319"/>
                        </a:cubicBezTo>
                        <a:cubicBezTo>
                          <a:pt x="398" y="53"/>
                          <a:pt x="398" y="53"/>
                          <a:pt x="398" y="53"/>
                        </a:cubicBezTo>
                        <a:cubicBezTo>
                          <a:pt x="415" y="53"/>
                          <a:pt x="415" y="53"/>
                          <a:pt x="415" y="53"/>
                        </a:cubicBezTo>
                        <a:cubicBezTo>
                          <a:pt x="427" y="53"/>
                          <a:pt x="436" y="45"/>
                          <a:pt x="436" y="34"/>
                        </a:cubicBezTo>
                        <a:cubicBezTo>
                          <a:pt x="436" y="20"/>
                          <a:pt x="436" y="20"/>
                          <a:pt x="436" y="20"/>
                        </a:cubicBezTo>
                        <a:cubicBezTo>
                          <a:pt x="436" y="9"/>
                          <a:pt x="427" y="0"/>
                          <a:pt x="415" y="0"/>
                        </a:cubicBezTo>
                        <a:cubicBezTo>
                          <a:pt x="207" y="0"/>
                          <a:pt x="207" y="0"/>
                          <a:pt x="207" y="0"/>
                        </a:cubicBezTo>
                        <a:cubicBezTo>
                          <a:pt x="196" y="0"/>
                          <a:pt x="186" y="9"/>
                          <a:pt x="186" y="20"/>
                        </a:cubicBezTo>
                        <a:cubicBezTo>
                          <a:pt x="186" y="34"/>
                          <a:pt x="186" y="34"/>
                          <a:pt x="186" y="34"/>
                        </a:cubicBezTo>
                        <a:cubicBezTo>
                          <a:pt x="186" y="45"/>
                          <a:pt x="196" y="53"/>
                          <a:pt x="207" y="53"/>
                        </a:cubicBezTo>
                        <a:cubicBezTo>
                          <a:pt x="225" y="53"/>
                          <a:pt x="225" y="53"/>
                          <a:pt x="225" y="53"/>
                        </a:cubicBezTo>
                        <a:cubicBezTo>
                          <a:pt x="225" y="319"/>
                          <a:pt x="225" y="319"/>
                          <a:pt x="225" y="319"/>
                        </a:cubicBezTo>
                        <a:cubicBezTo>
                          <a:pt x="225" y="320"/>
                          <a:pt x="225" y="320"/>
                          <a:pt x="225" y="321"/>
                        </a:cubicBezTo>
                        <a:cubicBezTo>
                          <a:pt x="225" y="330"/>
                          <a:pt x="225" y="330"/>
                          <a:pt x="225" y="330"/>
                        </a:cubicBezTo>
                        <a:cubicBezTo>
                          <a:pt x="216" y="333"/>
                          <a:pt x="216" y="333"/>
                          <a:pt x="216" y="333"/>
                        </a:cubicBezTo>
                        <a:cubicBezTo>
                          <a:pt x="149" y="352"/>
                          <a:pt x="90" y="391"/>
                          <a:pt x="48" y="444"/>
                        </a:cubicBezTo>
                        <a:cubicBezTo>
                          <a:pt x="27" y="470"/>
                          <a:pt x="11" y="499"/>
                          <a:pt x="0" y="529"/>
                        </a:cubicBezTo>
                        <a:cubicBezTo>
                          <a:pt x="622" y="529"/>
                          <a:pt x="622" y="529"/>
                          <a:pt x="622" y="529"/>
                        </a:cubicBezTo>
                        <a:cubicBezTo>
                          <a:pt x="611" y="499"/>
                          <a:pt x="595" y="470"/>
                          <a:pt x="574" y="444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9525">
                    <a:solidFill>
                      <a:schemeClr val="bg1">
                        <a:lumMod val="9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defTabSz="685800"/>
                    <a:endParaRPr lang="en-US" sz="1013"/>
                  </a:p>
                </p:txBody>
              </p:sp>
              <p:sp>
                <p:nvSpPr>
                  <p:cNvPr id="91" name="i$ḷïḋe"/>
                  <p:cNvSpPr/>
                  <p:nvPr/>
                </p:nvSpPr>
                <p:spPr bwMode="auto">
                  <a:xfrm>
                    <a:off x="5148841" y="4978856"/>
                    <a:ext cx="1817239" cy="620551"/>
                  </a:xfrm>
                  <a:custGeom>
                    <a:avLst/>
                    <a:gdLst>
                      <a:gd name="T0" fmla="*/ 640 w 658"/>
                      <a:gd name="T1" fmla="*/ 0 h 225"/>
                      <a:gd name="T2" fmla="*/ 18 w 658"/>
                      <a:gd name="T3" fmla="*/ 0 h 225"/>
                      <a:gd name="T4" fmla="*/ 0 w 658"/>
                      <a:gd name="T5" fmla="*/ 102 h 225"/>
                      <a:gd name="T6" fmla="*/ 27 w 658"/>
                      <a:gd name="T7" fmla="*/ 225 h 225"/>
                      <a:gd name="T8" fmla="*/ 631 w 658"/>
                      <a:gd name="T9" fmla="*/ 225 h 225"/>
                      <a:gd name="T10" fmla="*/ 658 w 658"/>
                      <a:gd name="T11" fmla="*/ 102 h 225"/>
                      <a:gd name="T12" fmla="*/ 640 w 658"/>
                      <a:gd name="T13" fmla="*/ 0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58" h="225">
                        <a:moveTo>
                          <a:pt x="640" y="0"/>
                        </a:move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6" y="33"/>
                          <a:pt x="0" y="67"/>
                          <a:pt x="0" y="102"/>
                        </a:cubicBezTo>
                        <a:cubicBezTo>
                          <a:pt x="0" y="145"/>
                          <a:pt x="9" y="187"/>
                          <a:pt x="27" y="225"/>
                        </a:cubicBezTo>
                        <a:cubicBezTo>
                          <a:pt x="631" y="225"/>
                          <a:pt x="631" y="225"/>
                          <a:pt x="631" y="225"/>
                        </a:cubicBezTo>
                        <a:cubicBezTo>
                          <a:pt x="649" y="187"/>
                          <a:pt x="658" y="145"/>
                          <a:pt x="658" y="102"/>
                        </a:cubicBezTo>
                        <a:cubicBezTo>
                          <a:pt x="658" y="67"/>
                          <a:pt x="652" y="33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1013"/>
                  </a:p>
                </p:txBody>
              </p:sp>
            </p:grpSp>
          </p:grpSp>
        </p:grpSp>
        <p:cxnSp>
          <p:nvCxnSpPr>
            <p:cNvPr id="59" name="直接连接符 58"/>
            <p:cNvCxnSpPr>
              <a:stCxn id="84" idx="9"/>
            </p:cNvCxnSpPr>
            <p:nvPr/>
          </p:nvCxnSpPr>
          <p:spPr>
            <a:xfrm flipH="1">
              <a:off x="673100" y="2894164"/>
              <a:ext cx="354485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îś1iḍe"/>
            <p:cNvGrpSpPr/>
            <p:nvPr/>
          </p:nvGrpSpPr>
          <p:grpSpPr>
            <a:xfrm>
              <a:off x="669925" y="2449148"/>
              <a:ext cx="2980026" cy="2622803"/>
              <a:chOff x="669925" y="2449148"/>
              <a:chExt cx="2980026" cy="2622803"/>
            </a:xfrm>
          </p:grpSpPr>
          <p:grpSp>
            <p:nvGrpSpPr>
              <p:cNvPr id="69" name="îsḷiďe"/>
              <p:cNvGrpSpPr/>
              <p:nvPr/>
            </p:nvGrpSpPr>
            <p:grpSpPr>
              <a:xfrm>
                <a:off x="673100" y="2449148"/>
                <a:ext cx="2976851" cy="1099513"/>
                <a:chOff x="673100" y="2449148"/>
                <a:chExt cx="2976851" cy="1099513"/>
              </a:xfrm>
            </p:grpSpPr>
            <p:sp>
              <p:nvSpPr>
                <p:cNvPr id="74" name="ï$liḋè">
                  <a:extLst>
                    <a:ext uri="{FF2B5EF4-FFF2-40B4-BE49-F238E27FC236}">
                      <a16:creationId xmlns:a16="http://schemas.microsoft.com/office/drawing/2014/main" id="{79969BF0-2219-4C08-A699-C08BB090AEFD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449148"/>
                  <a:ext cx="297685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75" name="îṡļiḋê">
                  <a:extLst>
                    <a:ext uri="{FF2B5EF4-FFF2-40B4-BE49-F238E27FC236}">
                      <a16:creationId xmlns:a16="http://schemas.microsoft.com/office/drawing/2014/main" id="{E7AFB6E7-8A91-47A0-BCE9-B216D78254A7}"/>
                    </a:ext>
                  </a:extLst>
                </p:cNvPr>
                <p:cNvSpPr/>
                <p:nvPr/>
              </p:nvSpPr>
              <p:spPr bwMode="auto">
                <a:xfrm>
                  <a:off x="673100" y="2890953"/>
                  <a:ext cx="2976851" cy="657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70" name="iṡlîďè">
                <a:extLst>
                  <a:ext uri="{FF2B5EF4-FFF2-40B4-BE49-F238E27FC236}">
                    <a16:creationId xmlns:a16="http://schemas.microsoft.com/office/drawing/2014/main" id="{1A50C353-B594-45AB-8CB7-A4CFECE7488C}"/>
                  </a:ext>
                </a:extLst>
              </p:cNvPr>
              <p:cNvSpPr/>
              <p:nvPr/>
            </p:nvSpPr>
            <p:spPr bwMode="auto">
              <a:xfrm>
                <a:off x="673100" y="3652599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sp>
            <p:nvSpPr>
              <p:cNvPr id="71" name="i$ḷíḍè">
                <a:extLst>
                  <a:ext uri="{FF2B5EF4-FFF2-40B4-BE49-F238E27FC236}">
                    <a16:creationId xmlns:a16="http://schemas.microsoft.com/office/drawing/2014/main" id="{C27746BC-479E-40AB-ABB8-26860C4237BE}"/>
                  </a:ext>
                </a:extLst>
              </p:cNvPr>
              <p:cNvSpPr/>
              <p:nvPr/>
            </p:nvSpPr>
            <p:spPr bwMode="auto">
              <a:xfrm>
                <a:off x="673100" y="4414243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69925" y="3600630"/>
                <a:ext cx="285451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669925" y="4362276"/>
                <a:ext cx="285451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ïslîdê"/>
            <p:cNvGrpSpPr/>
            <p:nvPr/>
          </p:nvGrpSpPr>
          <p:grpSpPr>
            <a:xfrm>
              <a:off x="8542049" y="1897166"/>
              <a:ext cx="2976851" cy="2622803"/>
              <a:chOff x="8542049" y="1897166"/>
              <a:chExt cx="2976851" cy="2622803"/>
            </a:xfrm>
          </p:grpSpPr>
          <p:sp>
            <p:nvSpPr>
              <p:cNvPr id="63" name="ïṩļïḍê">
                <a:extLst>
                  <a:ext uri="{FF2B5EF4-FFF2-40B4-BE49-F238E27FC236}">
                    <a16:creationId xmlns:a16="http://schemas.microsoft.com/office/drawing/2014/main" id="{79969BF0-2219-4C08-A699-C08BB090AEFD}"/>
                  </a:ext>
                </a:extLst>
              </p:cNvPr>
              <p:cNvSpPr txBox="1"/>
              <p:nvPr/>
            </p:nvSpPr>
            <p:spPr bwMode="auto">
              <a:xfrm>
                <a:off x="8542049" y="1897166"/>
                <a:ext cx="29768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4" name="ïṥlïḋe">
                <a:extLst>
                  <a:ext uri="{FF2B5EF4-FFF2-40B4-BE49-F238E27FC236}">
                    <a16:creationId xmlns:a16="http://schemas.microsoft.com/office/drawing/2014/main" id="{E7AFB6E7-8A91-47A0-BCE9-B216D78254A7}"/>
                  </a:ext>
                </a:extLst>
              </p:cNvPr>
              <p:cNvSpPr/>
              <p:nvPr/>
            </p:nvSpPr>
            <p:spPr bwMode="auto">
              <a:xfrm>
                <a:off x="8542049" y="2338971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sp>
            <p:nvSpPr>
              <p:cNvPr id="65" name="iŝļïḑé">
                <a:extLst>
                  <a:ext uri="{FF2B5EF4-FFF2-40B4-BE49-F238E27FC236}">
                    <a16:creationId xmlns:a16="http://schemas.microsoft.com/office/drawing/2014/main" id="{1A50C353-B594-45AB-8CB7-A4CFECE7488C}"/>
                  </a:ext>
                </a:extLst>
              </p:cNvPr>
              <p:cNvSpPr/>
              <p:nvPr/>
            </p:nvSpPr>
            <p:spPr bwMode="auto">
              <a:xfrm>
                <a:off x="8542049" y="3100617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sp>
            <p:nvSpPr>
              <p:cNvPr id="66" name="îśļïḋe">
                <a:extLst>
                  <a:ext uri="{FF2B5EF4-FFF2-40B4-BE49-F238E27FC236}">
                    <a16:creationId xmlns:a16="http://schemas.microsoft.com/office/drawing/2014/main" id="{C27746BC-479E-40AB-ABB8-26860C4237BE}"/>
                  </a:ext>
                </a:extLst>
              </p:cNvPr>
              <p:cNvSpPr/>
              <p:nvPr/>
            </p:nvSpPr>
            <p:spPr bwMode="auto">
              <a:xfrm>
                <a:off x="8542049" y="3862261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8664390" y="3048648"/>
                <a:ext cx="285451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8664390" y="3810294"/>
                <a:ext cx="285451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2" name="直接连接符 61"/>
            <p:cNvCxnSpPr>
              <a:stCxn id="80" idx="16"/>
            </p:cNvCxnSpPr>
            <p:nvPr/>
          </p:nvCxnSpPr>
          <p:spPr>
            <a:xfrm>
              <a:off x="7974047" y="2338971"/>
              <a:ext cx="35464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3681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8EED9E-B562-44F3-8EC3-B357EE218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427465-03B5-4A2B-B6D8-5035006E7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108FCA-40CD-438A-B8B0-059CD4E87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45" name="2348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4680"/>
            <a:ext cx="10845800" cy="4135507"/>
            <a:chOff x="673100" y="1314680"/>
            <a:chExt cx="10845800" cy="4135507"/>
          </a:xfrm>
        </p:grpSpPr>
        <p:grpSp>
          <p:nvGrpSpPr>
            <p:cNvPr id="46" name="ïsļíḍe"/>
            <p:cNvGrpSpPr/>
            <p:nvPr/>
          </p:nvGrpSpPr>
          <p:grpSpPr>
            <a:xfrm>
              <a:off x="673100" y="2762675"/>
              <a:ext cx="10845800" cy="2687512"/>
              <a:chOff x="673100" y="2826049"/>
              <a:chExt cx="10845800" cy="2687512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673100" y="4000689"/>
                <a:ext cx="108458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íṧľïďe"/>
              <p:cNvSpPr/>
              <p:nvPr/>
            </p:nvSpPr>
            <p:spPr>
              <a:xfrm>
                <a:off x="1755649" y="3796986"/>
                <a:ext cx="1530036" cy="407406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0" name="ïs1íḍ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1112370" y="4204392"/>
                <a:ext cx="2816594" cy="852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1" name="íṥ1idé"/>
              <p:cNvSpPr/>
              <p:nvPr/>
            </p:nvSpPr>
            <p:spPr>
              <a:xfrm>
                <a:off x="8906315" y="3796986"/>
                <a:ext cx="1530036" cy="407406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52" name="iṧļíḓ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8263036" y="4204392"/>
                <a:ext cx="2816594" cy="852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3" name="iṧļîďè"/>
              <p:cNvSpPr/>
              <p:nvPr/>
            </p:nvSpPr>
            <p:spPr>
              <a:xfrm>
                <a:off x="4403002" y="3004808"/>
                <a:ext cx="3385996" cy="199176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íśļîḓè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5293712" y="2826049"/>
                <a:ext cx="1604576" cy="357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200" b="1" dirty="0"/>
                  <a:t>Text here</a:t>
                </a:r>
                <a:endParaRPr lang="zh-CN" altLang="en-US" sz="1200" b="1" dirty="0"/>
              </a:p>
            </p:txBody>
          </p:sp>
          <p:sp>
            <p:nvSpPr>
              <p:cNvPr id="55" name="íşḻïd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5293712" y="3821931"/>
                <a:ext cx="1604576" cy="357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200" b="1" dirty="0"/>
                  <a:t>Text here</a:t>
                </a:r>
                <a:endParaRPr lang="zh-CN" altLang="en-US" sz="1200" b="1" dirty="0"/>
              </a:p>
            </p:txBody>
          </p:sp>
          <p:sp>
            <p:nvSpPr>
              <p:cNvPr id="56" name="iṣḷîďè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5293712" y="4816449"/>
                <a:ext cx="1604576" cy="357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1200" b="1" dirty="0"/>
                  <a:t>Text here</a:t>
                </a:r>
                <a:endParaRPr lang="zh-CN" altLang="en-US" sz="1200" b="1" dirty="0"/>
              </a:p>
            </p:txBody>
          </p:sp>
          <p:sp>
            <p:nvSpPr>
              <p:cNvPr id="57" name="îSļîd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4403002" y="5173965"/>
                <a:ext cx="3385996" cy="3395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58" name="ïš1íḓ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4403002" y="4179447"/>
                <a:ext cx="3385996" cy="3395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59" name="î$lîd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4403002" y="3183565"/>
                <a:ext cx="3385996" cy="3395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47" name="îṧḷîḑe">
              <a:extLst>
                <a:ext uri="{FF2B5EF4-FFF2-40B4-BE49-F238E27FC236}">
                  <a16:creationId xmlns:a16="http://schemas.microsoft.com/office/drawing/2014/main" id="{64DC2847-DA63-4AF3-B015-B0D0DC7F9B4A}"/>
                </a:ext>
              </a:extLst>
            </p:cNvPr>
            <p:cNvSpPr txBox="1"/>
            <p:nvPr/>
          </p:nvSpPr>
          <p:spPr>
            <a:xfrm>
              <a:off x="673102" y="1314680"/>
              <a:ext cx="10845796" cy="549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i="1" dirty="0"/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569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73" name="2186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26A1711-2222-4A41-9016-EE14CF88BC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13325"/>
            <a:chOff x="0" y="1130300"/>
            <a:chExt cx="12192000" cy="5013325"/>
          </a:xfrm>
        </p:grpSpPr>
        <p:sp>
          <p:nvSpPr>
            <p:cNvPr id="74" name="i$1ïḍe">
              <a:extLst>
                <a:ext uri="{FF2B5EF4-FFF2-40B4-BE49-F238E27FC236}">
                  <a16:creationId xmlns:a16="http://schemas.microsoft.com/office/drawing/2014/main" id="{644FD5FF-A998-4A3E-AE47-134FC0E51761}"/>
                </a:ext>
              </a:extLst>
            </p:cNvPr>
            <p:cNvSpPr/>
            <p:nvPr/>
          </p:nvSpPr>
          <p:spPr>
            <a:xfrm>
              <a:off x="0" y="4605337"/>
              <a:ext cx="12192000" cy="15382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000" b="1" i="1" dirty="0">
                  <a:solidFill>
                    <a:schemeClr val="tx1"/>
                  </a:solidFill>
                </a:rPr>
                <a:t>Unified fonts make reading more fluent.</a:t>
              </a:r>
              <a:endParaRPr lang="en-US" altLang="zh-CN" sz="1100" b="1" i="1" dirty="0">
                <a:solidFill>
                  <a:schemeClr val="tx1"/>
                </a:solidFill>
              </a:endParaRPr>
            </a:p>
          </p:txBody>
        </p:sp>
        <p:grpSp>
          <p:nvGrpSpPr>
            <p:cNvPr id="75" name="isliḑê">
              <a:extLst>
                <a:ext uri="{FF2B5EF4-FFF2-40B4-BE49-F238E27FC236}">
                  <a16:creationId xmlns:a16="http://schemas.microsoft.com/office/drawing/2014/main" id="{A39F686B-830D-40EE-B399-D8B2CD30A18D}"/>
                </a:ext>
              </a:extLst>
            </p:cNvPr>
            <p:cNvGrpSpPr/>
            <p:nvPr/>
          </p:nvGrpSpPr>
          <p:grpSpPr>
            <a:xfrm>
              <a:off x="4767945" y="2896172"/>
              <a:ext cx="2656111" cy="2712295"/>
              <a:chOff x="5108262" y="3058775"/>
              <a:chExt cx="2656111" cy="2712295"/>
            </a:xfrm>
            <a:solidFill>
              <a:schemeClr val="bg1">
                <a:lumMod val="75000"/>
              </a:schemeClr>
            </a:solidFill>
          </p:grpSpPr>
          <p:sp>
            <p:nvSpPr>
              <p:cNvPr id="177" name="îŝ1îdé">
                <a:extLst>
                  <a:ext uri="{FF2B5EF4-FFF2-40B4-BE49-F238E27FC236}">
                    <a16:creationId xmlns:a16="http://schemas.microsoft.com/office/drawing/2014/main" id="{E94A8079-3104-4B4D-B114-CA86142BF916}"/>
                  </a:ext>
                </a:extLst>
              </p:cNvPr>
              <p:cNvSpPr/>
              <p:nvPr/>
            </p:nvSpPr>
            <p:spPr bwMode="auto">
              <a:xfrm>
                <a:off x="7344576" y="4503876"/>
                <a:ext cx="419797" cy="1267194"/>
              </a:xfrm>
              <a:custGeom>
                <a:avLst/>
                <a:gdLst>
                  <a:gd name="T0" fmla="*/ 500 w 809"/>
                  <a:gd name="T1" fmla="*/ 992 h 2437"/>
                  <a:gd name="T2" fmla="*/ 501 w 809"/>
                  <a:gd name="T3" fmla="*/ 963 h 2437"/>
                  <a:gd name="T4" fmla="*/ 494 w 809"/>
                  <a:gd name="T5" fmla="*/ 851 h 2437"/>
                  <a:gd name="T6" fmla="*/ 478 w 809"/>
                  <a:gd name="T7" fmla="*/ 768 h 2437"/>
                  <a:gd name="T8" fmla="*/ 446 w 809"/>
                  <a:gd name="T9" fmla="*/ 667 h 2437"/>
                  <a:gd name="T10" fmla="*/ 399 w 809"/>
                  <a:gd name="T11" fmla="*/ 578 h 2437"/>
                  <a:gd name="T12" fmla="*/ 340 w 809"/>
                  <a:gd name="T13" fmla="*/ 503 h 2437"/>
                  <a:gd name="T14" fmla="*/ 267 w 809"/>
                  <a:gd name="T15" fmla="*/ 441 h 2437"/>
                  <a:gd name="T16" fmla="*/ 211 w 809"/>
                  <a:gd name="T17" fmla="*/ 394 h 2437"/>
                  <a:gd name="T18" fmla="*/ 146 w 809"/>
                  <a:gd name="T19" fmla="*/ 315 h 2437"/>
                  <a:gd name="T20" fmla="*/ 94 w 809"/>
                  <a:gd name="T21" fmla="*/ 215 h 2437"/>
                  <a:gd name="T22" fmla="*/ 53 w 809"/>
                  <a:gd name="T23" fmla="*/ 98 h 2437"/>
                  <a:gd name="T24" fmla="*/ 32 w 809"/>
                  <a:gd name="T25" fmla="*/ 0 h 2437"/>
                  <a:gd name="T26" fmla="*/ 14 w 809"/>
                  <a:gd name="T27" fmla="*/ 72 h 2437"/>
                  <a:gd name="T28" fmla="*/ 43 w 809"/>
                  <a:gd name="T29" fmla="*/ 171 h 2437"/>
                  <a:gd name="T30" fmla="*/ 91 w 809"/>
                  <a:gd name="T31" fmla="*/ 284 h 2437"/>
                  <a:gd name="T32" fmla="*/ 153 w 809"/>
                  <a:gd name="T33" fmla="*/ 378 h 2437"/>
                  <a:gd name="T34" fmla="*/ 228 w 809"/>
                  <a:gd name="T35" fmla="*/ 452 h 2437"/>
                  <a:gd name="T36" fmla="*/ 275 w 809"/>
                  <a:gd name="T37" fmla="*/ 488 h 2437"/>
                  <a:gd name="T38" fmla="*/ 347 w 809"/>
                  <a:gd name="T39" fmla="*/ 562 h 2437"/>
                  <a:gd name="T40" fmla="*/ 421 w 809"/>
                  <a:gd name="T41" fmla="*/ 688 h 2437"/>
                  <a:gd name="T42" fmla="*/ 454 w 809"/>
                  <a:gd name="T43" fmla="*/ 797 h 2437"/>
                  <a:gd name="T44" fmla="*/ 468 w 809"/>
                  <a:gd name="T45" fmla="*/ 901 h 2437"/>
                  <a:gd name="T46" fmla="*/ 469 w 809"/>
                  <a:gd name="T47" fmla="*/ 988 h 2437"/>
                  <a:gd name="T48" fmla="*/ 442 w 809"/>
                  <a:gd name="T49" fmla="*/ 1245 h 2437"/>
                  <a:gd name="T50" fmla="*/ 355 w 809"/>
                  <a:gd name="T51" fmla="*/ 1268 h 2437"/>
                  <a:gd name="T52" fmla="*/ 258 w 809"/>
                  <a:gd name="T53" fmla="*/ 1331 h 2437"/>
                  <a:gd name="T54" fmla="*/ 188 w 809"/>
                  <a:gd name="T55" fmla="*/ 1424 h 2437"/>
                  <a:gd name="T56" fmla="*/ 154 w 809"/>
                  <a:gd name="T57" fmla="*/ 1540 h 2437"/>
                  <a:gd name="T58" fmla="*/ 154 w 809"/>
                  <a:gd name="T59" fmla="*/ 2126 h 2437"/>
                  <a:gd name="T60" fmla="*/ 164 w 809"/>
                  <a:gd name="T61" fmla="*/ 2191 h 2437"/>
                  <a:gd name="T62" fmla="*/ 209 w 809"/>
                  <a:gd name="T63" fmla="*/ 2292 h 2437"/>
                  <a:gd name="T64" fmla="*/ 298 w 809"/>
                  <a:gd name="T65" fmla="*/ 2380 h 2437"/>
                  <a:gd name="T66" fmla="*/ 399 w 809"/>
                  <a:gd name="T67" fmla="*/ 2426 h 2437"/>
                  <a:gd name="T68" fmla="*/ 465 w 809"/>
                  <a:gd name="T69" fmla="*/ 2437 h 2437"/>
                  <a:gd name="T70" fmla="*/ 515 w 809"/>
                  <a:gd name="T71" fmla="*/ 2435 h 2437"/>
                  <a:gd name="T72" fmla="*/ 579 w 809"/>
                  <a:gd name="T73" fmla="*/ 2422 h 2437"/>
                  <a:gd name="T74" fmla="*/ 691 w 809"/>
                  <a:gd name="T75" fmla="*/ 2361 h 2437"/>
                  <a:gd name="T76" fmla="*/ 770 w 809"/>
                  <a:gd name="T77" fmla="*/ 2265 h 2437"/>
                  <a:gd name="T78" fmla="*/ 802 w 809"/>
                  <a:gd name="T79" fmla="*/ 2175 h 2437"/>
                  <a:gd name="T80" fmla="*/ 809 w 809"/>
                  <a:gd name="T81" fmla="*/ 2109 h 2437"/>
                  <a:gd name="T82" fmla="*/ 804 w 809"/>
                  <a:gd name="T83" fmla="*/ 1510 h 2437"/>
                  <a:gd name="T84" fmla="*/ 762 w 809"/>
                  <a:gd name="T85" fmla="*/ 1400 h 2437"/>
                  <a:gd name="T86" fmla="*/ 685 w 809"/>
                  <a:gd name="T87" fmla="*/ 1314 h 2437"/>
                  <a:gd name="T88" fmla="*/ 583 w 809"/>
                  <a:gd name="T89" fmla="*/ 1259 h 2437"/>
                  <a:gd name="T90" fmla="*/ 524 w 809"/>
                  <a:gd name="T91" fmla="*/ 1494 h 2437"/>
                  <a:gd name="T92" fmla="*/ 512 w 809"/>
                  <a:gd name="T93" fmla="*/ 1528 h 2437"/>
                  <a:gd name="T94" fmla="*/ 478 w 809"/>
                  <a:gd name="T95" fmla="*/ 1542 h 2437"/>
                  <a:gd name="T96" fmla="*/ 453 w 809"/>
                  <a:gd name="T97" fmla="*/ 1534 h 2437"/>
                  <a:gd name="T98" fmla="*/ 434 w 809"/>
                  <a:gd name="T99" fmla="*/ 1503 h 2437"/>
                  <a:gd name="T100" fmla="*/ 434 w 809"/>
                  <a:gd name="T101" fmla="*/ 1361 h 2437"/>
                  <a:gd name="T102" fmla="*/ 453 w 809"/>
                  <a:gd name="T103" fmla="*/ 1330 h 2437"/>
                  <a:gd name="T104" fmla="*/ 478 w 809"/>
                  <a:gd name="T105" fmla="*/ 1322 h 2437"/>
                  <a:gd name="T106" fmla="*/ 512 w 809"/>
                  <a:gd name="T107" fmla="*/ 1335 h 2437"/>
                  <a:gd name="T108" fmla="*/ 524 w 809"/>
                  <a:gd name="T109" fmla="*/ 1370 h 2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9" h="2437">
                    <a:moveTo>
                      <a:pt x="524" y="1245"/>
                    </a:moveTo>
                    <a:lnTo>
                      <a:pt x="524" y="1142"/>
                    </a:lnTo>
                    <a:lnTo>
                      <a:pt x="500" y="1142"/>
                    </a:lnTo>
                    <a:lnTo>
                      <a:pt x="500" y="992"/>
                    </a:lnTo>
                    <a:lnTo>
                      <a:pt x="500" y="992"/>
                    </a:lnTo>
                    <a:lnTo>
                      <a:pt x="501" y="990"/>
                    </a:lnTo>
                    <a:lnTo>
                      <a:pt x="501" y="990"/>
                    </a:lnTo>
                    <a:lnTo>
                      <a:pt x="501" y="963"/>
                    </a:lnTo>
                    <a:lnTo>
                      <a:pt x="501" y="935"/>
                    </a:lnTo>
                    <a:lnTo>
                      <a:pt x="500" y="908"/>
                    </a:lnTo>
                    <a:lnTo>
                      <a:pt x="497" y="879"/>
                    </a:lnTo>
                    <a:lnTo>
                      <a:pt x="494" y="851"/>
                    </a:lnTo>
                    <a:lnTo>
                      <a:pt x="490" y="823"/>
                    </a:lnTo>
                    <a:lnTo>
                      <a:pt x="485" y="795"/>
                    </a:lnTo>
                    <a:lnTo>
                      <a:pt x="478" y="768"/>
                    </a:lnTo>
                    <a:lnTo>
                      <a:pt x="478" y="768"/>
                    </a:lnTo>
                    <a:lnTo>
                      <a:pt x="472" y="742"/>
                    </a:lnTo>
                    <a:lnTo>
                      <a:pt x="464" y="717"/>
                    </a:lnTo>
                    <a:lnTo>
                      <a:pt x="455" y="691"/>
                    </a:lnTo>
                    <a:lnTo>
                      <a:pt x="446" y="667"/>
                    </a:lnTo>
                    <a:lnTo>
                      <a:pt x="435" y="644"/>
                    </a:lnTo>
                    <a:lnTo>
                      <a:pt x="425" y="621"/>
                    </a:lnTo>
                    <a:lnTo>
                      <a:pt x="412" y="600"/>
                    </a:lnTo>
                    <a:lnTo>
                      <a:pt x="399" y="578"/>
                    </a:lnTo>
                    <a:lnTo>
                      <a:pt x="386" y="558"/>
                    </a:lnTo>
                    <a:lnTo>
                      <a:pt x="371" y="539"/>
                    </a:lnTo>
                    <a:lnTo>
                      <a:pt x="356" y="520"/>
                    </a:lnTo>
                    <a:lnTo>
                      <a:pt x="340" y="503"/>
                    </a:lnTo>
                    <a:lnTo>
                      <a:pt x="324" y="487"/>
                    </a:lnTo>
                    <a:lnTo>
                      <a:pt x="305" y="471"/>
                    </a:lnTo>
                    <a:lnTo>
                      <a:pt x="287" y="456"/>
                    </a:lnTo>
                    <a:lnTo>
                      <a:pt x="267" y="441"/>
                    </a:lnTo>
                    <a:lnTo>
                      <a:pt x="267" y="441"/>
                    </a:lnTo>
                    <a:lnTo>
                      <a:pt x="248" y="426"/>
                    </a:lnTo>
                    <a:lnTo>
                      <a:pt x="230" y="411"/>
                    </a:lnTo>
                    <a:lnTo>
                      <a:pt x="211" y="394"/>
                    </a:lnTo>
                    <a:lnTo>
                      <a:pt x="195" y="375"/>
                    </a:lnTo>
                    <a:lnTo>
                      <a:pt x="177" y="356"/>
                    </a:lnTo>
                    <a:lnTo>
                      <a:pt x="161" y="336"/>
                    </a:lnTo>
                    <a:lnTo>
                      <a:pt x="146" y="315"/>
                    </a:lnTo>
                    <a:lnTo>
                      <a:pt x="133" y="290"/>
                    </a:lnTo>
                    <a:lnTo>
                      <a:pt x="119" y="267"/>
                    </a:lnTo>
                    <a:lnTo>
                      <a:pt x="106" y="242"/>
                    </a:lnTo>
                    <a:lnTo>
                      <a:pt x="94" y="215"/>
                    </a:lnTo>
                    <a:lnTo>
                      <a:pt x="83" y="188"/>
                    </a:lnTo>
                    <a:lnTo>
                      <a:pt x="72" y="159"/>
                    </a:lnTo>
                    <a:lnTo>
                      <a:pt x="63" y="129"/>
                    </a:lnTo>
                    <a:lnTo>
                      <a:pt x="53" y="98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39" y="33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6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23" y="106"/>
                    </a:lnTo>
                    <a:lnTo>
                      <a:pt x="32" y="140"/>
                    </a:lnTo>
                    <a:lnTo>
                      <a:pt x="43" y="171"/>
                    </a:lnTo>
                    <a:lnTo>
                      <a:pt x="53" y="200"/>
                    </a:lnTo>
                    <a:lnTo>
                      <a:pt x="66" y="230"/>
                    </a:lnTo>
                    <a:lnTo>
                      <a:pt x="78" y="257"/>
                    </a:lnTo>
                    <a:lnTo>
                      <a:pt x="91" y="284"/>
                    </a:lnTo>
                    <a:lnTo>
                      <a:pt x="106" y="309"/>
                    </a:lnTo>
                    <a:lnTo>
                      <a:pt x="121" y="333"/>
                    </a:lnTo>
                    <a:lnTo>
                      <a:pt x="137" y="356"/>
                    </a:lnTo>
                    <a:lnTo>
                      <a:pt x="153" y="378"/>
                    </a:lnTo>
                    <a:lnTo>
                      <a:pt x="170" y="398"/>
                    </a:lnTo>
                    <a:lnTo>
                      <a:pt x="189" y="418"/>
                    </a:lnTo>
                    <a:lnTo>
                      <a:pt x="208" y="436"/>
                    </a:lnTo>
                    <a:lnTo>
                      <a:pt x="228" y="452"/>
                    </a:lnTo>
                    <a:lnTo>
                      <a:pt x="250" y="468"/>
                    </a:lnTo>
                    <a:lnTo>
                      <a:pt x="250" y="468"/>
                    </a:lnTo>
                    <a:lnTo>
                      <a:pt x="261" y="476"/>
                    </a:lnTo>
                    <a:lnTo>
                      <a:pt x="275" y="488"/>
                    </a:lnTo>
                    <a:lnTo>
                      <a:pt x="291" y="501"/>
                    </a:lnTo>
                    <a:lnTo>
                      <a:pt x="309" y="519"/>
                    </a:lnTo>
                    <a:lnTo>
                      <a:pt x="328" y="539"/>
                    </a:lnTo>
                    <a:lnTo>
                      <a:pt x="347" y="562"/>
                    </a:lnTo>
                    <a:lnTo>
                      <a:pt x="365" y="589"/>
                    </a:lnTo>
                    <a:lnTo>
                      <a:pt x="386" y="618"/>
                    </a:lnTo>
                    <a:lnTo>
                      <a:pt x="403" y="652"/>
                    </a:lnTo>
                    <a:lnTo>
                      <a:pt x="421" y="688"/>
                    </a:lnTo>
                    <a:lnTo>
                      <a:pt x="435" y="729"/>
                    </a:lnTo>
                    <a:lnTo>
                      <a:pt x="442" y="750"/>
                    </a:lnTo>
                    <a:lnTo>
                      <a:pt x="447" y="773"/>
                    </a:lnTo>
                    <a:lnTo>
                      <a:pt x="454" y="797"/>
                    </a:lnTo>
                    <a:lnTo>
                      <a:pt x="458" y="822"/>
                    </a:lnTo>
                    <a:lnTo>
                      <a:pt x="462" y="847"/>
                    </a:lnTo>
                    <a:lnTo>
                      <a:pt x="465" y="873"/>
                    </a:lnTo>
                    <a:lnTo>
                      <a:pt x="468" y="901"/>
                    </a:lnTo>
                    <a:lnTo>
                      <a:pt x="469" y="929"/>
                    </a:lnTo>
                    <a:lnTo>
                      <a:pt x="469" y="959"/>
                    </a:lnTo>
                    <a:lnTo>
                      <a:pt x="469" y="988"/>
                    </a:lnTo>
                    <a:lnTo>
                      <a:pt x="469" y="988"/>
                    </a:lnTo>
                    <a:lnTo>
                      <a:pt x="468" y="992"/>
                    </a:lnTo>
                    <a:lnTo>
                      <a:pt x="468" y="1142"/>
                    </a:lnTo>
                    <a:lnTo>
                      <a:pt x="442" y="1142"/>
                    </a:lnTo>
                    <a:lnTo>
                      <a:pt x="442" y="1245"/>
                    </a:lnTo>
                    <a:lnTo>
                      <a:pt x="442" y="1245"/>
                    </a:lnTo>
                    <a:lnTo>
                      <a:pt x="412" y="1251"/>
                    </a:lnTo>
                    <a:lnTo>
                      <a:pt x="383" y="1257"/>
                    </a:lnTo>
                    <a:lnTo>
                      <a:pt x="355" y="1268"/>
                    </a:lnTo>
                    <a:lnTo>
                      <a:pt x="329" y="1280"/>
                    </a:lnTo>
                    <a:lnTo>
                      <a:pt x="304" y="1295"/>
                    </a:lnTo>
                    <a:lnTo>
                      <a:pt x="279" y="1312"/>
                    </a:lnTo>
                    <a:lnTo>
                      <a:pt x="258" y="1331"/>
                    </a:lnTo>
                    <a:lnTo>
                      <a:pt x="236" y="1353"/>
                    </a:lnTo>
                    <a:lnTo>
                      <a:pt x="219" y="1374"/>
                    </a:lnTo>
                    <a:lnTo>
                      <a:pt x="201" y="1399"/>
                    </a:lnTo>
                    <a:lnTo>
                      <a:pt x="188" y="1424"/>
                    </a:lnTo>
                    <a:lnTo>
                      <a:pt x="176" y="1452"/>
                    </a:lnTo>
                    <a:lnTo>
                      <a:pt x="166" y="1481"/>
                    </a:lnTo>
                    <a:lnTo>
                      <a:pt x="160" y="1509"/>
                    </a:lnTo>
                    <a:lnTo>
                      <a:pt x="154" y="1540"/>
                    </a:lnTo>
                    <a:lnTo>
                      <a:pt x="153" y="1571"/>
                    </a:lnTo>
                    <a:lnTo>
                      <a:pt x="153" y="2109"/>
                    </a:lnTo>
                    <a:lnTo>
                      <a:pt x="153" y="2109"/>
                    </a:lnTo>
                    <a:lnTo>
                      <a:pt x="154" y="2126"/>
                    </a:lnTo>
                    <a:lnTo>
                      <a:pt x="156" y="2142"/>
                    </a:lnTo>
                    <a:lnTo>
                      <a:pt x="157" y="2158"/>
                    </a:lnTo>
                    <a:lnTo>
                      <a:pt x="160" y="2175"/>
                    </a:lnTo>
                    <a:lnTo>
                      <a:pt x="164" y="2191"/>
                    </a:lnTo>
                    <a:lnTo>
                      <a:pt x="168" y="2207"/>
                    </a:lnTo>
                    <a:lnTo>
                      <a:pt x="180" y="2236"/>
                    </a:lnTo>
                    <a:lnTo>
                      <a:pt x="193" y="2265"/>
                    </a:lnTo>
                    <a:lnTo>
                      <a:pt x="209" y="2292"/>
                    </a:lnTo>
                    <a:lnTo>
                      <a:pt x="228" y="2317"/>
                    </a:lnTo>
                    <a:lnTo>
                      <a:pt x="250" y="2341"/>
                    </a:lnTo>
                    <a:lnTo>
                      <a:pt x="273" y="2361"/>
                    </a:lnTo>
                    <a:lnTo>
                      <a:pt x="298" y="2380"/>
                    </a:lnTo>
                    <a:lnTo>
                      <a:pt x="325" y="2398"/>
                    </a:lnTo>
                    <a:lnTo>
                      <a:pt x="353" y="2411"/>
                    </a:lnTo>
                    <a:lnTo>
                      <a:pt x="384" y="2422"/>
                    </a:lnTo>
                    <a:lnTo>
                      <a:pt x="399" y="2426"/>
                    </a:lnTo>
                    <a:lnTo>
                      <a:pt x="415" y="2430"/>
                    </a:lnTo>
                    <a:lnTo>
                      <a:pt x="431" y="2433"/>
                    </a:lnTo>
                    <a:lnTo>
                      <a:pt x="447" y="2435"/>
                    </a:lnTo>
                    <a:lnTo>
                      <a:pt x="465" y="2437"/>
                    </a:lnTo>
                    <a:lnTo>
                      <a:pt x="481" y="2437"/>
                    </a:lnTo>
                    <a:lnTo>
                      <a:pt x="481" y="2437"/>
                    </a:lnTo>
                    <a:lnTo>
                      <a:pt x="499" y="2437"/>
                    </a:lnTo>
                    <a:lnTo>
                      <a:pt x="515" y="2435"/>
                    </a:lnTo>
                    <a:lnTo>
                      <a:pt x="532" y="2433"/>
                    </a:lnTo>
                    <a:lnTo>
                      <a:pt x="548" y="2430"/>
                    </a:lnTo>
                    <a:lnTo>
                      <a:pt x="563" y="2426"/>
                    </a:lnTo>
                    <a:lnTo>
                      <a:pt x="579" y="2422"/>
                    </a:lnTo>
                    <a:lnTo>
                      <a:pt x="609" y="2411"/>
                    </a:lnTo>
                    <a:lnTo>
                      <a:pt x="638" y="2398"/>
                    </a:lnTo>
                    <a:lnTo>
                      <a:pt x="665" y="2380"/>
                    </a:lnTo>
                    <a:lnTo>
                      <a:pt x="691" y="2361"/>
                    </a:lnTo>
                    <a:lnTo>
                      <a:pt x="714" y="2341"/>
                    </a:lnTo>
                    <a:lnTo>
                      <a:pt x="735" y="2317"/>
                    </a:lnTo>
                    <a:lnTo>
                      <a:pt x="754" y="2292"/>
                    </a:lnTo>
                    <a:lnTo>
                      <a:pt x="770" y="2265"/>
                    </a:lnTo>
                    <a:lnTo>
                      <a:pt x="784" y="2236"/>
                    </a:lnTo>
                    <a:lnTo>
                      <a:pt x="794" y="2207"/>
                    </a:lnTo>
                    <a:lnTo>
                      <a:pt x="800" y="2191"/>
                    </a:lnTo>
                    <a:lnTo>
                      <a:pt x="802" y="2175"/>
                    </a:lnTo>
                    <a:lnTo>
                      <a:pt x="806" y="2158"/>
                    </a:lnTo>
                    <a:lnTo>
                      <a:pt x="808" y="2142"/>
                    </a:lnTo>
                    <a:lnTo>
                      <a:pt x="809" y="2126"/>
                    </a:lnTo>
                    <a:lnTo>
                      <a:pt x="809" y="2109"/>
                    </a:lnTo>
                    <a:lnTo>
                      <a:pt x="809" y="1571"/>
                    </a:lnTo>
                    <a:lnTo>
                      <a:pt x="809" y="1571"/>
                    </a:lnTo>
                    <a:lnTo>
                      <a:pt x="808" y="1540"/>
                    </a:lnTo>
                    <a:lnTo>
                      <a:pt x="804" y="1510"/>
                    </a:lnTo>
                    <a:lnTo>
                      <a:pt x="797" y="1481"/>
                    </a:lnTo>
                    <a:lnTo>
                      <a:pt x="788" y="1452"/>
                    </a:lnTo>
                    <a:lnTo>
                      <a:pt x="776" y="1425"/>
                    </a:lnTo>
                    <a:lnTo>
                      <a:pt x="762" y="1400"/>
                    </a:lnTo>
                    <a:lnTo>
                      <a:pt x="746" y="1376"/>
                    </a:lnTo>
                    <a:lnTo>
                      <a:pt x="727" y="1353"/>
                    </a:lnTo>
                    <a:lnTo>
                      <a:pt x="707" y="1333"/>
                    </a:lnTo>
                    <a:lnTo>
                      <a:pt x="685" y="1314"/>
                    </a:lnTo>
                    <a:lnTo>
                      <a:pt x="663" y="1296"/>
                    </a:lnTo>
                    <a:lnTo>
                      <a:pt x="637" y="1282"/>
                    </a:lnTo>
                    <a:lnTo>
                      <a:pt x="610" y="1269"/>
                    </a:lnTo>
                    <a:lnTo>
                      <a:pt x="583" y="1259"/>
                    </a:lnTo>
                    <a:lnTo>
                      <a:pt x="554" y="1251"/>
                    </a:lnTo>
                    <a:lnTo>
                      <a:pt x="524" y="1245"/>
                    </a:lnTo>
                    <a:close/>
                    <a:moveTo>
                      <a:pt x="524" y="1494"/>
                    </a:moveTo>
                    <a:lnTo>
                      <a:pt x="524" y="1494"/>
                    </a:lnTo>
                    <a:lnTo>
                      <a:pt x="524" y="1503"/>
                    </a:lnTo>
                    <a:lnTo>
                      <a:pt x="521" y="1513"/>
                    </a:lnTo>
                    <a:lnTo>
                      <a:pt x="517" y="1521"/>
                    </a:lnTo>
                    <a:lnTo>
                      <a:pt x="512" y="1528"/>
                    </a:lnTo>
                    <a:lnTo>
                      <a:pt x="505" y="1534"/>
                    </a:lnTo>
                    <a:lnTo>
                      <a:pt x="497" y="1538"/>
                    </a:lnTo>
                    <a:lnTo>
                      <a:pt x="489" y="1541"/>
                    </a:lnTo>
                    <a:lnTo>
                      <a:pt x="478" y="1542"/>
                    </a:lnTo>
                    <a:lnTo>
                      <a:pt x="478" y="1542"/>
                    </a:lnTo>
                    <a:lnTo>
                      <a:pt x="469" y="1541"/>
                    </a:lnTo>
                    <a:lnTo>
                      <a:pt x="461" y="1538"/>
                    </a:lnTo>
                    <a:lnTo>
                      <a:pt x="453" y="1534"/>
                    </a:lnTo>
                    <a:lnTo>
                      <a:pt x="446" y="1528"/>
                    </a:lnTo>
                    <a:lnTo>
                      <a:pt x="441" y="1521"/>
                    </a:lnTo>
                    <a:lnTo>
                      <a:pt x="437" y="1513"/>
                    </a:lnTo>
                    <a:lnTo>
                      <a:pt x="434" y="1503"/>
                    </a:lnTo>
                    <a:lnTo>
                      <a:pt x="433" y="1494"/>
                    </a:lnTo>
                    <a:lnTo>
                      <a:pt x="433" y="1370"/>
                    </a:lnTo>
                    <a:lnTo>
                      <a:pt x="433" y="1370"/>
                    </a:lnTo>
                    <a:lnTo>
                      <a:pt x="434" y="1361"/>
                    </a:lnTo>
                    <a:lnTo>
                      <a:pt x="437" y="1351"/>
                    </a:lnTo>
                    <a:lnTo>
                      <a:pt x="441" y="1343"/>
                    </a:lnTo>
                    <a:lnTo>
                      <a:pt x="446" y="1335"/>
                    </a:lnTo>
                    <a:lnTo>
                      <a:pt x="453" y="1330"/>
                    </a:lnTo>
                    <a:lnTo>
                      <a:pt x="461" y="1326"/>
                    </a:lnTo>
                    <a:lnTo>
                      <a:pt x="469" y="1323"/>
                    </a:lnTo>
                    <a:lnTo>
                      <a:pt x="478" y="1322"/>
                    </a:lnTo>
                    <a:lnTo>
                      <a:pt x="478" y="1322"/>
                    </a:lnTo>
                    <a:lnTo>
                      <a:pt x="489" y="1323"/>
                    </a:lnTo>
                    <a:lnTo>
                      <a:pt x="497" y="1326"/>
                    </a:lnTo>
                    <a:lnTo>
                      <a:pt x="505" y="1330"/>
                    </a:lnTo>
                    <a:lnTo>
                      <a:pt x="512" y="1335"/>
                    </a:lnTo>
                    <a:lnTo>
                      <a:pt x="517" y="1343"/>
                    </a:lnTo>
                    <a:lnTo>
                      <a:pt x="521" y="1351"/>
                    </a:lnTo>
                    <a:lnTo>
                      <a:pt x="524" y="1361"/>
                    </a:lnTo>
                    <a:lnTo>
                      <a:pt x="524" y="1370"/>
                    </a:lnTo>
                    <a:lnTo>
                      <a:pt x="524" y="14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íśḻïḋê">
                <a:extLst>
                  <a:ext uri="{FF2B5EF4-FFF2-40B4-BE49-F238E27FC236}">
                    <a16:creationId xmlns:a16="http://schemas.microsoft.com/office/drawing/2014/main" id="{F4BA5BA4-34F1-4A6E-869F-238C9FE4C8B5}"/>
                  </a:ext>
                </a:extLst>
              </p:cNvPr>
              <p:cNvSpPr/>
              <p:nvPr/>
            </p:nvSpPr>
            <p:spPr bwMode="auto">
              <a:xfrm>
                <a:off x="5336263" y="4937718"/>
                <a:ext cx="1979285" cy="833352"/>
              </a:xfrm>
              <a:custGeom>
                <a:avLst/>
                <a:gdLst>
                  <a:gd name="T0" fmla="*/ 3394 w 3459"/>
                  <a:gd name="T1" fmla="*/ 1603 h 1603"/>
                  <a:gd name="T2" fmla="*/ 2944 w 3459"/>
                  <a:gd name="T3" fmla="*/ 367 h 1603"/>
                  <a:gd name="T4" fmla="*/ 2975 w 3459"/>
                  <a:gd name="T5" fmla="*/ 800 h 1603"/>
                  <a:gd name="T6" fmla="*/ 2942 w 3459"/>
                  <a:gd name="T7" fmla="*/ 1006 h 1603"/>
                  <a:gd name="T8" fmla="*/ 694 w 3459"/>
                  <a:gd name="T9" fmla="*/ 855 h 1603"/>
                  <a:gd name="T10" fmla="*/ 581 w 3459"/>
                  <a:gd name="T11" fmla="*/ 790 h 1603"/>
                  <a:gd name="T12" fmla="*/ 651 w 3459"/>
                  <a:gd name="T13" fmla="*/ 801 h 1603"/>
                  <a:gd name="T14" fmla="*/ 652 w 3459"/>
                  <a:gd name="T15" fmla="*/ 1077 h 1603"/>
                  <a:gd name="T16" fmla="*/ 917 w 3459"/>
                  <a:gd name="T17" fmla="*/ 858 h 1603"/>
                  <a:gd name="T18" fmla="*/ 1030 w 3459"/>
                  <a:gd name="T19" fmla="*/ 1229 h 1603"/>
                  <a:gd name="T20" fmla="*/ 980 w 3459"/>
                  <a:gd name="T21" fmla="*/ 1010 h 1603"/>
                  <a:gd name="T22" fmla="*/ 1087 w 3459"/>
                  <a:gd name="T23" fmla="*/ 640 h 1603"/>
                  <a:gd name="T24" fmla="*/ 1248 w 3459"/>
                  <a:gd name="T25" fmla="*/ 1221 h 1603"/>
                  <a:gd name="T26" fmla="*/ 1302 w 3459"/>
                  <a:gd name="T27" fmla="*/ 801 h 1603"/>
                  <a:gd name="T28" fmla="*/ 1307 w 3459"/>
                  <a:gd name="T29" fmla="*/ 1081 h 1603"/>
                  <a:gd name="T30" fmla="*/ 1571 w 3459"/>
                  <a:gd name="T31" fmla="*/ 856 h 1603"/>
                  <a:gd name="T32" fmla="*/ 1684 w 3459"/>
                  <a:gd name="T33" fmla="*/ 1225 h 1603"/>
                  <a:gd name="T34" fmla="*/ 1634 w 3459"/>
                  <a:gd name="T35" fmla="*/ 1014 h 1603"/>
                  <a:gd name="T36" fmla="*/ 1733 w 3459"/>
                  <a:gd name="T37" fmla="*/ 641 h 1603"/>
                  <a:gd name="T38" fmla="*/ 1904 w 3459"/>
                  <a:gd name="T39" fmla="*/ 1081 h 1603"/>
                  <a:gd name="T40" fmla="*/ 2098 w 3459"/>
                  <a:gd name="T41" fmla="*/ 801 h 1603"/>
                  <a:gd name="T42" fmla="*/ 1958 w 3459"/>
                  <a:gd name="T43" fmla="*/ 1081 h 1603"/>
                  <a:gd name="T44" fmla="*/ 2216 w 3459"/>
                  <a:gd name="T45" fmla="*/ 855 h 1603"/>
                  <a:gd name="T46" fmla="*/ 2340 w 3459"/>
                  <a:gd name="T47" fmla="*/ 1221 h 1603"/>
                  <a:gd name="T48" fmla="*/ 2293 w 3459"/>
                  <a:gd name="T49" fmla="*/ 1015 h 1603"/>
                  <a:gd name="T50" fmla="*/ 2387 w 3459"/>
                  <a:gd name="T51" fmla="*/ 643 h 1603"/>
                  <a:gd name="T52" fmla="*/ 2555 w 3459"/>
                  <a:gd name="T53" fmla="*/ 1077 h 1603"/>
                  <a:gd name="T54" fmla="*/ 2754 w 3459"/>
                  <a:gd name="T55" fmla="*/ 800 h 1603"/>
                  <a:gd name="T56" fmla="*/ 2614 w 3459"/>
                  <a:gd name="T57" fmla="*/ 1221 h 1603"/>
                  <a:gd name="T58" fmla="*/ 2872 w 3459"/>
                  <a:gd name="T59" fmla="*/ 855 h 1603"/>
                  <a:gd name="T60" fmla="*/ 2501 w 3459"/>
                  <a:gd name="T61" fmla="*/ 270 h 1603"/>
                  <a:gd name="T62" fmla="*/ 2512 w 3459"/>
                  <a:gd name="T63" fmla="*/ 586 h 1603"/>
                  <a:gd name="T64" fmla="*/ 2447 w 3459"/>
                  <a:gd name="T65" fmla="*/ 367 h 1603"/>
                  <a:gd name="T66" fmla="*/ 2445 w 3459"/>
                  <a:gd name="T67" fmla="*/ 427 h 1603"/>
                  <a:gd name="T68" fmla="*/ 2224 w 3459"/>
                  <a:gd name="T69" fmla="*/ 583 h 1603"/>
                  <a:gd name="T70" fmla="*/ 2012 w 3459"/>
                  <a:gd name="T71" fmla="*/ 267 h 1603"/>
                  <a:gd name="T72" fmla="*/ 1861 w 3459"/>
                  <a:gd name="T73" fmla="*/ 425 h 1603"/>
                  <a:gd name="T74" fmla="*/ 1630 w 3459"/>
                  <a:gd name="T75" fmla="*/ 270 h 1603"/>
                  <a:gd name="T76" fmla="*/ 1568 w 3459"/>
                  <a:gd name="T77" fmla="*/ 263 h 1603"/>
                  <a:gd name="T78" fmla="*/ 1415 w 3459"/>
                  <a:gd name="T79" fmla="*/ 435 h 1603"/>
                  <a:gd name="T80" fmla="*/ 1204 w 3459"/>
                  <a:gd name="T81" fmla="*/ 371 h 1603"/>
                  <a:gd name="T82" fmla="*/ 980 w 3459"/>
                  <a:gd name="T83" fmla="*/ 267 h 1603"/>
                  <a:gd name="T84" fmla="*/ 983 w 3459"/>
                  <a:gd name="T85" fmla="*/ 583 h 1603"/>
                  <a:gd name="T86" fmla="*/ 916 w 3459"/>
                  <a:gd name="T87" fmla="*/ 371 h 1603"/>
                  <a:gd name="T88" fmla="*/ 920 w 3459"/>
                  <a:gd name="T89" fmla="*/ 435 h 1603"/>
                  <a:gd name="T90" fmla="*/ 694 w 3459"/>
                  <a:gd name="T91" fmla="*/ 586 h 1603"/>
                  <a:gd name="T92" fmla="*/ 484 w 3459"/>
                  <a:gd name="T93" fmla="*/ 364 h 1603"/>
                  <a:gd name="T94" fmla="*/ 473 w 3459"/>
                  <a:gd name="T95" fmla="*/ 425 h 1603"/>
                  <a:gd name="T96" fmla="*/ 269 w 3459"/>
                  <a:gd name="T97" fmla="*/ 575 h 1603"/>
                  <a:gd name="T98" fmla="*/ 352 w 3459"/>
                  <a:gd name="T99" fmla="*/ 640 h 1603"/>
                  <a:gd name="T100" fmla="*/ 484 w 3459"/>
                  <a:gd name="T101" fmla="*/ 1007 h 1603"/>
                  <a:gd name="T102" fmla="*/ 369 w 3459"/>
                  <a:gd name="T103" fmla="*/ 1230 h 1603"/>
                  <a:gd name="T104" fmla="*/ 269 w 3459"/>
                  <a:gd name="T105" fmla="*/ 1303 h 1603"/>
                  <a:gd name="T106" fmla="*/ 699 w 3459"/>
                  <a:gd name="T107" fmla="*/ 1456 h 1603"/>
                  <a:gd name="T108" fmla="*/ 767 w 3459"/>
                  <a:gd name="T109" fmla="*/ 1451 h 1603"/>
                  <a:gd name="T110" fmla="*/ 2287 w 3459"/>
                  <a:gd name="T111" fmla="*/ 1303 h 1603"/>
                  <a:gd name="T112" fmla="*/ 2660 w 3459"/>
                  <a:gd name="T113" fmla="*/ 1299 h 1603"/>
                  <a:gd name="T114" fmla="*/ 3102 w 3459"/>
                  <a:gd name="T115" fmla="*/ 1456 h 1603"/>
                  <a:gd name="T116" fmla="*/ 2942 w 3459"/>
                  <a:gd name="T117" fmla="*/ 1355 h 1603"/>
                  <a:gd name="T118" fmla="*/ 3311 w 3459"/>
                  <a:gd name="T119" fmla="*/ 1366 h 1603"/>
                  <a:gd name="T120" fmla="*/ 3317 w 3459"/>
                  <a:gd name="T121" fmla="*/ 1078 h 1603"/>
                  <a:gd name="T122" fmla="*/ 3171 w 3459"/>
                  <a:gd name="T123" fmla="*/ 634 h 1603"/>
                  <a:gd name="T124" fmla="*/ 3313 w 3459"/>
                  <a:gd name="T125" fmla="*/ 429 h 1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59" h="1603">
                    <a:moveTo>
                      <a:pt x="3459" y="64"/>
                    </a:moveTo>
                    <a:lnTo>
                      <a:pt x="3459" y="64"/>
                    </a:lnTo>
                    <a:lnTo>
                      <a:pt x="3457" y="51"/>
                    </a:lnTo>
                    <a:lnTo>
                      <a:pt x="3455" y="39"/>
                    </a:lnTo>
                    <a:lnTo>
                      <a:pt x="3448" y="28"/>
                    </a:lnTo>
                    <a:lnTo>
                      <a:pt x="3440" y="18"/>
                    </a:lnTo>
                    <a:lnTo>
                      <a:pt x="3430" y="10"/>
                    </a:lnTo>
                    <a:lnTo>
                      <a:pt x="3420" y="5"/>
                    </a:lnTo>
                    <a:lnTo>
                      <a:pt x="3408" y="1"/>
                    </a:lnTo>
                    <a:lnTo>
                      <a:pt x="3394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0" y="5"/>
                    </a:lnTo>
                    <a:lnTo>
                      <a:pt x="30" y="10"/>
                    </a:lnTo>
                    <a:lnTo>
                      <a:pt x="19" y="18"/>
                    </a:lnTo>
                    <a:lnTo>
                      <a:pt x="12" y="28"/>
                    </a:lnTo>
                    <a:lnTo>
                      <a:pt x="6" y="39"/>
                    </a:lnTo>
                    <a:lnTo>
                      <a:pt x="1" y="51"/>
                    </a:lnTo>
                    <a:lnTo>
                      <a:pt x="0" y="64"/>
                    </a:lnTo>
                    <a:lnTo>
                      <a:pt x="0" y="1538"/>
                    </a:lnTo>
                    <a:lnTo>
                      <a:pt x="0" y="1538"/>
                    </a:lnTo>
                    <a:lnTo>
                      <a:pt x="1" y="1552"/>
                    </a:lnTo>
                    <a:lnTo>
                      <a:pt x="6" y="1564"/>
                    </a:lnTo>
                    <a:lnTo>
                      <a:pt x="12" y="1575"/>
                    </a:lnTo>
                    <a:lnTo>
                      <a:pt x="19" y="1584"/>
                    </a:lnTo>
                    <a:lnTo>
                      <a:pt x="30" y="1592"/>
                    </a:lnTo>
                    <a:lnTo>
                      <a:pt x="40" y="1597"/>
                    </a:lnTo>
                    <a:lnTo>
                      <a:pt x="53" y="1601"/>
                    </a:lnTo>
                    <a:lnTo>
                      <a:pt x="65" y="1603"/>
                    </a:lnTo>
                    <a:lnTo>
                      <a:pt x="3394" y="1603"/>
                    </a:lnTo>
                    <a:lnTo>
                      <a:pt x="3394" y="1603"/>
                    </a:lnTo>
                    <a:lnTo>
                      <a:pt x="3408" y="1601"/>
                    </a:lnTo>
                    <a:lnTo>
                      <a:pt x="3420" y="1597"/>
                    </a:lnTo>
                    <a:lnTo>
                      <a:pt x="3430" y="1592"/>
                    </a:lnTo>
                    <a:lnTo>
                      <a:pt x="3440" y="1584"/>
                    </a:lnTo>
                    <a:lnTo>
                      <a:pt x="3448" y="1575"/>
                    </a:lnTo>
                    <a:lnTo>
                      <a:pt x="3455" y="1564"/>
                    </a:lnTo>
                    <a:lnTo>
                      <a:pt x="3457" y="1552"/>
                    </a:lnTo>
                    <a:lnTo>
                      <a:pt x="3459" y="1538"/>
                    </a:lnTo>
                    <a:lnTo>
                      <a:pt x="3459" y="64"/>
                    </a:lnTo>
                    <a:close/>
                    <a:moveTo>
                      <a:pt x="2942" y="270"/>
                    </a:moveTo>
                    <a:lnTo>
                      <a:pt x="2942" y="270"/>
                    </a:lnTo>
                    <a:lnTo>
                      <a:pt x="2944" y="267"/>
                    </a:lnTo>
                    <a:lnTo>
                      <a:pt x="2948" y="266"/>
                    </a:lnTo>
                    <a:lnTo>
                      <a:pt x="2952" y="263"/>
                    </a:lnTo>
                    <a:lnTo>
                      <a:pt x="2956" y="263"/>
                    </a:lnTo>
                    <a:lnTo>
                      <a:pt x="3096" y="263"/>
                    </a:lnTo>
                    <a:lnTo>
                      <a:pt x="3096" y="263"/>
                    </a:lnTo>
                    <a:lnTo>
                      <a:pt x="3100" y="263"/>
                    </a:lnTo>
                    <a:lnTo>
                      <a:pt x="3102" y="266"/>
                    </a:lnTo>
                    <a:lnTo>
                      <a:pt x="3104" y="267"/>
                    </a:lnTo>
                    <a:lnTo>
                      <a:pt x="3104" y="270"/>
                    </a:lnTo>
                    <a:lnTo>
                      <a:pt x="3104" y="364"/>
                    </a:lnTo>
                    <a:lnTo>
                      <a:pt x="3104" y="364"/>
                    </a:lnTo>
                    <a:lnTo>
                      <a:pt x="3104" y="367"/>
                    </a:lnTo>
                    <a:lnTo>
                      <a:pt x="3102" y="368"/>
                    </a:lnTo>
                    <a:lnTo>
                      <a:pt x="3100" y="371"/>
                    </a:lnTo>
                    <a:lnTo>
                      <a:pt x="3096" y="371"/>
                    </a:lnTo>
                    <a:lnTo>
                      <a:pt x="2956" y="371"/>
                    </a:lnTo>
                    <a:lnTo>
                      <a:pt x="2956" y="371"/>
                    </a:lnTo>
                    <a:lnTo>
                      <a:pt x="2952" y="371"/>
                    </a:lnTo>
                    <a:lnTo>
                      <a:pt x="2948" y="368"/>
                    </a:lnTo>
                    <a:lnTo>
                      <a:pt x="2944" y="367"/>
                    </a:lnTo>
                    <a:lnTo>
                      <a:pt x="2942" y="364"/>
                    </a:lnTo>
                    <a:lnTo>
                      <a:pt x="2942" y="270"/>
                    </a:lnTo>
                    <a:close/>
                    <a:moveTo>
                      <a:pt x="2722" y="270"/>
                    </a:moveTo>
                    <a:lnTo>
                      <a:pt x="2722" y="270"/>
                    </a:lnTo>
                    <a:lnTo>
                      <a:pt x="2723" y="267"/>
                    </a:lnTo>
                    <a:lnTo>
                      <a:pt x="2727" y="266"/>
                    </a:lnTo>
                    <a:lnTo>
                      <a:pt x="2731" y="263"/>
                    </a:lnTo>
                    <a:lnTo>
                      <a:pt x="2735" y="263"/>
                    </a:lnTo>
                    <a:lnTo>
                      <a:pt x="2875" y="263"/>
                    </a:lnTo>
                    <a:lnTo>
                      <a:pt x="2875" y="263"/>
                    </a:lnTo>
                    <a:lnTo>
                      <a:pt x="2879" y="263"/>
                    </a:lnTo>
                    <a:lnTo>
                      <a:pt x="2882" y="266"/>
                    </a:lnTo>
                    <a:lnTo>
                      <a:pt x="2883" y="267"/>
                    </a:lnTo>
                    <a:lnTo>
                      <a:pt x="2883" y="270"/>
                    </a:lnTo>
                    <a:lnTo>
                      <a:pt x="2883" y="364"/>
                    </a:lnTo>
                    <a:lnTo>
                      <a:pt x="2883" y="364"/>
                    </a:lnTo>
                    <a:lnTo>
                      <a:pt x="2883" y="367"/>
                    </a:lnTo>
                    <a:lnTo>
                      <a:pt x="2882" y="368"/>
                    </a:lnTo>
                    <a:lnTo>
                      <a:pt x="2879" y="371"/>
                    </a:lnTo>
                    <a:lnTo>
                      <a:pt x="2875" y="371"/>
                    </a:lnTo>
                    <a:lnTo>
                      <a:pt x="2735" y="371"/>
                    </a:lnTo>
                    <a:lnTo>
                      <a:pt x="2735" y="371"/>
                    </a:lnTo>
                    <a:lnTo>
                      <a:pt x="2731" y="371"/>
                    </a:lnTo>
                    <a:lnTo>
                      <a:pt x="2727" y="368"/>
                    </a:lnTo>
                    <a:lnTo>
                      <a:pt x="2723" y="367"/>
                    </a:lnTo>
                    <a:lnTo>
                      <a:pt x="2722" y="364"/>
                    </a:lnTo>
                    <a:lnTo>
                      <a:pt x="2722" y="270"/>
                    </a:lnTo>
                    <a:close/>
                    <a:moveTo>
                      <a:pt x="2980" y="790"/>
                    </a:moveTo>
                    <a:lnTo>
                      <a:pt x="2980" y="790"/>
                    </a:lnTo>
                    <a:lnTo>
                      <a:pt x="2980" y="794"/>
                    </a:lnTo>
                    <a:lnTo>
                      <a:pt x="2977" y="799"/>
                    </a:lnTo>
                    <a:lnTo>
                      <a:pt x="2975" y="800"/>
                    </a:lnTo>
                    <a:lnTo>
                      <a:pt x="2969" y="801"/>
                    </a:lnTo>
                    <a:lnTo>
                      <a:pt x="2829" y="801"/>
                    </a:lnTo>
                    <a:lnTo>
                      <a:pt x="2829" y="801"/>
                    </a:lnTo>
                    <a:lnTo>
                      <a:pt x="2825" y="800"/>
                    </a:lnTo>
                    <a:lnTo>
                      <a:pt x="2823" y="799"/>
                    </a:lnTo>
                    <a:lnTo>
                      <a:pt x="2820" y="794"/>
                    </a:lnTo>
                    <a:lnTo>
                      <a:pt x="2819" y="790"/>
                    </a:lnTo>
                    <a:lnTo>
                      <a:pt x="2819" y="651"/>
                    </a:lnTo>
                    <a:lnTo>
                      <a:pt x="2819" y="651"/>
                    </a:lnTo>
                    <a:lnTo>
                      <a:pt x="2820" y="647"/>
                    </a:lnTo>
                    <a:lnTo>
                      <a:pt x="2823" y="643"/>
                    </a:lnTo>
                    <a:lnTo>
                      <a:pt x="2825" y="641"/>
                    </a:lnTo>
                    <a:lnTo>
                      <a:pt x="2829" y="640"/>
                    </a:lnTo>
                    <a:lnTo>
                      <a:pt x="2969" y="640"/>
                    </a:lnTo>
                    <a:lnTo>
                      <a:pt x="2969" y="640"/>
                    </a:lnTo>
                    <a:lnTo>
                      <a:pt x="2975" y="641"/>
                    </a:lnTo>
                    <a:lnTo>
                      <a:pt x="2977" y="643"/>
                    </a:lnTo>
                    <a:lnTo>
                      <a:pt x="2980" y="647"/>
                    </a:lnTo>
                    <a:lnTo>
                      <a:pt x="2980" y="651"/>
                    </a:lnTo>
                    <a:lnTo>
                      <a:pt x="2980" y="790"/>
                    </a:lnTo>
                    <a:close/>
                    <a:moveTo>
                      <a:pt x="3104" y="1006"/>
                    </a:moveTo>
                    <a:lnTo>
                      <a:pt x="3104" y="1006"/>
                    </a:lnTo>
                    <a:lnTo>
                      <a:pt x="3104" y="1010"/>
                    </a:lnTo>
                    <a:lnTo>
                      <a:pt x="3101" y="1014"/>
                    </a:lnTo>
                    <a:lnTo>
                      <a:pt x="3098" y="1015"/>
                    </a:lnTo>
                    <a:lnTo>
                      <a:pt x="3093" y="1016"/>
                    </a:lnTo>
                    <a:lnTo>
                      <a:pt x="2953" y="1016"/>
                    </a:lnTo>
                    <a:lnTo>
                      <a:pt x="2953" y="1016"/>
                    </a:lnTo>
                    <a:lnTo>
                      <a:pt x="2949" y="1015"/>
                    </a:lnTo>
                    <a:lnTo>
                      <a:pt x="2946" y="1014"/>
                    </a:lnTo>
                    <a:lnTo>
                      <a:pt x="2944" y="1010"/>
                    </a:lnTo>
                    <a:lnTo>
                      <a:pt x="2942" y="1006"/>
                    </a:lnTo>
                    <a:lnTo>
                      <a:pt x="2942" y="866"/>
                    </a:lnTo>
                    <a:lnTo>
                      <a:pt x="2942" y="866"/>
                    </a:lnTo>
                    <a:lnTo>
                      <a:pt x="2944" y="862"/>
                    </a:lnTo>
                    <a:lnTo>
                      <a:pt x="2946" y="858"/>
                    </a:lnTo>
                    <a:lnTo>
                      <a:pt x="2949" y="856"/>
                    </a:lnTo>
                    <a:lnTo>
                      <a:pt x="2953" y="855"/>
                    </a:lnTo>
                    <a:lnTo>
                      <a:pt x="3093" y="855"/>
                    </a:lnTo>
                    <a:lnTo>
                      <a:pt x="3093" y="855"/>
                    </a:lnTo>
                    <a:lnTo>
                      <a:pt x="3098" y="856"/>
                    </a:lnTo>
                    <a:lnTo>
                      <a:pt x="3101" y="858"/>
                    </a:lnTo>
                    <a:lnTo>
                      <a:pt x="3104" y="862"/>
                    </a:lnTo>
                    <a:lnTo>
                      <a:pt x="3104" y="866"/>
                    </a:lnTo>
                    <a:lnTo>
                      <a:pt x="3104" y="1006"/>
                    </a:lnTo>
                    <a:close/>
                    <a:moveTo>
                      <a:pt x="705" y="1006"/>
                    </a:moveTo>
                    <a:lnTo>
                      <a:pt x="705" y="1006"/>
                    </a:lnTo>
                    <a:lnTo>
                      <a:pt x="705" y="1010"/>
                    </a:lnTo>
                    <a:lnTo>
                      <a:pt x="702" y="1014"/>
                    </a:lnTo>
                    <a:lnTo>
                      <a:pt x="699" y="1015"/>
                    </a:lnTo>
                    <a:lnTo>
                      <a:pt x="694" y="1016"/>
                    </a:lnTo>
                    <a:lnTo>
                      <a:pt x="554" y="1016"/>
                    </a:lnTo>
                    <a:lnTo>
                      <a:pt x="554" y="1016"/>
                    </a:lnTo>
                    <a:lnTo>
                      <a:pt x="550" y="1015"/>
                    </a:lnTo>
                    <a:lnTo>
                      <a:pt x="547" y="1014"/>
                    </a:lnTo>
                    <a:lnTo>
                      <a:pt x="545" y="1010"/>
                    </a:lnTo>
                    <a:lnTo>
                      <a:pt x="543" y="1006"/>
                    </a:lnTo>
                    <a:lnTo>
                      <a:pt x="543" y="866"/>
                    </a:lnTo>
                    <a:lnTo>
                      <a:pt x="543" y="866"/>
                    </a:lnTo>
                    <a:lnTo>
                      <a:pt x="545" y="862"/>
                    </a:lnTo>
                    <a:lnTo>
                      <a:pt x="547" y="858"/>
                    </a:lnTo>
                    <a:lnTo>
                      <a:pt x="550" y="856"/>
                    </a:lnTo>
                    <a:lnTo>
                      <a:pt x="554" y="855"/>
                    </a:lnTo>
                    <a:lnTo>
                      <a:pt x="694" y="855"/>
                    </a:lnTo>
                    <a:lnTo>
                      <a:pt x="694" y="855"/>
                    </a:lnTo>
                    <a:lnTo>
                      <a:pt x="699" y="856"/>
                    </a:lnTo>
                    <a:lnTo>
                      <a:pt x="702" y="858"/>
                    </a:lnTo>
                    <a:lnTo>
                      <a:pt x="705" y="862"/>
                    </a:lnTo>
                    <a:lnTo>
                      <a:pt x="705" y="866"/>
                    </a:lnTo>
                    <a:lnTo>
                      <a:pt x="705" y="1006"/>
                    </a:lnTo>
                    <a:close/>
                    <a:moveTo>
                      <a:pt x="597" y="1221"/>
                    </a:moveTo>
                    <a:lnTo>
                      <a:pt x="597" y="1221"/>
                    </a:lnTo>
                    <a:lnTo>
                      <a:pt x="597" y="1225"/>
                    </a:lnTo>
                    <a:lnTo>
                      <a:pt x="594" y="1229"/>
                    </a:lnTo>
                    <a:lnTo>
                      <a:pt x="592" y="1230"/>
                    </a:lnTo>
                    <a:lnTo>
                      <a:pt x="586" y="1232"/>
                    </a:lnTo>
                    <a:lnTo>
                      <a:pt x="447" y="1232"/>
                    </a:lnTo>
                    <a:lnTo>
                      <a:pt x="447" y="1232"/>
                    </a:lnTo>
                    <a:lnTo>
                      <a:pt x="443" y="1230"/>
                    </a:lnTo>
                    <a:lnTo>
                      <a:pt x="440" y="1229"/>
                    </a:lnTo>
                    <a:lnTo>
                      <a:pt x="437" y="1225"/>
                    </a:lnTo>
                    <a:lnTo>
                      <a:pt x="436" y="1221"/>
                    </a:lnTo>
                    <a:lnTo>
                      <a:pt x="436" y="1081"/>
                    </a:lnTo>
                    <a:lnTo>
                      <a:pt x="436" y="1081"/>
                    </a:lnTo>
                    <a:lnTo>
                      <a:pt x="437" y="1077"/>
                    </a:lnTo>
                    <a:lnTo>
                      <a:pt x="440" y="1073"/>
                    </a:lnTo>
                    <a:lnTo>
                      <a:pt x="443" y="1072"/>
                    </a:lnTo>
                    <a:lnTo>
                      <a:pt x="447" y="1070"/>
                    </a:lnTo>
                    <a:lnTo>
                      <a:pt x="586" y="1070"/>
                    </a:lnTo>
                    <a:lnTo>
                      <a:pt x="586" y="1070"/>
                    </a:lnTo>
                    <a:lnTo>
                      <a:pt x="592" y="1072"/>
                    </a:lnTo>
                    <a:lnTo>
                      <a:pt x="594" y="1073"/>
                    </a:lnTo>
                    <a:lnTo>
                      <a:pt x="597" y="1077"/>
                    </a:lnTo>
                    <a:lnTo>
                      <a:pt x="597" y="1081"/>
                    </a:lnTo>
                    <a:lnTo>
                      <a:pt x="597" y="1221"/>
                    </a:lnTo>
                    <a:close/>
                    <a:moveTo>
                      <a:pt x="581" y="790"/>
                    </a:moveTo>
                    <a:lnTo>
                      <a:pt x="581" y="790"/>
                    </a:lnTo>
                    <a:lnTo>
                      <a:pt x="581" y="794"/>
                    </a:lnTo>
                    <a:lnTo>
                      <a:pt x="578" y="799"/>
                    </a:lnTo>
                    <a:lnTo>
                      <a:pt x="576" y="800"/>
                    </a:lnTo>
                    <a:lnTo>
                      <a:pt x="570" y="801"/>
                    </a:lnTo>
                    <a:lnTo>
                      <a:pt x="430" y="801"/>
                    </a:lnTo>
                    <a:lnTo>
                      <a:pt x="430" y="801"/>
                    </a:lnTo>
                    <a:lnTo>
                      <a:pt x="426" y="800"/>
                    </a:lnTo>
                    <a:lnTo>
                      <a:pt x="424" y="799"/>
                    </a:lnTo>
                    <a:lnTo>
                      <a:pt x="421" y="794"/>
                    </a:lnTo>
                    <a:lnTo>
                      <a:pt x="420" y="790"/>
                    </a:lnTo>
                    <a:lnTo>
                      <a:pt x="420" y="651"/>
                    </a:lnTo>
                    <a:lnTo>
                      <a:pt x="420" y="651"/>
                    </a:lnTo>
                    <a:lnTo>
                      <a:pt x="421" y="647"/>
                    </a:lnTo>
                    <a:lnTo>
                      <a:pt x="424" y="643"/>
                    </a:lnTo>
                    <a:lnTo>
                      <a:pt x="426" y="641"/>
                    </a:lnTo>
                    <a:lnTo>
                      <a:pt x="430" y="640"/>
                    </a:lnTo>
                    <a:lnTo>
                      <a:pt x="570" y="640"/>
                    </a:lnTo>
                    <a:lnTo>
                      <a:pt x="570" y="640"/>
                    </a:lnTo>
                    <a:lnTo>
                      <a:pt x="576" y="641"/>
                    </a:lnTo>
                    <a:lnTo>
                      <a:pt x="578" y="643"/>
                    </a:lnTo>
                    <a:lnTo>
                      <a:pt x="581" y="647"/>
                    </a:lnTo>
                    <a:lnTo>
                      <a:pt x="581" y="651"/>
                    </a:lnTo>
                    <a:lnTo>
                      <a:pt x="581" y="790"/>
                    </a:lnTo>
                    <a:close/>
                    <a:moveTo>
                      <a:pt x="802" y="790"/>
                    </a:moveTo>
                    <a:lnTo>
                      <a:pt x="802" y="790"/>
                    </a:lnTo>
                    <a:lnTo>
                      <a:pt x="802" y="794"/>
                    </a:lnTo>
                    <a:lnTo>
                      <a:pt x="799" y="799"/>
                    </a:lnTo>
                    <a:lnTo>
                      <a:pt x="796" y="800"/>
                    </a:lnTo>
                    <a:lnTo>
                      <a:pt x="791" y="801"/>
                    </a:lnTo>
                    <a:lnTo>
                      <a:pt x="651" y="801"/>
                    </a:lnTo>
                    <a:lnTo>
                      <a:pt x="651" y="801"/>
                    </a:lnTo>
                    <a:lnTo>
                      <a:pt x="647" y="800"/>
                    </a:lnTo>
                    <a:lnTo>
                      <a:pt x="644" y="799"/>
                    </a:lnTo>
                    <a:lnTo>
                      <a:pt x="642" y="794"/>
                    </a:lnTo>
                    <a:lnTo>
                      <a:pt x="640" y="790"/>
                    </a:lnTo>
                    <a:lnTo>
                      <a:pt x="640" y="651"/>
                    </a:lnTo>
                    <a:lnTo>
                      <a:pt x="640" y="651"/>
                    </a:lnTo>
                    <a:lnTo>
                      <a:pt x="642" y="647"/>
                    </a:lnTo>
                    <a:lnTo>
                      <a:pt x="644" y="643"/>
                    </a:lnTo>
                    <a:lnTo>
                      <a:pt x="647" y="641"/>
                    </a:lnTo>
                    <a:lnTo>
                      <a:pt x="651" y="640"/>
                    </a:lnTo>
                    <a:lnTo>
                      <a:pt x="791" y="640"/>
                    </a:lnTo>
                    <a:lnTo>
                      <a:pt x="791" y="640"/>
                    </a:lnTo>
                    <a:lnTo>
                      <a:pt x="796" y="641"/>
                    </a:lnTo>
                    <a:lnTo>
                      <a:pt x="799" y="643"/>
                    </a:lnTo>
                    <a:lnTo>
                      <a:pt x="802" y="647"/>
                    </a:lnTo>
                    <a:lnTo>
                      <a:pt x="802" y="651"/>
                    </a:lnTo>
                    <a:lnTo>
                      <a:pt x="802" y="790"/>
                    </a:lnTo>
                    <a:close/>
                    <a:moveTo>
                      <a:pt x="812" y="1221"/>
                    </a:moveTo>
                    <a:lnTo>
                      <a:pt x="812" y="1221"/>
                    </a:lnTo>
                    <a:lnTo>
                      <a:pt x="812" y="1225"/>
                    </a:lnTo>
                    <a:lnTo>
                      <a:pt x="810" y="1229"/>
                    </a:lnTo>
                    <a:lnTo>
                      <a:pt x="807" y="1230"/>
                    </a:lnTo>
                    <a:lnTo>
                      <a:pt x="802" y="1232"/>
                    </a:lnTo>
                    <a:lnTo>
                      <a:pt x="662" y="1232"/>
                    </a:lnTo>
                    <a:lnTo>
                      <a:pt x="662" y="1232"/>
                    </a:lnTo>
                    <a:lnTo>
                      <a:pt x="658" y="1230"/>
                    </a:lnTo>
                    <a:lnTo>
                      <a:pt x="655" y="1229"/>
                    </a:lnTo>
                    <a:lnTo>
                      <a:pt x="652" y="1225"/>
                    </a:lnTo>
                    <a:lnTo>
                      <a:pt x="651" y="1221"/>
                    </a:lnTo>
                    <a:lnTo>
                      <a:pt x="651" y="1081"/>
                    </a:lnTo>
                    <a:lnTo>
                      <a:pt x="651" y="1081"/>
                    </a:lnTo>
                    <a:lnTo>
                      <a:pt x="652" y="1077"/>
                    </a:lnTo>
                    <a:lnTo>
                      <a:pt x="655" y="1073"/>
                    </a:lnTo>
                    <a:lnTo>
                      <a:pt x="658" y="1072"/>
                    </a:lnTo>
                    <a:lnTo>
                      <a:pt x="662" y="1070"/>
                    </a:lnTo>
                    <a:lnTo>
                      <a:pt x="802" y="1070"/>
                    </a:lnTo>
                    <a:lnTo>
                      <a:pt x="802" y="1070"/>
                    </a:lnTo>
                    <a:lnTo>
                      <a:pt x="807" y="1072"/>
                    </a:lnTo>
                    <a:lnTo>
                      <a:pt x="810" y="1073"/>
                    </a:lnTo>
                    <a:lnTo>
                      <a:pt x="812" y="1077"/>
                    </a:lnTo>
                    <a:lnTo>
                      <a:pt x="812" y="1081"/>
                    </a:lnTo>
                    <a:lnTo>
                      <a:pt x="812" y="1221"/>
                    </a:lnTo>
                    <a:close/>
                    <a:moveTo>
                      <a:pt x="920" y="1006"/>
                    </a:moveTo>
                    <a:lnTo>
                      <a:pt x="920" y="1006"/>
                    </a:lnTo>
                    <a:lnTo>
                      <a:pt x="920" y="1010"/>
                    </a:lnTo>
                    <a:lnTo>
                      <a:pt x="917" y="1014"/>
                    </a:lnTo>
                    <a:lnTo>
                      <a:pt x="915" y="1015"/>
                    </a:lnTo>
                    <a:lnTo>
                      <a:pt x="909" y="1016"/>
                    </a:lnTo>
                    <a:lnTo>
                      <a:pt x="769" y="1016"/>
                    </a:lnTo>
                    <a:lnTo>
                      <a:pt x="769" y="1016"/>
                    </a:lnTo>
                    <a:lnTo>
                      <a:pt x="765" y="1015"/>
                    </a:lnTo>
                    <a:lnTo>
                      <a:pt x="763" y="1014"/>
                    </a:lnTo>
                    <a:lnTo>
                      <a:pt x="760" y="1010"/>
                    </a:lnTo>
                    <a:lnTo>
                      <a:pt x="759" y="1006"/>
                    </a:lnTo>
                    <a:lnTo>
                      <a:pt x="759" y="866"/>
                    </a:lnTo>
                    <a:lnTo>
                      <a:pt x="759" y="866"/>
                    </a:lnTo>
                    <a:lnTo>
                      <a:pt x="760" y="862"/>
                    </a:lnTo>
                    <a:lnTo>
                      <a:pt x="763" y="858"/>
                    </a:lnTo>
                    <a:lnTo>
                      <a:pt x="765" y="856"/>
                    </a:lnTo>
                    <a:lnTo>
                      <a:pt x="769" y="855"/>
                    </a:lnTo>
                    <a:lnTo>
                      <a:pt x="909" y="855"/>
                    </a:lnTo>
                    <a:lnTo>
                      <a:pt x="909" y="855"/>
                    </a:lnTo>
                    <a:lnTo>
                      <a:pt x="915" y="856"/>
                    </a:lnTo>
                    <a:lnTo>
                      <a:pt x="917" y="858"/>
                    </a:lnTo>
                    <a:lnTo>
                      <a:pt x="920" y="862"/>
                    </a:lnTo>
                    <a:lnTo>
                      <a:pt x="920" y="866"/>
                    </a:lnTo>
                    <a:lnTo>
                      <a:pt x="920" y="1006"/>
                    </a:lnTo>
                    <a:close/>
                    <a:moveTo>
                      <a:pt x="1017" y="790"/>
                    </a:moveTo>
                    <a:lnTo>
                      <a:pt x="1017" y="790"/>
                    </a:lnTo>
                    <a:lnTo>
                      <a:pt x="1017" y="794"/>
                    </a:lnTo>
                    <a:lnTo>
                      <a:pt x="1014" y="799"/>
                    </a:lnTo>
                    <a:lnTo>
                      <a:pt x="1011" y="800"/>
                    </a:lnTo>
                    <a:lnTo>
                      <a:pt x="1006" y="801"/>
                    </a:lnTo>
                    <a:lnTo>
                      <a:pt x="866" y="801"/>
                    </a:lnTo>
                    <a:lnTo>
                      <a:pt x="866" y="801"/>
                    </a:lnTo>
                    <a:lnTo>
                      <a:pt x="862" y="800"/>
                    </a:lnTo>
                    <a:lnTo>
                      <a:pt x="859" y="799"/>
                    </a:lnTo>
                    <a:lnTo>
                      <a:pt x="857" y="794"/>
                    </a:lnTo>
                    <a:lnTo>
                      <a:pt x="855" y="790"/>
                    </a:lnTo>
                    <a:lnTo>
                      <a:pt x="855" y="651"/>
                    </a:lnTo>
                    <a:lnTo>
                      <a:pt x="855" y="651"/>
                    </a:lnTo>
                    <a:lnTo>
                      <a:pt x="857" y="647"/>
                    </a:lnTo>
                    <a:lnTo>
                      <a:pt x="859" y="643"/>
                    </a:lnTo>
                    <a:lnTo>
                      <a:pt x="862" y="641"/>
                    </a:lnTo>
                    <a:lnTo>
                      <a:pt x="866" y="640"/>
                    </a:lnTo>
                    <a:lnTo>
                      <a:pt x="1006" y="640"/>
                    </a:lnTo>
                    <a:lnTo>
                      <a:pt x="1006" y="640"/>
                    </a:lnTo>
                    <a:lnTo>
                      <a:pt x="1011" y="641"/>
                    </a:lnTo>
                    <a:lnTo>
                      <a:pt x="1014" y="643"/>
                    </a:lnTo>
                    <a:lnTo>
                      <a:pt x="1017" y="647"/>
                    </a:lnTo>
                    <a:lnTo>
                      <a:pt x="1017" y="651"/>
                    </a:lnTo>
                    <a:lnTo>
                      <a:pt x="1017" y="790"/>
                    </a:lnTo>
                    <a:close/>
                    <a:moveTo>
                      <a:pt x="1033" y="1221"/>
                    </a:moveTo>
                    <a:lnTo>
                      <a:pt x="1033" y="1221"/>
                    </a:lnTo>
                    <a:lnTo>
                      <a:pt x="1033" y="1225"/>
                    </a:lnTo>
                    <a:lnTo>
                      <a:pt x="1030" y="1229"/>
                    </a:lnTo>
                    <a:lnTo>
                      <a:pt x="1027" y="1230"/>
                    </a:lnTo>
                    <a:lnTo>
                      <a:pt x="1022" y="1232"/>
                    </a:lnTo>
                    <a:lnTo>
                      <a:pt x="882" y="1232"/>
                    </a:lnTo>
                    <a:lnTo>
                      <a:pt x="882" y="1232"/>
                    </a:lnTo>
                    <a:lnTo>
                      <a:pt x="878" y="1230"/>
                    </a:lnTo>
                    <a:lnTo>
                      <a:pt x="876" y="1229"/>
                    </a:lnTo>
                    <a:lnTo>
                      <a:pt x="873" y="1225"/>
                    </a:lnTo>
                    <a:lnTo>
                      <a:pt x="871" y="1221"/>
                    </a:lnTo>
                    <a:lnTo>
                      <a:pt x="871" y="1081"/>
                    </a:lnTo>
                    <a:lnTo>
                      <a:pt x="871" y="1081"/>
                    </a:lnTo>
                    <a:lnTo>
                      <a:pt x="873" y="1077"/>
                    </a:lnTo>
                    <a:lnTo>
                      <a:pt x="876" y="1073"/>
                    </a:lnTo>
                    <a:lnTo>
                      <a:pt x="878" y="1072"/>
                    </a:lnTo>
                    <a:lnTo>
                      <a:pt x="882" y="1070"/>
                    </a:lnTo>
                    <a:lnTo>
                      <a:pt x="1022" y="1070"/>
                    </a:lnTo>
                    <a:lnTo>
                      <a:pt x="1022" y="1070"/>
                    </a:lnTo>
                    <a:lnTo>
                      <a:pt x="1027" y="1072"/>
                    </a:lnTo>
                    <a:lnTo>
                      <a:pt x="1030" y="1073"/>
                    </a:lnTo>
                    <a:lnTo>
                      <a:pt x="1033" y="1077"/>
                    </a:lnTo>
                    <a:lnTo>
                      <a:pt x="1033" y="1081"/>
                    </a:lnTo>
                    <a:lnTo>
                      <a:pt x="1033" y="1221"/>
                    </a:lnTo>
                    <a:close/>
                    <a:moveTo>
                      <a:pt x="1140" y="1006"/>
                    </a:moveTo>
                    <a:lnTo>
                      <a:pt x="1140" y="1006"/>
                    </a:lnTo>
                    <a:lnTo>
                      <a:pt x="1140" y="1010"/>
                    </a:lnTo>
                    <a:lnTo>
                      <a:pt x="1138" y="1014"/>
                    </a:lnTo>
                    <a:lnTo>
                      <a:pt x="1135" y="1015"/>
                    </a:lnTo>
                    <a:lnTo>
                      <a:pt x="1130" y="1016"/>
                    </a:lnTo>
                    <a:lnTo>
                      <a:pt x="990" y="1016"/>
                    </a:lnTo>
                    <a:lnTo>
                      <a:pt x="990" y="1016"/>
                    </a:lnTo>
                    <a:lnTo>
                      <a:pt x="986" y="1015"/>
                    </a:lnTo>
                    <a:lnTo>
                      <a:pt x="983" y="1014"/>
                    </a:lnTo>
                    <a:lnTo>
                      <a:pt x="980" y="1010"/>
                    </a:lnTo>
                    <a:lnTo>
                      <a:pt x="979" y="1006"/>
                    </a:lnTo>
                    <a:lnTo>
                      <a:pt x="979" y="866"/>
                    </a:lnTo>
                    <a:lnTo>
                      <a:pt x="979" y="866"/>
                    </a:lnTo>
                    <a:lnTo>
                      <a:pt x="980" y="862"/>
                    </a:lnTo>
                    <a:lnTo>
                      <a:pt x="983" y="858"/>
                    </a:lnTo>
                    <a:lnTo>
                      <a:pt x="986" y="856"/>
                    </a:lnTo>
                    <a:lnTo>
                      <a:pt x="990" y="855"/>
                    </a:lnTo>
                    <a:lnTo>
                      <a:pt x="1130" y="855"/>
                    </a:lnTo>
                    <a:lnTo>
                      <a:pt x="1130" y="855"/>
                    </a:lnTo>
                    <a:lnTo>
                      <a:pt x="1135" y="856"/>
                    </a:lnTo>
                    <a:lnTo>
                      <a:pt x="1138" y="858"/>
                    </a:lnTo>
                    <a:lnTo>
                      <a:pt x="1140" y="862"/>
                    </a:lnTo>
                    <a:lnTo>
                      <a:pt x="1140" y="866"/>
                    </a:lnTo>
                    <a:lnTo>
                      <a:pt x="1140" y="1006"/>
                    </a:lnTo>
                    <a:close/>
                    <a:moveTo>
                      <a:pt x="1237" y="790"/>
                    </a:moveTo>
                    <a:lnTo>
                      <a:pt x="1237" y="790"/>
                    </a:lnTo>
                    <a:lnTo>
                      <a:pt x="1237" y="794"/>
                    </a:lnTo>
                    <a:lnTo>
                      <a:pt x="1235" y="799"/>
                    </a:lnTo>
                    <a:lnTo>
                      <a:pt x="1232" y="800"/>
                    </a:lnTo>
                    <a:lnTo>
                      <a:pt x="1226" y="801"/>
                    </a:lnTo>
                    <a:lnTo>
                      <a:pt x="1087" y="801"/>
                    </a:lnTo>
                    <a:lnTo>
                      <a:pt x="1087" y="801"/>
                    </a:lnTo>
                    <a:lnTo>
                      <a:pt x="1083" y="800"/>
                    </a:lnTo>
                    <a:lnTo>
                      <a:pt x="1080" y="799"/>
                    </a:lnTo>
                    <a:lnTo>
                      <a:pt x="1077" y="794"/>
                    </a:lnTo>
                    <a:lnTo>
                      <a:pt x="1076" y="790"/>
                    </a:lnTo>
                    <a:lnTo>
                      <a:pt x="1076" y="651"/>
                    </a:lnTo>
                    <a:lnTo>
                      <a:pt x="1076" y="651"/>
                    </a:lnTo>
                    <a:lnTo>
                      <a:pt x="1077" y="647"/>
                    </a:lnTo>
                    <a:lnTo>
                      <a:pt x="1080" y="643"/>
                    </a:lnTo>
                    <a:lnTo>
                      <a:pt x="1083" y="641"/>
                    </a:lnTo>
                    <a:lnTo>
                      <a:pt x="1087" y="640"/>
                    </a:lnTo>
                    <a:lnTo>
                      <a:pt x="1226" y="640"/>
                    </a:lnTo>
                    <a:lnTo>
                      <a:pt x="1226" y="640"/>
                    </a:lnTo>
                    <a:lnTo>
                      <a:pt x="1232" y="641"/>
                    </a:lnTo>
                    <a:lnTo>
                      <a:pt x="1235" y="643"/>
                    </a:lnTo>
                    <a:lnTo>
                      <a:pt x="1237" y="647"/>
                    </a:lnTo>
                    <a:lnTo>
                      <a:pt x="1237" y="651"/>
                    </a:lnTo>
                    <a:lnTo>
                      <a:pt x="1237" y="790"/>
                    </a:lnTo>
                    <a:close/>
                    <a:moveTo>
                      <a:pt x="1248" y="1221"/>
                    </a:moveTo>
                    <a:lnTo>
                      <a:pt x="1248" y="1221"/>
                    </a:lnTo>
                    <a:lnTo>
                      <a:pt x="1248" y="1225"/>
                    </a:lnTo>
                    <a:lnTo>
                      <a:pt x="1245" y="1229"/>
                    </a:lnTo>
                    <a:lnTo>
                      <a:pt x="1243" y="1230"/>
                    </a:lnTo>
                    <a:lnTo>
                      <a:pt x="1237" y="1232"/>
                    </a:lnTo>
                    <a:lnTo>
                      <a:pt x="1097" y="1232"/>
                    </a:lnTo>
                    <a:lnTo>
                      <a:pt x="1097" y="1232"/>
                    </a:lnTo>
                    <a:lnTo>
                      <a:pt x="1093" y="1230"/>
                    </a:lnTo>
                    <a:lnTo>
                      <a:pt x="1091" y="1229"/>
                    </a:lnTo>
                    <a:lnTo>
                      <a:pt x="1088" y="1225"/>
                    </a:lnTo>
                    <a:lnTo>
                      <a:pt x="1087" y="1221"/>
                    </a:lnTo>
                    <a:lnTo>
                      <a:pt x="1087" y="1081"/>
                    </a:lnTo>
                    <a:lnTo>
                      <a:pt x="1087" y="1081"/>
                    </a:lnTo>
                    <a:lnTo>
                      <a:pt x="1088" y="1077"/>
                    </a:lnTo>
                    <a:lnTo>
                      <a:pt x="1091" y="1073"/>
                    </a:lnTo>
                    <a:lnTo>
                      <a:pt x="1093" y="1072"/>
                    </a:lnTo>
                    <a:lnTo>
                      <a:pt x="1097" y="1070"/>
                    </a:lnTo>
                    <a:lnTo>
                      <a:pt x="1237" y="1070"/>
                    </a:lnTo>
                    <a:lnTo>
                      <a:pt x="1237" y="1070"/>
                    </a:lnTo>
                    <a:lnTo>
                      <a:pt x="1243" y="1072"/>
                    </a:lnTo>
                    <a:lnTo>
                      <a:pt x="1245" y="1073"/>
                    </a:lnTo>
                    <a:lnTo>
                      <a:pt x="1248" y="1077"/>
                    </a:lnTo>
                    <a:lnTo>
                      <a:pt x="1248" y="1081"/>
                    </a:lnTo>
                    <a:lnTo>
                      <a:pt x="1248" y="1221"/>
                    </a:lnTo>
                    <a:close/>
                    <a:moveTo>
                      <a:pt x="1356" y="1006"/>
                    </a:moveTo>
                    <a:lnTo>
                      <a:pt x="1356" y="1006"/>
                    </a:lnTo>
                    <a:lnTo>
                      <a:pt x="1356" y="1010"/>
                    </a:lnTo>
                    <a:lnTo>
                      <a:pt x="1353" y="1014"/>
                    </a:lnTo>
                    <a:lnTo>
                      <a:pt x="1350" y="1015"/>
                    </a:lnTo>
                    <a:lnTo>
                      <a:pt x="1345" y="1016"/>
                    </a:lnTo>
                    <a:lnTo>
                      <a:pt x="1205" y="1016"/>
                    </a:lnTo>
                    <a:lnTo>
                      <a:pt x="1205" y="1016"/>
                    </a:lnTo>
                    <a:lnTo>
                      <a:pt x="1201" y="1015"/>
                    </a:lnTo>
                    <a:lnTo>
                      <a:pt x="1198" y="1014"/>
                    </a:lnTo>
                    <a:lnTo>
                      <a:pt x="1196" y="1010"/>
                    </a:lnTo>
                    <a:lnTo>
                      <a:pt x="1194" y="1006"/>
                    </a:lnTo>
                    <a:lnTo>
                      <a:pt x="1194" y="866"/>
                    </a:lnTo>
                    <a:lnTo>
                      <a:pt x="1194" y="866"/>
                    </a:lnTo>
                    <a:lnTo>
                      <a:pt x="1196" y="862"/>
                    </a:lnTo>
                    <a:lnTo>
                      <a:pt x="1198" y="858"/>
                    </a:lnTo>
                    <a:lnTo>
                      <a:pt x="1201" y="856"/>
                    </a:lnTo>
                    <a:lnTo>
                      <a:pt x="1205" y="855"/>
                    </a:lnTo>
                    <a:lnTo>
                      <a:pt x="1345" y="855"/>
                    </a:lnTo>
                    <a:lnTo>
                      <a:pt x="1345" y="855"/>
                    </a:lnTo>
                    <a:lnTo>
                      <a:pt x="1350" y="856"/>
                    </a:lnTo>
                    <a:lnTo>
                      <a:pt x="1353" y="858"/>
                    </a:lnTo>
                    <a:lnTo>
                      <a:pt x="1356" y="862"/>
                    </a:lnTo>
                    <a:lnTo>
                      <a:pt x="1356" y="866"/>
                    </a:lnTo>
                    <a:lnTo>
                      <a:pt x="1356" y="1006"/>
                    </a:lnTo>
                    <a:close/>
                    <a:moveTo>
                      <a:pt x="1452" y="790"/>
                    </a:moveTo>
                    <a:lnTo>
                      <a:pt x="1452" y="790"/>
                    </a:lnTo>
                    <a:lnTo>
                      <a:pt x="1452" y="794"/>
                    </a:lnTo>
                    <a:lnTo>
                      <a:pt x="1450" y="799"/>
                    </a:lnTo>
                    <a:lnTo>
                      <a:pt x="1447" y="800"/>
                    </a:lnTo>
                    <a:lnTo>
                      <a:pt x="1442" y="801"/>
                    </a:lnTo>
                    <a:lnTo>
                      <a:pt x="1302" y="801"/>
                    </a:lnTo>
                    <a:lnTo>
                      <a:pt x="1302" y="801"/>
                    </a:lnTo>
                    <a:lnTo>
                      <a:pt x="1298" y="800"/>
                    </a:lnTo>
                    <a:lnTo>
                      <a:pt x="1295" y="799"/>
                    </a:lnTo>
                    <a:lnTo>
                      <a:pt x="1292" y="794"/>
                    </a:lnTo>
                    <a:lnTo>
                      <a:pt x="1291" y="790"/>
                    </a:lnTo>
                    <a:lnTo>
                      <a:pt x="1291" y="651"/>
                    </a:lnTo>
                    <a:lnTo>
                      <a:pt x="1291" y="651"/>
                    </a:lnTo>
                    <a:lnTo>
                      <a:pt x="1292" y="647"/>
                    </a:lnTo>
                    <a:lnTo>
                      <a:pt x="1295" y="643"/>
                    </a:lnTo>
                    <a:lnTo>
                      <a:pt x="1298" y="641"/>
                    </a:lnTo>
                    <a:lnTo>
                      <a:pt x="1302" y="640"/>
                    </a:lnTo>
                    <a:lnTo>
                      <a:pt x="1442" y="640"/>
                    </a:lnTo>
                    <a:lnTo>
                      <a:pt x="1442" y="640"/>
                    </a:lnTo>
                    <a:lnTo>
                      <a:pt x="1447" y="641"/>
                    </a:lnTo>
                    <a:lnTo>
                      <a:pt x="1450" y="643"/>
                    </a:lnTo>
                    <a:lnTo>
                      <a:pt x="1452" y="647"/>
                    </a:lnTo>
                    <a:lnTo>
                      <a:pt x="1452" y="651"/>
                    </a:lnTo>
                    <a:lnTo>
                      <a:pt x="1452" y="790"/>
                    </a:lnTo>
                    <a:close/>
                    <a:moveTo>
                      <a:pt x="1469" y="1221"/>
                    </a:moveTo>
                    <a:lnTo>
                      <a:pt x="1469" y="1221"/>
                    </a:lnTo>
                    <a:lnTo>
                      <a:pt x="1469" y="1225"/>
                    </a:lnTo>
                    <a:lnTo>
                      <a:pt x="1466" y="1229"/>
                    </a:lnTo>
                    <a:lnTo>
                      <a:pt x="1463" y="1230"/>
                    </a:lnTo>
                    <a:lnTo>
                      <a:pt x="1458" y="1232"/>
                    </a:lnTo>
                    <a:lnTo>
                      <a:pt x="1318" y="1232"/>
                    </a:lnTo>
                    <a:lnTo>
                      <a:pt x="1318" y="1232"/>
                    </a:lnTo>
                    <a:lnTo>
                      <a:pt x="1314" y="1230"/>
                    </a:lnTo>
                    <a:lnTo>
                      <a:pt x="1311" y="1229"/>
                    </a:lnTo>
                    <a:lnTo>
                      <a:pt x="1309" y="1225"/>
                    </a:lnTo>
                    <a:lnTo>
                      <a:pt x="1307" y="1221"/>
                    </a:lnTo>
                    <a:lnTo>
                      <a:pt x="1307" y="1081"/>
                    </a:lnTo>
                    <a:lnTo>
                      <a:pt x="1307" y="1081"/>
                    </a:lnTo>
                    <a:lnTo>
                      <a:pt x="1309" y="1077"/>
                    </a:lnTo>
                    <a:lnTo>
                      <a:pt x="1311" y="1073"/>
                    </a:lnTo>
                    <a:lnTo>
                      <a:pt x="1314" y="1072"/>
                    </a:lnTo>
                    <a:lnTo>
                      <a:pt x="1318" y="1070"/>
                    </a:lnTo>
                    <a:lnTo>
                      <a:pt x="1458" y="1070"/>
                    </a:lnTo>
                    <a:lnTo>
                      <a:pt x="1458" y="1070"/>
                    </a:lnTo>
                    <a:lnTo>
                      <a:pt x="1463" y="1072"/>
                    </a:lnTo>
                    <a:lnTo>
                      <a:pt x="1466" y="1073"/>
                    </a:lnTo>
                    <a:lnTo>
                      <a:pt x="1469" y="1077"/>
                    </a:lnTo>
                    <a:lnTo>
                      <a:pt x="1469" y="1081"/>
                    </a:lnTo>
                    <a:lnTo>
                      <a:pt x="1469" y="1221"/>
                    </a:lnTo>
                    <a:close/>
                    <a:moveTo>
                      <a:pt x="1576" y="1006"/>
                    </a:moveTo>
                    <a:lnTo>
                      <a:pt x="1576" y="1006"/>
                    </a:lnTo>
                    <a:lnTo>
                      <a:pt x="1576" y="1010"/>
                    </a:lnTo>
                    <a:lnTo>
                      <a:pt x="1573" y="1014"/>
                    </a:lnTo>
                    <a:lnTo>
                      <a:pt x="1571" y="1015"/>
                    </a:lnTo>
                    <a:lnTo>
                      <a:pt x="1565" y="1016"/>
                    </a:lnTo>
                    <a:lnTo>
                      <a:pt x="1426" y="1016"/>
                    </a:lnTo>
                    <a:lnTo>
                      <a:pt x="1426" y="1016"/>
                    </a:lnTo>
                    <a:lnTo>
                      <a:pt x="1421" y="1015"/>
                    </a:lnTo>
                    <a:lnTo>
                      <a:pt x="1419" y="1014"/>
                    </a:lnTo>
                    <a:lnTo>
                      <a:pt x="1416" y="1010"/>
                    </a:lnTo>
                    <a:lnTo>
                      <a:pt x="1415" y="1006"/>
                    </a:lnTo>
                    <a:lnTo>
                      <a:pt x="1415" y="866"/>
                    </a:lnTo>
                    <a:lnTo>
                      <a:pt x="1415" y="866"/>
                    </a:lnTo>
                    <a:lnTo>
                      <a:pt x="1416" y="862"/>
                    </a:lnTo>
                    <a:lnTo>
                      <a:pt x="1419" y="858"/>
                    </a:lnTo>
                    <a:lnTo>
                      <a:pt x="1421" y="856"/>
                    </a:lnTo>
                    <a:lnTo>
                      <a:pt x="1426" y="855"/>
                    </a:lnTo>
                    <a:lnTo>
                      <a:pt x="1565" y="855"/>
                    </a:lnTo>
                    <a:lnTo>
                      <a:pt x="1565" y="855"/>
                    </a:lnTo>
                    <a:lnTo>
                      <a:pt x="1571" y="856"/>
                    </a:lnTo>
                    <a:lnTo>
                      <a:pt x="1573" y="858"/>
                    </a:lnTo>
                    <a:lnTo>
                      <a:pt x="1576" y="862"/>
                    </a:lnTo>
                    <a:lnTo>
                      <a:pt x="1576" y="866"/>
                    </a:lnTo>
                    <a:lnTo>
                      <a:pt x="1576" y="1006"/>
                    </a:lnTo>
                    <a:close/>
                    <a:moveTo>
                      <a:pt x="1673" y="790"/>
                    </a:moveTo>
                    <a:lnTo>
                      <a:pt x="1673" y="790"/>
                    </a:lnTo>
                    <a:lnTo>
                      <a:pt x="1673" y="794"/>
                    </a:lnTo>
                    <a:lnTo>
                      <a:pt x="1670" y="799"/>
                    </a:lnTo>
                    <a:lnTo>
                      <a:pt x="1668" y="800"/>
                    </a:lnTo>
                    <a:lnTo>
                      <a:pt x="1662" y="801"/>
                    </a:lnTo>
                    <a:lnTo>
                      <a:pt x="1522" y="801"/>
                    </a:lnTo>
                    <a:lnTo>
                      <a:pt x="1522" y="801"/>
                    </a:lnTo>
                    <a:lnTo>
                      <a:pt x="1518" y="800"/>
                    </a:lnTo>
                    <a:lnTo>
                      <a:pt x="1516" y="799"/>
                    </a:lnTo>
                    <a:lnTo>
                      <a:pt x="1513" y="794"/>
                    </a:lnTo>
                    <a:lnTo>
                      <a:pt x="1512" y="790"/>
                    </a:lnTo>
                    <a:lnTo>
                      <a:pt x="1512" y="651"/>
                    </a:lnTo>
                    <a:lnTo>
                      <a:pt x="1512" y="651"/>
                    </a:lnTo>
                    <a:lnTo>
                      <a:pt x="1513" y="647"/>
                    </a:lnTo>
                    <a:lnTo>
                      <a:pt x="1516" y="643"/>
                    </a:lnTo>
                    <a:lnTo>
                      <a:pt x="1518" y="641"/>
                    </a:lnTo>
                    <a:lnTo>
                      <a:pt x="1522" y="640"/>
                    </a:lnTo>
                    <a:lnTo>
                      <a:pt x="1662" y="640"/>
                    </a:lnTo>
                    <a:lnTo>
                      <a:pt x="1662" y="640"/>
                    </a:lnTo>
                    <a:lnTo>
                      <a:pt x="1668" y="641"/>
                    </a:lnTo>
                    <a:lnTo>
                      <a:pt x="1670" y="643"/>
                    </a:lnTo>
                    <a:lnTo>
                      <a:pt x="1673" y="647"/>
                    </a:lnTo>
                    <a:lnTo>
                      <a:pt x="1673" y="651"/>
                    </a:lnTo>
                    <a:lnTo>
                      <a:pt x="1673" y="790"/>
                    </a:lnTo>
                    <a:close/>
                    <a:moveTo>
                      <a:pt x="1684" y="1221"/>
                    </a:moveTo>
                    <a:lnTo>
                      <a:pt x="1684" y="1221"/>
                    </a:lnTo>
                    <a:lnTo>
                      <a:pt x="1684" y="1225"/>
                    </a:lnTo>
                    <a:lnTo>
                      <a:pt x="1681" y="1229"/>
                    </a:lnTo>
                    <a:lnTo>
                      <a:pt x="1678" y="1230"/>
                    </a:lnTo>
                    <a:lnTo>
                      <a:pt x="1673" y="1232"/>
                    </a:lnTo>
                    <a:lnTo>
                      <a:pt x="1533" y="1232"/>
                    </a:lnTo>
                    <a:lnTo>
                      <a:pt x="1533" y="1232"/>
                    </a:lnTo>
                    <a:lnTo>
                      <a:pt x="1529" y="1230"/>
                    </a:lnTo>
                    <a:lnTo>
                      <a:pt x="1526" y="1229"/>
                    </a:lnTo>
                    <a:lnTo>
                      <a:pt x="1524" y="1225"/>
                    </a:lnTo>
                    <a:lnTo>
                      <a:pt x="1522" y="1221"/>
                    </a:lnTo>
                    <a:lnTo>
                      <a:pt x="1522" y="1081"/>
                    </a:lnTo>
                    <a:lnTo>
                      <a:pt x="1522" y="1081"/>
                    </a:lnTo>
                    <a:lnTo>
                      <a:pt x="1524" y="1077"/>
                    </a:lnTo>
                    <a:lnTo>
                      <a:pt x="1526" y="1073"/>
                    </a:lnTo>
                    <a:lnTo>
                      <a:pt x="1529" y="1072"/>
                    </a:lnTo>
                    <a:lnTo>
                      <a:pt x="1533" y="1070"/>
                    </a:lnTo>
                    <a:lnTo>
                      <a:pt x="1673" y="1070"/>
                    </a:lnTo>
                    <a:lnTo>
                      <a:pt x="1673" y="1070"/>
                    </a:lnTo>
                    <a:lnTo>
                      <a:pt x="1678" y="1072"/>
                    </a:lnTo>
                    <a:lnTo>
                      <a:pt x="1681" y="1073"/>
                    </a:lnTo>
                    <a:lnTo>
                      <a:pt x="1684" y="1077"/>
                    </a:lnTo>
                    <a:lnTo>
                      <a:pt x="1684" y="1081"/>
                    </a:lnTo>
                    <a:lnTo>
                      <a:pt x="1684" y="1221"/>
                    </a:lnTo>
                    <a:close/>
                    <a:moveTo>
                      <a:pt x="1791" y="1006"/>
                    </a:moveTo>
                    <a:lnTo>
                      <a:pt x="1791" y="1006"/>
                    </a:lnTo>
                    <a:lnTo>
                      <a:pt x="1791" y="1010"/>
                    </a:lnTo>
                    <a:lnTo>
                      <a:pt x="1789" y="1014"/>
                    </a:lnTo>
                    <a:lnTo>
                      <a:pt x="1786" y="1015"/>
                    </a:lnTo>
                    <a:lnTo>
                      <a:pt x="1781" y="1016"/>
                    </a:lnTo>
                    <a:lnTo>
                      <a:pt x="1641" y="1016"/>
                    </a:lnTo>
                    <a:lnTo>
                      <a:pt x="1641" y="1016"/>
                    </a:lnTo>
                    <a:lnTo>
                      <a:pt x="1637" y="1015"/>
                    </a:lnTo>
                    <a:lnTo>
                      <a:pt x="1634" y="1014"/>
                    </a:lnTo>
                    <a:lnTo>
                      <a:pt x="1631" y="1010"/>
                    </a:lnTo>
                    <a:lnTo>
                      <a:pt x="1630" y="1006"/>
                    </a:lnTo>
                    <a:lnTo>
                      <a:pt x="1630" y="866"/>
                    </a:lnTo>
                    <a:lnTo>
                      <a:pt x="1630" y="866"/>
                    </a:lnTo>
                    <a:lnTo>
                      <a:pt x="1631" y="862"/>
                    </a:lnTo>
                    <a:lnTo>
                      <a:pt x="1634" y="858"/>
                    </a:lnTo>
                    <a:lnTo>
                      <a:pt x="1637" y="856"/>
                    </a:lnTo>
                    <a:lnTo>
                      <a:pt x="1641" y="855"/>
                    </a:lnTo>
                    <a:lnTo>
                      <a:pt x="1781" y="855"/>
                    </a:lnTo>
                    <a:lnTo>
                      <a:pt x="1781" y="855"/>
                    </a:lnTo>
                    <a:lnTo>
                      <a:pt x="1786" y="856"/>
                    </a:lnTo>
                    <a:lnTo>
                      <a:pt x="1789" y="858"/>
                    </a:lnTo>
                    <a:lnTo>
                      <a:pt x="1791" y="862"/>
                    </a:lnTo>
                    <a:lnTo>
                      <a:pt x="1791" y="866"/>
                    </a:lnTo>
                    <a:lnTo>
                      <a:pt x="1791" y="1006"/>
                    </a:lnTo>
                    <a:close/>
                    <a:moveTo>
                      <a:pt x="1888" y="790"/>
                    </a:moveTo>
                    <a:lnTo>
                      <a:pt x="1888" y="790"/>
                    </a:lnTo>
                    <a:lnTo>
                      <a:pt x="1888" y="794"/>
                    </a:lnTo>
                    <a:lnTo>
                      <a:pt x="1885" y="799"/>
                    </a:lnTo>
                    <a:lnTo>
                      <a:pt x="1883" y="800"/>
                    </a:lnTo>
                    <a:lnTo>
                      <a:pt x="1877" y="801"/>
                    </a:lnTo>
                    <a:lnTo>
                      <a:pt x="1737" y="801"/>
                    </a:lnTo>
                    <a:lnTo>
                      <a:pt x="1737" y="801"/>
                    </a:lnTo>
                    <a:lnTo>
                      <a:pt x="1733" y="800"/>
                    </a:lnTo>
                    <a:lnTo>
                      <a:pt x="1731" y="799"/>
                    </a:lnTo>
                    <a:lnTo>
                      <a:pt x="1728" y="794"/>
                    </a:lnTo>
                    <a:lnTo>
                      <a:pt x="1727" y="790"/>
                    </a:lnTo>
                    <a:lnTo>
                      <a:pt x="1727" y="651"/>
                    </a:lnTo>
                    <a:lnTo>
                      <a:pt x="1727" y="651"/>
                    </a:lnTo>
                    <a:lnTo>
                      <a:pt x="1728" y="647"/>
                    </a:lnTo>
                    <a:lnTo>
                      <a:pt x="1731" y="643"/>
                    </a:lnTo>
                    <a:lnTo>
                      <a:pt x="1733" y="641"/>
                    </a:lnTo>
                    <a:lnTo>
                      <a:pt x="1737" y="640"/>
                    </a:lnTo>
                    <a:lnTo>
                      <a:pt x="1877" y="640"/>
                    </a:lnTo>
                    <a:lnTo>
                      <a:pt x="1877" y="640"/>
                    </a:lnTo>
                    <a:lnTo>
                      <a:pt x="1883" y="641"/>
                    </a:lnTo>
                    <a:lnTo>
                      <a:pt x="1885" y="643"/>
                    </a:lnTo>
                    <a:lnTo>
                      <a:pt x="1888" y="647"/>
                    </a:lnTo>
                    <a:lnTo>
                      <a:pt x="1888" y="651"/>
                    </a:lnTo>
                    <a:lnTo>
                      <a:pt x="1888" y="790"/>
                    </a:lnTo>
                    <a:close/>
                    <a:moveTo>
                      <a:pt x="1904" y="1221"/>
                    </a:moveTo>
                    <a:lnTo>
                      <a:pt x="1904" y="1221"/>
                    </a:lnTo>
                    <a:lnTo>
                      <a:pt x="1904" y="1225"/>
                    </a:lnTo>
                    <a:lnTo>
                      <a:pt x="1902" y="1229"/>
                    </a:lnTo>
                    <a:lnTo>
                      <a:pt x="1899" y="1230"/>
                    </a:lnTo>
                    <a:lnTo>
                      <a:pt x="1893" y="1232"/>
                    </a:lnTo>
                    <a:lnTo>
                      <a:pt x="1754" y="1232"/>
                    </a:lnTo>
                    <a:lnTo>
                      <a:pt x="1754" y="1232"/>
                    </a:lnTo>
                    <a:lnTo>
                      <a:pt x="1750" y="1230"/>
                    </a:lnTo>
                    <a:lnTo>
                      <a:pt x="1747" y="1229"/>
                    </a:lnTo>
                    <a:lnTo>
                      <a:pt x="1744" y="1225"/>
                    </a:lnTo>
                    <a:lnTo>
                      <a:pt x="1743" y="1221"/>
                    </a:lnTo>
                    <a:lnTo>
                      <a:pt x="1743" y="1081"/>
                    </a:lnTo>
                    <a:lnTo>
                      <a:pt x="1743" y="1081"/>
                    </a:lnTo>
                    <a:lnTo>
                      <a:pt x="1744" y="1077"/>
                    </a:lnTo>
                    <a:lnTo>
                      <a:pt x="1747" y="1073"/>
                    </a:lnTo>
                    <a:lnTo>
                      <a:pt x="1750" y="1072"/>
                    </a:lnTo>
                    <a:lnTo>
                      <a:pt x="1754" y="1070"/>
                    </a:lnTo>
                    <a:lnTo>
                      <a:pt x="1893" y="1070"/>
                    </a:lnTo>
                    <a:lnTo>
                      <a:pt x="1893" y="1070"/>
                    </a:lnTo>
                    <a:lnTo>
                      <a:pt x="1899" y="1072"/>
                    </a:lnTo>
                    <a:lnTo>
                      <a:pt x="1902" y="1073"/>
                    </a:lnTo>
                    <a:lnTo>
                      <a:pt x="1904" y="1077"/>
                    </a:lnTo>
                    <a:lnTo>
                      <a:pt x="1904" y="1081"/>
                    </a:lnTo>
                    <a:lnTo>
                      <a:pt x="1904" y="1221"/>
                    </a:lnTo>
                    <a:close/>
                    <a:moveTo>
                      <a:pt x="2012" y="1006"/>
                    </a:moveTo>
                    <a:lnTo>
                      <a:pt x="2012" y="1006"/>
                    </a:lnTo>
                    <a:lnTo>
                      <a:pt x="2012" y="1010"/>
                    </a:lnTo>
                    <a:lnTo>
                      <a:pt x="2009" y="1014"/>
                    </a:lnTo>
                    <a:lnTo>
                      <a:pt x="2006" y="1015"/>
                    </a:lnTo>
                    <a:lnTo>
                      <a:pt x="2001" y="1016"/>
                    </a:lnTo>
                    <a:lnTo>
                      <a:pt x="1861" y="1016"/>
                    </a:lnTo>
                    <a:lnTo>
                      <a:pt x="1861" y="1016"/>
                    </a:lnTo>
                    <a:lnTo>
                      <a:pt x="1857" y="1015"/>
                    </a:lnTo>
                    <a:lnTo>
                      <a:pt x="1854" y="1014"/>
                    </a:lnTo>
                    <a:lnTo>
                      <a:pt x="1852" y="1010"/>
                    </a:lnTo>
                    <a:lnTo>
                      <a:pt x="1850" y="1006"/>
                    </a:lnTo>
                    <a:lnTo>
                      <a:pt x="1850" y="866"/>
                    </a:lnTo>
                    <a:lnTo>
                      <a:pt x="1850" y="866"/>
                    </a:lnTo>
                    <a:lnTo>
                      <a:pt x="1852" y="862"/>
                    </a:lnTo>
                    <a:lnTo>
                      <a:pt x="1854" y="858"/>
                    </a:lnTo>
                    <a:lnTo>
                      <a:pt x="1857" y="856"/>
                    </a:lnTo>
                    <a:lnTo>
                      <a:pt x="1861" y="855"/>
                    </a:lnTo>
                    <a:lnTo>
                      <a:pt x="2001" y="855"/>
                    </a:lnTo>
                    <a:lnTo>
                      <a:pt x="2001" y="855"/>
                    </a:lnTo>
                    <a:lnTo>
                      <a:pt x="2006" y="856"/>
                    </a:lnTo>
                    <a:lnTo>
                      <a:pt x="2009" y="858"/>
                    </a:lnTo>
                    <a:lnTo>
                      <a:pt x="2012" y="862"/>
                    </a:lnTo>
                    <a:lnTo>
                      <a:pt x="2012" y="866"/>
                    </a:lnTo>
                    <a:lnTo>
                      <a:pt x="2012" y="1006"/>
                    </a:lnTo>
                    <a:close/>
                    <a:moveTo>
                      <a:pt x="2109" y="790"/>
                    </a:moveTo>
                    <a:lnTo>
                      <a:pt x="2109" y="790"/>
                    </a:lnTo>
                    <a:lnTo>
                      <a:pt x="2109" y="794"/>
                    </a:lnTo>
                    <a:lnTo>
                      <a:pt x="2106" y="799"/>
                    </a:lnTo>
                    <a:lnTo>
                      <a:pt x="2103" y="800"/>
                    </a:lnTo>
                    <a:lnTo>
                      <a:pt x="2098" y="801"/>
                    </a:lnTo>
                    <a:lnTo>
                      <a:pt x="1958" y="801"/>
                    </a:lnTo>
                    <a:lnTo>
                      <a:pt x="1958" y="801"/>
                    </a:lnTo>
                    <a:lnTo>
                      <a:pt x="1954" y="800"/>
                    </a:lnTo>
                    <a:lnTo>
                      <a:pt x="1951" y="799"/>
                    </a:lnTo>
                    <a:lnTo>
                      <a:pt x="1949" y="794"/>
                    </a:lnTo>
                    <a:lnTo>
                      <a:pt x="1947" y="790"/>
                    </a:lnTo>
                    <a:lnTo>
                      <a:pt x="1947" y="651"/>
                    </a:lnTo>
                    <a:lnTo>
                      <a:pt x="1947" y="651"/>
                    </a:lnTo>
                    <a:lnTo>
                      <a:pt x="1949" y="647"/>
                    </a:lnTo>
                    <a:lnTo>
                      <a:pt x="1951" y="643"/>
                    </a:lnTo>
                    <a:lnTo>
                      <a:pt x="1954" y="641"/>
                    </a:lnTo>
                    <a:lnTo>
                      <a:pt x="1958" y="640"/>
                    </a:lnTo>
                    <a:lnTo>
                      <a:pt x="2098" y="640"/>
                    </a:lnTo>
                    <a:lnTo>
                      <a:pt x="2098" y="640"/>
                    </a:lnTo>
                    <a:lnTo>
                      <a:pt x="2103" y="641"/>
                    </a:lnTo>
                    <a:lnTo>
                      <a:pt x="2106" y="643"/>
                    </a:lnTo>
                    <a:lnTo>
                      <a:pt x="2109" y="647"/>
                    </a:lnTo>
                    <a:lnTo>
                      <a:pt x="2109" y="651"/>
                    </a:lnTo>
                    <a:lnTo>
                      <a:pt x="2109" y="790"/>
                    </a:lnTo>
                    <a:close/>
                    <a:moveTo>
                      <a:pt x="2119" y="1221"/>
                    </a:moveTo>
                    <a:lnTo>
                      <a:pt x="2119" y="1221"/>
                    </a:lnTo>
                    <a:lnTo>
                      <a:pt x="2119" y="1225"/>
                    </a:lnTo>
                    <a:lnTo>
                      <a:pt x="2117" y="1229"/>
                    </a:lnTo>
                    <a:lnTo>
                      <a:pt x="2114" y="1230"/>
                    </a:lnTo>
                    <a:lnTo>
                      <a:pt x="2109" y="1232"/>
                    </a:lnTo>
                    <a:lnTo>
                      <a:pt x="1969" y="1232"/>
                    </a:lnTo>
                    <a:lnTo>
                      <a:pt x="1969" y="1232"/>
                    </a:lnTo>
                    <a:lnTo>
                      <a:pt x="1965" y="1230"/>
                    </a:lnTo>
                    <a:lnTo>
                      <a:pt x="1962" y="1229"/>
                    </a:lnTo>
                    <a:lnTo>
                      <a:pt x="1959" y="1225"/>
                    </a:lnTo>
                    <a:lnTo>
                      <a:pt x="1958" y="1221"/>
                    </a:lnTo>
                    <a:lnTo>
                      <a:pt x="1958" y="1081"/>
                    </a:lnTo>
                    <a:lnTo>
                      <a:pt x="1958" y="1081"/>
                    </a:lnTo>
                    <a:lnTo>
                      <a:pt x="1959" y="1077"/>
                    </a:lnTo>
                    <a:lnTo>
                      <a:pt x="1962" y="1073"/>
                    </a:lnTo>
                    <a:lnTo>
                      <a:pt x="1965" y="1072"/>
                    </a:lnTo>
                    <a:lnTo>
                      <a:pt x="1969" y="1070"/>
                    </a:lnTo>
                    <a:lnTo>
                      <a:pt x="2109" y="1070"/>
                    </a:lnTo>
                    <a:lnTo>
                      <a:pt x="2109" y="1070"/>
                    </a:lnTo>
                    <a:lnTo>
                      <a:pt x="2114" y="1072"/>
                    </a:lnTo>
                    <a:lnTo>
                      <a:pt x="2117" y="1073"/>
                    </a:lnTo>
                    <a:lnTo>
                      <a:pt x="2119" y="1077"/>
                    </a:lnTo>
                    <a:lnTo>
                      <a:pt x="2119" y="1081"/>
                    </a:lnTo>
                    <a:lnTo>
                      <a:pt x="2119" y="1221"/>
                    </a:lnTo>
                    <a:close/>
                    <a:moveTo>
                      <a:pt x="2227" y="1006"/>
                    </a:moveTo>
                    <a:lnTo>
                      <a:pt x="2227" y="1006"/>
                    </a:lnTo>
                    <a:lnTo>
                      <a:pt x="2227" y="1010"/>
                    </a:lnTo>
                    <a:lnTo>
                      <a:pt x="2224" y="1014"/>
                    </a:lnTo>
                    <a:lnTo>
                      <a:pt x="2222" y="1015"/>
                    </a:lnTo>
                    <a:lnTo>
                      <a:pt x="2216" y="1016"/>
                    </a:lnTo>
                    <a:lnTo>
                      <a:pt x="2076" y="1016"/>
                    </a:lnTo>
                    <a:lnTo>
                      <a:pt x="2076" y="1016"/>
                    </a:lnTo>
                    <a:lnTo>
                      <a:pt x="2072" y="1015"/>
                    </a:lnTo>
                    <a:lnTo>
                      <a:pt x="2070" y="1014"/>
                    </a:lnTo>
                    <a:lnTo>
                      <a:pt x="2067" y="1010"/>
                    </a:lnTo>
                    <a:lnTo>
                      <a:pt x="2066" y="1006"/>
                    </a:lnTo>
                    <a:lnTo>
                      <a:pt x="2066" y="866"/>
                    </a:lnTo>
                    <a:lnTo>
                      <a:pt x="2066" y="866"/>
                    </a:lnTo>
                    <a:lnTo>
                      <a:pt x="2067" y="862"/>
                    </a:lnTo>
                    <a:lnTo>
                      <a:pt x="2070" y="858"/>
                    </a:lnTo>
                    <a:lnTo>
                      <a:pt x="2072" y="856"/>
                    </a:lnTo>
                    <a:lnTo>
                      <a:pt x="2076" y="855"/>
                    </a:lnTo>
                    <a:lnTo>
                      <a:pt x="2216" y="855"/>
                    </a:lnTo>
                    <a:lnTo>
                      <a:pt x="2216" y="855"/>
                    </a:lnTo>
                    <a:lnTo>
                      <a:pt x="2222" y="856"/>
                    </a:lnTo>
                    <a:lnTo>
                      <a:pt x="2224" y="858"/>
                    </a:lnTo>
                    <a:lnTo>
                      <a:pt x="2227" y="862"/>
                    </a:lnTo>
                    <a:lnTo>
                      <a:pt x="2227" y="866"/>
                    </a:lnTo>
                    <a:lnTo>
                      <a:pt x="2227" y="1006"/>
                    </a:lnTo>
                    <a:close/>
                    <a:moveTo>
                      <a:pt x="2324" y="790"/>
                    </a:moveTo>
                    <a:lnTo>
                      <a:pt x="2324" y="790"/>
                    </a:lnTo>
                    <a:lnTo>
                      <a:pt x="2324" y="794"/>
                    </a:lnTo>
                    <a:lnTo>
                      <a:pt x="2321" y="799"/>
                    </a:lnTo>
                    <a:lnTo>
                      <a:pt x="2318" y="800"/>
                    </a:lnTo>
                    <a:lnTo>
                      <a:pt x="2313" y="801"/>
                    </a:lnTo>
                    <a:lnTo>
                      <a:pt x="2173" y="801"/>
                    </a:lnTo>
                    <a:lnTo>
                      <a:pt x="2173" y="801"/>
                    </a:lnTo>
                    <a:lnTo>
                      <a:pt x="2169" y="800"/>
                    </a:lnTo>
                    <a:lnTo>
                      <a:pt x="2166" y="799"/>
                    </a:lnTo>
                    <a:lnTo>
                      <a:pt x="2164" y="794"/>
                    </a:lnTo>
                    <a:lnTo>
                      <a:pt x="2162" y="790"/>
                    </a:lnTo>
                    <a:lnTo>
                      <a:pt x="2162" y="651"/>
                    </a:lnTo>
                    <a:lnTo>
                      <a:pt x="2162" y="651"/>
                    </a:lnTo>
                    <a:lnTo>
                      <a:pt x="2164" y="647"/>
                    </a:lnTo>
                    <a:lnTo>
                      <a:pt x="2166" y="643"/>
                    </a:lnTo>
                    <a:lnTo>
                      <a:pt x="2169" y="641"/>
                    </a:lnTo>
                    <a:lnTo>
                      <a:pt x="2173" y="640"/>
                    </a:lnTo>
                    <a:lnTo>
                      <a:pt x="2313" y="640"/>
                    </a:lnTo>
                    <a:lnTo>
                      <a:pt x="2313" y="640"/>
                    </a:lnTo>
                    <a:lnTo>
                      <a:pt x="2318" y="641"/>
                    </a:lnTo>
                    <a:lnTo>
                      <a:pt x="2321" y="643"/>
                    </a:lnTo>
                    <a:lnTo>
                      <a:pt x="2324" y="647"/>
                    </a:lnTo>
                    <a:lnTo>
                      <a:pt x="2324" y="651"/>
                    </a:lnTo>
                    <a:lnTo>
                      <a:pt x="2324" y="790"/>
                    </a:lnTo>
                    <a:close/>
                    <a:moveTo>
                      <a:pt x="2340" y="1221"/>
                    </a:moveTo>
                    <a:lnTo>
                      <a:pt x="2340" y="1221"/>
                    </a:lnTo>
                    <a:lnTo>
                      <a:pt x="2340" y="1225"/>
                    </a:lnTo>
                    <a:lnTo>
                      <a:pt x="2337" y="1229"/>
                    </a:lnTo>
                    <a:lnTo>
                      <a:pt x="2335" y="1230"/>
                    </a:lnTo>
                    <a:lnTo>
                      <a:pt x="2329" y="1232"/>
                    </a:lnTo>
                    <a:lnTo>
                      <a:pt x="2189" y="1232"/>
                    </a:lnTo>
                    <a:lnTo>
                      <a:pt x="2189" y="1232"/>
                    </a:lnTo>
                    <a:lnTo>
                      <a:pt x="2185" y="1230"/>
                    </a:lnTo>
                    <a:lnTo>
                      <a:pt x="2183" y="1229"/>
                    </a:lnTo>
                    <a:lnTo>
                      <a:pt x="2180" y="1225"/>
                    </a:lnTo>
                    <a:lnTo>
                      <a:pt x="2179" y="1221"/>
                    </a:lnTo>
                    <a:lnTo>
                      <a:pt x="2179" y="1081"/>
                    </a:lnTo>
                    <a:lnTo>
                      <a:pt x="2179" y="1081"/>
                    </a:lnTo>
                    <a:lnTo>
                      <a:pt x="2180" y="1077"/>
                    </a:lnTo>
                    <a:lnTo>
                      <a:pt x="2183" y="1073"/>
                    </a:lnTo>
                    <a:lnTo>
                      <a:pt x="2185" y="1072"/>
                    </a:lnTo>
                    <a:lnTo>
                      <a:pt x="2189" y="1070"/>
                    </a:lnTo>
                    <a:lnTo>
                      <a:pt x="2329" y="1070"/>
                    </a:lnTo>
                    <a:lnTo>
                      <a:pt x="2329" y="1070"/>
                    </a:lnTo>
                    <a:lnTo>
                      <a:pt x="2335" y="1072"/>
                    </a:lnTo>
                    <a:lnTo>
                      <a:pt x="2337" y="1073"/>
                    </a:lnTo>
                    <a:lnTo>
                      <a:pt x="2340" y="1077"/>
                    </a:lnTo>
                    <a:lnTo>
                      <a:pt x="2340" y="1081"/>
                    </a:lnTo>
                    <a:lnTo>
                      <a:pt x="2340" y="1221"/>
                    </a:lnTo>
                    <a:close/>
                    <a:moveTo>
                      <a:pt x="2447" y="1006"/>
                    </a:moveTo>
                    <a:lnTo>
                      <a:pt x="2447" y="1006"/>
                    </a:lnTo>
                    <a:lnTo>
                      <a:pt x="2447" y="1010"/>
                    </a:lnTo>
                    <a:lnTo>
                      <a:pt x="2445" y="1014"/>
                    </a:lnTo>
                    <a:lnTo>
                      <a:pt x="2442" y="1015"/>
                    </a:lnTo>
                    <a:lnTo>
                      <a:pt x="2437" y="1016"/>
                    </a:lnTo>
                    <a:lnTo>
                      <a:pt x="2297" y="1016"/>
                    </a:lnTo>
                    <a:lnTo>
                      <a:pt x="2297" y="1016"/>
                    </a:lnTo>
                    <a:lnTo>
                      <a:pt x="2293" y="1015"/>
                    </a:lnTo>
                    <a:lnTo>
                      <a:pt x="2290" y="1014"/>
                    </a:lnTo>
                    <a:lnTo>
                      <a:pt x="2287" y="1010"/>
                    </a:lnTo>
                    <a:lnTo>
                      <a:pt x="2286" y="1006"/>
                    </a:lnTo>
                    <a:lnTo>
                      <a:pt x="2286" y="866"/>
                    </a:lnTo>
                    <a:lnTo>
                      <a:pt x="2286" y="866"/>
                    </a:lnTo>
                    <a:lnTo>
                      <a:pt x="2287" y="862"/>
                    </a:lnTo>
                    <a:lnTo>
                      <a:pt x="2290" y="858"/>
                    </a:lnTo>
                    <a:lnTo>
                      <a:pt x="2293" y="856"/>
                    </a:lnTo>
                    <a:lnTo>
                      <a:pt x="2297" y="855"/>
                    </a:lnTo>
                    <a:lnTo>
                      <a:pt x="2437" y="855"/>
                    </a:lnTo>
                    <a:lnTo>
                      <a:pt x="2437" y="855"/>
                    </a:lnTo>
                    <a:lnTo>
                      <a:pt x="2442" y="856"/>
                    </a:lnTo>
                    <a:lnTo>
                      <a:pt x="2445" y="858"/>
                    </a:lnTo>
                    <a:lnTo>
                      <a:pt x="2447" y="862"/>
                    </a:lnTo>
                    <a:lnTo>
                      <a:pt x="2447" y="866"/>
                    </a:lnTo>
                    <a:lnTo>
                      <a:pt x="2447" y="1006"/>
                    </a:lnTo>
                    <a:close/>
                    <a:moveTo>
                      <a:pt x="2544" y="790"/>
                    </a:moveTo>
                    <a:lnTo>
                      <a:pt x="2544" y="790"/>
                    </a:lnTo>
                    <a:lnTo>
                      <a:pt x="2544" y="794"/>
                    </a:lnTo>
                    <a:lnTo>
                      <a:pt x="2542" y="799"/>
                    </a:lnTo>
                    <a:lnTo>
                      <a:pt x="2539" y="800"/>
                    </a:lnTo>
                    <a:lnTo>
                      <a:pt x="2534" y="801"/>
                    </a:lnTo>
                    <a:lnTo>
                      <a:pt x="2394" y="801"/>
                    </a:lnTo>
                    <a:lnTo>
                      <a:pt x="2394" y="801"/>
                    </a:lnTo>
                    <a:lnTo>
                      <a:pt x="2390" y="800"/>
                    </a:lnTo>
                    <a:lnTo>
                      <a:pt x="2387" y="799"/>
                    </a:lnTo>
                    <a:lnTo>
                      <a:pt x="2384" y="794"/>
                    </a:lnTo>
                    <a:lnTo>
                      <a:pt x="2383" y="790"/>
                    </a:lnTo>
                    <a:lnTo>
                      <a:pt x="2383" y="651"/>
                    </a:lnTo>
                    <a:lnTo>
                      <a:pt x="2383" y="651"/>
                    </a:lnTo>
                    <a:lnTo>
                      <a:pt x="2384" y="647"/>
                    </a:lnTo>
                    <a:lnTo>
                      <a:pt x="2387" y="643"/>
                    </a:lnTo>
                    <a:lnTo>
                      <a:pt x="2390" y="641"/>
                    </a:lnTo>
                    <a:lnTo>
                      <a:pt x="2394" y="640"/>
                    </a:lnTo>
                    <a:lnTo>
                      <a:pt x="2534" y="640"/>
                    </a:lnTo>
                    <a:lnTo>
                      <a:pt x="2534" y="640"/>
                    </a:lnTo>
                    <a:lnTo>
                      <a:pt x="2539" y="641"/>
                    </a:lnTo>
                    <a:lnTo>
                      <a:pt x="2542" y="643"/>
                    </a:lnTo>
                    <a:lnTo>
                      <a:pt x="2544" y="647"/>
                    </a:lnTo>
                    <a:lnTo>
                      <a:pt x="2544" y="651"/>
                    </a:lnTo>
                    <a:lnTo>
                      <a:pt x="2544" y="790"/>
                    </a:lnTo>
                    <a:close/>
                    <a:moveTo>
                      <a:pt x="2555" y="1221"/>
                    </a:moveTo>
                    <a:lnTo>
                      <a:pt x="2555" y="1221"/>
                    </a:lnTo>
                    <a:lnTo>
                      <a:pt x="2555" y="1225"/>
                    </a:lnTo>
                    <a:lnTo>
                      <a:pt x="2552" y="1229"/>
                    </a:lnTo>
                    <a:lnTo>
                      <a:pt x="2550" y="1230"/>
                    </a:lnTo>
                    <a:lnTo>
                      <a:pt x="2544" y="1232"/>
                    </a:lnTo>
                    <a:lnTo>
                      <a:pt x="2404" y="1232"/>
                    </a:lnTo>
                    <a:lnTo>
                      <a:pt x="2404" y="1232"/>
                    </a:lnTo>
                    <a:lnTo>
                      <a:pt x="2400" y="1230"/>
                    </a:lnTo>
                    <a:lnTo>
                      <a:pt x="2398" y="1229"/>
                    </a:lnTo>
                    <a:lnTo>
                      <a:pt x="2395" y="1225"/>
                    </a:lnTo>
                    <a:lnTo>
                      <a:pt x="2394" y="1221"/>
                    </a:lnTo>
                    <a:lnTo>
                      <a:pt x="2394" y="1081"/>
                    </a:lnTo>
                    <a:lnTo>
                      <a:pt x="2394" y="1081"/>
                    </a:lnTo>
                    <a:lnTo>
                      <a:pt x="2395" y="1077"/>
                    </a:lnTo>
                    <a:lnTo>
                      <a:pt x="2398" y="1073"/>
                    </a:lnTo>
                    <a:lnTo>
                      <a:pt x="2400" y="1072"/>
                    </a:lnTo>
                    <a:lnTo>
                      <a:pt x="2404" y="1070"/>
                    </a:lnTo>
                    <a:lnTo>
                      <a:pt x="2544" y="1070"/>
                    </a:lnTo>
                    <a:lnTo>
                      <a:pt x="2544" y="1070"/>
                    </a:lnTo>
                    <a:lnTo>
                      <a:pt x="2550" y="1072"/>
                    </a:lnTo>
                    <a:lnTo>
                      <a:pt x="2552" y="1073"/>
                    </a:lnTo>
                    <a:lnTo>
                      <a:pt x="2555" y="1077"/>
                    </a:lnTo>
                    <a:lnTo>
                      <a:pt x="2555" y="1081"/>
                    </a:lnTo>
                    <a:lnTo>
                      <a:pt x="2555" y="1221"/>
                    </a:lnTo>
                    <a:close/>
                    <a:moveTo>
                      <a:pt x="2663" y="1006"/>
                    </a:moveTo>
                    <a:lnTo>
                      <a:pt x="2663" y="1006"/>
                    </a:lnTo>
                    <a:lnTo>
                      <a:pt x="2663" y="1010"/>
                    </a:lnTo>
                    <a:lnTo>
                      <a:pt x="2660" y="1014"/>
                    </a:lnTo>
                    <a:lnTo>
                      <a:pt x="2657" y="1015"/>
                    </a:lnTo>
                    <a:lnTo>
                      <a:pt x="2652" y="1016"/>
                    </a:lnTo>
                    <a:lnTo>
                      <a:pt x="2512" y="1016"/>
                    </a:lnTo>
                    <a:lnTo>
                      <a:pt x="2512" y="1016"/>
                    </a:lnTo>
                    <a:lnTo>
                      <a:pt x="2508" y="1015"/>
                    </a:lnTo>
                    <a:lnTo>
                      <a:pt x="2505" y="1014"/>
                    </a:lnTo>
                    <a:lnTo>
                      <a:pt x="2503" y="1010"/>
                    </a:lnTo>
                    <a:lnTo>
                      <a:pt x="2501" y="1006"/>
                    </a:lnTo>
                    <a:lnTo>
                      <a:pt x="2501" y="866"/>
                    </a:lnTo>
                    <a:lnTo>
                      <a:pt x="2501" y="866"/>
                    </a:lnTo>
                    <a:lnTo>
                      <a:pt x="2503" y="862"/>
                    </a:lnTo>
                    <a:lnTo>
                      <a:pt x="2505" y="858"/>
                    </a:lnTo>
                    <a:lnTo>
                      <a:pt x="2508" y="856"/>
                    </a:lnTo>
                    <a:lnTo>
                      <a:pt x="2512" y="855"/>
                    </a:lnTo>
                    <a:lnTo>
                      <a:pt x="2652" y="855"/>
                    </a:lnTo>
                    <a:lnTo>
                      <a:pt x="2652" y="855"/>
                    </a:lnTo>
                    <a:lnTo>
                      <a:pt x="2657" y="856"/>
                    </a:lnTo>
                    <a:lnTo>
                      <a:pt x="2660" y="858"/>
                    </a:lnTo>
                    <a:lnTo>
                      <a:pt x="2663" y="862"/>
                    </a:lnTo>
                    <a:lnTo>
                      <a:pt x="2663" y="866"/>
                    </a:lnTo>
                    <a:lnTo>
                      <a:pt x="2663" y="1006"/>
                    </a:lnTo>
                    <a:close/>
                    <a:moveTo>
                      <a:pt x="2759" y="790"/>
                    </a:moveTo>
                    <a:lnTo>
                      <a:pt x="2759" y="790"/>
                    </a:lnTo>
                    <a:lnTo>
                      <a:pt x="2759" y="794"/>
                    </a:lnTo>
                    <a:lnTo>
                      <a:pt x="2757" y="799"/>
                    </a:lnTo>
                    <a:lnTo>
                      <a:pt x="2754" y="800"/>
                    </a:lnTo>
                    <a:lnTo>
                      <a:pt x="2749" y="801"/>
                    </a:lnTo>
                    <a:lnTo>
                      <a:pt x="2609" y="801"/>
                    </a:lnTo>
                    <a:lnTo>
                      <a:pt x="2609" y="801"/>
                    </a:lnTo>
                    <a:lnTo>
                      <a:pt x="2605" y="800"/>
                    </a:lnTo>
                    <a:lnTo>
                      <a:pt x="2602" y="799"/>
                    </a:lnTo>
                    <a:lnTo>
                      <a:pt x="2599" y="794"/>
                    </a:lnTo>
                    <a:lnTo>
                      <a:pt x="2598" y="790"/>
                    </a:lnTo>
                    <a:lnTo>
                      <a:pt x="2598" y="651"/>
                    </a:lnTo>
                    <a:lnTo>
                      <a:pt x="2598" y="651"/>
                    </a:lnTo>
                    <a:lnTo>
                      <a:pt x="2599" y="647"/>
                    </a:lnTo>
                    <a:lnTo>
                      <a:pt x="2602" y="643"/>
                    </a:lnTo>
                    <a:lnTo>
                      <a:pt x="2605" y="641"/>
                    </a:lnTo>
                    <a:lnTo>
                      <a:pt x="2609" y="640"/>
                    </a:lnTo>
                    <a:lnTo>
                      <a:pt x="2749" y="640"/>
                    </a:lnTo>
                    <a:lnTo>
                      <a:pt x="2749" y="640"/>
                    </a:lnTo>
                    <a:lnTo>
                      <a:pt x="2754" y="641"/>
                    </a:lnTo>
                    <a:lnTo>
                      <a:pt x="2757" y="643"/>
                    </a:lnTo>
                    <a:lnTo>
                      <a:pt x="2759" y="647"/>
                    </a:lnTo>
                    <a:lnTo>
                      <a:pt x="2759" y="651"/>
                    </a:lnTo>
                    <a:lnTo>
                      <a:pt x="2759" y="790"/>
                    </a:lnTo>
                    <a:close/>
                    <a:moveTo>
                      <a:pt x="2776" y="1221"/>
                    </a:moveTo>
                    <a:lnTo>
                      <a:pt x="2776" y="1221"/>
                    </a:lnTo>
                    <a:lnTo>
                      <a:pt x="2776" y="1225"/>
                    </a:lnTo>
                    <a:lnTo>
                      <a:pt x="2773" y="1229"/>
                    </a:lnTo>
                    <a:lnTo>
                      <a:pt x="2770" y="1230"/>
                    </a:lnTo>
                    <a:lnTo>
                      <a:pt x="2765" y="1232"/>
                    </a:lnTo>
                    <a:lnTo>
                      <a:pt x="2625" y="1232"/>
                    </a:lnTo>
                    <a:lnTo>
                      <a:pt x="2625" y="1232"/>
                    </a:lnTo>
                    <a:lnTo>
                      <a:pt x="2621" y="1230"/>
                    </a:lnTo>
                    <a:lnTo>
                      <a:pt x="2618" y="1229"/>
                    </a:lnTo>
                    <a:lnTo>
                      <a:pt x="2616" y="1225"/>
                    </a:lnTo>
                    <a:lnTo>
                      <a:pt x="2614" y="1221"/>
                    </a:lnTo>
                    <a:lnTo>
                      <a:pt x="2614" y="1081"/>
                    </a:lnTo>
                    <a:lnTo>
                      <a:pt x="2614" y="1081"/>
                    </a:lnTo>
                    <a:lnTo>
                      <a:pt x="2616" y="1077"/>
                    </a:lnTo>
                    <a:lnTo>
                      <a:pt x="2618" y="1073"/>
                    </a:lnTo>
                    <a:lnTo>
                      <a:pt x="2621" y="1072"/>
                    </a:lnTo>
                    <a:lnTo>
                      <a:pt x="2625" y="1070"/>
                    </a:lnTo>
                    <a:lnTo>
                      <a:pt x="2765" y="1070"/>
                    </a:lnTo>
                    <a:lnTo>
                      <a:pt x="2765" y="1070"/>
                    </a:lnTo>
                    <a:lnTo>
                      <a:pt x="2770" y="1072"/>
                    </a:lnTo>
                    <a:lnTo>
                      <a:pt x="2773" y="1073"/>
                    </a:lnTo>
                    <a:lnTo>
                      <a:pt x="2776" y="1077"/>
                    </a:lnTo>
                    <a:lnTo>
                      <a:pt x="2776" y="1081"/>
                    </a:lnTo>
                    <a:lnTo>
                      <a:pt x="2776" y="1221"/>
                    </a:lnTo>
                    <a:close/>
                    <a:moveTo>
                      <a:pt x="2883" y="1006"/>
                    </a:moveTo>
                    <a:lnTo>
                      <a:pt x="2883" y="1006"/>
                    </a:lnTo>
                    <a:lnTo>
                      <a:pt x="2883" y="1010"/>
                    </a:lnTo>
                    <a:lnTo>
                      <a:pt x="2880" y="1014"/>
                    </a:lnTo>
                    <a:lnTo>
                      <a:pt x="2878" y="1015"/>
                    </a:lnTo>
                    <a:lnTo>
                      <a:pt x="2872" y="1016"/>
                    </a:lnTo>
                    <a:lnTo>
                      <a:pt x="2733" y="1016"/>
                    </a:lnTo>
                    <a:lnTo>
                      <a:pt x="2733" y="1016"/>
                    </a:lnTo>
                    <a:lnTo>
                      <a:pt x="2729" y="1015"/>
                    </a:lnTo>
                    <a:lnTo>
                      <a:pt x="2726" y="1014"/>
                    </a:lnTo>
                    <a:lnTo>
                      <a:pt x="2723" y="1010"/>
                    </a:lnTo>
                    <a:lnTo>
                      <a:pt x="2722" y="1006"/>
                    </a:lnTo>
                    <a:lnTo>
                      <a:pt x="2722" y="866"/>
                    </a:lnTo>
                    <a:lnTo>
                      <a:pt x="2722" y="866"/>
                    </a:lnTo>
                    <a:lnTo>
                      <a:pt x="2723" y="862"/>
                    </a:lnTo>
                    <a:lnTo>
                      <a:pt x="2726" y="858"/>
                    </a:lnTo>
                    <a:lnTo>
                      <a:pt x="2729" y="856"/>
                    </a:lnTo>
                    <a:lnTo>
                      <a:pt x="2733" y="855"/>
                    </a:lnTo>
                    <a:lnTo>
                      <a:pt x="2872" y="855"/>
                    </a:lnTo>
                    <a:lnTo>
                      <a:pt x="2872" y="855"/>
                    </a:lnTo>
                    <a:lnTo>
                      <a:pt x="2878" y="856"/>
                    </a:lnTo>
                    <a:lnTo>
                      <a:pt x="2880" y="858"/>
                    </a:lnTo>
                    <a:lnTo>
                      <a:pt x="2883" y="862"/>
                    </a:lnTo>
                    <a:lnTo>
                      <a:pt x="2883" y="866"/>
                    </a:lnTo>
                    <a:lnTo>
                      <a:pt x="2883" y="1006"/>
                    </a:lnTo>
                    <a:close/>
                    <a:moveTo>
                      <a:pt x="2883" y="575"/>
                    </a:moveTo>
                    <a:lnTo>
                      <a:pt x="2883" y="575"/>
                    </a:lnTo>
                    <a:lnTo>
                      <a:pt x="2883" y="579"/>
                    </a:lnTo>
                    <a:lnTo>
                      <a:pt x="2880" y="583"/>
                    </a:lnTo>
                    <a:lnTo>
                      <a:pt x="2878" y="585"/>
                    </a:lnTo>
                    <a:lnTo>
                      <a:pt x="2872" y="586"/>
                    </a:lnTo>
                    <a:lnTo>
                      <a:pt x="2733" y="586"/>
                    </a:lnTo>
                    <a:lnTo>
                      <a:pt x="2733" y="586"/>
                    </a:lnTo>
                    <a:lnTo>
                      <a:pt x="2729" y="585"/>
                    </a:lnTo>
                    <a:lnTo>
                      <a:pt x="2726" y="583"/>
                    </a:lnTo>
                    <a:lnTo>
                      <a:pt x="2723" y="579"/>
                    </a:lnTo>
                    <a:lnTo>
                      <a:pt x="2722" y="575"/>
                    </a:lnTo>
                    <a:lnTo>
                      <a:pt x="2722" y="435"/>
                    </a:lnTo>
                    <a:lnTo>
                      <a:pt x="2722" y="435"/>
                    </a:lnTo>
                    <a:lnTo>
                      <a:pt x="2723" y="431"/>
                    </a:lnTo>
                    <a:lnTo>
                      <a:pt x="2726" y="427"/>
                    </a:lnTo>
                    <a:lnTo>
                      <a:pt x="2729" y="426"/>
                    </a:lnTo>
                    <a:lnTo>
                      <a:pt x="2733" y="425"/>
                    </a:lnTo>
                    <a:lnTo>
                      <a:pt x="2872" y="425"/>
                    </a:lnTo>
                    <a:lnTo>
                      <a:pt x="2872" y="425"/>
                    </a:lnTo>
                    <a:lnTo>
                      <a:pt x="2878" y="426"/>
                    </a:lnTo>
                    <a:lnTo>
                      <a:pt x="2880" y="427"/>
                    </a:lnTo>
                    <a:lnTo>
                      <a:pt x="2883" y="431"/>
                    </a:lnTo>
                    <a:lnTo>
                      <a:pt x="2883" y="435"/>
                    </a:lnTo>
                    <a:lnTo>
                      <a:pt x="2883" y="575"/>
                    </a:lnTo>
                    <a:close/>
                    <a:moveTo>
                      <a:pt x="2501" y="270"/>
                    </a:moveTo>
                    <a:lnTo>
                      <a:pt x="2501" y="270"/>
                    </a:lnTo>
                    <a:lnTo>
                      <a:pt x="2503" y="267"/>
                    </a:lnTo>
                    <a:lnTo>
                      <a:pt x="2507" y="266"/>
                    </a:lnTo>
                    <a:lnTo>
                      <a:pt x="2511" y="263"/>
                    </a:lnTo>
                    <a:lnTo>
                      <a:pt x="2515" y="263"/>
                    </a:lnTo>
                    <a:lnTo>
                      <a:pt x="2655" y="263"/>
                    </a:lnTo>
                    <a:lnTo>
                      <a:pt x="2655" y="263"/>
                    </a:lnTo>
                    <a:lnTo>
                      <a:pt x="2659" y="263"/>
                    </a:lnTo>
                    <a:lnTo>
                      <a:pt x="2661" y="266"/>
                    </a:lnTo>
                    <a:lnTo>
                      <a:pt x="2663" y="267"/>
                    </a:lnTo>
                    <a:lnTo>
                      <a:pt x="2663" y="270"/>
                    </a:lnTo>
                    <a:lnTo>
                      <a:pt x="2663" y="364"/>
                    </a:lnTo>
                    <a:lnTo>
                      <a:pt x="2663" y="364"/>
                    </a:lnTo>
                    <a:lnTo>
                      <a:pt x="2663" y="367"/>
                    </a:lnTo>
                    <a:lnTo>
                      <a:pt x="2661" y="368"/>
                    </a:lnTo>
                    <a:lnTo>
                      <a:pt x="2659" y="371"/>
                    </a:lnTo>
                    <a:lnTo>
                      <a:pt x="2655" y="371"/>
                    </a:lnTo>
                    <a:lnTo>
                      <a:pt x="2515" y="371"/>
                    </a:lnTo>
                    <a:lnTo>
                      <a:pt x="2515" y="371"/>
                    </a:lnTo>
                    <a:lnTo>
                      <a:pt x="2511" y="371"/>
                    </a:lnTo>
                    <a:lnTo>
                      <a:pt x="2507" y="368"/>
                    </a:lnTo>
                    <a:lnTo>
                      <a:pt x="2503" y="367"/>
                    </a:lnTo>
                    <a:lnTo>
                      <a:pt x="2501" y="364"/>
                    </a:lnTo>
                    <a:lnTo>
                      <a:pt x="2501" y="270"/>
                    </a:lnTo>
                    <a:close/>
                    <a:moveTo>
                      <a:pt x="2663" y="575"/>
                    </a:moveTo>
                    <a:lnTo>
                      <a:pt x="2663" y="575"/>
                    </a:lnTo>
                    <a:lnTo>
                      <a:pt x="2663" y="579"/>
                    </a:lnTo>
                    <a:lnTo>
                      <a:pt x="2660" y="583"/>
                    </a:lnTo>
                    <a:lnTo>
                      <a:pt x="2657" y="585"/>
                    </a:lnTo>
                    <a:lnTo>
                      <a:pt x="2652" y="586"/>
                    </a:lnTo>
                    <a:lnTo>
                      <a:pt x="2512" y="586"/>
                    </a:lnTo>
                    <a:lnTo>
                      <a:pt x="2512" y="586"/>
                    </a:lnTo>
                    <a:lnTo>
                      <a:pt x="2508" y="585"/>
                    </a:lnTo>
                    <a:lnTo>
                      <a:pt x="2505" y="583"/>
                    </a:lnTo>
                    <a:lnTo>
                      <a:pt x="2503" y="579"/>
                    </a:lnTo>
                    <a:lnTo>
                      <a:pt x="2501" y="575"/>
                    </a:lnTo>
                    <a:lnTo>
                      <a:pt x="2501" y="435"/>
                    </a:lnTo>
                    <a:lnTo>
                      <a:pt x="2501" y="435"/>
                    </a:lnTo>
                    <a:lnTo>
                      <a:pt x="2503" y="431"/>
                    </a:lnTo>
                    <a:lnTo>
                      <a:pt x="2505" y="427"/>
                    </a:lnTo>
                    <a:lnTo>
                      <a:pt x="2508" y="426"/>
                    </a:lnTo>
                    <a:lnTo>
                      <a:pt x="2512" y="425"/>
                    </a:lnTo>
                    <a:lnTo>
                      <a:pt x="2652" y="425"/>
                    </a:lnTo>
                    <a:lnTo>
                      <a:pt x="2652" y="425"/>
                    </a:lnTo>
                    <a:lnTo>
                      <a:pt x="2657" y="426"/>
                    </a:lnTo>
                    <a:lnTo>
                      <a:pt x="2660" y="427"/>
                    </a:lnTo>
                    <a:lnTo>
                      <a:pt x="2663" y="431"/>
                    </a:lnTo>
                    <a:lnTo>
                      <a:pt x="2663" y="435"/>
                    </a:lnTo>
                    <a:lnTo>
                      <a:pt x="2663" y="575"/>
                    </a:lnTo>
                    <a:close/>
                    <a:moveTo>
                      <a:pt x="2286" y="270"/>
                    </a:moveTo>
                    <a:lnTo>
                      <a:pt x="2286" y="270"/>
                    </a:lnTo>
                    <a:lnTo>
                      <a:pt x="2287" y="267"/>
                    </a:lnTo>
                    <a:lnTo>
                      <a:pt x="2291" y="266"/>
                    </a:lnTo>
                    <a:lnTo>
                      <a:pt x="2296" y="263"/>
                    </a:lnTo>
                    <a:lnTo>
                      <a:pt x="2300" y="263"/>
                    </a:lnTo>
                    <a:lnTo>
                      <a:pt x="2439" y="263"/>
                    </a:lnTo>
                    <a:lnTo>
                      <a:pt x="2439" y="263"/>
                    </a:lnTo>
                    <a:lnTo>
                      <a:pt x="2443" y="263"/>
                    </a:lnTo>
                    <a:lnTo>
                      <a:pt x="2446" y="266"/>
                    </a:lnTo>
                    <a:lnTo>
                      <a:pt x="2447" y="267"/>
                    </a:lnTo>
                    <a:lnTo>
                      <a:pt x="2447" y="270"/>
                    </a:lnTo>
                    <a:lnTo>
                      <a:pt x="2447" y="364"/>
                    </a:lnTo>
                    <a:lnTo>
                      <a:pt x="2447" y="364"/>
                    </a:lnTo>
                    <a:lnTo>
                      <a:pt x="2447" y="367"/>
                    </a:lnTo>
                    <a:lnTo>
                      <a:pt x="2446" y="368"/>
                    </a:lnTo>
                    <a:lnTo>
                      <a:pt x="2443" y="371"/>
                    </a:lnTo>
                    <a:lnTo>
                      <a:pt x="2439" y="371"/>
                    </a:lnTo>
                    <a:lnTo>
                      <a:pt x="2300" y="371"/>
                    </a:lnTo>
                    <a:lnTo>
                      <a:pt x="2300" y="371"/>
                    </a:lnTo>
                    <a:lnTo>
                      <a:pt x="2296" y="371"/>
                    </a:lnTo>
                    <a:lnTo>
                      <a:pt x="2291" y="368"/>
                    </a:lnTo>
                    <a:lnTo>
                      <a:pt x="2287" y="367"/>
                    </a:lnTo>
                    <a:lnTo>
                      <a:pt x="2286" y="364"/>
                    </a:lnTo>
                    <a:lnTo>
                      <a:pt x="2286" y="270"/>
                    </a:lnTo>
                    <a:close/>
                    <a:moveTo>
                      <a:pt x="2447" y="575"/>
                    </a:moveTo>
                    <a:lnTo>
                      <a:pt x="2447" y="575"/>
                    </a:lnTo>
                    <a:lnTo>
                      <a:pt x="2447" y="579"/>
                    </a:lnTo>
                    <a:lnTo>
                      <a:pt x="2445" y="583"/>
                    </a:lnTo>
                    <a:lnTo>
                      <a:pt x="2442" y="585"/>
                    </a:lnTo>
                    <a:lnTo>
                      <a:pt x="2437" y="586"/>
                    </a:lnTo>
                    <a:lnTo>
                      <a:pt x="2297" y="586"/>
                    </a:lnTo>
                    <a:lnTo>
                      <a:pt x="2297" y="586"/>
                    </a:lnTo>
                    <a:lnTo>
                      <a:pt x="2293" y="585"/>
                    </a:lnTo>
                    <a:lnTo>
                      <a:pt x="2290" y="583"/>
                    </a:lnTo>
                    <a:lnTo>
                      <a:pt x="2287" y="579"/>
                    </a:lnTo>
                    <a:lnTo>
                      <a:pt x="2286" y="575"/>
                    </a:lnTo>
                    <a:lnTo>
                      <a:pt x="2286" y="435"/>
                    </a:lnTo>
                    <a:lnTo>
                      <a:pt x="2286" y="435"/>
                    </a:lnTo>
                    <a:lnTo>
                      <a:pt x="2287" y="431"/>
                    </a:lnTo>
                    <a:lnTo>
                      <a:pt x="2290" y="427"/>
                    </a:lnTo>
                    <a:lnTo>
                      <a:pt x="2293" y="426"/>
                    </a:lnTo>
                    <a:lnTo>
                      <a:pt x="2297" y="425"/>
                    </a:lnTo>
                    <a:lnTo>
                      <a:pt x="2437" y="425"/>
                    </a:lnTo>
                    <a:lnTo>
                      <a:pt x="2437" y="425"/>
                    </a:lnTo>
                    <a:lnTo>
                      <a:pt x="2442" y="426"/>
                    </a:lnTo>
                    <a:lnTo>
                      <a:pt x="2445" y="427"/>
                    </a:lnTo>
                    <a:lnTo>
                      <a:pt x="2447" y="431"/>
                    </a:lnTo>
                    <a:lnTo>
                      <a:pt x="2447" y="435"/>
                    </a:lnTo>
                    <a:lnTo>
                      <a:pt x="2447" y="575"/>
                    </a:lnTo>
                    <a:close/>
                    <a:moveTo>
                      <a:pt x="2066" y="270"/>
                    </a:moveTo>
                    <a:lnTo>
                      <a:pt x="2066" y="270"/>
                    </a:lnTo>
                    <a:lnTo>
                      <a:pt x="2067" y="267"/>
                    </a:lnTo>
                    <a:lnTo>
                      <a:pt x="2071" y="266"/>
                    </a:lnTo>
                    <a:lnTo>
                      <a:pt x="2075" y="263"/>
                    </a:lnTo>
                    <a:lnTo>
                      <a:pt x="2079" y="263"/>
                    </a:lnTo>
                    <a:lnTo>
                      <a:pt x="2219" y="263"/>
                    </a:lnTo>
                    <a:lnTo>
                      <a:pt x="2219" y="263"/>
                    </a:lnTo>
                    <a:lnTo>
                      <a:pt x="2223" y="263"/>
                    </a:lnTo>
                    <a:lnTo>
                      <a:pt x="2226" y="266"/>
                    </a:lnTo>
                    <a:lnTo>
                      <a:pt x="2227" y="267"/>
                    </a:lnTo>
                    <a:lnTo>
                      <a:pt x="2227" y="270"/>
                    </a:lnTo>
                    <a:lnTo>
                      <a:pt x="2227" y="364"/>
                    </a:lnTo>
                    <a:lnTo>
                      <a:pt x="2227" y="364"/>
                    </a:lnTo>
                    <a:lnTo>
                      <a:pt x="2227" y="367"/>
                    </a:lnTo>
                    <a:lnTo>
                      <a:pt x="2226" y="368"/>
                    </a:lnTo>
                    <a:lnTo>
                      <a:pt x="2223" y="371"/>
                    </a:lnTo>
                    <a:lnTo>
                      <a:pt x="2219" y="371"/>
                    </a:lnTo>
                    <a:lnTo>
                      <a:pt x="2079" y="371"/>
                    </a:lnTo>
                    <a:lnTo>
                      <a:pt x="2079" y="371"/>
                    </a:lnTo>
                    <a:lnTo>
                      <a:pt x="2075" y="371"/>
                    </a:lnTo>
                    <a:lnTo>
                      <a:pt x="2071" y="368"/>
                    </a:lnTo>
                    <a:lnTo>
                      <a:pt x="2067" y="367"/>
                    </a:lnTo>
                    <a:lnTo>
                      <a:pt x="2066" y="364"/>
                    </a:lnTo>
                    <a:lnTo>
                      <a:pt x="2066" y="270"/>
                    </a:lnTo>
                    <a:close/>
                    <a:moveTo>
                      <a:pt x="2227" y="575"/>
                    </a:moveTo>
                    <a:lnTo>
                      <a:pt x="2227" y="575"/>
                    </a:lnTo>
                    <a:lnTo>
                      <a:pt x="2227" y="579"/>
                    </a:lnTo>
                    <a:lnTo>
                      <a:pt x="2224" y="583"/>
                    </a:lnTo>
                    <a:lnTo>
                      <a:pt x="2222" y="585"/>
                    </a:lnTo>
                    <a:lnTo>
                      <a:pt x="2216" y="586"/>
                    </a:lnTo>
                    <a:lnTo>
                      <a:pt x="2076" y="586"/>
                    </a:lnTo>
                    <a:lnTo>
                      <a:pt x="2076" y="586"/>
                    </a:lnTo>
                    <a:lnTo>
                      <a:pt x="2072" y="585"/>
                    </a:lnTo>
                    <a:lnTo>
                      <a:pt x="2070" y="583"/>
                    </a:lnTo>
                    <a:lnTo>
                      <a:pt x="2067" y="579"/>
                    </a:lnTo>
                    <a:lnTo>
                      <a:pt x="2066" y="575"/>
                    </a:lnTo>
                    <a:lnTo>
                      <a:pt x="2066" y="435"/>
                    </a:lnTo>
                    <a:lnTo>
                      <a:pt x="2066" y="435"/>
                    </a:lnTo>
                    <a:lnTo>
                      <a:pt x="2067" y="431"/>
                    </a:lnTo>
                    <a:lnTo>
                      <a:pt x="2070" y="427"/>
                    </a:lnTo>
                    <a:lnTo>
                      <a:pt x="2072" y="426"/>
                    </a:lnTo>
                    <a:lnTo>
                      <a:pt x="2076" y="425"/>
                    </a:lnTo>
                    <a:lnTo>
                      <a:pt x="2216" y="425"/>
                    </a:lnTo>
                    <a:lnTo>
                      <a:pt x="2216" y="425"/>
                    </a:lnTo>
                    <a:lnTo>
                      <a:pt x="2222" y="426"/>
                    </a:lnTo>
                    <a:lnTo>
                      <a:pt x="2224" y="427"/>
                    </a:lnTo>
                    <a:lnTo>
                      <a:pt x="2227" y="431"/>
                    </a:lnTo>
                    <a:lnTo>
                      <a:pt x="2227" y="435"/>
                    </a:lnTo>
                    <a:lnTo>
                      <a:pt x="2227" y="575"/>
                    </a:lnTo>
                    <a:close/>
                    <a:moveTo>
                      <a:pt x="1850" y="270"/>
                    </a:moveTo>
                    <a:lnTo>
                      <a:pt x="1850" y="270"/>
                    </a:lnTo>
                    <a:lnTo>
                      <a:pt x="1852" y="267"/>
                    </a:lnTo>
                    <a:lnTo>
                      <a:pt x="1856" y="266"/>
                    </a:lnTo>
                    <a:lnTo>
                      <a:pt x="1860" y="263"/>
                    </a:lnTo>
                    <a:lnTo>
                      <a:pt x="1864" y="263"/>
                    </a:lnTo>
                    <a:lnTo>
                      <a:pt x="2004" y="263"/>
                    </a:lnTo>
                    <a:lnTo>
                      <a:pt x="2004" y="263"/>
                    </a:lnTo>
                    <a:lnTo>
                      <a:pt x="2008" y="263"/>
                    </a:lnTo>
                    <a:lnTo>
                      <a:pt x="2010" y="266"/>
                    </a:lnTo>
                    <a:lnTo>
                      <a:pt x="2012" y="267"/>
                    </a:lnTo>
                    <a:lnTo>
                      <a:pt x="2012" y="270"/>
                    </a:lnTo>
                    <a:lnTo>
                      <a:pt x="2012" y="364"/>
                    </a:lnTo>
                    <a:lnTo>
                      <a:pt x="2012" y="364"/>
                    </a:lnTo>
                    <a:lnTo>
                      <a:pt x="2012" y="367"/>
                    </a:lnTo>
                    <a:lnTo>
                      <a:pt x="2010" y="368"/>
                    </a:lnTo>
                    <a:lnTo>
                      <a:pt x="2008" y="371"/>
                    </a:lnTo>
                    <a:lnTo>
                      <a:pt x="2004" y="371"/>
                    </a:lnTo>
                    <a:lnTo>
                      <a:pt x="1864" y="371"/>
                    </a:lnTo>
                    <a:lnTo>
                      <a:pt x="1864" y="371"/>
                    </a:lnTo>
                    <a:lnTo>
                      <a:pt x="1860" y="371"/>
                    </a:lnTo>
                    <a:lnTo>
                      <a:pt x="1856" y="368"/>
                    </a:lnTo>
                    <a:lnTo>
                      <a:pt x="1852" y="367"/>
                    </a:lnTo>
                    <a:lnTo>
                      <a:pt x="1850" y="364"/>
                    </a:lnTo>
                    <a:lnTo>
                      <a:pt x="1850" y="270"/>
                    </a:lnTo>
                    <a:close/>
                    <a:moveTo>
                      <a:pt x="2012" y="575"/>
                    </a:moveTo>
                    <a:lnTo>
                      <a:pt x="2012" y="575"/>
                    </a:lnTo>
                    <a:lnTo>
                      <a:pt x="2012" y="579"/>
                    </a:lnTo>
                    <a:lnTo>
                      <a:pt x="2009" y="583"/>
                    </a:lnTo>
                    <a:lnTo>
                      <a:pt x="2006" y="585"/>
                    </a:lnTo>
                    <a:lnTo>
                      <a:pt x="2001" y="586"/>
                    </a:lnTo>
                    <a:lnTo>
                      <a:pt x="1861" y="586"/>
                    </a:lnTo>
                    <a:lnTo>
                      <a:pt x="1861" y="586"/>
                    </a:lnTo>
                    <a:lnTo>
                      <a:pt x="1857" y="585"/>
                    </a:lnTo>
                    <a:lnTo>
                      <a:pt x="1854" y="583"/>
                    </a:lnTo>
                    <a:lnTo>
                      <a:pt x="1852" y="579"/>
                    </a:lnTo>
                    <a:lnTo>
                      <a:pt x="1850" y="575"/>
                    </a:lnTo>
                    <a:lnTo>
                      <a:pt x="1850" y="435"/>
                    </a:lnTo>
                    <a:lnTo>
                      <a:pt x="1850" y="435"/>
                    </a:lnTo>
                    <a:lnTo>
                      <a:pt x="1852" y="431"/>
                    </a:lnTo>
                    <a:lnTo>
                      <a:pt x="1854" y="427"/>
                    </a:lnTo>
                    <a:lnTo>
                      <a:pt x="1857" y="426"/>
                    </a:lnTo>
                    <a:lnTo>
                      <a:pt x="1861" y="425"/>
                    </a:lnTo>
                    <a:lnTo>
                      <a:pt x="2001" y="425"/>
                    </a:lnTo>
                    <a:lnTo>
                      <a:pt x="2001" y="425"/>
                    </a:lnTo>
                    <a:lnTo>
                      <a:pt x="2006" y="426"/>
                    </a:lnTo>
                    <a:lnTo>
                      <a:pt x="2009" y="427"/>
                    </a:lnTo>
                    <a:lnTo>
                      <a:pt x="2012" y="431"/>
                    </a:lnTo>
                    <a:lnTo>
                      <a:pt x="2012" y="435"/>
                    </a:lnTo>
                    <a:lnTo>
                      <a:pt x="2012" y="575"/>
                    </a:lnTo>
                    <a:close/>
                    <a:moveTo>
                      <a:pt x="1630" y="270"/>
                    </a:moveTo>
                    <a:lnTo>
                      <a:pt x="1630" y="270"/>
                    </a:lnTo>
                    <a:lnTo>
                      <a:pt x="1631" y="267"/>
                    </a:lnTo>
                    <a:lnTo>
                      <a:pt x="1635" y="266"/>
                    </a:lnTo>
                    <a:lnTo>
                      <a:pt x="1639" y="263"/>
                    </a:lnTo>
                    <a:lnTo>
                      <a:pt x="1643" y="263"/>
                    </a:lnTo>
                    <a:lnTo>
                      <a:pt x="1783" y="263"/>
                    </a:lnTo>
                    <a:lnTo>
                      <a:pt x="1783" y="263"/>
                    </a:lnTo>
                    <a:lnTo>
                      <a:pt x="1787" y="263"/>
                    </a:lnTo>
                    <a:lnTo>
                      <a:pt x="1790" y="266"/>
                    </a:lnTo>
                    <a:lnTo>
                      <a:pt x="1791" y="267"/>
                    </a:lnTo>
                    <a:lnTo>
                      <a:pt x="1791" y="270"/>
                    </a:lnTo>
                    <a:lnTo>
                      <a:pt x="1791" y="364"/>
                    </a:lnTo>
                    <a:lnTo>
                      <a:pt x="1791" y="364"/>
                    </a:lnTo>
                    <a:lnTo>
                      <a:pt x="1791" y="367"/>
                    </a:lnTo>
                    <a:lnTo>
                      <a:pt x="1790" y="368"/>
                    </a:lnTo>
                    <a:lnTo>
                      <a:pt x="1787" y="371"/>
                    </a:lnTo>
                    <a:lnTo>
                      <a:pt x="1783" y="371"/>
                    </a:lnTo>
                    <a:lnTo>
                      <a:pt x="1643" y="371"/>
                    </a:lnTo>
                    <a:lnTo>
                      <a:pt x="1643" y="371"/>
                    </a:lnTo>
                    <a:lnTo>
                      <a:pt x="1639" y="371"/>
                    </a:lnTo>
                    <a:lnTo>
                      <a:pt x="1635" y="368"/>
                    </a:lnTo>
                    <a:lnTo>
                      <a:pt x="1631" y="367"/>
                    </a:lnTo>
                    <a:lnTo>
                      <a:pt x="1630" y="364"/>
                    </a:lnTo>
                    <a:lnTo>
                      <a:pt x="1630" y="270"/>
                    </a:lnTo>
                    <a:close/>
                    <a:moveTo>
                      <a:pt x="1791" y="575"/>
                    </a:moveTo>
                    <a:lnTo>
                      <a:pt x="1791" y="575"/>
                    </a:lnTo>
                    <a:lnTo>
                      <a:pt x="1791" y="579"/>
                    </a:lnTo>
                    <a:lnTo>
                      <a:pt x="1789" y="583"/>
                    </a:lnTo>
                    <a:lnTo>
                      <a:pt x="1786" y="585"/>
                    </a:lnTo>
                    <a:lnTo>
                      <a:pt x="1781" y="586"/>
                    </a:lnTo>
                    <a:lnTo>
                      <a:pt x="1641" y="586"/>
                    </a:lnTo>
                    <a:lnTo>
                      <a:pt x="1641" y="586"/>
                    </a:lnTo>
                    <a:lnTo>
                      <a:pt x="1637" y="585"/>
                    </a:lnTo>
                    <a:lnTo>
                      <a:pt x="1634" y="583"/>
                    </a:lnTo>
                    <a:lnTo>
                      <a:pt x="1631" y="579"/>
                    </a:lnTo>
                    <a:lnTo>
                      <a:pt x="1630" y="575"/>
                    </a:lnTo>
                    <a:lnTo>
                      <a:pt x="1630" y="435"/>
                    </a:lnTo>
                    <a:lnTo>
                      <a:pt x="1630" y="435"/>
                    </a:lnTo>
                    <a:lnTo>
                      <a:pt x="1631" y="431"/>
                    </a:lnTo>
                    <a:lnTo>
                      <a:pt x="1634" y="427"/>
                    </a:lnTo>
                    <a:lnTo>
                      <a:pt x="1637" y="426"/>
                    </a:lnTo>
                    <a:lnTo>
                      <a:pt x="1641" y="425"/>
                    </a:lnTo>
                    <a:lnTo>
                      <a:pt x="1781" y="425"/>
                    </a:lnTo>
                    <a:lnTo>
                      <a:pt x="1781" y="425"/>
                    </a:lnTo>
                    <a:lnTo>
                      <a:pt x="1786" y="426"/>
                    </a:lnTo>
                    <a:lnTo>
                      <a:pt x="1789" y="427"/>
                    </a:lnTo>
                    <a:lnTo>
                      <a:pt x="1791" y="431"/>
                    </a:lnTo>
                    <a:lnTo>
                      <a:pt x="1791" y="435"/>
                    </a:lnTo>
                    <a:lnTo>
                      <a:pt x="1791" y="575"/>
                    </a:lnTo>
                    <a:close/>
                    <a:moveTo>
                      <a:pt x="1415" y="270"/>
                    </a:moveTo>
                    <a:lnTo>
                      <a:pt x="1415" y="270"/>
                    </a:lnTo>
                    <a:lnTo>
                      <a:pt x="1416" y="267"/>
                    </a:lnTo>
                    <a:lnTo>
                      <a:pt x="1420" y="266"/>
                    </a:lnTo>
                    <a:lnTo>
                      <a:pt x="1424" y="263"/>
                    </a:lnTo>
                    <a:lnTo>
                      <a:pt x="1428" y="263"/>
                    </a:lnTo>
                    <a:lnTo>
                      <a:pt x="1568" y="263"/>
                    </a:lnTo>
                    <a:lnTo>
                      <a:pt x="1568" y="263"/>
                    </a:lnTo>
                    <a:lnTo>
                      <a:pt x="1572" y="263"/>
                    </a:lnTo>
                    <a:lnTo>
                      <a:pt x="1575" y="266"/>
                    </a:lnTo>
                    <a:lnTo>
                      <a:pt x="1576" y="267"/>
                    </a:lnTo>
                    <a:lnTo>
                      <a:pt x="1576" y="270"/>
                    </a:lnTo>
                    <a:lnTo>
                      <a:pt x="1576" y="364"/>
                    </a:lnTo>
                    <a:lnTo>
                      <a:pt x="1576" y="364"/>
                    </a:lnTo>
                    <a:lnTo>
                      <a:pt x="1576" y="367"/>
                    </a:lnTo>
                    <a:lnTo>
                      <a:pt x="1575" y="368"/>
                    </a:lnTo>
                    <a:lnTo>
                      <a:pt x="1572" y="371"/>
                    </a:lnTo>
                    <a:lnTo>
                      <a:pt x="1568" y="371"/>
                    </a:lnTo>
                    <a:lnTo>
                      <a:pt x="1428" y="371"/>
                    </a:lnTo>
                    <a:lnTo>
                      <a:pt x="1428" y="371"/>
                    </a:lnTo>
                    <a:lnTo>
                      <a:pt x="1424" y="371"/>
                    </a:lnTo>
                    <a:lnTo>
                      <a:pt x="1420" y="368"/>
                    </a:lnTo>
                    <a:lnTo>
                      <a:pt x="1416" y="367"/>
                    </a:lnTo>
                    <a:lnTo>
                      <a:pt x="1415" y="364"/>
                    </a:lnTo>
                    <a:lnTo>
                      <a:pt x="1415" y="270"/>
                    </a:lnTo>
                    <a:close/>
                    <a:moveTo>
                      <a:pt x="1576" y="575"/>
                    </a:moveTo>
                    <a:lnTo>
                      <a:pt x="1576" y="575"/>
                    </a:lnTo>
                    <a:lnTo>
                      <a:pt x="1576" y="579"/>
                    </a:lnTo>
                    <a:lnTo>
                      <a:pt x="1573" y="583"/>
                    </a:lnTo>
                    <a:lnTo>
                      <a:pt x="1571" y="585"/>
                    </a:lnTo>
                    <a:lnTo>
                      <a:pt x="1565" y="586"/>
                    </a:lnTo>
                    <a:lnTo>
                      <a:pt x="1426" y="586"/>
                    </a:lnTo>
                    <a:lnTo>
                      <a:pt x="1426" y="586"/>
                    </a:lnTo>
                    <a:lnTo>
                      <a:pt x="1421" y="585"/>
                    </a:lnTo>
                    <a:lnTo>
                      <a:pt x="1419" y="583"/>
                    </a:lnTo>
                    <a:lnTo>
                      <a:pt x="1416" y="579"/>
                    </a:lnTo>
                    <a:lnTo>
                      <a:pt x="1415" y="575"/>
                    </a:lnTo>
                    <a:lnTo>
                      <a:pt x="1415" y="435"/>
                    </a:lnTo>
                    <a:lnTo>
                      <a:pt x="1415" y="435"/>
                    </a:lnTo>
                    <a:lnTo>
                      <a:pt x="1416" y="431"/>
                    </a:lnTo>
                    <a:lnTo>
                      <a:pt x="1419" y="427"/>
                    </a:lnTo>
                    <a:lnTo>
                      <a:pt x="1421" y="426"/>
                    </a:lnTo>
                    <a:lnTo>
                      <a:pt x="1426" y="425"/>
                    </a:lnTo>
                    <a:lnTo>
                      <a:pt x="1565" y="425"/>
                    </a:lnTo>
                    <a:lnTo>
                      <a:pt x="1565" y="425"/>
                    </a:lnTo>
                    <a:lnTo>
                      <a:pt x="1571" y="426"/>
                    </a:lnTo>
                    <a:lnTo>
                      <a:pt x="1573" y="427"/>
                    </a:lnTo>
                    <a:lnTo>
                      <a:pt x="1576" y="431"/>
                    </a:lnTo>
                    <a:lnTo>
                      <a:pt x="1576" y="435"/>
                    </a:lnTo>
                    <a:lnTo>
                      <a:pt x="1576" y="575"/>
                    </a:lnTo>
                    <a:close/>
                    <a:moveTo>
                      <a:pt x="1194" y="270"/>
                    </a:moveTo>
                    <a:lnTo>
                      <a:pt x="1194" y="270"/>
                    </a:lnTo>
                    <a:lnTo>
                      <a:pt x="1196" y="267"/>
                    </a:lnTo>
                    <a:lnTo>
                      <a:pt x="1200" y="266"/>
                    </a:lnTo>
                    <a:lnTo>
                      <a:pt x="1204" y="263"/>
                    </a:lnTo>
                    <a:lnTo>
                      <a:pt x="1208" y="263"/>
                    </a:lnTo>
                    <a:lnTo>
                      <a:pt x="1348" y="263"/>
                    </a:lnTo>
                    <a:lnTo>
                      <a:pt x="1348" y="263"/>
                    </a:lnTo>
                    <a:lnTo>
                      <a:pt x="1352" y="263"/>
                    </a:lnTo>
                    <a:lnTo>
                      <a:pt x="1354" y="266"/>
                    </a:lnTo>
                    <a:lnTo>
                      <a:pt x="1356" y="267"/>
                    </a:lnTo>
                    <a:lnTo>
                      <a:pt x="1356" y="270"/>
                    </a:lnTo>
                    <a:lnTo>
                      <a:pt x="1356" y="364"/>
                    </a:lnTo>
                    <a:lnTo>
                      <a:pt x="1356" y="364"/>
                    </a:lnTo>
                    <a:lnTo>
                      <a:pt x="1356" y="367"/>
                    </a:lnTo>
                    <a:lnTo>
                      <a:pt x="1354" y="368"/>
                    </a:lnTo>
                    <a:lnTo>
                      <a:pt x="1352" y="371"/>
                    </a:lnTo>
                    <a:lnTo>
                      <a:pt x="1348" y="371"/>
                    </a:lnTo>
                    <a:lnTo>
                      <a:pt x="1208" y="371"/>
                    </a:lnTo>
                    <a:lnTo>
                      <a:pt x="1208" y="371"/>
                    </a:lnTo>
                    <a:lnTo>
                      <a:pt x="1204" y="371"/>
                    </a:lnTo>
                    <a:lnTo>
                      <a:pt x="1200" y="368"/>
                    </a:lnTo>
                    <a:lnTo>
                      <a:pt x="1196" y="367"/>
                    </a:lnTo>
                    <a:lnTo>
                      <a:pt x="1194" y="364"/>
                    </a:lnTo>
                    <a:lnTo>
                      <a:pt x="1194" y="270"/>
                    </a:lnTo>
                    <a:close/>
                    <a:moveTo>
                      <a:pt x="1356" y="575"/>
                    </a:moveTo>
                    <a:lnTo>
                      <a:pt x="1356" y="575"/>
                    </a:lnTo>
                    <a:lnTo>
                      <a:pt x="1356" y="579"/>
                    </a:lnTo>
                    <a:lnTo>
                      <a:pt x="1353" y="583"/>
                    </a:lnTo>
                    <a:lnTo>
                      <a:pt x="1350" y="585"/>
                    </a:lnTo>
                    <a:lnTo>
                      <a:pt x="1345" y="586"/>
                    </a:lnTo>
                    <a:lnTo>
                      <a:pt x="1205" y="586"/>
                    </a:lnTo>
                    <a:lnTo>
                      <a:pt x="1205" y="586"/>
                    </a:lnTo>
                    <a:lnTo>
                      <a:pt x="1201" y="585"/>
                    </a:lnTo>
                    <a:lnTo>
                      <a:pt x="1198" y="583"/>
                    </a:lnTo>
                    <a:lnTo>
                      <a:pt x="1196" y="579"/>
                    </a:lnTo>
                    <a:lnTo>
                      <a:pt x="1194" y="575"/>
                    </a:lnTo>
                    <a:lnTo>
                      <a:pt x="1194" y="435"/>
                    </a:lnTo>
                    <a:lnTo>
                      <a:pt x="1194" y="435"/>
                    </a:lnTo>
                    <a:lnTo>
                      <a:pt x="1196" y="431"/>
                    </a:lnTo>
                    <a:lnTo>
                      <a:pt x="1198" y="427"/>
                    </a:lnTo>
                    <a:lnTo>
                      <a:pt x="1201" y="426"/>
                    </a:lnTo>
                    <a:lnTo>
                      <a:pt x="1205" y="425"/>
                    </a:lnTo>
                    <a:lnTo>
                      <a:pt x="1345" y="425"/>
                    </a:lnTo>
                    <a:lnTo>
                      <a:pt x="1345" y="425"/>
                    </a:lnTo>
                    <a:lnTo>
                      <a:pt x="1350" y="426"/>
                    </a:lnTo>
                    <a:lnTo>
                      <a:pt x="1353" y="427"/>
                    </a:lnTo>
                    <a:lnTo>
                      <a:pt x="1356" y="431"/>
                    </a:lnTo>
                    <a:lnTo>
                      <a:pt x="1356" y="435"/>
                    </a:lnTo>
                    <a:lnTo>
                      <a:pt x="1356" y="575"/>
                    </a:lnTo>
                    <a:close/>
                    <a:moveTo>
                      <a:pt x="979" y="270"/>
                    </a:moveTo>
                    <a:lnTo>
                      <a:pt x="979" y="270"/>
                    </a:lnTo>
                    <a:lnTo>
                      <a:pt x="980" y="267"/>
                    </a:lnTo>
                    <a:lnTo>
                      <a:pt x="984" y="266"/>
                    </a:lnTo>
                    <a:lnTo>
                      <a:pt x="988" y="263"/>
                    </a:lnTo>
                    <a:lnTo>
                      <a:pt x="993" y="263"/>
                    </a:lnTo>
                    <a:lnTo>
                      <a:pt x="1132" y="263"/>
                    </a:lnTo>
                    <a:lnTo>
                      <a:pt x="1132" y="263"/>
                    </a:lnTo>
                    <a:lnTo>
                      <a:pt x="1136" y="263"/>
                    </a:lnTo>
                    <a:lnTo>
                      <a:pt x="1139" y="266"/>
                    </a:lnTo>
                    <a:lnTo>
                      <a:pt x="1140" y="267"/>
                    </a:lnTo>
                    <a:lnTo>
                      <a:pt x="1140" y="270"/>
                    </a:lnTo>
                    <a:lnTo>
                      <a:pt x="1140" y="364"/>
                    </a:lnTo>
                    <a:lnTo>
                      <a:pt x="1140" y="364"/>
                    </a:lnTo>
                    <a:lnTo>
                      <a:pt x="1140" y="367"/>
                    </a:lnTo>
                    <a:lnTo>
                      <a:pt x="1139" y="368"/>
                    </a:lnTo>
                    <a:lnTo>
                      <a:pt x="1136" y="371"/>
                    </a:lnTo>
                    <a:lnTo>
                      <a:pt x="1132" y="371"/>
                    </a:lnTo>
                    <a:lnTo>
                      <a:pt x="993" y="371"/>
                    </a:lnTo>
                    <a:lnTo>
                      <a:pt x="993" y="371"/>
                    </a:lnTo>
                    <a:lnTo>
                      <a:pt x="988" y="371"/>
                    </a:lnTo>
                    <a:lnTo>
                      <a:pt x="984" y="368"/>
                    </a:lnTo>
                    <a:lnTo>
                      <a:pt x="980" y="367"/>
                    </a:lnTo>
                    <a:lnTo>
                      <a:pt x="979" y="364"/>
                    </a:lnTo>
                    <a:lnTo>
                      <a:pt x="979" y="270"/>
                    </a:lnTo>
                    <a:close/>
                    <a:moveTo>
                      <a:pt x="1140" y="575"/>
                    </a:moveTo>
                    <a:lnTo>
                      <a:pt x="1140" y="575"/>
                    </a:lnTo>
                    <a:lnTo>
                      <a:pt x="1140" y="579"/>
                    </a:lnTo>
                    <a:lnTo>
                      <a:pt x="1138" y="583"/>
                    </a:lnTo>
                    <a:lnTo>
                      <a:pt x="1135" y="585"/>
                    </a:lnTo>
                    <a:lnTo>
                      <a:pt x="1130" y="586"/>
                    </a:lnTo>
                    <a:lnTo>
                      <a:pt x="990" y="586"/>
                    </a:lnTo>
                    <a:lnTo>
                      <a:pt x="990" y="586"/>
                    </a:lnTo>
                    <a:lnTo>
                      <a:pt x="986" y="585"/>
                    </a:lnTo>
                    <a:lnTo>
                      <a:pt x="983" y="583"/>
                    </a:lnTo>
                    <a:lnTo>
                      <a:pt x="980" y="579"/>
                    </a:lnTo>
                    <a:lnTo>
                      <a:pt x="979" y="575"/>
                    </a:lnTo>
                    <a:lnTo>
                      <a:pt x="979" y="435"/>
                    </a:lnTo>
                    <a:lnTo>
                      <a:pt x="979" y="435"/>
                    </a:lnTo>
                    <a:lnTo>
                      <a:pt x="980" y="431"/>
                    </a:lnTo>
                    <a:lnTo>
                      <a:pt x="983" y="427"/>
                    </a:lnTo>
                    <a:lnTo>
                      <a:pt x="986" y="426"/>
                    </a:lnTo>
                    <a:lnTo>
                      <a:pt x="990" y="425"/>
                    </a:lnTo>
                    <a:lnTo>
                      <a:pt x="1130" y="425"/>
                    </a:lnTo>
                    <a:lnTo>
                      <a:pt x="1130" y="425"/>
                    </a:lnTo>
                    <a:lnTo>
                      <a:pt x="1135" y="426"/>
                    </a:lnTo>
                    <a:lnTo>
                      <a:pt x="1138" y="427"/>
                    </a:lnTo>
                    <a:lnTo>
                      <a:pt x="1140" y="431"/>
                    </a:lnTo>
                    <a:lnTo>
                      <a:pt x="1140" y="435"/>
                    </a:lnTo>
                    <a:lnTo>
                      <a:pt x="1140" y="575"/>
                    </a:lnTo>
                    <a:close/>
                    <a:moveTo>
                      <a:pt x="759" y="270"/>
                    </a:moveTo>
                    <a:lnTo>
                      <a:pt x="759" y="270"/>
                    </a:lnTo>
                    <a:lnTo>
                      <a:pt x="760" y="267"/>
                    </a:lnTo>
                    <a:lnTo>
                      <a:pt x="764" y="266"/>
                    </a:lnTo>
                    <a:lnTo>
                      <a:pt x="768" y="263"/>
                    </a:lnTo>
                    <a:lnTo>
                      <a:pt x="772" y="263"/>
                    </a:lnTo>
                    <a:lnTo>
                      <a:pt x="912" y="263"/>
                    </a:lnTo>
                    <a:lnTo>
                      <a:pt x="912" y="263"/>
                    </a:lnTo>
                    <a:lnTo>
                      <a:pt x="916" y="263"/>
                    </a:lnTo>
                    <a:lnTo>
                      <a:pt x="919" y="266"/>
                    </a:lnTo>
                    <a:lnTo>
                      <a:pt x="920" y="267"/>
                    </a:lnTo>
                    <a:lnTo>
                      <a:pt x="920" y="270"/>
                    </a:lnTo>
                    <a:lnTo>
                      <a:pt x="920" y="364"/>
                    </a:lnTo>
                    <a:lnTo>
                      <a:pt x="920" y="364"/>
                    </a:lnTo>
                    <a:lnTo>
                      <a:pt x="920" y="367"/>
                    </a:lnTo>
                    <a:lnTo>
                      <a:pt x="919" y="368"/>
                    </a:lnTo>
                    <a:lnTo>
                      <a:pt x="916" y="371"/>
                    </a:lnTo>
                    <a:lnTo>
                      <a:pt x="912" y="371"/>
                    </a:lnTo>
                    <a:lnTo>
                      <a:pt x="772" y="371"/>
                    </a:lnTo>
                    <a:lnTo>
                      <a:pt x="772" y="371"/>
                    </a:lnTo>
                    <a:lnTo>
                      <a:pt x="768" y="371"/>
                    </a:lnTo>
                    <a:lnTo>
                      <a:pt x="764" y="368"/>
                    </a:lnTo>
                    <a:lnTo>
                      <a:pt x="760" y="367"/>
                    </a:lnTo>
                    <a:lnTo>
                      <a:pt x="759" y="364"/>
                    </a:lnTo>
                    <a:lnTo>
                      <a:pt x="759" y="270"/>
                    </a:lnTo>
                    <a:close/>
                    <a:moveTo>
                      <a:pt x="920" y="575"/>
                    </a:moveTo>
                    <a:lnTo>
                      <a:pt x="920" y="575"/>
                    </a:lnTo>
                    <a:lnTo>
                      <a:pt x="920" y="579"/>
                    </a:lnTo>
                    <a:lnTo>
                      <a:pt x="917" y="583"/>
                    </a:lnTo>
                    <a:lnTo>
                      <a:pt x="915" y="585"/>
                    </a:lnTo>
                    <a:lnTo>
                      <a:pt x="909" y="586"/>
                    </a:lnTo>
                    <a:lnTo>
                      <a:pt x="769" y="586"/>
                    </a:lnTo>
                    <a:lnTo>
                      <a:pt x="769" y="586"/>
                    </a:lnTo>
                    <a:lnTo>
                      <a:pt x="765" y="585"/>
                    </a:lnTo>
                    <a:lnTo>
                      <a:pt x="763" y="583"/>
                    </a:lnTo>
                    <a:lnTo>
                      <a:pt x="760" y="579"/>
                    </a:lnTo>
                    <a:lnTo>
                      <a:pt x="759" y="575"/>
                    </a:lnTo>
                    <a:lnTo>
                      <a:pt x="759" y="435"/>
                    </a:lnTo>
                    <a:lnTo>
                      <a:pt x="759" y="435"/>
                    </a:lnTo>
                    <a:lnTo>
                      <a:pt x="760" y="431"/>
                    </a:lnTo>
                    <a:lnTo>
                      <a:pt x="763" y="427"/>
                    </a:lnTo>
                    <a:lnTo>
                      <a:pt x="765" y="426"/>
                    </a:lnTo>
                    <a:lnTo>
                      <a:pt x="769" y="425"/>
                    </a:lnTo>
                    <a:lnTo>
                      <a:pt x="909" y="425"/>
                    </a:lnTo>
                    <a:lnTo>
                      <a:pt x="909" y="425"/>
                    </a:lnTo>
                    <a:lnTo>
                      <a:pt x="915" y="426"/>
                    </a:lnTo>
                    <a:lnTo>
                      <a:pt x="917" y="427"/>
                    </a:lnTo>
                    <a:lnTo>
                      <a:pt x="920" y="431"/>
                    </a:lnTo>
                    <a:lnTo>
                      <a:pt x="920" y="435"/>
                    </a:lnTo>
                    <a:lnTo>
                      <a:pt x="920" y="575"/>
                    </a:lnTo>
                    <a:close/>
                    <a:moveTo>
                      <a:pt x="543" y="270"/>
                    </a:moveTo>
                    <a:lnTo>
                      <a:pt x="543" y="270"/>
                    </a:lnTo>
                    <a:lnTo>
                      <a:pt x="545" y="267"/>
                    </a:lnTo>
                    <a:lnTo>
                      <a:pt x="549" y="266"/>
                    </a:lnTo>
                    <a:lnTo>
                      <a:pt x="553" y="263"/>
                    </a:lnTo>
                    <a:lnTo>
                      <a:pt x="557" y="263"/>
                    </a:lnTo>
                    <a:lnTo>
                      <a:pt x="697" y="263"/>
                    </a:lnTo>
                    <a:lnTo>
                      <a:pt x="697" y="263"/>
                    </a:lnTo>
                    <a:lnTo>
                      <a:pt x="701" y="263"/>
                    </a:lnTo>
                    <a:lnTo>
                      <a:pt x="703" y="266"/>
                    </a:lnTo>
                    <a:lnTo>
                      <a:pt x="705" y="267"/>
                    </a:lnTo>
                    <a:lnTo>
                      <a:pt x="705" y="270"/>
                    </a:lnTo>
                    <a:lnTo>
                      <a:pt x="705" y="364"/>
                    </a:lnTo>
                    <a:lnTo>
                      <a:pt x="705" y="364"/>
                    </a:lnTo>
                    <a:lnTo>
                      <a:pt x="705" y="367"/>
                    </a:lnTo>
                    <a:lnTo>
                      <a:pt x="703" y="368"/>
                    </a:lnTo>
                    <a:lnTo>
                      <a:pt x="701" y="371"/>
                    </a:lnTo>
                    <a:lnTo>
                      <a:pt x="697" y="371"/>
                    </a:lnTo>
                    <a:lnTo>
                      <a:pt x="557" y="371"/>
                    </a:lnTo>
                    <a:lnTo>
                      <a:pt x="557" y="371"/>
                    </a:lnTo>
                    <a:lnTo>
                      <a:pt x="553" y="371"/>
                    </a:lnTo>
                    <a:lnTo>
                      <a:pt x="549" y="368"/>
                    </a:lnTo>
                    <a:lnTo>
                      <a:pt x="545" y="367"/>
                    </a:lnTo>
                    <a:lnTo>
                      <a:pt x="543" y="364"/>
                    </a:lnTo>
                    <a:lnTo>
                      <a:pt x="543" y="270"/>
                    </a:lnTo>
                    <a:close/>
                    <a:moveTo>
                      <a:pt x="705" y="575"/>
                    </a:moveTo>
                    <a:lnTo>
                      <a:pt x="705" y="575"/>
                    </a:lnTo>
                    <a:lnTo>
                      <a:pt x="705" y="579"/>
                    </a:lnTo>
                    <a:lnTo>
                      <a:pt x="702" y="583"/>
                    </a:lnTo>
                    <a:lnTo>
                      <a:pt x="699" y="585"/>
                    </a:lnTo>
                    <a:lnTo>
                      <a:pt x="694" y="586"/>
                    </a:lnTo>
                    <a:lnTo>
                      <a:pt x="554" y="586"/>
                    </a:lnTo>
                    <a:lnTo>
                      <a:pt x="554" y="586"/>
                    </a:lnTo>
                    <a:lnTo>
                      <a:pt x="550" y="585"/>
                    </a:lnTo>
                    <a:lnTo>
                      <a:pt x="547" y="583"/>
                    </a:lnTo>
                    <a:lnTo>
                      <a:pt x="545" y="579"/>
                    </a:lnTo>
                    <a:lnTo>
                      <a:pt x="543" y="575"/>
                    </a:lnTo>
                    <a:lnTo>
                      <a:pt x="543" y="435"/>
                    </a:lnTo>
                    <a:lnTo>
                      <a:pt x="543" y="435"/>
                    </a:lnTo>
                    <a:lnTo>
                      <a:pt x="545" y="431"/>
                    </a:lnTo>
                    <a:lnTo>
                      <a:pt x="547" y="427"/>
                    </a:lnTo>
                    <a:lnTo>
                      <a:pt x="550" y="426"/>
                    </a:lnTo>
                    <a:lnTo>
                      <a:pt x="554" y="425"/>
                    </a:lnTo>
                    <a:lnTo>
                      <a:pt x="694" y="425"/>
                    </a:lnTo>
                    <a:lnTo>
                      <a:pt x="694" y="425"/>
                    </a:lnTo>
                    <a:lnTo>
                      <a:pt x="699" y="426"/>
                    </a:lnTo>
                    <a:lnTo>
                      <a:pt x="702" y="427"/>
                    </a:lnTo>
                    <a:lnTo>
                      <a:pt x="705" y="431"/>
                    </a:lnTo>
                    <a:lnTo>
                      <a:pt x="705" y="435"/>
                    </a:lnTo>
                    <a:lnTo>
                      <a:pt x="705" y="575"/>
                    </a:lnTo>
                    <a:close/>
                    <a:moveTo>
                      <a:pt x="323" y="270"/>
                    </a:moveTo>
                    <a:lnTo>
                      <a:pt x="323" y="270"/>
                    </a:lnTo>
                    <a:lnTo>
                      <a:pt x="324" y="267"/>
                    </a:lnTo>
                    <a:lnTo>
                      <a:pt x="328" y="266"/>
                    </a:lnTo>
                    <a:lnTo>
                      <a:pt x="332" y="263"/>
                    </a:lnTo>
                    <a:lnTo>
                      <a:pt x="336" y="263"/>
                    </a:lnTo>
                    <a:lnTo>
                      <a:pt x="476" y="263"/>
                    </a:lnTo>
                    <a:lnTo>
                      <a:pt x="476" y="263"/>
                    </a:lnTo>
                    <a:lnTo>
                      <a:pt x="480" y="263"/>
                    </a:lnTo>
                    <a:lnTo>
                      <a:pt x="483" y="266"/>
                    </a:lnTo>
                    <a:lnTo>
                      <a:pt x="484" y="267"/>
                    </a:lnTo>
                    <a:lnTo>
                      <a:pt x="484" y="270"/>
                    </a:lnTo>
                    <a:lnTo>
                      <a:pt x="484" y="364"/>
                    </a:lnTo>
                    <a:lnTo>
                      <a:pt x="484" y="364"/>
                    </a:lnTo>
                    <a:lnTo>
                      <a:pt x="484" y="367"/>
                    </a:lnTo>
                    <a:lnTo>
                      <a:pt x="483" y="368"/>
                    </a:lnTo>
                    <a:lnTo>
                      <a:pt x="480" y="371"/>
                    </a:lnTo>
                    <a:lnTo>
                      <a:pt x="476" y="371"/>
                    </a:lnTo>
                    <a:lnTo>
                      <a:pt x="336" y="371"/>
                    </a:lnTo>
                    <a:lnTo>
                      <a:pt x="336" y="371"/>
                    </a:lnTo>
                    <a:lnTo>
                      <a:pt x="332" y="371"/>
                    </a:lnTo>
                    <a:lnTo>
                      <a:pt x="328" y="368"/>
                    </a:lnTo>
                    <a:lnTo>
                      <a:pt x="324" y="367"/>
                    </a:lnTo>
                    <a:lnTo>
                      <a:pt x="323" y="364"/>
                    </a:lnTo>
                    <a:lnTo>
                      <a:pt x="323" y="270"/>
                    </a:lnTo>
                    <a:close/>
                    <a:moveTo>
                      <a:pt x="484" y="575"/>
                    </a:moveTo>
                    <a:lnTo>
                      <a:pt x="484" y="575"/>
                    </a:lnTo>
                    <a:lnTo>
                      <a:pt x="484" y="579"/>
                    </a:lnTo>
                    <a:lnTo>
                      <a:pt x="482" y="583"/>
                    </a:lnTo>
                    <a:lnTo>
                      <a:pt x="479" y="585"/>
                    </a:lnTo>
                    <a:lnTo>
                      <a:pt x="473" y="586"/>
                    </a:lnTo>
                    <a:lnTo>
                      <a:pt x="334" y="586"/>
                    </a:lnTo>
                    <a:lnTo>
                      <a:pt x="334" y="586"/>
                    </a:lnTo>
                    <a:lnTo>
                      <a:pt x="330" y="585"/>
                    </a:lnTo>
                    <a:lnTo>
                      <a:pt x="327" y="583"/>
                    </a:lnTo>
                    <a:lnTo>
                      <a:pt x="324" y="579"/>
                    </a:lnTo>
                    <a:lnTo>
                      <a:pt x="323" y="575"/>
                    </a:lnTo>
                    <a:lnTo>
                      <a:pt x="323" y="435"/>
                    </a:lnTo>
                    <a:lnTo>
                      <a:pt x="323" y="435"/>
                    </a:lnTo>
                    <a:lnTo>
                      <a:pt x="324" y="431"/>
                    </a:lnTo>
                    <a:lnTo>
                      <a:pt x="327" y="427"/>
                    </a:lnTo>
                    <a:lnTo>
                      <a:pt x="330" y="426"/>
                    </a:lnTo>
                    <a:lnTo>
                      <a:pt x="334" y="425"/>
                    </a:lnTo>
                    <a:lnTo>
                      <a:pt x="473" y="425"/>
                    </a:lnTo>
                    <a:lnTo>
                      <a:pt x="473" y="425"/>
                    </a:lnTo>
                    <a:lnTo>
                      <a:pt x="479" y="426"/>
                    </a:lnTo>
                    <a:lnTo>
                      <a:pt x="482" y="427"/>
                    </a:lnTo>
                    <a:lnTo>
                      <a:pt x="484" y="431"/>
                    </a:lnTo>
                    <a:lnTo>
                      <a:pt x="484" y="435"/>
                    </a:lnTo>
                    <a:lnTo>
                      <a:pt x="484" y="575"/>
                    </a:lnTo>
                    <a:close/>
                    <a:moveTo>
                      <a:pt x="108" y="270"/>
                    </a:moveTo>
                    <a:lnTo>
                      <a:pt x="108" y="270"/>
                    </a:lnTo>
                    <a:lnTo>
                      <a:pt x="109" y="267"/>
                    </a:lnTo>
                    <a:lnTo>
                      <a:pt x="113" y="266"/>
                    </a:lnTo>
                    <a:lnTo>
                      <a:pt x="117" y="263"/>
                    </a:lnTo>
                    <a:lnTo>
                      <a:pt x="121" y="263"/>
                    </a:lnTo>
                    <a:lnTo>
                      <a:pt x="261" y="263"/>
                    </a:lnTo>
                    <a:lnTo>
                      <a:pt x="261" y="263"/>
                    </a:lnTo>
                    <a:lnTo>
                      <a:pt x="265" y="263"/>
                    </a:lnTo>
                    <a:lnTo>
                      <a:pt x="268" y="266"/>
                    </a:lnTo>
                    <a:lnTo>
                      <a:pt x="269" y="267"/>
                    </a:lnTo>
                    <a:lnTo>
                      <a:pt x="269" y="270"/>
                    </a:lnTo>
                    <a:lnTo>
                      <a:pt x="269" y="364"/>
                    </a:lnTo>
                    <a:lnTo>
                      <a:pt x="269" y="364"/>
                    </a:lnTo>
                    <a:lnTo>
                      <a:pt x="269" y="367"/>
                    </a:lnTo>
                    <a:lnTo>
                      <a:pt x="268" y="368"/>
                    </a:lnTo>
                    <a:lnTo>
                      <a:pt x="265" y="371"/>
                    </a:lnTo>
                    <a:lnTo>
                      <a:pt x="261" y="371"/>
                    </a:lnTo>
                    <a:lnTo>
                      <a:pt x="121" y="371"/>
                    </a:lnTo>
                    <a:lnTo>
                      <a:pt x="121" y="371"/>
                    </a:lnTo>
                    <a:lnTo>
                      <a:pt x="117" y="371"/>
                    </a:lnTo>
                    <a:lnTo>
                      <a:pt x="113" y="368"/>
                    </a:lnTo>
                    <a:lnTo>
                      <a:pt x="109" y="367"/>
                    </a:lnTo>
                    <a:lnTo>
                      <a:pt x="108" y="364"/>
                    </a:lnTo>
                    <a:lnTo>
                      <a:pt x="108" y="270"/>
                    </a:lnTo>
                    <a:close/>
                    <a:moveTo>
                      <a:pt x="269" y="575"/>
                    </a:moveTo>
                    <a:lnTo>
                      <a:pt x="269" y="575"/>
                    </a:lnTo>
                    <a:lnTo>
                      <a:pt x="269" y="579"/>
                    </a:lnTo>
                    <a:lnTo>
                      <a:pt x="266" y="583"/>
                    </a:lnTo>
                    <a:lnTo>
                      <a:pt x="264" y="585"/>
                    </a:lnTo>
                    <a:lnTo>
                      <a:pt x="258" y="586"/>
                    </a:lnTo>
                    <a:lnTo>
                      <a:pt x="118" y="586"/>
                    </a:lnTo>
                    <a:lnTo>
                      <a:pt x="118" y="586"/>
                    </a:lnTo>
                    <a:lnTo>
                      <a:pt x="114" y="585"/>
                    </a:lnTo>
                    <a:lnTo>
                      <a:pt x="112" y="583"/>
                    </a:lnTo>
                    <a:lnTo>
                      <a:pt x="109" y="579"/>
                    </a:lnTo>
                    <a:lnTo>
                      <a:pt x="108" y="575"/>
                    </a:lnTo>
                    <a:lnTo>
                      <a:pt x="108" y="435"/>
                    </a:lnTo>
                    <a:lnTo>
                      <a:pt x="108" y="435"/>
                    </a:lnTo>
                    <a:lnTo>
                      <a:pt x="109" y="431"/>
                    </a:lnTo>
                    <a:lnTo>
                      <a:pt x="112" y="427"/>
                    </a:lnTo>
                    <a:lnTo>
                      <a:pt x="114" y="426"/>
                    </a:lnTo>
                    <a:lnTo>
                      <a:pt x="118" y="425"/>
                    </a:lnTo>
                    <a:lnTo>
                      <a:pt x="258" y="425"/>
                    </a:lnTo>
                    <a:lnTo>
                      <a:pt x="258" y="425"/>
                    </a:lnTo>
                    <a:lnTo>
                      <a:pt x="264" y="426"/>
                    </a:lnTo>
                    <a:lnTo>
                      <a:pt x="266" y="427"/>
                    </a:lnTo>
                    <a:lnTo>
                      <a:pt x="269" y="431"/>
                    </a:lnTo>
                    <a:lnTo>
                      <a:pt x="269" y="435"/>
                    </a:lnTo>
                    <a:lnTo>
                      <a:pt x="269" y="575"/>
                    </a:lnTo>
                    <a:close/>
                    <a:moveTo>
                      <a:pt x="108" y="652"/>
                    </a:moveTo>
                    <a:lnTo>
                      <a:pt x="108" y="652"/>
                    </a:lnTo>
                    <a:lnTo>
                      <a:pt x="109" y="649"/>
                    </a:lnTo>
                    <a:lnTo>
                      <a:pt x="110" y="648"/>
                    </a:lnTo>
                    <a:lnTo>
                      <a:pt x="114" y="644"/>
                    </a:lnTo>
                    <a:lnTo>
                      <a:pt x="121" y="641"/>
                    </a:lnTo>
                    <a:lnTo>
                      <a:pt x="128" y="640"/>
                    </a:lnTo>
                    <a:lnTo>
                      <a:pt x="352" y="640"/>
                    </a:lnTo>
                    <a:lnTo>
                      <a:pt x="352" y="640"/>
                    </a:lnTo>
                    <a:lnTo>
                      <a:pt x="358" y="641"/>
                    </a:lnTo>
                    <a:lnTo>
                      <a:pt x="363" y="644"/>
                    </a:lnTo>
                    <a:lnTo>
                      <a:pt x="366" y="648"/>
                    </a:lnTo>
                    <a:lnTo>
                      <a:pt x="366" y="652"/>
                    </a:lnTo>
                    <a:lnTo>
                      <a:pt x="366" y="792"/>
                    </a:lnTo>
                    <a:lnTo>
                      <a:pt x="366" y="792"/>
                    </a:lnTo>
                    <a:lnTo>
                      <a:pt x="366" y="796"/>
                    </a:lnTo>
                    <a:lnTo>
                      <a:pt x="363" y="799"/>
                    </a:lnTo>
                    <a:lnTo>
                      <a:pt x="358" y="801"/>
                    </a:lnTo>
                    <a:lnTo>
                      <a:pt x="352" y="801"/>
                    </a:lnTo>
                    <a:lnTo>
                      <a:pt x="128" y="801"/>
                    </a:lnTo>
                    <a:lnTo>
                      <a:pt x="128" y="801"/>
                    </a:lnTo>
                    <a:lnTo>
                      <a:pt x="121" y="801"/>
                    </a:lnTo>
                    <a:lnTo>
                      <a:pt x="114" y="799"/>
                    </a:lnTo>
                    <a:lnTo>
                      <a:pt x="110" y="796"/>
                    </a:lnTo>
                    <a:lnTo>
                      <a:pt x="109" y="793"/>
                    </a:lnTo>
                    <a:lnTo>
                      <a:pt x="108" y="792"/>
                    </a:lnTo>
                    <a:lnTo>
                      <a:pt x="108" y="652"/>
                    </a:lnTo>
                    <a:close/>
                    <a:moveTo>
                      <a:pt x="108" y="867"/>
                    </a:moveTo>
                    <a:lnTo>
                      <a:pt x="108" y="867"/>
                    </a:lnTo>
                    <a:lnTo>
                      <a:pt x="109" y="866"/>
                    </a:lnTo>
                    <a:lnTo>
                      <a:pt x="110" y="863"/>
                    </a:lnTo>
                    <a:lnTo>
                      <a:pt x="117" y="859"/>
                    </a:lnTo>
                    <a:lnTo>
                      <a:pt x="127" y="856"/>
                    </a:lnTo>
                    <a:lnTo>
                      <a:pt x="136" y="855"/>
                    </a:lnTo>
                    <a:lnTo>
                      <a:pt x="463" y="855"/>
                    </a:lnTo>
                    <a:lnTo>
                      <a:pt x="463" y="855"/>
                    </a:lnTo>
                    <a:lnTo>
                      <a:pt x="472" y="856"/>
                    </a:lnTo>
                    <a:lnTo>
                      <a:pt x="479" y="859"/>
                    </a:lnTo>
                    <a:lnTo>
                      <a:pt x="483" y="863"/>
                    </a:lnTo>
                    <a:lnTo>
                      <a:pt x="484" y="867"/>
                    </a:lnTo>
                    <a:lnTo>
                      <a:pt x="484" y="1007"/>
                    </a:lnTo>
                    <a:lnTo>
                      <a:pt x="484" y="1007"/>
                    </a:lnTo>
                    <a:lnTo>
                      <a:pt x="484" y="1010"/>
                    </a:lnTo>
                    <a:lnTo>
                      <a:pt x="483" y="1011"/>
                    </a:lnTo>
                    <a:lnTo>
                      <a:pt x="479" y="1014"/>
                    </a:lnTo>
                    <a:lnTo>
                      <a:pt x="472" y="1016"/>
                    </a:lnTo>
                    <a:lnTo>
                      <a:pt x="463" y="1016"/>
                    </a:lnTo>
                    <a:lnTo>
                      <a:pt x="136" y="1016"/>
                    </a:lnTo>
                    <a:lnTo>
                      <a:pt x="136" y="1016"/>
                    </a:lnTo>
                    <a:lnTo>
                      <a:pt x="127" y="1016"/>
                    </a:lnTo>
                    <a:lnTo>
                      <a:pt x="117" y="1014"/>
                    </a:lnTo>
                    <a:lnTo>
                      <a:pt x="110" y="1011"/>
                    </a:lnTo>
                    <a:lnTo>
                      <a:pt x="109" y="1010"/>
                    </a:lnTo>
                    <a:lnTo>
                      <a:pt x="108" y="1007"/>
                    </a:lnTo>
                    <a:lnTo>
                      <a:pt x="108" y="867"/>
                    </a:lnTo>
                    <a:close/>
                    <a:moveTo>
                      <a:pt x="108" y="1081"/>
                    </a:moveTo>
                    <a:lnTo>
                      <a:pt x="108" y="1081"/>
                    </a:lnTo>
                    <a:lnTo>
                      <a:pt x="109" y="1078"/>
                    </a:lnTo>
                    <a:lnTo>
                      <a:pt x="110" y="1077"/>
                    </a:lnTo>
                    <a:lnTo>
                      <a:pt x="114" y="1073"/>
                    </a:lnTo>
                    <a:lnTo>
                      <a:pt x="121" y="1072"/>
                    </a:lnTo>
                    <a:lnTo>
                      <a:pt x="129" y="1070"/>
                    </a:lnTo>
                    <a:lnTo>
                      <a:pt x="362" y="1070"/>
                    </a:lnTo>
                    <a:lnTo>
                      <a:pt x="362" y="1070"/>
                    </a:lnTo>
                    <a:lnTo>
                      <a:pt x="369" y="1072"/>
                    </a:lnTo>
                    <a:lnTo>
                      <a:pt x="374" y="1073"/>
                    </a:lnTo>
                    <a:lnTo>
                      <a:pt x="377" y="1077"/>
                    </a:lnTo>
                    <a:lnTo>
                      <a:pt x="377" y="1081"/>
                    </a:lnTo>
                    <a:lnTo>
                      <a:pt x="377" y="1221"/>
                    </a:lnTo>
                    <a:lnTo>
                      <a:pt x="377" y="1221"/>
                    </a:lnTo>
                    <a:lnTo>
                      <a:pt x="377" y="1225"/>
                    </a:lnTo>
                    <a:lnTo>
                      <a:pt x="374" y="1229"/>
                    </a:lnTo>
                    <a:lnTo>
                      <a:pt x="369" y="1230"/>
                    </a:lnTo>
                    <a:lnTo>
                      <a:pt x="362" y="1232"/>
                    </a:lnTo>
                    <a:lnTo>
                      <a:pt x="129" y="1232"/>
                    </a:lnTo>
                    <a:lnTo>
                      <a:pt x="129" y="1232"/>
                    </a:lnTo>
                    <a:lnTo>
                      <a:pt x="121" y="1230"/>
                    </a:lnTo>
                    <a:lnTo>
                      <a:pt x="114" y="1229"/>
                    </a:lnTo>
                    <a:lnTo>
                      <a:pt x="110" y="1225"/>
                    </a:lnTo>
                    <a:lnTo>
                      <a:pt x="109" y="1224"/>
                    </a:lnTo>
                    <a:lnTo>
                      <a:pt x="108" y="1221"/>
                    </a:lnTo>
                    <a:lnTo>
                      <a:pt x="108" y="1081"/>
                    </a:lnTo>
                    <a:close/>
                    <a:moveTo>
                      <a:pt x="269" y="1447"/>
                    </a:moveTo>
                    <a:lnTo>
                      <a:pt x="269" y="1447"/>
                    </a:lnTo>
                    <a:lnTo>
                      <a:pt x="269" y="1451"/>
                    </a:lnTo>
                    <a:lnTo>
                      <a:pt x="266" y="1455"/>
                    </a:lnTo>
                    <a:lnTo>
                      <a:pt x="264" y="1456"/>
                    </a:lnTo>
                    <a:lnTo>
                      <a:pt x="258" y="1458"/>
                    </a:lnTo>
                    <a:lnTo>
                      <a:pt x="118" y="1458"/>
                    </a:lnTo>
                    <a:lnTo>
                      <a:pt x="118" y="1458"/>
                    </a:lnTo>
                    <a:lnTo>
                      <a:pt x="114" y="1456"/>
                    </a:lnTo>
                    <a:lnTo>
                      <a:pt x="112" y="1455"/>
                    </a:lnTo>
                    <a:lnTo>
                      <a:pt x="109" y="1451"/>
                    </a:lnTo>
                    <a:lnTo>
                      <a:pt x="108" y="1447"/>
                    </a:lnTo>
                    <a:lnTo>
                      <a:pt x="108" y="1307"/>
                    </a:lnTo>
                    <a:lnTo>
                      <a:pt x="108" y="1307"/>
                    </a:lnTo>
                    <a:lnTo>
                      <a:pt x="109" y="1303"/>
                    </a:lnTo>
                    <a:lnTo>
                      <a:pt x="112" y="1299"/>
                    </a:lnTo>
                    <a:lnTo>
                      <a:pt x="114" y="1297"/>
                    </a:lnTo>
                    <a:lnTo>
                      <a:pt x="118" y="1296"/>
                    </a:lnTo>
                    <a:lnTo>
                      <a:pt x="258" y="1296"/>
                    </a:lnTo>
                    <a:lnTo>
                      <a:pt x="258" y="1296"/>
                    </a:lnTo>
                    <a:lnTo>
                      <a:pt x="264" y="1297"/>
                    </a:lnTo>
                    <a:lnTo>
                      <a:pt x="266" y="1299"/>
                    </a:lnTo>
                    <a:lnTo>
                      <a:pt x="269" y="1303"/>
                    </a:lnTo>
                    <a:lnTo>
                      <a:pt x="269" y="1307"/>
                    </a:lnTo>
                    <a:lnTo>
                      <a:pt x="269" y="1447"/>
                    </a:lnTo>
                    <a:close/>
                    <a:moveTo>
                      <a:pt x="484" y="1447"/>
                    </a:moveTo>
                    <a:lnTo>
                      <a:pt x="484" y="1447"/>
                    </a:lnTo>
                    <a:lnTo>
                      <a:pt x="484" y="1451"/>
                    </a:lnTo>
                    <a:lnTo>
                      <a:pt x="482" y="1455"/>
                    </a:lnTo>
                    <a:lnTo>
                      <a:pt x="479" y="1456"/>
                    </a:lnTo>
                    <a:lnTo>
                      <a:pt x="473" y="1458"/>
                    </a:lnTo>
                    <a:lnTo>
                      <a:pt x="334" y="1458"/>
                    </a:lnTo>
                    <a:lnTo>
                      <a:pt x="334" y="1458"/>
                    </a:lnTo>
                    <a:lnTo>
                      <a:pt x="330" y="1456"/>
                    </a:lnTo>
                    <a:lnTo>
                      <a:pt x="327" y="1455"/>
                    </a:lnTo>
                    <a:lnTo>
                      <a:pt x="324" y="1451"/>
                    </a:lnTo>
                    <a:lnTo>
                      <a:pt x="323" y="1447"/>
                    </a:lnTo>
                    <a:lnTo>
                      <a:pt x="323" y="1307"/>
                    </a:lnTo>
                    <a:lnTo>
                      <a:pt x="323" y="1307"/>
                    </a:lnTo>
                    <a:lnTo>
                      <a:pt x="324" y="1303"/>
                    </a:lnTo>
                    <a:lnTo>
                      <a:pt x="327" y="1299"/>
                    </a:lnTo>
                    <a:lnTo>
                      <a:pt x="330" y="1297"/>
                    </a:lnTo>
                    <a:lnTo>
                      <a:pt x="334" y="1296"/>
                    </a:lnTo>
                    <a:lnTo>
                      <a:pt x="473" y="1296"/>
                    </a:lnTo>
                    <a:lnTo>
                      <a:pt x="473" y="1296"/>
                    </a:lnTo>
                    <a:lnTo>
                      <a:pt x="479" y="1297"/>
                    </a:lnTo>
                    <a:lnTo>
                      <a:pt x="482" y="1299"/>
                    </a:lnTo>
                    <a:lnTo>
                      <a:pt x="484" y="1303"/>
                    </a:lnTo>
                    <a:lnTo>
                      <a:pt x="484" y="1307"/>
                    </a:lnTo>
                    <a:lnTo>
                      <a:pt x="484" y="1447"/>
                    </a:lnTo>
                    <a:close/>
                    <a:moveTo>
                      <a:pt x="705" y="1447"/>
                    </a:moveTo>
                    <a:lnTo>
                      <a:pt x="705" y="1447"/>
                    </a:lnTo>
                    <a:lnTo>
                      <a:pt x="705" y="1451"/>
                    </a:lnTo>
                    <a:lnTo>
                      <a:pt x="702" y="1455"/>
                    </a:lnTo>
                    <a:lnTo>
                      <a:pt x="699" y="1456"/>
                    </a:lnTo>
                    <a:lnTo>
                      <a:pt x="694" y="1458"/>
                    </a:lnTo>
                    <a:lnTo>
                      <a:pt x="554" y="1458"/>
                    </a:lnTo>
                    <a:lnTo>
                      <a:pt x="554" y="1458"/>
                    </a:lnTo>
                    <a:lnTo>
                      <a:pt x="550" y="1456"/>
                    </a:lnTo>
                    <a:lnTo>
                      <a:pt x="547" y="1455"/>
                    </a:lnTo>
                    <a:lnTo>
                      <a:pt x="545" y="1451"/>
                    </a:lnTo>
                    <a:lnTo>
                      <a:pt x="543" y="1447"/>
                    </a:lnTo>
                    <a:lnTo>
                      <a:pt x="543" y="1307"/>
                    </a:lnTo>
                    <a:lnTo>
                      <a:pt x="543" y="1307"/>
                    </a:lnTo>
                    <a:lnTo>
                      <a:pt x="545" y="1303"/>
                    </a:lnTo>
                    <a:lnTo>
                      <a:pt x="547" y="1299"/>
                    </a:lnTo>
                    <a:lnTo>
                      <a:pt x="550" y="1297"/>
                    </a:lnTo>
                    <a:lnTo>
                      <a:pt x="554" y="1296"/>
                    </a:lnTo>
                    <a:lnTo>
                      <a:pt x="694" y="1296"/>
                    </a:lnTo>
                    <a:lnTo>
                      <a:pt x="694" y="1296"/>
                    </a:lnTo>
                    <a:lnTo>
                      <a:pt x="699" y="1297"/>
                    </a:lnTo>
                    <a:lnTo>
                      <a:pt x="702" y="1299"/>
                    </a:lnTo>
                    <a:lnTo>
                      <a:pt x="705" y="1303"/>
                    </a:lnTo>
                    <a:lnTo>
                      <a:pt x="705" y="1307"/>
                    </a:lnTo>
                    <a:lnTo>
                      <a:pt x="705" y="1447"/>
                    </a:lnTo>
                    <a:close/>
                    <a:moveTo>
                      <a:pt x="2227" y="1447"/>
                    </a:moveTo>
                    <a:lnTo>
                      <a:pt x="2227" y="1447"/>
                    </a:lnTo>
                    <a:lnTo>
                      <a:pt x="2226" y="1449"/>
                    </a:lnTo>
                    <a:lnTo>
                      <a:pt x="2220" y="1451"/>
                    </a:lnTo>
                    <a:lnTo>
                      <a:pt x="2200" y="1455"/>
                    </a:lnTo>
                    <a:lnTo>
                      <a:pt x="2170" y="1456"/>
                    </a:lnTo>
                    <a:lnTo>
                      <a:pt x="2133" y="1458"/>
                    </a:lnTo>
                    <a:lnTo>
                      <a:pt x="859" y="1458"/>
                    </a:lnTo>
                    <a:lnTo>
                      <a:pt x="859" y="1458"/>
                    </a:lnTo>
                    <a:lnTo>
                      <a:pt x="822" y="1456"/>
                    </a:lnTo>
                    <a:lnTo>
                      <a:pt x="789" y="1455"/>
                    </a:lnTo>
                    <a:lnTo>
                      <a:pt x="767" y="1451"/>
                    </a:lnTo>
                    <a:lnTo>
                      <a:pt x="761" y="1449"/>
                    </a:lnTo>
                    <a:lnTo>
                      <a:pt x="759" y="1447"/>
                    </a:lnTo>
                    <a:lnTo>
                      <a:pt x="759" y="1307"/>
                    </a:lnTo>
                    <a:lnTo>
                      <a:pt x="759" y="1307"/>
                    </a:lnTo>
                    <a:lnTo>
                      <a:pt x="761" y="1304"/>
                    </a:lnTo>
                    <a:lnTo>
                      <a:pt x="767" y="1303"/>
                    </a:lnTo>
                    <a:lnTo>
                      <a:pt x="789" y="1299"/>
                    </a:lnTo>
                    <a:lnTo>
                      <a:pt x="822" y="1297"/>
                    </a:lnTo>
                    <a:lnTo>
                      <a:pt x="859" y="1296"/>
                    </a:lnTo>
                    <a:lnTo>
                      <a:pt x="2133" y="1296"/>
                    </a:lnTo>
                    <a:lnTo>
                      <a:pt x="2133" y="1296"/>
                    </a:lnTo>
                    <a:lnTo>
                      <a:pt x="2170" y="1297"/>
                    </a:lnTo>
                    <a:lnTo>
                      <a:pt x="2200" y="1299"/>
                    </a:lnTo>
                    <a:lnTo>
                      <a:pt x="2220" y="1303"/>
                    </a:lnTo>
                    <a:lnTo>
                      <a:pt x="2226" y="1304"/>
                    </a:lnTo>
                    <a:lnTo>
                      <a:pt x="2227" y="1307"/>
                    </a:lnTo>
                    <a:lnTo>
                      <a:pt x="2227" y="1447"/>
                    </a:lnTo>
                    <a:close/>
                    <a:moveTo>
                      <a:pt x="2447" y="1447"/>
                    </a:moveTo>
                    <a:lnTo>
                      <a:pt x="2447" y="1447"/>
                    </a:lnTo>
                    <a:lnTo>
                      <a:pt x="2447" y="1451"/>
                    </a:lnTo>
                    <a:lnTo>
                      <a:pt x="2445" y="1455"/>
                    </a:lnTo>
                    <a:lnTo>
                      <a:pt x="2442" y="1456"/>
                    </a:lnTo>
                    <a:lnTo>
                      <a:pt x="2437" y="1458"/>
                    </a:lnTo>
                    <a:lnTo>
                      <a:pt x="2297" y="1458"/>
                    </a:lnTo>
                    <a:lnTo>
                      <a:pt x="2297" y="1458"/>
                    </a:lnTo>
                    <a:lnTo>
                      <a:pt x="2293" y="1456"/>
                    </a:lnTo>
                    <a:lnTo>
                      <a:pt x="2290" y="1455"/>
                    </a:lnTo>
                    <a:lnTo>
                      <a:pt x="2287" y="1451"/>
                    </a:lnTo>
                    <a:lnTo>
                      <a:pt x="2286" y="1447"/>
                    </a:lnTo>
                    <a:lnTo>
                      <a:pt x="2286" y="1307"/>
                    </a:lnTo>
                    <a:lnTo>
                      <a:pt x="2286" y="1307"/>
                    </a:lnTo>
                    <a:lnTo>
                      <a:pt x="2287" y="1303"/>
                    </a:lnTo>
                    <a:lnTo>
                      <a:pt x="2290" y="1299"/>
                    </a:lnTo>
                    <a:lnTo>
                      <a:pt x="2293" y="1297"/>
                    </a:lnTo>
                    <a:lnTo>
                      <a:pt x="2297" y="1296"/>
                    </a:lnTo>
                    <a:lnTo>
                      <a:pt x="2437" y="1296"/>
                    </a:lnTo>
                    <a:lnTo>
                      <a:pt x="2437" y="1296"/>
                    </a:lnTo>
                    <a:lnTo>
                      <a:pt x="2442" y="1297"/>
                    </a:lnTo>
                    <a:lnTo>
                      <a:pt x="2445" y="1299"/>
                    </a:lnTo>
                    <a:lnTo>
                      <a:pt x="2447" y="1303"/>
                    </a:lnTo>
                    <a:lnTo>
                      <a:pt x="2447" y="1307"/>
                    </a:lnTo>
                    <a:lnTo>
                      <a:pt x="2447" y="1447"/>
                    </a:lnTo>
                    <a:close/>
                    <a:moveTo>
                      <a:pt x="2663" y="1447"/>
                    </a:moveTo>
                    <a:lnTo>
                      <a:pt x="2663" y="1447"/>
                    </a:lnTo>
                    <a:lnTo>
                      <a:pt x="2663" y="1451"/>
                    </a:lnTo>
                    <a:lnTo>
                      <a:pt x="2660" y="1455"/>
                    </a:lnTo>
                    <a:lnTo>
                      <a:pt x="2657" y="1456"/>
                    </a:lnTo>
                    <a:lnTo>
                      <a:pt x="2652" y="1458"/>
                    </a:lnTo>
                    <a:lnTo>
                      <a:pt x="2512" y="1458"/>
                    </a:lnTo>
                    <a:lnTo>
                      <a:pt x="2512" y="1458"/>
                    </a:lnTo>
                    <a:lnTo>
                      <a:pt x="2508" y="1456"/>
                    </a:lnTo>
                    <a:lnTo>
                      <a:pt x="2505" y="1455"/>
                    </a:lnTo>
                    <a:lnTo>
                      <a:pt x="2503" y="1451"/>
                    </a:lnTo>
                    <a:lnTo>
                      <a:pt x="2501" y="1447"/>
                    </a:lnTo>
                    <a:lnTo>
                      <a:pt x="2501" y="1307"/>
                    </a:lnTo>
                    <a:lnTo>
                      <a:pt x="2501" y="1307"/>
                    </a:lnTo>
                    <a:lnTo>
                      <a:pt x="2503" y="1303"/>
                    </a:lnTo>
                    <a:lnTo>
                      <a:pt x="2505" y="1299"/>
                    </a:lnTo>
                    <a:lnTo>
                      <a:pt x="2508" y="1297"/>
                    </a:lnTo>
                    <a:lnTo>
                      <a:pt x="2512" y="1296"/>
                    </a:lnTo>
                    <a:lnTo>
                      <a:pt x="2652" y="1296"/>
                    </a:lnTo>
                    <a:lnTo>
                      <a:pt x="2652" y="1296"/>
                    </a:lnTo>
                    <a:lnTo>
                      <a:pt x="2657" y="1297"/>
                    </a:lnTo>
                    <a:lnTo>
                      <a:pt x="2660" y="1299"/>
                    </a:lnTo>
                    <a:lnTo>
                      <a:pt x="2663" y="1303"/>
                    </a:lnTo>
                    <a:lnTo>
                      <a:pt x="2663" y="1307"/>
                    </a:lnTo>
                    <a:lnTo>
                      <a:pt x="2663" y="1447"/>
                    </a:lnTo>
                    <a:close/>
                    <a:moveTo>
                      <a:pt x="2883" y="1452"/>
                    </a:moveTo>
                    <a:lnTo>
                      <a:pt x="2883" y="1452"/>
                    </a:lnTo>
                    <a:lnTo>
                      <a:pt x="2883" y="1453"/>
                    </a:lnTo>
                    <a:lnTo>
                      <a:pt x="2882" y="1456"/>
                    </a:lnTo>
                    <a:lnTo>
                      <a:pt x="2879" y="1458"/>
                    </a:lnTo>
                    <a:lnTo>
                      <a:pt x="2875" y="1458"/>
                    </a:lnTo>
                    <a:lnTo>
                      <a:pt x="2735" y="1458"/>
                    </a:lnTo>
                    <a:lnTo>
                      <a:pt x="2735" y="1458"/>
                    </a:lnTo>
                    <a:lnTo>
                      <a:pt x="2731" y="1458"/>
                    </a:lnTo>
                    <a:lnTo>
                      <a:pt x="2727" y="1456"/>
                    </a:lnTo>
                    <a:lnTo>
                      <a:pt x="2723" y="1453"/>
                    </a:lnTo>
                    <a:lnTo>
                      <a:pt x="2722" y="1452"/>
                    </a:lnTo>
                    <a:lnTo>
                      <a:pt x="2722" y="1371"/>
                    </a:lnTo>
                    <a:lnTo>
                      <a:pt x="2722" y="1371"/>
                    </a:lnTo>
                    <a:lnTo>
                      <a:pt x="2723" y="1370"/>
                    </a:lnTo>
                    <a:lnTo>
                      <a:pt x="2727" y="1367"/>
                    </a:lnTo>
                    <a:lnTo>
                      <a:pt x="2731" y="1366"/>
                    </a:lnTo>
                    <a:lnTo>
                      <a:pt x="2735" y="1366"/>
                    </a:lnTo>
                    <a:lnTo>
                      <a:pt x="2875" y="1366"/>
                    </a:lnTo>
                    <a:lnTo>
                      <a:pt x="2875" y="1366"/>
                    </a:lnTo>
                    <a:lnTo>
                      <a:pt x="2879" y="1366"/>
                    </a:lnTo>
                    <a:lnTo>
                      <a:pt x="2882" y="1367"/>
                    </a:lnTo>
                    <a:lnTo>
                      <a:pt x="2883" y="1370"/>
                    </a:lnTo>
                    <a:lnTo>
                      <a:pt x="2883" y="1371"/>
                    </a:lnTo>
                    <a:lnTo>
                      <a:pt x="2883" y="1452"/>
                    </a:lnTo>
                    <a:close/>
                    <a:moveTo>
                      <a:pt x="3104" y="1452"/>
                    </a:moveTo>
                    <a:lnTo>
                      <a:pt x="3104" y="1452"/>
                    </a:lnTo>
                    <a:lnTo>
                      <a:pt x="3104" y="1453"/>
                    </a:lnTo>
                    <a:lnTo>
                      <a:pt x="3102" y="1456"/>
                    </a:lnTo>
                    <a:lnTo>
                      <a:pt x="3100" y="1458"/>
                    </a:lnTo>
                    <a:lnTo>
                      <a:pt x="3096" y="1458"/>
                    </a:lnTo>
                    <a:lnTo>
                      <a:pt x="2956" y="1458"/>
                    </a:lnTo>
                    <a:lnTo>
                      <a:pt x="2956" y="1458"/>
                    </a:lnTo>
                    <a:lnTo>
                      <a:pt x="2952" y="1458"/>
                    </a:lnTo>
                    <a:lnTo>
                      <a:pt x="2948" y="1456"/>
                    </a:lnTo>
                    <a:lnTo>
                      <a:pt x="2944" y="1453"/>
                    </a:lnTo>
                    <a:lnTo>
                      <a:pt x="2942" y="1452"/>
                    </a:lnTo>
                    <a:lnTo>
                      <a:pt x="2942" y="1371"/>
                    </a:lnTo>
                    <a:lnTo>
                      <a:pt x="2942" y="1371"/>
                    </a:lnTo>
                    <a:lnTo>
                      <a:pt x="2944" y="1370"/>
                    </a:lnTo>
                    <a:lnTo>
                      <a:pt x="2948" y="1367"/>
                    </a:lnTo>
                    <a:lnTo>
                      <a:pt x="2952" y="1366"/>
                    </a:lnTo>
                    <a:lnTo>
                      <a:pt x="2956" y="1366"/>
                    </a:lnTo>
                    <a:lnTo>
                      <a:pt x="3096" y="1366"/>
                    </a:lnTo>
                    <a:lnTo>
                      <a:pt x="3096" y="1366"/>
                    </a:lnTo>
                    <a:lnTo>
                      <a:pt x="3100" y="1366"/>
                    </a:lnTo>
                    <a:lnTo>
                      <a:pt x="3102" y="1367"/>
                    </a:lnTo>
                    <a:lnTo>
                      <a:pt x="3104" y="1370"/>
                    </a:lnTo>
                    <a:lnTo>
                      <a:pt x="3104" y="1371"/>
                    </a:lnTo>
                    <a:lnTo>
                      <a:pt x="3104" y="1452"/>
                    </a:lnTo>
                    <a:close/>
                    <a:moveTo>
                      <a:pt x="3104" y="1355"/>
                    </a:moveTo>
                    <a:lnTo>
                      <a:pt x="3104" y="1355"/>
                    </a:lnTo>
                    <a:lnTo>
                      <a:pt x="3104" y="1358"/>
                    </a:lnTo>
                    <a:lnTo>
                      <a:pt x="3102" y="1359"/>
                    </a:lnTo>
                    <a:lnTo>
                      <a:pt x="3100" y="1361"/>
                    </a:lnTo>
                    <a:lnTo>
                      <a:pt x="3096" y="1361"/>
                    </a:lnTo>
                    <a:lnTo>
                      <a:pt x="2956" y="1361"/>
                    </a:lnTo>
                    <a:lnTo>
                      <a:pt x="2956" y="1361"/>
                    </a:lnTo>
                    <a:lnTo>
                      <a:pt x="2948" y="1359"/>
                    </a:lnTo>
                    <a:lnTo>
                      <a:pt x="2944" y="1358"/>
                    </a:lnTo>
                    <a:lnTo>
                      <a:pt x="2942" y="1355"/>
                    </a:lnTo>
                    <a:lnTo>
                      <a:pt x="2942" y="1276"/>
                    </a:lnTo>
                    <a:lnTo>
                      <a:pt x="2942" y="1276"/>
                    </a:lnTo>
                    <a:lnTo>
                      <a:pt x="2944" y="1273"/>
                    </a:lnTo>
                    <a:lnTo>
                      <a:pt x="2948" y="1271"/>
                    </a:lnTo>
                    <a:lnTo>
                      <a:pt x="2952" y="1269"/>
                    </a:lnTo>
                    <a:lnTo>
                      <a:pt x="2956" y="1269"/>
                    </a:lnTo>
                    <a:lnTo>
                      <a:pt x="3096" y="1269"/>
                    </a:lnTo>
                    <a:lnTo>
                      <a:pt x="3096" y="1269"/>
                    </a:lnTo>
                    <a:lnTo>
                      <a:pt x="3100" y="1269"/>
                    </a:lnTo>
                    <a:lnTo>
                      <a:pt x="3102" y="1271"/>
                    </a:lnTo>
                    <a:lnTo>
                      <a:pt x="3104" y="1273"/>
                    </a:lnTo>
                    <a:lnTo>
                      <a:pt x="3104" y="1276"/>
                    </a:lnTo>
                    <a:lnTo>
                      <a:pt x="3104" y="1355"/>
                    </a:lnTo>
                    <a:close/>
                    <a:moveTo>
                      <a:pt x="3319" y="1452"/>
                    </a:moveTo>
                    <a:lnTo>
                      <a:pt x="3319" y="1452"/>
                    </a:lnTo>
                    <a:lnTo>
                      <a:pt x="3319" y="1453"/>
                    </a:lnTo>
                    <a:lnTo>
                      <a:pt x="3317" y="1456"/>
                    </a:lnTo>
                    <a:lnTo>
                      <a:pt x="3315" y="1458"/>
                    </a:lnTo>
                    <a:lnTo>
                      <a:pt x="3311" y="1458"/>
                    </a:lnTo>
                    <a:lnTo>
                      <a:pt x="3171" y="1458"/>
                    </a:lnTo>
                    <a:lnTo>
                      <a:pt x="3171" y="1458"/>
                    </a:lnTo>
                    <a:lnTo>
                      <a:pt x="3167" y="1458"/>
                    </a:lnTo>
                    <a:lnTo>
                      <a:pt x="3163" y="1456"/>
                    </a:lnTo>
                    <a:lnTo>
                      <a:pt x="3159" y="1453"/>
                    </a:lnTo>
                    <a:lnTo>
                      <a:pt x="3157" y="1452"/>
                    </a:lnTo>
                    <a:lnTo>
                      <a:pt x="3157" y="1371"/>
                    </a:lnTo>
                    <a:lnTo>
                      <a:pt x="3157" y="1371"/>
                    </a:lnTo>
                    <a:lnTo>
                      <a:pt x="3159" y="1370"/>
                    </a:lnTo>
                    <a:lnTo>
                      <a:pt x="3163" y="1367"/>
                    </a:lnTo>
                    <a:lnTo>
                      <a:pt x="3167" y="1366"/>
                    </a:lnTo>
                    <a:lnTo>
                      <a:pt x="3171" y="1366"/>
                    </a:lnTo>
                    <a:lnTo>
                      <a:pt x="3311" y="1366"/>
                    </a:lnTo>
                    <a:lnTo>
                      <a:pt x="3311" y="1366"/>
                    </a:lnTo>
                    <a:lnTo>
                      <a:pt x="3315" y="1366"/>
                    </a:lnTo>
                    <a:lnTo>
                      <a:pt x="3317" y="1367"/>
                    </a:lnTo>
                    <a:lnTo>
                      <a:pt x="3319" y="1370"/>
                    </a:lnTo>
                    <a:lnTo>
                      <a:pt x="3319" y="1371"/>
                    </a:lnTo>
                    <a:lnTo>
                      <a:pt x="3319" y="1452"/>
                    </a:lnTo>
                    <a:close/>
                    <a:moveTo>
                      <a:pt x="3319" y="1224"/>
                    </a:moveTo>
                    <a:lnTo>
                      <a:pt x="3319" y="1224"/>
                    </a:lnTo>
                    <a:lnTo>
                      <a:pt x="3319" y="1225"/>
                    </a:lnTo>
                    <a:lnTo>
                      <a:pt x="3317" y="1228"/>
                    </a:lnTo>
                    <a:lnTo>
                      <a:pt x="3311" y="1230"/>
                    </a:lnTo>
                    <a:lnTo>
                      <a:pt x="3301" y="1232"/>
                    </a:lnTo>
                    <a:lnTo>
                      <a:pt x="3289" y="1232"/>
                    </a:lnTo>
                    <a:lnTo>
                      <a:pt x="2855" y="1232"/>
                    </a:lnTo>
                    <a:lnTo>
                      <a:pt x="2855" y="1232"/>
                    </a:lnTo>
                    <a:lnTo>
                      <a:pt x="2841" y="1232"/>
                    </a:lnTo>
                    <a:lnTo>
                      <a:pt x="2831" y="1230"/>
                    </a:lnTo>
                    <a:lnTo>
                      <a:pt x="2823" y="1228"/>
                    </a:lnTo>
                    <a:lnTo>
                      <a:pt x="2820" y="1225"/>
                    </a:lnTo>
                    <a:lnTo>
                      <a:pt x="2819" y="1224"/>
                    </a:lnTo>
                    <a:lnTo>
                      <a:pt x="2819" y="1084"/>
                    </a:lnTo>
                    <a:lnTo>
                      <a:pt x="2819" y="1084"/>
                    </a:lnTo>
                    <a:lnTo>
                      <a:pt x="2820" y="1081"/>
                    </a:lnTo>
                    <a:lnTo>
                      <a:pt x="2823" y="1078"/>
                    </a:lnTo>
                    <a:lnTo>
                      <a:pt x="2831" y="1074"/>
                    </a:lnTo>
                    <a:lnTo>
                      <a:pt x="2841" y="1072"/>
                    </a:lnTo>
                    <a:lnTo>
                      <a:pt x="2855" y="1070"/>
                    </a:lnTo>
                    <a:lnTo>
                      <a:pt x="3289" y="1070"/>
                    </a:lnTo>
                    <a:lnTo>
                      <a:pt x="3289" y="1070"/>
                    </a:lnTo>
                    <a:lnTo>
                      <a:pt x="3301" y="1072"/>
                    </a:lnTo>
                    <a:lnTo>
                      <a:pt x="3311" y="1074"/>
                    </a:lnTo>
                    <a:lnTo>
                      <a:pt x="3317" y="1078"/>
                    </a:lnTo>
                    <a:lnTo>
                      <a:pt x="3319" y="1081"/>
                    </a:lnTo>
                    <a:lnTo>
                      <a:pt x="3319" y="1084"/>
                    </a:lnTo>
                    <a:lnTo>
                      <a:pt x="3319" y="1224"/>
                    </a:lnTo>
                    <a:close/>
                    <a:moveTo>
                      <a:pt x="3319" y="780"/>
                    </a:moveTo>
                    <a:lnTo>
                      <a:pt x="3319" y="780"/>
                    </a:lnTo>
                    <a:lnTo>
                      <a:pt x="3319" y="781"/>
                    </a:lnTo>
                    <a:lnTo>
                      <a:pt x="3319" y="1000"/>
                    </a:lnTo>
                    <a:lnTo>
                      <a:pt x="3319" y="1000"/>
                    </a:lnTo>
                    <a:lnTo>
                      <a:pt x="3319" y="1006"/>
                    </a:lnTo>
                    <a:lnTo>
                      <a:pt x="3317" y="1011"/>
                    </a:lnTo>
                    <a:lnTo>
                      <a:pt x="3315" y="1015"/>
                    </a:lnTo>
                    <a:lnTo>
                      <a:pt x="3311" y="1016"/>
                    </a:lnTo>
                    <a:lnTo>
                      <a:pt x="3171" y="1016"/>
                    </a:lnTo>
                    <a:lnTo>
                      <a:pt x="3171" y="1016"/>
                    </a:lnTo>
                    <a:lnTo>
                      <a:pt x="3167" y="1015"/>
                    </a:lnTo>
                    <a:lnTo>
                      <a:pt x="3163" y="1011"/>
                    </a:lnTo>
                    <a:lnTo>
                      <a:pt x="3159" y="1006"/>
                    </a:lnTo>
                    <a:lnTo>
                      <a:pt x="3157" y="1000"/>
                    </a:lnTo>
                    <a:lnTo>
                      <a:pt x="3157" y="790"/>
                    </a:lnTo>
                    <a:lnTo>
                      <a:pt x="3058" y="790"/>
                    </a:lnTo>
                    <a:lnTo>
                      <a:pt x="3058" y="790"/>
                    </a:lnTo>
                    <a:lnTo>
                      <a:pt x="3054" y="789"/>
                    </a:lnTo>
                    <a:lnTo>
                      <a:pt x="3050" y="786"/>
                    </a:lnTo>
                    <a:lnTo>
                      <a:pt x="3046" y="784"/>
                    </a:lnTo>
                    <a:lnTo>
                      <a:pt x="3045" y="780"/>
                    </a:lnTo>
                    <a:lnTo>
                      <a:pt x="3045" y="645"/>
                    </a:lnTo>
                    <a:lnTo>
                      <a:pt x="3045" y="645"/>
                    </a:lnTo>
                    <a:lnTo>
                      <a:pt x="3046" y="641"/>
                    </a:lnTo>
                    <a:lnTo>
                      <a:pt x="3050" y="637"/>
                    </a:lnTo>
                    <a:lnTo>
                      <a:pt x="3054" y="636"/>
                    </a:lnTo>
                    <a:lnTo>
                      <a:pt x="3058" y="634"/>
                    </a:lnTo>
                    <a:lnTo>
                      <a:pt x="3171" y="634"/>
                    </a:lnTo>
                    <a:lnTo>
                      <a:pt x="3198" y="634"/>
                    </a:lnTo>
                    <a:lnTo>
                      <a:pt x="3311" y="634"/>
                    </a:lnTo>
                    <a:lnTo>
                      <a:pt x="3311" y="634"/>
                    </a:lnTo>
                    <a:lnTo>
                      <a:pt x="3315" y="636"/>
                    </a:lnTo>
                    <a:lnTo>
                      <a:pt x="3317" y="637"/>
                    </a:lnTo>
                    <a:lnTo>
                      <a:pt x="3319" y="641"/>
                    </a:lnTo>
                    <a:lnTo>
                      <a:pt x="3319" y="645"/>
                    </a:lnTo>
                    <a:lnTo>
                      <a:pt x="3319" y="780"/>
                    </a:lnTo>
                    <a:close/>
                    <a:moveTo>
                      <a:pt x="3319" y="575"/>
                    </a:moveTo>
                    <a:lnTo>
                      <a:pt x="3319" y="575"/>
                    </a:lnTo>
                    <a:lnTo>
                      <a:pt x="3317" y="581"/>
                    </a:lnTo>
                    <a:lnTo>
                      <a:pt x="3313" y="583"/>
                    </a:lnTo>
                    <a:lnTo>
                      <a:pt x="3307" y="585"/>
                    </a:lnTo>
                    <a:lnTo>
                      <a:pt x="3297" y="586"/>
                    </a:lnTo>
                    <a:lnTo>
                      <a:pt x="2971" y="586"/>
                    </a:lnTo>
                    <a:lnTo>
                      <a:pt x="2971" y="586"/>
                    </a:lnTo>
                    <a:lnTo>
                      <a:pt x="2961" y="585"/>
                    </a:lnTo>
                    <a:lnTo>
                      <a:pt x="2952" y="583"/>
                    </a:lnTo>
                    <a:lnTo>
                      <a:pt x="2945" y="581"/>
                    </a:lnTo>
                    <a:lnTo>
                      <a:pt x="2944" y="578"/>
                    </a:lnTo>
                    <a:lnTo>
                      <a:pt x="2942" y="575"/>
                    </a:lnTo>
                    <a:lnTo>
                      <a:pt x="2942" y="435"/>
                    </a:lnTo>
                    <a:lnTo>
                      <a:pt x="2942" y="435"/>
                    </a:lnTo>
                    <a:lnTo>
                      <a:pt x="2944" y="434"/>
                    </a:lnTo>
                    <a:lnTo>
                      <a:pt x="2945" y="431"/>
                    </a:lnTo>
                    <a:lnTo>
                      <a:pt x="2952" y="429"/>
                    </a:lnTo>
                    <a:lnTo>
                      <a:pt x="2961" y="426"/>
                    </a:lnTo>
                    <a:lnTo>
                      <a:pt x="2971" y="425"/>
                    </a:lnTo>
                    <a:lnTo>
                      <a:pt x="3297" y="425"/>
                    </a:lnTo>
                    <a:lnTo>
                      <a:pt x="3297" y="425"/>
                    </a:lnTo>
                    <a:lnTo>
                      <a:pt x="3307" y="426"/>
                    </a:lnTo>
                    <a:lnTo>
                      <a:pt x="3313" y="429"/>
                    </a:lnTo>
                    <a:lnTo>
                      <a:pt x="3317" y="431"/>
                    </a:lnTo>
                    <a:lnTo>
                      <a:pt x="3319" y="435"/>
                    </a:lnTo>
                    <a:lnTo>
                      <a:pt x="3319" y="575"/>
                    </a:lnTo>
                    <a:close/>
                    <a:moveTo>
                      <a:pt x="3319" y="364"/>
                    </a:moveTo>
                    <a:lnTo>
                      <a:pt x="3319" y="364"/>
                    </a:lnTo>
                    <a:lnTo>
                      <a:pt x="3319" y="367"/>
                    </a:lnTo>
                    <a:lnTo>
                      <a:pt x="3317" y="368"/>
                    </a:lnTo>
                    <a:lnTo>
                      <a:pt x="3315" y="371"/>
                    </a:lnTo>
                    <a:lnTo>
                      <a:pt x="3311" y="371"/>
                    </a:lnTo>
                    <a:lnTo>
                      <a:pt x="3171" y="371"/>
                    </a:lnTo>
                    <a:lnTo>
                      <a:pt x="3171" y="371"/>
                    </a:lnTo>
                    <a:lnTo>
                      <a:pt x="3167" y="371"/>
                    </a:lnTo>
                    <a:lnTo>
                      <a:pt x="3163" y="368"/>
                    </a:lnTo>
                    <a:lnTo>
                      <a:pt x="3159" y="367"/>
                    </a:lnTo>
                    <a:lnTo>
                      <a:pt x="3157" y="364"/>
                    </a:lnTo>
                    <a:lnTo>
                      <a:pt x="3157" y="270"/>
                    </a:lnTo>
                    <a:lnTo>
                      <a:pt x="3157" y="270"/>
                    </a:lnTo>
                    <a:lnTo>
                      <a:pt x="3159" y="267"/>
                    </a:lnTo>
                    <a:lnTo>
                      <a:pt x="3163" y="266"/>
                    </a:lnTo>
                    <a:lnTo>
                      <a:pt x="3167" y="263"/>
                    </a:lnTo>
                    <a:lnTo>
                      <a:pt x="3171" y="263"/>
                    </a:lnTo>
                    <a:lnTo>
                      <a:pt x="3311" y="263"/>
                    </a:lnTo>
                    <a:lnTo>
                      <a:pt x="3311" y="263"/>
                    </a:lnTo>
                    <a:lnTo>
                      <a:pt x="3315" y="263"/>
                    </a:lnTo>
                    <a:lnTo>
                      <a:pt x="3317" y="266"/>
                    </a:lnTo>
                    <a:lnTo>
                      <a:pt x="3319" y="267"/>
                    </a:lnTo>
                    <a:lnTo>
                      <a:pt x="3319" y="270"/>
                    </a:lnTo>
                    <a:lnTo>
                      <a:pt x="3319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iṥḷídè">
                <a:extLst>
                  <a:ext uri="{FF2B5EF4-FFF2-40B4-BE49-F238E27FC236}">
                    <a16:creationId xmlns:a16="http://schemas.microsoft.com/office/drawing/2014/main" id="{F07E2E96-800E-4501-8945-98788D2CCDCC}"/>
                  </a:ext>
                </a:extLst>
              </p:cNvPr>
              <p:cNvSpPr/>
              <p:nvPr/>
            </p:nvSpPr>
            <p:spPr bwMode="auto">
              <a:xfrm>
                <a:off x="5108262" y="3058775"/>
                <a:ext cx="2554673" cy="1732248"/>
              </a:xfrm>
              <a:custGeom>
                <a:avLst/>
                <a:gdLst>
                  <a:gd name="T0" fmla="*/ 4900 w 4911"/>
                  <a:gd name="T1" fmla="*/ 0 h 3330"/>
                  <a:gd name="T2" fmla="*/ 19 w 4911"/>
                  <a:gd name="T3" fmla="*/ 0 h 3330"/>
                  <a:gd name="T4" fmla="*/ 19 w 4911"/>
                  <a:gd name="T5" fmla="*/ 0 h 3330"/>
                  <a:gd name="T6" fmla="*/ 12 w 4911"/>
                  <a:gd name="T7" fmla="*/ 1 h 3330"/>
                  <a:gd name="T8" fmla="*/ 7 w 4911"/>
                  <a:gd name="T9" fmla="*/ 4 h 3330"/>
                  <a:gd name="T10" fmla="*/ 3 w 4911"/>
                  <a:gd name="T11" fmla="*/ 8 h 3330"/>
                  <a:gd name="T12" fmla="*/ 1 w 4911"/>
                  <a:gd name="T13" fmla="*/ 11 h 3330"/>
                  <a:gd name="T14" fmla="*/ 0 w 4911"/>
                  <a:gd name="T15" fmla="*/ 15 h 3330"/>
                  <a:gd name="T16" fmla="*/ 0 w 4911"/>
                  <a:gd name="T17" fmla="*/ 2826 h 3330"/>
                  <a:gd name="T18" fmla="*/ 0 w 4911"/>
                  <a:gd name="T19" fmla="*/ 2826 h 3330"/>
                  <a:gd name="T20" fmla="*/ 1 w 4911"/>
                  <a:gd name="T21" fmla="*/ 2828 h 3330"/>
                  <a:gd name="T22" fmla="*/ 3 w 4911"/>
                  <a:gd name="T23" fmla="*/ 2832 h 3330"/>
                  <a:gd name="T24" fmla="*/ 7 w 4911"/>
                  <a:gd name="T25" fmla="*/ 2836 h 3330"/>
                  <a:gd name="T26" fmla="*/ 12 w 4911"/>
                  <a:gd name="T27" fmla="*/ 2839 h 3330"/>
                  <a:gd name="T28" fmla="*/ 19 w 4911"/>
                  <a:gd name="T29" fmla="*/ 2840 h 3330"/>
                  <a:gd name="T30" fmla="*/ 2033 w 4911"/>
                  <a:gd name="T31" fmla="*/ 2840 h 3330"/>
                  <a:gd name="T32" fmla="*/ 2033 w 4911"/>
                  <a:gd name="T33" fmla="*/ 3115 h 3330"/>
                  <a:gd name="T34" fmla="*/ 1404 w 4911"/>
                  <a:gd name="T35" fmla="*/ 3115 h 3330"/>
                  <a:gd name="T36" fmla="*/ 1404 w 4911"/>
                  <a:gd name="T37" fmla="*/ 3330 h 3330"/>
                  <a:gd name="T38" fmla="*/ 3507 w 4911"/>
                  <a:gd name="T39" fmla="*/ 3330 h 3330"/>
                  <a:gd name="T40" fmla="*/ 3507 w 4911"/>
                  <a:gd name="T41" fmla="*/ 3115 h 3330"/>
                  <a:gd name="T42" fmla="*/ 2883 w 4911"/>
                  <a:gd name="T43" fmla="*/ 3115 h 3330"/>
                  <a:gd name="T44" fmla="*/ 2883 w 4911"/>
                  <a:gd name="T45" fmla="*/ 2840 h 3330"/>
                  <a:gd name="T46" fmla="*/ 4900 w 4911"/>
                  <a:gd name="T47" fmla="*/ 2840 h 3330"/>
                  <a:gd name="T48" fmla="*/ 4900 w 4911"/>
                  <a:gd name="T49" fmla="*/ 2840 h 3330"/>
                  <a:gd name="T50" fmla="*/ 4905 w 4911"/>
                  <a:gd name="T51" fmla="*/ 2839 h 3330"/>
                  <a:gd name="T52" fmla="*/ 4908 w 4911"/>
                  <a:gd name="T53" fmla="*/ 2836 h 3330"/>
                  <a:gd name="T54" fmla="*/ 4911 w 4911"/>
                  <a:gd name="T55" fmla="*/ 2832 h 3330"/>
                  <a:gd name="T56" fmla="*/ 4911 w 4911"/>
                  <a:gd name="T57" fmla="*/ 2826 h 3330"/>
                  <a:gd name="T58" fmla="*/ 4911 w 4911"/>
                  <a:gd name="T59" fmla="*/ 15 h 3330"/>
                  <a:gd name="T60" fmla="*/ 4911 w 4911"/>
                  <a:gd name="T61" fmla="*/ 15 h 3330"/>
                  <a:gd name="T62" fmla="*/ 4911 w 4911"/>
                  <a:gd name="T63" fmla="*/ 8 h 3330"/>
                  <a:gd name="T64" fmla="*/ 4908 w 4911"/>
                  <a:gd name="T65" fmla="*/ 4 h 3330"/>
                  <a:gd name="T66" fmla="*/ 4905 w 4911"/>
                  <a:gd name="T67" fmla="*/ 1 h 3330"/>
                  <a:gd name="T68" fmla="*/ 4900 w 4911"/>
                  <a:gd name="T69" fmla="*/ 0 h 3330"/>
                  <a:gd name="T70" fmla="*/ 4776 w 4911"/>
                  <a:gd name="T71" fmla="*/ 2658 h 3330"/>
                  <a:gd name="T72" fmla="*/ 134 w 4911"/>
                  <a:gd name="T73" fmla="*/ 2658 h 3330"/>
                  <a:gd name="T74" fmla="*/ 134 w 4911"/>
                  <a:gd name="T75" fmla="*/ 167 h 3330"/>
                  <a:gd name="T76" fmla="*/ 4776 w 4911"/>
                  <a:gd name="T77" fmla="*/ 167 h 3330"/>
                  <a:gd name="T78" fmla="*/ 4776 w 4911"/>
                  <a:gd name="T79" fmla="*/ 2658 h 3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11" h="3330">
                    <a:moveTo>
                      <a:pt x="4900" y="0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3" y="8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0" y="2826"/>
                    </a:lnTo>
                    <a:lnTo>
                      <a:pt x="0" y="2826"/>
                    </a:lnTo>
                    <a:lnTo>
                      <a:pt x="1" y="2828"/>
                    </a:lnTo>
                    <a:lnTo>
                      <a:pt x="3" y="2832"/>
                    </a:lnTo>
                    <a:lnTo>
                      <a:pt x="7" y="2836"/>
                    </a:lnTo>
                    <a:lnTo>
                      <a:pt x="12" y="2839"/>
                    </a:lnTo>
                    <a:lnTo>
                      <a:pt x="19" y="2840"/>
                    </a:lnTo>
                    <a:lnTo>
                      <a:pt x="2033" y="2840"/>
                    </a:lnTo>
                    <a:lnTo>
                      <a:pt x="2033" y="3115"/>
                    </a:lnTo>
                    <a:lnTo>
                      <a:pt x="1404" y="3115"/>
                    </a:lnTo>
                    <a:lnTo>
                      <a:pt x="1404" y="3330"/>
                    </a:lnTo>
                    <a:lnTo>
                      <a:pt x="3507" y="3330"/>
                    </a:lnTo>
                    <a:lnTo>
                      <a:pt x="3507" y="3115"/>
                    </a:lnTo>
                    <a:lnTo>
                      <a:pt x="2883" y="3115"/>
                    </a:lnTo>
                    <a:lnTo>
                      <a:pt x="2883" y="2840"/>
                    </a:lnTo>
                    <a:lnTo>
                      <a:pt x="4900" y="2840"/>
                    </a:lnTo>
                    <a:lnTo>
                      <a:pt x="4900" y="2840"/>
                    </a:lnTo>
                    <a:lnTo>
                      <a:pt x="4905" y="2839"/>
                    </a:lnTo>
                    <a:lnTo>
                      <a:pt x="4908" y="2836"/>
                    </a:lnTo>
                    <a:lnTo>
                      <a:pt x="4911" y="2832"/>
                    </a:lnTo>
                    <a:lnTo>
                      <a:pt x="4911" y="2826"/>
                    </a:lnTo>
                    <a:lnTo>
                      <a:pt x="4911" y="15"/>
                    </a:lnTo>
                    <a:lnTo>
                      <a:pt x="4911" y="15"/>
                    </a:lnTo>
                    <a:lnTo>
                      <a:pt x="4911" y="8"/>
                    </a:lnTo>
                    <a:lnTo>
                      <a:pt x="4908" y="4"/>
                    </a:lnTo>
                    <a:lnTo>
                      <a:pt x="4905" y="1"/>
                    </a:lnTo>
                    <a:lnTo>
                      <a:pt x="4900" y="0"/>
                    </a:lnTo>
                    <a:close/>
                    <a:moveTo>
                      <a:pt x="4776" y="2658"/>
                    </a:moveTo>
                    <a:lnTo>
                      <a:pt x="134" y="2658"/>
                    </a:lnTo>
                    <a:lnTo>
                      <a:pt x="134" y="167"/>
                    </a:lnTo>
                    <a:lnTo>
                      <a:pt x="4776" y="167"/>
                    </a:lnTo>
                    <a:lnTo>
                      <a:pt x="4776" y="26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44" name="í$ḷîďè">
              <a:extLst>
                <a:ext uri="{FF2B5EF4-FFF2-40B4-BE49-F238E27FC236}">
                  <a16:creationId xmlns:a16="http://schemas.microsoft.com/office/drawing/2014/main" id="{49EF9223-2C4A-41F8-81B5-5E9F288B074C}"/>
                </a:ext>
              </a:extLst>
            </p:cNvPr>
            <p:cNvGrpSpPr/>
            <p:nvPr/>
          </p:nvGrpSpPr>
          <p:grpSpPr>
            <a:xfrm>
              <a:off x="6480654" y="3901603"/>
              <a:ext cx="400438" cy="485824"/>
              <a:chOff x="6975956" y="3266091"/>
              <a:chExt cx="840447" cy="1019660"/>
            </a:xfrm>
            <a:solidFill>
              <a:schemeClr val="bg1">
                <a:lumMod val="85000"/>
              </a:schemeClr>
            </a:solidFill>
          </p:grpSpPr>
          <p:sp>
            <p:nvSpPr>
              <p:cNvPr id="169" name="íśļïḍê">
                <a:extLst>
                  <a:ext uri="{FF2B5EF4-FFF2-40B4-BE49-F238E27FC236}">
                    <a16:creationId xmlns:a16="http://schemas.microsoft.com/office/drawing/2014/main" id="{95481C07-6286-4E36-B76A-35252873BCE0}"/>
                  </a:ext>
                </a:extLst>
              </p:cNvPr>
              <p:cNvSpPr/>
              <p:nvPr/>
            </p:nvSpPr>
            <p:spPr bwMode="auto">
              <a:xfrm>
                <a:off x="7315843" y="3914966"/>
                <a:ext cx="444943" cy="370785"/>
              </a:xfrm>
              <a:custGeom>
                <a:avLst/>
                <a:gdLst>
                  <a:gd name="T0" fmla="*/ 0 w 215"/>
                  <a:gd name="T1" fmla="*/ 28 h 180"/>
                  <a:gd name="T2" fmla="*/ 63 w 215"/>
                  <a:gd name="T3" fmla="*/ 180 h 180"/>
                  <a:gd name="T4" fmla="*/ 198 w 215"/>
                  <a:gd name="T5" fmla="*/ 180 h 180"/>
                  <a:gd name="T6" fmla="*/ 198 w 215"/>
                  <a:gd name="T7" fmla="*/ 180 h 180"/>
                  <a:gd name="T8" fmla="*/ 215 w 215"/>
                  <a:gd name="T9" fmla="*/ 164 h 180"/>
                  <a:gd name="T10" fmla="*/ 150 w 215"/>
                  <a:gd name="T11" fmla="*/ 0 h 180"/>
                  <a:gd name="T12" fmla="*/ 0 w 215"/>
                  <a:gd name="T13" fmla="*/ 2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180">
                    <a:moveTo>
                      <a:pt x="0" y="28"/>
                    </a:moveTo>
                    <a:lnTo>
                      <a:pt x="63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215" y="164"/>
                    </a:lnTo>
                    <a:lnTo>
                      <a:pt x="15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îŝ1ïḑè">
                <a:extLst>
                  <a:ext uri="{FF2B5EF4-FFF2-40B4-BE49-F238E27FC236}">
                    <a16:creationId xmlns:a16="http://schemas.microsoft.com/office/drawing/2014/main" id="{FFC2EC3A-2BF8-49AC-8806-9B09014C6850}"/>
                  </a:ext>
                </a:extLst>
              </p:cNvPr>
              <p:cNvSpPr/>
              <p:nvPr/>
            </p:nvSpPr>
            <p:spPr bwMode="auto">
              <a:xfrm>
                <a:off x="7377641" y="4044741"/>
                <a:ext cx="438762" cy="241010"/>
              </a:xfrm>
              <a:custGeom>
                <a:avLst/>
                <a:gdLst>
                  <a:gd name="T0" fmla="*/ 168 w 213"/>
                  <a:gd name="T1" fmla="*/ 0 h 117"/>
                  <a:gd name="T2" fmla="*/ 213 w 213"/>
                  <a:gd name="T3" fmla="*/ 117 h 117"/>
                  <a:gd name="T4" fmla="*/ 20 w 213"/>
                  <a:gd name="T5" fmla="*/ 117 h 117"/>
                  <a:gd name="T6" fmla="*/ 0 w 213"/>
                  <a:gd name="T7" fmla="*/ 68 h 117"/>
                  <a:gd name="T8" fmla="*/ 168 w 213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17">
                    <a:moveTo>
                      <a:pt x="168" y="0"/>
                    </a:moveTo>
                    <a:lnTo>
                      <a:pt x="213" y="117"/>
                    </a:lnTo>
                    <a:lnTo>
                      <a:pt x="20" y="117"/>
                    </a:lnTo>
                    <a:lnTo>
                      <a:pt x="0" y="68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ïṥ1ïḓè">
                <a:extLst>
                  <a:ext uri="{FF2B5EF4-FFF2-40B4-BE49-F238E27FC236}">
                    <a16:creationId xmlns:a16="http://schemas.microsoft.com/office/drawing/2014/main" id="{CA7D9987-8BD5-49C6-80FA-DA083078813D}"/>
                  </a:ext>
                </a:extLst>
              </p:cNvPr>
              <p:cNvSpPr/>
              <p:nvPr/>
            </p:nvSpPr>
            <p:spPr bwMode="auto">
              <a:xfrm>
                <a:off x="7043934" y="3704853"/>
                <a:ext cx="308988" cy="333707"/>
              </a:xfrm>
              <a:custGeom>
                <a:avLst/>
                <a:gdLst>
                  <a:gd name="T0" fmla="*/ 0 w 150"/>
                  <a:gd name="T1" fmla="*/ 12 h 163"/>
                  <a:gd name="T2" fmla="*/ 73 w 150"/>
                  <a:gd name="T3" fmla="*/ 116 h 163"/>
                  <a:gd name="T4" fmla="*/ 73 w 150"/>
                  <a:gd name="T5" fmla="*/ 116 h 163"/>
                  <a:gd name="T6" fmla="*/ 78 w 150"/>
                  <a:gd name="T7" fmla="*/ 122 h 163"/>
                  <a:gd name="T8" fmla="*/ 86 w 150"/>
                  <a:gd name="T9" fmla="*/ 130 h 163"/>
                  <a:gd name="T10" fmla="*/ 96 w 150"/>
                  <a:gd name="T11" fmla="*/ 139 h 163"/>
                  <a:gd name="T12" fmla="*/ 107 w 150"/>
                  <a:gd name="T13" fmla="*/ 147 h 163"/>
                  <a:gd name="T14" fmla="*/ 119 w 150"/>
                  <a:gd name="T15" fmla="*/ 155 h 163"/>
                  <a:gd name="T16" fmla="*/ 129 w 150"/>
                  <a:gd name="T17" fmla="*/ 160 h 163"/>
                  <a:gd name="T18" fmla="*/ 134 w 150"/>
                  <a:gd name="T19" fmla="*/ 162 h 163"/>
                  <a:gd name="T20" fmla="*/ 138 w 150"/>
                  <a:gd name="T21" fmla="*/ 163 h 163"/>
                  <a:gd name="T22" fmla="*/ 142 w 150"/>
                  <a:gd name="T23" fmla="*/ 163 h 163"/>
                  <a:gd name="T24" fmla="*/ 145 w 150"/>
                  <a:gd name="T25" fmla="*/ 162 h 163"/>
                  <a:gd name="T26" fmla="*/ 145 w 150"/>
                  <a:gd name="T27" fmla="*/ 162 h 163"/>
                  <a:gd name="T28" fmla="*/ 147 w 150"/>
                  <a:gd name="T29" fmla="*/ 160 h 163"/>
                  <a:gd name="T30" fmla="*/ 149 w 150"/>
                  <a:gd name="T31" fmla="*/ 157 h 163"/>
                  <a:gd name="T32" fmla="*/ 150 w 150"/>
                  <a:gd name="T33" fmla="*/ 154 h 163"/>
                  <a:gd name="T34" fmla="*/ 150 w 150"/>
                  <a:gd name="T35" fmla="*/ 150 h 163"/>
                  <a:gd name="T36" fmla="*/ 149 w 150"/>
                  <a:gd name="T37" fmla="*/ 141 h 163"/>
                  <a:gd name="T38" fmla="*/ 146 w 150"/>
                  <a:gd name="T39" fmla="*/ 130 h 163"/>
                  <a:gd name="T40" fmla="*/ 143 w 150"/>
                  <a:gd name="T41" fmla="*/ 120 h 163"/>
                  <a:gd name="T42" fmla="*/ 138 w 150"/>
                  <a:gd name="T43" fmla="*/ 110 h 163"/>
                  <a:gd name="T44" fmla="*/ 134 w 150"/>
                  <a:gd name="T45" fmla="*/ 101 h 163"/>
                  <a:gd name="T46" fmla="*/ 130 w 150"/>
                  <a:gd name="T47" fmla="*/ 95 h 163"/>
                  <a:gd name="T48" fmla="*/ 74 w 150"/>
                  <a:gd name="T49" fmla="*/ 25 h 163"/>
                  <a:gd name="T50" fmla="*/ 74 w 150"/>
                  <a:gd name="T51" fmla="*/ 25 h 163"/>
                  <a:gd name="T52" fmla="*/ 68 w 150"/>
                  <a:gd name="T53" fmla="*/ 18 h 163"/>
                  <a:gd name="T54" fmla="*/ 62 w 150"/>
                  <a:gd name="T55" fmla="*/ 13 h 163"/>
                  <a:gd name="T56" fmla="*/ 56 w 150"/>
                  <a:gd name="T57" fmla="*/ 8 h 163"/>
                  <a:gd name="T58" fmla="*/ 51 w 150"/>
                  <a:gd name="T59" fmla="*/ 5 h 163"/>
                  <a:gd name="T60" fmla="*/ 45 w 150"/>
                  <a:gd name="T61" fmla="*/ 2 h 163"/>
                  <a:gd name="T62" fmla="*/ 40 w 150"/>
                  <a:gd name="T63" fmla="*/ 1 h 163"/>
                  <a:gd name="T64" fmla="*/ 35 w 150"/>
                  <a:gd name="T65" fmla="*/ 0 h 163"/>
                  <a:gd name="T66" fmla="*/ 30 w 150"/>
                  <a:gd name="T67" fmla="*/ 0 h 163"/>
                  <a:gd name="T68" fmla="*/ 21 w 150"/>
                  <a:gd name="T69" fmla="*/ 1 h 163"/>
                  <a:gd name="T70" fmla="*/ 13 w 150"/>
                  <a:gd name="T71" fmla="*/ 4 h 163"/>
                  <a:gd name="T72" fmla="*/ 6 w 150"/>
                  <a:gd name="T73" fmla="*/ 8 h 163"/>
                  <a:gd name="T74" fmla="*/ 0 w 150"/>
                  <a:gd name="T75" fmla="*/ 12 h 163"/>
                  <a:gd name="T76" fmla="*/ 0 w 150"/>
                  <a:gd name="T77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0" h="163">
                    <a:moveTo>
                      <a:pt x="0" y="12"/>
                    </a:moveTo>
                    <a:lnTo>
                      <a:pt x="73" y="116"/>
                    </a:lnTo>
                    <a:lnTo>
                      <a:pt x="73" y="116"/>
                    </a:lnTo>
                    <a:lnTo>
                      <a:pt x="78" y="122"/>
                    </a:lnTo>
                    <a:lnTo>
                      <a:pt x="86" y="130"/>
                    </a:lnTo>
                    <a:lnTo>
                      <a:pt x="96" y="139"/>
                    </a:lnTo>
                    <a:lnTo>
                      <a:pt x="107" y="147"/>
                    </a:lnTo>
                    <a:lnTo>
                      <a:pt x="119" y="155"/>
                    </a:lnTo>
                    <a:lnTo>
                      <a:pt x="129" y="160"/>
                    </a:lnTo>
                    <a:lnTo>
                      <a:pt x="134" y="162"/>
                    </a:lnTo>
                    <a:lnTo>
                      <a:pt x="138" y="163"/>
                    </a:lnTo>
                    <a:lnTo>
                      <a:pt x="142" y="163"/>
                    </a:lnTo>
                    <a:lnTo>
                      <a:pt x="145" y="162"/>
                    </a:lnTo>
                    <a:lnTo>
                      <a:pt x="145" y="162"/>
                    </a:lnTo>
                    <a:lnTo>
                      <a:pt x="147" y="160"/>
                    </a:lnTo>
                    <a:lnTo>
                      <a:pt x="149" y="157"/>
                    </a:lnTo>
                    <a:lnTo>
                      <a:pt x="150" y="154"/>
                    </a:lnTo>
                    <a:lnTo>
                      <a:pt x="150" y="150"/>
                    </a:lnTo>
                    <a:lnTo>
                      <a:pt x="149" y="141"/>
                    </a:lnTo>
                    <a:lnTo>
                      <a:pt x="146" y="130"/>
                    </a:lnTo>
                    <a:lnTo>
                      <a:pt x="143" y="120"/>
                    </a:lnTo>
                    <a:lnTo>
                      <a:pt x="138" y="110"/>
                    </a:lnTo>
                    <a:lnTo>
                      <a:pt x="134" y="101"/>
                    </a:lnTo>
                    <a:lnTo>
                      <a:pt x="130" y="95"/>
                    </a:lnTo>
                    <a:lnTo>
                      <a:pt x="74" y="25"/>
                    </a:lnTo>
                    <a:lnTo>
                      <a:pt x="74" y="25"/>
                    </a:lnTo>
                    <a:lnTo>
                      <a:pt x="68" y="18"/>
                    </a:lnTo>
                    <a:lnTo>
                      <a:pt x="62" y="13"/>
                    </a:lnTo>
                    <a:lnTo>
                      <a:pt x="56" y="8"/>
                    </a:lnTo>
                    <a:lnTo>
                      <a:pt x="51" y="5"/>
                    </a:lnTo>
                    <a:lnTo>
                      <a:pt x="45" y="2"/>
                    </a:lnTo>
                    <a:lnTo>
                      <a:pt x="40" y="1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1" y="1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ïṡļïḋé">
                <a:extLst>
                  <a:ext uri="{FF2B5EF4-FFF2-40B4-BE49-F238E27FC236}">
                    <a16:creationId xmlns:a16="http://schemas.microsoft.com/office/drawing/2014/main" id="{F924B4F4-4DE4-4A6B-B6AA-77ADDDB8C245}"/>
                  </a:ext>
                </a:extLst>
              </p:cNvPr>
              <p:cNvSpPr/>
              <p:nvPr/>
            </p:nvSpPr>
            <p:spPr bwMode="auto">
              <a:xfrm>
                <a:off x="6975956" y="3266091"/>
                <a:ext cx="698313" cy="846627"/>
              </a:xfrm>
              <a:custGeom>
                <a:avLst/>
                <a:gdLst>
                  <a:gd name="T0" fmla="*/ 116 w 341"/>
                  <a:gd name="T1" fmla="*/ 152 h 409"/>
                  <a:gd name="T2" fmla="*/ 118 w 341"/>
                  <a:gd name="T3" fmla="*/ 148 h 409"/>
                  <a:gd name="T4" fmla="*/ 122 w 341"/>
                  <a:gd name="T5" fmla="*/ 141 h 409"/>
                  <a:gd name="T6" fmla="*/ 129 w 341"/>
                  <a:gd name="T7" fmla="*/ 135 h 409"/>
                  <a:gd name="T8" fmla="*/ 141 w 341"/>
                  <a:gd name="T9" fmla="*/ 132 h 409"/>
                  <a:gd name="T10" fmla="*/ 154 w 341"/>
                  <a:gd name="T11" fmla="*/ 133 h 409"/>
                  <a:gd name="T12" fmla="*/ 162 w 341"/>
                  <a:gd name="T13" fmla="*/ 137 h 409"/>
                  <a:gd name="T14" fmla="*/ 169 w 341"/>
                  <a:gd name="T15" fmla="*/ 143 h 409"/>
                  <a:gd name="T16" fmla="*/ 172 w 341"/>
                  <a:gd name="T17" fmla="*/ 147 h 409"/>
                  <a:gd name="T18" fmla="*/ 173 w 341"/>
                  <a:gd name="T19" fmla="*/ 138 h 409"/>
                  <a:gd name="T20" fmla="*/ 178 w 341"/>
                  <a:gd name="T21" fmla="*/ 131 h 409"/>
                  <a:gd name="T22" fmla="*/ 184 w 341"/>
                  <a:gd name="T23" fmla="*/ 127 h 409"/>
                  <a:gd name="T24" fmla="*/ 200 w 341"/>
                  <a:gd name="T25" fmla="*/ 123 h 409"/>
                  <a:gd name="T26" fmla="*/ 213 w 341"/>
                  <a:gd name="T27" fmla="*/ 126 h 409"/>
                  <a:gd name="T28" fmla="*/ 220 w 341"/>
                  <a:gd name="T29" fmla="*/ 130 h 409"/>
                  <a:gd name="T30" fmla="*/ 224 w 341"/>
                  <a:gd name="T31" fmla="*/ 133 h 409"/>
                  <a:gd name="T32" fmla="*/ 227 w 341"/>
                  <a:gd name="T33" fmla="*/ 126 h 409"/>
                  <a:gd name="T34" fmla="*/ 233 w 341"/>
                  <a:gd name="T35" fmla="*/ 120 h 409"/>
                  <a:gd name="T36" fmla="*/ 240 w 341"/>
                  <a:gd name="T37" fmla="*/ 116 h 409"/>
                  <a:gd name="T38" fmla="*/ 257 w 341"/>
                  <a:gd name="T39" fmla="*/ 116 h 409"/>
                  <a:gd name="T40" fmla="*/ 265 w 341"/>
                  <a:gd name="T41" fmla="*/ 119 h 409"/>
                  <a:gd name="T42" fmla="*/ 272 w 341"/>
                  <a:gd name="T43" fmla="*/ 125 h 409"/>
                  <a:gd name="T44" fmla="*/ 277 w 341"/>
                  <a:gd name="T45" fmla="*/ 133 h 409"/>
                  <a:gd name="T46" fmla="*/ 328 w 341"/>
                  <a:gd name="T47" fmla="*/ 246 h 409"/>
                  <a:gd name="T48" fmla="*/ 336 w 341"/>
                  <a:gd name="T49" fmla="*/ 273 h 409"/>
                  <a:gd name="T50" fmla="*/ 340 w 341"/>
                  <a:gd name="T51" fmla="*/ 301 h 409"/>
                  <a:gd name="T52" fmla="*/ 340 w 341"/>
                  <a:gd name="T53" fmla="*/ 328 h 409"/>
                  <a:gd name="T54" fmla="*/ 337 w 341"/>
                  <a:gd name="T55" fmla="*/ 349 h 409"/>
                  <a:gd name="T56" fmla="*/ 332 w 341"/>
                  <a:gd name="T57" fmla="*/ 361 h 409"/>
                  <a:gd name="T58" fmla="*/ 320 w 341"/>
                  <a:gd name="T59" fmla="*/ 380 h 409"/>
                  <a:gd name="T60" fmla="*/ 303 w 341"/>
                  <a:gd name="T61" fmla="*/ 394 h 409"/>
                  <a:gd name="T62" fmla="*/ 282 w 341"/>
                  <a:gd name="T63" fmla="*/ 403 h 409"/>
                  <a:gd name="T64" fmla="*/ 261 w 341"/>
                  <a:gd name="T65" fmla="*/ 408 h 409"/>
                  <a:gd name="T66" fmla="*/ 240 w 341"/>
                  <a:gd name="T67" fmla="*/ 409 h 409"/>
                  <a:gd name="T68" fmla="*/ 221 w 341"/>
                  <a:gd name="T69" fmla="*/ 407 h 409"/>
                  <a:gd name="T70" fmla="*/ 205 w 341"/>
                  <a:gd name="T71" fmla="*/ 401 h 409"/>
                  <a:gd name="T72" fmla="*/ 199 w 341"/>
                  <a:gd name="T73" fmla="*/ 397 h 409"/>
                  <a:gd name="T74" fmla="*/ 167 w 341"/>
                  <a:gd name="T75" fmla="*/ 377 h 409"/>
                  <a:gd name="T76" fmla="*/ 156 w 341"/>
                  <a:gd name="T77" fmla="*/ 367 h 409"/>
                  <a:gd name="T78" fmla="*/ 148 w 341"/>
                  <a:gd name="T79" fmla="*/ 356 h 409"/>
                  <a:gd name="T80" fmla="*/ 4 w 341"/>
                  <a:gd name="T81" fmla="*/ 41 h 409"/>
                  <a:gd name="T82" fmla="*/ 0 w 341"/>
                  <a:gd name="T83" fmla="*/ 27 h 409"/>
                  <a:gd name="T84" fmla="*/ 3 w 341"/>
                  <a:gd name="T85" fmla="*/ 16 h 409"/>
                  <a:gd name="T86" fmla="*/ 9 w 341"/>
                  <a:gd name="T87" fmla="*/ 7 h 409"/>
                  <a:gd name="T88" fmla="*/ 19 w 341"/>
                  <a:gd name="T89" fmla="*/ 2 h 409"/>
                  <a:gd name="T90" fmla="*/ 30 w 341"/>
                  <a:gd name="T91" fmla="*/ 0 h 409"/>
                  <a:gd name="T92" fmla="*/ 41 w 341"/>
                  <a:gd name="T93" fmla="*/ 2 h 409"/>
                  <a:gd name="T94" fmla="*/ 51 w 341"/>
                  <a:gd name="T95" fmla="*/ 8 h 409"/>
                  <a:gd name="T96" fmla="*/ 58 w 341"/>
                  <a:gd name="T97" fmla="*/ 18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1" h="409">
                    <a:moveTo>
                      <a:pt x="58" y="18"/>
                    </a:moveTo>
                    <a:lnTo>
                      <a:pt x="116" y="152"/>
                    </a:lnTo>
                    <a:lnTo>
                      <a:pt x="116" y="152"/>
                    </a:lnTo>
                    <a:lnTo>
                      <a:pt x="118" y="148"/>
                    </a:lnTo>
                    <a:lnTo>
                      <a:pt x="120" y="144"/>
                    </a:lnTo>
                    <a:lnTo>
                      <a:pt x="122" y="141"/>
                    </a:lnTo>
                    <a:lnTo>
                      <a:pt x="125" y="138"/>
                    </a:lnTo>
                    <a:lnTo>
                      <a:pt x="129" y="135"/>
                    </a:lnTo>
                    <a:lnTo>
                      <a:pt x="132" y="134"/>
                    </a:lnTo>
                    <a:lnTo>
                      <a:pt x="141" y="132"/>
                    </a:lnTo>
                    <a:lnTo>
                      <a:pt x="149" y="132"/>
                    </a:lnTo>
                    <a:lnTo>
                      <a:pt x="154" y="133"/>
                    </a:lnTo>
                    <a:lnTo>
                      <a:pt x="158" y="135"/>
                    </a:lnTo>
                    <a:lnTo>
                      <a:pt x="162" y="137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2" y="147"/>
                    </a:lnTo>
                    <a:lnTo>
                      <a:pt x="172" y="147"/>
                    </a:lnTo>
                    <a:lnTo>
                      <a:pt x="172" y="142"/>
                    </a:lnTo>
                    <a:lnTo>
                      <a:pt x="173" y="138"/>
                    </a:lnTo>
                    <a:lnTo>
                      <a:pt x="175" y="135"/>
                    </a:lnTo>
                    <a:lnTo>
                      <a:pt x="178" y="131"/>
                    </a:lnTo>
                    <a:lnTo>
                      <a:pt x="181" y="129"/>
                    </a:lnTo>
                    <a:lnTo>
                      <a:pt x="184" y="127"/>
                    </a:lnTo>
                    <a:lnTo>
                      <a:pt x="192" y="124"/>
                    </a:lnTo>
                    <a:lnTo>
                      <a:pt x="200" y="123"/>
                    </a:lnTo>
                    <a:lnTo>
                      <a:pt x="209" y="124"/>
                    </a:lnTo>
                    <a:lnTo>
                      <a:pt x="213" y="126"/>
                    </a:lnTo>
                    <a:lnTo>
                      <a:pt x="217" y="128"/>
                    </a:lnTo>
                    <a:lnTo>
                      <a:pt x="220" y="130"/>
                    </a:lnTo>
                    <a:lnTo>
                      <a:pt x="224" y="133"/>
                    </a:lnTo>
                    <a:lnTo>
                      <a:pt x="224" y="133"/>
                    </a:lnTo>
                    <a:lnTo>
                      <a:pt x="225" y="129"/>
                    </a:lnTo>
                    <a:lnTo>
                      <a:pt x="227" y="126"/>
                    </a:lnTo>
                    <a:lnTo>
                      <a:pt x="230" y="123"/>
                    </a:lnTo>
                    <a:lnTo>
                      <a:pt x="233" y="120"/>
                    </a:lnTo>
                    <a:lnTo>
                      <a:pt x="236" y="118"/>
                    </a:lnTo>
                    <a:lnTo>
                      <a:pt x="240" y="116"/>
                    </a:lnTo>
                    <a:lnTo>
                      <a:pt x="248" y="115"/>
                    </a:lnTo>
                    <a:lnTo>
                      <a:pt x="257" y="116"/>
                    </a:lnTo>
                    <a:lnTo>
                      <a:pt x="261" y="117"/>
                    </a:lnTo>
                    <a:lnTo>
                      <a:pt x="265" y="119"/>
                    </a:lnTo>
                    <a:lnTo>
                      <a:pt x="268" y="122"/>
                    </a:lnTo>
                    <a:lnTo>
                      <a:pt x="272" y="125"/>
                    </a:lnTo>
                    <a:lnTo>
                      <a:pt x="275" y="128"/>
                    </a:lnTo>
                    <a:lnTo>
                      <a:pt x="277" y="133"/>
                    </a:lnTo>
                    <a:lnTo>
                      <a:pt x="328" y="246"/>
                    </a:lnTo>
                    <a:lnTo>
                      <a:pt x="328" y="246"/>
                    </a:lnTo>
                    <a:lnTo>
                      <a:pt x="333" y="259"/>
                    </a:lnTo>
                    <a:lnTo>
                      <a:pt x="336" y="273"/>
                    </a:lnTo>
                    <a:lnTo>
                      <a:pt x="339" y="287"/>
                    </a:lnTo>
                    <a:lnTo>
                      <a:pt x="340" y="301"/>
                    </a:lnTo>
                    <a:lnTo>
                      <a:pt x="341" y="315"/>
                    </a:lnTo>
                    <a:lnTo>
                      <a:pt x="340" y="328"/>
                    </a:lnTo>
                    <a:lnTo>
                      <a:pt x="339" y="340"/>
                    </a:lnTo>
                    <a:lnTo>
                      <a:pt x="337" y="349"/>
                    </a:lnTo>
                    <a:lnTo>
                      <a:pt x="337" y="349"/>
                    </a:lnTo>
                    <a:lnTo>
                      <a:pt x="332" y="361"/>
                    </a:lnTo>
                    <a:lnTo>
                      <a:pt x="327" y="371"/>
                    </a:lnTo>
                    <a:lnTo>
                      <a:pt x="320" y="380"/>
                    </a:lnTo>
                    <a:lnTo>
                      <a:pt x="312" y="387"/>
                    </a:lnTo>
                    <a:lnTo>
                      <a:pt x="303" y="394"/>
                    </a:lnTo>
                    <a:lnTo>
                      <a:pt x="292" y="399"/>
                    </a:lnTo>
                    <a:lnTo>
                      <a:pt x="282" y="403"/>
                    </a:lnTo>
                    <a:lnTo>
                      <a:pt x="272" y="407"/>
                    </a:lnTo>
                    <a:lnTo>
                      <a:pt x="261" y="408"/>
                    </a:lnTo>
                    <a:lnTo>
                      <a:pt x="251" y="409"/>
                    </a:lnTo>
                    <a:lnTo>
                      <a:pt x="240" y="409"/>
                    </a:lnTo>
                    <a:lnTo>
                      <a:pt x="230" y="408"/>
                    </a:lnTo>
                    <a:lnTo>
                      <a:pt x="221" y="407"/>
                    </a:lnTo>
                    <a:lnTo>
                      <a:pt x="213" y="405"/>
                    </a:lnTo>
                    <a:lnTo>
                      <a:pt x="205" y="401"/>
                    </a:lnTo>
                    <a:lnTo>
                      <a:pt x="199" y="397"/>
                    </a:lnTo>
                    <a:lnTo>
                      <a:pt x="199" y="397"/>
                    </a:lnTo>
                    <a:lnTo>
                      <a:pt x="182" y="386"/>
                    </a:lnTo>
                    <a:lnTo>
                      <a:pt x="167" y="377"/>
                    </a:lnTo>
                    <a:lnTo>
                      <a:pt x="161" y="372"/>
                    </a:lnTo>
                    <a:lnTo>
                      <a:pt x="156" y="367"/>
                    </a:lnTo>
                    <a:lnTo>
                      <a:pt x="151" y="362"/>
                    </a:lnTo>
                    <a:lnTo>
                      <a:pt x="148" y="356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" y="34"/>
                    </a:lnTo>
                    <a:lnTo>
                      <a:pt x="0" y="27"/>
                    </a:lnTo>
                    <a:lnTo>
                      <a:pt x="1" y="21"/>
                    </a:lnTo>
                    <a:lnTo>
                      <a:pt x="3" y="16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14" y="4"/>
                    </a:lnTo>
                    <a:lnTo>
                      <a:pt x="19" y="2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6" y="4"/>
                    </a:lnTo>
                    <a:lnTo>
                      <a:pt x="51" y="8"/>
                    </a:lnTo>
                    <a:lnTo>
                      <a:pt x="55" y="12"/>
                    </a:lnTo>
                    <a:lnTo>
                      <a:pt x="58" y="18"/>
                    </a:lnTo>
                    <a:lnTo>
                      <a:pt x="5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ïṡlîḍé">
                <a:extLst>
                  <a:ext uri="{FF2B5EF4-FFF2-40B4-BE49-F238E27FC236}">
                    <a16:creationId xmlns:a16="http://schemas.microsoft.com/office/drawing/2014/main" id="{E606315D-5FB4-425C-8309-D93FF22D59B7}"/>
                  </a:ext>
                </a:extLst>
              </p:cNvPr>
              <p:cNvSpPr/>
              <p:nvPr/>
            </p:nvSpPr>
            <p:spPr bwMode="auto">
              <a:xfrm>
                <a:off x="7210787" y="3531821"/>
                <a:ext cx="265729" cy="160674"/>
              </a:xfrm>
              <a:custGeom>
                <a:avLst/>
                <a:gdLst>
                  <a:gd name="T0" fmla="*/ 127 w 127"/>
                  <a:gd name="T1" fmla="*/ 43 h 78"/>
                  <a:gd name="T2" fmla="*/ 127 w 127"/>
                  <a:gd name="T3" fmla="*/ 43 h 78"/>
                  <a:gd name="T4" fmla="*/ 109 w 127"/>
                  <a:gd name="T5" fmla="*/ 1 h 78"/>
                  <a:gd name="T6" fmla="*/ 109 w 127"/>
                  <a:gd name="T7" fmla="*/ 1 h 78"/>
                  <a:gd name="T8" fmla="*/ 108 w 127"/>
                  <a:gd name="T9" fmla="*/ 4 h 78"/>
                  <a:gd name="T10" fmla="*/ 108 w 127"/>
                  <a:gd name="T11" fmla="*/ 4 h 78"/>
                  <a:gd name="T12" fmla="*/ 103 w 127"/>
                  <a:gd name="T13" fmla="*/ 0 h 78"/>
                  <a:gd name="T14" fmla="*/ 103 w 127"/>
                  <a:gd name="T15" fmla="*/ 0 h 78"/>
                  <a:gd name="T16" fmla="*/ 127 w 127"/>
                  <a:gd name="T17" fmla="*/ 43 h 78"/>
                  <a:gd name="T18" fmla="*/ 127 w 127"/>
                  <a:gd name="T19" fmla="*/ 43 h 78"/>
                  <a:gd name="T20" fmla="*/ 1 w 127"/>
                  <a:gd name="T21" fmla="*/ 22 h 78"/>
                  <a:gd name="T22" fmla="*/ 1 w 127"/>
                  <a:gd name="T23" fmla="*/ 22 h 78"/>
                  <a:gd name="T24" fmla="*/ 3 w 127"/>
                  <a:gd name="T25" fmla="*/ 16 h 78"/>
                  <a:gd name="T26" fmla="*/ 3 w 127"/>
                  <a:gd name="T27" fmla="*/ 16 h 78"/>
                  <a:gd name="T28" fmla="*/ 28 w 127"/>
                  <a:gd name="T29" fmla="*/ 78 h 78"/>
                  <a:gd name="T30" fmla="*/ 28 w 127"/>
                  <a:gd name="T31" fmla="*/ 78 h 78"/>
                  <a:gd name="T32" fmla="*/ 17 w 127"/>
                  <a:gd name="T33" fmla="*/ 57 h 78"/>
                  <a:gd name="T34" fmla="*/ 0 w 127"/>
                  <a:gd name="T35" fmla="*/ 23 h 78"/>
                  <a:gd name="T36" fmla="*/ 0 w 127"/>
                  <a:gd name="T37" fmla="*/ 23 h 78"/>
                  <a:gd name="T38" fmla="*/ 1 w 127"/>
                  <a:gd name="T39" fmla="*/ 22 h 78"/>
                  <a:gd name="T40" fmla="*/ 1 w 127"/>
                  <a:gd name="T41" fmla="*/ 22 h 78"/>
                  <a:gd name="T42" fmla="*/ 48 w 127"/>
                  <a:gd name="T43" fmla="*/ 10 h 78"/>
                  <a:gd name="T44" fmla="*/ 48 w 127"/>
                  <a:gd name="T45" fmla="*/ 10 h 78"/>
                  <a:gd name="T46" fmla="*/ 52 w 127"/>
                  <a:gd name="T47" fmla="*/ 13 h 78"/>
                  <a:gd name="T48" fmla="*/ 56 w 127"/>
                  <a:gd name="T49" fmla="*/ 18 h 78"/>
                  <a:gd name="T50" fmla="*/ 56 w 127"/>
                  <a:gd name="T51" fmla="*/ 18 h 78"/>
                  <a:gd name="T52" fmla="*/ 56 w 127"/>
                  <a:gd name="T53" fmla="*/ 13 h 78"/>
                  <a:gd name="T54" fmla="*/ 56 w 127"/>
                  <a:gd name="T55" fmla="*/ 13 h 78"/>
                  <a:gd name="T56" fmla="*/ 78 w 127"/>
                  <a:gd name="T57" fmla="*/ 63 h 78"/>
                  <a:gd name="T58" fmla="*/ 78 w 127"/>
                  <a:gd name="T59" fmla="*/ 63 h 78"/>
                  <a:gd name="T60" fmla="*/ 48 w 127"/>
                  <a:gd name="T61" fmla="*/ 10 h 78"/>
                  <a:gd name="T62" fmla="*/ 48 w 127"/>
                  <a:gd name="T63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7" h="78">
                    <a:moveTo>
                      <a:pt x="127" y="43"/>
                    </a:moveTo>
                    <a:lnTo>
                      <a:pt x="127" y="43"/>
                    </a:lnTo>
                    <a:lnTo>
                      <a:pt x="109" y="1"/>
                    </a:lnTo>
                    <a:lnTo>
                      <a:pt x="109" y="1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27" y="43"/>
                    </a:lnTo>
                    <a:lnTo>
                      <a:pt x="127" y="43"/>
                    </a:lnTo>
                    <a:close/>
                    <a:moveTo>
                      <a:pt x="1" y="22"/>
                    </a:moveTo>
                    <a:lnTo>
                      <a:pt x="1" y="22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17" y="5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2"/>
                    </a:lnTo>
                    <a:lnTo>
                      <a:pt x="1" y="22"/>
                    </a:lnTo>
                    <a:close/>
                    <a:moveTo>
                      <a:pt x="48" y="10"/>
                    </a:moveTo>
                    <a:lnTo>
                      <a:pt x="48" y="10"/>
                    </a:lnTo>
                    <a:lnTo>
                      <a:pt x="52" y="13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3"/>
                    </a:lnTo>
                    <a:lnTo>
                      <a:pt x="56" y="13"/>
                    </a:lnTo>
                    <a:lnTo>
                      <a:pt x="78" y="63"/>
                    </a:lnTo>
                    <a:lnTo>
                      <a:pt x="78" y="63"/>
                    </a:lnTo>
                    <a:lnTo>
                      <a:pt x="48" y="10"/>
                    </a:lnTo>
                    <a:lnTo>
                      <a:pt x="4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iṧ1ïḑe">
                <a:extLst>
                  <a:ext uri="{FF2B5EF4-FFF2-40B4-BE49-F238E27FC236}">
                    <a16:creationId xmlns:a16="http://schemas.microsoft.com/office/drawing/2014/main" id="{6B9782BF-9DE4-45AA-B39B-4EC35B4796B0}"/>
                  </a:ext>
                </a:extLst>
              </p:cNvPr>
              <p:cNvSpPr/>
              <p:nvPr/>
            </p:nvSpPr>
            <p:spPr bwMode="auto">
              <a:xfrm>
                <a:off x="6988316" y="3278450"/>
                <a:ext cx="98876" cy="92697"/>
              </a:xfrm>
              <a:custGeom>
                <a:avLst/>
                <a:gdLst>
                  <a:gd name="T0" fmla="*/ 43 w 48"/>
                  <a:gd name="T1" fmla="*/ 13 h 44"/>
                  <a:gd name="T2" fmla="*/ 48 w 48"/>
                  <a:gd name="T3" fmla="*/ 25 h 44"/>
                  <a:gd name="T4" fmla="*/ 48 w 48"/>
                  <a:gd name="T5" fmla="*/ 25 h 44"/>
                  <a:gd name="T6" fmla="*/ 45 w 48"/>
                  <a:gd name="T7" fmla="*/ 30 h 44"/>
                  <a:gd name="T8" fmla="*/ 41 w 48"/>
                  <a:gd name="T9" fmla="*/ 35 h 44"/>
                  <a:gd name="T10" fmla="*/ 36 w 48"/>
                  <a:gd name="T11" fmla="*/ 39 h 44"/>
                  <a:gd name="T12" fmla="*/ 31 w 48"/>
                  <a:gd name="T13" fmla="*/ 41 h 44"/>
                  <a:gd name="T14" fmla="*/ 26 w 48"/>
                  <a:gd name="T15" fmla="*/ 43 h 44"/>
                  <a:gd name="T16" fmla="*/ 20 w 48"/>
                  <a:gd name="T17" fmla="*/ 44 h 44"/>
                  <a:gd name="T18" fmla="*/ 14 w 48"/>
                  <a:gd name="T19" fmla="*/ 44 h 44"/>
                  <a:gd name="T20" fmla="*/ 7 w 48"/>
                  <a:gd name="T21" fmla="*/ 43 h 44"/>
                  <a:gd name="T22" fmla="*/ 2 w 48"/>
                  <a:gd name="T23" fmla="*/ 32 h 44"/>
                  <a:gd name="T24" fmla="*/ 2 w 48"/>
                  <a:gd name="T25" fmla="*/ 32 h 44"/>
                  <a:gd name="T26" fmla="*/ 1 w 48"/>
                  <a:gd name="T27" fmla="*/ 27 h 44"/>
                  <a:gd name="T28" fmla="*/ 0 w 48"/>
                  <a:gd name="T29" fmla="*/ 22 h 44"/>
                  <a:gd name="T30" fmla="*/ 0 w 48"/>
                  <a:gd name="T31" fmla="*/ 17 h 44"/>
                  <a:gd name="T32" fmla="*/ 2 w 48"/>
                  <a:gd name="T33" fmla="*/ 13 h 44"/>
                  <a:gd name="T34" fmla="*/ 4 w 48"/>
                  <a:gd name="T35" fmla="*/ 9 h 44"/>
                  <a:gd name="T36" fmla="*/ 7 w 48"/>
                  <a:gd name="T37" fmla="*/ 6 h 44"/>
                  <a:gd name="T38" fmla="*/ 10 w 48"/>
                  <a:gd name="T39" fmla="*/ 4 h 44"/>
                  <a:gd name="T40" fmla="*/ 14 w 48"/>
                  <a:gd name="T41" fmla="*/ 2 h 44"/>
                  <a:gd name="T42" fmla="*/ 18 w 48"/>
                  <a:gd name="T43" fmla="*/ 1 h 44"/>
                  <a:gd name="T44" fmla="*/ 22 w 48"/>
                  <a:gd name="T45" fmla="*/ 0 h 44"/>
                  <a:gd name="T46" fmla="*/ 27 w 48"/>
                  <a:gd name="T47" fmla="*/ 1 h 44"/>
                  <a:gd name="T48" fmla="*/ 31 w 48"/>
                  <a:gd name="T49" fmla="*/ 2 h 44"/>
                  <a:gd name="T50" fmla="*/ 35 w 48"/>
                  <a:gd name="T51" fmla="*/ 3 h 44"/>
                  <a:gd name="T52" fmla="*/ 38 w 48"/>
                  <a:gd name="T53" fmla="*/ 6 h 44"/>
                  <a:gd name="T54" fmla="*/ 41 w 48"/>
                  <a:gd name="T55" fmla="*/ 9 h 44"/>
                  <a:gd name="T56" fmla="*/ 43 w 48"/>
                  <a:gd name="T57" fmla="*/ 13 h 44"/>
                  <a:gd name="T58" fmla="*/ 43 w 48"/>
                  <a:gd name="T59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44">
                    <a:moveTo>
                      <a:pt x="43" y="13"/>
                    </a:moveTo>
                    <a:lnTo>
                      <a:pt x="48" y="25"/>
                    </a:lnTo>
                    <a:lnTo>
                      <a:pt x="48" y="25"/>
                    </a:lnTo>
                    <a:lnTo>
                      <a:pt x="45" y="30"/>
                    </a:lnTo>
                    <a:lnTo>
                      <a:pt x="41" y="35"/>
                    </a:lnTo>
                    <a:lnTo>
                      <a:pt x="36" y="39"/>
                    </a:lnTo>
                    <a:lnTo>
                      <a:pt x="31" y="41"/>
                    </a:lnTo>
                    <a:lnTo>
                      <a:pt x="26" y="43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7" y="4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1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7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38" y="6"/>
                    </a:lnTo>
                    <a:lnTo>
                      <a:pt x="41" y="9"/>
                    </a:lnTo>
                    <a:lnTo>
                      <a:pt x="43" y="13"/>
                    </a:lnTo>
                    <a:lnTo>
                      <a:pt x="4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íŝliďè">
                <a:extLst>
                  <a:ext uri="{FF2B5EF4-FFF2-40B4-BE49-F238E27FC236}">
                    <a16:creationId xmlns:a16="http://schemas.microsoft.com/office/drawing/2014/main" id="{AE528C93-920E-4861-8FCF-9E8B629AC371}"/>
                  </a:ext>
                </a:extLst>
              </p:cNvPr>
              <p:cNvSpPr/>
              <p:nvPr/>
            </p:nvSpPr>
            <p:spPr bwMode="auto">
              <a:xfrm>
                <a:off x="7043934" y="3717214"/>
                <a:ext cx="61798" cy="86517"/>
              </a:xfrm>
              <a:custGeom>
                <a:avLst/>
                <a:gdLst>
                  <a:gd name="T0" fmla="*/ 8 w 28"/>
                  <a:gd name="T1" fmla="*/ 0 h 40"/>
                  <a:gd name="T2" fmla="*/ 8 w 28"/>
                  <a:gd name="T3" fmla="*/ 0 h 40"/>
                  <a:gd name="T4" fmla="*/ 0 w 28"/>
                  <a:gd name="T5" fmla="*/ 4 h 40"/>
                  <a:gd name="T6" fmla="*/ 25 w 28"/>
                  <a:gd name="T7" fmla="*/ 40 h 40"/>
                  <a:gd name="T8" fmla="*/ 25 w 28"/>
                  <a:gd name="T9" fmla="*/ 40 h 40"/>
                  <a:gd name="T10" fmla="*/ 28 w 28"/>
                  <a:gd name="T11" fmla="*/ 36 h 40"/>
                  <a:gd name="T12" fmla="*/ 28 w 28"/>
                  <a:gd name="T13" fmla="*/ 31 h 40"/>
                  <a:gd name="T14" fmla="*/ 27 w 28"/>
                  <a:gd name="T15" fmla="*/ 25 h 40"/>
                  <a:gd name="T16" fmla="*/ 24 w 28"/>
                  <a:gd name="T17" fmla="*/ 20 h 40"/>
                  <a:gd name="T18" fmla="*/ 21 w 28"/>
                  <a:gd name="T19" fmla="*/ 15 h 40"/>
                  <a:gd name="T20" fmla="*/ 17 w 28"/>
                  <a:gd name="T21" fmla="*/ 10 h 40"/>
                  <a:gd name="T22" fmla="*/ 8 w 28"/>
                  <a:gd name="T23" fmla="*/ 0 h 40"/>
                  <a:gd name="T24" fmla="*/ 8 w 28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25" y="40"/>
                    </a:lnTo>
                    <a:lnTo>
                      <a:pt x="25" y="40"/>
                    </a:lnTo>
                    <a:lnTo>
                      <a:pt x="28" y="36"/>
                    </a:lnTo>
                    <a:lnTo>
                      <a:pt x="28" y="31"/>
                    </a:lnTo>
                    <a:lnTo>
                      <a:pt x="27" y="25"/>
                    </a:lnTo>
                    <a:lnTo>
                      <a:pt x="24" y="20"/>
                    </a:lnTo>
                    <a:lnTo>
                      <a:pt x="21" y="15"/>
                    </a:lnTo>
                    <a:lnTo>
                      <a:pt x="17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îṩļíḋê">
                <a:extLst>
                  <a:ext uri="{FF2B5EF4-FFF2-40B4-BE49-F238E27FC236}">
                    <a16:creationId xmlns:a16="http://schemas.microsoft.com/office/drawing/2014/main" id="{3A660D7F-F6D5-43CE-9D57-FC7A4C56AA3A}"/>
                  </a:ext>
                </a:extLst>
              </p:cNvPr>
              <p:cNvSpPr/>
              <p:nvPr/>
            </p:nvSpPr>
            <p:spPr bwMode="auto">
              <a:xfrm>
                <a:off x="7124270" y="3704853"/>
                <a:ext cx="92697" cy="166853"/>
              </a:xfrm>
              <a:custGeom>
                <a:avLst/>
                <a:gdLst>
                  <a:gd name="T0" fmla="*/ 10 w 46"/>
                  <a:gd name="T1" fmla="*/ 2 h 79"/>
                  <a:gd name="T2" fmla="*/ 46 w 46"/>
                  <a:gd name="T3" fmla="*/ 79 h 79"/>
                  <a:gd name="T4" fmla="*/ 0 w 46"/>
                  <a:gd name="T5" fmla="*/ 0 h 79"/>
                  <a:gd name="T6" fmla="*/ 10 w 46"/>
                  <a:gd name="T7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79">
                    <a:moveTo>
                      <a:pt x="10" y="2"/>
                    </a:moveTo>
                    <a:lnTo>
                      <a:pt x="46" y="79"/>
                    </a:lnTo>
                    <a:lnTo>
                      <a:pt x="0" y="0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45" name="iş1iḋè">
              <a:extLst>
                <a:ext uri="{FF2B5EF4-FFF2-40B4-BE49-F238E27FC236}">
                  <a16:creationId xmlns:a16="http://schemas.microsoft.com/office/drawing/2014/main" id="{80749AC1-DCBD-4320-A0FD-E30F72E25F59}"/>
                </a:ext>
              </a:extLst>
            </p:cNvPr>
            <p:cNvGrpSpPr/>
            <p:nvPr/>
          </p:nvGrpSpPr>
          <p:grpSpPr>
            <a:xfrm>
              <a:off x="5508575" y="3329534"/>
              <a:ext cx="1174850" cy="658978"/>
              <a:chOff x="5508575" y="3329534"/>
              <a:chExt cx="1174850" cy="658978"/>
            </a:xfrm>
          </p:grpSpPr>
          <p:sp>
            <p:nvSpPr>
              <p:cNvPr id="167" name="ï$ḷíḍé">
                <a:extLst>
                  <a:ext uri="{FF2B5EF4-FFF2-40B4-BE49-F238E27FC236}">
                    <a16:creationId xmlns:a16="http://schemas.microsoft.com/office/drawing/2014/main" id="{B10497EA-DB8C-4A76-83C5-F5D909DA2A03}"/>
                  </a:ext>
                </a:extLst>
              </p:cNvPr>
              <p:cNvSpPr/>
              <p:nvPr/>
            </p:nvSpPr>
            <p:spPr bwMode="auto">
              <a:xfrm>
                <a:off x="5508575" y="3329534"/>
                <a:ext cx="1174850" cy="658978"/>
              </a:xfrm>
              <a:custGeom>
                <a:avLst/>
                <a:gdLst>
                  <a:gd name="T0" fmla="*/ 3938 w 4545"/>
                  <a:gd name="T1" fmla="*/ 1277 h 2801"/>
                  <a:gd name="T2" fmla="*/ 4116 w 4545"/>
                  <a:gd name="T3" fmla="*/ 1349 h 2801"/>
                  <a:gd name="T4" fmla="*/ 4270 w 4545"/>
                  <a:gd name="T5" fmla="*/ 1457 h 2801"/>
                  <a:gd name="T6" fmla="*/ 4396 w 4545"/>
                  <a:gd name="T7" fmla="*/ 1599 h 2801"/>
                  <a:gd name="T8" fmla="*/ 4486 w 4545"/>
                  <a:gd name="T9" fmla="*/ 1765 h 2801"/>
                  <a:gd name="T10" fmla="*/ 4537 w 4545"/>
                  <a:gd name="T11" fmla="*/ 1953 h 2801"/>
                  <a:gd name="T12" fmla="*/ 4543 w 4545"/>
                  <a:gd name="T13" fmla="*/ 2131 h 2801"/>
                  <a:gd name="T14" fmla="*/ 4521 w 4545"/>
                  <a:gd name="T15" fmla="*/ 2272 h 2801"/>
                  <a:gd name="T16" fmla="*/ 4476 w 4545"/>
                  <a:gd name="T17" fmla="*/ 2405 h 2801"/>
                  <a:gd name="T18" fmla="*/ 4409 w 4545"/>
                  <a:gd name="T19" fmla="*/ 2526 h 2801"/>
                  <a:gd name="T20" fmla="*/ 4324 w 4545"/>
                  <a:gd name="T21" fmla="*/ 2634 h 2801"/>
                  <a:gd name="T22" fmla="*/ 4224 w 4545"/>
                  <a:gd name="T23" fmla="*/ 2726 h 2801"/>
                  <a:gd name="T24" fmla="*/ 4107 w 4545"/>
                  <a:gd name="T25" fmla="*/ 2801 h 2801"/>
                  <a:gd name="T26" fmla="*/ 548 w 4545"/>
                  <a:gd name="T27" fmla="*/ 2801 h 2801"/>
                  <a:gd name="T28" fmla="*/ 407 w 4545"/>
                  <a:gd name="T29" fmla="*/ 2754 h 2801"/>
                  <a:gd name="T30" fmla="*/ 282 w 4545"/>
                  <a:gd name="T31" fmla="*/ 2679 h 2801"/>
                  <a:gd name="T32" fmla="*/ 175 w 4545"/>
                  <a:gd name="T33" fmla="*/ 2582 h 2801"/>
                  <a:gd name="T34" fmla="*/ 91 w 4545"/>
                  <a:gd name="T35" fmla="*/ 2464 h 2801"/>
                  <a:gd name="T36" fmla="*/ 33 w 4545"/>
                  <a:gd name="T37" fmla="*/ 2329 h 2801"/>
                  <a:gd name="T38" fmla="*/ 3 w 4545"/>
                  <a:gd name="T39" fmla="*/ 2182 h 2801"/>
                  <a:gd name="T40" fmla="*/ 8 w 4545"/>
                  <a:gd name="T41" fmla="*/ 2018 h 2801"/>
                  <a:gd name="T42" fmla="*/ 52 w 4545"/>
                  <a:gd name="T43" fmla="*/ 1857 h 2801"/>
                  <a:gd name="T44" fmla="*/ 130 w 4545"/>
                  <a:gd name="T45" fmla="*/ 1715 h 2801"/>
                  <a:gd name="T46" fmla="*/ 239 w 4545"/>
                  <a:gd name="T47" fmla="*/ 1596 h 2801"/>
                  <a:gd name="T48" fmla="*/ 374 w 4545"/>
                  <a:gd name="T49" fmla="*/ 1504 h 2801"/>
                  <a:gd name="T50" fmla="*/ 527 w 4545"/>
                  <a:gd name="T51" fmla="*/ 1445 h 2801"/>
                  <a:gd name="T52" fmla="*/ 653 w 4545"/>
                  <a:gd name="T53" fmla="*/ 1401 h 2801"/>
                  <a:gd name="T54" fmla="*/ 627 w 4545"/>
                  <a:gd name="T55" fmla="*/ 1277 h 2801"/>
                  <a:gd name="T56" fmla="*/ 631 w 4545"/>
                  <a:gd name="T57" fmla="*/ 1138 h 2801"/>
                  <a:gd name="T58" fmla="*/ 669 w 4545"/>
                  <a:gd name="T59" fmla="*/ 1004 h 2801"/>
                  <a:gd name="T60" fmla="*/ 737 w 4545"/>
                  <a:gd name="T61" fmla="*/ 885 h 2801"/>
                  <a:gd name="T62" fmla="*/ 831 w 4545"/>
                  <a:gd name="T63" fmla="*/ 787 h 2801"/>
                  <a:gd name="T64" fmla="*/ 946 w 4545"/>
                  <a:gd name="T65" fmla="*/ 713 h 2801"/>
                  <a:gd name="T66" fmla="*/ 1078 w 4545"/>
                  <a:gd name="T67" fmla="*/ 668 h 2801"/>
                  <a:gd name="T68" fmla="*/ 1225 w 4545"/>
                  <a:gd name="T69" fmla="*/ 658 h 2801"/>
                  <a:gd name="T70" fmla="*/ 1379 w 4545"/>
                  <a:gd name="T71" fmla="*/ 688 h 2801"/>
                  <a:gd name="T72" fmla="*/ 1515 w 4545"/>
                  <a:gd name="T73" fmla="*/ 757 h 2801"/>
                  <a:gd name="T74" fmla="*/ 1627 w 4545"/>
                  <a:gd name="T75" fmla="*/ 858 h 2801"/>
                  <a:gd name="T76" fmla="*/ 1701 w 4545"/>
                  <a:gd name="T77" fmla="*/ 638 h 2801"/>
                  <a:gd name="T78" fmla="*/ 1818 w 4545"/>
                  <a:gd name="T79" fmla="*/ 442 h 2801"/>
                  <a:gd name="T80" fmla="*/ 1972 w 4545"/>
                  <a:gd name="T81" fmla="*/ 275 h 2801"/>
                  <a:gd name="T82" fmla="*/ 2157 w 4545"/>
                  <a:gd name="T83" fmla="*/ 143 h 2801"/>
                  <a:gd name="T84" fmla="*/ 2368 w 4545"/>
                  <a:gd name="T85" fmla="*/ 51 h 2801"/>
                  <a:gd name="T86" fmla="*/ 2600 w 4545"/>
                  <a:gd name="T87" fmla="*/ 5 h 2801"/>
                  <a:gd name="T88" fmla="*/ 2864 w 4545"/>
                  <a:gd name="T89" fmla="*/ 14 h 2801"/>
                  <a:gd name="T90" fmla="*/ 3124 w 4545"/>
                  <a:gd name="T91" fmla="*/ 87 h 2801"/>
                  <a:gd name="T92" fmla="*/ 3353 w 4545"/>
                  <a:gd name="T93" fmla="*/ 218 h 2801"/>
                  <a:gd name="T94" fmla="*/ 3543 w 4545"/>
                  <a:gd name="T95" fmla="*/ 399 h 2801"/>
                  <a:gd name="T96" fmla="*/ 3685 w 4545"/>
                  <a:gd name="T97" fmla="*/ 622 h 2801"/>
                  <a:gd name="T98" fmla="*/ 3771 w 4545"/>
                  <a:gd name="T99" fmla="*/ 875 h 2801"/>
                  <a:gd name="T100" fmla="*/ 3793 w 4545"/>
                  <a:gd name="T101" fmla="*/ 1117 h 2801"/>
                  <a:gd name="T102" fmla="*/ 3787 w 4545"/>
                  <a:gd name="T103" fmla="*/ 1213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45" h="2801">
                    <a:moveTo>
                      <a:pt x="3783" y="1251"/>
                    </a:moveTo>
                    <a:lnTo>
                      <a:pt x="3822" y="1255"/>
                    </a:lnTo>
                    <a:lnTo>
                      <a:pt x="3861" y="1260"/>
                    </a:lnTo>
                    <a:lnTo>
                      <a:pt x="3900" y="1268"/>
                    </a:lnTo>
                    <a:lnTo>
                      <a:pt x="3938" y="1277"/>
                    </a:lnTo>
                    <a:lnTo>
                      <a:pt x="3975" y="1289"/>
                    </a:lnTo>
                    <a:lnTo>
                      <a:pt x="4011" y="1301"/>
                    </a:lnTo>
                    <a:lnTo>
                      <a:pt x="4046" y="1315"/>
                    </a:lnTo>
                    <a:lnTo>
                      <a:pt x="4082" y="1331"/>
                    </a:lnTo>
                    <a:lnTo>
                      <a:pt x="4116" y="1349"/>
                    </a:lnTo>
                    <a:lnTo>
                      <a:pt x="4148" y="1368"/>
                    </a:lnTo>
                    <a:lnTo>
                      <a:pt x="4181" y="1388"/>
                    </a:lnTo>
                    <a:lnTo>
                      <a:pt x="4211" y="1410"/>
                    </a:lnTo>
                    <a:lnTo>
                      <a:pt x="4241" y="1433"/>
                    </a:lnTo>
                    <a:lnTo>
                      <a:pt x="4270" y="1457"/>
                    </a:lnTo>
                    <a:lnTo>
                      <a:pt x="4298" y="1484"/>
                    </a:lnTo>
                    <a:lnTo>
                      <a:pt x="4324" y="1510"/>
                    </a:lnTo>
                    <a:lnTo>
                      <a:pt x="4349" y="1539"/>
                    </a:lnTo>
                    <a:lnTo>
                      <a:pt x="4373" y="1568"/>
                    </a:lnTo>
                    <a:lnTo>
                      <a:pt x="4396" y="1599"/>
                    </a:lnTo>
                    <a:lnTo>
                      <a:pt x="4417" y="1629"/>
                    </a:lnTo>
                    <a:lnTo>
                      <a:pt x="4436" y="1662"/>
                    </a:lnTo>
                    <a:lnTo>
                      <a:pt x="4455" y="1696"/>
                    </a:lnTo>
                    <a:lnTo>
                      <a:pt x="4471" y="1730"/>
                    </a:lnTo>
                    <a:lnTo>
                      <a:pt x="4486" y="1765"/>
                    </a:lnTo>
                    <a:lnTo>
                      <a:pt x="4499" y="1801"/>
                    </a:lnTo>
                    <a:lnTo>
                      <a:pt x="4512" y="1838"/>
                    </a:lnTo>
                    <a:lnTo>
                      <a:pt x="4522" y="1876"/>
                    </a:lnTo>
                    <a:lnTo>
                      <a:pt x="4530" y="1913"/>
                    </a:lnTo>
                    <a:lnTo>
                      <a:pt x="4537" y="1953"/>
                    </a:lnTo>
                    <a:lnTo>
                      <a:pt x="4541" y="1992"/>
                    </a:lnTo>
                    <a:lnTo>
                      <a:pt x="4544" y="2032"/>
                    </a:lnTo>
                    <a:lnTo>
                      <a:pt x="4545" y="2072"/>
                    </a:lnTo>
                    <a:lnTo>
                      <a:pt x="4545" y="2102"/>
                    </a:lnTo>
                    <a:lnTo>
                      <a:pt x="4543" y="2131"/>
                    </a:lnTo>
                    <a:lnTo>
                      <a:pt x="4541" y="2160"/>
                    </a:lnTo>
                    <a:lnTo>
                      <a:pt x="4537" y="2189"/>
                    </a:lnTo>
                    <a:lnTo>
                      <a:pt x="4533" y="2216"/>
                    </a:lnTo>
                    <a:lnTo>
                      <a:pt x="4527" y="2245"/>
                    </a:lnTo>
                    <a:lnTo>
                      <a:pt x="4521" y="2272"/>
                    </a:lnTo>
                    <a:lnTo>
                      <a:pt x="4514" y="2300"/>
                    </a:lnTo>
                    <a:lnTo>
                      <a:pt x="4506" y="2326"/>
                    </a:lnTo>
                    <a:lnTo>
                      <a:pt x="4496" y="2353"/>
                    </a:lnTo>
                    <a:lnTo>
                      <a:pt x="4486" y="2379"/>
                    </a:lnTo>
                    <a:lnTo>
                      <a:pt x="4476" y="2405"/>
                    </a:lnTo>
                    <a:lnTo>
                      <a:pt x="4464" y="2430"/>
                    </a:lnTo>
                    <a:lnTo>
                      <a:pt x="4452" y="2455"/>
                    </a:lnTo>
                    <a:lnTo>
                      <a:pt x="4438" y="2479"/>
                    </a:lnTo>
                    <a:lnTo>
                      <a:pt x="4424" y="2502"/>
                    </a:lnTo>
                    <a:lnTo>
                      <a:pt x="4409" y="2526"/>
                    </a:lnTo>
                    <a:lnTo>
                      <a:pt x="4394" y="2548"/>
                    </a:lnTo>
                    <a:lnTo>
                      <a:pt x="4377" y="2571"/>
                    </a:lnTo>
                    <a:lnTo>
                      <a:pt x="4361" y="2592"/>
                    </a:lnTo>
                    <a:lnTo>
                      <a:pt x="4343" y="2613"/>
                    </a:lnTo>
                    <a:lnTo>
                      <a:pt x="4324" y="2634"/>
                    </a:lnTo>
                    <a:lnTo>
                      <a:pt x="4305" y="2653"/>
                    </a:lnTo>
                    <a:lnTo>
                      <a:pt x="4286" y="2672"/>
                    </a:lnTo>
                    <a:lnTo>
                      <a:pt x="4265" y="2691"/>
                    </a:lnTo>
                    <a:lnTo>
                      <a:pt x="4245" y="2709"/>
                    </a:lnTo>
                    <a:lnTo>
                      <a:pt x="4224" y="2726"/>
                    </a:lnTo>
                    <a:lnTo>
                      <a:pt x="4201" y="2743"/>
                    </a:lnTo>
                    <a:lnTo>
                      <a:pt x="4179" y="2758"/>
                    </a:lnTo>
                    <a:lnTo>
                      <a:pt x="4155" y="2773"/>
                    </a:lnTo>
                    <a:lnTo>
                      <a:pt x="4132" y="2787"/>
                    </a:lnTo>
                    <a:lnTo>
                      <a:pt x="4107" y="2801"/>
                    </a:lnTo>
                    <a:lnTo>
                      <a:pt x="3335" y="2801"/>
                    </a:lnTo>
                    <a:lnTo>
                      <a:pt x="3335" y="2801"/>
                    </a:lnTo>
                    <a:lnTo>
                      <a:pt x="846" y="2801"/>
                    </a:lnTo>
                    <a:lnTo>
                      <a:pt x="845" y="2801"/>
                    </a:lnTo>
                    <a:lnTo>
                      <a:pt x="548" y="2801"/>
                    </a:lnTo>
                    <a:lnTo>
                      <a:pt x="518" y="2793"/>
                    </a:lnTo>
                    <a:lnTo>
                      <a:pt x="490" y="2785"/>
                    </a:lnTo>
                    <a:lnTo>
                      <a:pt x="462" y="2776"/>
                    </a:lnTo>
                    <a:lnTo>
                      <a:pt x="435" y="2765"/>
                    </a:lnTo>
                    <a:lnTo>
                      <a:pt x="407" y="2754"/>
                    </a:lnTo>
                    <a:lnTo>
                      <a:pt x="381" y="2741"/>
                    </a:lnTo>
                    <a:lnTo>
                      <a:pt x="355" y="2727"/>
                    </a:lnTo>
                    <a:lnTo>
                      <a:pt x="330" y="2712"/>
                    </a:lnTo>
                    <a:lnTo>
                      <a:pt x="306" y="2697"/>
                    </a:lnTo>
                    <a:lnTo>
                      <a:pt x="282" y="2679"/>
                    </a:lnTo>
                    <a:lnTo>
                      <a:pt x="259" y="2662"/>
                    </a:lnTo>
                    <a:lnTo>
                      <a:pt x="237" y="2643"/>
                    </a:lnTo>
                    <a:lnTo>
                      <a:pt x="216" y="2623"/>
                    </a:lnTo>
                    <a:lnTo>
                      <a:pt x="196" y="2603"/>
                    </a:lnTo>
                    <a:lnTo>
                      <a:pt x="175" y="2582"/>
                    </a:lnTo>
                    <a:lnTo>
                      <a:pt x="157" y="2559"/>
                    </a:lnTo>
                    <a:lnTo>
                      <a:pt x="139" y="2537"/>
                    </a:lnTo>
                    <a:lnTo>
                      <a:pt x="122" y="2514"/>
                    </a:lnTo>
                    <a:lnTo>
                      <a:pt x="106" y="2489"/>
                    </a:lnTo>
                    <a:lnTo>
                      <a:pt x="91" y="2464"/>
                    </a:lnTo>
                    <a:lnTo>
                      <a:pt x="77" y="2438"/>
                    </a:lnTo>
                    <a:lnTo>
                      <a:pt x="64" y="2412"/>
                    </a:lnTo>
                    <a:lnTo>
                      <a:pt x="52" y="2385"/>
                    </a:lnTo>
                    <a:lnTo>
                      <a:pt x="42" y="2358"/>
                    </a:lnTo>
                    <a:lnTo>
                      <a:pt x="33" y="2329"/>
                    </a:lnTo>
                    <a:lnTo>
                      <a:pt x="24" y="2301"/>
                    </a:lnTo>
                    <a:lnTo>
                      <a:pt x="16" y="2272"/>
                    </a:lnTo>
                    <a:lnTo>
                      <a:pt x="11" y="2243"/>
                    </a:lnTo>
                    <a:lnTo>
                      <a:pt x="6" y="2212"/>
                    </a:lnTo>
                    <a:lnTo>
                      <a:pt x="3" y="2182"/>
                    </a:lnTo>
                    <a:lnTo>
                      <a:pt x="1" y="2151"/>
                    </a:lnTo>
                    <a:lnTo>
                      <a:pt x="0" y="2121"/>
                    </a:lnTo>
                    <a:lnTo>
                      <a:pt x="1" y="2086"/>
                    </a:lnTo>
                    <a:lnTo>
                      <a:pt x="4" y="2052"/>
                    </a:lnTo>
                    <a:lnTo>
                      <a:pt x="8" y="2018"/>
                    </a:lnTo>
                    <a:lnTo>
                      <a:pt x="13" y="1985"/>
                    </a:lnTo>
                    <a:lnTo>
                      <a:pt x="20" y="1952"/>
                    </a:lnTo>
                    <a:lnTo>
                      <a:pt x="30" y="1919"/>
                    </a:lnTo>
                    <a:lnTo>
                      <a:pt x="40" y="1888"/>
                    </a:lnTo>
                    <a:lnTo>
                      <a:pt x="52" y="1857"/>
                    </a:lnTo>
                    <a:lnTo>
                      <a:pt x="65" y="1827"/>
                    </a:lnTo>
                    <a:lnTo>
                      <a:pt x="80" y="1798"/>
                    </a:lnTo>
                    <a:lnTo>
                      <a:pt x="95" y="1770"/>
                    </a:lnTo>
                    <a:lnTo>
                      <a:pt x="112" y="1741"/>
                    </a:lnTo>
                    <a:lnTo>
                      <a:pt x="130" y="1715"/>
                    </a:lnTo>
                    <a:lnTo>
                      <a:pt x="150" y="1689"/>
                    </a:lnTo>
                    <a:lnTo>
                      <a:pt x="171" y="1664"/>
                    </a:lnTo>
                    <a:lnTo>
                      <a:pt x="193" y="1641"/>
                    </a:lnTo>
                    <a:lnTo>
                      <a:pt x="216" y="1617"/>
                    </a:lnTo>
                    <a:lnTo>
                      <a:pt x="239" y="1596"/>
                    </a:lnTo>
                    <a:lnTo>
                      <a:pt x="265" y="1574"/>
                    </a:lnTo>
                    <a:lnTo>
                      <a:pt x="290" y="1555"/>
                    </a:lnTo>
                    <a:lnTo>
                      <a:pt x="317" y="1537"/>
                    </a:lnTo>
                    <a:lnTo>
                      <a:pt x="345" y="1520"/>
                    </a:lnTo>
                    <a:lnTo>
                      <a:pt x="374" y="1504"/>
                    </a:lnTo>
                    <a:lnTo>
                      <a:pt x="402" y="1489"/>
                    </a:lnTo>
                    <a:lnTo>
                      <a:pt x="433" y="1477"/>
                    </a:lnTo>
                    <a:lnTo>
                      <a:pt x="463" y="1465"/>
                    </a:lnTo>
                    <a:lnTo>
                      <a:pt x="495" y="1454"/>
                    </a:lnTo>
                    <a:lnTo>
                      <a:pt x="527" y="1445"/>
                    </a:lnTo>
                    <a:lnTo>
                      <a:pt x="560" y="1438"/>
                    </a:lnTo>
                    <a:lnTo>
                      <a:pt x="593" y="1432"/>
                    </a:lnTo>
                    <a:lnTo>
                      <a:pt x="627" y="1428"/>
                    </a:lnTo>
                    <a:lnTo>
                      <a:pt x="661" y="1426"/>
                    </a:lnTo>
                    <a:lnTo>
                      <a:pt x="653" y="1401"/>
                    </a:lnTo>
                    <a:lnTo>
                      <a:pt x="645" y="1378"/>
                    </a:lnTo>
                    <a:lnTo>
                      <a:pt x="639" y="1354"/>
                    </a:lnTo>
                    <a:lnTo>
                      <a:pt x="634" y="1328"/>
                    </a:lnTo>
                    <a:lnTo>
                      <a:pt x="630" y="1303"/>
                    </a:lnTo>
                    <a:lnTo>
                      <a:pt x="627" y="1277"/>
                    </a:lnTo>
                    <a:lnTo>
                      <a:pt x="625" y="1251"/>
                    </a:lnTo>
                    <a:lnTo>
                      <a:pt x="624" y="1224"/>
                    </a:lnTo>
                    <a:lnTo>
                      <a:pt x="625" y="1196"/>
                    </a:lnTo>
                    <a:lnTo>
                      <a:pt x="627" y="1166"/>
                    </a:lnTo>
                    <a:lnTo>
                      <a:pt x="631" y="1138"/>
                    </a:lnTo>
                    <a:lnTo>
                      <a:pt x="636" y="1110"/>
                    </a:lnTo>
                    <a:lnTo>
                      <a:pt x="642" y="1083"/>
                    </a:lnTo>
                    <a:lnTo>
                      <a:pt x="650" y="1056"/>
                    </a:lnTo>
                    <a:lnTo>
                      <a:pt x="659" y="1029"/>
                    </a:lnTo>
                    <a:lnTo>
                      <a:pt x="669" y="1004"/>
                    </a:lnTo>
                    <a:lnTo>
                      <a:pt x="680" y="978"/>
                    </a:lnTo>
                    <a:lnTo>
                      <a:pt x="693" y="954"/>
                    </a:lnTo>
                    <a:lnTo>
                      <a:pt x="707" y="930"/>
                    </a:lnTo>
                    <a:lnTo>
                      <a:pt x="722" y="907"/>
                    </a:lnTo>
                    <a:lnTo>
                      <a:pt x="737" y="885"/>
                    </a:lnTo>
                    <a:lnTo>
                      <a:pt x="754" y="863"/>
                    </a:lnTo>
                    <a:lnTo>
                      <a:pt x="772" y="843"/>
                    </a:lnTo>
                    <a:lnTo>
                      <a:pt x="791" y="824"/>
                    </a:lnTo>
                    <a:lnTo>
                      <a:pt x="810" y="804"/>
                    </a:lnTo>
                    <a:lnTo>
                      <a:pt x="831" y="787"/>
                    </a:lnTo>
                    <a:lnTo>
                      <a:pt x="853" y="770"/>
                    </a:lnTo>
                    <a:lnTo>
                      <a:pt x="875" y="753"/>
                    </a:lnTo>
                    <a:lnTo>
                      <a:pt x="898" y="739"/>
                    </a:lnTo>
                    <a:lnTo>
                      <a:pt x="921" y="725"/>
                    </a:lnTo>
                    <a:lnTo>
                      <a:pt x="946" y="713"/>
                    </a:lnTo>
                    <a:lnTo>
                      <a:pt x="971" y="701"/>
                    </a:lnTo>
                    <a:lnTo>
                      <a:pt x="998" y="691"/>
                    </a:lnTo>
                    <a:lnTo>
                      <a:pt x="1023" y="682"/>
                    </a:lnTo>
                    <a:lnTo>
                      <a:pt x="1051" y="675"/>
                    </a:lnTo>
                    <a:lnTo>
                      <a:pt x="1078" y="668"/>
                    </a:lnTo>
                    <a:lnTo>
                      <a:pt x="1106" y="664"/>
                    </a:lnTo>
                    <a:lnTo>
                      <a:pt x="1134" y="660"/>
                    </a:lnTo>
                    <a:lnTo>
                      <a:pt x="1164" y="658"/>
                    </a:lnTo>
                    <a:lnTo>
                      <a:pt x="1192" y="657"/>
                    </a:lnTo>
                    <a:lnTo>
                      <a:pt x="1225" y="658"/>
                    </a:lnTo>
                    <a:lnTo>
                      <a:pt x="1257" y="661"/>
                    </a:lnTo>
                    <a:lnTo>
                      <a:pt x="1289" y="665"/>
                    </a:lnTo>
                    <a:lnTo>
                      <a:pt x="1319" y="671"/>
                    </a:lnTo>
                    <a:lnTo>
                      <a:pt x="1350" y="679"/>
                    </a:lnTo>
                    <a:lnTo>
                      <a:pt x="1379" y="688"/>
                    </a:lnTo>
                    <a:lnTo>
                      <a:pt x="1408" y="699"/>
                    </a:lnTo>
                    <a:lnTo>
                      <a:pt x="1435" y="712"/>
                    </a:lnTo>
                    <a:lnTo>
                      <a:pt x="1463" y="725"/>
                    </a:lnTo>
                    <a:lnTo>
                      <a:pt x="1489" y="740"/>
                    </a:lnTo>
                    <a:lnTo>
                      <a:pt x="1515" y="757"/>
                    </a:lnTo>
                    <a:lnTo>
                      <a:pt x="1539" y="775"/>
                    </a:lnTo>
                    <a:lnTo>
                      <a:pt x="1563" y="794"/>
                    </a:lnTo>
                    <a:lnTo>
                      <a:pt x="1585" y="814"/>
                    </a:lnTo>
                    <a:lnTo>
                      <a:pt x="1606" y="836"/>
                    </a:lnTo>
                    <a:lnTo>
                      <a:pt x="1627" y="858"/>
                    </a:lnTo>
                    <a:lnTo>
                      <a:pt x="1638" y="812"/>
                    </a:lnTo>
                    <a:lnTo>
                      <a:pt x="1651" y="768"/>
                    </a:lnTo>
                    <a:lnTo>
                      <a:pt x="1665" y="724"/>
                    </a:lnTo>
                    <a:lnTo>
                      <a:pt x="1683" y="681"/>
                    </a:lnTo>
                    <a:lnTo>
                      <a:pt x="1701" y="638"/>
                    </a:lnTo>
                    <a:lnTo>
                      <a:pt x="1721" y="597"/>
                    </a:lnTo>
                    <a:lnTo>
                      <a:pt x="1743" y="557"/>
                    </a:lnTo>
                    <a:lnTo>
                      <a:pt x="1766" y="517"/>
                    </a:lnTo>
                    <a:lnTo>
                      <a:pt x="1792" y="480"/>
                    </a:lnTo>
                    <a:lnTo>
                      <a:pt x="1818" y="442"/>
                    </a:lnTo>
                    <a:lnTo>
                      <a:pt x="1846" y="406"/>
                    </a:lnTo>
                    <a:lnTo>
                      <a:pt x="1875" y="372"/>
                    </a:lnTo>
                    <a:lnTo>
                      <a:pt x="1906" y="338"/>
                    </a:lnTo>
                    <a:lnTo>
                      <a:pt x="1938" y="306"/>
                    </a:lnTo>
                    <a:lnTo>
                      <a:pt x="1972" y="275"/>
                    </a:lnTo>
                    <a:lnTo>
                      <a:pt x="2006" y="246"/>
                    </a:lnTo>
                    <a:lnTo>
                      <a:pt x="2042" y="218"/>
                    </a:lnTo>
                    <a:lnTo>
                      <a:pt x="2080" y="192"/>
                    </a:lnTo>
                    <a:lnTo>
                      <a:pt x="2117" y="166"/>
                    </a:lnTo>
                    <a:lnTo>
                      <a:pt x="2157" y="143"/>
                    </a:lnTo>
                    <a:lnTo>
                      <a:pt x="2197" y="121"/>
                    </a:lnTo>
                    <a:lnTo>
                      <a:pt x="2239" y="101"/>
                    </a:lnTo>
                    <a:lnTo>
                      <a:pt x="2281" y="83"/>
                    </a:lnTo>
                    <a:lnTo>
                      <a:pt x="2324" y="66"/>
                    </a:lnTo>
                    <a:lnTo>
                      <a:pt x="2368" y="51"/>
                    </a:lnTo>
                    <a:lnTo>
                      <a:pt x="2413" y="38"/>
                    </a:lnTo>
                    <a:lnTo>
                      <a:pt x="2458" y="27"/>
                    </a:lnTo>
                    <a:lnTo>
                      <a:pt x="2505" y="18"/>
                    </a:lnTo>
                    <a:lnTo>
                      <a:pt x="2552" y="11"/>
                    </a:lnTo>
                    <a:lnTo>
                      <a:pt x="2600" y="5"/>
                    </a:lnTo>
                    <a:lnTo>
                      <a:pt x="2648" y="2"/>
                    </a:lnTo>
                    <a:lnTo>
                      <a:pt x="2697" y="0"/>
                    </a:lnTo>
                    <a:lnTo>
                      <a:pt x="2754" y="2"/>
                    </a:lnTo>
                    <a:lnTo>
                      <a:pt x="2809" y="6"/>
                    </a:lnTo>
                    <a:lnTo>
                      <a:pt x="2864" y="14"/>
                    </a:lnTo>
                    <a:lnTo>
                      <a:pt x="2918" y="23"/>
                    </a:lnTo>
                    <a:lnTo>
                      <a:pt x="2970" y="35"/>
                    </a:lnTo>
                    <a:lnTo>
                      <a:pt x="3023" y="50"/>
                    </a:lnTo>
                    <a:lnTo>
                      <a:pt x="3074" y="68"/>
                    </a:lnTo>
                    <a:lnTo>
                      <a:pt x="3124" y="87"/>
                    </a:lnTo>
                    <a:lnTo>
                      <a:pt x="3172" y="109"/>
                    </a:lnTo>
                    <a:lnTo>
                      <a:pt x="3220" y="133"/>
                    </a:lnTo>
                    <a:lnTo>
                      <a:pt x="3266" y="159"/>
                    </a:lnTo>
                    <a:lnTo>
                      <a:pt x="3309" y="188"/>
                    </a:lnTo>
                    <a:lnTo>
                      <a:pt x="3353" y="218"/>
                    </a:lnTo>
                    <a:lnTo>
                      <a:pt x="3394" y="251"/>
                    </a:lnTo>
                    <a:lnTo>
                      <a:pt x="3434" y="285"/>
                    </a:lnTo>
                    <a:lnTo>
                      <a:pt x="3472" y="322"/>
                    </a:lnTo>
                    <a:lnTo>
                      <a:pt x="3509" y="360"/>
                    </a:lnTo>
                    <a:lnTo>
                      <a:pt x="3543" y="399"/>
                    </a:lnTo>
                    <a:lnTo>
                      <a:pt x="3575" y="441"/>
                    </a:lnTo>
                    <a:lnTo>
                      <a:pt x="3606" y="484"/>
                    </a:lnTo>
                    <a:lnTo>
                      <a:pt x="3634" y="528"/>
                    </a:lnTo>
                    <a:lnTo>
                      <a:pt x="3661" y="574"/>
                    </a:lnTo>
                    <a:lnTo>
                      <a:pt x="3685" y="622"/>
                    </a:lnTo>
                    <a:lnTo>
                      <a:pt x="3707" y="670"/>
                    </a:lnTo>
                    <a:lnTo>
                      <a:pt x="3727" y="720"/>
                    </a:lnTo>
                    <a:lnTo>
                      <a:pt x="3744" y="771"/>
                    </a:lnTo>
                    <a:lnTo>
                      <a:pt x="3758" y="823"/>
                    </a:lnTo>
                    <a:lnTo>
                      <a:pt x="3771" y="875"/>
                    </a:lnTo>
                    <a:lnTo>
                      <a:pt x="3781" y="929"/>
                    </a:lnTo>
                    <a:lnTo>
                      <a:pt x="3788" y="984"/>
                    </a:lnTo>
                    <a:lnTo>
                      <a:pt x="3792" y="1040"/>
                    </a:lnTo>
                    <a:lnTo>
                      <a:pt x="3793" y="1096"/>
                    </a:lnTo>
                    <a:lnTo>
                      <a:pt x="3793" y="1117"/>
                    </a:lnTo>
                    <a:lnTo>
                      <a:pt x="3793" y="1136"/>
                    </a:lnTo>
                    <a:lnTo>
                      <a:pt x="3792" y="1155"/>
                    </a:lnTo>
                    <a:lnTo>
                      <a:pt x="3791" y="1175"/>
                    </a:lnTo>
                    <a:lnTo>
                      <a:pt x="3789" y="1194"/>
                    </a:lnTo>
                    <a:lnTo>
                      <a:pt x="3787" y="1213"/>
                    </a:lnTo>
                    <a:lnTo>
                      <a:pt x="3785" y="1232"/>
                    </a:lnTo>
                    <a:lnTo>
                      <a:pt x="3783" y="125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ïṡḻide">
                <a:extLst>
                  <a:ext uri="{FF2B5EF4-FFF2-40B4-BE49-F238E27FC236}">
                    <a16:creationId xmlns:a16="http://schemas.microsoft.com/office/drawing/2014/main" id="{9BA27179-3852-4A74-B7D3-57B7431E678C}"/>
                  </a:ext>
                </a:extLst>
              </p:cNvPr>
              <p:cNvSpPr/>
              <p:nvPr/>
            </p:nvSpPr>
            <p:spPr>
              <a:xfrm>
                <a:off x="6003635" y="3512208"/>
                <a:ext cx="314036" cy="367520"/>
              </a:xfrm>
              <a:custGeom>
                <a:avLst/>
                <a:gdLst>
                  <a:gd name="connsiteX0" fmla="*/ 91453 w 518515"/>
                  <a:gd name="connsiteY0" fmla="*/ 203612 h 606823"/>
                  <a:gd name="connsiteX1" fmla="*/ 427062 w 518515"/>
                  <a:gd name="connsiteY1" fmla="*/ 203612 h 606823"/>
                  <a:gd name="connsiteX2" fmla="*/ 427062 w 518515"/>
                  <a:gd name="connsiteY2" fmla="*/ 452386 h 606823"/>
                  <a:gd name="connsiteX3" fmla="*/ 393763 w 518515"/>
                  <a:gd name="connsiteY3" fmla="*/ 485544 h 606823"/>
                  <a:gd name="connsiteX4" fmla="*/ 358208 w 518515"/>
                  <a:gd name="connsiteY4" fmla="*/ 485544 h 606823"/>
                  <a:gd name="connsiteX5" fmla="*/ 358208 w 518515"/>
                  <a:gd name="connsiteY5" fmla="*/ 570602 h 606823"/>
                  <a:gd name="connsiteX6" fmla="*/ 321930 w 518515"/>
                  <a:gd name="connsiteY6" fmla="*/ 606823 h 606823"/>
                  <a:gd name="connsiteX7" fmla="*/ 320396 w 518515"/>
                  <a:gd name="connsiteY7" fmla="*/ 606823 h 606823"/>
                  <a:gd name="connsiteX8" fmla="*/ 284119 w 518515"/>
                  <a:gd name="connsiteY8" fmla="*/ 570602 h 606823"/>
                  <a:gd name="connsiteX9" fmla="*/ 284119 w 518515"/>
                  <a:gd name="connsiteY9" fmla="*/ 485544 h 606823"/>
                  <a:gd name="connsiteX10" fmla="*/ 234396 w 518515"/>
                  <a:gd name="connsiteY10" fmla="*/ 485544 h 606823"/>
                  <a:gd name="connsiteX11" fmla="*/ 234396 w 518515"/>
                  <a:gd name="connsiteY11" fmla="*/ 570602 h 606823"/>
                  <a:gd name="connsiteX12" fmla="*/ 198119 w 518515"/>
                  <a:gd name="connsiteY12" fmla="*/ 606823 h 606823"/>
                  <a:gd name="connsiteX13" fmla="*/ 196585 w 518515"/>
                  <a:gd name="connsiteY13" fmla="*/ 606823 h 606823"/>
                  <a:gd name="connsiteX14" fmla="*/ 160307 w 518515"/>
                  <a:gd name="connsiteY14" fmla="*/ 570602 h 606823"/>
                  <a:gd name="connsiteX15" fmla="*/ 160307 w 518515"/>
                  <a:gd name="connsiteY15" fmla="*/ 485544 h 606823"/>
                  <a:gd name="connsiteX16" fmla="*/ 124752 w 518515"/>
                  <a:gd name="connsiteY16" fmla="*/ 485544 h 606823"/>
                  <a:gd name="connsiteX17" fmla="*/ 91453 w 518515"/>
                  <a:gd name="connsiteY17" fmla="*/ 452386 h 606823"/>
                  <a:gd name="connsiteX18" fmla="*/ 480781 w 518515"/>
                  <a:gd name="connsiteY18" fmla="*/ 197826 h 606823"/>
                  <a:gd name="connsiteX19" fmla="*/ 482226 w 518515"/>
                  <a:gd name="connsiteY19" fmla="*/ 197826 h 606823"/>
                  <a:gd name="connsiteX20" fmla="*/ 518515 w 518515"/>
                  <a:gd name="connsiteY20" fmla="*/ 234052 h 606823"/>
                  <a:gd name="connsiteX21" fmla="*/ 518515 w 518515"/>
                  <a:gd name="connsiteY21" fmla="*/ 391573 h 606823"/>
                  <a:gd name="connsiteX22" fmla="*/ 482316 w 518515"/>
                  <a:gd name="connsiteY22" fmla="*/ 427799 h 606823"/>
                  <a:gd name="connsiteX23" fmla="*/ 480781 w 518515"/>
                  <a:gd name="connsiteY23" fmla="*/ 427799 h 606823"/>
                  <a:gd name="connsiteX24" fmla="*/ 444492 w 518515"/>
                  <a:gd name="connsiteY24" fmla="*/ 391573 h 606823"/>
                  <a:gd name="connsiteX25" fmla="*/ 444492 w 518515"/>
                  <a:gd name="connsiteY25" fmla="*/ 234052 h 606823"/>
                  <a:gd name="connsiteX26" fmla="*/ 480781 w 518515"/>
                  <a:gd name="connsiteY26" fmla="*/ 197826 h 606823"/>
                  <a:gd name="connsiteX27" fmla="*/ 36280 w 518515"/>
                  <a:gd name="connsiteY27" fmla="*/ 197826 h 606823"/>
                  <a:gd name="connsiteX28" fmla="*/ 37814 w 518515"/>
                  <a:gd name="connsiteY28" fmla="*/ 197826 h 606823"/>
                  <a:gd name="connsiteX29" fmla="*/ 74094 w 518515"/>
                  <a:gd name="connsiteY29" fmla="*/ 234052 h 606823"/>
                  <a:gd name="connsiteX30" fmla="*/ 74094 w 518515"/>
                  <a:gd name="connsiteY30" fmla="*/ 391573 h 606823"/>
                  <a:gd name="connsiteX31" fmla="*/ 37814 w 518515"/>
                  <a:gd name="connsiteY31" fmla="*/ 427799 h 606823"/>
                  <a:gd name="connsiteX32" fmla="*/ 36280 w 518515"/>
                  <a:gd name="connsiteY32" fmla="*/ 427799 h 606823"/>
                  <a:gd name="connsiteX33" fmla="*/ 0 w 518515"/>
                  <a:gd name="connsiteY33" fmla="*/ 391573 h 606823"/>
                  <a:gd name="connsiteX34" fmla="*/ 0 w 518515"/>
                  <a:gd name="connsiteY34" fmla="*/ 234052 h 606823"/>
                  <a:gd name="connsiteX35" fmla="*/ 36280 w 518515"/>
                  <a:gd name="connsiteY35" fmla="*/ 197826 h 606823"/>
                  <a:gd name="connsiteX36" fmla="*/ 337374 w 518515"/>
                  <a:gd name="connsiteY36" fmla="*/ 98478 h 606823"/>
                  <a:gd name="connsiteX37" fmla="*/ 321128 w 518515"/>
                  <a:gd name="connsiteY37" fmla="*/ 114697 h 606823"/>
                  <a:gd name="connsiteX38" fmla="*/ 337374 w 518515"/>
                  <a:gd name="connsiteY38" fmla="*/ 130825 h 606823"/>
                  <a:gd name="connsiteX39" fmla="*/ 353620 w 518515"/>
                  <a:gd name="connsiteY39" fmla="*/ 114697 h 606823"/>
                  <a:gd name="connsiteX40" fmla="*/ 337374 w 518515"/>
                  <a:gd name="connsiteY40" fmla="*/ 98478 h 606823"/>
                  <a:gd name="connsiteX41" fmla="*/ 181141 w 518515"/>
                  <a:gd name="connsiteY41" fmla="*/ 98478 h 606823"/>
                  <a:gd name="connsiteX42" fmla="*/ 164895 w 518515"/>
                  <a:gd name="connsiteY42" fmla="*/ 114697 h 606823"/>
                  <a:gd name="connsiteX43" fmla="*/ 181141 w 518515"/>
                  <a:gd name="connsiteY43" fmla="*/ 130825 h 606823"/>
                  <a:gd name="connsiteX44" fmla="*/ 197387 w 518515"/>
                  <a:gd name="connsiteY44" fmla="*/ 114697 h 606823"/>
                  <a:gd name="connsiteX45" fmla="*/ 181141 w 518515"/>
                  <a:gd name="connsiteY45" fmla="*/ 98478 h 606823"/>
                  <a:gd name="connsiteX46" fmla="*/ 149190 w 518515"/>
                  <a:gd name="connsiteY46" fmla="*/ 986 h 606823"/>
                  <a:gd name="connsiteX47" fmla="*/ 157494 w 518515"/>
                  <a:gd name="connsiteY47" fmla="*/ 2698 h 606823"/>
                  <a:gd name="connsiteX48" fmla="*/ 186737 w 518515"/>
                  <a:gd name="connsiteY48" fmla="*/ 47840 h 606823"/>
                  <a:gd name="connsiteX49" fmla="*/ 259303 w 518515"/>
                  <a:gd name="connsiteY49" fmla="*/ 33784 h 606823"/>
                  <a:gd name="connsiteX50" fmla="*/ 331778 w 518515"/>
                  <a:gd name="connsiteY50" fmla="*/ 47840 h 606823"/>
                  <a:gd name="connsiteX51" fmla="*/ 361021 w 518515"/>
                  <a:gd name="connsiteY51" fmla="*/ 2698 h 606823"/>
                  <a:gd name="connsiteX52" fmla="*/ 369415 w 518515"/>
                  <a:gd name="connsiteY52" fmla="*/ 986 h 606823"/>
                  <a:gd name="connsiteX53" fmla="*/ 371130 w 518515"/>
                  <a:gd name="connsiteY53" fmla="*/ 9276 h 606823"/>
                  <a:gd name="connsiteX54" fmla="*/ 342880 w 518515"/>
                  <a:gd name="connsiteY54" fmla="*/ 52796 h 606823"/>
                  <a:gd name="connsiteX55" fmla="*/ 428262 w 518515"/>
                  <a:gd name="connsiteY55" fmla="*/ 178761 h 606823"/>
                  <a:gd name="connsiteX56" fmla="*/ 427811 w 518515"/>
                  <a:gd name="connsiteY56" fmla="*/ 188582 h 606823"/>
                  <a:gd name="connsiteX57" fmla="*/ 90795 w 518515"/>
                  <a:gd name="connsiteY57" fmla="*/ 188582 h 606823"/>
                  <a:gd name="connsiteX58" fmla="*/ 90253 w 518515"/>
                  <a:gd name="connsiteY58" fmla="*/ 178761 h 606823"/>
                  <a:gd name="connsiteX59" fmla="*/ 175726 w 518515"/>
                  <a:gd name="connsiteY59" fmla="*/ 52796 h 606823"/>
                  <a:gd name="connsiteX60" fmla="*/ 147385 w 518515"/>
                  <a:gd name="connsiteY60" fmla="*/ 9276 h 606823"/>
                  <a:gd name="connsiteX61" fmla="*/ 149190 w 518515"/>
                  <a:gd name="connsiteY61" fmla="*/ 986 h 60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18515" h="606823">
                    <a:moveTo>
                      <a:pt x="91453" y="203612"/>
                    </a:moveTo>
                    <a:lnTo>
                      <a:pt x="427062" y="203612"/>
                    </a:lnTo>
                    <a:lnTo>
                      <a:pt x="427062" y="452386"/>
                    </a:lnTo>
                    <a:cubicBezTo>
                      <a:pt x="427062" y="470677"/>
                      <a:pt x="412082" y="485544"/>
                      <a:pt x="393763" y="485544"/>
                    </a:cubicBezTo>
                    <a:lnTo>
                      <a:pt x="358208" y="485544"/>
                    </a:lnTo>
                    <a:lnTo>
                      <a:pt x="358208" y="570602"/>
                    </a:lnTo>
                    <a:cubicBezTo>
                      <a:pt x="358208" y="590605"/>
                      <a:pt x="341964" y="606823"/>
                      <a:pt x="321930" y="606823"/>
                    </a:cubicBezTo>
                    <a:lnTo>
                      <a:pt x="320396" y="606823"/>
                    </a:lnTo>
                    <a:cubicBezTo>
                      <a:pt x="300543" y="606823"/>
                      <a:pt x="284119" y="590605"/>
                      <a:pt x="284119" y="570602"/>
                    </a:cubicBezTo>
                    <a:lnTo>
                      <a:pt x="284119" y="485544"/>
                    </a:lnTo>
                    <a:lnTo>
                      <a:pt x="234396" y="485544"/>
                    </a:lnTo>
                    <a:lnTo>
                      <a:pt x="234396" y="570602"/>
                    </a:lnTo>
                    <a:cubicBezTo>
                      <a:pt x="234396" y="590605"/>
                      <a:pt x="218062" y="606823"/>
                      <a:pt x="198119" y="606823"/>
                    </a:cubicBezTo>
                    <a:lnTo>
                      <a:pt x="196585" y="606823"/>
                    </a:lnTo>
                    <a:cubicBezTo>
                      <a:pt x="176641" y="606823"/>
                      <a:pt x="160307" y="590605"/>
                      <a:pt x="160307" y="570602"/>
                    </a:cubicBezTo>
                    <a:lnTo>
                      <a:pt x="160307" y="485544"/>
                    </a:lnTo>
                    <a:lnTo>
                      <a:pt x="124752" y="485544"/>
                    </a:lnTo>
                    <a:cubicBezTo>
                      <a:pt x="106433" y="485544"/>
                      <a:pt x="91453" y="470677"/>
                      <a:pt x="91453" y="452386"/>
                    </a:cubicBezTo>
                    <a:close/>
                    <a:moveTo>
                      <a:pt x="480781" y="197826"/>
                    </a:moveTo>
                    <a:lnTo>
                      <a:pt x="482226" y="197826"/>
                    </a:lnTo>
                    <a:cubicBezTo>
                      <a:pt x="502266" y="197826"/>
                      <a:pt x="518515" y="214137"/>
                      <a:pt x="518515" y="234052"/>
                    </a:cubicBezTo>
                    <a:lnTo>
                      <a:pt x="518515" y="391573"/>
                    </a:lnTo>
                    <a:cubicBezTo>
                      <a:pt x="518515" y="411488"/>
                      <a:pt x="502266" y="427799"/>
                      <a:pt x="482316" y="427799"/>
                    </a:cubicBezTo>
                    <a:lnTo>
                      <a:pt x="480781" y="427799"/>
                    </a:lnTo>
                    <a:cubicBezTo>
                      <a:pt x="460831" y="427799"/>
                      <a:pt x="444492" y="411488"/>
                      <a:pt x="444492" y="391573"/>
                    </a:cubicBezTo>
                    <a:lnTo>
                      <a:pt x="444492" y="234052"/>
                    </a:lnTo>
                    <a:cubicBezTo>
                      <a:pt x="444492" y="214137"/>
                      <a:pt x="460741" y="197826"/>
                      <a:pt x="480781" y="197826"/>
                    </a:cubicBezTo>
                    <a:close/>
                    <a:moveTo>
                      <a:pt x="36280" y="197826"/>
                    </a:moveTo>
                    <a:lnTo>
                      <a:pt x="37814" y="197826"/>
                    </a:lnTo>
                    <a:cubicBezTo>
                      <a:pt x="57759" y="197826"/>
                      <a:pt x="74004" y="214137"/>
                      <a:pt x="74094" y="234052"/>
                    </a:cubicBezTo>
                    <a:lnTo>
                      <a:pt x="74094" y="391573"/>
                    </a:lnTo>
                    <a:cubicBezTo>
                      <a:pt x="74094" y="411488"/>
                      <a:pt x="57759" y="427799"/>
                      <a:pt x="37814" y="427799"/>
                    </a:cubicBezTo>
                    <a:lnTo>
                      <a:pt x="36280" y="427799"/>
                    </a:lnTo>
                    <a:cubicBezTo>
                      <a:pt x="16245" y="427799"/>
                      <a:pt x="0" y="411488"/>
                      <a:pt x="0" y="391573"/>
                    </a:cubicBezTo>
                    <a:lnTo>
                      <a:pt x="0" y="234052"/>
                    </a:lnTo>
                    <a:cubicBezTo>
                      <a:pt x="0" y="214137"/>
                      <a:pt x="16245" y="197826"/>
                      <a:pt x="36280" y="197826"/>
                    </a:cubicBezTo>
                    <a:close/>
                    <a:moveTo>
                      <a:pt x="337374" y="98478"/>
                    </a:moveTo>
                    <a:cubicBezTo>
                      <a:pt x="328439" y="98478"/>
                      <a:pt x="321128" y="105687"/>
                      <a:pt x="321128" y="114697"/>
                    </a:cubicBezTo>
                    <a:cubicBezTo>
                      <a:pt x="321128" y="123617"/>
                      <a:pt x="328439" y="130825"/>
                      <a:pt x="337374" y="130825"/>
                    </a:cubicBezTo>
                    <a:cubicBezTo>
                      <a:pt x="346400" y="130825"/>
                      <a:pt x="353620" y="123617"/>
                      <a:pt x="353620" y="114697"/>
                    </a:cubicBezTo>
                    <a:cubicBezTo>
                      <a:pt x="353620" y="105687"/>
                      <a:pt x="346400" y="98478"/>
                      <a:pt x="337374" y="98478"/>
                    </a:cubicBezTo>
                    <a:close/>
                    <a:moveTo>
                      <a:pt x="181141" y="98478"/>
                    </a:moveTo>
                    <a:cubicBezTo>
                      <a:pt x="172206" y="98478"/>
                      <a:pt x="164895" y="105687"/>
                      <a:pt x="164895" y="114697"/>
                    </a:cubicBezTo>
                    <a:cubicBezTo>
                      <a:pt x="164895" y="123617"/>
                      <a:pt x="172206" y="130825"/>
                      <a:pt x="181141" y="130825"/>
                    </a:cubicBezTo>
                    <a:cubicBezTo>
                      <a:pt x="190076" y="130825"/>
                      <a:pt x="197387" y="123617"/>
                      <a:pt x="197387" y="114697"/>
                    </a:cubicBezTo>
                    <a:cubicBezTo>
                      <a:pt x="197387" y="105687"/>
                      <a:pt x="190166" y="98478"/>
                      <a:pt x="181141" y="98478"/>
                    </a:cubicBezTo>
                    <a:close/>
                    <a:moveTo>
                      <a:pt x="149190" y="986"/>
                    </a:moveTo>
                    <a:cubicBezTo>
                      <a:pt x="151988" y="-816"/>
                      <a:pt x="155779" y="-95"/>
                      <a:pt x="157494" y="2698"/>
                    </a:cubicBezTo>
                    <a:lnTo>
                      <a:pt x="186737" y="47840"/>
                    </a:lnTo>
                    <a:cubicBezTo>
                      <a:pt x="208849" y="38830"/>
                      <a:pt x="233309" y="33784"/>
                      <a:pt x="259303" y="33784"/>
                    </a:cubicBezTo>
                    <a:cubicBezTo>
                      <a:pt x="285206" y="33784"/>
                      <a:pt x="309756" y="38830"/>
                      <a:pt x="331778" y="47840"/>
                    </a:cubicBezTo>
                    <a:lnTo>
                      <a:pt x="361021" y="2698"/>
                    </a:lnTo>
                    <a:cubicBezTo>
                      <a:pt x="362826" y="-95"/>
                      <a:pt x="366617" y="-816"/>
                      <a:pt x="369415" y="986"/>
                    </a:cubicBezTo>
                    <a:cubicBezTo>
                      <a:pt x="372123" y="2788"/>
                      <a:pt x="372935" y="6482"/>
                      <a:pt x="371130" y="9276"/>
                    </a:cubicBezTo>
                    <a:lnTo>
                      <a:pt x="342880" y="52796"/>
                    </a:lnTo>
                    <a:cubicBezTo>
                      <a:pt x="393874" y="77754"/>
                      <a:pt x="428262" y="124789"/>
                      <a:pt x="428262" y="178761"/>
                    </a:cubicBezTo>
                    <a:cubicBezTo>
                      <a:pt x="428262" y="182094"/>
                      <a:pt x="428082" y="185338"/>
                      <a:pt x="427811" y="188582"/>
                    </a:cubicBezTo>
                    <a:lnTo>
                      <a:pt x="90795" y="188582"/>
                    </a:lnTo>
                    <a:cubicBezTo>
                      <a:pt x="90524" y="185338"/>
                      <a:pt x="90253" y="182094"/>
                      <a:pt x="90253" y="178761"/>
                    </a:cubicBezTo>
                    <a:cubicBezTo>
                      <a:pt x="90253" y="124789"/>
                      <a:pt x="124731" y="77754"/>
                      <a:pt x="175726" y="52796"/>
                    </a:cubicBezTo>
                    <a:lnTo>
                      <a:pt x="147385" y="9276"/>
                    </a:lnTo>
                    <a:cubicBezTo>
                      <a:pt x="145580" y="6482"/>
                      <a:pt x="146392" y="2788"/>
                      <a:pt x="149190" y="9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6" name="ïṧḻïḋe">
              <a:extLst>
                <a:ext uri="{FF2B5EF4-FFF2-40B4-BE49-F238E27FC236}">
                  <a16:creationId xmlns:a16="http://schemas.microsoft.com/office/drawing/2014/main" id="{FFB1F6C1-BBF4-4CF1-861C-83B0019DE153}"/>
                </a:ext>
              </a:extLst>
            </p:cNvPr>
            <p:cNvGrpSpPr/>
            <p:nvPr/>
          </p:nvGrpSpPr>
          <p:grpSpPr>
            <a:xfrm>
              <a:off x="4548332" y="1130300"/>
              <a:ext cx="3095336" cy="1624940"/>
              <a:chOff x="4548332" y="1205364"/>
              <a:chExt cx="3095336" cy="1624940"/>
            </a:xfrm>
          </p:grpSpPr>
          <p:grpSp>
            <p:nvGrpSpPr>
              <p:cNvPr id="161" name="iS1îḍe">
                <a:extLst>
                  <a:ext uri="{FF2B5EF4-FFF2-40B4-BE49-F238E27FC236}">
                    <a16:creationId xmlns:a16="http://schemas.microsoft.com/office/drawing/2014/main" id="{F01DF803-3FE8-4362-B7BB-C38AE06FD024}"/>
                  </a:ext>
                </a:extLst>
              </p:cNvPr>
              <p:cNvGrpSpPr/>
              <p:nvPr/>
            </p:nvGrpSpPr>
            <p:grpSpPr>
              <a:xfrm>
                <a:off x="5641023" y="1205364"/>
                <a:ext cx="909954" cy="510396"/>
                <a:chOff x="5641023" y="1205364"/>
                <a:chExt cx="909954" cy="510396"/>
              </a:xfrm>
            </p:grpSpPr>
            <p:sp>
              <p:nvSpPr>
                <p:cNvPr id="165" name="îşlíḓê">
                  <a:extLst>
                    <a:ext uri="{FF2B5EF4-FFF2-40B4-BE49-F238E27FC236}">
                      <a16:creationId xmlns:a16="http://schemas.microsoft.com/office/drawing/2014/main" id="{F81E6681-935E-4292-924F-B0B19922321F}"/>
                    </a:ext>
                  </a:extLst>
                </p:cNvPr>
                <p:cNvSpPr/>
                <p:nvPr/>
              </p:nvSpPr>
              <p:spPr bwMode="auto">
                <a:xfrm>
                  <a:off x="5641023" y="1205364"/>
                  <a:ext cx="909954" cy="510396"/>
                </a:xfrm>
                <a:custGeom>
                  <a:avLst/>
                  <a:gdLst>
                    <a:gd name="T0" fmla="*/ 3938 w 4545"/>
                    <a:gd name="T1" fmla="*/ 1277 h 2801"/>
                    <a:gd name="T2" fmla="*/ 4116 w 4545"/>
                    <a:gd name="T3" fmla="*/ 1349 h 2801"/>
                    <a:gd name="T4" fmla="*/ 4270 w 4545"/>
                    <a:gd name="T5" fmla="*/ 1457 h 2801"/>
                    <a:gd name="T6" fmla="*/ 4396 w 4545"/>
                    <a:gd name="T7" fmla="*/ 1599 h 2801"/>
                    <a:gd name="T8" fmla="*/ 4486 w 4545"/>
                    <a:gd name="T9" fmla="*/ 1765 h 2801"/>
                    <a:gd name="T10" fmla="*/ 4537 w 4545"/>
                    <a:gd name="T11" fmla="*/ 1953 h 2801"/>
                    <a:gd name="T12" fmla="*/ 4543 w 4545"/>
                    <a:gd name="T13" fmla="*/ 2131 h 2801"/>
                    <a:gd name="T14" fmla="*/ 4521 w 4545"/>
                    <a:gd name="T15" fmla="*/ 2272 h 2801"/>
                    <a:gd name="T16" fmla="*/ 4476 w 4545"/>
                    <a:gd name="T17" fmla="*/ 2405 h 2801"/>
                    <a:gd name="T18" fmla="*/ 4409 w 4545"/>
                    <a:gd name="T19" fmla="*/ 2526 h 2801"/>
                    <a:gd name="T20" fmla="*/ 4324 w 4545"/>
                    <a:gd name="T21" fmla="*/ 2634 h 2801"/>
                    <a:gd name="T22" fmla="*/ 4224 w 4545"/>
                    <a:gd name="T23" fmla="*/ 2726 h 2801"/>
                    <a:gd name="T24" fmla="*/ 4107 w 4545"/>
                    <a:gd name="T25" fmla="*/ 2801 h 2801"/>
                    <a:gd name="T26" fmla="*/ 548 w 4545"/>
                    <a:gd name="T27" fmla="*/ 2801 h 2801"/>
                    <a:gd name="T28" fmla="*/ 407 w 4545"/>
                    <a:gd name="T29" fmla="*/ 2754 h 2801"/>
                    <a:gd name="T30" fmla="*/ 282 w 4545"/>
                    <a:gd name="T31" fmla="*/ 2679 h 2801"/>
                    <a:gd name="T32" fmla="*/ 175 w 4545"/>
                    <a:gd name="T33" fmla="*/ 2582 h 2801"/>
                    <a:gd name="T34" fmla="*/ 91 w 4545"/>
                    <a:gd name="T35" fmla="*/ 2464 h 2801"/>
                    <a:gd name="T36" fmla="*/ 33 w 4545"/>
                    <a:gd name="T37" fmla="*/ 2329 h 2801"/>
                    <a:gd name="T38" fmla="*/ 3 w 4545"/>
                    <a:gd name="T39" fmla="*/ 2182 h 2801"/>
                    <a:gd name="T40" fmla="*/ 8 w 4545"/>
                    <a:gd name="T41" fmla="*/ 2018 h 2801"/>
                    <a:gd name="T42" fmla="*/ 52 w 4545"/>
                    <a:gd name="T43" fmla="*/ 1857 h 2801"/>
                    <a:gd name="T44" fmla="*/ 130 w 4545"/>
                    <a:gd name="T45" fmla="*/ 1715 h 2801"/>
                    <a:gd name="T46" fmla="*/ 239 w 4545"/>
                    <a:gd name="T47" fmla="*/ 1596 h 2801"/>
                    <a:gd name="T48" fmla="*/ 374 w 4545"/>
                    <a:gd name="T49" fmla="*/ 1504 h 2801"/>
                    <a:gd name="T50" fmla="*/ 527 w 4545"/>
                    <a:gd name="T51" fmla="*/ 1445 h 2801"/>
                    <a:gd name="T52" fmla="*/ 653 w 4545"/>
                    <a:gd name="T53" fmla="*/ 1401 h 2801"/>
                    <a:gd name="T54" fmla="*/ 627 w 4545"/>
                    <a:gd name="T55" fmla="*/ 1277 h 2801"/>
                    <a:gd name="T56" fmla="*/ 631 w 4545"/>
                    <a:gd name="T57" fmla="*/ 1138 h 2801"/>
                    <a:gd name="T58" fmla="*/ 669 w 4545"/>
                    <a:gd name="T59" fmla="*/ 1004 h 2801"/>
                    <a:gd name="T60" fmla="*/ 737 w 4545"/>
                    <a:gd name="T61" fmla="*/ 885 h 2801"/>
                    <a:gd name="T62" fmla="*/ 831 w 4545"/>
                    <a:gd name="T63" fmla="*/ 787 h 2801"/>
                    <a:gd name="T64" fmla="*/ 946 w 4545"/>
                    <a:gd name="T65" fmla="*/ 713 h 2801"/>
                    <a:gd name="T66" fmla="*/ 1078 w 4545"/>
                    <a:gd name="T67" fmla="*/ 668 h 2801"/>
                    <a:gd name="T68" fmla="*/ 1225 w 4545"/>
                    <a:gd name="T69" fmla="*/ 658 h 2801"/>
                    <a:gd name="T70" fmla="*/ 1379 w 4545"/>
                    <a:gd name="T71" fmla="*/ 688 h 2801"/>
                    <a:gd name="T72" fmla="*/ 1515 w 4545"/>
                    <a:gd name="T73" fmla="*/ 757 h 2801"/>
                    <a:gd name="T74" fmla="*/ 1627 w 4545"/>
                    <a:gd name="T75" fmla="*/ 858 h 2801"/>
                    <a:gd name="T76" fmla="*/ 1701 w 4545"/>
                    <a:gd name="T77" fmla="*/ 638 h 2801"/>
                    <a:gd name="T78" fmla="*/ 1818 w 4545"/>
                    <a:gd name="T79" fmla="*/ 442 h 2801"/>
                    <a:gd name="T80" fmla="*/ 1972 w 4545"/>
                    <a:gd name="T81" fmla="*/ 275 h 2801"/>
                    <a:gd name="T82" fmla="*/ 2157 w 4545"/>
                    <a:gd name="T83" fmla="*/ 143 h 2801"/>
                    <a:gd name="T84" fmla="*/ 2368 w 4545"/>
                    <a:gd name="T85" fmla="*/ 51 h 2801"/>
                    <a:gd name="T86" fmla="*/ 2600 w 4545"/>
                    <a:gd name="T87" fmla="*/ 5 h 2801"/>
                    <a:gd name="T88" fmla="*/ 2864 w 4545"/>
                    <a:gd name="T89" fmla="*/ 14 h 2801"/>
                    <a:gd name="T90" fmla="*/ 3124 w 4545"/>
                    <a:gd name="T91" fmla="*/ 87 h 2801"/>
                    <a:gd name="T92" fmla="*/ 3353 w 4545"/>
                    <a:gd name="T93" fmla="*/ 218 h 2801"/>
                    <a:gd name="T94" fmla="*/ 3543 w 4545"/>
                    <a:gd name="T95" fmla="*/ 399 h 2801"/>
                    <a:gd name="T96" fmla="*/ 3685 w 4545"/>
                    <a:gd name="T97" fmla="*/ 622 h 2801"/>
                    <a:gd name="T98" fmla="*/ 3771 w 4545"/>
                    <a:gd name="T99" fmla="*/ 875 h 2801"/>
                    <a:gd name="T100" fmla="*/ 3793 w 4545"/>
                    <a:gd name="T101" fmla="*/ 1117 h 2801"/>
                    <a:gd name="T102" fmla="*/ 3787 w 4545"/>
                    <a:gd name="T103" fmla="*/ 1213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45" h="2801">
                      <a:moveTo>
                        <a:pt x="3783" y="1251"/>
                      </a:moveTo>
                      <a:lnTo>
                        <a:pt x="3822" y="1255"/>
                      </a:lnTo>
                      <a:lnTo>
                        <a:pt x="3861" y="1260"/>
                      </a:lnTo>
                      <a:lnTo>
                        <a:pt x="3900" y="1268"/>
                      </a:lnTo>
                      <a:lnTo>
                        <a:pt x="3938" y="1277"/>
                      </a:lnTo>
                      <a:lnTo>
                        <a:pt x="3975" y="1289"/>
                      </a:lnTo>
                      <a:lnTo>
                        <a:pt x="4011" y="1301"/>
                      </a:lnTo>
                      <a:lnTo>
                        <a:pt x="4046" y="1315"/>
                      </a:lnTo>
                      <a:lnTo>
                        <a:pt x="4082" y="1331"/>
                      </a:lnTo>
                      <a:lnTo>
                        <a:pt x="4116" y="1349"/>
                      </a:lnTo>
                      <a:lnTo>
                        <a:pt x="4148" y="1368"/>
                      </a:lnTo>
                      <a:lnTo>
                        <a:pt x="4181" y="1388"/>
                      </a:lnTo>
                      <a:lnTo>
                        <a:pt x="4211" y="1410"/>
                      </a:lnTo>
                      <a:lnTo>
                        <a:pt x="4241" y="1433"/>
                      </a:lnTo>
                      <a:lnTo>
                        <a:pt x="4270" y="1457"/>
                      </a:lnTo>
                      <a:lnTo>
                        <a:pt x="4298" y="1484"/>
                      </a:lnTo>
                      <a:lnTo>
                        <a:pt x="4324" y="1510"/>
                      </a:lnTo>
                      <a:lnTo>
                        <a:pt x="4349" y="1539"/>
                      </a:lnTo>
                      <a:lnTo>
                        <a:pt x="4373" y="1568"/>
                      </a:lnTo>
                      <a:lnTo>
                        <a:pt x="4396" y="1599"/>
                      </a:lnTo>
                      <a:lnTo>
                        <a:pt x="4417" y="1629"/>
                      </a:lnTo>
                      <a:lnTo>
                        <a:pt x="4436" y="1662"/>
                      </a:lnTo>
                      <a:lnTo>
                        <a:pt x="4455" y="1696"/>
                      </a:lnTo>
                      <a:lnTo>
                        <a:pt x="4471" y="1730"/>
                      </a:lnTo>
                      <a:lnTo>
                        <a:pt x="4486" y="1765"/>
                      </a:lnTo>
                      <a:lnTo>
                        <a:pt x="4499" y="1801"/>
                      </a:lnTo>
                      <a:lnTo>
                        <a:pt x="4512" y="1838"/>
                      </a:lnTo>
                      <a:lnTo>
                        <a:pt x="4522" y="1876"/>
                      </a:lnTo>
                      <a:lnTo>
                        <a:pt x="4530" y="1913"/>
                      </a:lnTo>
                      <a:lnTo>
                        <a:pt x="4537" y="1953"/>
                      </a:lnTo>
                      <a:lnTo>
                        <a:pt x="4541" y="1992"/>
                      </a:lnTo>
                      <a:lnTo>
                        <a:pt x="4544" y="2032"/>
                      </a:lnTo>
                      <a:lnTo>
                        <a:pt x="4545" y="2072"/>
                      </a:lnTo>
                      <a:lnTo>
                        <a:pt x="4545" y="2102"/>
                      </a:lnTo>
                      <a:lnTo>
                        <a:pt x="4543" y="2131"/>
                      </a:lnTo>
                      <a:lnTo>
                        <a:pt x="4541" y="2160"/>
                      </a:lnTo>
                      <a:lnTo>
                        <a:pt x="4537" y="2189"/>
                      </a:lnTo>
                      <a:lnTo>
                        <a:pt x="4533" y="2216"/>
                      </a:lnTo>
                      <a:lnTo>
                        <a:pt x="4527" y="2245"/>
                      </a:lnTo>
                      <a:lnTo>
                        <a:pt x="4521" y="2272"/>
                      </a:lnTo>
                      <a:lnTo>
                        <a:pt x="4514" y="2300"/>
                      </a:lnTo>
                      <a:lnTo>
                        <a:pt x="4506" y="2326"/>
                      </a:lnTo>
                      <a:lnTo>
                        <a:pt x="4496" y="2353"/>
                      </a:lnTo>
                      <a:lnTo>
                        <a:pt x="4486" y="2379"/>
                      </a:lnTo>
                      <a:lnTo>
                        <a:pt x="4476" y="2405"/>
                      </a:lnTo>
                      <a:lnTo>
                        <a:pt x="4464" y="2430"/>
                      </a:lnTo>
                      <a:lnTo>
                        <a:pt x="4452" y="2455"/>
                      </a:lnTo>
                      <a:lnTo>
                        <a:pt x="4438" y="2479"/>
                      </a:lnTo>
                      <a:lnTo>
                        <a:pt x="4424" y="2502"/>
                      </a:lnTo>
                      <a:lnTo>
                        <a:pt x="4409" y="2526"/>
                      </a:lnTo>
                      <a:lnTo>
                        <a:pt x="4394" y="2548"/>
                      </a:lnTo>
                      <a:lnTo>
                        <a:pt x="4377" y="2571"/>
                      </a:lnTo>
                      <a:lnTo>
                        <a:pt x="4361" y="2592"/>
                      </a:lnTo>
                      <a:lnTo>
                        <a:pt x="4343" y="2613"/>
                      </a:lnTo>
                      <a:lnTo>
                        <a:pt x="4324" y="2634"/>
                      </a:lnTo>
                      <a:lnTo>
                        <a:pt x="4305" y="2653"/>
                      </a:lnTo>
                      <a:lnTo>
                        <a:pt x="4286" y="2672"/>
                      </a:lnTo>
                      <a:lnTo>
                        <a:pt x="4265" y="2691"/>
                      </a:lnTo>
                      <a:lnTo>
                        <a:pt x="4245" y="2709"/>
                      </a:lnTo>
                      <a:lnTo>
                        <a:pt x="4224" y="2726"/>
                      </a:lnTo>
                      <a:lnTo>
                        <a:pt x="4201" y="2743"/>
                      </a:lnTo>
                      <a:lnTo>
                        <a:pt x="4179" y="2758"/>
                      </a:lnTo>
                      <a:lnTo>
                        <a:pt x="4155" y="2773"/>
                      </a:lnTo>
                      <a:lnTo>
                        <a:pt x="4132" y="2787"/>
                      </a:lnTo>
                      <a:lnTo>
                        <a:pt x="4107" y="2801"/>
                      </a:lnTo>
                      <a:lnTo>
                        <a:pt x="3335" y="2801"/>
                      </a:lnTo>
                      <a:lnTo>
                        <a:pt x="3335" y="2801"/>
                      </a:lnTo>
                      <a:lnTo>
                        <a:pt x="846" y="2801"/>
                      </a:lnTo>
                      <a:lnTo>
                        <a:pt x="845" y="2801"/>
                      </a:lnTo>
                      <a:lnTo>
                        <a:pt x="548" y="2801"/>
                      </a:lnTo>
                      <a:lnTo>
                        <a:pt x="518" y="2793"/>
                      </a:lnTo>
                      <a:lnTo>
                        <a:pt x="490" y="2785"/>
                      </a:lnTo>
                      <a:lnTo>
                        <a:pt x="462" y="2776"/>
                      </a:lnTo>
                      <a:lnTo>
                        <a:pt x="435" y="2765"/>
                      </a:lnTo>
                      <a:lnTo>
                        <a:pt x="407" y="2754"/>
                      </a:lnTo>
                      <a:lnTo>
                        <a:pt x="381" y="2741"/>
                      </a:lnTo>
                      <a:lnTo>
                        <a:pt x="355" y="2727"/>
                      </a:lnTo>
                      <a:lnTo>
                        <a:pt x="330" y="2712"/>
                      </a:lnTo>
                      <a:lnTo>
                        <a:pt x="306" y="2697"/>
                      </a:lnTo>
                      <a:lnTo>
                        <a:pt x="282" y="2679"/>
                      </a:lnTo>
                      <a:lnTo>
                        <a:pt x="259" y="2662"/>
                      </a:lnTo>
                      <a:lnTo>
                        <a:pt x="237" y="2643"/>
                      </a:lnTo>
                      <a:lnTo>
                        <a:pt x="216" y="2623"/>
                      </a:lnTo>
                      <a:lnTo>
                        <a:pt x="196" y="2603"/>
                      </a:lnTo>
                      <a:lnTo>
                        <a:pt x="175" y="2582"/>
                      </a:lnTo>
                      <a:lnTo>
                        <a:pt x="157" y="2559"/>
                      </a:lnTo>
                      <a:lnTo>
                        <a:pt x="139" y="2537"/>
                      </a:lnTo>
                      <a:lnTo>
                        <a:pt x="122" y="2514"/>
                      </a:lnTo>
                      <a:lnTo>
                        <a:pt x="106" y="2489"/>
                      </a:lnTo>
                      <a:lnTo>
                        <a:pt x="91" y="2464"/>
                      </a:lnTo>
                      <a:lnTo>
                        <a:pt x="77" y="2438"/>
                      </a:lnTo>
                      <a:lnTo>
                        <a:pt x="64" y="2412"/>
                      </a:lnTo>
                      <a:lnTo>
                        <a:pt x="52" y="2385"/>
                      </a:lnTo>
                      <a:lnTo>
                        <a:pt x="42" y="2358"/>
                      </a:lnTo>
                      <a:lnTo>
                        <a:pt x="33" y="2329"/>
                      </a:lnTo>
                      <a:lnTo>
                        <a:pt x="24" y="2301"/>
                      </a:lnTo>
                      <a:lnTo>
                        <a:pt x="16" y="2272"/>
                      </a:lnTo>
                      <a:lnTo>
                        <a:pt x="11" y="2243"/>
                      </a:lnTo>
                      <a:lnTo>
                        <a:pt x="6" y="2212"/>
                      </a:lnTo>
                      <a:lnTo>
                        <a:pt x="3" y="2182"/>
                      </a:lnTo>
                      <a:lnTo>
                        <a:pt x="1" y="2151"/>
                      </a:lnTo>
                      <a:lnTo>
                        <a:pt x="0" y="2121"/>
                      </a:lnTo>
                      <a:lnTo>
                        <a:pt x="1" y="2086"/>
                      </a:lnTo>
                      <a:lnTo>
                        <a:pt x="4" y="2052"/>
                      </a:lnTo>
                      <a:lnTo>
                        <a:pt x="8" y="2018"/>
                      </a:lnTo>
                      <a:lnTo>
                        <a:pt x="13" y="1985"/>
                      </a:lnTo>
                      <a:lnTo>
                        <a:pt x="20" y="1952"/>
                      </a:lnTo>
                      <a:lnTo>
                        <a:pt x="30" y="1919"/>
                      </a:lnTo>
                      <a:lnTo>
                        <a:pt x="40" y="1888"/>
                      </a:lnTo>
                      <a:lnTo>
                        <a:pt x="52" y="1857"/>
                      </a:lnTo>
                      <a:lnTo>
                        <a:pt x="65" y="1827"/>
                      </a:lnTo>
                      <a:lnTo>
                        <a:pt x="80" y="1798"/>
                      </a:lnTo>
                      <a:lnTo>
                        <a:pt x="95" y="1770"/>
                      </a:lnTo>
                      <a:lnTo>
                        <a:pt x="112" y="1741"/>
                      </a:lnTo>
                      <a:lnTo>
                        <a:pt x="130" y="1715"/>
                      </a:lnTo>
                      <a:lnTo>
                        <a:pt x="150" y="1689"/>
                      </a:lnTo>
                      <a:lnTo>
                        <a:pt x="171" y="1664"/>
                      </a:lnTo>
                      <a:lnTo>
                        <a:pt x="193" y="1641"/>
                      </a:lnTo>
                      <a:lnTo>
                        <a:pt x="216" y="1617"/>
                      </a:lnTo>
                      <a:lnTo>
                        <a:pt x="239" y="1596"/>
                      </a:lnTo>
                      <a:lnTo>
                        <a:pt x="265" y="1574"/>
                      </a:lnTo>
                      <a:lnTo>
                        <a:pt x="290" y="1555"/>
                      </a:lnTo>
                      <a:lnTo>
                        <a:pt x="317" y="1537"/>
                      </a:lnTo>
                      <a:lnTo>
                        <a:pt x="345" y="1520"/>
                      </a:lnTo>
                      <a:lnTo>
                        <a:pt x="374" y="1504"/>
                      </a:lnTo>
                      <a:lnTo>
                        <a:pt x="402" y="1489"/>
                      </a:lnTo>
                      <a:lnTo>
                        <a:pt x="433" y="1477"/>
                      </a:lnTo>
                      <a:lnTo>
                        <a:pt x="463" y="1465"/>
                      </a:lnTo>
                      <a:lnTo>
                        <a:pt x="495" y="1454"/>
                      </a:lnTo>
                      <a:lnTo>
                        <a:pt x="527" y="1445"/>
                      </a:lnTo>
                      <a:lnTo>
                        <a:pt x="560" y="1438"/>
                      </a:lnTo>
                      <a:lnTo>
                        <a:pt x="593" y="1432"/>
                      </a:lnTo>
                      <a:lnTo>
                        <a:pt x="627" y="1428"/>
                      </a:lnTo>
                      <a:lnTo>
                        <a:pt x="661" y="1426"/>
                      </a:lnTo>
                      <a:lnTo>
                        <a:pt x="653" y="1401"/>
                      </a:lnTo>
                      <a:lnTo>
                        <a:pt x="645" y="1378"/>
                      </a:lnTo>
                      <a:lnTo>
                        <a:pt x="639" y="1354"/>
                      </a:lnTo>
                      <a:lnTo>
                        <a:pt x="634" y="1328"/>
                      </a:lnTo>
                      <a:lnTo>
                        <a:pt x="630" y="1303"/>
                      </a:lnTo>
                      <a:lnTo>
                        <a:pt x="627" y="1277"/>
                      </a:lnTo>
                      <a:lnTo>
                        <a:pt x="625" y="1251"/>
                      </a:lnTo>
                      <a:lnTo>
                        <a:pt x="624" y="1224"/>
                      </a:lnTo>
                      <a:lnTo>
                        <a:pt x="625" y="1196"/>
                      </a:lnTo>
                      <a:lnTo>
                        <a:pt x="627" y="1166"/>
                      </a:lnTo>
                      <a:lnTo>
                        <a:pt x="631" y="1138"/>
                      </a:lnTo>
                      <a:lnTo>
                        <a:pt x="636" y="1110"/>
                      </a:lnTo>
                      <a:lnTo>
                        <a:pt x="642" y="1083"/>
                      </a:lnTo>
                      <a:lnTo>
                        <a:pt x="650" y="1056"/>
                      </a:lnTo>
                      <a:lnTo>
                        <a:pt x="659" y="1029"/>
                      </a:lnTo>
                      <a:lnTo>
                        <a:pt x="669" y="1004"/>
                      </a:lnTo>
                      <a:lnTo>
                        <a:pt x="680" y="978"/>
                      </a:lnTo>
                      <a:lnTo>
                        <a:pt x="693" y="954"/>
                      </a:lnTo>
                      <a:lnTo>
                        <a:pt x="707" y="930"/>
                      </a:lnTo>
                      <a:lnTo>
                        <a:pt x="722" y="907"/>
                      </a:lnTo>
                      <a:lnTo>
                        <a:pt x="737" y="885"/>
                      </a:lnTo>
                      <a:lnTo>
                        <a:pt x="754" y="863"/>
                      </a:lnTo>
                      <a:lnTo>
                        <a:pt x="772" y="843"/>
                      </a:lnTo>
                      <a:lnTo>
                        <a:pt x="791" y="824"/>
                      </a:lnTo>
                      <a:lnTo>
                        <a:pt x="810" y="804"/>
                      </a:lnTo>
                      <a:lnTo>
                        <a:pt x="831" y="787"/>
                      </a:lnTo>
                      <a:lnTo>
                        <a:pt x="853" y="770"/>
                      </a:lnTo>
                      <a:lnTo>
                        <a:pt x="875" y="753"/>
                      </a:lnTo>
                      <a:lnTo>
                        <a:pt x="898" y="739"/>
                      </a:lnTo>
                      <a:lnTo>
                        <a:pt x="921" y="725"/>
                      </a:lnTo>
                      <a:lnTo>
                        <a:pt x="946" y="713"/>
                      </a:lnTo>
                      <a:lnTo>
                        <a:pt x="971" y="701"/>
                      </a:lnTo>
                      <a:lnTo>
                        <a:pt x="998" y="691"/>
                      </a:lnTo>
                      <a:lnTo>
                        <a:pt x="1023" y="682"/>
                      </a:lnTo>
                      <a:lnTo>
                        <a:pt x="1051" y="675"/>
                      </a:lnTo>
                      <a:lnTo>
                        <a:pt x="1078" y="668"/>
                      </a:lnTo>
                      <a:lnTo>
                        <a:pt x="1106" y="664"/>
                      </a:lnTo>
                      <a:lnTo>
                        <a:pt x="1134" y="660"/>
                      </a:lnTo>
                      <a:lnTo>
                        <a:pt x="1164" y="658"/>
                      </a:lnTo>
                      <a:lnTo>
                        <a:pt x="1192" y="657"/>
                      </a:lnTo>
                      <a:lnTo>
                        <a:pt x="1225" y="658"/>
                      </a:lnTo>
                      <a:lnTo>
                        <a:pt x="1257" y="661"/>
                      </a:lnTo>
                      <a:lnTo>
                        <a:pt x="1289" y="665"/>
                      </a:lnTo>
                      <a:lnTo>
                        <a:pt x="1319" y="671"/>
                      </a:lnTo>
                      <a:lnTo>
                        <a:pt x="1350" y="679"/>
                      </a:lnTo>
                      <a:lnTo>
                        <a:pt x="1379" y="688"/>
                      </a:lnTo>
                      <a:lnTo>
                        <a:pt x="1408" y="699"/>
                      </a:lnTo>
                      <a:lnTo>
                        <a:pt x="1435" y="712"/>
                      </a:lnTo>
                      <a:lnTo>
                        <a:pt x="1463" y="725"/>
                      </a:lnTo>
                      <a:lnTo>
                        <a:pt x="1489" y="740"/>
                      </a:lnTo>
                      <a:lnTo>
                        <a:pt x="1515" y="757"/>
                      </a:lnTo>
                      <a:lnTo>
                        <a:pt x="1539" y="775"/>
                      </a:lnTo>
                      <a:lnTo>
                        <a:pt x="1563" y="794"/>
                      </a:lnTo>
                      <a:lnTo>
                        <a:pt x="1585" y="814"/>
                      </a:lnTo>
                      <a:lnTo>
                        <a:pt x="1606" y="836"/>
                      </a:lnTo>
                      <a:lnTo>
                        <a:pt x="1627" y="858"/>
                      </a:lnTo>
                      <a:lnTo>
                        <a:pt x="1638" y="812"/>
                      </a:lnTo>
                      <a:lnTo>
                        <a:pt x="1651" y="768"/>
                      </a:lnTo>
                      <a:lnTo>
                        <a:pt x="1665" y="724"/>
                      </a:lnTo>
                      <a:lnTo>
                        <a:pt x="1683" y="681"/>
                      </a:lnTo>
                      <a:lnTo>
                        <a:pt x="1701" y="638"/>
                      </a:lnTo>
                      <a:lnTo>
                        <a:pt x="1721" y="597"/>
                      </a:lnTo>
                      <a:lnTo>
                        <a:pt x="1743" y="557"/>
                      </a:lnTo>
                      <a:lnTo>
                        <a:pt x="1766" y="517"/>
                      </a:lnTo>
                      <a:lnTo>
                        <a:pt x="1792" y="480"/>
                      </a:lnTo>
                      <a:lnTo>
                        <a:pt x="1818" y="442"/>
                      </a:lnTo>
                      <a:lnTo>
                        <a:pt x="1846" y="406"/>
                      </a:lnTo>
                      <a:lnTo>
                        <a:pt x="1875" y="372"/>
                      </a:lnTo>
                      <a:lnTo>
                        <a:pt x="1906" y="338"/>
                      </a:lnTo>
                      <a:lnTo>
                        <a:pt x="1938" y="306"/>
                      </a:lnTo>
                      <a:lnTo>
                        <a:pt x="1972" y="275"/>
                      </a:lnTo>
                      <a:lnTo>
                        <a:pt x="2006" y="246"/>
                      </a:lnTo>
                      <a:lnTo>
                        <a:pt x="2042" y="218"/>
                      </a:lnTo>
                      <a:lnTo>
                        <a:pt x="2080" y="192"/>
                      </a:lnTo>
                      <a:lnTo>
                        <a:pt x="2117" y="166"/>
                      </a:lnTo>
                      <a:lnTo>
                        <a:pt x="2157" y="143"/>
                      </a:lnTo>
                      <a:lnTo>
                        <a:pt x="2197" y="121"/>
                      </a:lnTo>
                      <a:lnTo>
                        <a:pt x="2239" y="101"/>
                      </a:lnTo>
                      <a:lnTo>
                        <a:pt x="2281" y="83"/>
                      </a:lnTo>
                      <a:lnTo>
                        <a:pt x="2324" y="66"/>
                      </a:lnTo>
                      <a:lnTo>
                        <a:pt x="2368" y="51"/>
                      </a:lnTo>
                      <a:lnTo>
                        <a:pt x="2413" y="38"/>
                      </a:lnTo>
                      <a:lnTo>
                        <a:pt x="2458" y="27"/>
                      </a:lnTo>
                      <a:lnTo>
                        <a:pt x="2505" y="18"/>
                      </a:lnTo>
                      <a:lnTo>
                        <a:pt x="2552" y="11"/>
                      </a:lnTo>
                      <a:lnTo>
                        <a:pt x="2600" y="5"/>
                      </a:lnTo>
                      <a:lnTo>
                        <a:pt x="2648" y="2"/>
                      </a:lnTo>
                      <a:lnTo>
                        <a:pt x="2697" y="0"/>
                      </a:lnTo>
                      <a:lnTo>
                        <a:pt x="2754" y="2"/>
                      </a:lnTo>
                      <a:lnTo>
                        <a:pt x="2809" y="6"/>
                      </a:lnTo>
                      <a:lnTo>
                        <a:pt x="2864" y="14"/>
                      </a:lnTo>
                      <a:lnTo>
                        <a:pt x="2918" y="23"/>
                      </a:lnTo>
                      <a:lnTo>
                        <a:pt x="2970" y="35"/>
                      </a:lnTo>
                      <a:lnTo>
                        <a:pt x="3023" y="50"/>
                      </a:lnTo>
                      <a:lnTo>
                        <a:pt x="3074" y="68"/>
                      </a:lnTo>
                      <a:lnTo>
                        <a:pt x="3124" y="87"/>
                      </a:lnTo>
                      <a:lnTo>
                        <a:pt x="3172" y="109"/>
                      </a:lnTo>
                      <a:lnTo>
                        <a:pt x="3220" y="133"/>
                      </a:lnTo>
                      <a:lnTo>
                        <a:pt x="3266" y="159"/>
                      </a:lnTo>
                      <a:lnTo>
                        <a:pt x="3309" y="188"/>
                      </a:lnTo>
                      <a:lnTo>
                        <a:pt x="3353" y="218"/>
                      </a:lnTo>
                      <a:lnTo>
                        <a:pt x="3394" y="251"/>
                      </a:lnTo>
                      <a:lnTo>
                        <a:pt x="3434" y="285"/>
                      </a:lnTo>
                      <a:lnTo>
                        <a:pt x="3472" y="322"/>
                      </a:lnTo>
                      <a:lnTo>
                        <a:pt x="3509" y="360"/>
                      </a:lnTo>
                      <a:lnTo>
                        <a:pt x="3543" y="399"/>
                      </a:lnTo>
                      <a:lnTo>
                        <a:pt x="3575" y="441"/>
                      </a:lnTo>
                      <a:lnTo>
                        <a:pt x="3606" y="484"/>
                      </a:lnTo>
                      <a:lnTo>
                        <a:pt x="3634" y="528"/>
                      </a:lnTo>
                      <a:lnTo>
                        <a:pt x="3661" y="574"/>
                      </a:lnTo>
                      <a:lnTo>
                        <a:pt x="3685" y="622"/>
                      </a:lnTo>
                      <a:lnTo>
                        <a:pt x="3707" y="670"/>
                      </a:lnTo>
                      <a:lnTo>
                        <a:pt x="3727" y="720"/>
                      </a:lnTo>
                      <a:lnTo>
                        <a:pt x="3744" y="771"/>
                      </a:lnTo>
                      <a:lnTo>
                        <a:pt x="3758" y="823"/>
                      </a:lnTo>
                      <a:lnTo>
                        <a:pt x="3771" y="875"/>
                      </a:lnTo>
                      <a:lnTo>
                        <a:pt x="3781" y="929"/>
                      </a:lnTo>
                      <a:lnTo>
                        <a:pt x="3788" y="984"/>
                      </a:lnTo>
                      <a:lnTo>
                        <a:pt x="3792" y="1040"/>
                      </a:lnTo>
                      <a:lnTo>
                        <a:pt x="3793" y="1096"/>
                      </a:lnTo>
                      <a:lnTo>
                        <a:pt x="3793" y="1117"/>
                      </a:lnTo>
                      <a:lnTo>
                        <a:pt x="3793" y="1136"/>
                      </a:lnTo>
                      <a:lnTo>
                        <a:pt x="3792" y="1155"/>
                      </a:lnTo>
                      <a:lnTo>
                        <a:pt x="3791" y="1175"/>
                      </a:lnTo>
                      <a:lnTo>
                        <a:pt x="3789" y="1194"/>
                      </a:lnTo>
                      <a:lnTo>
                        <a:pt x="3787" y="1213"/>
                      </a:lnTo>
                      <a:lnTo>
                        <a:pt x="3785" y="1232"/>
                      </a:lnTo>
                      <a:lnTo>
                        <a:pt x="3783" y="12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166" name="íSḻïḑe">
                  <a:extLst>
                    <a:ext uri="{FF2B5EF4-FFF2-40B4-BE49-F238E27FC236}">
                      <a16:creationId xmlns:a16="http://schemas.microsoft.com/office/drawing/2014/main" id="{C6C0F671-70F1-40C5-9EBD-2CC5E0A58381}"/>
                    </a:ext>
                  </a:extLst>
                </p:cNvPr>
                <p:cNvSpPr/>
                <p:nvPr/>
              </p:nvSpPr>
              <p:spPr>
                <a:xfrm>
                  <a:off x="6014314" y="1351567"/>
                  <a:ext cx="292677" cy="291878"/>
                </a:xfrm>
                <a:custGeom>
                  <a:avLst/>
                  <a:gdLst>
                    <a:gd name="connsiteX0" fmla="*/ 192644 w 609559"/>
                    <a:gd name="connsiteY0" fmla="*/ 366986 h 607896"/>
                    <a:gd name="connsiteX1" fmla="*/ 241758 w 609559"/>
                    <a:gd name="connsiteY1" fmla="*/ 416064 h 607896"/>
                    <a:gd name="connsiteX2" fmla="*/ 192644 w 609559"/>
                    <a:gd name="connsiteY2" fmla="*/ 465142 h 607896"/>
                    <a:gd name="connsiteX3" fmla="*/ 143530 w 609559"/>
                    <a:gd name="connsiteY3" fmla="*/ 416064 h 607896"/>
                    <a:gd name="connsiteX4" fmla="*/ 192644 w 609559"/>
                    <a:gd name="connsiteY4" fmla="*/ 366986 h 607896"/>
                    <a:gd name="connsiteX5" fmla="*/ 192532 w 609559"/>
                    <a:gd name="connsiteY5" fmla="*/ 333107 h 607896"/>
                    <a:gd name="connsiteX6" fmla="*/ 133833 w 609559"/>
                    <a:gd name="connsiteY6" fmla="*/ 357465 h 607896"/>
                    <a:gd name="connsiteX7" fmla="*/ 133927 w 609559"/>
                    <a:gd name="connsiteY7" fmla="*/ 474744 h 607896"/>
                    <a:gd name="connsiteX8" fmla="*/ 251394 w 609559"/>
                    <a:gd name="connsiteY8" fmla="*/ 474557 h 607896"/>
                    <a:gd name="connsiteX9" fmla="*/ 251300 w 609559"/>
                    <a:gd name="connsiteY9" fmla="*/ 357279 h 607896"/>
                    <a:gd name="connsiteX10" fmla="*/ 192532 w 609559"/>
                    <a:gd name="connsiteY10" fmla="*/ 333107 h 607896"/>
                    <a:gd name="connsiteX11" fmla="*/ 173862 w 609559"/>
                    <a:gd name="connsiteY11" fmla="*/ 225714 h 607896"/>
                    <a:gd name="connsiteX12" fmla="*/ 191538 w 609559"/>
                    <a:gd name="connsiteY12" fmla="*/ 225714 h 607896"/>
                    <a:gd name="connsiteX13" fmla="*/ 209214 w 609559"/>
                    <a:gd name="connsiteY13" fmla="*/ 225714 h 607896"/>
                    <a:gd name="connsiteX14" fmla="*/ 222682 w 609559"/>
                    <a:gd name="connsiteY14" fmla="*/ 237012 h 607896"/>
                    <a:gd name="connsiteX15" fmla="*/ 228854 w 609559"/>
                    <a:gd name="connsiteY15" fmla="*/ 272681 h 607896"/>
                    <a:gd name="connsiteX16" fmla="*/ 267386 w 609559"/>
                    <a:gd name="connsiteY16" fmla="*/ 288555 h 607896"/>
                    <a:gd name="connsiteX17" fmla="*/ 296753 w 609559"/>
                    <a:gd name="connsiteY17" fmla="*/ 267639 h 607896"/>
                    <a:gd name="connsiteX18" fmla="*/ 314336 w 609559"/>
                    <a:gd name="connsiteY18" fmla="*/ 268760 h 607896"/>
                    <a:gd name="connsiteX19" fmla="*/ 326962 w 609559"/>
                    <a:gd name="connsiteY19" fmla="*/ 281365 h 607896"/>
                    <a:gd name="connsiteX20" fmla="*/ 339588 w 609559"/>
                    <a:gd name="connsiteY20" fmla="*/ 293971 h 607896"/>
                    <a:gd name="connsiteX21" fmla="*/ 341084 w 609559"/>
                    <a:gd name="connsiteY21" fmla="*/ 311619 h 607896"/>
                    <a:gd name="connsiteX22" fmla="*/ 320135 w 609559"/>
                    <a:gd name="connsiteY22" fmla="*/ 341032 h 607896"/>
                    <a:gd name="connsiteX23" fmla="*/ 336034 w 609559"/>
                    <a:gd name="connsiteY23" fmla="*/ 379502 h 607896"/>
                    <a:gd name="connsiteX24" fmla="*/ 371760 w 609559"/>
                    <a:gd name="connsiteY24" fmla="*/ 385478 h 607896"/>
                    <a:gd name="connsiteX25" fmla="*/ 383077 w 609559"/>
                    <a:gd name="connsiteY25" fmla="*/ 398924 h 607896"/>
                    <a:gd name="connsiteX26" fmla="*/ 383170 w 609559"/>
                    <a:gd name="connsiteY26" fmla="*/ 416572 h 607896"/>
                    <a:gd name="connsiteX27" fmla="*/ 383170 w 609559"/>
                    <a:gd name="connsiteY27" fmla="*/ 434219 h 607896"/>
                    <a:gd name="connsiteX28" fmla="*/ 371854 w 609559"/>
                    <a:gd name="connsiteY28" fmla="*/ 447665 h 607896"/>
                    <a:gd name="connsiteX29" fmla="*/ 336221 w 609559"/>
                    <a:gd name="connsiteY29" fmla="*/ 453828 h 607896"/>
                    <a:gd name="connsiteX30" fmla="*/ 320228 w 609559"/>
                    <a:gd name="connsiteY30" fmla="*/ 492298 h 607896"/>
                    <a:gd name="connsiteX31" fmla="*/ 341178 w 609559"/>
                    <a:gd name="connsiteY31" fmla="*/ 521618 h 607896"/>
                    <a:gd name="connsiteX32" fmla="*/ 339681 w 609559"/>
                    <a:gd name="connsiteY32" fmla="*/ 539359 h 607896"/>
                    <a:gd name="connsiteX33" fmla="*/ 326962 w 609559"/>
                    <a:gd name="connsiteY33" fmla="*/ 552058 h 607896"/>
                    <a:gd name="connsiteX34" fmla="*/ 314336 w 609559"/>
                    <a:gd name="connsiteY34" fmla="*/ 564570 h 607896"/>
                    <a:gd name="connsiteX35" fmla="*/ 296660 w 609559"/>
                    <a:gd name="connsiteY35" fmla="*/ 566064 h 607896"/>
                    <a:gd name="connsiteX36" fmla="*/ 267199 w 609559"/>
                    <a:gd name="connsiteY36" fmla="*/ 545148 h 607896"/>
                    <a:gd name="connsiteX37" fmla="*/ 229790 w 609559"/>
                    <a:gd name="connsiteY37" fmla="*/ 560742 h 607896"/>
                    <a:gd name="connsiteX38" fmla="*/ 223804 w 609559"/>
                    <a:gd name="connsiteY38" fmla="*/ 596598 h 607896"/>
                    <a:gd name="connsiteX39" fmla="*/ 210337 w 609559"/>
                    <a:gd name="connsiteY39" fmla="*/ 607896 h 607896"/>
                    <a:gd name="connsiteX40" fmla="*/ 192660 w 609559"/>
                    <a:gd name="connsiteY40" fmla="*/ 607896 h 607896"/>
                    <a:gd name="connsiteX41" fmla="*/ 174984 w 609559"/>
                    <a:gd name="connsiteY41" fmla="*/ 607896 h 607896"/>
                    <a:gd name="connsiteX42" fmla="*/ 161517 w 609559"/>
                    <a:gd name="connsiteY42" fmla="*/ 596598 h 607896"/>
                    <a:gd name="connsiteX43" fmla="*/ 155531 w 609559"/>
                    <a:gd name="connsiteY43" fmla="*/ 561395 h 607896"/>
                    <a:gd name="connsiteX44" fmla="*/ 116999 w 609559"/>
                    <a:gd name="connsiteY44" fmla="*/ 545709 h 607896"/>
                    <a:gd name="connsiteX45" fmla="*/ 87258 w 609559"/>
                    <a:gd name="connsiteY45" fmla="*/ 566718 h 607896"/>
                    <a:gd name="connsiteX46" fmla="*/ 69582 w 609559"/>
                    <a:gd name="connsiteY46" fmla="*/ 565224 h 607896"/>
                    <a:gd name="connsiteX47" fmla="*/ 56956 w 609559"/>
                    <a:gd name="connsiteY47" fmla="*/ 552618 h 607896"/>
                    <a:gd name="connsiteX48" fmla="*/ 44424 w 609559"/>
                    <a:gd name="connsiteY48" fmla="*/ 540106 h 607896"/>
                    <a:gd name="connsiteX49" fmla="*/ 42928 w 609559"/>
                    <a:gd name="connsiteY49" fmla="*/ 522365 h 607896"/>
                    <a:gd name="connsiteX50" fmla="*/ 63503 w 609559"/>
                    <a:gd name="connsiteY50" fmla="*/ 493232 h 607896"/>
                    <a:gd name="connsiteX51" fmla="*/ 47230 w 609559"/>
                    <a:gd name="connsiteY51" fmla="*/ 455042 h 607896"/>
                    <a:gd name="connsiteX52" fmla="*/ 11316 w 609559"/>
                    <a:gd name="connsiteY52" fmla="*/ 449066 h 607896"/>
                    <a:gd name="connsiteX53" fmla="*/ 0 w 609559"/>
                    <a:gd name="connsiteY53" fmla="*/ 435620 h 607896"/>
                    <a:gd name="connsiteX54" fmla="*/ 0 w 609559"/>
                    <a:gd name="connsiteY54" fmla="*/ 417972 h 607896"/>
                    <a:gd name="connsiteX55" fmla="*/ 0 w 609559"/>
                    <a:gd name="connsiteY55" fmla="*/ 400231 h 607896"/>
                    <a:gd name="connsiteX56" fmla="*/ 11316 w 609559"/>
                    <a:gd name="connsiteY56" fmla="*/ 386785 h 607896"/>
                    <a:gd name="connsiteX57" fmla="*/ 46762 w 609559"/>
                    <a:gd name="connsiteY57" fmla="*/ 381183 h 607896"/>
                    <a:gd name="connsiteX58" fmla="*/ 62474 w 609559"/>
                    <a:gd name="connsiteY58" fmla="*/ 342712 h 607896"/>
                    <a:gd name="connsiteX59" fmla="*/ 41431 w 609559"/>
                    <a:gd name="connsiteY59" fmla="*/ 313113 h 607896"/>
                    <a:gd name="connsiteX60" fmla="*/ 42928 w 609559"/>
                    <a:gd name="connsiteY60" fmla="*/ 295465 h 607896"/>
                    <a:gd name="connsiteX61" fmla="*/ 55460 w 609559"/>
                    <a:gd name="connsiteY61" fmla="*/ 282859 h 607896"/>
                    <a:gd name="connsiteX62" fmla="*/ 68179 w 609559"/>
                    <a:gd name="connsiteY62" fmla="*/ 270067 h 607896"/>
                    <a:gd name="connsiteX63" fmla="*/ 85949 w 609559"/>
                    <a:gd name="connsiteY63" fmla="*/ 268573 h 607896"/>
                    <a:gd name="connsiteX64" fmla="*/ 115129 w 609559"/>
                    <a:gd name="connsiteY64" fmla="*/ 289209 h 607896"/>
                    <a:gd name="connsiteX65" fmla="*/ 154409 w 609559"/>
                    <a:gd name="connsiteY65" fmla="*/ 272681 h 607896"/>
                    <a:gd name="connsiteX66" fmla="*/ 160394 w 609559"/>
                    <a:gd name="connsiteY66" fmla="*/ 237012 h 607896"/>
                    <a:gd name="connsiteX67" fmla="*/ 173862 w 609559"/>
                    <a:gd name="connsiteY67" fmla="*/ 225714 h 607896"/>
                    <a:gd name="connsiteX68" fmla="*/ 455182 w 609559"/>
                    <a:gd name="connsiteY68" fmla="*/ 95256 h 607896"/>
                    <a:gd name="connsiteX69" fmla="*/ 432124 w 609559"/>
                    <a:gd name="connsiteY69" fmla="*/ 99926 h 607896"/>
                    <a:gd name="connsiteX70" fmla="*/ 400702 w 609559"/>
                    <a:gd name="connsiteY70" fmla="*/ 177523 h 607896"/>
                    <a:gd name="connsiteX71" fmla="*/ 478415 w 609559"/>
                    <a:gd name="connsiteY71" fmla="*/ 208897 h 607896"/>
                    <a:gd name="connsiteX72" fmla="*/ 509837 w 609559"/>
                    <a:gd name="connsiteY72" fmla="*/ 131301 h 607896"/>
                    <a:gd name="connsiteX73" fmla="*/ 455182 w 609559"/>
                    <a:gd name="connsiteY73" fmla="*/ 95256 h 607896"/>
                    <a:gd name="connsiteX74" fmla="*/ 500579 w 609559"/>
                    <a:gd name="connsiteY74" fmla="*/ 853 h 607896"/>
                    <a:gd name="connsiteX75" fmla="*/ 514420 w 609559"/>
                    <a:gd name="connsiteY75" fmla="*/ 6455 h 607896"/>
                    <a:gd name="connsiteX76" fmla="*/ 528260 w 609559"/>
                    <a:gd name="connsiteY76" fmla="*/ 11965 h 607896"/>
                    <a:gd name="connsiteX77" fmla="*/ 535181 w 609559"/>
                    <a:gd name="connsiteY77" fmla="*/ 25037 h 607896"/>
                    <a:gd name="connsiteX78" fmla="*/ 528634 w 609559"/>
                    <a:gd name="connsiteY78" fmla="*/ 54545 h 607896"/>
                    <a:gd name="connsiteX79" fmla="*/ 553510 w 609559"/>
                    <a:gd name="connsiteY79" fmla="*/ 78916 h 607896"/>
                    <a:gd name="connsiteX80" fmla="*/ 582875 w 609559"/>
                    <a:gd name="connsiteY80" fmla="*/ 71913 h 607896"/>
                    <a:gd name="connsiteX81" fmla="*/ 596154 w 609559"/>
                    <a:gd name="connsiteY81" fmla="*/ 78263 h 607896"/>
                    <a:gd name="connsiteX82" fmla="*/ 601952 w 609559"/>
                    <a:gd name="connsiteY82" fmla="*/ 92082 h 607896"/>
                    <a:gd name="connsiteX83" fmla="*/ 607844 w 609559"/>
                    <a:gd name="connsiteY83" fmla="*/ 105902 h 607896"/>
                    <a:gd name="connsiteX84" fmla="*/ 603449 w 609559"/>
                    <a:gd name="connsiteY84" fmla="*/ 120096 h 607896"/>
                    <a:gd name="connsiteX85" fmla="*/ 577918 w 609559"/>
                    <a:gd name="connsiteY85" fmla="*/ 136343 h 607896"/>
                    <a:gd name="connsiteX86" fmla="*/ 578199 w 609559"/>
                    <a:gd name="connsiteY86" fmla="*/ 171173 h 607896"/>
                    <a:gd name="connsiteX87" fmla="*/ 604010 w 609559"/>
                    <a:gd name="connsiteY87" fmla="*/ 187141 h 607896"/>
                    <a:gd name="connsiteX88" fmla="*/ 608873 w 609559"/>
                    <a:gd name="connsiteY88" fmla="*/ 201054 h 607896"/>
                    <a:gd name="connsiteX89" fmla="*/ 603262 w 609559"/>
                    <a:gd name="connsiteY89" fmla="*/ 214874 h 607896"/>
                    <a:gd name="connsiteX90" fmla="*/ 597651 w 609559"/>
                    <a:gd name="connsiteY90" fmla="*/ 228693 h 607896"/>
                    <a:gd name="connsiteX91" fmla="*/ 584558 w 609559"/>
                    <a:gd name="connsiteY91" fmla="*/ 235510 h 607896"/>
                    <a:gd name="connsiteX92" fmla="*/ 555006 w 609559"/>
                    <a:gd name="connsiteY92" fmla="*/ 229067 h 607896"/>
                    <a:gd name="connsiteX93" fmla="*/ 530505 w 609559"/>
                    <a:gd name="connsiteY93" fmla="*/ 253812 h 607896"/>
                    <a:gd name="connsiteX94" fmla="*/ 537519 w 609559"/>
                    <a:gd name="connsiteY94" fmla="*/ 283226 h 607896"/>
                    <a:gd name="connsiteX95" fmla="*/ 530785 w 609559"/>
                    <a:gd name="connsiteY95" fmla="*/ 296392 h 607896"/>
                    <a:gd name="connsiteX96" fmla="*/ 516945 w 609559"/>
                    <a:gd name="connsiteY96" fmla="*/ 302275 h 607896"/>
                    <a:gd name="connsiteX97" fmla="*/ 503104 w 609559"/>
                    <a:gd name="connsiteY97" fmla="*/ 308158 h 607896"/>
                    <a:gd name="connsiteX98" fmla="*/ 488889 w 609559"/>
                    <a:gd name="connsiteY98" fmla="*/ 303769 h 607896"/>
                    <a:gd name="connsiteX99" fmla="*/ 472711 w 609559"/>
                    <a:gd name="connsiteY99" fmla="*/ 278277 h 607896"/>
                    <a:gd name="connsiteX100" fmla="*/ 438670 w 609559"/>
                    <a:gd name="connsiteY100" fmla="*/ 278650 h 607896"/>
                    <a:gd name="connsiteX101" fmla="*/ 422679 w 609559"/>
                    <a:gd name="connsiteY101" fmla="*/ 304516 h 607896"/>
                    <a:gd name="connsiteX102" fmla="*/ 408744 w 609559"/>
                    <a:gd name="connsiteY102" fmla="*/ 309091 h 607896"/>
                    <a:gd name="connsiteX103" fmla="*/ 394904 w 609559"/>
                    <a:gd name="connsiteY103" fmla="*/ 303489 h 607896"/>
                    <a:gd name="connsiteX104" fmla="*/ 381063 w 609559"/>
                    <a:gd name="connsiteY104" fmla="*/ 297886 h 607896"/>
                    <a:gd name="connsiteX105" fmla="*/ 374143 w 609559"/>
                    <a:gd name="connsiteY105" fmla="*/ 284813 h 607896"/>
                    <a:gd name="connsiteX106" fmla="*/ 380689 w 609559"/>
                    <a:gd name="connsiteY106" fmla="*/ 255586 h 607896"/>
                    <a:gd name="connsiteX107" fmla="*/ 355720 w 609559"/>
                    <a:gd name="connsiteY107" fmla="*/ 231308 h 607896"/>
                    <a:gd name="connsiteX108" fmla="*/ 326075 w 609559"/>
                    <a:gd name="connsiteY108" fmla="*/ 238311 h 607896"/>
                    <a:gd name="connsiteX109" fmla="*/ 312795 w 609559"/>
                    <a:gd name="connsiteY109" fmla="*/ 231588 h 607896"/>
                    <a:gd name="connsiteX110" fmla="*/ 306997 w 609559"/>
                    <a:gd name="connsiteY110" fmla="*/ 217768 h 607896"/>
                    <a:gd name="connsiteX111" fmla="*/ 301105 w 609559"/>
                    <a:gd name="connsiteY111" fmla="*/ 203948 h 607896"/>
                    <a:gd name="connsiteX112" fmla="*/ 305501 w 609559"/>
                    <a:gd name="connsiteY112" fmla="*/ 189755 h 607896"/>
                    <a:gd name="connsiteX113" fmla="*/ 330750 w 609559"/>
                    <a:gd name="connsiteY113" fmla="*/ 173694 h 607896"/>
                    <a:gd name="connsiteX114" fmla="*/ 330283 w 609559"/>
                    <a:gd name="connsiteY114" fmla="*/ 138958 h 607896"/>
                    <a:gd name="connsiteX115" fmla="*/ 304378 w 609559"/>
                    <a:gd name="connsiteY115" fmla="*/ 122990 h 607896"/>
                    <a:gd name="connsiteX116" fmla="*/ 299703 w 609559"/>
                    <a:gd name="connsiteY116" fmla="*/ 109077 h 607896"/>
                    <a:gd name="connsiteX117" fmla="*/ 304940 w 609559"/>
                    <a:gd name="connsiteY117" fmla="*/ 95351 h 607896"/>
                    <a:gd name="connsiteX118" fmla="*/ 310551 w 609559"/>
                    <a:gd name="connsiteY118" fmla="*/ 81531 h 607896"/>
                    <a:gd name="connsiteX119" fmla="*/ 323643 w 609559"/>
                    <a:gd name="connsiteY119" fmla="*/ 74714 h 607896"/>
                    <a:gd name="connsiteX120" fmla="*/ 353008 w 609559"/>
                    <a:gd name="connsiteY120" fmla="*/ 81531 h 607896"/>
                    <a:gd name="connsiteX121" fmla="*/ 377322 w 609559"/>
                    <a:gd name="connsiteY121" fmla="*/ 56599 h 607896"/>
                    <a:gd name="connsiteX122" fmla="*/ 370309 w 609559"/>
                    <a:gd name="connsiteY122" fmla="*/ 26998 h 607896"/>
                    <a:gd name="connsiteX123" fmla="*/ 377042 w 609559"/>
                    <a:gd name="connsiteY123" fmla="*/ 13832 h 607896"/>
                    <a:gd name="connsiteX124" fmla="*/ 390882 w 609559"/>
                    <a:gd name="connsiteY124" fmla="*/ 7949 h 607896"/>
                    <a:gd name="connsiteX125" fmla="*/ 404723 w 609559"/>
                    <a:gd name="connsiteY125" fmla="*/ 2067 h 607896"/>
                    <a:gd name="connsiteX126" fmla="*/ 418938 w 609559"/>
                    <a:gd name="connsiteY126" fmla="*/ 6455 h 607896"/>
                    <a:gd name="connsiteX127" fmla="*/ 435023 w 609559"/>
                    <a:gd name="connsiteY127" fmla="*/ 31761 h 607896"/>
                    <a:gd name="connsiteX128" fmla="*/ 470653 w 609559"/>
                    <a:gd name="connsiteY128" fmla="*/ 31200 h 607896"/>
                    <a:gd name="connsiteX129" fmla="*/ 486645 w 609559"/>
                    <a:gd name="connsiteY129" fmla="*/ 5428 h 607896"/>
                    <a:gd name="connsiteX130" fmla="*/ 500579 w 609559"/>
                    <a:gd name="connsiteY130" fmla="*/ 853 h 60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</a:cxnLst>
                  <a:rect l="l" t="t" r="r" b="b"/>
                  <a:pathLst>
                    <a:path w="609559" h="607896">
                      <a:moveTo>
                        <a:pt x="192644" y="366986"/>
                      </a:moveTo>
                      <a:cubicBezTo>
                        <a:pt x="219769" y="366986"/>
                        <a:pt x="241758" y="388959"/>
                        <a:pt x="241758" y="416064"/>
                      </a:cubicBezTo>
                      <a:cubicBezTo>
                        <a:pt x="241758" y="443169"/>
                        <a:pt x="219769" y="465142"/>
                        <a:pt x="192644" y="465142"/>
                      </a:cubicBezTo>
                      <a:cubicBezTo>
                        <a:pt x="165519" y="465142"/>
                        <a:pt x="143530" y="443169"/>
                        <a:pt x="143530" y="416064"/>
                      </a:cubicBezTo>
                      <a:cubicBezTo>
                        <a:pt x="143530" y="388959"/>
                        <a:pt x="165519" y="366986"/>
                        <a:pt x="192644" y="366986"/>
                      </a:cubicBezTo>
                      <a:close/>
                      <a:moveTo>
                        <a:pt x="192532" y="333107"/>
                      </a:moveTo>
                      <a:cubicBezTo>
                        <a:pt x="171267" y="333142"/>
                        <a:pt x="150013" y="341265"/>
                        <a:pt x="133833" y="357465"/>
                      </a:cubicBezTo>
                      <a:cubicBezTo>
                        <a:pt x="101380" y="389773"/>
                        <a:pt x="101474" y="442343"/>
                        <a:pt x="133927" y="474744"/>
                      </a:cubicBezTo>
                      <a:cubicBezTo>
                        <a:pt x="166380" y="507051"/>
                        <a:pt x="218941" y="506958"/>
                        <a:pt x="251394" y="474557"/>
                      </a:cubicBezTo>
                      <a:cubicBezTo>
                        <a:pt x="283847" y="442250"/>
                        <a:pt x="283847" y="389680"/>
                        <a:pt x="251300" y="357279"/>
                      </a:cubicBezTo>
                      <a:cubicBezTo>
                        <a:pt x="235074" y="341125"/>
                        <a:pt x="213797" y="333071"/>
                        <a:pt x="192532" y="333107"/>
                      </a:cubicBezTo>
                      <a:close/>
                      <a:moveTo>
                        <a:pt x="173862" y="225714"/>
                      </a:moveTo>
                      <a:lnTo>
                        <a:pt x="191538" y="225714"/>
                      </a:lnTo>
                      <a:lnTo>
                        <a:pt x="209214" y="225714"/>
                      </a:lnTo>
                      <a:cubicBezTo>
                        <a:pt x="215854" y="225714"/>
                        <a:pt x="221559" y="230476"/>
                        <a:pt x="222682" y="237012"/>
                      </a:cubicBezTo>
                      <a:lnTo>
                        <a:pt x="228854" y="272681"/>
                      </a:lnTo>
                      <a:cubicBezTo>
                        <a:pt x="242322" y="276136"/>
                        <a:pt x="255135" y="281459"/>
                        <a:pt x="267386" y="288555"/>
                      </a:cubicBezTo>
                      <a:lnTo>
                        <a:pt x="296753" y="267639"/>
                      </a:lnTo>
                      <a:cubicBezTo>
                        <a:pt x="302178" y="263904"/>
                        <a:pt x="309660" y="264464"/>
                        <a:pt x="314336" y="268760"/>
                      </a:cubicBezTo>
                      <a:lnTo>
                        <a:pt x="326962" y="281365"/>
                      </a:lnTo>
                      <a:lnTo>
                        <a:pt x="339588" y="293971"/>
                      </a:lnTo>
                      <a:cubicBezTo>
                        <a:pt x="344264" y="298826"/>
                        <a:pt x="344919" y="306109"/>
                        <a:pt x="341084" y="311619"/>
                      </a:cubicBezTo>
                      <a:lnTo>
                        <a:pt x="320135" y="341032"/>
                      </a:lnTo>
                      <a:cubicBezTo>
                        <a:pt x="327336" y="353170"/>
                        <a:pt x="332667" y="366056"/>
                        <a:pt x="336034" y="379502"/>
                      </a:cubicBezTo>
                      <a:lnTo>
                        <a:pt x="371760" y="385478"/>
                      </a:lnTo>
                      <a:cubicBezTo>
                        <a:pt x="378307" y="386598"/>
                        <a:pt x="383077" y="392294"/>
                        <a:pt x="383077" y="398924"/>
                      </a:cubicBezTo>
                      <a:lnTo>
                        <a:pt x="383170" y="416572"/>
                      </a:lnTo>
                      <a:lnTo>
                        <a:pt x="383170" y="434219"/>
                      </a:lnTo>
                      <a:cubicBezTo>
                        <a:pt x="383170" y="440849"/>
                        <a:pt x="378494" y="446545"/>
                        <a:pt x="371854" y="447665"/>
                      </a:cubicBezTo>
                      <a:lnTo>
                        <a:pt x="336221" y="453828"/>
                      </a:lnTo>
                      <a:cubicBezTo>
                        <a:pt x="332667" y="467274"/>
                        <a:pt x="327336" y="480066"/>
                        <a:pt x="320228" y="492298"/>
                      </a:cubicBezTo>
                      <a:lnTo>
                        <a:pt x="341178" y="521618"/>
                      </a:lnTo>
                      <a:cubicBezTo>
                        <a:pt x="345012" y="527127"/>
                        <a:pt x="344264" y="534690"/>
                        <a:pt x="339681" y="539359"/>
                      </a:cubicBezTo>
                      <a:lnTo>
                        <a:pt x="326962" y="552058"/>
                      </a:lnTo>
                      <a:lnTo>
                        <a:pt x="314336" y="564570"/>
                      </a:lnTo>
                      <a:cubicBezTo>
                        <a:pt x="309473" y="569332"/>
                        <a:pt x="302178" y="569986"/>
                        <a:pt x="296660" y="566064"/>
                      </a:cubicBezTo>
                      <a:lnTo>
                        <a:pt x="267199" y="545148"/>
                      </a:lnTo>
                      <a:cubicBezTo>
                        <a:pt x="255509" y="552058"/>
                        <a:pt x="242790" y="557380"/>
                        <a:pt x="229790" y="560742"/>
                      </a:cubicBezTo>
                      <a:lnTo>
                        <a:pt x="223804" y="596598"/>
                      </a:lnTo>
                      <a:cubicBezTo>
                        <a:pt x="222682" y="603227"/>
                        <a:pt x="216977" y="607896"/>
                        <a:pt x="210337" y="607896"/>
                      </a:cubicBezTo>
                      <a:lnTo>
                        <a:pt x="192660" y="607896"/>
                      </a:lnTo>
                      <a:lnTo>
                        <a:pt x="174984" y="607896"/>
                      </a:lnTo>
                      <a:cubicBezTo>
                        <a:pt x="168344" y="607896"/>
                        <a:pt x="162639" y="603227"/>
                        <a:pt x="161517" y="596598"/>
                      </a:cubicBezTo>
                      <a:lnTo>
                        <a:pt x="155531" y="561395"/>
                      </a:lnTo>
                      <a:cubicBezTo>
                        <a:pt x="142251" y="557847"/>
                        <a:pt x="129157" y="552805"/>
                        <a:pt x="116999" y="545709"/>
                      </a:cubicBezTo>
                      <a:lnTo>
                        <a:pt x="87258" y="566718"/>
                      </a:lnTo>
                      <a:cubicBezTo>
                        <a:pt x="81834" y="570546"/>
                        <a:pt x="74165" y="569799"/>
                        <a:pt x="69582" y="565224"/>
                      </a:cubicBezTo>
                      <a:lnTo>
                        <a:pt x="56956" y="552618"/>
                      </a:lnTo>
                      <a:lnTo>
                        <a:pt x="44424" y="540106"/>
                      </a:lnTo>
                      <a:cubicBezTo>
                        <a:pt x="39654" y="535251"/>
                        <a:pt x="39000" y="527874"/>
                        <a:pt x="42928" y="522365"/>
                      </a:cubicBezTo>
                      <a:lnTo>
                        <a:pt x="63503" y="493232"/>
                      </a:lnTo>
                      <a:cubicBezTo>
                        <a:pt x="56115" y="481187"/>
                        <a:pt x="50784" y="468394"/>
                        <a:pt x="47230" y="455042"/>
                      </a:cubicBezTo>
                      <a:lnTo>
                        <a:pt x="11316" y="449066"/>
                      </a:lnTo>
                      <a:cubicBezTo>
                        <a:pt x="4770" y="447945"/>
                        <a:pt x="0" y="442250"/>
                        <a:pt x="0" y="435620"/>
                      </a:cubicBezTo>
                      <a:lnTo>
                        <a:pt x="0" y="417972"/>
                      </a:lnTo>
                      <a:lnTo>
                        <a:pt x="0" y="400231"/>
                      </a:lnTo>
                      <a:cubicBezTo>
                        <a:pt x="0" y="393695"/>
                        <a:pt x="4770" y="387906"/>
                        <a:pt x="11316" y="386785"/>
                      </a:cubicBezTo>
                      <a:lnTo>
                        <a:pt x="46762" y="381183"/>
                      </a:lnTo>
                      <a:cubicBezTo>
                        <a:pt x="50223" y="368017"/>
                        <a:pt x="55366" y="354944"/>
                        <a:pt x="62474" y="342712"/>
                      </a:cubicBezTo>
                      <a:lnTo>
                        <a:pt x="41431" y="313113"/>
                      </a:lnTo>
                      <a:cubicBezTo>
                        <a:pt x="37503" y="307603"/>
                        <a:pt x="38251" y="300040"/>
                        <a:pt x="42928" y="295465"/>
                      </a:cubicBezTo>
                      <a:lnTo>
                        <a:pt x="55460" y="282859"/>
                      </a:lnTo>
                      <a:lnTo>
                        <a:pt x="68179" y="270067"/>
                      </a:lnTo>
                      <a:cubicBezTo>
                        <a:pt x="73043" y="265305"/>
                        <a:pt x="80431" y="264651"/>
                        <a:pt x="85949" y="268573"/>
                      </a:cubicBezTo>
                      <a:lnTo>
                        <a:pt x="115129" y="289209"/>
                      </a:lnTo>
                      <a:cubicBezTo>
                        <a:pt x="127567" y="281459"/>
                        <a:pt x="140661" y="276043"/>
                        <a:pt x="154409" y="272681"/>
                      </a:cubicBezTo>
                      <a:lnTo>
                        <a:pt x="160394" y="237012"/>
                      </a:lnTo>
                      <a:cubicBezTo>
                        <a:pt x="161517" y="230476"/>
                        <a:pt x="167222" y="225714"/>
                        <a:pt x="173862" y="225714"/>
                      </a:cubicBezTo>
                      <a:close/>
                      <a:moveTo>
                        <a:pt x="455182" y="95256"/>
                      </a:moveTo>
                      <a:cubicBezTo>
                        <a:pt x="447478" y="95251"/>
                        <a:pt x="439652" y="96751"/>
                        <a:pt x="432124" y="99926"/>
                      </a:cubicBezTo>
                      <a:cubicBezTo>
                        <a:pt x="402105" y="112625"/>
                        <a:pt x="387983" y="147362"/>
                        <a:pt x="400702" y="177523"/>
                      </a:cubicBezTo>
                      <a:cubicBezTo>
                        <a:pt x="413420" y="207497"/>
                        <a:pt x="448209" y="221597"/>
                        <a:pt x="478415" y="208897"/>
                      </a:cubicBezTo>
                      <a:cubicBezTo>
                        <a:pt x="508622" y="196198"/>
                        <a:pt x="522649" y="161462"/>
                        <a:pt x="509837" y="131301"/>
                      </a:cubicBezTo>
                      <a:cubicBezTo>
                        <a:pt x="500298" y="108821"/>
                        <a:pt x="478293" y="95269"/>
                        <a:pt x="455182" y="95256"/>
                      </a:cubicBezTo>
                      <a:close/>
                      <a:moveTo>
                        <a:pt x="500579" y="853"/>
                      </a:moveTo>
                      <a:lnTo>
                        <a:pt x="514420" y="6455"/>
                      </a:lnTo>
                      <a:lnTo>
                        <a:pt x="528260" y="11965"/>
                      </a:lnTo>
                      <a:cubicBezTo>
                        <a:pt x="533404" y="14019"/>
                        <a:pt x="536396" y="19528"/>
                        <a:pt x="535181" y="25037"/>
                      </a:cubicBezTo>
                      <a:lnTo>
                        <a:pt x="528634" y="54545"/>
                      </a:lnTo>
                      <a:cubicBezTo>
                        <a:pt x="537986" y="61361"/>
                        <a:pt x="546216" y="69578"/>
                        <a:pt x="553510" y="78916"/>
                      </a:cubicBezTo>
                      <a:lnTo>
                        <a:pt x="582875" y="71913"/>
                      </a:lnTo>
                      <a:cubicBezTo>
                        <a:pt x="588112" y="70699"/>
                        <a:pt x="593723" y="73407"/>
                        <a:pt x="596154" y="78263"/>
                      </a:cubicBezTo>
                      <a:lnTo>
                        <a:pt x="601952" y="92082"/>
                      </a:lnTo>
                      <a:lnTo>
                        <a:pt x="607844" y="105902"/>
                      </a:lnTo>
                      <a:cubicBezTo>
                        <a:pt x="610089" y="111131"/>
                        <a:pt x="608218" y="117107"/>
                        <a:pt x="603449" y="120096"/>
                      </a:cubicBezTo>
                      <a:lnTo>
                        <a:pt x="577918" y="136343"/>
                      </a:lnTo>
                      <a:cubicBezTo>
                        <a:pt x="579695" y="148015"/>
                        <a:pt x="579789" y="159688"/>
                        <a:pt x="578199" y="171173"/>
                      </a:cubicBezTo>
                      <a:lnTo>
                        <a:pt x="604010" y="187141"/>
                      </a:lnTo>
                      <a:cubicBezTo>
                        <a:pt x="608686" y="190129"/>
                        <a:pt x="610743" y="195918"/>
                        <a:pt x="608873" y="201054"/>
                      </a:cubicBezTo>
                      <a:lnTo>
                        <a:pt x="603262" y="214874"/>
                      </a:lnTo>
                      <a:lnTo>
                        <a:pt x="597651" y="228693"/>
                      </a:lnTo>
                      <a:cubicBezTo>
                        <a:pt x="595500" y="233829"/>
                        <a:pt x="589982" y="236817"/>
                        <a:pt x="584558" y="235510"/>
                      </a:cubicBezTo>
                      <a:lnTo>
                        <a:pt x="555006" y="229067"/>
                      </a:lnTo>
                      <a:cubicBezTo>
                        <a:pt x="548086" y="238405"/>
                        <a:pt x="539857" y="246622"/>
                        <a:pt x="530505" y="253812"/>
                      </a:cubicBezTo>
                      <a:lnTo>
                        <a:pt x="537519" y="283226"/>
                      </a:lnTo>
                      <a:cubicBezTo>
                        <a:pt x="538734" y="288735"/>
                        <a:pt x="535929" y="294338"/>
                        <a:pt x="530785" y="296392"/>
                      </a:cubicBezTo>
                      <a:lnTo>
                        <a:pt x="516945" y="302275"/>
                      </a:lnTo>
                      <a:lnTo>
                        <a:pt x="503104" y="308158"/>
                      </a:lnTo>
                      <a:cubicBezTo>
                        <a:pt x="497867" y="310399"/>
                        <a:pt x="491882" y="308531"/>
                        <a:pt x="488889" y="303769"/>
                      </a:cubicBezTo>
                      <a:lnTo>
                        <a:pt x="472711" y="278277"/>
                      </a:lnTo>
                      <a:cubicBezTo>
                        <a:pt x="461301" y="279958"/>
                        <a:pt x="449705" y="279958"/>
                        <a:pt x="438670" y="278650"/>
                      </a:cubicBezTo>
                      <a:lnTo>
                        <a:pt x="422679" y="304516"/>
                      </a:lnTo>
                      <a:cubicBezTo>
                        <a:pt x="419780" y="309278"/>
                        <a:pt x="413794" y="311239"/>
                        <a:pt x="408744" y="309091"/>
                      </a:cubicBezTo>
                      <a:lnTo>
                        <a:pt x="394904" y="303489"/>
                      </a:lnTo>
                      <a:lnTo>
                        <a:pt x="381063" y="297886"/>
                      </a:lnTo>
                      <a:cubicBezTo>
                        <a:pt x="375920" y="295832"/>
                        <a:pt x="372927" y="290322"/>
                        <a:pt x="374143" y="284813"/>
                      </a:cubicBezTo>
                      <a:lnTo>
                        <a:pt x="380689" y="255586"/>
                      </a:lnTo>
                      <a:cubicBezTo>
                        <a:pt x="371431" y="248770"/>
                        <a:pt x="362921" y="240646"/>
                        <a:pt x="355720" y="231308"/>
                      </a:cubicBezTo>
                      <a:lnTo>
                        <a:pt x="326075" y="238311"/>
                      </a:lnTo>
                      <a:cubicBezTo>
                        <a:pt x="320557" y="239525"/>
                        <a:pt x="314946" y="236631"/>
                        <a:pt x="312795" y="231588"/>
                      </a:cubicBezTo>
                      <a:lnTo>
                        <a:pt x="306997" y="217768"/>
                      </a:lnTo>
                      <a:lnTo>
                        <a:pt x="301105" y="203948"/>
                      </a:lnTo>
                      <a:cubicBezTo>
                        <a:pt x="298861" y="198719"/>
                        <a:pt x="300731" y="192743"/>
                        <a:pt x="305501" y="189755"/>
                      </a:cubicBezTo>
                      <a:lnTo>
                        <a:pt x="330750" y="173694"/>
                      </a:lnTo>
                      <a:cubicBezTo>
                        <a:pt x="328880" y="162115"/>
                        <a:pt x="328787" y="150350"/>
                        <a:pt x="330283" y="138958"/>
                      </a:cubicBezTo>
                      <a:lnTo>
                        <a:pt x="304378" y="122990"/>
                      </a:lnTo>
                      <a:cubicBezTo>
                        <a:pt x="299609" y="120096"/>
                        <a:pt x="297645" y="114119"/>
                        <a:pt x="299703" y="109077"/>
                      </a:cubicBezTo>
                      <a:lnTo>
                        <a:pt x="304940" y="95351"/>
                      </a:lnTo>
                      <a:lnTo>
                        <a:pt x="310551" y="81531"/>
                      </a:lnTo>
                      <a:cubicBezTo>
                        <a:pt x="312702" y="76395"/>
                        <a:pt x="318219" y="73407"/>
                        <a:pt x="323643" y="74714"/>
                      </a:cubicBezTo>
                      <a:lnTo>
                        <a:pt x="353008" y="81531"/>
                      </a:lnTo>
                      <a:cubicBezTo>
                        <a:pt x="359835" y="72286"/>
                        <a:pt x="367971" y="63882"/>
                        <a:pt x="377322" y="56599"/>
                      </a:cubicBezTo>
                      <a:lnTo>
                        <a:pt x="370309" y="26998"/>
                      </a:lnTo>
                      <a:cubicBezTo>
                        <a:pt x="369093" y="21489"/>
                        <a:pt x="371898" y="15886"/>
                        <a:pt x="377042" y="13832"/>
                      </a:cubicBezTo>
                      <a:lnTo>
                        <a:pt x="390882" y="7949"/>
                      </a:lnTo>
                      <a:lnTo>
                        <a:pt x="404723" y="2067"/>
                      </a:lnTo>
                      <a:cubicBezTo>
                        <a:pt x="409960" y="-174"/>
                        <a:pt x="415945" y="1693"/>
                        <a:pt x="418938" y="6455"/>
                      </a:cubicBezTo>
                      <a:lnTo>
                        <a:pt x="435023" y="31761"/>
                      </a:lnTo>
                      <a:cubicBezTo>
                        <a:pt x="446993" y="29613"/>
                        <a:pt x="458964" y="29613"/>
                        <a:pt x="470653" y="31200"/>
                      </a:cubicBezTo>
                      <a:lnTo>
                        <a:pt x="486645" y="5428"/>
                      </a:lnTo>
                      <a:cubicBezTo>
                        <a:pt x="489544" y="759"/>
                        <a:pt x="495529" y="-1295"/>
                        <a:pt x="500579" y="8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îşlïďe">
                <a:extLst>
                  <a:ext uri="{FF2B5EF4-FFF2-40B4-BE49-F238E27FC236}">
                    <a16:creationId xmlns:a16="http://schemas.microsoft.com/office/drawing/2014/main" id="{1A3FCA8C-C7B0-4EB0-B831-2431CE1419E0}"/>
                  </a:ext>
                </a:extLst>
              </p:cNvPr>
              <p:cNvGrpSpPr/>
              <p:nvPr/>
            </p:nvGrpSpPr>
            <p:grpSpPr>
              <a:xfrm>
                <a:off x="4548332" y="1743367"/>
                <a:ext cx="3095336" cy="1086937"/>
                <a:chOff x="673100" y="2835564"/>
                <a:chExt cx="3206173" cy="1086937"/>
              </a:xfrm>
              <a:noFill/>
            </p:grpSpPr>
            <p:sp>
              <p:nvSpPr>
                <p:cNvPr id="163" name="iŝľíḍ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290745"/>
                  <a:ext cx="3206173" cy="6317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64" name="ïṩlíḓe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835564"/>
                  <a:ext cx="3206173" cy="4551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47" name="íšļíḓe">
              <a:extLst>
                <a:ext uri="{FF2B5EF4-FFF2-40B4-BE49-F238E27FC236}">
                  <a16:creationId xmlns:a16="http://schemas.microsoft.com/office/drawing/2014/main" id="{C073E8B4-D868-4466-9869-4C43689D44D1}"/>
                </a:ext>
              </a:extLst>
            </p:cNvPr>
            <p:cNvGrpSpPr/>
            <p:nvPr/>
          </p:nvGrpSpPr>
          <p:grpSpPr>
            <a:xfrm>
              <a:off x="673100" y="2424959"/>
              <a:ext cx="3455651" cy="1624940"/>
              <a:chOff x="673100" y="2424959"/>
              <a:chExt cx="3455651" cy="1624940"/>
            </a:xfrm>
          </p:grpSpPr>
          <p:grpSp>
            <p:nvGrpSpPr>
              <p:cNvPr id="155" name="işḻîḑê">
                <a:extLst>
                  <a:ext uri="{FF2B5EF4-FFF2-40B4-BE49-F238E27FC236}">
                    <a16:creationId xmlns:a16="http://schemas.microsoft.com/office/drawing/2014/main" id="{BE93DDE7-E589-45D6-B36A-30B826834B28}"/>
                  </a:ext>
                </a:extLst>
              </p:cNvPr>
              <p:cNvGrpSpPr/>
              <p:nvPr/>
            </p:nvGrpSpPr>
            <p:grpSpPr>
              <a:xfrm>
                <a:off x="3218797" y="2424959"/>
                <a:ext cx="909954" cy="510396"/>
                <a:chOff x="673101" y="2297561"/>
                <a:chExt cx="909954" cy="510396"/>
              </a:xfrm>
            </p:grpSpPr>
            <p:sp>
              <p:nvSpPr>
                <p:cNvPr id="159" name="ïšlíďe">
                  <a:extLst>
                    <a:ext uri="{FF2B5EF4-FFF2-40B4-BE49-F238E27FC236}">
                      <a16:creationId xmlns:a16="http://schemas.microsoft.com/office/drawing/2014/main" id="{7E563AB9-CE77-4D45-8ECB-6CA7ABEE8544}"/>
                    </a:ext>
                  </a:extLst>
                </p:cNvPr>
                <p:cNvSpPr/>
                <p:nvPr/>
              </p:nvSpPr>
              <p:spPr bwMode="auto">
                <a:xfrm>
                  <a:off x="673101" y="2297561"/>
                  <a:ext cx="909954" cy="510396"/>
                </a:xfrm>
                <a:custGeom>
                  <a:avLst/>
                  <a:gdLst>
                    <a:gd name="T0" fmla="*/ 3938 w 4545"/>
                    <a:gd name="T1" fmla="*/ 1277 h 2801"/>
                    <a:gd name="T2" fmla="*/ 4116 w 4545"/>
                    <a:gd name="T3" fmla="*/ 1349 h 2801"/>
                    <a:gd name="T4" fmla="*/ 4270 w 4545"/>
                    <a:gd name="T5" fmla="*/ 1457 h 2801"/>
                    <a:gd name="T6" fmla="*/ 4396 w 4545"/>
                    <a:gd name="T7" fmla="*/ 1599 h 2801"/>
                    <a:gd name="T8" fmla="*/ 4486 w 4545"/>
                    <a:gd name="T9" fmla="*/ 1765 h 2801"/>
                    <a:gd name="T10" fmla="*/ 4537 w 4545"/>
                    <a:gd name="T11" fmla="*/ 1953 h 2801"/>
                    <a:gd name="T12" fmla="*/ 4543 w 4545"/>
                    <a:gd name="T13" fmla="*/ 2131 h 2801"/>
                    <a:gd name="T14" fmla="*/ 4521 w 4545"/>
                    <a:gd name="T15" fmla="*/ 2272 h 2801"/>
                    <a:gd name="T16" fmla="*/ 4476 w 4545"/>
                    <a:gd name="T17" fmla="*/ 2405 h 2801"/>
                    <a:gd name="T18" fmla="*/ 4409 w 4545"/>
                    <a:gd name="T19" fmla="*/ 2526 h 2801"/>
                    <a:gd name="T20" fmla="*/ 4324 w 4545"/>
                    <a:gd name="T21" fmla="*/ 2634 h 2801"/>
                    <a:gd name="T22" fmla="*/ 4224 w 4545"/>
                    <a:gd name="T23" fmla="*/ 2726 h 2801"/>
                    <a:gd name="T24" fmla="*/ 4107 w 4545"/>
                    <a:gd name="T25" fmla="*/ 2801 h 2801"/>
                    <a:gd name="T26" fmla="*/ 548 w 4545"/>
                    <a:gd name="T27" fmla="*/ 2801 h 2801"/>
                    <a:gd name="T28" fmla="*/ 407 w 4545"/>
                    <a:gd name="T29" fmla="*/ 2754 h 2801"/>
                    <a:gd name="T30" fmla="*/ 282 w 4545"/>
                    <a:gd name="T31" fmla="*/ 2679 h 2801"/>
                    <a:gd name="T32" fmla="*/ 175 w 4545"/>
                    <a:gd name="T33" fmla="*/ 2582 h 2801"/>
                    <a:gd name="T34" fmla="*/ 91 w 4545"/>
                    <a:gd name="T35" fmla="*/ 2464 h 2801"/>
                    <a:gd name="T36" fmla="*/ 33 w 4545"/>
                    <a:gd name="T37" fmla="*/ 2329 h 2801"/>
                    <a:gd name="T38" fmla="*/ 3 w 4545"/>
                    <a:gd name="T39" fmla="*/ 2182 h 2801"/>
                    <a:gd name="T40" fmla="*/ 8 w 4545"/>
                    <a:gd name="T41" fmla="*/ 2018 h 2801"/>
                    <a:gd name="T42" fmla="*/ 52 w 4545"/>
                    <a:gd name="T43" fmla="*/ 1857 h 2801"/>
                    <a:gd name="T44" fmla="*/ 130 w 4545"/>
                    <a:gd name="T45" fmla="*/ 1715 h 2801"/>
                    <a:gd name="T46" fmla="*/ 239 w 4545"/>
                    <a:gd name="T47" fmla="*/ 1596 h 2801"/>
                    <a:gd name="T48" fmla="*/ 374 w 4545"/>
                    <a:gd name="T49" fmla="*/ 1504 h 2801"/>
                    <a:gd name="T50" fmla="*/ 527 w 4545"/>
                    <a:gd name="T51" fmla="*/ 1445 h 2801"/>
                    <a:gd name="T52" fmla="*/ 653 w 4545"/>
                    <a:gd name="T53" fmla="*/ 1401 h 2801"/>
                    <a:gd name="T54" fmla="*/ 627 w 4545"/>
                    <a:gd name="T55" fmla="*/ 1277 h 2801"/>
                    <a:gd name="T56" fmla="*/ 631 w 4545"/>
                    <a:gd name="T57" fmla="*/ 1138 h 2801"/>
                    <a:gd name="T58" fmla="*/ 669 w 4545"/>
                    <a:gd name="T59" fmla="*/ 1004 h 2801"/>
                    <a:gd name="T60" fmla="*/ 737 w 4545"/>
                    <a:gd name="T61" fmla="*/ 885 h 2801"/>
                    <a:gd name="T62" fmla="*/ 831 w 4545"/>
                    <a:gd name="T63" fmla="*/ 787 h 2801"/>
                    <a:gd name="T64" fmla="*/ 946 w 4545"/>
                    <a:gd name="T65" fmla="*/ 713 h 2801"/>
                    <a:gd name="T66" fmla="*/ 1078 w 4545"/>
                    <a:gd name="T67" fmla="*/ 668 h 2801"/>
                    <a:gd name="T68" fmla="*/ 1225 w 4545"/>
                    <a:gd name="T69" fmla="*/ 658 h 2801"/>
                    <a:gd name="T70" fmla="*/ 1379 w 4545"/>
                    <a:gd name="T71" fmla="*/ 688 h 2801"/>
                    <a:gd name="T72" fmla="*/ 1515 w 4545"/>
                    <a:gd name="T73" fmla="*/ 757 h 2801"/>
                    <a:gd name="T74" fmla="*/ 1627 w 4545"/>
                    <a:gd name="T75" fmla="*/ 858 h 2801"/>
                    <a:gd name="T76" fmla="*/ 1701 w 4545"/>
                    <a:gd name="T77" fmla="*/ 638 h 2801"/>
                    <a:gd name="T78" fmla="*/ 1818 w 4545"/>
                    <a:gd name="T79" fmla="*/ 442 h 2801"/>
                    <a:gd name="T80" fmla="*/ 1972 w 4545"/>
                    <a:gd name="T81" fmla="*/ 275 h 2801"/>
                    <a:gd name="T82" fmla="*/ 2157 w 4545"/>
                    <a:gd name="T83" fmla="*/ 143 h 2801"/>
                    <a:gd name="T84" fmla="*/ 2368 w 4545"/>
                    <a:gd name="T85" fmla="*/ 51 h 2801"/>
                    <a:gd name="T86" fmla="*/ 2600 w 4545"/>
                    <a:gd name="T87" fmla="*/ 5 h 2801"/>
                    <a:gd name="T88" fmla="*/ 2864 w 4545"/>
                    <a:gd name="T89" fmla="*/ 14 h 2801"/>
                    <a:gd name="T90" fmla="*/ 3124 w 4545"/>
                    <a:gd name="T91" fmla="*/ 87 h 2801"/>
                    <a:gd name="T92" fmla="*/ 3353 w 4545"/>
                    <a:gd name="T93" fmla="*/ 218 h 2801"/>
                    <a:gd name="T94" fmla="*/ 3543 w 4545"/>
                    <a:gd name="T95" fmla="*/ 399 h 2801"/>
                    <a:gd name="T96" fmla="*/ 3685 w 4545"/>
                    <a:gd name="T97" fmla="*/ 622 h 2801"/>
                    <a:gd name="T98" fmla="*/ 3771 w 4545"/>
                    <a:gd name="T99" fmla="*/ 875 h 2801"/>
                    <a:gd name="T100" fmla="*/ 3793 w 4545"/>
                    <a:gd name="T101" fmla="*/ 1117 h 2801"/>
                    <a:gd name="T102" fmla="*/ 3787 w 4545"/>
                    <a:gd name="T103" fmla="*/ 1213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45" h="2801">
                      <a:moveTo>
                        <a:pt x="3783" y="1251"/>
                      </a:moveTo>
                      <a:lnTo>
                        <a:pt x="3822" y="1255"/>
                      </a:lnTo>
                      <a:lnTo>
                        <a:pt x="3861" y="1260"/>
                      </a:lnTo>
                      <a:lnTo>
                        <a:pt x="3900" y="1268"/>
                      </a:lnTo>
                      <a:lnTo>
                        <a:pt x="3938" y="1277"/>
                      </a:lnTo>
                      <a:lnTo>
                        <a:pt x="3975" y="1289"/>
                      </a:lnTo>
                      <a:lnTo>
                        <a:pt x="4011" y="1301"/>
                      </a:lnTo>
                      <a:lnTo>
                        <a:pt x="4046" y="1315"/>
                      </a:lnTo>
                      <a:lnTo>
                        <a:pt x="4082" y="1331"/>
                      </a:lnTo>
                      <a:lnTo>
                        <a:pt x="4116" y="1349"/>
                      </a:lnTo>
                      <a:lnTo>
                        <a:pt x="4148" y="1368"/>
                      </a:lnTo>
                      <a:lnTo>
                        <a:pt x="4181" y="1388"/>
                      </a:lnTo>
                      <a:lnTo>
                        <a:pt x="4211" y="1410"/>
                      </a:lnTo>
                      <a:lnTo>
                        <a:pt x="4241" y="1433"/>
                      </a:lnTo>
                      <a:lnTo>
                        <a:pt x="4270" y="1457"/>
                      </a:lnTo>
                      <a:lnTo>
                        <a:pt x="4298" y="1484"/>
                      </a:lnTo>
                      <a:lnTo>
                        <a:pt x="4324" y="1510"/>
                      </a:lnTo>
                      <a:lnTo>
                        <a:pt x="4349" y="1539"/>
                      </a:lnTo>
                      <a:lnTo>
                        <a:pt x="4373" y="1568"/>
                      </a:lnTo>
                      <a:lnTo>
                        <a:pt x="4396" y="1599"/>
                      </a:lnTo>
                      <a:lnTo>
                        <a:pt x="4417" y="1629"/>
                      </a:lnTo>
                      <a:lnTo>
                        <a:pt x="4436" y="1662"/>
                      </a:lnTo>
                      <a:lnTo>
                        <a:pt x="4455" y="1696"/>
                      </a:lnTo>
                      <a:lnTo>
                        <a:pt x="4471" y="1730"/>
                      </a:lnTo>
                      <a:lnTo>
                        <a:pt x="4486" y="1765"/>
                      </a:lnTo>
                      <a:lnTo>
                        <a:pt x="4499" y="1801"/>
                      </a:lnTo>
                      <a:lnTo>
                        <a:pt x="4512" y="1838"/>
                      </a:lnTo>
                      <a:lnTo>
                        <a:pt x="4522" y="1876"/>
                      </a:lnTo>
                      <a:lnTo>
                        <a:pt x="4530" y="1913"/>
                      </a:lnTo>
                      <a:lnTo>
                        <a:pt x="4537" y="1953"/>
                      </a:lnTo>
                      <a:lnTo>
                        <a:pt x="4541" y="1992"/>
                      </a:lnTo>
                      <a:lnTo>
                        <a:pt x="4544" y="2032"/>
                      </a:lnTo>
                      <a:lnTo>
                        <a:pt x="4545" y="2072"/>
                      </a:lnTo>
                      <a:lnTo>
                        <a:pt x="4545" y="2102"/>
                      </a:lnTo>
                      <a:lnTo>
                        <a:pt x="4543" y="2131"/>
                      </a:lnTo>
                      <a:lnTo>
                        <a:pt x="4541" y="2160"/>
                      </a:lnTo>
                      <a:lnTo>
                        <a:pt x="4537" y="2189"/>
                      </a:lnTo>
                      <a:lnTo>
                        <a:pt x="4533" y="2216"/>
                      </a:lnTo>
                      <a:lnTo>
                        <a:pt x="4527" y="2245"/>
                      </a:lnTo>
                      <a:lnTo>
                        <a:pt x="4521" y="2272"/>
                      </a:lnTo>
                      <a:lnTo>
                        <a:pt x="4514" y="2300"/>
                      </a:lnTo>
                      <a:lnTo>
                        <a:pt x="4506" y="2326"/>
                      </a:lnTo>
                      <a:lnTo>
                        <a:pt x="4496" y="2353"/>
                      </a:lnTo>
                      <a:lnTo>
                        <a:pt x="4486" y="2379"/>
                      </a:lnTo>
                      <a:lnTo>
                        <a:pt x="4476" y="2405"/>
                      </a:lnTo>
                      <a:lnTo>
                        <a:pt x="4464" y="2430"/>
                      </a:lnTo>
                      <a:lnTo>
                        <a:pt x="4452" y="2455"/>
                      </a:lnTo>
                      <a:lnTo>
                        <a:pt x="4438" y="2479"/>
                      </a:lnTo>
                      <a:lnTo>
                        <a:pt x="4424" y="2502"/>
                      </a:lnTo>
                      <a:lnTo>
                        <a:pt x="4409" y="2526"/>
                      </a:lnTo>
                      <a:lnTo>
                        <a:pt x="4394" y="2548"/>
                      </a:lnTo>
                      <a:lnTo>
                        <a:pt x="4377" y="2571"/>
                      </a:lnTo>
                      <a:lnTo>
                        <a:pt x="4361" y="2592"/>
                      </a:lnTo>
                      <a:lnTo>
                        <a:pt x="4343" y="2613"/>
                      </a:lnTo>
                      <a:lnTo>
                        <a:pt x="4324" y="2634"/>
                      </a:lnTo>
                      <a:lnTo>
                        <a:pt x="4305" y="2653"/>
                      </a:lnTo>
                      <a:lnTo>
                        <a:pt x="4286" y="2672"/>
                      </a:lnTo>
                      <a:lnTo>
                        <a:pt x="4265" y="2691"/>
                      </a:lnTo>
                      <a:lnTo>
                        <a:pt x="4245" y="2709"/>
                      </a:lnTo>
                      <a:lnTo>
                        <a:pt x="4224" y="2726"/>
                      </a:lnTo>
                      <a:lnTo>
                        <a:pt x="4201" y="2743"/>
                      </a:lnTo>
                      <a:lnTo>
                        <a:pt x="4179" y="2758"/>
                      </a:lnTo>
                      <a:lnTo>
                        <a:pt x="4155" y="2773"/>
                      </a:lnTo>
                      <a:lnTo>
                        <a:pt x="4132" y="2787"/>
                      </a:lnTo>
                      <a:lnTo>
                        <a:pt x="4107" y="2801"/>
                      </a:lnTo>
                      <a:lnTo>
                        <a:pt x="3335" y="2801"/>
                      </a:lnTo>
                      <a:lnTo>
                        <a:pt x="3335" y="2801"/>
                      </a:lnTo>
                      <a:lnTo>
                        <a:pt x="846" y="2801"/>
                      </a:lnTo>
                      <a:lnTo>
                        <a:pt x="845" y="2801"/>
                      </a:lnTo>
                      <a:lnTo>
                        <a:pt x="548" y="2801"/>
                      </a:lnTo>
                      <a:lnTo>
                        <a:pt x="518" y="2793"/>
                      </a:lnTo>
                      <a:lnTo>
                        <a:pt x="490" y="2785"/>
                      </a:lnTo>
                      <a:lnTo>
                        <a:pt x="462" y="2776"/>
                      </a:lnTo>
                      <a:lnTo>
                        <a:pt x="435" y="2765"/>
                      </a:lnTo>
                      <a:lnTo>
                        <a:pt x="407" y="2754"/>
                      </a:lnTo>
                      <a:lnTo>
                        <a:pt x="381" y="2741"/>
                      </a:lnTo>
                      <a:lnTo>
                        <a:pt x="355" y="2727"/>
                      </a:lnTo>
                      <a:lnTo>
                        <a:pt x="330" y="2712"/>
                      </a:lnTo>
                      <a:lnTo>
                        <a:pt x="306" y="2697"/>
                      </a:lnTo>
                      <a:lnTo>
                        <a:pt x="282" y="2679"/>
                      </a:lnTo>
                      <a:lnTo>
                        <a:pt x="259" y="2662"/>
                      </a:lnTo>
                      <a:lnTo>
                        <a:pt x="237" y="2643"/>
                      </a:lnTo>
                      <a:lnTo>
                        <a:pt x="216" y="2623"/>
                      </a:lnTo>
                      <a:lnTo>
                        <a:pt x="196" y="2603"/>
                      </a:lnTo>
                      <a:lnTo>
                        <a:pt x="175" y="2582"/>
                      </a:lnTo>
                      <a:lnTo>
                        <a:pt x="157" y="2559"/>
                      </a:lnTo>
                      <a:lnTo>
                        <a:pt x="139" y="2537"/>
                      </a:lnTo>
                      <a:lnTo>
                        <a:pt x="122" y="2514"/>
                      </a:lnTo>
                      <a:lnTo>
                        <a:pt x="106" y="2489"/>
                      </a:lnTo>
                      <a:lnTo>
                        <a:pt x="91" y="2464"/>
                      </a:lnTo>
                      <a:lnTo>
                        <a:pt x="77" y="2438"/>
                      </a:lnTo>
                      <a:lnTo>
                        <a:pt x="64" y="2412"/>
                      </a:lnTo>
                      <a:lnTo>
                        <a:pt x="52" y="2385"/>
                      </a:lnTo>
                      <a:lnTo>
                        <a:pt x="42" y="2358"/>
                      </a:lnTo>
                      <a:lnTo>
                        <a:pt x="33" y="2329"/>
                      </a:lnTo>
                      <a:lnTo>
                        <a:pt x="24" y="2301"/>
                      </a:lnTo>
                      <a:lnTo>
                        <a:pt x="16" y="2272"/>
                      </a:lnTo>
                      <a:lnTo>
                        <a:pt x="11" y="2243"/>
                      </a:lnTo>
                      <a:lnTo>
                        <a:pt x="6" y="2212"/>
                      </a:lnTo>
                      <a:lnTo>
                        <a:pt x="3" y="2182"/>
                      </a:lnTo>
                      <a:lnTo>
                        <a:pt x="1" y="2151"/>
                      </a:lnTo>
                      <a:lnTo>
                        <a:pt x="0" y="2121"/>
                      </a:lnTo>
                      <a:lnTo>
                        <a:pt x="1" y="2086"/>
                      </a:lnTo>
                      <a:lnTo>
                        <a:pt x="4" y="2052"/>
                      </a:lnTo>
                      <a:lnTo>
                        <a:pt x="8" y="2018"/>
                      </a:lnTo>
                      <a:lnTo>
                        <a:pt x="13" y="1985"/>
                      </a:lnTo>
                      <a:lnTo>
                        <a:pt x="20" y="1952"/>
                      </a:lnTo>
                      <a:lnTo>
                        <a:pt x="30" y="1919"/>
                      </a:lnTo>
                      <a:lnTo>
                        <a:pt x="40" y="1888"/>
                      </a:lnTo>
                      <a:lnTo>
                        <a:pt x="52" y="1857"/>
                      </a:lnTo>
                      <a:lnTo>
                        <a:pt x="65" y="1827"/>
                      </a:lnTo>
                      <a:lnTo>
                        <a:pt x="80" y="1798"/>
                      </a:lnTo>
                      <a:lnTo>
                        <a:pt x="95" y="1770"/>
                      </a:lnTo>
                      <a:lnTo>
                        <a:pt x="112" y="1741"/>
                      </a:lnTo>
                      <a:lnTo>
                        <a:pt x="130" y="1715"/>
                      </a:lnTo>
                      <a:lnTo>
                        <a:pt x="150" y="1689"/>
                      </a:lnTo>
                      <a:lnTo>
                        <a:pt x="171" y="1664"/>
                      </a:lnTo>
                      <a:lnTo>
                        <a:pt x="193" y="1641"/>
                      </a:lnTo>
                      <a:lnTo>
                        <a:pt x="216" y="1617"/>
                      </a:lnTo>
                      <a:lnTo>
                        <a:pt x="239" y="1596"/>
                      </a:lnTo>
                      <a:lnTo>
                        <a:pt x="265" y="1574"/>
                      </a:lnTo>
                      <a:lnTo>
                        <a:pt x="290" y="1555"/>
                      </a:lnTo>
                      <a:lnTo>
                        <a:pt x="317" y="1537"/>
                      </a:lnTo>
                      <a:lnTo>
                        <a:pt x="345" y="1520"/>
                      </a:lnTo>
                      <a:lnTo>
                        <a:pt x="374" y="1504"/>
                      </a:lnTo>
                      <a:lnTo>
                        <a:pt x="402" y="1489"/>
                      </a:lnTo>
                      <a:lnTo>
                        <a:pt x="433" y="1477"/>
                      </a:lnTo>
                      <a:lnTo>
                        <a:pt x="463" y="1465"/>
                      </a:lnTo>
                      <a:lnTo>
                        <a:pt x="495" y="1454"/>
                      </a:lnTo>
                      <a:lnTo>
                        <a:pt x="527" y="1445"/>
                      </a:lnTo>
                      <a:lnTo>
                        <a:pt x="560" y="1438"/>
                      </a:lnTo>
                      <a:lnTo>
                        <a:pt x="593" y="1432"/>
                      </a:lnTo>
                      <a:lnTo>
                        <a:pt x="627" y="1428"/>
                      </a:lnTo>
                      <a:lnTo>
                        <a:pt x="661" y="1426"/>
                      </a:lnTo>
                      <a:lnTo>
                        <a:pt x="653" y="1401"/>
                      </a:lnTo>
                      <a:lnTo>
                        <a:pt x="645" y="1378"/>
                      </a:lnTo>
                      <a:lnTo>
                        <a:pt x="639" y="1354"/>
                      </a:lnTo>
                      <a:lnTo>
                        <a:pt x="634" y="1328"/>
                      </a:lnTo>
                      <a:lnTo>
                        <a:pt x="630" y="1303"/>
                      </a:lnTo>
                      <a:lnTo>
                        <a:pt x="627" y="1277"/>
                      </a:lnTo>
                      <a:lnTo>
                        <a:pt x="625" y="1251"/>
                      </a:lnTo>
                      <a:lnTo>
                        <a:pt x="624" y="1224"/>
                      </a:lnTo>
                      <a:lnTo>
                        <a:pt x="625" y="1196"/>
                      </a:lnTo>
                      <a:lnTo>
                        <a:pt x="627" y="1166"/>
                      </a:lnTo>
                      <a:lnTo>
                        <a:pt x="631" y="1138"/>
                      </a:lnTo>
                      <a:lnTo>
                        <a:pt x="636" y="1110"/>
                      </a:lnTo>
                      <a:lnTo>
                        <a:pt x="642" y="1083"/>
                      </a:lnTo>
                      <a:lnTo>
                        <a:pt x="650" y="1056"/>
                      </a:lnTo>
                      <a:lnTo>
                        <a:pt x="659" y="1029"/>
                      </a:lnTo>
                      <a:lnTo>
                        <a:pt x="669" y="1004"/>
                      </a:lnTo>
                      <a:lnTo>
                        <a:pt x="680" y="978"/>
                      </a:lnTo>
                      <a:lnTo>
                        <a:pt x="693" y="954"/>
                      </a:lnTo>
                      <a:lnTo>
                        <a:pt x="707" y="930"/>
                      </a:lnTo>
                      <a:lnTo>
                        <a:pt x="722" y="907"/>
                      </a:lnTo>
                      <a:lnTo>
                        <a:pt x="737" y="885"/>
                      </a:lnTo>
                      <a:lnTo>
                        <a:pt x="754" y="863"/>
                      </a:lnTo>
                      <a:lnTo>
                        <a:pt x="772" y="843"/>
                      </a:lnTo>
                      <a:lnTo>
                        <a:pt x="791" y="824"/>
                      </a:lnTo>
                      <a:lnTo>
                        <a:pt x="810" y="804"/>
                      </a:lnTo>
                      <a:lnTo>
                        <a:pt x="831" y="787"/>
                      </a:lnTo>
                      <a:lnTo>
                        <a:pt x="853" y="770"/>
                      </a:lnTo>
                      <a:lnTo>
                        <a:pt x="875" y="753"/>
                      </a:lnTo>
                      <a:lnTo>
                        <a:pt x="898" y="739"/>
                      </a:lnTo>
                      <a:lnTo>
                        <a:pt x="921" y="725"/>
                      </a:lnTo>
                      <a:lnTo>
                        <a:pt x="946" y="713"/>
                      </a:lnTo>
                      <a:lnTo>
                        <a:pt x="971" y="701"/>
                      </a:lnTo>
                      <a:lnTo>
                        <a:pt x="998" y="691"/>
                      </a:lnTo>
                      <a:lnTo>
                        <a:pt x="1023" y="682"/>
                      </a:lnTo>
                      <a:lnTo>
                        <a:pt x="1051" y="675"/>
                      </a:lnTo>
                      <a:lnTo>
                        <a:pt x="1078" y="668"/>
                      </a:lnTo>
                      <a:lnTo>
                        <a:pt x="1106" y="664"/>
                      </a:lnTo>
                      <a:lnTo>
                        <a:pt x="1134" y="660"/>
                      </a:lnTo>
                      <a:lnTo>
                        <a:pt x="1164" y="658"/>
                      </a:lnTo>
                      <a:lnTo>
                        <a:pt x="1192" y="657"/>
                      </a:lnTo>
                      <a:lnTo>
                        <a:pt x="1225" y="658"/>
                      </a:lnTo>
                      <a:lnTo>
                        <a:pt x="1257" y="661"/>
                      </a:lnTo>
                      <a:lnTo>
                        <a:pt x="1289" y="665"/>
                      </a:lnTo>
                      <a:lnTo>
                        <a:pt x="1319" y="671"/>
                      </a:lnTo>
                      <a:lnTo>
                        <a:pt x="1350" y="679"/>
                      </a:lnTo>
                      <a:lnTo>
                        <a:pt x="1379" y="688"/>
                      </a:lnTo>
                      <a:lnTo>
                        <a:pt x="1408" y="699"/>
                      </a:lnTo>
                      <a:lnTo>
                        <a:pt x="1435" y="712"/>
                      </a:lnTo>
                      <a:lnTo>
                        <a:pt x="1463" y="725"/>
                      </a:lnTo>
                      <a:lnTo>
                        <a:pt x="1489" y="740"/>
                      </a:lnTo>
                      <a:lnTo>
                        <a:pt x="1515" y="757"/>
                      </a:lnTo>
                      <a:lnTo>
                        <a:pt x="1539" y="775"/>
                      </a:lnTo>
                      <a:lnTo>
                        <a:pt x="1563" y="794"/>
                      </a:lnTo>
                      <a:lnTo>
                        <a:pt x="1585" y="814"/>
                      </a:lnTo>
                      <a:lnTo>
                        <a:pt x="1606" y="836"/>
                      </a:lnTo>
                      <a:lnTo>
                        <a:pt x="1627" y="858"/>
                      </a:lnTo>
                      <a:lnTo>
                        <a:pt x="1638" y="812"/>
                      </a:lnTo>
                      <a:lnTo>
                        <a:pt x="1651" y="768"/>
                      </a:lnTo>
                      <a:lnTo>
                        <a:pt x="1665" y="724"/>
                      </a:lnTo>
                      <a:lnTo>
                        <a:pt x="1683" y="681"/>
                      </a:lnTo>
                      <a:lnTo>
                        <a:pt x="1701" y="638"/>
                      </a:lnTo>
                      <a:lnTo>
                        <a:pt x="1721" y="597"/>
                      </a:lnTo>
                      <a:lnTo>
                        <a:pt x="1743" y="557"/>
                      </a:lnTo>
                      <a:lnTo>
                        <a:pt x="1766" y="517"/>
                      </a:lnTo>
                      <a:lnTo>
                        <a:pt x="1792" y="480"/>
                      </a:lnTo>
                      <a:lnTo>
                        <a:pt x="1818" y="442"/>
                      </a:lnTo>
                      <a:lnTo>
                        <a:pt x="1846" y="406"/>
                      </a:lnTo>
                      <a:lnTo>
                        <a:pt x="1875" y="372"/>
                      </a:lnTo>
                      <a:lnTo>
                        <a:pt x="1906" y="338"/>
                      </a:lnTo>
                      <a:lnTo>
                        <a:pt x="1938" y="306"/>
                      </a:lnTo>
                      <a:lnTo>
                        <a:pt x="1972" y="275"/>
                      </a:lnTo>
                      <a:lnTo>
                        <a:pt x="2006" y="246"/>
                      </a:lnTo>
                      <a:lnTo>
                        <a:pt x="2042" y="218"/>
                      </a:lnTo>
                      <a:lnTo>
                        <a:pt x="2080" y="192"/>
                      </a:lnTo>
                      <a:lnTo>
                        <a:pt x="2117" y="166"/>
                      </a:lnTo>
                      <a:lnTo>
                        <a:pt x="2157" y="143"/>
                      </a:lnTo>
                      <a:lnTo>
                        <a:pt x="2197" y="121"/>
                      </a:lnTo>
                      <a:lnTo>
                        <a:pt x="2239" y="101"/>
                      </a:lnTo>
                      <a:lnTo>
                        <a:pt x="2281" y="83"/>
                      </a:lnTo>
                      <a:lnTo>
                        <a:pt x="2324" y="66"/>
                      </a:lnTo>
                      <a:lnTo>
                        <a:pt x="2368" y="51"/>
                      </a:lnTo>
                      <a:lnTo>
                        <a:pt x="2413" y="38"/>
                      </a:lnTo>
                      <a:lnTo>
                        <a:pt x="2458" y="27"/>
                      </a:lnTo>
                      <a:lnTo>
                        <a:pt x="2505" y="18"/>
                      </a:lnTo>
                      <a:lnTo>
                        <a:pt x="2552" y="11"/>
                      </a:lnTo>
                      <a:lnTo>
                        <a:pt x="2600" y="5"/>
                      </a:lnTo>
                      <a:lnTo>
                        <a:pt x="2648" y="2"/>
                      </a:lnTo>
                      <a:lnTo>
                        <a:pt x="2697" y="0"/>
                      </a:lnTo>
                      <a:lnTo>
                        <a:pt x="2754" y="2"/>
                      </a:lnTo>
                      <a:lnTo>
                        <a:pt x="2809" y="6"/>
                      </a:lnTo>
                      <a:lnTo>
                        <a:pt x="2864" y="14"/>
                      </a:lnTo>
                      <a:lnTo>
                        <a:pt x="2918" y="23"/>
                      </a:lnTo>
                      <a:lnTo>
                        <a:pt x="2970" y="35"/>
                      </a:lnTo>
                      <a:lnTo>
                        <a:pt x="3023" y="50"/>
                      </a:lnTo>
                      <a:lnTo>
                        <a:pt x="3074" y="68"/>
                      </a:lnTo>
                      <a:lnTo>
                        <a:pt x="3124" y="87"/>
                      </a:lnTo>
                      <a:lnTo>
                        <a:pt x="3172" y="109"/>
                      </a:lnTo>
                      <a:lnTo>
                        <a:pt x="3220" y="133"/>
                      </a:lnTo>
                      <a:lnTo>
                        <a:pt x="3266" y="159"/>
                      </a:lnTo>
                      <a:lnTo>
                        <a:pt x="3309" y="188"/>
                      </a:lnTo>
                      <a:lnTo>
                        <a:pt x="3353" y="218"/>
                      </a:lnTo>
                      <a:lnTo>
                        <a:pt x="3394" y="251"/>
                      </a:lnTo>
                      <a:lnTo>
                        <a:pt x="3434" y="285"/>
                      </a:lnTo>
                      <a:lnTo>
                        <a:pt x="3472" y="322"/>
                      </a:lnTo>
                      <a:lnTo>
                        <a:pt x="3509" y="360"/>
                      </a:lnTo>
                      <a:lnTo>
                        <a:pt x="3543" y="399"/>
                      </a:lnTo>
                      <a:lnTo>
                        <a:pt x="3575" y="441"/>
                      </a:lnTo>
                      <a:lnTo>
                        <a:pt x="3606" y="484"/>
                      </a:lnTo>
                      <a:lnTo>
                        <a:pt x="3634" y="528"/>
                      </a:lnTo>
                      <a:lnTo>
                        <a:pt x="3661" y="574"/>
                      </a:lnTo>
                      <a:lnTo>
                        <a:pt x="3685" y="622"/>
                      </a:lnTo>
                      <a:lnTo>
                        <a:pt x="3707" y="670"/>
                      </a:lnTo>
                      <a:lnTo>
                        <a:pt x="3727" y="720"/>
                      </a:lnTo>
                      <a:lnTo>
                        <a:pt x="3744" y="771"/>
                      </a:lnTo>
                      <a:lnTo>
                        <a:pt x="3758" y="823"/>
                      </a:lnTo>
                      <a:lnTo>
                        <a:pt x="3771" y="875"/>
                      </a:lnTo>
                      <a:lnTo>
                        <a:pt x="3781" y="929"/>
                      </a:lnTo>
                      <a:lnTo>
                        <a:pt x="3788" y="984"/>
                      </a:lnTo>
                      <a:lnTo>
                        <a:pt x="3792" y="1040"/>
                      </a:lnTo>
                      <a:lnTo>
                        <a:pt x="3793" y="1096"/>
                      </a:lnTo>
                      <a:lnTo>
                        <a:pt x="3793" y="1117"/>
                      </a:lnTo>
                      <a:lnTo>
                        <a:pt x="3793" y="1136"/>
                      </a:lnTo>
                      <a:lnTo>
                        <a:pt x="3792" y="1155"/>
                      </a:lnTo>
                      <a:lnTo>
                        <a:pt x="3791" y="1175"/>
                      </a:lnTo>
                      <a:lnTo>
                        <a:pt x="3789" y="1194"/>
                      </a:lnTo>
                      <a:lnTo>
                        <a:pt x="3787" y="1213"/>
                      </a:lnTo>
                      <a:lnTo>
                        <a:pt x="3785" y="1232"/>
                      </a:lnTo>
                      <a:lnTo>
                        <a:pt x="3783" y="12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endParaRPr lang="en-US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160" name="iśḷiḍe">
                  <a:extLst>
                    <a:ext uri="{FF2B5EF4-FFF2-40B4-BE49-F238E27FC236}">
                      <a16:creationId xmlns:a16="http://schemas.microsoft.com/office/drawing/2014/main" id="{99B1729E-A5D7-4F92-92ED-5C61AC1AE05E}"/>
                    </a:ext>
                  </a:extLst>
                </p:cNvPr>
                <p:cNvSpPr/>
                <p:nvPr/>
              </p:nvSpPr>
              <p:spPr>
                <a:xfrm>
                  <a:off x="1059745" y="2443365"/>
                  <a:ext cx="265971" cy="292677"/>
                </a:xfrm>
                <a:custGeom>
                  <a:avLst/>
                  <a:gdLst>
                    <a:gd name="T0" fmla="*/ 462 w 473"/>
                    <a:gd name="T1" fmla="*/ 99 h 521"/>
                    <a:gd name="T2" fmla="*/ 442 w 473"/>
                    <a:gd name="T3" fmla="*/ 82 h 521"/>
                    <a:gd name="T4" fmla="*/ 345 w 473"/>
                    <a:gd name="T5" fmla="*/ 130 h 521"/>
                    <a:gd name="T6" fmla="*/ 379 w 473"/>
                    <a:gd name="T7" fmla="*/ 27 h 521"/>
                    <a:gd name="T8" fmla="*/ 359 w 473"/>
                    <a:gd name="T9" fmla="*/ 10 h 521"/>
                    <a:gd name="T10" fmla="*/ 290 w 473"/>
                    <a:gd name="T11" fmla="*/ 49 h 521"/>
                    <a:gd name="T12" fmla="*/ 242 w 473"/>
                    <a:gd name="T13" fmla="*/ 105 h 521"/>
                    <a:gd name="T14" fmla="*/ 249 w 473"/>
                    <a:gd name="T15" fmla="*/ 209 h 521"/>
                    <a:gd name="T16" fmla="*/ 234 w 473"/>
                    <a:gd name="T17" fmla="*/ 225 h 521"/>
                    <a:gd name="T18" fmla="*/ 132 w 473"/>
                    <a:gd name="T19" fmla="*/ 91 h 521"/>
                    <a:gd name="T20" fmla="*/ 138 w 473"/>
                    <a:gd name="T21" fmla="*/ 58 h 521"/>
                    <a:gd name="T22" fmla="*/ 73 w 473"/>
                    <a:gd name="T23" fmla="*/ 31 h 521"/>
                    <a:gd name="T24" fmla="*/ 50 w 473"/>
                    <a:gd name="T25" fmla="*/ 51 h 521"/>
                    <a:gd name="T26" fmla="*/ 57 w 473"/>
                    <a:gd name="T27" fmla="*/ 115 h 521"/>
                    <a:gd name="T28" fmla="*/ 96 w 473"/>
                    <a:gd name="T29" fmla="*/ 120 h 521"/>
                    <a:gd name="T30" fmla="*/ 194 w 473"/>
                    <a:gd name="T31" fmla="*/ 249 h 521"/>
                    <a:gd name="T32" fmla="*/ 153 w 473"/>
                    <a:gd name="T33" fmla="*/ 262 h 521"/>
                    <a:gd name="T34" fmla="*/ 0 w 473"/>
                    <a:gd name="T35" fmla="*/ 440 h 521"/>
                    <a:gd name="T36" fmla="*/ 58 w 473"/>
                    <a:gd name="T37" fmla="*/ 490 h 521"/>
                    <a:gd name="T38" fmla="*/ 117 w 473"/>
                    <a:gd name="T39" fmla="*/ 486 h 521"/>
                    <a:gd name="T40" fmla="*/ 253 w 473"/>
                    <a:gd name="T41" fmla="*/ 327 h 521"/>
                    <a:gd name="T42" fmla="*/ 287 w 473"/>
                    <a:gd name="T43" fmla="*/ 372 h 521"/>
                    <a:gd name="T44" fmla="*/ 288 w 473"/>
                    <a:gd name="T45" fmla="*/ 423 h 521"/>
                    <a:gd name="T46" fmla="*/ 362 w 473"/>
                    <a:gd name="T47" fmla="*/ 521 h 521"/>
                    <a:gd name="T48" fmla="*/ 417 w 473"/>
                    <a:gd name="T49" fmla="*/ 480 h 521"/>
                    <a:gd name="T50" fmla="*/ 416 w 473"/>
                    <a:gd name="T51" fmla="*/ 429 h 521"/>
                    <a:gd name="T52" fmla="*/ 342 w 473"/>
                    <a:gd name="T53" fmla="*/ 330 h 521"/>
                    <a:gd name="T54" fmla="*/ 324 w 473"/>
                    <a:gd name="T55" fmla="*/ 343 h 521"/>
                    <a:gd name="T56" fmla="*/ 261 w 473"/>
                    <a:gd name="T57" fmla="*/ 261 h 521"/>
                    <a:gd name="T58" fmla="*/ 281 w 473"/>
                    <a:gd name="T59" fmla="*/ 237 h 521"/>
                    <a:gd name="T60" fmla="*/ 385 w 473"/>
                    <a:gd name="T61" fmla="*/ 229 h 521"/>
                    <a:gd name="T62" fmla="*/ 434 w 473"/>
                    <a:gd name="T63" fmla="*/ 172 h 521"/>
                    <a:gd name="T64" fmla="*/ 462 w 473"/>
                    <a:gd name="T65" fmla="*/ 99 h 521"/>
                    <a:gd name="T66" fmla="*/ 109 w 473"/>
                    <a:gd name="T67" fmla="*/ 443 h 521"/>
                    <a:gd name="T68" fmla="*/ 73 w 473"/>
                    <a:gd name="T69" fmla="*/ 446 h 521"/>
                    <a:gd name="T70" fmla="*/ 70 w 473"/>
                    <a:gd name="T71" fmla="*/ 410 h 521"/>
                    <a:gd name="T72" fmla="*/ 106 w 473"/>
                    <a:gd name="T73" fmla="*/ 407 h 521"/>
                    <a:gd name="T74" fmla="*/ 109 w 473"/>
                    <a:gd name="T75" fmla="*/ 443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73" h="521">
                      <a:moveTo>
                        <a:pt x="462" y="99"/>
                      </a:moveTo>
                      <a:lnTo>
                        <a:pt x="442" y="82"/>
                      </a:lnTo>
                      <a:cubicBezTo>
                        <a:pt x="400" y="121"/>
                        <a:pt x="382" y="162"/>
                        <a:pt x="345" y="130"/>
                      </a:cubicBezTo>
                      <a:cubicBezTo>
                        <a:pt x="308" y="98"/>
                        <a:pt x="346" y="75"/>
                        <a:pt x="379" y="27"/>
                      </a:cubicBezTo>
                      <a:cubicBezTo>
                        <a:pt x="379" y="27"/>
                        <a:pt x="370" y="19"/>
                        <a:pt x="359" y="10"/>
                      </a:cubicBezTo>
                      <a:cubicBezTo>
                        <a:pt x="348" y="0"/>
                        <a:pt x="317" y="18"/>
                        <a:pt x="290" y="49"/>
                      </a:cubicBezTo>
                      <a:lnTo>
                        <a:pt x="242" y="105"/>
                      </a:lnTo>
                      <a:cubicBezTo>
                        <a:pt x="215" y="136"/>
                        <a:pt x="218" y="182"/>
                        <a:pt x="249" y="209"/>
                      </a:cubicBezTo>
                      <a:lnTo>
                        <a:pt x="234" y="225"/>
                      </a:lnTo>
                      <a:lnTo>
                        <a:pt x="132" y="91"/>
                      </a:lnTo>
                      <a:cubicBezTo>
                        <a:pt x="137" y="79"/>
                        <a:pt x="150" y="67"/>
                        <a:pt x="138" y="58"/>
                      </a:cubicBezTo>
                      <a:lnTo>
                        <a:pt x="73" y="31"/>
                      </a:lnTo>
                      <a:lnTo>
                        <a:pt x="50" y="51"/>
                      </a:lnTo>
                      <a:cubicBezTo>
                        <a:pt x="50" y="51"/>
                        <a:pt x="57" y="115"/>
                        <a:pt x="57" y="115"/>
                      </a:cubicBezTo>
                      <a:cubicBezTo>
                        <a:pt x="63" y="131"/>
                        <a:pt x="82" y="125"/>
                        <a:pt x="96" y="120"/>
                      </a:cubicBezTo>
                      <a:lnTo>
                        <a:pt x="194" y="249"/>
                      </a:lnTo>
                      <a:cubicBezTo>
                        <a:pt x="179" y="246"/>
                        <a:pt x="164" y="250"/>
                        <a:pt x="153" y="262"/>
                      </a:cubicBezTo>
                      <a:lnTo>
                        <a:pt x="0" y="440"/>
                      </a:lnTo>
                      <a:lnTo>
                        <a:pt x="58" y="490"/>
                      </a:lnTo>
                      <a:cubicBezTo>
                        <a:pt x="75" y="505"/>
                        <a:pt x="102" y="503"/>
                        <a:pt x="117" y="486"/>
                      </a:cubicBezTo>
                      <a:lnTo>
                        <a:pt x="253" y="327"/>
                      </a:lnTo>
                      <a:lnTo>
                        <a:pt x="287" y="372"/>
                      </a:lnTo>
                      <a:cubicBezTo>
                        <a:pt x="271" y="386"/>
                        <a:pt x="274" y="405"/>
                        <a:pt x="288" y="423"/>
                      </a:cubicBezTo>
                      <a:lnTo>
                        <a:pt x="362" y="521"/>
                      </a:lnTo>
                      <a:lnTo>
                        <a:pt x="417" y="480"/>
                      </a:lnTo>
                      <a:cubicBezTo>
                        <a:pt x="435" y="466"/>
                        <a:pt x="430" y="447"/>
                        <a:pt x="416" y="429"/>
                      </a:cubicBezTo>
                      <a:lnTo>
                        <a:pt x="342" y="330"/>
                      </a:lnTo>
                      <a:lnTo>
                        <a:pt x="324" y="343"/>
                      </a:lnTo>
                      <a:lnTo>
                        <a:pt x="261" y="261"/>
                      </a:lnTo>
                      <a:lnTo>
                        <a:pt x="281" y="237"/>
                      </a:lnTo>
                      <a:cubicBezTo>
                        <a:pt x="313" y="263"/>
                        <a:pt x="359" y="259"/>
                        <a:pt x="385" y="229"/>
                      </a:cubicBezTo>
                      <a:lnTo>
                        <a:pt x="434" y="172"/>
                      </a:lnTo>
                      <a:cubicBezTo>
                        <a:pt x="461" y="141"/>
                        <a:pt x="473" y="108"/>
                        <a:pt x="462" y="99"/>
                      </a:cubicBezTo>
                      <a:close/>
                      <a:moveTo>
                        <a:pt x="109" y="443"/>
                      </a:moveTo>
                      <a:cubicBezTo>
                        <a:pt x="100" y="454"/>
                        <a:pt x="84" y="455"/>
                        <a:pt x="73" y="446"/>
                      </a:cubicBezTo>
                      <a:cubicBezTo>
                        <a:pt x="62" y="437"/>
                        <a:pt x="61" y="420"/>
                        <a:pt x="70" y="410"/>
                      </a:cubicBezTo>
                      <a:cubicBezTo>
                        <a:pt x="80" y="399"/>
                        <a:pt x="96" y="398"/>
                        <a:pt x="106" y="407"/>
                      </a:cubicBezTo>
                      <a:cubicBezTo>
                        <a:pt x="117" y="416"/>
                        <a:pt x="118" y="432"/>
                        <a:pt x="109" y="4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endParaRPr lang="zh-CN" altLang="en-US"/>
                </a:p>
              </p:txBody>
            </p:sp>
          </p:grpSp>
          <p:grpSp>
            <p:nvGrpSpPr>
              <p:cNvPr id="156" name="i$ḻïḑè">
                <a:extLst>
                  <a:ext uri="{FF2B5EF4-FFF2-40B4-BE49-F238E27FC236}">
                    <a16:creationId xmlns:a16="http://schemas.microsoft.com/office/drawing/2014/main" id="{DAFF8D25-2900-406C-801F-D06FBA8DEDFA}"/>
                  </a:ext>
                </a:extLst>
              </p:cNvPr>
              <p:cNvGrpSpPr/>
              <p:nvPr/>
            </p:nvGrpSpPr>
            <p:grpSpPr>
              <a:xfrm>
                <a:off x="673100" y="2962962"/>
                <a:ext cx="3455651" cy="1086937"/>
                <a:chOff x="673100" y="2835564"/>
                <a:chExt cx="3206173" cy="1086937"/>
              </a:xfrm>
              <a:noFill/>
            </p:grpSpPr>
            <p:sp>
              <p:nvSpPr>
                <p:cNvPr id="157" name="ïśḷïd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290745"/>
                  <a:ext cx="3206173" cy="6317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58" name="ïšḷïdé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835564"/>
                  <a:ext cx="3206173" cy="4551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48" name="íśḻiďé">
              <a:extLst>
                <a:ext uri="{FF2B5EF4-FFF2-40B4-BE49-F238E27FC236}">
                  <a16:creationId xmlns:a16="http://schemas.microsoft.com/office/drawing/2014/main" id="{E659BC19-696D-4629-BC15-2A90EC7E7C7A}"/>
                </a:ext>
              </a:extLst>
            </p:cNvPr>
            <p:cNvGrpSpPr/>
            <p:nvPr/>
          </p:nvGrpSpPr>
          <p:grpSpPr>
            <a:xfrm>
              <a:off x="8063249" y="2424959"/>
              <a:ext cx="3455651" cy="1624940"/>
              <a:chOff x="8063249" y="2424959"/>
              <a:chExt cx="3455651" cy="1624940"/>
            </a:xfrm>
          </p:grpSpPr>
          <p:grpSp>
            <p:nvGrpSpPr>
              <p:cNvPr id="149" name="îšḷîde">
                <a:extLst>
                  <a:ext uri="{FF2B5EF4-FFF2-40B4-BE49-F238E27FC236}">
                    <a16:creationId xmlns:a16="http://schemas.microsoft.com/office/drawing/2014/main" id="{CF3D35BF-070E-47AB-85E3-0D26B233F626}"/>
                  </a:ext>
                </a:extLst>
              </p:cNvPr>
              <p:cNvGrpSpPr/>
              <p:nvPr/>
            </p:nvGrpSpPr>
            <p:grpSpPr>
              <a:xfrm>
                <a:off x="8063249" y="2424959"/>
                <a:ext cx="909954" cy="510396"/>
                <a:chOff x="10608946" y="2297561"/>
                <a:chExt cx="909954" cy="510396"/>
              </a:xfrm>
            </p:grpSpPr>
            <p:sp>
              <p:nvSpPr>
                <p:cNvPr id="153" name="íṥḻiḋé">
                  <a:extLst>
                    <a:ext uri="{FF2B5EF4-FFF2-40B4-BE49-F238E27FC236}">
                      <a16:creationId xmlns:a16="http://schemas.microsoft.com/office/drawing/2014/main" id="{AD2184E5-84DD-44FB-A248-281E4B3B05A8}"/>
                    </a:ext>
                  </a:extLst>
                </p:cNvPr>
                <p:cNvSpPr/>
                <p:nvPr/>
              </p:nvSpPr>
              <p:spPr bwMode="auto">
                <a:xfrm>
                  <a:off x="10608946" y="2297561"/>
                  <a:ext cx="909954" cy="510396"/>
                </a:xfrm>
                <a:custGeom>
                  <a:avLst/>
                  <a:gdLst>
                    <a:gd name="T0" fmla="*/ 3938 w 4545"/>
                    <a:gd name="T1" fmla="*/ 1277 h 2801"/>
                    <a:gd name="T2" fmla="*/ 4116 w 4545"/>
                    <a:gd name="T3" fmla="*/ 1349 h 2801"/>
                    <a:gd name="T4" fmla="*/ 4270 w 4545"/>
                    <a:gd name="T5" fmla="*/ 1457 h 2801"/>
                    <a:gd name="T6" fmla="*/ 4396 w 4545"/>
                    <a:gd name="T7" fmla="*/ 1599 h 2801"/>
                    <a:gd name="T8" fmla="*/ 4486 w 4545"/>
                    <a:gd name="T9" fmla="*/ 1765 h 2801"/>
                    <a:gd name="T10" fmla="*/ 4537 w 4545"/>
                    <a:gd name="T11" fmla="*/ 1953 h 2801"/>
                    <a:gd name="T12" fmla="*/ 4543 w 4545"/>
                    <a:gd name="T13" fmla="*/ 2131 h 2801"/>
                    <a:gd name="T14" fmla="*/ 4521 w 4545"/>
                    <a:gd name="T15" fmla="*/ 2272 h 2801"/>
                    <a:gd name="T16" fmla="*/ 4476 w 4545"/>
                    <a:gd name="T17" fmla="*/ 2405 h 2801"/>
                    <a:gd name="T18" fmla="*/ 4409 w 4545"/>
                    <a:gd name="T19" fmla="*/ 2526 h 2801"/>
                    <a:gd name="T20" fmla="*/ 4324 w 4545"/>
                    <a:gd name="T21" fmla="*/ 2634 h 2801"/>
                    <a:gd name="T22" fmla="*/ 4224 w 4545"/>
                    <a:gd name="T23" fmla="*/ 2726 h 2801"/>
                    <a:gd name="T24" fmla="*/ 4107 w 4545"/>
                    <a:gd name="T25" fmla="*/ 2801 h 2801"/>
                    <a:gd name="T26" fmla="*/ 548 w 4545"/>
                    <a:gd name="T27" fmla="*/ 2801 h 2801"/>
                    <a:gd name="T28" fmla="*/ 407 w 4545"/>
                    <a:gd name="T29" fmla="*/ 2754 h 2801"/>
                    <a:gd name="T30" fmla="*/ 282 w 4545"/>
                    <a:gd name="T31" fmla="*/ 2679 h 2801"/>
                    <a:gd name="T32" fmla="*/ 175 w 4545"/>
                    <a:gd name="T33" fmla="*/ 2582 h 2801"/>
                    <a:gd name="T34" fmla="*/ 91 w 4545"/>
                    <a:gd name="T35" fmla="*/ 2464 h 2801"/>
                    <a:gd name="T36" fmla="*/ 33 w 4545"/>
                    <a:gd name="T37" fmla="*/ 2329 h 2801"/>
                    <a:gd name="T38" fmla="*/ 3 w 4545"/>
                    <a:gd name="T39" fmla="*/ 2182 h 2801"/>
                    <a:gd name="T40" fmla="*/ 8 w 4545"/>
                    <a:gd name="T41" fmla="*/ 2018 h 2801"/>
                    <a:gd name="T42" fmla="*/ 52 w 4545"/>
                    <a:gd name="T43" fmla="*/ 1857 h 2801"/>
                    <a:gd name="T44" fmla="*/ 130 w 4545"/>
                    <a:gd name="T45" fmla="*/ 1715 h 2801"/>
                    <a:gd name="T46" fmla="*/ 239 w 4545"/>
                    <a:gd name="T47" fmla="*/ 1596 h 2801"/>
                    <a:gd name="T48" fmla="*/ 374 w 4545"/>
                    <a:gd name="T49" fmla="*/ 1504 h 2801"/>
                    <a:gd name="T50" fmla="*/ 527 w 4545"/>
                    <a:gd name="T51" fmla="*/ 1445 h 2801"/>
                    <a:gd name="T52" fmla="*/ 653 w 4545"/>
                    <a:gd name="T53" fmla="*/ 1401 h 2801"/>
                    <a:gd name="T54" fmla="*/ 627 w 4545"/>
                    <a:gd name="T55" fmla="*/ 1277 h 2801"/>
                    <a:gd name="T56" fmla="*/ 631 w 4545"/>
                    <a:gd name="T57" fmla="*/ 1138 h 2801"/>
                    <a:gd name="T58" fmla="*/ 669 w 4545"/>
                    <a:gd name="T59" fmla="*/ 1004 h 2801"/>
                    <a:gd name="T60" fmla="*/ 737 w 4545"/>
                    <a:gd name="T61" fmla="*/ 885 h 2801"/>
                    <a:gd name="T62" fmla="*/ 831 w 4545"/>
                    <a:gd name="T63" fmla="*/ 787 h 2801"/>
                    <a:gd name="T64" fmla="*/ 946 w 4545"/>
                    <a:gd name="T65" fmla="*/ 713 h 2801"/>
                    <a:gd name="T66" fmla="*/ 1078 w 4545"/>
                    <a:gd name="T67" fmla="*/ 668 h 2801"/>
                    <a:gd name="T68" fmla="*/ 1225 w 4545"/>
                    <a:gd name="T69" fmla="*/ 658 h 2801"/>
                    <a:gd name="T70" fmla="*/ 1379 w 4545"/>
                    <a:gd name="T71" fmla="*/ 688 h 2801"/>
                    <a:gd name="T72" fmla="*/ 1515 w 4545"/>
                    <a:gd name="T73" fmla="*/ 757 h 2801"/>
                    <a:gd name="T74" fmla="*/ 1627 w 4545"/>
                    <a:gd name="T75" fmla="*/ 858 h 2801"/>
                    <a:gd name="T76" fmla="*/ 1701 w 4545"/>
                    <a:gd name="T77" fmla="*/ 638 h 2801"/>
                    <a:gd name="T78" fmla="*/ 1818 w 4545"/>
                    <a:gd name="T79" fmla="*/ 442 h 2801"/>
                    <a:gd name="T80" fmla="*/ 1972 w 4545"/>
                    <a:gd name="T81" fmla="*/ 275 h 2801"/>
                    <a:gd name="T82" fmla="*/ 2157 w 4545"/>
                    <a:gd name="T83" fmla="*/ 143 h 2801"/>
                    <a:gd name="T84" fmla="*/ 2368 w 4545"/>
                    <a:gd name="T85" fmla="*/ 51 h 2801"/>
                    <a:gd name="T86" fmla="*/ 2600 w 4545"/>
                    <a:gd name="T87" fmla="*/ 5 h 2801"/>
                    <a:gd name="T88" fmla="*/ 2864 w 4545"/>
                    <a:gd name="T89" fmla="*/ 14 h 2801"/>
                    <a:gd name="T90" fmla="*/ 3124 w 4545"/>
                    <a:gd name="T91" fmla="*/ 87 h 2801"/>
                    <a:gd name="T92" fmla="*/ 3353 w 4545"/>
                    <a:gd name="T93" fmla="*/ 218 h 2801"/>
                    <a:gd name="T94" fmla="*/ 3543 w 4545"/>
                    <a:gd name="T95" fmla="*/ 399 h 2801"/>
                    <a:gd name="T96" fmla="*/ 3685 w 4545"/>
                    <a:gd name="T97" fmla="*/ 622 h 2801"/>
                    <a:gd name="T98" fmla="*/ 3771 w 4545"/>
                    <a:gd name="T99" fmla="*/ 875 h 2801"/>
                    <a:gd name="T100" fmla="*/ 3793 w 4545"/>
                    <a:gd name="T101" fmla="*/ 1117 h 2801"/>
                    <a:gd name="T102" fmla="*/ 3787 w 4545"/>
                    <a:gd name="T103" fmla="*/ 1213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45" h="2801">
                      <a:moveTo>
                        <a:pt x="3783" y="1251"/>
                      </a:moveTo>
                      <a:lnTo>
                        <a:pt x="3822" y="1255"/>
                      </a:lnTo>
                      <a:lnTo>
                        <a:pt x="3861" y="1260"/>
                      </a:lnTo>
                      <a:lnTo>
                        <a:pt x="3900" y="1268"/>
                      </a:lnTo>
                      <a:lnTo>
                        <a:pt x="3938" y="1277"/>
                      </a:lnTo>
                      <a:lnTo>
                        <a:pt x="3975" y="1289"/>
                      </a:lnTo>
                      <a:lnTo>
                        <a:pt x="4011" y="1301"/>
                      </a:lnTo>
                      <a:lnTo>
                        <a:pt x="4046" y="1315"/>
                      </a:lnTo>
                      <a:lnTo>
                        <a:pt x="4082" y="1331"/>
                      </a:lnTo>
                      <a:lnTo>
                        <a:pt x="4116" y="1349"/>
                      </a:lnTo>
                      <a:lnTo>
                        <a:pt x="4148" y="1368"/>
                      </a:lnTo>
                      <a:lnTo>
                        <a:pt x="4181" y="1388"/>
                      </a:lnTo>
                      <a:lnTo>
                        <a:pt x="4211" y="1410"/>
                      </a:lnTo>
                      <a:lnTo>
                        <a:pt x="4241" y="1433"/>
                      </a:lnTo>
                      <a:lnTo>
                        <a:pt x="4270" y="1457"/>
                      </a:lnTo>
                      <a:lnTo>
                        <a:pt x="4298" y="1484"/>
                      </a:lnTo>
                      <a:lnTo>
                        <a:pt x="4324" y="1510"/>
                      </a:lnTo>
                      <a:lnTo>
                        <a:pt x="4349" y="1539"/>
                      </a:lnTo>
                      <a:lnTo>
                        <a:pt x="4373" y="1568"/>
                      </a:lnTo>
                      <a:lnTo>
                        <a:pt x="4396" y="1599"/>
                      </a:lnTo>
                      <a:lnTo>
                        <a:pt x="4417" y="1629"/>
                      </a:lnTo>
                      <a:lnTo>
                        <a:pt x="4436" y="1662"/>
                      </a:lnTo>
                      <a:lnTo>
                        <a:pt x="4455" y="1696"/>
                      </a:lnTo>
                      <a:lnTo>
                        <a:pt x="4471" y="1730"/>
                      </a:lnTo>
                      <a:lnTo>
                        <a:pt x="4486" y="1765"/>
                      </a:lnTo>
                      <a:lnTo>
                        <a:pt x="4499" y="1801"/>
                      </a:lnTo>
                      <a:lnTo>
                        <a:pt x="4512" y="1838"/>
                      </a:lnTo>
                      <a:lnTo>
                        <a:pt x="4522" y="1876"/>
                      </a:lnTo>
                      <a:lnTo>
                        <a:pt x="4530" y="1913"/>
                      </a:lnTo>
                      <a:lnTo>
                        <a:pt x="4537" y="1953"/>
                      </a:lnTo>
                      <a:lnTo>
                        <a:pt x="4541" y="1992"/>
                      </a:lnTo>
                      <a:lnTo>
                        <a:pt x="4544" y="2032"/>
                      </a:lnTo>
                      <a:lnTo>
                        <a:pt x="4545" y="2072"/>
                      </a:lnTo>
                      <a:lnTo>
                        <a:pt x="4545" y="2102"/>
                      </a:lnTo>
                      <a:lnTo>
                        <a:pt x="4543" y="2131"/>
                      </a:lnTo>
                      <a:lnTo>
                        <a:pt x="4541" y="2160"/>
                      </a:lnTo>
                      <a:lnTo>
                        <a:pt x="4537" y="2189"/>
                      </a:lnTo>
                      <a:lnTo>
                        <a:pt x="4533" y="2216"/>
                      </a:lnTo>
                      <a:lnTo>
                        <a:pt x="4527" y="2245"/>
                      </a:lnTo>
                      <a:lnTo>
                        <a:pt x="4521" y="2272"/>
                      </a:lnTo>
                      <a:lnTo>
                        <a:pt x="4514" y="2300"/>
                      </a:lnTo>
                      <a:lnTo>
                        <a:pt x="4506" y="2326"/>
                      </a:lnTo>
                      <a:lnTo>
                        <a:pt x="4496" y="2353"/>
                      </a:lnTo>
                      <a:lnTo>
                        <a:pt x="4486" y="2379"/>
                      </a:lnTo>
                      <a:lnTo>
                        <a:pt x="4476" y="2405"/>
                      </a:lnTo>
                      <a:lnTo>
                        <a:pt x="4464" y="2430"/>
                      </a:lnTo>
                      <a:lnTo>
                        <a:pt x="4452" y="2455"/>
                      </a:lnTo>
                      <a:lnTo>
                        <a:pt x="4438" y="2479"/>
                      </a:lnTo>
                      <a:lnTo>
                        <a:pt x="4424" y="2502"/>
                      </a:lnTo>
                      <a:lnTo>
                        <a:pt x="4409" y="2526"/>
                      </a:lnTo>
                      <a:lnTo>
                        <a:pt x="4394" y="2548"/>
                      </a:lnTo>
                      <a:lnTo>
                        <a:pt x="4377" y="2571"/>
                      </a:lnTo>
                      <a:lnTo>
                        <a:pt x="4361" y="2592"/>
                      </a:lnTo>
                      <a:lnTo>
                        <a:pt x="4343" y="2613"/>
                      </a:lnTo>
                      <a:lnTo>
                        <a:pt x="4324" y="2634"/>
                      </a:lnTo>
                      <a:lnTo>
                        <a:pt x="4305" y="2653"/>
                      </a:lnTo>
                      <a:lnTo>
                        <a:pt x="4286" y="2672"/>
                      </a:lnTo>
                      <a:lnTo>
                        <a:pt x="4265" y="2691"/>
                      </a:lnTo>
                      <a:lnTo>
                        <a:pt x="4245" y="2709"/>
                      </a:lnTo>
                      <a:lnTo>
                        <a:pt x="4224" y="2726"/>
                      </a:lnTo>
                      <a:lnTo>
                        <a:pt x="4201" y="2743"/>
                      </a:lnTo>
                      <a:lnTo>
                        <a:pt x="4179" y="2758"/>
                      </a:lnTo>
                      <a:lnTo>
                        <a:pt x="4155" y="2773"/>
                      </a:lnTo>
                      <a:lnTo>
                        <a:pt x="4132" y="2787"/>
                      </a:lnTo>
                      <a:lnTo>
                        <a:pt x="4107" y="2801"/>
                      </a:lnTo>
                      <a:lnTo>
                        <a:pt x="3335" y="2801"/>
                      </a:lnTo>
                      <a:lnTo>
                        <a:pt x="3335" y="2801"/>
                      </a:lnTo>
                      <a:lnTo>
                        <a:pt x="846" y="2801"/>
                      </a:lnTo>
                      <a:lnTo>
                        <a:pt x="845" y="2801"/>
                      </a:lnTo>
                      <a:lnTo>
                        <a:pt x="548" y="2801"/>
                      </a:lnTo>
                      <a:lnTo>
                        <a:pt x="518" y="2793"/>
                      </a:lnTo>
                      <a:lnTo>
                        <a:pt x="490" y="2785"/>
                      </a:lnTo>
                      <a:lnTo>
                        <a:pt x="462" y="2776"/>
                      </a:lnTo>
                      <a:lnTo>
                        <a:pt x="435" y="2765"/>
                      </a:lnTo>
                      <a:lnTo>
                        <a:pt x="407" y="2754"/>
                      </a:lnTo>
                      <a:lnTo>
                        <a:pt x="381" y="2741"/>
                      </a:lnTo>
                      <a:lnTo>
                        <a:pt x="355" y="2727"/>
                      </a:lnTo>
                      <a:lnTo>
                        <a:pt x="330" y="2712"/>
                      </a:lnTo>
                      <a:lnTo>
                        <a:pt x="306" y="2697"/>
                      </a:lnTo>
                      <a:lnTo>
                        <a:pt x="282" y="2679"/>
                      </a:lnTo>
                      <a:lnTo>
                        <a:pt x="259" y="2662"/>
                      </a:lnTo>
                      <a:lnTo>
                        <a:pt x="237" y="2643"/>
                      </a:lnTo>
                      <a:lnTo>
                        <a:pt x="216" y="2623"/>
                      </a:lnTo>
                      <a:lnTo>
                        <a:pt x="196" y="2603"/>
                      </a:lnTo>
                      <a:lnTo>
                        <a:pt x="175" y="2582"/>
                      </a:lnTo>
                      <a:lnTo>
                        <a:pt x="157" y="2559"/>
                      </a:lnTo>
                      <a:lnTo>
                        <a:pt x="139" y="2537"/>
                      </a:lnTo>
                      <a:lnTo>
                        <a:pt x="122" y="2514"/>
                      </a:lnTo>
                      <a:lnTo>
                        <a:pt x="106" y="2489"/>
                      </a:lnTo>
                      <a:lnTo>
                        <a:pt x="91" y="2464"/>
                      </a:lnTo>
                      <a:lnTo>
                        <a:pt x="77" y="2438"/>
                      </a:lnTo>
                      <a:lnTo>
                        <a:pt x="64" y="2412"/>
                      </a:lnTo>
                      <a:lnTo>
                        <a:pt x="52" y="2385"/>
                      </a:lnTo>
                      <a:lnTo>
                        <a:pt x="42" y="2358"/>
                      </a:lnTo>
                      <a:lnTo>
                        <a:pt x="33" y="2329"/>
                      </a:lnTo>
                      <a:lnTo>
                        <a:pt x="24" y="2301"/>
                      </a:lnTo>
                      <a:lnTo>
                        <a:pt x="16" y="2272"/>
                      </a:lnTo>
                      <a:lnTo>
                        <a:pt x="11" y="2243"/>
                      </a:lnTo>
                      <a:lnTo>
                        <a:pt x="6" y="2212"/>
                      </a:lnTo>
                      <a:lnTo>
                        <a:pt x="3" y="2182"/>
                      </a:lnTo>
                      <a:lnTo>
                        <a:pt x="1" y="2151"/>
                      </a:lnTo>
                      <a:lnTo>
                        <a:pt x="0" y="2121"/>
                      </a:lnTo>
                      <a:lnTo>
                        <a:pt x="1" y="2086"/>
                      </a:lnTo>
                      <a:lnTo>
                        <a:pt x="4" y="2052"/>
                      </a:lnTo>
                      <a:lnTo>
                        <a:pt x="8" y="2018"/>
                      </a:lnTo>
                      <a:lnTo>
                        <a:pt x="13" y="1985"/>
                      </a:lnTo>
                      <a:lnTo>
                        <a:pt x="20" y="1952"/>
                      </a:lnTo>
                      <a:lnTo>
                        <a:pt x="30" y="1919"/>
                      </a:lnTo>
                      <a:lnTo>
                        <a:pt x="40" y="1888"/>
                      </a:lnTo>
                      <a:lnTo>
                        <a:pt x="52" y="1857"/>
                      </a:lnTo>
                      <a:lnTo>
                        <a:pt x="65" y="1827"/>
                      </a:lnTo>
                      <a:lnTo>
                        <a:pt x="80" y="1798"/>
                      </a:lnTo>
                      <a:lnTo>
                        <a:pt x="95" y="1770"/>
                      </a:lnTo>
                      <a:lnTo>
                        <a:pt x="112" y="1741"/>
                      </a:lnTo>
                      <a:lnTo>
                        <a:pt x="130" y="1715"/>
                      </a:lnTo>
                      <a:lnTo>
                        <a:pt x="150" y="1689"/>
                      </a:lnTo>
                      <a:lnTo>
                        <a:pt x="171" y="1664"/>
                      </a:lnTo>
                      <a:lnTo>
                        <a:pt x="193" y="1641"/>
                      </a:lnTo>
                      <a:lnTo>
                        <a:pt x="216" y="1617"/>
                      </a:lnTo>
                      <a:lnTo>
                        <a:pt x="239" y="1596"/>
                      </a:lnTo>
                      <a:lnTo>
                        <a:pt x="265" y="1574"/>
                      </a:lnTo>
                      <a:lnTo>
                        <a:pt x="290" y="1555"/>
                      </a:lnTo>
                      <a:lnTo>
                        <a:pt x="317" y="1537"/>
                      </a:lnTo>
                      <a:lnTo>
                        <a:pt x="345" y="1520"/>
                      </a:lnTo>
                      <a:lnTo>
                        <a:pt x="374" y="1504"/>
                      </a:lnTo>
                      <a:lnTo>
                        <a:pt x="402" y="1489"/>
                      </a:lnTo>
                      <a:lnTo>
                        <a:pt x="433" y="1477"/>
                      </a:lnTo>
                      <a:lnTo>
                        <a:pt x="463" y="1465"/>
                      </a:lnTo>
                      <a:lnTo>
                        <a:pt x="495" y="1454"/>
                      </a:lnTo>
                      <a:lnTo>
                        <a:pt x="527" y="1445"/>
                      </a:lnTo>
                      <a:lnTo>
                        <a:pt x="560" y="1438"/>
                      </a:lnTo>
                      <a:lnTo>
                        <a:pt x="593" y="1432"/>
                      </a:lnTo>
                      <a:lnTo>
                        <a:pt x="627" y="1428"/>
                      </a:lnTo>
                      <a:lnTo>
                        <a:pt x="661" y="1426"/>
                      </a:lnTo>
                      <a:lnTo>
                        <a:pt x="653" y="1401"/>
                      </a:lnTo>
                      <a:lnTo>
                        <a:pt x="645" y="1378"/>
                      </a:lnTo>
                      <a:lnTo>
                        <a:pt x="639" y="1354"/>
                      </a:lnTo>
                      <a:lnTo>
                        <a:pt x="634" y="1328"/>
                      </a:lnTo>
                      <a:lnTo>
                        <a:pt x="630" y="1303"/>
                      </a:lnTo>
                      <a:lnTo>
                        <a:pt x="627" y="1277"/>
                      </a:lnTo>
                      <a:lnTo>
                        <a:pt x="625" y="1251"/>
                      </a:lnTo>
                      <a:lnTo>
                        <a:pt x="624" y="1224"/>
                      </a:lnTo>
                      <a:lnTo>
                        <a:pt x="625" y="1196"/>
                      </a:lnTo>
                      <a:lnTo>
                        <a:pt x="627" y="1166"/>
                      </a:lnTo>
                      <a:lnTo>
                        <a:pt x="631" y="1138"/>
                      </a:lnTo>
                      <a:lnTo>
                        <a:pt x="636" y="1110"/>
                      </a:lnTo>
                      <a:lnTo>
                        <a:pt x="642" y="1083"/>
                      </a:lnTo>
                      <a:lnTo>
                        <a:pt x="650" y="1056"/>
                      </a:lnTo>
                      <a:lnTo>
                        <a:pt x="659" y="1029"/>
                      </a:lnTo>
                      <a:lnTo>
                        <a:pt x="669" y="1004"/>
                      </a:lnTo>
                      <a:lnTo>
                        <a:pt x="680" y="978"/>
                      </a:lnTo>
                      <a:lnTo>
                        <a:pt x="693" y="954"/>
                      </a:lnTo>
                      <a:lnTo>
                        <a:pt x="707" y="930"/>
                      </a:lnTo>
                      <a:lnTo>
                        <a:pt x="722" y="907"/>
                      </a:lnTo>
                      <a:lnTo>
                        <a:pt x="737" y="885"/>
                      </a:lnTo>
                      <a:lnTo>
                        <a:pt x="754" y="863"/>
                      </a:lnTo>
                      <a:lnTo>
                        <a:pt x="772" y="843"/>
                      </a:lnTo>
                      <a:lnTo>
                        <a:pt x="791" y="824"/>
                      </a:lnTo>
                      <a:lnTo>
                        <a:pt x="810" y="804"/>
                      </a:lnTo>
                      <a:lnTo>
                        <a:pt x="831" y="787"/>
                      </a:lnTo>
                      <a:lnTo>
                        <a:pt x="853" y="770"/>
                      </a:lnTo>
                      <a:lnTo>
                        <a:pt x="875" y="753"/>
                      </a:lnTo>
                      <a:lnTo>
                        <a:pt x="898" y="739"/>
                      </a:lnTo>
                      <a:lnTo>
                        <a:pt x="921" y="725"/>
                      </a:lnTo>
                      <a:lnTo>
                        <a:pt x="946" y="713"/>
                      </a:lnTo>
                      <a:lnTo>
                        <a:pt x="971" y="701"/>
                      </a:lnTo>
                      <a:lnTo>
                        <a:pt x="998" y="691"/>
                      </a:lnTo>
                      <a:lnTo>
                        <a:pt x="1023" y="682"/>
                      </a:lnTo>
                      <a:lnTo>
                        <a:pt x="1051" y="675"/>
                      </a:lnTo>
                      <a:lnTo>
                        <a:pt x="1078" y="668"/>
                      </a:lnTo>
                      <a:lnTo>
                        <a:pt x="1106" y="664"/>
                      </a:lnTo>
                      <a:lnTo>
                        <a:pt x="1134" y="660"/>
                      </a:lnTo>
                      <a:lnTo>
                        <a:pt x="1164" y="658"/>
                      </a:lnTo>
                      <a:lnTo>
                        <a:pt x="1192" y="657"/>
                      </a:lnTo>
                      <a:lnTo>
                        <a:pt x="1225" y="658"/>
                      </a:lnTo>
                      <a:lnTo>
                        <a:pt x="1257" y="661"/>
                      </a:lnTo>
                      <a:lnTo>
                        <a:pt x="1289" y="665"/>
                      </a:lnTo>
                      <a:lnTo>
                        <a:pt x="1319" y="671"/>
                      </a:lnTo>
                      <a:lnTo>
                        <a:pt x="1350" y="679"/>
                      </a:lnTo>
                      <a:lnTo>
                        <a:pt x="1379" y="688"/>
                      </a:lnTo>
                      <a:lnTo>
                        <a:pt x="1408" y="699"/>
                      </a:lnTo>
                      <a:lnTo>
                        <a:pt x="1435" y="712"/>
                      </a:lnTo>
                      <a:lnTo>
                        <a:pt x="1463" y="725"/>
                      </a:lnTo>
                      <a:lnTo>
                        <a:pt x="1489" y="740"/>
                      </a:lnTo>
                      <a:lnTo>
                        <a:pt x="1515" y="757"/>
                      </a:lnTo>
                      <a:lnTo>
                        <a:pt x="1539" y="775"/>
                      </a:lnTo>
                      <a:lnTo>
                        <a:pt x="1563" y="794"/>
                      </a:lnTo>
                      <a:lnTo>
                        <a:pt x="1585" y="814"/>
                      </a:lnTo>
                      <a:lnTo>
                        <a:pt x="1606" y="836"/>
                      </a:lnTo>
                      <a:lnTo>
                        <a:pt x="1627" y="858"/>
                      </a:lnTo>
                      <a:lnTo>
                        <a:pt x="1638" y="812"/>
                      </a:lnTo>
                      <a:lnTo>
                        <a:pt x="1651" y="768"/>
                      </a:lnTo>
                      <a:lnTo>
                        <a:pt x="1665" y="724"/>
                      </a:lnTo>
                      <a:lnTo>
                        <a:pt x="1683" y="681"/>
                      </a:lnTo>
                      <a:lnTo>
                        <a:pt x="1701" y="638"/>
                      </a:lnTo>
                      <a:lnTo>
                        <a:pt x="1721" y="597"/>
                      </a:lnTo>
                      <a:lnTo>
                        <a:pt x="1743" y="557"/>
                      </a:lnTo>
                      <a:lnTo>
                        <a:pt x="1766" y="517"/>
                      </a:lnTo>
                      <a:lnTo>
                        <a:pt x="1792" y="480"/>
                      </a:lnTo>
                      <a:lnTo>
                        <a:pt x="1818" y="442"/>
                      </a:lnTo>
                      <a:lnTo>
                        <a:pt x="1846" y="406"/>
                      </a:lnTo>
                      <a:lnTo>
                        <a:pt x="1875" y="372"/>
                      </a:lnTo>
                      <a:lnTo>
                        <a:pt x="1906" y="338"/>
                      </a:lnTo>
                      <a:lnTo>
                        <a:pt x="1938" y="306"/>
                      </a:lnTo>
                      <a:lnTo>
                        <a:pt x="1972" y="275"/>
                      </a:lnTo>
                      <a:lnTo>
                        <a:pt x="2006" y="246"/>
                      </a:lnTo>
                      <a:lnTo>
                        <a:pt x="2042" y="218"/>
                      </a:lnTo>
                      <a:lnTo>
                        <a:pt x="2080" y="192"/>
                      </a:lnTo>
                      <a:lnTo>
                        <a:pt x="2117" y="166"/>
                      </a:lnTo>
                      <a:lnTo>
                        <a:pt x="2157" y="143"/>
                      </a:lnTo>
                      <a:lnTo>
                        <a:pt x="2197" y="121"/>
                      </a:lnTo>
                      <a:lnTo>
                        <a:pt x="2239" y="101"/>
                      </a:lnTo>
                      <a:lnTo>
                        <a:pt x="2281" y="83"/>
                      </a:lnTo>
                      <a:lnTo>
                        <a:pt x="2324" y="66"/>
                      </a:lnTo>
                      <a:lnTo>
                        <a:pt x="2368" y="51"/>
                      </a:lnTo>
                      <a:lnTo>
                        <a:pt x="2413" y="38"/>
                      </a:lnTo>
                      <a:lnTo>
                        <a:pt x="2458" y="27"/>
                      </a:lnTo>
                      <a:lnTo>
                        <a:pt x="2505" y="18"/>
                      </a:lnTo>
                      <a:lnTo>
                        <a:pt x="2552" y="11"/>
                      </a:lnTo>
                      <a:lnTo>
                        <a:pt x="2600" y="5"/>
                      </a:lnTo>
                      <a:lnTo>
                        <a:pt x="2648" y="2"/>
                      </a:lnTo>
                      <a:lnTo>
                        <a:pt x="2697" y="0"/>
                      </a:lnTo>
                      <a:lnTo>
                        <a:pt x="2754" y="2"/>
                      </a:lnTo>
                      <a:lnTo>
                        <a:pt x="2809" y="6"/>
                      </a:lnTo>
                      <a:lnTo>
                        <a:pt x="2864" y="14"/>
                      </a:lnTo>
                      <a:lnTo>
                        <a:pt x="2918" y="23"/>
                      </a:lnTo>
                      <a:lnTo>
                        <a:pt x="2970" y="35"/>
                      </a:lnTo>
                      <a:lnTo>
                        <a:pt x="3023" y="50"/>
                      </a:lnTo>
                      <a:lnTo>
                        <a:pt x="3074" y="68"/>
                      </a:lnTo>
                      <a:lnTo>
                        <a:pt x="3124" y="87"/>
                      </a:lnTo>
                      <a:lnTo>
                        <a:pt x="3172" y="109"/>
                      </a:lnTo>
                      <a:lnTo>
                        <a:pt x="3220" y="133"/>
                      </a:lnTo>
                      <a:lnTo>
                        <a:pt x="3266" y="159"/>
                      </a:lnTo>
                      <a:lnTo>
                        <a:pt x="3309" y="188"/>
                      </a:lnTo>
                      <a:lnTo>
                        <a:pt x="3353" y="218"/>
                      </a:lnTo>
                      <a:lnTo>
                        <a:pt x="3394" y="251"/>
                      </a:lnTo>
                      <a:lnTo>
                        <a:pt x="3434" y="285"/>
                      </a:lnTo>
                      <a:lnTo>
                        <a:pt x="3472" y="322"/>
                      </a:lnTo>
                      <a:lnTo>
                        <a:pt x="3509" y="360"/>
                      </a:lnTo>
                      <a:lnTo>
                        <a:pt x="3543" y="399"/>
                      </a:lnTo>
                      <a:lnTo>
                        <a:pt x="3575" y="441"/>
                      </a:lnTo>
                      <a:lnTo>
                        <a:pt x="3606" y="484"/>
                      </a:lnTo>
                      <a:lnTo>
                        <a:pt x="3634" y="528"/>
                      </a:lnTo>
                      <a:lnTo>
                        <a:pt x="3661" y="574"/>
                      </a:lnTo>
                      <a:lnTo>
                        <a:pt x="3685" y="622"/>
                      </a:lnTo>
                      <a:lnTo>
                        <a:pt x="3707" y="670"/>
                      </a:lnTo>
                      <a:lnTo>
                        <a:pt x="3727" y="720"/>
                      </a:lnTo>
                      <a:lnTo>
                        <a:pt x="3744" y="771"/>
                      </a:lnTo>
                      <a:lnTo>
                        <a:pt x="3758" y="823"/>
                      </a:lnTo>
                      <a:lnTo>
                        <a:pt x="3771" y="875"/>
                      </a:lnTo>
                      <a:lnTo>
                        <a:pt x="3781" y="929"/>
                      </a:lnTo>
                      <a:lnTo>
                        <a:pt x="3788" y="984"/>
                      </a:lnTo>
                      <a:lnTo>
                        <a:pt x="3792" y="1040"/>
                      </a:lnTo>
                      <a:lnTo>
                        <a:pt x="3793" y="1096"/>
                      </a:lnTo>
                      <a:lnTo>
                        <a:pt x="3793" y="1117"/>
                      </a:lnTo>
                      <a:lnTo>
                        <a:pt x="3793" y="1136"/>
                      </a:lnTo>
                      <a:lnTo>
                        <a:pt x="3792" y="1155"/>
                      </a:lnTo>
                      <a:lnTo>
                        <a:pt x="3791" y="1175"/>
                      </a:lnTo>
                      <a:lnTo>
                        <a:pt x="3789" y="1194"/>
                      </a:lnTo>
                      <a:lnTo>
                        <a:pt x="3787" y="1213"/>
                      </a:lnTo>
                      <a:lnTo>
                        <a:pt x="3785" y="1232"/>
                      </a:lnTo>
                      <a:lnTo>
                        <a:pt x="3783" y="12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endParaRPr lang="en-US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154" name="ï$liḋê">
                  <a:extLst>
                    <a:ext uri="{FF2B5EF4-FFF2-40B4-BE49-F238E27FC236}">
                      <a16:creationId xmlns:a16="http://schemas.microsoft.com/office/drawing/2014/main" id="{C70A9A61-596D-4510-9FEB-2D64C77F7061}"/>
                    </a:ext>
                  </a:extLst>
                </p:cNvPr>
                <p:cNvSpPr/>
                <p:nvPr/>
              </p:nvSpPr>
              <p:spPr>
                <a:xfrm>
                  <a:off x="10982237" y="2465342"/>
                  <a:ext cx="292677" cy="248722"/>
                </a:xfrm>
                <a:custGeom>
                  <a:avLst/>
                  <a:gdLst>
                    <a:gd name="connsiteX0" fmla="*/ 306059 w 608918"/>
                    <a:gd name="connsiteY0" fmla="*/ 242406 h 517470"/>
                    <a:gd name="connsiteX1" fmla="*/ 432216 w 608918"/>
                    <a:gd name="connsiteY1" fmla="*/ 517470 h 517470"/>
                    <a:gd name="connsiteX2" fmla="*/ 193493 w 608918"/>
                    <a:gd name="connsiteY2" fmla="*/ 517470 h 517470"/>
                    <a:gd name="connsiteX3" fmla="*/ 305728 w 608918"/>
                    <a:gd name="connsiteY3" fmla="*/ 150812 h 517470"/>
                    <a:gd name="connsiteX4" fmla="*/ 344292 w 608918"/>
                    <a:gd name="connsiteY4" fmla="*/ 189341 h 517470"/>
                    <a:gd name="connsiteX5" fmla="*/ 305728 w 608918"/>
                    <a:gd name="connsiteY5" fmla="*/ 227870 h 517470"/>
                    <a:gd name="connsiteX6" fmla="*/ 267164 w 608918"/>
                    <a:gd name="connsiteY6" fmla="*/ 189341 h 517470"/>
                    <a:gd name="connsiteX7" fmla="*/ 305728 w 608918"/>
                    <a:gd name="connsiteY7" fmla="*/ 150812 h 517470"/>
                    <a:gd name="connsiteX8" fmla="*/ 373592 w 608918"/>
                    <a:gd name="connsiteY8" fmla="*/ 111934 h 517470"/>
                    <a:gd name="connsiteX9" fmla="*/ 388972 w 608918"/>
                    <a:gd name="connsiteY9" fmla="*/ 112531 h 517470"/>
                    <a:gd name="connsiteX10" fmla="*/ 389741 w 608918"/>
                    <a:gd name="connsiteY10" fmla="*/ 269879 h 517470"/>
                    <a:gd name="connsiteX11" fmla="*/ 380941 w 608918"/>
                    <a:gd name="connsiteY11" fmla="*/ 274231 h 517470"/>
                    <a:gd name="connsiteX12" fmla="*/ 374447 w 608918"/>
                    <a:gd name="connsiteY12" fmla="*/ 272098 h 517470"/>
                    <a:gd name="connsiteX13" fmla="*/ 372225 w 608918"/>
                    <a:gd name="connsiteY13" fmla="*/ 256824 h 517470"/>
                    <a:gd name="connsiteX14" fmla="*/ 372994 w 608918"/>
                    <a:gd name="connsiteY14" fmla="*/ 127293 h 517470"/>
                    <a:gd name="connsiteX15" fmla="*/ 373592 w 608918"/>
                    <a:gd name="connsiteY15" fmla="*/ 111934 h 517470"/>
                    <a:gd name="connsiteX16" fmla="*/ 235403 w 608918"/>
                    <a:gd name="connsiteY16" fmla="*/ 111934 h 517470"/>
                    <a:gd name="connsiteX17" fmla="*/ 236002 w 608918"/>
                    <a:gd name="connsiteY17" fmla="*/ 127293 h 517470"/>
                    <a:gd name="connsiteX18" fmla="*/ 236686 w 608918"/>
                    <a:gd name="connsiteY18" fmla="*/ 256824 h 517470"/>
                    <a:gd name="connsiteX19" fmla="*/ 234463 w 608918"/>
                    <a:gd name="connsiteY19" fmla="*/ 272098 h 517470"/>
                    <a:gd name="connsiteX20" fmla="*/ 227964 w 608918"/>
                    <a:gd name="connsiteY20" fmla="*/ 274231 h 517470"/>
                    <a:gd name="connsiteX21" fmla="*/ 219241 w 608918"/>
                    <a:gd name="connsiteY21" fmla="*/ 269879 h 517470"/>
                    <a:gd name="connsiteX22" fmla="*/ 219925 w 608918"/>
                    <a:gd name="connsiteY22" fmla="*/ 112531 h 517470"/>
                    <a:gd name="connsiteX23" fmla="*/ 235403 w 608918"/>
                    <a:gd name="connsiteY23" fmla="*/ 111934 h 517470"/>
                    <a:gd name="connsiteX24" fmla="*/ 448816 w 608918"/>
                    <a:gd name="connsiteY24" fmla="*/ 56257 h 517470"/>
                    <a:gd name="connsiteX25" fmla="*/ 464199 w 608918"/>
                    <a:gd name="connsiteY25" fmla="*/ 56854 h 517470"/>
                    <a:gd name="connsiteX26" fmla="*/ 464968 w 608918"/>
                    <a:gd name="connsiteY26" fmla="*/ 325625 h 517470"/>
                    <a:gd name="connsiteX27" fmla="*/ 456251 w 608918"/>
                    <a:gd name="connsiteY27" fmla="*/ 329977 h 517470"/>
                    <a:gd name="connsiteX28" fmla="*/ 449756 w 608918"/>
                    <a:gd name="connsiteY28" fmla="*/ 327844 h 517470"/>
                    <a:gd name="connsiteX29" fmla="*/ 447534 w 608918"/>
                    <a:gd name="connsiteY29" fmla="*/ 312571 h 517470"/>
                    <a:gd name="connsiteX30" fmla="*/ 448217 w 608918"/>
                    <a:gd name="connsiteY30" fmla="*/ 71615 h 517470"/>
                    <a:gd name="connsiteX31" fmla="*/ 448816 w 608918"/>
                    <a:gd name="connsiteY31" fmla="*/ 56257 h 517470"/>
                    <a:gd name="connsiteX32" fmla="*/ 160096 w 608918"/>
                    <a:gd name="connsiteY32" fmla="*/ 56257 h 517470"/>
                    <a:gd name="connsiteX33" fmla="*/ 160695 w 608918"/>
                    <a:gd name="connsiteY33" fmla="*/ 71615 h 517470"/>
                    <a:gd name="connsiteX34" fmla="*/ 161464 w 608918"/>
                    <a:gd name="connsiteY34" fmla="*/ 312571 h 517470"/>
                    <a:gd name="connsiteX35" fmla="*/ 159241 w 608918"/>
                    <a:gd name="connsiteY35" fmla="*/ 327844 h 517470"/>
                    <a:gd name="connsiteX36" fmla="*/ 152744 w 608918"/>
                    <a:gd name="connsiteY36" fmla="*/ 329977 h 517470"/>
                    <a:gd name="connsiteX37" fmla="*/ 144024 w 608918"/>
                    <a:gd name="connsiteY37" fmla="*/ 325625 h 517470"/>
                    <a:gd name="connsiteX38" fmla="*/ 102645 w 608918"/>
                    <a:gd name="connsiteY38" fmla="*/ 135779 h 517470"/>
                    <a:gd name="connsiteX39" fmla="*/ 144708 w 608918"/>
                    <a:gd name="connsiteY39" fmla="*/ 56854 h 517470"/>
                    <a:gd name="connsiteX40" fmla="*/ 160096 w 608918"/>
                    <a:gd name="connsiteY40" fmla="*/ 56257 h 517470"/>
                    <a:gd name="connsiteX41" fmla="*/ 524534 w 608918"/>
                    <a:gd name="connsiteY41" fmla="*/ 2910 h 517470"/>
                    <a:gd name="connsiteX42" fmla="*/ 539919 w 608918"/>
                    <a:gd name="connsiteY42" fmla="*/ 3507 h 517470"/>
                    <a:gd name="connsiteX43" fmla="*/ 540603 w 608918"/>
                    <a:gd name="connsiteY43" fmla="*/ 378973 h 517470"/>
                    <a:gd name="connsiteX44" fmla="*/ 531885 w 608918"/>
                    <a:gd name="connsiteY44" fmla="*/ 383325 h 517470"/>
                    <a:gd name="connsiteX45" fmla="*/ 525388 w 608918"/>
                    <a:gd name="connsiteY45" fmla="*/ 381192 h 517470"/>
                    <a:gd name="connsiteX46" fmla="*/ 523166 w 608918"/>
                    <a:gd name="connsiteY46" fmla="*/ 365917 h 517470"/>
                    <a:gd name="connsiteX47" fmla="*/ 523935 w 608918"/>
                    <a:gd name="connsiteY47" fmla="*/ 18270 h 517470"/>
                    <a:gd name="connsiteX48" fmla="*/ 524534 w 608918"/>
                    <a:gd name="connsiteY48" fmla="*/ 2910 h 517470"/>
                    <a:gd name="connsiteX49" fmla="*/ 84467 w 608918"/>
                    <a:gd name="connsiteY49" fmla="*/ 2910 h 517470"/>
                    <a:gd name="connsiteX50" fmla="*/ 85065 w 608918"/>
                    <a:gd name="connsiteY50" fmla="*/ 18270 h 517470"/>
                    <a:gd name="connsiteX51" fmla="*/ 85749 w 608918"/>
                    <a:gd name="connsiteY51" fmla="*/ 366002 h 517470"/>
                    <a:gd name="connsiteX52" fmla="*/ 83527 w 608918"/>
                    <a:gd name="connsiteY52" fmla="*/ 381192 h 517470"/>
                    <a:gd name="connsiteX53" fmla="*/ 77030 w 608918"/>
                    <a:gd name="connsiteY53" fmla="*/ 383325 h 517470"/>
                    <a:gd name="connsiteX54" fmla="*/ 68312 w 608918"/>
                    <a:gd name="connsiteY54" fmla="*/ 378973 h 517470"/>
                    <a:gd name="connsiteX55" fmla="*/ 69081 w 608918"/>
                    <a:gd name="connsiteY55" fmla="*/ 3507 h 517470"/>
                    <a:gd name="connsiteX56" fmla="*/ 84467 w 608918"/>
                    <a:gd name="connsiteY56" fmla="*/ 2910 h 51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8918" h="517470">
                      <a:moveTo>
                        <a:pt x="306059" y="242406"/>
                      </a:moveTo>
                      <a:lnTo>
                        <a:pt x="432216" y="517470"/>
                      </a:lnTo>
                      <a:lnTo>
                        <a:pt x="193493" y="517470"/>
                      </a:lnTo>
                      <a:close/>
                      <a:moveTo>
                        <a:pt x="305728" y="150812"/>
                      </a:moveTo>
                      <a:cubicBezTo>
                        <a:pt x="327026" y="150812"/>
                        <a:pt x="344292" y="168062"/>
                        <a:pt x="344292" y="189341"/>
                      </a:cubicBezTo>
                      <a:cubicBezTo>
                        <a:pt x="344292" y="210620"/>
                        <a:pt x="327026" y="227870"/>
                        <a:pt x="305728" y="227870"/>
                      </a:cubicBezTo>
                      <a:cubicBezTo>
                        <a:pt x="284430" y="227870"/>
                        <a:pt x="267164" y="210620"/>
                        <a:pt x="267164" y="189341"/>
                      </a:cubicBezTo>
                      <a:cubicBezTo>
                        <a:pt x="267164" y="168062"/>
                        <a:pt x="284430" y="150812"/>
                        <a:pt x="305728" y="150812"/>
                      </a:cubicBezTo>
                      <a:close/>
                      <a:moveTo>
                        <a:pt x="373592" y="111934"/>
                      </a:moveTo>
                      <a:cubicBezTo>
                        <a:pt x="378036" y="107838"/>
                        <a:pt x="384871" y="108094"/>
                        <a:pt x="388972" y="112531"/>
                      </a:cubicBezTo>
                      <a:cubicBezTo>
                        <a:pt x="389656" y="113214"/>
                        <a:pt x="453739" y="184208"/>
                        <a:pt x="389741" y="269879"/>
                      </a:cubicBezTo>
                      <a:cubicBezTo>
                        <a:pt x="387605" y="272695"/>
                        <a:pt x="384273" y="274231"/>
                        <a:pt x="380941" y="274231"/>
                      </a:cubicBezTo>
                      <a:cubicBezTo>
                        <a:pt x="378719" y="274231"/>
                        <a:pt x="376412" y="273548"/>
                        <a:pt x="374447" y="272098"/>
                      </a:cubicBezTo>
                      <a:cubicBezTo>
                        <a:pt x="369662" y="268514"/>
                        <a:pt x="368637" y="261688"/>
                        <a:pt x="372225" y="256824"/>
                      </a:cubicBezTo>
                      <a:cubicBezTo>
                        <a:pt x="425542" y="185488"/>
                        <a:pt x="375130" y="129597"/>
                        <a:pt x="372994" y="127293"/>
                      </a:cubicBezTo>
                      <a:cubicBezTo>
                        <a:pt x="368893" y="122856"/>
                        <a:pt x="369149" y="116030"/>
                        <a:pt x="373592" y="111934"/>
                      </a:cubicBezTo>
                      <a:close/>
                      <a:moveTo>
                        <a:pt x="235403" y="111934"/>
                      </a:moveTo>
                      <a:cubicBezTo>
                        <a:pt x="239765" y="116030"/>
                        <a:pt x="240021" y="122856"/>
                        <a:pt x="236002" y="127293"/>
                      </a:cubicBezTo>
                      <a:cubicBezTo>
                        <a:pt x="233779" y="129682"/>
                        <a:pt x="183667" y="185915"/>
                        <a:pt x="236686" y="256824"/>
                      </a:cubicBezTo>
                      <a:cubicBezTo>
                        <a:pt x="240278" y="261688"/>
                        <a:pt x="239337" y="268514"/>
                        <a:pt x="234463" y="272098"/>
                      </a:cubicBezTo>
                      <a:cubicBezTo>
                        <a:pt x="232496" y="273548"/>
                        <a:pt x="230273" y="274231"/>
                        <a:pt x="227964" y="274231"/>
                      </a:cubicBezTo>
                      <a:cubicBezTo>
                        <a:pt x="224629" y="274231"/>
                        <a:pt x="221379" y="272695"/>
                        <a:pt x="219241" y="269879"/>
                      </a:cubicBezTo>
                      <a:cubicBezTo>
                        <a:pt x="155106" y="184208"/>
                        <a:pt x="219327" y="113214"/>
                        <a:pt x="219925" y="112531"/>
                      </a:cubicBezTo>
                      <a:cubicBezTo>
                        <a:pt x="224030" y="108094"/>
                        <a:pt x="230957" y="107838"/>
                        <a:pt x="235403" y="111934"/>
                      </a:cubicBezTo>
                      <a:close/>
                      <a:moveTo>
                        <a:pt x="448816" y="56257"/>
                      </a:moveTo>
                      <a:cubicBezTo>
                        <a:pt x="453260" y="52161"/>
                        <a:pt x="460097" y="52417"/>
                        <a:pt x="464199" y="56854"/>
                      </a:cubicBezTo>
                      <a:cubicBezTo>
                        <a:pt x="465310" y="58048"/>
                        <a:pt x="574617" y="178953"/>
                        <a:pt x="464968" y="325625"/>
                      </a:cubicBezTo>
                      <a:cubicBezTo>
                        <a:pt x="462831" y="328441"/>
                        <a:pt x="459584" y="329977"/>
                        <a:pt x="456251" y="329977"/>
                      </a:cubicBezTo>
                      <a:cubicBezTo>
                        <a:pt x="453943" y="329977"/>
                        <a:pt x="451636" y="329294"/>
                        <a:pt x="449756" y="327844"/>
                      </a:cubicBezTo>
                      <a:cubicBezTo>
                        <a:pt x="444884" y="324175"/>
                        <a:pt x="443859" y="317434"/>
                        <a:pt x="447534" y="312571"/>
                      </a:cubicBezTo>
                      <a:cubicBezTo>
                        <a:pt x="546415" y="180233"/>
                        <a:pt x="449243" y="72724"/>
                        <a:pt x="448217" y="71615"/>
                      </a:cubicBezTo>
                      <a:cubicBezTo>
                        <a:pt x="444115" y="67263"/>
                        <a:pt x="444457" y="60352"/>
                        <a:pt x="448816" y="56257"/>
                      </a:cubicBezTo>
                      <a:close/>
                      <a:moveTo>
                        <a:pt x="160096" y="56257"/>
                      </a:moveTo>
                      <a:cubicBezTo>
                        <a:pt x="164542" y="60352"/>
                        <a:pt x="164798" y="67178"/>
                        <a:pt x="160695" y="71615"/>
                      </a:cubicBezTo>
                      <a:cubicBezTo>
                        <a:pt x="156676" y="76052"/>
                        <a:pt x="62806" y="180659"/>
                        <a:pt x="161464" y="312571"/>
                      </a:cubicBezTo>
                      <a:cubicBezTo>
                        <a:pt x="165055" y="317434"/>
                        <a:pt x="164029" y="324260"/>
                        <a:pt x="159241" y="327844"/>
                      </a:cubicBezTo>
                      <a:cubicBezTo>
                        <a:pt x="157275" y="329294"/>
                        <a:pt x="154967" y="329977"/>
                        <a:pt x="152744" y="329977"/>
                      </a:cubicBezTo>
                      <a:cubicBezTo>
                        <a:pt x="149410" y="329977"/>
                        <a:pt x="146161" y="328441"/>
                        <a:pt x="144024" y="325625"/>
                      </a:cubicBezTo>
                      <a:cubicBezTo>
                        <a:pt x="86829" y="249175"/>
                        <a:pt x="89992" y="180147"/>
                        <a:pt x="102645" y="135779"/>
                      </a:cubicBezTo>
                      <a:cubicBezTo>
                        <a:pt x="116410" y="87741"/>
                        <a:pt x="143596" y="58134"/>
                        <a:pt x="144708" y="56854"/>
                      </a:cubicBezTo>
                      <a:cubicBezTo>
                        <a:pt x="148811" y="52417"/>
                        <a:pt x="155651" y="52161"/>
                        <a:pt x="160096" y="56257"/>
                      </a:cubicBezTo>
                      <a:close/>
                      <a:moveTo>
                        <a:pt x="524534" y="2910"/>
                      </a:moveTo>
                      <a:cubicBezTo>
                        <a:pt x="528978" y="-1186"/>
                        <a:pt x="535816" y="-930"/>
                        <a:pt x="539919" y="3507"/>
                      </a:cubicBezTo>
                      <a:cubicBezTo>
                        <a:pt x="541458" y="5129"/>
                        <a:pt x="693943" y="173832"/>
                        <a:pt x="540603" y="378973"/>
                      </a:cubicBezTo>
                      <a:cubicBezTo>
                        <a:pt x="538466" y="381789"/>
                        <a:pt x="535218" y="383325"/>
                        <a:pt x="531885" y="383325"/>
                      </a:cubicBezTo>
                      <a:cubicBezTo>
                        <a:pt x="529662" y="383325"/>
                        <a:pt x="527354" y="382642"/>
                        <a:pt x="525388" y="381192"/>
                      </a:cubicBezTo>
                      <a:cubicBezTo>
                        <a:pt x="520602" y="377608"/>
                        <a:pt x="519576" y="370781"/>
                        <a:pt x="523166" y="365917"/>
                      </a:cubicBezTo>
                      <a:cubicBezTo>
                        <a:pt x="665480" y="175624"/>
                        <a:pt x="529748" y="24585"/>
                        <a:pt x="523935" y="18270"/>
                      </a:cubicBezTo>
                      <a:cubicBezTo>
                        <a:pt x="519833" y="13833"/>
                        <a:pt x="520089" y="7006"/>
                        <a:pt x="524534" y="2910"/>
                      </a:cubicBezTo>
                      <a:close/>
                      <a:moveTo>
                        <a:pt x="84467" y="2910"/>
                      </a:moveTo>
                      <a:cubicBezTo>
                        <a:pt x="88826" y="7006"/>
                        <a:pt x="89168" y="13833"/>
                        <a:pt x="85065" y="18270"/>
                      </a:cubicBezTo>
                      <a:cubicBezTo>
                        <a:pt x="79167" y="24585"/>
                        <a:pt x="-56480" y="175624"/>
                        <a:pt x="85749" y="366002"/>
                      </a:cubicBezTo>
                      <a:cubicBezTo>
                        <a:pt x="89339" y="370781"/>
                        <a:pt x="88399" y="377608"/>
                        <a:pt x="83527" y="381192"/>
                      </a:cubicBezTo>
                      <a:cubicBezTo>
                        <a:pt x="81561" y="382642"/>
                        <a:pt x="79338" y="383325"/>
                        <a:pt x="77030" y="383325"/>
                      </a:cubicBezTo>
                      <a:cubicBezTo>
                        <a:pt x="73697" y="383325"/>
                        <a:pt x="70449" y="381789"/>
                        <a:pt x="68312" y="378973"/>
                      </a:cubicBezTo>
                      <a:cubicBezTo>
                        <a:pt x="-85028" y="173918"/>
                        <a:pt x="67457" y="5129"/>
                        <a:pt x="69081" y="3507"/>
                      </a:cubicBezTo>
                      <a:cubicBezTo>
                        <a:pt x="73184" y="-930"/>
                        <a:pt x="80022" y="-1186"/>
                        <a:pt x="84467" y="29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0" name="iṩ1ïďè">
                <a:extLst>
                  <a:ext uri="{FF2B5EF4-FFF2-40B4-BE49-F238E27FC236}">
                    <a16:creationId xmlns:a16="http://schemas.microsoft.com/office/drawing/2014/main" id="{E45AC0CD-E07F-4666-83EA-D500E2E281EB}"/>
                  </a:ext>
                </a:extLst>
              </p:cNvPr>
              <p:cNvGrpSpPr/>
              <p:nvPr/>
            </p:nvGrpSpPr>
            <p:grpSpPr>
              <a:xfrm>
                <a:off x="8063249" y="2962962"/>
                <a:ext cx="3455651" cy="1086937"/>
                <a:chOff x="673100" y="2835564"/>
                <a:chExt cx="3206173" cy="1086937"/>
              </a:xfrm>
              <a:noFill/>
            </p:grpSpPr>
            <p:sp>
              <p:nvSpPr>
                <p:cNvPr id="151" name="îş1ïḓ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290745"/>
                  <a:ext cx="3206173" cy="6317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52" name="íslíḋe">
                  <a:extLst>
                    <a:ext uri="{FF2B5EF4-FFF2-40B4-BE49-F238E27FC236}">
                      <a16:creationId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835564"/>
                  <a:ext cx="3206173" cy="4551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00664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97CC92-BC1C-4095-B00B-32DB67C703BB}"/>
              </a:ext>
            </a:extLst>
          </p:cNvPr>
          <p:cNvSpPr/>
          <p:nvPr/>
        </p:nvSpPr>
        <p:spPr>
          <a:xfrm>
            <a:off x="779929" y="1976718"/>
            <a:ext cx="1896036" cy="189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075708" y="2357638"/>
            <a:ext cx="1304479" cy="113419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620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c1f2dcb-c527-40e7-ab86-c521ffe2f2c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7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9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7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5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360b4-9480-462b-a190-f0b3864b851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5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3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85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6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0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f103d5-4688-4141-abd9-b35d52b4b36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7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8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6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0000"/>
      </a:accent1>
      <a:accent2>
        <a:srgbClr val="D667B5"/>
      </a:accent2>
      <a:accent3>
        <a:srgbClr val="025495"/>
      </a:accent3>
      <a:accent4>
        <a:srgbClr val="5D5D5D"/>
      </a:accent4>
      <a:accent5>
        <a:srgbClr val="464646"/>
      </a:accent5>
      <a:accent6>
        <a:srgbClr val="2C2C2C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0000"/>
    </a:accent1>
    <a:accent2>
      <a:srgbClr val="D667B5"/>
    </a:accent2>
    <a:accent3>
      <a:srgbClr val="025495"/>
    </a:accent3>
    <a:accent4>
      <a:srgbClr val="5D5D5D"/>
    </a:accent4>
    <a:accent5>
      <a:srgbClr val="464646"/>
    </a:accent5>
    <a:accent6>
      <a:srgbClr val="2C2C2C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17</TotalTime>
  <Words>2305</Words>
  <Application>Microsoft Office PowerPoint</Application>
  <PresentationFormat>宽屏</PresentationFormat>
  <Paragraphs>489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Arial</vt:lpstr>
      <vt:lpstr>Calibri</vt:lpstr>
      <vt:lpstr>Impact</vt:lpstr>
      <vt:lpstr>主题5</vt:lpstr>
      <vt:lpstr>think-cell Slide</vt:lpstr>
      <vt:lpstr>工作年度报告PPT模板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Yiheng Qin</cp:lastModifiedBy>
  <cp:revision>11</cp:revision>
  <cp:lastPrinted>2018-09-19T16:00:00Z</cp:lastPrinted>
  <dcterms:created xsi:type="dcterms:W3CDTF">2018-09-19T16:00:00Z</dcterms:created>
  <dcterms:modified xsi:type="dcterms:W3CDTF">2019-06-12T03:43:00Z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