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69" r:id="rId3"/>
    <p:sldMasterId id="2147483677" r:id="rId4"/>
    <p:sldMasterId id="2147483685" r:id="rId5"/>
  </p:sldMasterIdLst>
  <p:notesMasterIdLst>
    <p:notesMasterId r:id="rId6"/>
  </p:notesMasterIdLst>
  <p:sldIdLst>
    <p:sldId id="1072" r:id="rId7"/>
    <p:sldId id="1074" r:id="rId8"/>
    <p:sldId id="3977" r:id="rId9"/>
    <p:sldId id="3978" r:id="rId10"/>
    <p:sldId id="4008" r:id="rId11"/>
    <p:sldId id="4009" r:id="rId12"/>
    <p:sldId id="4010" r:id="rId13"/>
    <p:sldId id="4011" r:id="rId14"/>
    <p:sldId id="4012" r:id="rId15"/>
    <p:sldId id="4013" r:id="rId16"/>
    <p:sldId id="4014" r:id="rId17"/>
    <p:sldId id="4015" r:id="rId18"/>
    <p:sldId id="4016" r:id="rId19"/>
    <p:sldId id="4018" r:id="rId20"/>
    <p:sldId id="4019" r:id="rId21"/>
    <p:sldId id="4017" r:id="rId22"/>
    <p:sldId id="4020" r:id="rId23"/>
    <p:sldId id="4021" r:id="rId24"/>
    <p:sldId id="4022" r:id="rId25"/>
    <p:sldId id="4023" r:id="rId26"/>
    <p:sldId id="4024" r:id="rId27"/>
    <p:sldId id="4025" r:id="rId28"/>
    <p:sldId id="4026" r:id="rId29"/>
    <p:sldId id="4027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Peoples</c:v>
                </c:pt>
              </c:strCache>
            </c:strRef>
          </c:tx>
          <c:dPt>
            <c:idx val="0"/>
            <c:invertIfNegative val="1"/>
            <c:spPr>
              <a:solidFill>
                <a:srgbClr val="FB8C8E"/>
              </a:solidFill>
            </c:spPr>
            <c:extLst>
              <c:ext xmlns:c16="http://schemas.microsoft.com/office/drawing/2014/chart" uri="{C3380CC4-5D6E-409C-BE32-E72D297353CC}">
                <c16:uniqueId val="{00000001-2DC9-459B-8EBC-A6A4D0D0DD1C}"/>
              </c:ext>
            </c:extLst>
          </c:dPt>
          <c:dPt>
            <c:idx val="1"/>
            <c:invertIfNegative val="1"/>
            <c:spPr>
              <a:solidFill>
                <a:srgbClr val="AA79B5"/>
              </a:solidFill>
            </c:spPr>
            <c:extLst>
              <c:ext xmlns:c16="http://schemas.microsoft.com/office/drawing/2014/chart" uri="{C3380CC4-5D6E-409C-BE32-E72D297353CC}">
                <c16:uniqueId val="{00000003-2DC9-459B-8EBC-A6A4D0D0DD1C}"/>
              </c:ext>
            </c:extLst>
          </c:dPt>
          <c:dPt>
            <c:idx val="2"/>
            <c:invertIfNegative val="1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2DC9-459B-8EBC-A6A4D0D0DD1C}"/>
              </c:ext>
            </c:extLst>
          </c:dPt>
          <c:dPt>
            <c:idx val="3"/>
            <c:invertIfNegative val="1"/>
            <c:spPr>
              <a:solidFill>
                <a:srgbClr val="786DCE"/>
              </a:solidFill>
            </c:spPr>
            <c:extLst>
              <c:ext xmlns:c16="http://schemas.microsoft.com/office/drawing/2014/chart" uri="{C3380CC4-5D6E-409C-BE32-E72D297353CC}">
                <c16:uniqueId val="{00000007-2DC9-459B-8EBC-A6A4D0D0DD1C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Sheet1!$A$2:$A$6</c:f>
              <c:strCache>
                <c:ptCount val="4"/>
                <c:pt idx="0">
                  <c:v>TV</c:v>
                </c:pt>
                <c:pt idx="1">
                  <c:v>Internet</c:v>
                </c:pt>
                <c:pt idx="2">
                  <c:v>Social Media</c:v>
                </c:pt>
                <c:pt idx="3">
                  <c:v>Mobile Devices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4"/>
                <c:pt idx="0">
                  <c:v>21</c:v>
                </c:pt>
                <c:pt idx="1">
                  <c:v>14</c:v>
                </c:pt>
                <c:pt idx="2">
                  <c:v>17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DC9-459B-8EBC-A6A4D0D0DD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64"/>
      </c:doughnutChart>
    </c:plotArea>
    <c:plotVisOnly val="1"/>
    <c:dispBlanksAs val="gap"/>
    <c:showDLblsOverMax val="0"/>
  </c:chart>
  <c:txPr>
    <a:bodyPr/>
    <a:p>
      <a:pPr>
        <a:defRPr lang="zh-CN" sz="1800" smtId="4294967295"/>
      </a:pPr>
      <a:endParaRPr lang="zh-CN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447B8-A57C-4DC4-ACBE-C8C03C929C41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1570-9499-4A70-9F44-ADE5828AEB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4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千图网拥有20W+精美PPT模板 更多PPT模板下载至：www.58pic.com/office/pp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096001" y="1390868"/>
            <a:ext cx="3614057" cy="476925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0">
    <p:comb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1" y="441961"/>
            <a:ext cx="4368800" cy="3083564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1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8" cy="153686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143001" y="354212"/>
            <a:ext cx="5250366" cy="44307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8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3" name="TextBox 8"/>
          <p:cNvSpPr txBox="1"/>
          <p:nvPr userDrawn="1"/>
        </p:nvSpPr>
        <p:spPr>
          <a:xfrm>
            <a:off x="944756" y="797346"/>
            <a:ext cx="3732837" cy="2031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2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sz="144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" y="444371"/>
            <a:ext cx="744372" cy="259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5" name="矩形 4"/>
          <p:cNvSpPr/>
          <p:nvPr userDrawn="1"/>
        </p:nvSpPr>
        <p:spPr>
          <a:xfrm>
            <a:off x="1" y="710387"/>
            <a:ext cx="744372" cy="259228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143001" y="354212"/>
            <a:ext cx="5250366" cy="44307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8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3" name="TextBox 8"/>
          <p:cNvSpPr txBox="1"/>
          <p:nvPr userDrawn="1"/>
        </p:nvSpPr>
        <p:spPr>
          <a:xfrm>
            <a:off x="944756" y="797346"/>
            <a:ext cx="3732837" cy="2031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2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sz="144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" y="444371"/>
            <a:ext cx="744372" cy="259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5" name="矩形 4"/>
          <p:cNvSpPr/>
          <p:nvPr userDrawn="1"/>
        </p:nvSpPr>
        <p:spPr>
          <a:xfrm>
            <a:off x="1" y="710387"/>
            <a:ext cx="744372" cy="259228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143001" y="354212"/>
            <a:ext cx="5250366" cy="44307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8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成功案例展示</a:t>
            </a:r>
          </a:p>
        </p:txBody>
      </p:sp>
      <p:sp>
        <p:nvSpPr>
          <p:cNvPr id="3" name="TextBox 8"/>
          <p:cNvSpPr txBox="1"/>
          <p:nvPr userDrawn="1"/>
        </p:nvSpPr>
        <p:spPr>
          <a:xfrm>
            <a:off x="944756" y="797346"/>
            <a:ext cx="3732837" cy="2031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2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sz="144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" y="444371"/>
            <a:ext cx="744372" cy="259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5" name="矩形 4"/>
          <p:cNvSpPr/>
          <p:nvPr userDrawn="1"/>
        </p:nvSpPr>
        <p:spPr>
          <a:xfrm>
            <a:off x="1" y="710387"/>
            <a:ext cx="744372" cy="259228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8"/>
          <p:cNvSpPr txBox="1"/>
          <p:nvPr userDrawn="1"/>
        </p:nvSpPr>
        <p:spPr>
          <a:xfrm>
            <a:off x="1143001" y="354212"/>
            <a:ext cx="5250366" cy="44307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8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3" name="TextBox 8"/>
          <p:cNvSpPr txBox="1"/>
          <p:nvPr userDrawn="1"/>
        </p:nvSpPr>
        <p:spPr>
          <a:xfrm>
            <a:off x="944756" y="797346"/>
            <a:ext cx="3732837" cy="2031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2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sz="144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" y="444371"/>
            <a:ext cx="744372" cy="2592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sp>
        <p:nvSpPr>
          <p:cNvPr id="5" name="矩形 4"/>
          <p:cNvSpPr/>
          <p:nvPr userDrawn="1"/>
        </p:nvSpPr>
        <p:spPr>
          <a:xfrm>
            <a:off x="1" y="710387"/>
            <a:ext cx="744372" cy="259228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8029" y="339225"/>
            <a:ext cx="5635171" cy="535531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矩形 4"/>
          <p:cNvSpPr/>
          <p:nvPr userDrawn="1"/>
        </p:nvSpPr>
        <p:spPr>
          <a:xfrm rot="5400000">
            <a:off x="140601" y="303160"/>
            <a:ext cx="914400" cy="308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KOPPT 版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sp>
          <p:nvSpPr>
            <p:cNvPr id="6" name="任意多边形: 形状 5"/>
            <p:cNvSpPr/>
            <p:nvPr userDrawn="1"/>
          </p:nvSpPr>
          <p:spPr>
            <a:xfrm>
              <a:off x="0" y="1"/>
              <a:ext cx="4898178" cy="3272237"/>
            </a:xfrm>
            <a:custGeom>
              <a:gdLst>
                <a:gd name="connsiteX0" fmla="*/ 0 w 4898178"/>
                <a:gd name="connsiteY0" fmla="*/ 0 h 3272237"/>
                <a:gd name="connsiteX1" fmla="*/ 4898178 w 4898178"/>
                <a:gd name="connsiteY1" fmla="*/ 0 h 3272237"/>
                <a:gd name="connsiteX2" fmla="*/ 4080119 w 4898178"/>
                <a:gd name="connsiteY2" fmla="*/ 3272237 h 3272237"/>
                <a:gd name="connsiteX3" fmla="*/ 0 w 4898178"/>
                <a:gd name="connsiteY3" fmla="*/ 3272237 h 3272237"/>
                <a:gd name="connsiteX4" fmla="*/ 0 w 4898178"/>
                <a:gd name="connsiteY4" fmla="*/ 0 h 32722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8178" h="3272236">
                  <a:moveTo>
                    <a:pt x="0" y="0"/>
                  </a:moveTo>
                  <a:lnTo>
                    <a:pt x="4898178" y="0"/>
                  </a:lnTo>
                  <a:lnTo>
                    <a:pt x="4080119" y="3272237"/>
                  </a:lnTo>
                  <a:lnTo>
                    <a:pt x="0" y="3272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5684118" y="1"/>
              <a:ext cx="6507882" cy="3272237"/>
            </a:xfrm>
            <a:custGeom>
              <a:gdLst>
                <a:gd name="connsiteX0" fmla="*/ 818059 w 6507882"/>
                <a:gd name="connsiteY0" fmla="*/ 0 h 3272237"/>
                <a:gd name="connsiteX1" fmla="*/ 6507882 w 6507882"/>
                <a:gd name="connsiteY1" fmla="*/ 0 h 3272237"/>
                <a:gd name="connsiteX2" fmla="*/ 6507882 w 6507882"/>
                <a:gd name="connsiteY2" fmla="*/ 908684 h 3272237"/>
                <a:gd name="connsiteX3" fmla="*/ 1154452 w 6507882"/>
                <a:gd name="connsiteY3" fmla="*/ 908684 h 3272237"/>
                <a:gd name="connsiteX4" fmla="*/ 563564 w 6507882"/>
                <a:gd name="connsiteY4" fmla="*/ 3272237 h 3272237"/>
                <a:gd name="connsiteX5" fmla="*/ 0 w 6507882"/>
                <a:gd name="connsiteY5" fmla="*/ 3272237 h 3272237"/>
                <a:gd name="connsiteX6" fmla="*/ 818059 w 6507882"/>
                <a:gd name="connsiteY6" fmla="*/ 0 h 32722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07882" h="3272236">
                  <a:moveTo>
                    <a:pt x="818059" y="0"/>
                  </a:moveTo>
                  <a:lnTo>
                    <a:pt x="6507882" y="0"/>
                  </a:lnTo>
                  <a:lnTo>
                    <a:pt x="6507882" y="908684"/>
                  </a:lnTo>
                  <a:lnTo>
                    <a:pt x="1154452" y="908684"/>
                  </a:lnTo>
                  <a:lnTo>
                    <a:pt x="563564" y="3272237"/>
                  </a:lnTo>
                  <a:lnTo>
                    <a:pt x="0" y="3272237"/>
                  </a:lnTo>
                  <a:lnTo>
                    <a:pt x="818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8" name="任意多边形: 形状 7"/>
            <p:cNvSpPr/>
            <p:nvPr userDrawn="1"/>
          </p:nvSpPr>
          <p:spPr>
            <a:xfrm>
              <a:off x="1" y="5248664"/>
              <a:ext cx="5753575" cy="1609336"/>
            </a:xfrm>
            <a:custGeom>
              <a:gdLst>
                <a:gd name="connsiteX0" fmla="*/ 5190011 w 5753575"/>
                <a:gd name="connsiteY0" fmla="*/ 0 h 1609336"/>
                <a:gd name="connsiteX1" fmla="*/ 5753575 w 5753575"/>
                <a:gd name="connsiteY1" fmla="*/ 0 h 1609336"/>
                <a:gd name="connsiteX2" fmla="*/ 5351241 w 5753575"/>
                <a:gd name="connsiteY2" fmla="*/ 1609336 h 1609336"/>
                <a:gd name="connsiteX3" fmla="*/ 0 w 5753575"/>
                <a:gd name="connsiteY3" fmla="*/ 1609336 h 1609336"/>
                <a:gd name="connsiteX4" fmla="*/ 0 w 5753575"/>
                <a:gd name="connsiteY4" fmla="*/ 451951 h 1609336"/>
                <a:gd name="connsiteX5" fmla="*/ 5077023 w 5753575"/>
                <a:gd name="connsiteY5" fmla="*/ 451951 h 1609336"/>
                <a:gd name="connsiteX6" fmla="*/ 5190011 w 5753575"/>
                <a:gd name="connsiteY6" fmla="*/ 0 h 16093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3575" h="1609336">
                  <a:moveTo>
                    <a:pt x="5190011" y="0"/>
                  </a:moveTo>
                  <a:lnTo>
                    <a:pt x="5753575" y="0"/>
                  </a:lnTo>
                  <a:lnTo>
                    <a:pt x="5351241" y="1609336"/>
                  </a:lnTo>
                  <a:lnTo>
                    <a:pt x="0" y="1609336"/>
                  </a:lnTo>
                  <a:lnTo>
                    <a:pt x="0" y="451951"/>
                  </a:lnTo>
                  <a:lnTo>
                    <a:pt x="5077023" y="451951"/>
                  </a:lnTo>
                  <a:lnTo>
                    <a:pt x="519001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9" name="任意多边形: 形状 8"/>
            <p:cNvSpPr/>
            <p:nvPr userDrawn="1"/>
          </p:nvSpPr>
          <p:spPr>
            <a:xfrm>
              <a:off x="7734274" y="5248664"/>
              <a:ext cx="4457726" cy="1609336"/>
            </a:xfrm>
            <a:custGeom>
              <a:gdLst>
                <a:gd name="connsiteX0" fmla="*/ 402334 w 4457726"/>
                <a:gd name="connsiteY0" fmla="*/ 0 h 1609336"/>
                <a:gd name="connsiteX1" fmla="*/ 4457726 w 4457726"/>
                <a:gd name="connsiteY1" fmla="*/ 0 h 1609336"/>
                <a:gd name="connsiteX2" fmla="*/ 4457726 w 4457726"/>
                <a:gd name="connsiteY2" fmla="*/ 1609336 h 1609336"/>
                <a:gd name="connsiteX3" fmla="*/ 0 w 4457726"/>
                <a:gd name="connsiteY3" fmla="*/ 1609336 h 1609336"/>
                <a:gd name="connsiteX4" fmla="*/ 402334 w 4457726"/>
                <a:gd name="connsiteY4" fmla="*/ 0 h 16093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7726" h="1609336">
                  <a:moveTo>
                    <a:pt x="402334" y="0"/>
                  </a:moveTo>
                  <a:lnTo>
                    <a:pt x="4457726" y="0"/>
                  </a:lnTo>
                  <a:lnTo>
                    <a:pt x="4457726" y="1609336"/>
                  </a:lnTo>
                  <a:lnTo>
                    <a:pt x="0" y="1609336"/>
                  </a:lnTo>
                  <a:lnTo>
                    <a:pt x="40233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10" name="任意多边形: 形状 9"/>
            <p:cNvSpPr/>
            <p:nvPr userDrawn="1"/>
          </p:nvSpPr>
          <p:spPr>
            <a:xfrm>
              <a:off x="4080119" y="1"/>
              <a:ext cx="2422058" cy="3272237"/>
            </a:xfrm>
            <a:custGeom>
              <a:gdLst>
                <a:gd name="connsiteX0" fmla="*/ 818059 w 2422058"/>
                <a:gd name="connsiteY0" fmla="*/ 0 h 3272237"/>
                <a:gd name="connsiteX1" fmla="*/ 2422058 w 2422058"/>
                <a:gd name="connsiteY1" fmla="*/ 0 h 3272237"/>
                <a:gd name="connsiteX2" fmla="*/ 1603999 w 2422058"/>
                <a:gd name="connsiteY2" fmla="*/ 3272237 h 3272237"/>
                <a:gd name="connsiteX3" fmla="*/ 0 w 2422058"/>
                <a:gd name="connsiteY3" fmla="*/ 3272237 h 3272237"/>
                <a:gd name="connsiteX4" fmla="*/ 818059 w 2422058"/>
                <a:gd name="connsiteY4" fmla="*/ 0 h 32722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2058" h="3272236">
                  <a:moveTo>
                    <a:pt x="818059" y="0"/>
                  </a:moveTo>
                  <a:lnTo>
                    <a:pt x="2422058" y="0"/>
                  </a:lnTo>
                  <a:lnTo>
                    <a:pt x="1603999" y="3272237"/>
                  </a:lnTo>
                  <a:lnTo>
                    <a:pt x="0" y="3272237"/>
                  </a:lnTo>
                  <a:lnTo>
                    <a:pt x="8180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11" name="任意多边形: 形状 10"/>
            <p:cNvSpPr/>
            <p:nvPr userDrawn="1"/>
          </p:nvSpPr>
          <p:spPr>
            <a:xfrm>
              <a:off x="6247682" y="908684"/>
              <a:ext cx="5944318" cy="4339980"/>
            </a:xfrm>
            <a:custGeom>
              <a:gdLst>
                <a:gd name="connsiteX0" fmla="*/ 590888 w 5944318"/>
                <a:gd name="connsiteY0" fmla="*/ 0 h 4339980"/>
                <a:gd name="connsiteX1" fmla="*/ 5944318 w 5944318"/>
                <a:gd name="connsiteY1" fmla="*/ 0 h 4339980"/>
                <a:gd name="connsiteX2" fmla="*/ 5944318 w 5944318"/>
                <a:gd name="connsiteY2" fmla="*/ 4339980 h 4339980"/>
                <a:gd name="connsiteX3" fmla="*/ 1888926 w 5944318"/>
                <a:gd name="connsiteY3" fmla="*/ 4339980 h 4339980"/>
                <a:gd name="connsiteX4" fmla="*/ 2383033 w 5944318"/>
                <a:gd name="connsiteY4" fmla="*/ 2363553 h 4339980"/>
                <a:gd name="connsiteX5" fmla="*/ 0 w 5944318"/>
                <a:gd name="connsiteY5" fmla="*/ 2363553 h 4339980"/>
                <a:gd name="connsiteX6" fmla="*/ 590888 w 5944318"/>
                <a:gd name="connsiteY6" fmla="*/ 0 h 43399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44318" h="4339980">
                  <a:moveTo>
                    <a:pt x="590888" y="0"/>
                  </a:moveTo>
                  <a:lnTo>
                    <a:pt x="5944318" y="0"/>
                  </a:lnTo>
                  <a:lnTo>
                    <a:pt x="5944318" y="4339980"/>
                  </a:lnTo>
                  <a:lnTo>
                    <a:pt x="1888926" y="4339980"/>
                  </a:lnTo>
                  <a:lnTo>
                    <a:pt x="2383033" y="2363553"/>
                  </a:lnTo>
                  <a:lnTo>
                    <a:pt x="0" y="2363553"/>
                  </a:lnTo>
                  <a:lnTo>
                    <a:pt x="59088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12" name="任意多边形: 形状 11"/>
            <p:cNvSpPr/>
            <p:nvPr userDrawn="1"/>
          </p:nvSpPr>
          <p:spPr>
            <a:xfrm>
              <a:off x="1" y="3272237"/>
              <a:ext cx="5190011" cy="2428378"/>
            </a:xfrm>
            <a:custGeom>
              <a:gdLst>
                <a:gd name="connsiteX0" fmla="*/ 0 w 5190011"/>
                <a:gd name="connsiteY0" fmla="*/ 0 h 2428378"/>
                <a:gd name="connsiteX1" fmla="*/ 4080119 w 5190011"/>
                <a:gd name="connsiteY1" fmla="*/ 0 h 2428378"/>
                <a:gd name="connsiteX2" fmla="*/ 3586012 w 5190011"/>
                <a:gd name="connsiteY2" fmla="*/ 1976427 h 2428378"/>
                <a:gd name="connsiteX3" fmla="*/ 5190011 w 5190011"/>
                <a:gd name="connsiteY3" fmla="*/ 1976427 h 2428378"/>
                <a:gd name="connsiteX4" fmla="*/ 5077023 w 5190011"/>
                <a:gd name="connsiteY4" fmla="*/ 2428378 h 2428378"/>
                <a:gd name="connsiteX5" fmla="*/ 0 w 5190011"/>
                <a:gd name="connsiteY5" fmla="*/ 2428378 h 2428378"/>
                <a:gd name="connsiteX6" fmla="*/ 0 w 5190011"/>
                <a:gd name="connsiteY6" fmla="*/ 0 h 24283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90011" h="2428378">
                  <a:moveTo>
                    <a:pt x="0" y="0"/>
                  </a:moveTo>
                  <a:lnTo>
                    <a:pt x="4080119" y="0"/>
                  </a:lnTo>
                  <a:lnTo>
                    <a:pt x="3586012" y="1976427"/>
                  </a:lnTo>
                  <a:lnTo>
                    <a:pt x="5190011" y="1976427"/>
                  </a:lnTo>
                  <a:lnTo>
                    <a:pt x="5077023" y="2428378"/>
                  </a:lnTo>
                  <a:lnTo>
                    <a:pt x="0" y="2428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14" name="任意多边形: 形状 13"/>
            <p:cNvSpPr/>
            <p:nvPr userDrawn="1"/>
          </p:nvSpPr>
          <p:spPr>
            <a:xfrm>
              <a:off x="5351242" y="5248664"/>
              <a:ext cx="2785367" cy="1609336"/>
            </a:xfrm>
            <a:custGeom>
              <a:gdLst>
                <a:gd name="connsiteX0" fmla="*/ 402334 w 2785367"/>
                <a:gd name="connsiteY0" fmla="*/ 0 h 1609336"/>
                <a:gd name="connsiteX1" fmla="*/ 2785367 w 2785367"/>
                <a:gd name="connsiteY1" fmla="*/ 0 h 1609336"/>
                <a:gd name="connsiteX2" fmla="*/ 2383033 w 2785367"/>
                <a:gd name="connsiteY2" fmla="*/ 1609336 h 1609336"/>
                <a:gd name="connsiteX3" fmla="*/ 0 w 2785367"/>
                <a:gd name="connsiteY3" fmla="*/ 1609336 h 1609336"/>
                <a:gd name="connsiteX4" fmla="*/ 402334 w 2785367"/>
                <a:gd name="connsiteY4" fmla="*/ 0 h 16093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5367" h="1609336">
                  <a:moveTo>
                    <a:pt x="402334" y="0"/>
                  </a:moveTo>
                  <a:lnTo>
                    <a:pt x="2785367" y="0"/>
                  </a:lnTo>
                  <a:lnTo>
                    <a:pt x="2383033" y="1609336"/>
                  </a:lnTo>
                  <a:lnTo>
                    <a:pt x="0" y="1609336"/>
                  </a:lnTo>
                  <a:lnTo>
                    <a:pt x="4023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39750" y="535844"/>
              <a:ext cx="11112500" cy="5786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1524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grpSp>
          <p:nvGrpSpPr>
            <p:cNvPr id="31" name="组合 30"/>
            <p:cNvGrpSpPr/>
            <p:nvPr userDrawn="1"/>
          </p:nvGrpSpPr>
          <p:grpSpPr>
            <a:xfrm>
              <a:off x="1109678" y="1426808"/>
              <a:ext cx="9972644" cy="4004385"/>
              <a:chOff x="1117424" y="1227345"/>
              <a:chExt cx="7378576" cy="4004385"/>
            </a:xfrm>
          </p:grpSpPr>
          <p:sp>
            <p:nvSpPr>
              <p:cNvPr id="32" name="Text Placeholder 3"/>
              <p:cNvSpPr txBox="1"/>
              <p:nvPr userDrawn="1"/>
            </p:nvSpPr>
            <p:spPr>
              <a:xfrm>
                <a:off x="2235163" y="1227345"/>
                <a:ext cx="4932874" cy="333192"/>
              </a:xfrm>
              <a:prstGeom prst="rect">
                <a:avLst/>
              </a:prstGeom>
            </p:spPr>
            <p:txBody>
              <a:bodyPr vert="horz" lIns="0" tIns="40504" rIns="0" bIns="40504" anchor="t"/>
              <a:lstStyle>
                <a:lvl1pPr marL="0" indent="0" algn="ctr" defTabSz="404495" rtl="0" eaLnBrk="1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/>
                  <a:buNone/>
                  <a:defRPr sz="1500" b="0" kern="1200">
                    <a:solidFill>
                      <a:schemeClr val="accent3"/>
                    </a:solidFill>
                    <a:latin typeface="Lato Light"/>
                    <a:ea typeface="+mn-ea"/>
                    <a:cs typeface="Lato Light"/>
                  </a:defRPr>
                </a:lvl1pPr>
                <a:lvl2pPr marL="658495" indent="-253365" algn="l" defTabSz="404495" rtl="0" eaLnBrk="1" latinLnBrk="0" hangingPunct="1">
                  <a:spcBef>
                    <a:spcPct val="20000"/>
                  </a:spcBef>
                  <a:buFont typeface="Arial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12825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1732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–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245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»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2758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3271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784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4297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err="1">
                    <a:solidFill>
                      <a:schemeClr val="tx2"/>
                    </a:solidFill>
                    <a:latin typeface="+mj-ea"/>
                    <a:ea typeface="+mj-ea"/>
                    <a:cs typeface="+mn-ea"/>
                    <a:sym typeface="+mn-lt"/>
                  </a:rPr>
                  <a:t>感谢您支持原创设计事业，支持设计版权产品！</a:t>
                </a:r>
              </a:p>
            </p:txBody>
          </p:sp>
          <p:sp>
            <p:nvSpPr>
              <p:cNvPr id="33" name="Text Placeholder 4"/>
              <p:cNvSpPr txBox="1"/>
              <p:nvPr userDrawn="1"/>
            </p:nvSpPr>
            <p:spPr>
              <a:xfrm>
                <a:off x="1117424" y="1887820"/>
                <a:ext cx="7378576" cy="3343910"/>
              </a:xfrm>
              <a:prstGeom prst="rect">
                <a:avLst/>
              </a:prstGeom>
            </p:spPr>
            <p:txBody>
              <a:bodyPr vert="horz" lIns="0" tIns="0" rIns="0" bIns="0" anchor="t"/>
              <a:lstStyle>
                <a:lvl1pPr marL="0" indent="0" algn="ctr" defTabSz="404495" rtl="0" eaLnBrk="1" latinLnBrk="0" hangingPunct="1">
                  <a:lnSpc>
                    <a:spcPct val="130000"/>
                  </a:lnSpc>
                  <a:spcBef>
                    <a:spcPct val="20000"/>
                  </a:spcBef>
                  <a:buFont typeface="Arial"/>
                  <a:buNone/>
                  <a:defRPr sz="1200" kern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 Regular"/>
                    <a:ea typeface="+mn-ea"/>
                    <a:cs typeface="Lato Regular"/>
                  </a:defRPr>
                </a:lvl1pPr>
                <a:lvl2pPr marL="658495" indent="-253365" algn="l" defTabSz="404495" rtl="0" eaLnBrk="1" latinLnBrk="0" hangingPunct="1">
                  <a:spcBef>
                    <a:spcPct val="20000"/>
                  </a:spcBef>
                  <a:buFont typeface="Arial"/>
                  <a:buChar char="–"/>
                  <a:defRPr sz="2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12825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1732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–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245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»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2758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63271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03784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442970" indent="-202565" algn="l" defTabSz="404495" rtl="0" eaLnBrk="1" latinLnBrk="0" hangingPunct="1">
                  <a:spcBef>
                    <a:spcPct val="20000"/>
                  </a:spcBef>
                  <a:buFont typeface="Arial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04495" rtl="0" eaLnBrk="1" fontAlgn="auto" latinLnBrk="0" hangingPunct="1">
                  <a:lnSpc>
                    <a:spcPct val="13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/>
                </a:pPr>
                <a:r>
                  <a:rPr kumimoji="0" lang="en-US" sz="1400" b="0" i="0" u="none" strike="noStrike" kern="1200" cap="none" spc="0" normalizeH="0" baseline="0" noProof="0" err="1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感谢您下载千图网</a:t>
                </a: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原创</a:t>
                </a: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PPT</a:t>
                </a: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模板</a:t>
                </a: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，为了您和千图网以及原创作者的利益，请勿复制、传播、销售，否则将承担法律责任！</a:t>
                </a:r>
              </a:p>
              <a:p>
                <a:pPr marL="0" marR="0" lvl="0" indent="0" algn="l" defTabSz="404495" rtl="0" eaLnBrk="1" fontAlgn="auto" latinLnBrk="0" hangingPunct="1">
                  <a:lnSpc>
                    <a:spcPct val="13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/>
                </a:pPr>
                <a:r>
                  <a:rPr kumimoji="0" lang="en-US" sz="1400" b="0" i="0" u="none" strike="noStrike" kern="1200" cap="none" spc="0" normalizeH="0" baseline="0" noProof="0" err="1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千图网将对作品进行维权，按照传播下载次数的十倍进行索取赔偿</a:t>
                </a: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金</a:t>
                </a: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！</a:t>
                </a:r>
              </a:p>
              <a:p>
                <a:pPr marL="0" marR="0" lvl="0" indent="0" algn="l" defTabSz="404495" rtl="0" eaLnBrk="1" fontAlgn="auto" latinLnBrk="0" hangingPunct="1">
                  <a:lnSpc>
                    <a:spcPct val="13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    </a:r>
              </a:p>
              <a:p>
                <a:pPr marL="0" marR="0" lvl="0" indent="0" algn="l" defTabSz="404495" rtl="0" eaLnBrk="1" fontAlgn="auto" latinLnBrk="0" hangingPunct="1">
                  <a:lnSpc>
                    <a:spcPct val="13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2、不得将千图网的PPT模版、PPT素材，本身用于再出售，或者出租、出借、转让、分销、发布或者作为礼物供他人使用，不得转授权、出卖、转让本协议或本协议中的权利。</a:t>
                </a:r>
              </a:p>
              <a:p>
                <a:pPr marL="0" marR="0" lvl="0" indent="0" algn="l" defTabSz="404495" rtl="0" eaLnBrk="1" fontAlgn="auto" latinLnBrk="0" hangingPunct="1">
                  <a:lnSpc>
                    <a:spcPct val="13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3、禁止把作品纳入商标或服务标记。</a:t>
                </a:r>
              </a:p>
              <a:p>
                <a:pPr marL="0" marR="0" lvl="0" indent="0" algn="l" defTabSz="404495" rtl="0" eaLnBrk="1" fontAlgn="auto" latinLnBrk="0" hangingPunct="1">
                  <a:lnSpc>
                    <a:spcPct val="130000"/>
                  </a:lnSpc>
                  <a:spcBef>
                    <a:spcPts val="1200"/>
                  </a:spcBef>
                  <a:spcAft>
                    <a:spcPct val="0"/>
                  </a:spcAft>
                  <a:buClrTx/>
                  <a:buSzTx/>
                  <a:buFont typeface="Arial"/>
                  <a:buNone/>
                  <a:defRPr/>
                </a:pPr>
                <a:r>
                  <a:rPr kumimoji="0" 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4、禁止用户用下载格式在网上传播作品。或者作品可以让第三方单独付费或共享免费下载、或通过转移电话服务系统传播。</a:t>
                </a:r>
              </a:p>
            </p:txBody>
          </p:sp>
        </p:grpSp>
      </p:grpSp>
    </p:spTree>
  </p:cSld>
  <p:clrMapOvr>
    <a:masterClrMapping/>
  </p:clrMapOvr>
  <p:transition spd="slow" advClick="0" advTm="0">
    <p:comb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1959" y="597344"/>
            <a:ext cx="5635171" cy="535531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b="7649"/>
          <a:stretch>
            <a:fillRect/>
          </a:stretch>
        </p:blipFill>
        <p:spPr>
          <a:xfrm rot="5400000">
            <a:off x="-225328" y="224729"/>
            <a:ext cx="1730217" cy="1280760"/>
          </a:xfrm>
          <a:custGeom>
            <a:gdLst>
              <a:gd name="connsiteX0" fmla="*/ 0 w 1730217"/>
              <a:gd name="connsiteY0" fmla="*/ 1280760 h 1280760"/>
              <a:gd name="connsiteX1" fmla="*/ 0 w 1730217"/>
              <a:gd name="connsiteY1" fmla="*/ 0 h 1280760"/>
              <a:gd name="connsiteX2" fmla="*/ 1730217 w 1730217"/>
              <a:gd name="connsiteY2" fmla="*/ 0 h 1280760"/>
              <a:gd name="connsiteX3" fmla="*/ 1730217 w 1730217"/>
              <a:gd name="connsiteY3" fmla="*/ 1280760 h 12807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0217" h="1280760">
                <a:moveTo>
                  <a:pt x="0" y="1280760"/>
                </a:moveTo>
                <a:lnTo>
                  <a:pt x="0" y="0"/>
                </a:lnTo>
                <a:lnTo>
                  <a:pt x="1730217" y="0"/>
                </a:lnTo>
                <a:lnTo>
                  <a:pt x="1730217" y="128076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b="7649"/>
          <a:stretch>
            <a:fillRect/>
          </a:stretch>
        </p:blipFill>
        <p:spPr>
          <a:xfrm rot="18900000">
            <a:off x="10036781" y="4992485"/>
            <a:ext cx="2986243" cy="2083419"/>
          </a:xfrm>
          <a:custGeom>
            <a:gdLst>
              <a:gd name="connsiteX0" fmla="*/ 2986243 w 2986243"/>
              <a:gd name="connsiteY0" fmla="*/ 0 h 2083419"/>
              <a:gd name="connsiteX1" fmla="*/ 2986243 w 2986243"/>
              <a:gd name="connsiteY1" fmla="*/ 485784 h 2083419"/>
              <a:gd name="connsiteX2" fmla="*/ 1388608 w 2986243"/>
              <a:gd name="connsiteY2" fmla="*/ 2083419 h 2083419"/>
              <a:gd name="connsiteX3" fmla="*/ 1369794 w 2986243"/>
              <a:gd name="connsiteY3" fmla="*/ 2083419 h 2083419"/>
              <a:gd name="connsiteX4" fmla="*/ 0 w 2986243"/>
              <a:gd name="connsiteY4" fmla="*/ 713625 h 2083419"/>
              <a:gd name="connsiteX5" fmla="*/ 0 w 2986243"/>
              <a:gd name="connsiteY5" fmla="*/ 0 h 20834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6243" h="2083419">
                <a:moveTo>
                  <a:pt x="2986243" y="0"/>
                </a:moveTo>
                <a:lnTo>
                  <a:pt x="2986243" y="485784"/>
                </a:lnTo>
                <a:lnTo>
                  <a:pt x="1388608" y="2083419"/>
                </a:lnTo>
                <a:lnTo>
                  <a:pt x="1369794" y="2083419"/>
                </a:lnTo>
                <a:lnTo>
                  <a:pt x="0" y="71362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封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KOPPT 版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1" name="组合 30"/>
          <p:cNvGrpSpPr/>
          <p:nvPr userDrawn="1"/>
        </p:nvGrpSpPr>
        <p:grpSpPr>
          <a:xfrm>
            <a:off x="1109678" y="1426808"/>
            <a:ext cx="9972644" cy="4004385"/>
            <a:chOff x="1117424" y="1227345"/>
            <a:chExt cx="7378576" cy="4004385"/>
          </a:xfrm>
        </p:grpSpPr>
        <p:sp>
          <p:nvSpPr>
            <p:cNvPr id="32" name="Text Placeholder 3"/>
            <p:cNvSpPr txBox="1"/>
            <p:nvPr userDrawn="1"/>
          </p:nvSpPr>
          <p:spPr>
            <a:xfrm>
              <a:off x="2235163" y="1227345"/>
              <a:ext cx="4932874" cy="333192"/>
            </a:xfrm>
            <a:prstGeom prst="rect">
              <a:avLst/>
            </a:prstGeom>
          </p:spPr>
          <p:txBody>
            <a:bodyPr vert="horz" lIns="0" tIns="40504" rIns="0" bIns="40504" anchor="t"/>
            <a:lstStyle>
              <a:lvl1pPr marL="0" indent="0" algn="ctr" defTabSz="404495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/>
                <a:buNone/>
                <a:defRPr sz="1500" b="0" kern="1200">
                  <a:solidFill>
                    <a:schemeClr val="accent3"/>
                  </a:solidFill>
                  <a:latin typeface="Lato Light"/>
                  <a:ea typeface="+mn-ea"/>
                  <a:cs typeface="Lato Light"/>
                </a:defRPr>
              </a:lvl1pPr>
              <a:lvl2pPr marL="658495" indent="-253365" algn="l" defTabSz="404495" rtl="0" eaLnBrk="1" latinLnBrk="0" hangingPunct="1">
                <a:spcBef>
                  <a:spcPct val="20000"/>
                </a:spcBef>
                <a:buFont typeface="Arial"/>
                <a:buChar char="–"/>
                <a:defRPr sz="2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2825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17320" indent="-202565" algn="l" defTabSz="404495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2450" indent="-202565" algn="l" defTabSz="404495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2758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3271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784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4297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err="1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感谢您支持原创设计事业，支持设计版权产品！</a:t>
              </a:r>
            </a:p>
          </p:txBody>
        </p:sp>
        <p:sp>
          <p:nvSpPr>
            <p:cNvPr id="33" name="Text Placeholder 4"/>
            <p:cNvSpPr txBox="1"/>
            <p:nvPr userDrawn="1"/>
          </p:nvSpPr>
          <p:spPr>
            <a:xfrm>
              <a:off x="1117424" y="1887820"/>
              <a:ext cx="7378576" cy="3343910"/>
            </a:xfrm>
            <a:prstGeom prst="rect">
              <a:avLst/>
            </a:prstGeom>
          </p:spPr>
          <p:txBody>
            <a:bodyPr vert="horz" lIns="0" tIns="0" rIns="0" bIns="0" anchor="t"/>
            <a:lstStyle>
              <a:lvl1pPr marL="0" indent="0" algn="ctr" defTabSz="40449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Regular"/>
                  <a:ea typeface="+mn-ea"/>
                  <a:cs typeface="Lato Regular"/>
                </a:defRPr>
              </a:lvl1pPr>
              <a:lvl2pPr marL="658495" indent="-253365" algn="l" defTabSz="404495" rtl="0" eaLnBrk="1" latinLnBrk="0" hangingPunct="1">
                <a:spcBef>
                  <a:spcPct val="20000"/>
                </a:spcBef>
                <a:buFont typeface="Arial"/>
                <a:buChar char="–"/>
                <a:defRPr sz="2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2825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17320" indent="-202565" algn="l" defTabSz="404495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2450" indent="-202565" algn="l" defTabSz="404495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2758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3271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784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42970" indent="-202565" algn="l" defTabSz="404495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04495" rtl="0" eaLnBrk="1" fontAlgn="auto" latinLnBrk="0" hangingPunct="1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/>
              </a:pPr>
              <a:r>
                <a:rPr kumimoji="0" lang="en-US" sz="14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感谢您下载千图网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原创</a:t>
              </a: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模板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，为了您和千图网以及原创作者的利益，请勿复制、传播、销售，否则将承担法律责任！</a:t>
              </a:r>
            </a:p>
            <a:p>
              <a:pPr marL="0" marR="0" lvl="0" indent="0" algn="l" defTabSz="404495" rtl="0" eaLnBrk="1" fontAlgn="auto" latinLnBrk="0" hangingPunct="1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/>
              </a:pPr>
              <a:r>
                <a:rPr kumimoji="0" lang="en-US" sz="14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千图网将对作品进行维权，按照传播下载次数的十倍进行索取赔偿</a:t>
              </a: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金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！</a:t>
              </a:r>
            </a:p>
            <a:p>
              <a:pPr marL="0" marR="0" lvl="0" indent="0" algn="l" defTabSz="404495" rtl="0" eaLnBrk="1" fontAlgn="auto" latinLnBrk="0" hangingPunct="1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1、千图网网站出售的PPT模版是免版税类（RF：Royalty-free）正版受《中华人民共和国著作法》和《世界版权公约》的保护，作品的所有权、版权和著作权归千图网所有，您下载的是PPT模版素材使用权。</a:t>
              </a:r>
            </a:p>
            <a:p>
              <a:pPr marL="0" marR="0" lvl="0" indent="0" algn="l" defTabSz="404495" rtl="0" eaLnBrk="1" fontAlgn="auto" latinLnBrk="0" hangingPunct="1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2、不得将千图网的PPT模版、PPT素材，本身用于再出售，或者出租、出借、转让、分销、发布或者作为礼物供他人使用，不得转授权、出卖、转让本协议或本协议中的权利。</a:t>
              </a:r>
            </a:p>
            <a:p>
              <a:pPr marL="0" marR="0" lvl="0" indent="0" algn="l" defTabSz="404495" rtl="0" eaLnBrk="1" fontAlgn="auto" latinLnBrk="0" hangingPunct="1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3、禁止把作品纳入商标或服务标记。</a:t>
              </a:r>
            </a:p>
            <a:p>
              <a:pPr marL="0" marR="0" lvl="0" indent="0" algn="l" defTabSz="404495" rtl="0" eaLnBrk="1" fontAlgn="auto" latinLnBrk="0" hangingPunct="1">
                <a:lnSpc>
                  <a:spcPct val="13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 typeface="Arial"/>
                <a:buNone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4、禁止用户用下载格式在网上传播作品。或者作品可以让第三方单独付费或共享免费下载、或通过转移电话服务系统传播。</a:t>
              </a:r>
            </a:p>
          </p:txBody>
        </p:sp>
      </p:grpSp>
    </p:spTree>
  </p:cSld>
  <p:clrMapOvr>
    <a:masterClrMapping/>
  </p:clrMapOvr>
  <p:transition spd="slow" advClick="0" advTm="0">
    <p:comb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0">
    <p:comb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0">
    <p:comb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Main Title+ SubTitle+Numb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0">
    <p:comb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5_Main Title+ SubTitle+Numb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30_Main Title+ SubTitle+Numb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336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MockUp0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17"/>
          <p:cNvGrpSpPr/>
          <p:nvPr userDrawn="1"/>
        </p:nvGrpSpPr>
        <p:grpSpPr>
          <a:xfrm>
            <a:off x="3968593" y="1726608"/>
            <a:ext cx="4343760" cy="3456120"/>
            <a:chOff x="2094899" y="1081795"/>
            <a:chExt cx="4400683" cy="3501414"/>
          </a:xfrm>
        </p:grpSpPr>
        <p:sp>
          <p:nvSpPr>
            <p:cNvPr id="20" name="Rectangle 19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400"/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5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en-US" sz="2400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2311744" y="1247618"/>
              <a:ext cx="3979748" cy="2259869"/>
            </a:xfrm>
            <a:custGeom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en-US" sz="2400"/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2094899" y="3690315"/>
              <a:ext cx="4400683" cy="397550"/>
            </a:xfrm>
            <a:custGeom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5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r>
                <a:rPr lang="en-US" sz="2400"/>
                <a:t> </a:t>
              </a:r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3506519" y="4087866"/>
              <a:ext cx="1590198" cy="495343"/>
            </a:xfrm>
            <a:custGeom>
              <a:cxnLst>
                <a:cxn ang="0">
                  <a:pos x="335" y="0"/>
                </a:cxn>
                <a:cxn ang="0">
                  <a:pos x="322" y="0"/>
                </a:cxn>
                <a:cxn ang="0">
                  <a:pos x="143" y="0"/>
                </a:cxn>
                <a:cxn ang="0">
                  <a:pos x="102" y="128"/>
                </a:cxn>
                <a:cxn ang="0">
                  <a:pos x="108" y="204"/>
                </a:cxn>
                <a:cxn ang="0">
                  <a:pos x="322" y="204"/>
                </a:cxn>
                <a:cxn ang="0">
                  <a:pos x="335" y="204"/>
                </a:cxn>
                <a:cxn ang="0">
                  <a:pos x="549" y="204"/>
                </a:cxn>
                <a:cxn ang="0">
                  <a:pos x="555" y="128"/>
                </a:cxn>
                <a:cxn ang="0">
                  <a:pos x="513" y="0"/>
                </a:cxn>
                <a:cxn ang="0">
                  <a:pos x="335" y="0"/>
                </a:cxn>
              </a:cxnLst>
              <a:rect l="0" t="0" r="r" b="b"/>
              <a:pathLst>
                <a:path w="656" h="204">
                  <a:moveTo>
                    <a:pt x="335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2" y="88"/>
                    <a:pt x="102" y="128"/>
                  </a:cubicBezTo>
                  <a:cubicBezTo>
                    <a:pt x="62" y="169"/>
                    <a:pt x="0" y="204"/>
                    <a:pt x="108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35" y="204"/>
                    <a:pt x="335" y="204"/>
                    <a:pt x="335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656" y="204"/>
                    <a:pt x="594" y="169"/>
                    <a:pt x="555" y="128"/>
                  </a:cubicBezTo>
                  <a:cubicBezTo>
                    <a:pt x="515" y="88"/>
                    <a:pt x="513" y="0"/>
                    <a:pt x="513" y="0"/>
                  </a:cubicBezTo>
                  <a:lnTo>
                    <a:pt x="335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en-US" sz="2400"/>
            </a:p>
          </p:txBody>
        </p:sp>
      </p:grpSp>
      <p:sp>
        <p:nvSpPr>
          <p:cNvPr id="36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153967" y="1879600"/>
            <a:ext cx="3944648" cy="2230637"/>
          </a:xfrm>
          <a:prstGeom prst="rect">
            <a:avLst/>
          </a:prstGeom>
          <a:ln>
            <a:noFill/>
          </a:ln>
        </p:spPr>
        <p:txBody>
          <a:bodyPr tIns="0" bIns="274320" anchor="b"/>
          <a:lstStyle>
            <a:lvl1pPr algn="ctr">
              <a:buNone/>
              <a:defRPr sz="146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Image Holder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12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1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9" grpId="0"/>
      <p:bldP spid="2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MockUp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8606365" y="1488152"/>
            <a:ext cx="2569635" cy="4785648"/>
            <a:chOff x="6140449" y="1116114"/>
            <a:chExt cx="1927226" cy="3589236"/>
          </a:xfrm>
        </p:grpSpPr>
        <p:sp>
          <p:nvSpPr>
            <p:cNvPr id="25" name="Rectangle 24"/>
            <p:cNvSpPr/>
            <p:nvPr userDrawn="1"/>
          </p:nvSpPr>
          <p:spPr>
            <a:xfrm>
              <a:off x="6211887" y="1630479"/>
              <a:ext cx="1784351" cy="25398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29" name="Freeform 5"/>
            <p:cNvSpPr>
              <a:spLocks noEditPoints="1"/>
            </p:cNvSpPr>
            <p:nvPr userDrawn="1"/>
          </p:nvSpPr>
          <p:spPr bwMode="auto">
            <a:xfrm>
              <a:off x="6140449" y="1116114"/>
              <a:ext cx="1927226" cy="3589236"/>
            </a:xfrm>
            <a:custGeom>
              <a:cxnLst>
                <a:cxn ang="0">
                  <a:pos x="440" y="1690"/>
                </a:cxn>
                <a:cxn ang="0">
                  <a:pos x="440" y="1690"/>
                </a:cxn>
                <a:cxn ang="0">
                  <a:pos x="494" y="1636"/>
                </a:cxn>
                <a:cxn ang="0">
                  <a:pos x="547" y="1690"/>
                </a:cxn>
                <a:cxn ang="0">
                  <a:pos x="547" y="1690"/>
                </a:cxn>
                <a:cxn ang="0">
                  <a:pos x="547" y="1690"/>
                </a:cxn>
                <a:cxn ang="0">
                  <a:pos x="494" y="1743"/>
                </a:cxn>
                <a:cxn ang="0">
                  <a:pos x="440" y="1690"/>
                </a:cxn>
                <a:cxn ang="0">
                  <a:pos x="440" y="1690"/>
                </a:cxn>
                <a:cxn ang="0">
                  <a:pos x="65" y="274"/>
                </a:cxn>
                <a:cxn ang="0">
                  <a:pos x="65" y="274"/>
                </a:cxn>
                <a:cxn ang="0">
                  <a:pos x="922" y="274"/>
                </a:cxn>
                <a:cxn ang="0">
                  <a:pos x="922" y="1543"/>
                </a:cxn>
                <a:cxn ang="0">
                  <a:pos x="65" y="1543"/>
                </a:cxn>
                <a:cxn ang="0">
                  <a:pos x="65" y="274"/>
                </a:cxn>
                <a:cxn ang="0">
                  <a:pos x="355" y="143"/>
                </a:cxn>
                <a:cxn ang="0">
                  <a:pos x="355" y="143"/>
                </a:cxn>
                <a:cxn ang="0">
                  <a:pos x="632" y="143"/>
                </a:cxn>
                <a:cxn ang="0">
                  <a:pos x="632" y="163"/>
                </a:cxn>
                <a:cxn ang="0">
                  <a:pos x="355" y="163"/>
                </a:cxn>
                <a:cxn ang="0">
                  <a:pos x="355" y="143"/>
                </a:cxn>
                <a:cxn ang="0">
                  <a:pos x="891" y="0"/>
                </a:cxn>
                <a:cxn ang="0">
                  <a:pos x="96" y="0"/>
                </a:cxn>
                <a:cxn ang="0">
                  <a:pos x="0" y="92"/>
                </a:cxn>
                <a:cxn ang="0">
                  <a:pos x="0" y="1748"/>
                </a:cxn>
                <a:cxn ang="0">
                  <a:pos x="96" y="1840"/>
                </a:cxn>
                <a:cxn ang="0">
                  <a:pos x="891" y="1840"/>
                </a:cxn>
                <a:cxn ang="0">
                  <a:pos x="987" y="1748"/>
                </a:cxn>
                <a:cxn ang="0">
                  <a:pos x="987" y="92"/>
                </a:cxn>
                <a:cxn ang="0">
                  <a:pos x="891" y="0"/>
                </a:cxn>
              </a:cxnLst>
              <a:rect l="0" t="0" r="r" b="b"/>
              <a:pathLst>
                <a:path w="984" h="1840">
                  <a:moveTo>
                    <a:pt x="440" y="1690"/>
                  </a:moveTo>
                  <a:cubicBezTo>
                    <a:pt x="440" y="1690"/>
                    <a:pt x="440" y="1690"/>
                    <a:pt x="440" y="1690"/>
                  </a:cubicBezTo>
                  <a:cubicBezTo>
                    <a:pt x="440" y="1660"/>
                    <a:pt x="464" y="1636"/>
                    <a:pt x="494" y="1636"/>
                  </a:cubicBezTo>
                  <a:cubicBezTo>
                    <a:pt x="523" y="1636"/>
                    <a:pt x="547" y="1660"/>
                    <a:pt x="547" y="1690"/>
                  </a:cubicBezTo>
                  <a:cubicBezTo>
                    <a:pt x="547" y="1690"/>
                    <a:pt x="547" y="1690"/>
                    <a:pt x="547" y="1690"/>
                  </a:cubicBezTo>
                  <a:cubicBezTo>
                    <a:pt x="547" y="1690"/>
                    <a:pt x="547" y="1690"/>
                    <a:pt x="547" y="1690"/>
                  </a:cubicBezTo>
                  <a:cubicBezTo>
                    <a:pt x="547" y="1719"/>
                    <a:pt x="523" y="1743"/>
                    <a:pt x="494" y="1743"/>
                  </a:cubicBezTo>
                  <a:cubicBezTo>
                    <a:pt x="464" y="1743"/>
                    <a:pt x="440" y="1719"/>
                    <a:pt x="440" y="1690"/>
                  </a:cubicBezTo>
                  <a:cubicBezTo>
                    <a:pt x="440" y="1690"/>
                    <a:pt x="440" y="1690"/>
                    <a:pt x="440" y="1690"/>
                  </a:cubicBezTo>
                  <a:moveTo>
                    <a:pt x="65" y="274"/>
                  </a:moveTo>
                  <a:cubicBezTo>
                    <a:pt x="65" y="274"/>
                    <a:pt x="65" y="274"/>
                    <a:pt x="65" y="274"/>
                  </a:cubicBezTo>
                  <a:cubicBezTo>
                    <a:pt x="922" y="274"/>
                    <a:pt x="922" y="274"/>
                    <a:pt x="922" y="274"/>
                  </a:cubicBezTo>
                  <a:cubicBezTo>
                    <a:pt x="922" y="1543"/>
                    <a:pt x="922" y="1543"/>
                    <a:pt x="922" y="1543"/>
                  </a:cubicBezTo>
                  <a:cubicBezTo>
                    <a:pt x="65" y="1543"/>
                    <a:pt x="65" y="1543"/>
                    <a:pt x="65" y="1543"/>
                  </a:cubicBezTo>
                  <a:cubicBezTo>
                    <a:pt x="65" y="274"/>
                    <a:pt x="65" y="274"/>
                    <a:pt x="65" y="274"/>
                  </a:cubicBezTo>
                  <a:moveTo>
                    <a:pt x="355" y="143"/>
                  </a:moveTo>
                  <a:cubicBezTo>
                    <a:pt x="355" y="143"/>
                    <a:pt x="355" y="143"/>
                    <a:pt x="355" y="143"/>
                  </a:cubicBezTo>
                  <a:cubicBezTo>
                    <a:pt x="632" y="143"/>
                    <a:pt x="632" y="143"/>
                    <a:pt x="632" y="143"/>
                  </a:cubicBezTo>
                  <a:cubicBezTo>
                    <a:pt x="632" y="163"/>
                    <a:pt x="632" y="163"/>
                    <a:pt x="632" y="163"/>
                  </a:cubicBezTo>
                  <a:cubicBezTo>
                    <a:pt x="355" y="163"/>
                    <a:pt x="355" y="163"/>
                    <a:pt x="355" y="163"/>
                  </a:cubicBezTo>
                  <a:cubicBezTo>
                    <a:pt x="355" y="143"/>
                    <a:pt x="355" y="143"/>
                    <a:pt x="355" y="143"/>
                  </a:cubicBezTo>
                  <a:moveTo>
                    <a:pt x="891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2"/>
                    <a:pt x="0" y="92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0" y="1798"/>
                    <a:pt x="43" y="1840"/>
                    <a:pt x="96" y="1840"/>
                  </a:cubicBezTo>
                  <a:cubicBezTo>
                    <a:pt x="891" y="1840"/>
                    <a:pt x="891" y="1840"/>
                    <a:pt x="891" y="1840"/>
                  </a:cubicBezTo>
                  <a:cubicBezTo>
                    <a:pt x="944" y="1840"/>
                    <a:pt x="987" y="1798"/>
                    <a:pt x="987" y="1748"/>
                  </a:cubicBezTo>
                  <a:cubicBezTo>
                    <a:pt x="987" y="92"/>
                    <a:pt x="987" y="92"/>
                    <a:pt x="987" y="92"/>
                  </a:cubicBezTo>
                  <a:cubicBezTo>
                    <a:pt x="987" y="41"/>
                    <a:pt x="944" y="0"/>
                    <a:pt x="891" y="0"/>
                  </a:cubicBezTo>
                </a:path>
              </a:pathLst>
            </a:custGeom>
            <a:solidFill>
              <a:srgbClr val="7F818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rtl="0"/>
              <a:endParaRPr lang="en-US" sz="2400"/>
            </a:p>
          </p:txBody>
        </p:sp>
      </p:grpSp>
      <p:sp>
        <p:nvSpPr>
          <p:cNvPr id="45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8779933" y="2165506"/>
            <a:ext cx="2235200" cy="338644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Image Holder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12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1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MockUp0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Rectangle 19"/>
          <p:cNvSpPr/>
          <p:nvPr userDrawn="1"/>
        </p:nvSpPr>
        <p:spPr>
          <a:xfrm>
            <a:off x="0" y="2819400"/>
            <a:ext cx="12192000" cy="12192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Rectangle 18"/>
          <p:cNvSpPr/>
          <p:nvPr userDrawn="1"/>
        </p:nvSpPr>
        <p:spPr>
          <a:xfrm>
            <a:off x="0" y="4024466"/>
            <a:ext cx="12192000" cy="283353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2" name="Group 300"/>
          <p:cNvGrpSpPr/>
          <p:nvPr userDrawn="1"/>
        </p:nvGrpSpPr>
        <p:grpSpPr>
          <a:xfrm>
            <a:off x="612067" y="1635976"/>
            <a:ext cx="5176696" cy="2707424"/>
            <a:chOff x="2844800" y="1304396"/>
            <a:chExt cx="2803525" cy="1466250"/>
          </a:xfrm>
        </p:grpSpPr>
        <p:grpSp>
          <p:nvGrpSpPr>
            <p:cNvPr id="3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37" name="Freeform 12"/>
              <p:cNvSpPr/>
              <p:nvPr/>
            </p:nvSpPr>
            <p:spPr bwMode="auto">
              <a:xfrm>
                <a:off x="4843457" y="992546"/>
                <a:ext cx="2073275" cy="1397000"/>
              </a:xfrm>
              <a:custGeom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8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9" name="Freeform 21"/>
              <p:cNvSpPr/>
              <p:nvPr/>
            </p:nvSpPr>
            <p:spPr bwMode="auto">
              <a:xfrm>
                <a:off x="4936351" y="1068746"/>
                <a:ext cx="1901825" cy="1089025"/>
              </a:xfrm>
              <a:custGeom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/>
              </a:p>
            </p:txBody>
          </p:sp>
        </p:grpSp>
        <p:grpSp>
          <p:nvGrpSpPr>
            <p:cNvPr id="4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34" name="Freeform 15"/>
              <p:cNvSpPr/>
              <p:nvPr/>
            </p:nvSpPr>
            <p:spPr bwMode="auto">
              <a:xfrm>
                <a:off x="4462463" y="2481263"/>
                <a:ext cx="2800350" cy="66675"/>
              </a:xfrm>
              <a:custGeom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5" name="Freeform 16"/>
              <p:cNvSpPr/>
              <p:nvPr/>
            </p:nvSpPr>
            <p:spPr bwMode="auto">
              <a:xfrm>
                <a:off x="4478338" y="2425701"/>
                <a:ext cx="2787650" cy="84138"/>
              </a:xfrm>
              <a:custGeom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5672138" y="2425701"/>
                <a:ext cx="392113" cy="44450"/>
              </a:xfrm>
              <a:custGeom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6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/>
              </a:p>
            </p:txBody>
          </p:sp>
        </p:grpSp>
      </p:grpSp>
      <p:sp>
        <p:nvSpPr>
          <p:cNvPr id="41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438696" y="1776680"/>
            <a:ext cx="3535163" cy="2180896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Image Holder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812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1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2" grpId="0"/>
      <p:bldP spid="2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MockUp0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4811183" y="1589752"/>
            <a:ext cx="2569635" cy="4785648"/>
            <a:chOff x="6140449" y="1116114"/>
            <a:chExt cx="1927226" cy="3589236"/>
          </a:xfrm>
        </p:grpSpPr>
        <p:sp>
          <p:nvSpPr>
            <p:cNvPr id="15" name="Rectangle 14"/>
            <p:cNvSpPr/>
            <p:nvPr userDrawn="1"/>
          </p:nvSpPr>
          <p:spPr>
            <a:xfrm>
              <a:off x="6211887" y="1630479"/>
              <a:ext cx="1784351" cy="253983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8" name="Freeform 5"/>
            <p:cNvSpPr>
              <a:spLocks noEditPoints="1"/>
            </p:cNvSpPr>
            <p:nvPr userDrawn="1"/>
          </p:nvSpPr>
          <p:spPr bwMode="auto">
            <a:xfrm>
              <a:off x="6140449" y="1116114"/>
              <a:ext cx="1927226" cy="3589236"/>
            </a:xfrm>
            <a:custGeom>
              <a:cxnLst>
                <a:cxn ang="0">
                  <a:pos x="440" y="1690"/>
                </a:cxn>
                <a:cxn ang="0">
                  <a:pos x="440" y="1690"/>
                </a:cxn>
                <a:cxn ang="0">
                  <a:pos x="494" y="1636"/>
                </a:cxn>
                <a:cxn ang="0">
                  <a:pos x="547" y="1690"/>
                </a:cxn>
                <a:cxn ang="0">
                  <a:pos x="547" y="1690"/>
                </a:cxn>
                <a:cxn ang="0">
                  <a:pos x="547" y="1690"/>
                </a:cxn>
                <a:cxn ang="0">
                  <a:pos x="494" y="1743"/>
                </a:cxn>
                <a:cxn ang="0">
                  <a:pos x="440" y="1690"/>
                </a:cxn>
                <a:cxn ang="0">
                  <a:pos x="440" y="1690"/>
                </a:cxn>
                <a:cxn ang="0">
                  <a:pos x="65" y="274"/>
                </a:cxn>
                <a:cxn ang="0">
                  <a:pos x="65" y="274"/>
                </a:cxn>
                <a:cxn ang="0">
                  <a:pos x="922" y="274"/>
                </a:cxn>
                <a:cxn ang="0">
                  <a:pos x="922" y="1543"/>
                </a:cxn>
                <a:cxn ang="0">
                  <a:pos x="65" y="1543"/>
                </a:cxn>
                <a:cxn ang="0">
                  <a:pos x="65" y="274"/>
                </a:cxn>
                <a:cxn ang="0">
                  <a:pos x="355" y="143"/>
                </a:cxn>
                <a:cxn ang="0">
                  <a:pos x="355" y="143"/>
                </a:cxn>
                <a:cxn ang="0">
                  <a:pos x="632" y="143"/>
                </a:cxn>
                <a:cxn ang="0">
                  <a:pos x="632" y="163"/>
                </a:cxn>
                <a:cxn ang="0">
                  <a:pos x="355" y="163"/>
                </a:cxn>
                <a:cxn ang="0">
                  <a:pos x="355" y="143"/>
                </a:cxn>
                <a:cxn ang="0">
                  <a:pos x="891" y="0"/>
                </a:cxn>
                <a:cxn ang="0">
                  <a:pos x="96" y="0"/>
                </a:cxn>
                <a:cxn ang="0">
                  <a:pos x="0" y="92"/>
                </a:cxn>
                <a:cxn ang="0">
                  <a:pos x="0" y="1748"/>
                </a:cxn>
                <a:cxn ang="0">
                  <a:pos x="96" y="1840"/>
                </a:cxn>
                <a:cxn ang="0">
                  <a:pos x="891" y="1840"/>
                </a:cxn>
                <a:cxn ang="0">
                  <a:pos x="987" y="1748"/>
                </a:cxn>
                <a:cxn ang="0">
                  <a:pos x="987" y="92"/>
                </a:cxn>
                <a:cxn ang="0">
                  <a:pos x="891" y="0"/>
                </a:cxn>
              </a:cxnLst>
              <a:rect l="0" t="0" r="r" b="b"/>
              <a:pathLst>
                <a:path w="984" h="1840">
                  <a:moveTo>
                    <a:pt x="440" y="1690"/>
                  </a:moveTo>
                  <a:cubicBezTo>
                    <a:pt x="440" y="1690"/>
                    <a:pt x="440" y="1690"/>
                    <a:pt x="440" y="1690"/>
                  </a:cubicBezTo>
                  <a:cubicBezTo>
                    <a:pt x="440" y="1660"/>
                    <a:pt x="464" y="1636"/>
                    <a:pt x="494" y="1636"/>
                  </a:cubicBezTo>
                  <a:cubicBezTo>
                    <a:pt x="523" y="1636"/>
                    <a:pt x="547" y="1660"/>
                    <a:pt x="547" y="1690"/>
                  </a:cubicBezTo>
                  <a:cubicBezTo>
                    <a:pt x="547" y="1690"/>
                    <a:pt x="547" y="1690"/>
                    <a:pt x="547" y="1690"/>
                  </a:cubicBezTo>
                  <a:cubicBezTo>
                    <a:pt x="547" y="1690"/>
                    <a:pt x="547" y="1690"/>
                    <a:pt x="547" y="1690"/>
                  </a:cubicBezTo>
                  <a:cubicBezTo>
                    <a:pt x="547" y="1719"/>
                    <a:pt x="523" y="1743"/>
                    <a:pt x="494" y="1743"/>
                  </a:cubicBezTo>
                  <a:cubicBezTo>
                    <a:pt x="464" y="1743"/>
                    <a:pt x="440" y="1719"/>
                    <a:pt x="440" y="1690"/>
                  </a:cubicBezTo>
                  <a:cubicBezTo>
                    <a:pt x="440" y="1690"/>
                    <a:pt x="440" y="1690"/>
                    <a:pt x="440" y="1690"/>
                  </a:cubicBezTo>
                  <a:moveTo>
                    <a:pt x="65" y="274"/>
                  </a:moveTo>
                  <a:cubicBezTo>
                    <a:pt x="65" y="274"/>
                    <a:pt x="65" y="274"/>
                    <a:pt x="65" y="274"/>
                  </a:cubicBezTo>
                  <a:cubicBezTo>
                    <a:pt x="922" y="274"/>
                    <a:pt x="922" y="274"/>
                    <a:pt x="922" y="274"/>
                  </a:cubicBezTo>
                  <a:cubicBezTo>
                    <a:pt x="922" y="1543"/>
                    <a:pt x="922" y="1543"/>
                    <a:pt x="922" y="1543"/>
                  </a:cubicBezTo>
                  <a:cubicBezTo>
                    <a:pt x="65" y="1543"/>
                    <a:pt x="65" y="1543"/>
                    <a:pt x="65" y="1543"/>
                  </a:cubicBezTo>
                  <a:cubicBezTo>
                    <a:pt x="65" y="274"/>
                    <a:pt x="65" y="274"/>
                    <a:pt x="65" y="274"/>
                  </a:cubicBezTo>
                  <a:moveTo>
                    <a:pt x="355" y="143"/>
                  </a:moveTo>
                  <a:cubicBezTo>
                    <a:pt x="355" y="143"/>
                    <a:pt x="355" y="143"/>
                    <a:pt x="355" y="143"/>
                  </a:cubicBezTo>
                  <a:cubicBezTo>
                    <a:pt x="632" y="143"/>
                    <a:pt x="632" y="143"/>
                    <a:pt x="632" y="143"/>
                  </a:cubicBezTo>
                  <a:cubicBezTo>
                    <a:pt x="632" y="163"/>
                    <a:pt x="632" y="163"/>
                    <a:pt x="632" y="163"/>
                  </a:cubicBezTo>
                  <a:cubicBezTo>
                    <a:pt x="355" y="163"/>
                    <a:pt x="355" y="163"/>
                    <a:pt x="355" y="163"/>
                  </a:cubicBezTo>
                  <a:cubicBezTo>
                    <a:pt x="355" y="143"/>
                    <a:pt x="355" y="143"/>
                    <a:pt x="355" y="143"/>
                  </a:cubicBezTo>
                  <a:moveTo>
                    <a:pt x="891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2"/>
                    <a:pt x="0" y="92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0" y="1798"/>
                    <a:pt x="43" y="1840"/>
                    <a:pt x="96" y="1840"/>
                  </a:cubicBezTo>
                  <a:cubicBezTo>
                    <a:pt x="891" y="1840"/>
                    <a:pt x="891" y="1840"/>
                    <a:pt x="891" y="1840"/>
                  </a:cubicBezTo>
                  <a:cubicBezTo>
                    <a:pt x="944" y="1840"/>
                    <a:pt x="987" y="1798"/>
                    <a:pt x="987" y="1748"/>
                  </a:cubicBezTo>
                  <a:cubicBezTo>
                    <a:pt x="987" y="92"/>
                    <a:pt x="987" y="92"/>
                    <a:pt x="987" y="92"/>
                  </a:cubicBezTo>
                  <a:cubicBezTo>
                    <a:pt x="987" y="41"/>
                    <a:pt x="944" y="0"/>
                    <a:pt x="891" y="0"/>
                  </a:cubicBezTo>
                </a:path>
              </a:pathLst>
            </a:custGeom>
            <a:solidFill>
              <a:srgbClr val="7F818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rtl="0"/>
              <a:endParaRPr lang="en-US" sz="2400"/>
            </a:p>
          </p:txBody>
        </p:sp>
      </p:grpSp>
      <p:sp>
        <p:nvSpPr>
          <p:cNvPr id="20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4978400" y="2267106"/>
            <a:ext cx="2235200" cy="3386444"/>
          </a:xfrm>
          <a:prstGeom prst="rect">
            <a:avLst/>
          </a:prstGeom>
          <a:ln>
            <a:noFill/>
          </a:ln>
        </p:spPr>
        <p:txBody>
          <a:bodyPr bIns="457200" anchor="b"/>
          <a:lstStyle>
            <a:lvl1pPr algn="ctr">
              <a:buNone/>
              <a:defRPr sz="146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Image Holder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812800" y="482600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12800" y="951922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6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Subtext Goes Here</a:t>
            </a: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  <p:bldP spid="1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41" y="1122618"/>
            <a:ext cx="9144848" cy="238814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41" y="3602854"/>
            <a:ext cx="9144848" cy="165613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950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slideLayout" Target="../slideLayouts/slideLayout21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slideLayout" Target="../slideLayouts/slideLayout30.xml" /><Relationship Id="rId5" Type="http://schemas.openxmlformats.org/officeDocument/2006/relationships/slideLayout" Target="../slideLayouts/slideLayout31.xml" /><Relationship Id="rId6" Type="http://schemas.openxmlformats.org/officeDocument/2006/relationships/slideLayout" Target="../slideLayouts/slideLayout32.xml" /><Relationship Id="rId7" Type="http://schemas.openxmlformats.org/officeDocument/2006/relationships/slideLayout" Target="../slideLayouts/slideLayout33.xml" /><Relationship Id="rId8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slideLayout" Target="../slideLayouts/slideLayout45.xml" /><Relationship Id="rId13" Type="http://schemas.openxmlformats.org/officeDocument/2006/relationships/hyperlink" Target="http://ibaotu.com/ppt/" TargetMode="External" /><Relationship Id="rId14" Type="http://schemas.openxmlformats.org/officeDocument/2006/relationships/theme" Target="../theme/theme5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63802-F5EB-423A-AEC9-FB9338EDEA89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BA5CD-7A95-40B8-90D9-C5B6B6D9B4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 spd="slow" advClick="0" advTm="0">
    <p:comb/>
  </p:transition>
  <p:timing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</p:sldLayoutIdLst>
  <p:transition spd="slow" advClick="0" advTm="0">
    <p:comb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郑少PPT" hidden="1"/>
          <p:cNvSpPr/>
          <p:nvPr userDrawn="1"/>
        </p:nvSpPr>
        <p:spPr>
          <a:xfrm>
            <a:off x="4911129" y="3244334"/>
            <a:ext cx="2369742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郑少</a:t>
            </a:r>
            <a:r>
              <a:rPr lang="en-US" altLang="zh-CN">
                <a:solidFill>
                  <a:srgbClr val="FFFFFF"/>
                </a:solidFill>
                <a:latin typeface="+mj-ea"/>
                <a:ea typeface="+mj-ea"/>
                <a:cs typeface="Segoe UI Light" panose="020b0502040204020203" pitchFamily="34" charset="0"/>
              </a:rPr>
              <a:t>PPT</a:t>
            </a:r>
            <a:endParaRPr lang="en-US">
              <a:solidFill>
                <a:srgbClr val="FFFFFF"/>
              </a:solidFill>
              <a:latin typeface="+mj-ea"/>
              <a:ea typeface="+mj-ea"/>
              <a:cs typeface="Segoe UI Light" panose="020b05020402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transition spd="slow" advClick="0" advTm="0">
    <p:comb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hlinkClick r:id="rId13"/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 spd="slow" advClick="0" advTm="0">
    <p:comb/>
  </p:transition>
  <p:timing/>
  <p:txStyles>
    <p:titleStyle>
      <a:lvl1pPr algn="l" defTabSz="1218565" rtl="0" eaLnBrk="1" latinLnBrk="0" hangingPunct="1">
        <a:spcBef>
          <a:spcPct val="0"/>
        </a:spcBef>
        <a:buNone/>
        <a:defRPr sz="3735" b="1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None/>
        <a:defRPr sz="4265" kern="1200">
          <a:solidFill>
            <a:schemeClr val="bg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2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2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28.png" /><Relationship Id="rId4" Type="http://schemas.openxmlformats.org/officeDocument/2006/relationships/image" Target="../media/image29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2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chart" Target="../charts/char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png" /><Relationship Id="rId11" Type="http://schemas.openxmlformats.org/officeDocument/2006/relationships/image" Target="../media/image18.png" /><Relationship Id="rId12" Type="http://schemas.openxmlformats.org/officeDocument/2006/relationships/image" Target="../media/image19.png" /><Relationship Id="rId13" Type="http://schemas.openxmlformats.org/officeDocument/2006/relationships/image" Target="../media/image20.png" /><Relationship Id="rId14" Type="http://schemas.openxmlformats.org/officeDocument/2006/relationships/image" Target="../media/image21.png" /><Relationship Id="rId15" Type="http://schemas.openxmlformats.org/officeDocument/2006/relationships/image" Target="../media/image22.png" /><Relationship Id="rId16" Type="http://schemas.openxmlformats.org/officeDocument/2006/relationships/image" Target="../media/image23.png" /><Relationship Id="rId17" Type="http://schemas.openxmlformats.org/officeDocument/2006/relationships/image" Target="../media/image24.png" /><Relationship Id="rId2" Type="http://schemas.openxmlformats.org/officeDocument/2006/relationships/image" Target="../media/image7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Relationship Id="rId7" Type="http://schemas.openxmlformats.org/officeDocument/2006/relationships/image" Target="../media/image14.png" /><Relationship Id="rId8" Type="http://schemas.openxmlformats.org/officeDocument/2006/relationships/image" Target="../media/image15.png" /><Relationship Id="rId9" Type="http://schemas.openxmlformats.org/officeDocument/2006/relationships/image" Target="../media/image1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TextBox 26"/>
          <p:cNvSpPr txBox="1"/>
          <p:nvPr/>
        </p:nvSpPr>
        <p:spPr>
          <a:xfrm>
            <a:off x="760692" y="2573099"/>
            <a:ext cx="566052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5335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人工智能科技模板</a:t>
            </a:r>
          </a:p>
        </p:txBody>
      </p:sp>
      <p:sp>
        <p:nvSpPr>
          <p:cNvPr id="10" name="TextBox 32"/>
          <p:cNvSpPr txBox="1"/>
          <p:nvPr/>
        </p:nvSpPr>
        <p:spPr>
          <a:xfrm>
            <a:off x="760692" y="4215282"/>
            <a:ext cx="39725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8565"/>
            <a:r>
              <a:rPr lang="zh-CN" altLang="en-US" sz="1865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适用于商务总结</a:t>
            </a:r>
            <a:r>
              <a:rPr lang="en-US" altLang="zh-CN" sz="1865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865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工作总结</a:t>
            </a:r>
            <a:r>
              <a:rPr lang="en-US" altLang="zh-CN" sz="1865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865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工作计划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60692" y="1133485"/>
            <a:ext cx="25346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en-US" altLang="zh-CN" sz="9600" b="1" spc="-400">
                <a:gradFill flip="none" rotWithShape="1">
                  <a:gsLst>
                    <a:gs pos="31000">
                      <a:srgbClr val="786DCE"/>
                    </a:gs>
                    <a:gs pos="72000">
                      <a:srgbClr val="FF8D8D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gency FB" pitchFamily="34" charset="0"/>
                <a:ea typeface="宋体" panose="02010600030101010101" pitchFamily="2" charset="-122"/>
              </a:rPr>
              <a:t>2 0 1 X</a:t>
            </a:r>
          </a:p>
        </p:txBody>
      </p:sp>
      <p:sp>
        <p:nvSpPr>
          <p:cNvPr id="13" name="TextBox 33"/>
          <p:cNvSpPr txBox="1"/>
          <p:nvPr/>
        </p:nvSpPr>
        <p:spPr>
          <a:xfrm>
            <a:off x="768173" y="4706544"/>
            <a:ext cx="3486327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16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    时间：</a:t>
            </a:r>
            <a:r>
              <a:rPr lang="en-US" altLang="zh-CN" sz="160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2018.10</a:t>
            </a:r>
            <a:endParaRPr lang="zh-CN" altLang="en-US" sz="160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902" y="1771650"/>
            <a:ext cx="8665600" cy="4879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8173" y="3462470"/>
            <a:ext cx="5677585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0" i="0" u="none" strike="noStrike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Waiting has nothing to do with time. It is a habit. It's free to grow, and he's powerless to resist.</a:t>
            </a:r>
            <a:endParaRPr lang="zh-CN" altLang="en-US" sz="1400"/>
          </a:p>
        </p:txBody>
      </p:sp>
      <p:pic>
        <p:nvPicPr>
          <p:cNvPr id="6" name="July - My Soul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938213" y="-7493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/>
      <p:bldP spid="10" grpId="0"/>
      <p:bldP spid="12" grpId="0"/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02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工作完成情况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3" name="円/楕円 6"/>
          <p:cNvSpPr/>
          <p:nvPr/>
        </p:nvSpPr>
        <p:spPr>
          <a:xfrm>
            <a:off x="618088" y="1482582"/>
            <a:ext cx="1020202" cy="1020113"/>
          </a:xfrm>
          <a:prstGeom prst="ellipse">
            <a:avLst/>
          </a:prstGeom>
          <a:solidFill>
            <a:srgbClr val="AA79B5"/>
          </a:solidFill>
          <a:ln w="9842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rPr>
              <a:t> 01</a:t>
            </a:r>
          </a:p>
        </p:txBody>
      </p:sp>
      <p:sp>
        <p:nvSpPr>
          <p:cNvPr id="2" name="円/楕円 34"/>
          <p:cNvSpPr/>
          <p:nvPr/>
        </p:nvSpPr>
        <p:spPr>
          <a:xfrm>
            <a:off x="618088" y="3025149"/>
            <a:ext cx="1020202" cy="1020113"/>
          </a:xfrm>
          <a:prstGeom prst="ellipse">
            <a:avLst/>
          </a:prstGeom>
          <a:solidFill>
            <a:srgbClr val="FB8C8E"/>
          </a:solidFill>
          <a:ln w="9842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rPr>
              <a:t> 02</a:t>
            </a:r>
          </a:p>
        </p:txBody>
      </p:sp>
      <p:sp>
        <p:nvSpPr>
          <p:cNvPr id="8" name="円/楕円 41"/>
          <p:cNvSpPr/>
          <p:nvPr/>
        </p:nvSpPr>
        <p:spPr>
          <a:xfrm>
            <a:off x="618088" y="4567845"/>
            <a:ext cx="1020202" cy="1020113"/>
          </a:xfrm>
          <a:prstGeom prst="ellipse">
            <a:avLst/>
          </a:prstGeom>
          <a:solidFill>
            <a:srgbClr val="786DCE"/>
          </a:solidFill>
          <a:ln w="9842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rPr>
              <a:t> 03</a:t>
            </a:r>
          </a:p>
        </p:txBody>
      </p:sp>
      <p:sp>
        <p:nvSpPr>
          <p:cNvPr id="9" name="円/楕円 46"/>
          <p:cNvSpPr/>
          <p:nvPr/>
        </p:nvSpPr>
        <p:spPr>
          <a:xfrm>
            <a:off x="6319216" y="1482582"/>
            <a:ext cx="1020202" cy="1020113"/>
          </a:xfrm>
          <a:prstGeom prst="ellipse">
            <a:avLst/>
          </a:prstGeom>
          <a:solidFill>
            <a:srgbClr val="AA79B5"/>
          </a:solidFill>
          <a:ln w="9842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rPr>
              <a:t> 04</a:t>
            </a:r>
          </a:p>
        </p:txBody>
      </p:sp>
      <p:sp>
        <p:nvSpPr>
          <p:cNvPr id="10" name="円/楕円 51"/>
          <p:cNvSpPr/>
          <p:nvPr/>
        </p:nvSpPr>
        <p:spPr>
          <a:xfrm>
            <a:off x="6319216" y="3025149"/>
            <a:ext cx="1020202" cy="1020113"/>
          </a:xfrm>
          <a:prstGeom prst="ellipse">
            <a:avLst/>
          </a:prstGeom>
          <a:solidFill>
            <a:srgbClr val="FB8C8E"/>
          </a:solidFill>
          <a:ln w="9842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rPr>
              <a:t> 05</a:t>
            </a:r>
          </a:p>
        </p:txBody>
      </p:sp>
      <p:sp>
        <p:nvSpPr>
          <p:cNvPr id="11" name="円/楕円 56"/>
          <p:cNvSpPr/>
          <p:nvPr/>
        </p:nvSpPr>
        <p:spPr>
          <a:xfrm>
            <a:off x="6319216" y="4567845"/>
            <a:ext cx="1020202" cy="1020113"/>
          </a:xfrm>
          <a:prstGeom prst="ellipse">
            <a:avLst/>
          </a:prstGeom>
          <a:solidFill>
            <a:srgbClr val="786DCE"/>
          </a:solidFill>
          <a:ln w="98425" cmpd="sng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ja-JP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rPr>
              <a:t> 06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48213" y="1430141"/>
            <a:ext cx="4710932" cy="1124995"/>
            <a:chOff x="1205033" y="1947666"/>
            <a:chExt cx="4710932" cy="1124995"/>
          </a:xfrm>
        </p:grpSpPr>
        <p:sp>
          <p:nvSpPr>
            <p:cNvPr id="13" name="角丸四角形 13"/>
            <p:cNvSpPr/>
            <p:nvPr/>
          </p:nvSpPr>
          <p:spPr>
            <a:xfrm>
              <a:off x="1205033" y="1947666"/>
              <a:ext cx="4710932" cy="1124995"/>
            </a:xfrm>
            <a:prstGeom prst="roundRect">
              <a:avLst/>
            </a:prstGeom>
            <a:solidFill>
              <a:schemeClr val="bg1">
                <a:lumMod val="75000"/>
                <a:alpha val="10000"/>
              </a:scheme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4" name="郑少PPT"/>
            <p:cNvSpPr txBox="1"/>
            <p:nvPr/>
          </p:nvSpPr>
          <p:spPr>
            <a:xfrm>
              <a:off x="1856333" y="1993772"/>
              <a:ext cx="3617882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48213" y="2972708"/>
            <a:ext cx="4710932" cy="1124995"/>
            <a:chOff x="1205033" y="3490233"/>
            <a:chExt cx="4710932" cy="1124995"/>
          </a:xfrm>
        </p:grpSpPr>
        <p:sp>
          <p:nvSpPr>
            <p:cNvPr id="16" name="角丸四角形 33"/>
            <p:cNvSpPr/>
            <p:nvPr/>
          </p:nvSpPr>
          <p:spPr>
            <a:xfrm>
              <a:off x="1205033" y="3490233"/>
              <a:ext cx="4710932" cy="1124995"/>
            </a:xfrm>
            <a:prstGeom prst="roundRect">
              <a:avLst/>
            </a:prstGeom>
            <a:solidFill>
              <a:schemeClr val="bg1">
                <a:lumMod val="75000"/>
                <a:alpha val="10000"/>
              </a:scheme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7" name="郑少PPT"/>
            <p:cNvSpPr txBox="1"/>
            <p:nvPr/>
          </p:nvSpPr>
          <p:spPr>
            <a:xfrm>
              <a:off x="1856333" y="3536339"/>
              <a:ext cx="3617882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48213" y="4515404"/>
            <a:ext cx="4710932" cy="1384051"/>
            <a:chOff x="1205033" y="5032929"/>
            <a:chExt cx="4710932" cy="1384051"/>
          </a:xfrm>
        </p:grpSpPr>
        <p:sp>
          <p:nvSpPr>
            <p:cNvPr id="19" name="角丸四角形 40"/>
            <p:cNvSpPr/>
            <p:nvPr/>
          </p:nvSpPr>
          <p:spPr>
            <a:xfrm>
              <a:off x="1205033" y="5032929"/>
              <a:ext cx="4710932" cy="1124995"/>
            </a:xfrm>
            <a:prstGeom prst="roundRect">
              <a:avLst/>
            </a:prstGeom>
            <a:solidFill>
              <a:schemeClr val="bg1">
                <a:lumMod val="75000"/>
                <a:alpha val="10000"/>
              </a:scheme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0" name="郑少PPT"/>
            <p:cNvSpPr txBox="1"/>
            <p:nvPr/>
          </p:nvSpPr>
          <p:spPr>
            <a:xfrm>
              <a:off x="1856333" y="5079035"/>
              <a:ext cx="3617882" cy="133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49341" y="1430141"/>
            <a:ext cx="4710932" cy="1124995"/>
            <a:chOff x="6906161" y="1947666"/>
            <a:chExt cx="4710932" cy="1124995"/>
          </a:xfrm>
        </p:grpSpPr>
        <p:sp>
          <p:nvSpPr>
            <p:cNvPr id="22" name="角丸四角形 45"/>
            <p:cNvSpPr/>
            <p:nvPr/>
          </p:nvSpPr>
          <p:spPr>
            <a:xfrm>
              <a:off x="6906161" y="1947666"/>
              <a:ext cx="4710932" cy="1124995"/>
            </a:xfrm>
            <a:prstGeom prst="roundRect">
              <a:avLst/>
            </a:prstGeom>
            <a:solidFill>
              <a:schemeClr val="bg1">
                <a:lumMod val="75000"/>
                <a:alpha val="10000"/>
              </a:scheme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3" name="郑少PPT"/>
            <p:cNvSpPr txBox="1"/>
            <p:nvPr/>
          </p:nvSpPr>
          <p:spPr>
            <a:xfrm>
              <a:off x="7557461" y="1993772"/>
              <a:ext cx="3617882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49341" y="2972708"/>
            <a:ext cx="4710932" cy="1124995"/>
            <a:chOff x="6906161" y="3490233"/>
            <a:chExt cx="4710932" cy="1124995"/>
          </a:xfrm>
        </p:grpSpPr>
        <p:sp>
          <p:nvSpPr>
            <p:cNvPr id="25" name="角丸四角形 50"/>
            <p:cNvSpPr/>
            <p:nvPr/>
          </p:nvSpPr>
          <p:spPr>
            <a:xfrm>
              <a:off x="6906161" y="3490233"/>
              <a:ext cx="4710932" cy="1124995"/>
            </a:xfrm>
            <a:prstGeom prst="roundRect">
              <a:avLst/>
            </a:prstGeom>
            <a:solidFill>
              <a:schemeClr val="bg1">
                <a:lumMod val="75000"/>
                <a:alpha val="10000"/>
              </a:scheme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6" name="郑少PPT"/>
            <p:cNvSpPr txBox="1"/>
            <p:nvPr/>
          </p:nvSpPr>
          <p:spPr>
            <a:xfrm>
              <a:off x="7557461" y="3536338"/>
              <a:ext cx="3617882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49341" y="4515404"/>
            <a:ext cx="4710932" cy="1124995"/>
            <a:chOff x="6906161" y="5032929"/>
            <a:chExt cx="4710932" cy="1124995"/>
          </a:xfrm>
        </p:grpSpPr>
        <p:sp>
          <p:nvSpPr>
            <p:cNvPr id="28" name="角丸四角形 55"/>
            <p:cNvSpPr/>
            <p:nvPr/>
          </p:nvSpPr>
          <p:spPr>
            <a:xfrm>
              <a:off x="6906161" y="5032929"/>
              <a:ext cx="4710932" cy="1124995"/>
            </a:xfrm>
            <a:prstGeom prst="roundRect">
              <a:avLst/>
            </a:prstGeom>
            <a:solidFill>
              <a:schemeClr val="bg1">
                <a:lumMod val="75000"/>
                <a:alpha val="10000"/>
              </a:schemeClr>
            </a:solidFill>
            <a:ln w="98425" cmpd="thinThick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ja-JP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9" name="郑少PPT"/>
            <p:cNvSpPr txBox="1"/>
            <p:nvPr/>
          </p:nvSpPr>
          <p:spPr>
            <a:xfrm>
              <a:off x="7557461" y="5078904"/>
              <a:ext cx="3617882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C5C5C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3" grpId="0" animBg="1"/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02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工作完成情况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40" name="ïšļíďè"/>
          <p:cNvSpPr txBox="1"/>
          <p:nvPr/>
        </p:nvSpPr>
        <p:spPr>
          <a:xfrm>
            <a:off x="5337554" y="1689799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  <a:p>
            <a:pPr marL="0" marR="0" lvl="0" indent="0" algn="l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376448" y="2930767"/>
            <a:ext cx="5114039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îṧlíďê"/>
          <p:cNvGrpSpPr/>
          <p:nvPr/>
        </p:nvGrpSpPr>
        <p:grpSpPr>
          <a:xfrm>
            <a:off x="5337554" y="3153577"/>
            <a:ext cx="5381594" cy="1464849"/>
            <a:chOff x="698532" y="2947556"/>
            <a:chExt cx="5381594" cy="1464849"/>
          </a:xfrm>
        </p:grpSpPr>
        <p:sp>
          <p:nvSpPr>
            <p:cNvPr id="50" name="i$ľîďê"/>
            <p:cNvSpPr txBox="1"/>
            <p:nvPr/>
          </p:nvSpPr>
          <p:spPr>
            <a:xfrm>
              <a:off x="1535513" y="3419376"/>
              <a:ext cx="4544613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endPara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  <p:sp>
          <p:nvSpPr>
            <p:cNvPr id="51" name="íŝlíḑe"/>
            <p:cNvSpPr txBox="1"/>
            <p:nvPr/>
          </p:nvSpPr>
          <p:spPr>
            <a:xfrm>
              <a:off x="1535513" y="2947556"/>
              <a:ext cx="4544613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grpSp>
          <p:nvGrpSpPr>
            <p:cNvPr id="52" name="îslïḓé"/>
            <p:cNvGrpSpPr/>
            <p:nvPr/>
          </p:nvGrpSpPr>
          <p:grpSpPr>
            <a:xfrm>
              <a:off x="698532" y="2985825"/>
              <a:ext cx="675000" cy="675005"/>
              <a:chOff x="7209746" y="4153276"/>
              <a:chExt cx="675000" cy="675005"/>
            </a:xfrm>
          </p:grpSpPr>
          <p:sp>
            <p:nvSpPr>
              <p:cNvPr id="53" name="ís1iḑe"/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rgbClr val="786DCE"/>
              </a:solidFill>
              <a:ln w="25400" cap="flat">
                <a:noFill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54" name="îşḷiďé"/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grpSp>
        <p:nvGrpSpPr>
          <p:cNvPr id="43" name="iṩľíḋè"/>
          <p:cNvGrpSpPr/>
          <p:nvPr/>
        </p:nvGrpSpPr>
        <p:grpSpPr>
          <a:xfrm>
            <a:off x="5376448" y="4618426"/>
            <a:ext cx="5381594" cy="1464849"/>
            <a:chOff x="698532" y="2947556"/>
            <a:chExt cx="5381594" cy="1464849"/>
          </a:xfrm>
        </p:grpSpPr>
        <p:sp>
          <p:nvSpPr>
            <p:cNvPr id="45" name="ï$ḻiḍê"/>
            <p:cNvSpPr txBox="1"/>
            <p:nvPr/>
          </p:nvSpPr>
          <p:spPr>
            <a:xfrm>
              <a:off x="1535513" y="3419376"/>
              <a:ext cx="4544613" cy="99302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  <p:sp>
          <p:nvSpPr>
            <p:cNvPr id="46" name="i$ḷiḑé"/>
            <p:cNvSpPr txBox="1"/>
            <p:nvPr/>
          </p:nvSpPr>
          <p:spPr>
            <a:xfrm>
              <a:off x="1535513" y="2947556"/>
              <a:ext cx="4544613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grpSp>
          <p:nvGrpSpPr>
            <p:cNvPr id="47" name="ísļîḓe"/>
            <p:cNvGrpSpPr/>
            <p:nvPr/>
          </p:nvGrpSpPr>
          <p:grpSpPr>
            <a:xfrm>
              <a:off x="698532" y="2985825"/>
              <a:ext cx="675000" cy="675005"/>
              <a:chOff x="7209746" y="4153276"/>
              <a:chExt cx="675000" cy="675005"/>
            </a:xfrm>
          </p:grpSpPr>
          <p:sp>
            <p:nvSpPr>
              <p:cNvPr id="48" name="íṩľîḍè"/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rgbClr val="FB8C8E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49" name="íŝḻíḑé"/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</p:grpSp>
      <p:cxnSp>
        <p:nvCxnSpPr>
          <p:cNvPr id="44" name="直接连接符 43"/>
          <p:cNvCxnSpPr/>
          <p:nvPr/>
        </p:nvCxnSpPr>
        <p:spPr>
          <a:xfrm>
            <a:off x="5415342" y="4471058"/>
            <a:ext cx="511403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extLst>
              <a:ext uri="{FF2B5EF4-FFF2-40B4-BE49-F238E27FC236}">
                <a16:creationId xmlns:a16="http://schemas.microsoft.com/office/drawing/2014/main" id="{CBEA3C88-8693-4493-8D2F-C21EA9561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52" y="2571286"/>
            <a:ext cx="3594621" cy="295279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10795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  <a:sym typeface="+mn-lt"/>
              </a:rPr>
              <a:t>02 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  <a:sym typeface="+mn-lt"/>
              </a:rPr>
              <a:t>工作完成情况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chemeClr val="tx1">
                  <a:lumMod val="85000"/>
                  <a:lumOff val="15000"/>
                </a:schemeClr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78" name="Rounded Rectangle 77"/>
          <p:cNvSpPr/>
          <p:nvPr/>
        </p:nvSpPr>
        <p:spPr>
          <a:xfrm>
            <a:off x="1625603" y="2385019"/>
            <a:ext cx="8940797" cy="3048000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grpSp>
        <p:nvGrpSpPr>
          <p:cNvPr id="2" name="Group 62"/>
          <p:cNvGrpSpPr>
            <a:grpSpLocks noChangeAspect="1"/>
          </p:cNvGrpSpPr>
          <p:nvPr/>
        </p:nvGrpSpPr>
        <p:grpSpPr>
          <a:xfrm>
            <a:off x="965200" y="3188202"/>
            <a:ext cx="1359093" cy="1359093"/>
            <a:chOff x="957321" y="1131575"/>
            <a:chExt cx="905504" cy="905504"/>
          </a:xfrm>
        </p:grpSpPr>
        <p:sp>
          <p:nvSpPr>
            <p:cNvPr id="34" name="Freeform 33"/>
            <p:cNvSpPr/>
            <p:nvPr/>
          </p:nvSpPr>
          <p:spPr>
            <a:xfrm>
              <a:off x="957321" y="1131575"/>
              <a:ext cx="905504" cy="905504"/>
            </a:xfrm>
            <a:custGeom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FB8C8E"/>
            </a:solidFill>
            <a:ln>
              <a:solidFill>
                <a:srgbClr val="FB8C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243840" tIns="243840" rIns="210677" bIns="210677" numCol="1" spcCol="1270" anchor="ctr" anchorCtr="0">
              <a:noAutofit/>
            </a:bodyPr>
            <a:lstStyle/>
            <a:p>
              <a:pPr marL="0" marR="0" lvl="0" indent="0" algn="ctr" defTabSz="118491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39" name="Freeform 116"/>
            <p:cNvSpPr>
              <a:spLocks noEditPoints="1"/>
            </p:cNvSpPr>
            <p:nvPr/>
          </p:nvSpPr>
          <p:spPr bwMode="auto">
            <a:xfrm>
              <a:off x="1190295" y="1407087"/>
              <a:ext cx="439557" cy="354481"/>
            </a:xfrm>
            <a:custGeom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grpSp>
        <p:nvGrpSpPr>
          <p:cNvPr id="3" name="Group 64"/>
          <p:cNvGrpSpPr/>
          <p:nvPr/>
        </p:nvGrpSpPr>
        <p:grpSpPr>
          <a:xfrm>
            <a:off x="2872984" y="3049018"/>
            <a:ext cx="1637461" cy="1637461"/>
            <a:chOff x="2222093" y="3487327"/>
            <a:chExt cx="905504" cy="905504"/>
          </a:xfrm>
        </p:grpSpPr>
        <p:sp>
          <p:nvSpPr>
            <p:cNvPr id="43" name="Freeform 42"/>
            <p:cNvSpPr/>
            <p:nvPr/>
          </p:nvSpPr>
          <p:spPr>
            <a:xfrm>
              <a:off x="2222093" y="3487327"/>
              <a:ext cx="905504" cy="905504"/>
            </a:xfrm>
            <a:custGeom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AA79B5"/>
            </a:solidFill>
            <a:ln>
              <a:solidFill>
                <a:srgbClr val="AA79B5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118491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42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44" name="Freeform 105"/>
            <p:cNvSpPr>
              <a:spLocks noEditPoints="1"/>
            </p:cNvSpPr>
            <p:nvPr/>
          </p:nvSpPr>
          <p:spPr bwMode="auto">
            <a:xfrm>
              <a:off x="2457767" y="3726147"/>
              <a:ext cx="434156" cy="427865"/>
            </a:xfrm>
            <a:custGeom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2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grpSp>
        <p:nvGrpSpPr>
          <p:cNvPr id="8" name="Group 68"/>
          <p:cNvGrpSpPr/>
          <p:nvPr/>
        </p:nvGrpSpPr>
        <p:grpSpPr>
          <a:xfrm>
            <a:off x="5084176" y="2845818"/>
            <a:ext cx="2043861" cy="2043861"/>
            <a:chOff x="3486865" y="1132752"/>
            <a:chExt cx="905504" cy="905504"/>
          </a:xfrm>
        </p:grpSpPr>
        <p:sp>
          <p:nvSpPr>
            <p:cNvPr id="48" name="Freeform 47"/>
            <p:cNvSpPr/>
            <p:nvPr/>
          </p:nvSpPr>
          <p:spPr>
            <a:xfrm>
              <a:off x="3486865" y="1132752"/>
              <a:ext cx="905504" cy="905504"/>
            </a:xfrm>
            <a:custGeom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786DCE"/>
            </a:solidFill>
            <a:ln>
              <a:solidFill>
                <a:srgbClr val="786DCE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243840" tIns="243840" rIns="243840" bIns="210677" numCol="1" spcCol="1270" anchor="ctr" anchorCtr="0">
              <a:noAutofit/>
            </a:bodyPr>
            <a:lstStyle/>
            <a:p>
              <a:pPr marL="0" marR="0" lvl="0" indent="0" algn="ctr" defTabSz="118491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42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49" name="Freeform 15"/>
            <p:cNvSpPr>
              <a:spLocks noEditPoints="1"/>
            </p:cNvSpPr>
            <p:nvPr/>
          </p:nvSpPr>
          <p:spPr bwMode="auto">
            <a:xfrm>
              <a:off x="3721031" y="1421565"/>
              <a:ext cx="437172" cy="327879"/>
            </a:xfrm>
            <a:custGeom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5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grpSp>
        <p:nvGrpSpPr>
          <p:cNvPr id="9" name="Group 77"/>
          <p:cNvGrpSpPr/>
          <p:nvPr/>
        </p:nvGrpSpPr>
        <p:grpSpPr>
          <a:xfrm>
            <a:off x="7681450" y="3049018"/>
            <a:ext cx="1637461" cy="1637461"/>
            <a:chOff x="4751637" y="3488705"/>
            <a:chExt cx="905504" cy="905504"/>
          </a:xfrm>
        </p:grpSpPr>
        <p:sp>
          <p:nvSpPr>
            <p:cNvPr id="57" name="Freeform 56"/>
            <p:cNvSpPr/>
            <p:nvPr/>
          </p:nvSpPr>
          <p:spPr>
            <a:xfrm>
              <a:off x="4751637" y="3488705"/>
              <a:ext cx="905504" cy="905504"/>
            </a:xfrm>
            <a:custGeom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AA78B5"/>
            </a:solidFill>
            <a:ln>
              <a:solidFill>
                <a:srgbClr val="AA79B5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243840" tIns="210677" rIns="210677" bIns="121920" numCol="1" spcCol="1270" anchor="ctr" anchorCtr="0">
              <a:noAutofit/>
            </a:bodyPr>
            <a:lstStyle/>
            <a:p>
              <a:pPr marL="0" marR="0" lvl="0" indent="0" algn="ctr" defTabSz="118491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42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5026751" y="3763819"/>
              <a:ext cx="355277" cy="355277"/>
            </a:xfrm>
            <a:custGeom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grpSp>
        <p:nvGrpSpPr>
          <p:cNvPr id="10" name="Group 81"/>
          <p:cNvGrpSpPr>
            <a:grpSpLocks noChangeAspect="1"/>
          </p:cNvGrpSpPr>
          <p:nvPr/>
        </p:nvGrpSpPr>
        <p:grpSpPr>
          <a:xfrm>
            <a:off x="9827951" y="3188202"/>
            <a:ext cx="1359093" cy="1359093"/>
            <a:chOff x="7281179" y="3488705"/>
            <a:chExt cx="905504" cy="905504"/>
          </a:xfrm>
        </p:grpSpPr>
        <p:sp>
          <p:nvSpPr>
            <p:cNvPr id="64" name="Freeform 63"/>
            <p:cNvSpPr/>
            <p:nvPr/>
          </p:nvSpPr>
          <p:spPr>
            <a:xfrm>
              <a:off x="7281179" y="3488705"/>
              <a:ext cx="905504" cy="905504"/>
            </a:xfrm>
            <a:custGeom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rgbClr val="FB8C8E"/>
            </a:solidFill>
            <a:ln>
              <a:solidFill>
                <a:srgbClr val="FB8C8E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243840" tIns="210677" rIns="210677" bIns="210677" numCol="1" spcCol="1270" anchor="ctr" anchorCtr="0">
              <a:noAutofit/>
            </a:bodyPr>
            <a:lstStyle/>
            <a:p>
              <a:pPr marL="0" marR="0" lvl="0" indent="0" algn="ctr" defTabSz="118491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4265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65" name="Freeform 152"/>
            <p:cNvSpPr>
              <a:spLocks noEditPoints="1"/>
            </p:cNvSpPr>
            <p:nvPr/>
          </p:nvSpPr>
          <p:spPr bwMode="auto">
            <a:xfrm>
              <a:off x="7542869" y="3764890"/>
              <a:ext cx="382124" cy="353134"/>
            </a:xfrm>
            <a:custGeom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sp>
        <p:nvSpPr>
          <p:cNvPr id="68" name="Chevron 67"/>
          <p:cNvSpPr/>
          <p:nvPr/>
        </p:nvSpPr>
        <p:spPr>
          <a:xfrm>
            <a:off x="2359789" y="3613912"/>
            <a:ext cx="434211" cy="519861"/>
          </a:xfrm>
          <a:prstGeom prst="chevron">
            <a:avLst/>
          </a:prstGeom>
          <a:solidFill>
            <a:srgbClr val="FB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69" name="Chevron 68"/>
          <p:cNvSpPr/>
          <p:nvPr/>
        </p:nvSpPr>
        <p:spPr>
          <a:xfrm>
            <a:off x="4551085" y="3613912"/>
            <a:ext cx="434211" cy="519861"/>
          </a:xfrm>
          <a:prstGeom prst="chevron">
            <a:avLst/>
          </a:prstGeom>
          <a:solidFill>
            <a:srgbClr val="AA7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71" name="Chevron 70"/>
          <p:cNvSpPr/>
          <p:nvPr/>
        </p:nvSpPr>
        <p:spPr>
          <a:xfrm>
            <a:off x="7165959" y="3613912"/>
            <a:ext cx="434211" cy="519861"/>
          </a:xfrm>
          <a:prstGeom prst="chevron">
            <a:avLst/>
          </a:prstGeom>
          <a:solidFill>
            <a:srgbClr val="786D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73" name="Chevron 72"/>
          <p:cNvSpPr/>
          <p:nvPr/>
        </p:nvSpPr>
        <p:spPr>
          <a:xfrm>
            <a:off x="9340257" y="3613912"/>
            <a:ext cx="434211" cy="519861"/>
          </a:xfrm>
          <a:prstGeom prst="chevron">
            <a:avLst/>
          </a:prstGeom>
          <a:solidFill>
            <a:srgbClr val="AA7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80" name="Right Arrow 79"/>
          <p:cNvSpPr/>
          <p:nvPr/>
        </p:nvSpPr>
        <p:spPr>
          <a:xfrm>
            <a:off x="3556004" y="2093471"/>
            <a:ext cx="1230701" cy="6096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81" name="Right Arrow 80"/>
          <p:cNvSpPr/>
          <p:nvPr/>
        </p:nvSpPr>
        <p:spPr>
          <a:xfrm rot="10800000">
            <a:off x="7681450" y="5128219"/>
            <a:ext cx="1230701" cy="6096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82775" y="4807464"/>
            <a:ext cx="817880" cy="24574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97931" y="5002982"/>
            <a:ext cx="817880" cy="24574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31" name="TextBox 30"/>
          <p:cNvSpPr txBox="1"/>
          <p:nvPr/>
        </p:nvSpPr>
        <p:spPr>
          <a:xfrm rot="16200000">
            <a:off x="333756" y="3744877"/>
            <a:ext cx="817880" cy="24574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32" name="TextBox 31"/>
          <p:cNvSpPr txBox="1"/>
          <p:nvPr/>
        </p:nvSpPr>
        <p:spPr>
          <a:xfrm rot="16200000">
            <a:off x="10948748" y="3744877"/>
            <a:ext cx="817880" cy="24574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129276" y="4807464"/>
            <a:ext cx="817880" cy="24574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8" grpId="0" animBg="1"/>
      <p:bldP spid="68" grpId="0" animBg="1"/>
      <p:bldP spid="69" grpId="0" animBg="1"/>
      <p:bldP spid="71" grpId="0" animBg="1"/>
      <p:bldP spid="73" grpId="0" animBg="1"/>
      <p:bldP spid="80" grpId="0" animBg="1"/>
      <p:bldP spid="81" grpId="0" animBg="1"/>
      <p:bldP spid="28" grpId="0"/>
      <p:bldP spid="29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9289" y="730250"/>
            <a:ext cx="5397500" cy="5397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3593" y="2643638"/>
            <a:ext cx="3419526" cy="11988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03 </a:t>
            </a:r>
            <a:r>
              <a:rPr lang="zh-CN" altLang="en-US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成功案例展示</a:t>
            </a:r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>
            <a:off x="1132202" y="2620441"/>
            <a:ext cx="707997" cy="563002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4978" y="3326160"/>
            <a:ext cx="4514311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/>
              <a:t>As the flowers bloom Men's feelings are changeable. Xie, as this phenomenon, want to become a kind of inevitable season.</a:t>
            </a:r>
            <a:endParaRPr lang="zh-CN" altLang="en-US" sz="36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03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成功案例展示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60413" y="1882708"/>
            <a:ext cx="1890765" cy="3003908"/>
            <a:chOff x="741998" y="2652963"/>
            <a:chExt cx="1890765" cy="3003908"/>
          </a:xfrm>
        </p:grpSpPr>
        <p:sp>
          <p:nvSpPr>
            <p:cNvPr id="39" name="ïşḻïdè"/>
            <p:cNvSpPr/>
            <p:nvPr/>
          </p:nvSpPr>
          <p:spPr bwMode="auto">
            <a:xfrm rot="5400000">
              <a:off x="642260" y="3347599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40" name="iṡľîďè"/>
            <p:cNvSpPr/>
            <p:nvPr/>
          </p:nvSpPr>
          <p:spPr bwMode="auto">
            <a:xfrm>
              <a:off x="743639" y="2652963"/>
              <a:ext cx="1887483" cy="546905"/>
            </a:xfrm>
            <a:prstGeom prst="rect">
              <a:avLst/>
            </a:prstGeom>
            <a:solidFill>
              <a:srgbClr val="786DC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  <a:sym typeface="+mn-ea"/>
                </a:rPr>
                <a:t>添加标题</a:t>
              </a:r>
            </a:p>
          </p:txBody>
        </p:sp>
        <p:grpSp>
          <p:nvGrpSpPr>
            <p:cNvPr id="41" name="î$1íḋê"/>
            <p:cNvGrpSpPr/>
            <p:nvPr/>
          </p:nvGrpSpPr>
          <p:grpSpPr>
            <a:xfrm>
              <a:off x="1345394" y="4974169"/>
              <a:ext cx="682702" cy="682702"/>
              <a:chOff x="1322533" y="4908939"/>
              <a:chExt cx="682702" cy="682702"/>
            </a:xfrm>
          </p:grpSpPr>
          <p:sp>
            <p:nvSpPr>
              <p:cNvPr id="83" name="îṩľíďè"/>
              <p:cNvSpPr/>
              <p:nvPr/>
            </p:nvSpPr>
            <p:spPr bwMode="auto">
              <a:xfrm>
                <a:off x="1322533" y="4908939"/>
                <a:ext cx="682702" cy="682702"/>
              </a:xfrm>
              <a:prstGeom prst="ellipse">
                <a:avLst/>
              </a:prstGeom>
              <a:solidFill>
                <a:srgbClr val="786DC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84" name="iṥļïďè"/>
              <p:cNvSpPr/>
              <p:nvPr/>
            </p:nvSpPr>
            <p:spPr bwMode="auto">
              <a:xfrm>
                <a:off x="1491627" y="5069129"/>
                <a:ext cx="345783" cy="362322"/>
              </a:xfrm>
              <a:custGeom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sp>
          <p:nvSpPr>
            <p:cNvPr id="42" name="íṧ1îdé"/>
            <p:cNvSpPr/>
            <p:nvPr/>
          </p:nvSpPr>
          <p:spPr bwMode="auto">
            <a:xfrm>
              <a:off x="849313" y="3759133"/>
              <a:ext cx="1691005" cy="1036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64723" y="2403408"/>
            <a:ext cx="1890765" cy="3003907"/>
            <a:chOff x="2946308" y="2652963"/>
            <a:chExt cx="1890765" cy="3003907"/>
          </a:xfrm>
        </p:grpSpPr>
        <p:sp>
          <p:nvSpPr>
            <p:cNvPr id="43" name="ïṡ1íďé"/>
            <p:cNvSpPr/>
            <p:nvPr/>
          </p:nvSpPr>
          <p:spPr bwMode="auto">
            <a:xfrm rot="5400000">
              <a:off x="2846570" y="3347600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44" name="iŝ1iďè"/>
            <p:cNvSpPr/>
            <p:nvPr/>
          </p:nvSpPr>
          <p:spPr bwMode="auto">
            <a:xfrm>
              <a:off x="2947949" y="2652963"/>
              <a:ext cx="1887483" cy="546905"/>
            </a:xfrm>
            <a:prstGeom prst="rect">
              <a:avLst/>
            </a:prstGeom>
            <a:solidFill>
              <a:srgbClr val="FB8C8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  <a:sym typeface="+mn-ea"/>
                </a:rPr>
                <a:t>添加标题</a:t>
              </a:r>
            </a:p>
          </p:txBody>
        </p:sp>
        <p:grpSp>
          <p:nvGrpSpPr>
            <p:cNvPr id="45" name="iṥľïḓé"/>
            <p:cNvGrpSpPr/>
            <p:nvPr/>
          </p:nvGrpSpPr>
          <p:grpSpPr>
            <a:xfrm>
              <a:off x="3550339" y="4974168"/>
              <a:ext cx="682702" cy="682702"/>
              <a:chOff x="3538909" y="4908939"/>
              <a:chExt cx="682702" cy="682702"/>
            </a:xfrm>
          </p:grpSpPr>
          <p:sp>
            <p:nvSpPr>
              <p:cNvPr id="81" name="íŝļiḑé"/>
              <p:cNvSpPr/>
              <p:nvPr/>
            </p:nvSpPr>
            <p:spPr bwMode="auto">
              <a:xfrm>
                <a:off x="3538909" y="4908939"/>
                <a:ext cx="682702" cy="682702"/>
              </a:xfrm>
              <a:prstGeom prst="ellipse">
                <a:avLst/>
              </a:prstGeom>
              <a:solidFill>
                <a:srgbClr val="FB8C8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82" name="iṧḷîḍê"/>
              <p:cNvSpPr/>
              <p:nvPr/>
            </p:nvSpPr>
            <p:spPr bwMode="auto">
              <a:xfrm>
                <a:off x="3707369" y="5069129"/>
                <a:ext cx="345783" cy="362322"/>
              </a:xfrm>
              <a:custGeom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sp>
          <p:nvSpPr>
            <p:cNvPr id="46" name="i$ḻîḋe"/>
            <p:cNvSpPr/>
            <p:nvPr/>
          </p:nvSpPr>
          <p:spPr bwMode="auto">
            <a:xfrm>
              <a:off x="3053623" y="3759133"/>
              <a:ext cx="1781175" cy="1214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69033" y="1880898"/>
            <a:ext cx="1890765" cy="3003905"/>
            <a:chOff x="5150618" y="2652963"/>
            <a:chExt cx="1890765" cy="3003905"/>
          </a:xfrm>
        </p:grpSpPr>
        <p:sp>
          <p:nvSpPr>
            <p:cNvPr id="47" name="íṩlîďé"/>
            <p:cNvSpPr/>
            <p:nvPr/>
          </p:nvSpPr>
          <p:spPr bwMode="auto">
            <a:xfrm rot="5400000">
              <a:off x="5050880" y="3347599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48" name="iṡľîḋe"/>
            <p:cNvSpPr/>
            <p:nvPr/>
          </p:nvSpPr>
          <p:spPr bwMode="auto">
            <a:xfrm>
              <a:off x="5152259" y="2652963"/>
              <a:ext cx="1887483" cy="546905"/>
            </a:xfrm>
            <a:prstGeom prst="rect">
              <a:avLst/>
            </a:prstGeom>
            <a:solidFill>
              <a:srgbClr val="AA79B5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  <a:sym typeface="+mn-ea"/>
                </a:rPr>
                <a:t>添加标题</a:t>
              </a:r>
            </a:p>
          </p:txBody>
        </p:sp>
        <p:grpSp>
          <p:nvGrpSpPr>
            <p:cNvPr id="49" name="ïśḻiḍe"/>
            <p:cNvGrpSpPr/>
            <p:nvPr/>
          </p:nvGrpSpPr>
          <p:grpSpPr>
            <a:xfrm>
              <a:off x="5754649" y="4974166"/>
              <a:ext cx="682702" cy="682702"/>
              <a:chOff x="5754649" y="4908939"/>
              <a:chExt cx="682702" cy="682702"/>
            </a:xfrm>
          </p:grpSpPr>
          <p:sp>
            <p:nvSpPr>
              <p:cNvPr id="79" name="ísļiḍè"/>
              <p:cNvSpPr/>
              <p:nvPr/>
            </p:nvSpPr>
            <p:spPr bwMode="auto">
              <a:xfrm>
                <a:off x="5754649" y="4908939"/>
                <a:ext cx="682702" cy="682702"/>
              </a:xfrm>
              <a:prstGeom prst="ellipse">
                <a:avLst/>
              </a:prstGeom>
              <a:solidFill>
                <a:srgbClr val="AA79B5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80" name="ïṡlíḑè"/>
              <p:cNvSpPr/>
              <p:nvPr/>
            </p:nvSpPr>
            <p:spPr bwMode="auto">
              <a:xfrm>
                <a:off x="5923109" y="5069129"/>
                <a:ext cx="345783" cy="362322"/>
              </a:xfrm>
              <a:custGeom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sp>
          <p:nvSpPr>
            <p:cNvPr id="50" name="iśḻiḋê"/>
            <p:cNvSpPr/>
            <p:nvPr/>
          </p:nvSpPr>
          <p:spPr bwMode="auto">
            <a:xfrm>
              <a:off x="5257933" y="3759133"/>
              <a:ext cx="1783080" cy="1214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62641" y="2403408"/>
            <a:ext cx="1891030" cy="3003904"/>
            <a:chOff x="7354928" y="2652963"/>
            <a:chExt cx="1891030" cy="3003904"/>
          </a:xfrm>
        </p:grpSpPr>
        <p:sp>
          <p:nvSpPr>
            <p:cNvPr id="51" name="îṩľïḑé"/>
            <p:cNvSpPr/>
            <p:nvPr/>
          </p:nvSpPr>
          <p:spPr bwMode="auto">
            <a:xfrm rot="5400000">
              <a:off x="7255190" y="3347599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52" name="iŝḻïďe"/>
            <p:cNvSpPr/>
            <p:nvPr/>
          </p:nvSpPr>
          <p:spPr bwMode="auto">
            <a:xfrm>
              <a:off x="7356569" y="2652963"/>
              <a:ext cx="1887483" cy="546905"/>
            </a:xfrm>
            <a:prstGeom prst="rect">
              <a:avLst/>
            </a:prstGeom>
            <a:solidFill>
              <a:srgbClr val="FB8C8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  <a:sym typeface="+mn-ea"/>
                </a:rPr>
                <a:t>添加标题</a:t>
              </a:r>
            </a:p>
          </p:txBody>
        </p:sp>
        <p:grpSp>
          <p:nvGrpSpPr>
            <p:cNvPr id="53" name="íšḻïde"/>
            <p:cNvGrpSpPr/>
            <p:nvPr/>
          </p:nvGrpSpPr>
          <p:grpSpPr>
            <a:xfrm>
              <a:off x="7958959" y="4974165"/>
              <a:ext cx="682702" cy="682702"/>
              <a:chOff x="7970389" y="4908939"/>
              <a:chExt cx="682702" cy="682702"/>
            </a:xfrm>
          </p:grpSpPr>
          <p:sp>
            <p:nvSpPr>
              <p:cNvPr id="77" name="iṡļíḋè"/>
              <p:cNvSpPr/>
              <p:nvPr/>
            </p:nvSpPr>
            <p:spPr bwMode="auto">
              <a:xfrm>
                <a:off x="7970389" y="4908939"/>
                <a:ext cx="682702" cy="682702"/>
              </a:xfrm>
              <a:prstGeom prst="ellipse">
                <a:avLst/>
              </a:prstGeom>
              <a:solidFill>
                <a:srgbClr val="FB8C8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78" name="íşḷîḓê"/>
              <p:cNvSpPr/>
              <p:nvPr/>
            </p:nvSpPr>
            <p:spPr bwMode="auto">
              <a:xfrm>
                <a:off x="8138848" y="5069129"/>
                <a:ext cx="345783" cy="362322"/>
              </a:xfrm>
              <a:custGeom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sp>
          <p:nvSpPr>
            <p:cNvPr id="54" name="ïSḻïḑé"/>
            <p:cNvSpPr/>
            <p:nvPr/>
          </p:nvSpPr>
          <p:spPr bwMode="auto">
            <a:xfrm>
              <a:off x="7462243" y="3759133"/>
              <a:ext cx="1783715" cy="1214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577653" y="1880898"/>
            <a:ext cx="1890765" cy="3003902"/>
            <a:chOff x="9559238" y="2652963"/>
            <a:chExt cx="1890765" cy="3003902"/>
          </a:xfrm>
        </p:grpSpPr>
        <p:sp>
          <p:nvSpPr>
            <p:cNvPr id="71" name="îş1îdé"/>
            <p:cNvSpPr/>
            <p:nvPr/>
          </p:nvSpPr>
          <p:spPr bwMode="auto">
            <a:xfrm rot="5400000">
              <a:off x="9459500" y="3347599"/>
              <a:ext cx="2090241" cy="18907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numCol="1" rtlCol="0" anchor="ctr" anchorCtr="1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72" name="ïṥľïdé"/>
            <p:cNvSpPr/>
            <p:nvPr/>
          </p:nvSpPr>
          <p:spPr bwMode="auto">
            <a:xfrm>
              <a:off x="9560879" y="2652963"/>
              <a:ext cx="1887483" cy="546905"/>
            </a:xfrm>
            <a:prstGeom prst="rect">
              <a:avLst/>
            </a:prstGeom>
            <a:solidFill>
              <a:srgbClr val="786DCE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numCol="1" rtlCol="0" anchor="ctr" anchorCtr="1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lt"/>
                  <a:cs typeface="+mn-cs"/>
                  <a:sym typeface="+mn-ea"/>
                </a:rPr>
                <a:t>添加标题</a:t>
              </a:r>
            </a:p>
          </p:txBody>
        </p:sp>
        <p:grpSp>
          <p:nvGrpSpPr>
            <p:cNvPr id="73" name="íS1ïḑe"/>
            <p:cNvGrpSpPr/>
            <p:nvPr/>
          </p:nvGrpSpPr>
          <p:grpSpPr>
            <a:xfrm>
              <a:off x="10163269" y="4974163"/>
              <a:ext cx="682702" cy="682702"/>
              <a:chOff x="10186128" y="4908939"/>
              <a:chExt cx="682702" cy="682702"/>
            </a:xfrm>
          </p:grpSpPr>
          <p:sp>
            <p:nvSpPr>
              <p:cNvPr id="75" name="íṧļide"/>
              <p:cNvSpPr/>
              <p:nvPr/>
            </p:nvSpPr>
            <p:spPr bwMode="auto">
              <a:xfrm>
                <a:off x="10186128" y="4908939"/>
                <a:ext cx="682702" cy="682702"/>
              </a:xfrm>
              <a:prstGeom prst="ellipse">
                <a:avLst/>
              </a:prstGeom>
              <a:solidFill>
                <a:srgbClr val="786DCE"/>
              </a:solidFill>
              <a:ln w="19050">
                <a:solidFill>
                  <a:schemeClr val="bg1"/>
                </a:solidFill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  <p:sp>
            <p:nvSpPr>
              <p:cNvPr id="76" name="ïṥ1îďè"/>
              <p:cNvSpPr/>
              <p:nvPr/>
            </p:nvSpPr>
            <p:spPr bwMode="auto">
              <a:xfrm>
                <a:off x="10354587" y="5069129"/>
                <a:ext cx="345783" cy="362322"/>
              </a:xfrm>
              <a:custGeom>
                <a:gdLst>
                  <a:gd name="connsiteX0" fmla="*/ 75115 w 321487"/>
                  <a:gd name="connsiteY0" fmla="*/ 204009 h 336863"/>
                  <a:gd name="connsiteX1" fmla="*/ 94628 w 321487"/>
                  <a:gd name="connsiteY1" fmla="*/ 207993 h 336863"/>
                  <a:gd name="connsiteX2" fmla="*/ 114472 w 321487"/>
                  <a:gd name="connsiteY2" fmla="*/ 225257 h 336863"/>
                  <a:gd name="connsiteX3" fmla="*/ 156805 w 321487"/>
                  <a:gd name="connsiteY3" fmla="*/ 239866 h 336863"/>
                  <a:gd name="connsiteX4" fmla="*/ 170035 w 321487"/>
                  <a:gd name="connsiteY4" fmla="*/ 239866 h 336863"/>
                  <a:gd name="connsiteX5" fmla="*/ 212368 w 321487"/>
                  <a:gd name="connsiteY5" fmla="*/ 225257 h 336863"/>
                  <a:gd name="connsiteX6" fmla="*/ 230889 w 321487"/>
                  <a:gd name="connsiteY6" fmla="*/ 207993 h 336863"/>
                  <a:gd name="connsiteX7" fmla="*/ 269254 w 321487"/>
                  <a:gd name="connsiteY7" fmla="*/ 215961 h 336863"/>
                  <a:gd name="connsiteX8" fmla="*/ 310264 w 321487"/>
                  <a:gd name="connsiteY8" fmla="*/ 286346 h 336863"/>
                  <a:gd name="connsiteX9" fmla="*/ 316879 w 321487"/>
                  <a:gd name="connsiteY9" fmla="*/ 302282 h 336863"/>
                  <a:gd name="connsiteX10" fmla="*/ 319524 w 321487"/>
                  <a:gd name="connsiteY10" fmla="*/ 327514 h 336863"/>
                  <a:gd name="connsiteX11" fmla="*/ 295712 w 321487"/>
                  <a:gd name="connsiteY11" fmla="*/ 336810 h 336863"/>
                  <a:gd name="connsiteX12" fmla="*/ 28482 w 321487"/>
                  <a:gd name="connsiteY12" fmla="*/ 336810 h 336863"/>
                  <a:gd name="connsiteX13" fmla="*/ 2024 w 321487"/>
                  <a:gd name="connsiteY13" fmla="*/ 327514 h 336863"/>
                  <a:gd name="connsiteX14" fmla="*/ 3347 w 321487"/>
                  <a:gd name="connsiteY14" fmla="*/ 302282 h 336863"/>
                  <a:gd name="connsiteX15" fmla="*/ 11284 w 321487"/>
                  <a:gd name="connsiteY15" fmla="*/ 286346 h 336863"/>
                  <a:gd name="connsiteX16" fmla="*/ 53618 w 321487"/>
                  <a:gd name="connsiteY16" fmla="*/ 215961 h 336863"/>
                  <a:gd name="connsiteX17" fmla="*/ 75115 w 321487"/>
                  <a:gd name="connsiteY17" fmla="*/ 204009 h 336863"/>
                  <a:gd name="connsiteX18" fmla="*/ 160774 w 321487"/>
                  <a:gd name="connsiteY18" fmla="*/ 0 h 336863"/>
                  <a:gd name="connsiteX19" fmla="*/ 245706 w 321487"/>
                  <a:gd name="connsiteY19" fmla="*/ 100013 h 336863"/>
                  <a:gd name="connsiteX20" fmla="*/ 160774 w 321487"/>
                  <a:gd name="connsiteY20" fmla="*/ 200026 h 336863"/>
                  <a:gd name="connsiteX21" fmla="*/ 75842 w 321487"/>
                  <a:gd name="connsiteY21" fmla="*/ 100013 h 336863"/>
                  <a:gd name="connsiteX22" fmla="*/ 160774 w 321487"/>
                  <a:gd name="connsiteY22" fmla="*/ 0 h 33686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21487" h="336863">
                    <a:moveTo>
                      <a:pt x="75115" y="204009"/>
                    </a:moveTo>
                    <a:cubicBezTo>
                      <a:pt x="82391" y="203345"/>
                      <a:pt x="89337" y="205337"/>
                      <a:pt x="94628" y="207993"/>
                    </a:cubicBezTo>
                    <a:cubicBezTo>
                      <a:pt x="101243" y="211977"/>
                      <a:pt x="109180" y="221273"/>
                      <a:pt x="114472" y="225257"/>
                    </a:cubicBezTo>
                    <a:cubicBezTo>
                      <a:pt x="121087" y="231897"/>
                      <a:pt x="134316" y="239866"/>
                      <a:pt x="156805" y="239866"/>
                    </a:cubicBezTo>
                    <a:cubicBezTo>
                      <a:pt x="170035" y="239866"/>
                      <a:pt x="170035" y="239866"/>
                      <a:pt x="170035" y="239866"/>
                    </a:cubicBezTo>
                    <a:cubicBezTo>
                      <a:pt x="191201" y="239866"/>
                      <a:pt x="204431" y="231897"/>
                      <a:pt x="212368" y="225257"/>
                    </a:cubicBezTo>
                    <a:cubicBezTo>
                      <a:pt x="217660" y="221273"/>
                      <a:pt x="224274" y="210649"/>
                      <a:pt x="230889" y="207993"/>
                    </a:cubicBezTo>
                    <a:cubicBezTo>
                      <a:pt x="241472" y="202681"/>
                      <a:pt x="256024" y="200025"/>
                      <a:pt x="269254" y="215961"/>
                    </a:cubicBezTo>
                    <a:cubicBezTo>
                      <a:pt x="291743" y="241194"/>
                      <a:pt x="310264" y="286346"/>
                      <a:pt x="310264" y="286346"/>
                    </a:cubicBezTo>
                    <a:cubicBezTo>
                      <a:pt x="316879" y="302282"/>
                      <a:pt x="316879" y="302282"/>
                      <a:pt x="316879" y="302282"/>
                    </a:cubicBezTo>
                    <a:cubicBezTo>
                      <a:pt x="320847" y="308922"/>
                      <a:pt x="323493" y="320874"/>
                      <a:pt x="319524" y="327514"/>
                    </a:cubicBezTo>
                    <a:cubicBezTo>
                      <a:pt x="311587" y="338138"/>
                      <a:pt x="295712" y="336810"/>
                      <a:pt x="295712" y="336810"/>
                    </a:cubicBezTo>
                    <a:lnTo>
                      <a:pt x="28482" y="336810"/>
                    </a:lnTo>
                    <a:cubicBezTo>
                      <a:pt x="28482" y="336810"/>
                      <a:pt x="9962" y="338138"/>
                      <a:pt x="2024" y="327514"/>
                    </a:cubicBezTo>
                    <a:cubicBezTo>
                      <a:pt x="-1945" y="320874"/>
                      <a:pt x="701" y="308922"/>
                      <a:pt x="3347" y="302282"/>
                    </a:cubicBezTo>
                    <a:cubicBezTo>
                      <a:pt x="11284" y="286346"/>
                      <a:pt x="11284" y="286346"/>
                      <a:pt x="11284" y="286346"/>
                    </a:cubicBezTo>
                    <a:cubicBezTo>
                      <a:pt x="11284" y="286346"/>
                      <a:pt x="31128" y="241194"/>
                      <a:pt x="53618" y="215961"/>
                    </a:cubicBezTo>
                    <a:cubicBezTo>
                      <a:pt x="60233" y="207993"/>
                      <a:pt x="67839" y="204673"/>
                      <a:pt x="75115" y="204009"/>
                    </a:cubicBezTo>
                    <a:close/>
                    <a:moveTo>
                      <a:pt x="160774" y="0"/>
                    </a:moveTo>
                    <a:cubicBezTo>
                      <a:pt x="207681" y="0"/>
                      <a:pt x="245706" y="44777"/>
                      <a:pt x="245706" y="100013"/>
                    </a:cubicBezTo>
                    <a:cubicBezTo>
                      <a:pt x="245706" y="155249"/>
                      <a:pt x="207681" y="200026"/>
                      <a:pt x="160774" y="200026"/>
                    </a:cubicBezTo>
                    <a:cubicBezTo>
                      <a:pt x="113867" y="200026"/>
                      <a:pt x="75842" y="155249"/>
                      <a:pt x="75842" y="100013"/>
                    </a:cubicBezTo>
                    <a:cubicBezTo>
                      <a:pt x="75842" y="44777"/>
                      <a:pt x="113867" y="0"/>
                      <a:pt x="1607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  <a:effectLst/>
            </p:spPr>
            <p:txBody>
              <a:bodyPr vert="horz" wrap="none" lIns="91440" tIns="45720" rIns="91440" bIns="45720" numCol="1" rtlCol="0" anchor="ctr" anchorCtr="1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方正黑体简体" panose="02010601030101010101" pitchFamily="2" charset="-122"/>
                  <a:cs typeface="+mn-lt"/>
                </a:endParaRPr>
              </a:p>
            </p:txBody>
          </p:sp>
        </p:grpSp>
        <p:sp>
          <p:nvSpPr>
            <p:cNvPr id="74" name="işḷíďé"/>
            <p:cNvSpPr/>
            <p:nvPr/>
          </p:nvSpPr>
          <p:spPr bwMode="auto">
            <a:xfrm>
              <a:off x="9666553" y="3759133"/>
              <a:ext cx="1781810" cy="1214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03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成功案例展示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24" name="Inhaltsplatzhalter 4"/>
          <p:cNvSpPr txBox="1"/>
          <p:nvPr/>
        </p:nvSpPr>
        <p:spPr>
          <a:xfrm>
            <a:off x="871908" y="3180685"/>
            <a:ext cx="3302635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  <a:sym typeface="+mn-ea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7986868" y="1494604"/>
            <a:ext cx="3258185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  <a:sym typeface="+mn-ea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872543" y="1892905"/>
            <a:ext cx="3302000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  <a:sym typeface="+mn-ea"/>
            </a:endParaRPr>
          </a:p>
        </p:txBody>
      </p:sp>
      <p:sp>
        <p:nvSpPr>
          <p:cNvPr id="27" name="Inhaltsplatzhalter 4"/>
          <p:cNvSpPr txBox="1"/>
          <p:nvPr/>
        </p:nvSpPr>
        <p:spPr>
          <a:xfrm>
            <a:off x="872543" y="4749135"/>
            <a:ext cx="3302000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添加标题</a:t>
            </a:r>
            <a:b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  <a:sym typeface="+mn-ea"/>
            </a:endParaRPr>
          </a:p>
        </p:txBody>
      </p:sp>
      <p:sp>
        <p:nvSpPr>
          <p:cNvPr id="28" name="Inhaltsplatzhalter 4"/>
          <p:cNvSpPr txBox="1"/>
          <p:nvPr/>
        </p:nvSpPr>
        <p:spPr>
          <a:xfrm>
            <a:off x="7986868" y="3096709"/>
            <a:ext cx="3258185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  <a:sym typeface="+mn-ea"/>
            </a:endParaRPr>
          </a:p>
        </p:txBody>
      </p:sp>
      <p:sp>
        <p:nvSpPr>
          <p:cNvPr id="29" name="Inhaltsplatzhalter 4"/>
          <p:cNvSpPr txBox="1"/>
          <p:nvPr/>
        </p:nvSpPr>
        <p:spPr>
          <a:xfrm>
            <a:off x="7986868" y="4430844"/>
            <a:ext cx="3258185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36258" y="1896952"/>
            <a:ext cx="1917945" cy="1762648"/>
            <a:chOff x="3742512" y="1910687"/>
            <a:chExt cx="2489827" cy="2288225"/>
          </a:xfrm>
        </p:grpSpPr>
        <p:grpSp>
          <p:nvGrpSpPr>
            <p:cNvPr id="31" name="Group 77"/>
            <p:cNvGrpSpPr/>
            <p:nvPr/>
          </p:nvGrpSpPr>
          <p:grpSpPr>
            <a:xfrm rot="5400000">
              <a:off x="3863785" y="1830359"/>
              <a:ext cx="2288225" cy="2448882"/>
              <a:chOff x="4346678" y="2157124"/>
              <a:chExt cx="3686802" cy="3945653"/>
            </a:xfrm>
          </p:grpSpPr>
          <p:sp>
            <p:nvSpPr>
              <p:cNvPr id="45" name="Freeform 5"/>
              <p:cNvSpPr/>
              <p:nvPr/>
            </p:nvSpPr>
            <p:spPr bwMode="auto">
              <a:xfrm rot="5400000">
                <a:off x="4256776" y="2320793"/>
                <a:ext cx="3940374" cy="3613035"/>
              </a:xfrm>
              <a:custGeom>
                <a:gdLst>
                  <a:gd name="T0" fmla="*/ 892 w 945"/>
                  <a:gd name="T1" fmla="*/ 54 h 866"/>
                  <a:gd name="T2" fmla="*/ 762 w 945"/>
                  <a:gd name="T3" fmla="*/ 0 h 866"/>
                  <a:gd name="T4" fmla="*/ 636 w 945"/>
                  <a:gd name="T5" fmla="*/ 52 h 866"/>
                  <a:gd name="T6" fmla="*/ 576 w 945"/>
                  <a:gd name="T7" fmla="*/ 219 h 866"/>
                  <a:gd name="T8" fmla="*/ 462 w 945"/>
                  <a:gd name="T9" fmla="*/ 421 h 866"/>
                  <a:gd name="T10" fmla="*/ 193 w 945"/>
                  <a:gd name="T11" fmla="*/ 501 h 866"/>
                  <a:gd name="T12" fmla="*/ 183 w 945"/>
                  <a:gd name="T13" fmla="*/ 501 h 866"/>
                  <a:gd name="T14" fmla="*/ 54 w 945"/>
                  <a:gd name="T15" fmla="*/ 554 h 866"/>
                  <a:gd name="T16" fmla="*/ 0 w 945"/>
                  <a:gd name="T17" fmla="*/ 683 h 866"/>
                  <a:gd name="T18" fmla="*/ 54 w 945"/>
                  <a:gd name="T19" fmla="*/ 812 h 866"/>
                  <a:gd name="T20" fmla="*/ 183 w 945"/>
                  <a:gd name="T21" fmla="*/ 866 h 866"/>
                  <a:gd name="T22" fmla="*/ 310 w 945"/>
                  <a:gd name="T23" fmla="*/ 815 h 866"/>
                  <a:gd name="T24" fmla="*/ 349 w 945"/>
                  <a:gd name="T25" fmla="*/ 758 h 866"/>
                  <a:gd name="T26" fmla="*/ 371 w 945"/>
                  <a:gd name="T27" fmla="*/ 637 h 866"/>
                  <a:gd name="T28" fmla="*/ 483 w 945"/>
                  <a:gd name="T29" fmla="*/ 445 h 866"/>
                  <a:gd name="T30" fmla="*/ 762 w 945"/>
                  <a:gd name="T31" fmla="*/ 366 h 866"/>
                  <a:gd name="T32" fmla="*/ 892 w 945"/>
                  <a:gd name="T33" fmla="*/ 312 h 866"/>
                  <a:gd name="T34" fmla="*/ 945 w 945"/>
                  <a:gd name="T35" fmla="*/ 183 h 866"/>
                  <a:gd name="T36" fmla="*/ 892 w 945"/>
                  <a:gd name="T37" fmla="*/ 54 h 8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4" h="865">
                    <a:moveTo>
                      <a:pt x="892" y="54"/>
                    </a:moveTo>
                    <a:cubicBezTo>
                      <a:pt x="858" y="21"/>
                      <a:pt x="813" y="0"/>
                      <a:pt x="762" y="0"/>
                    </a:cubicBezTo>
                    <a:cubicBezTo>
                      <a:pt x="713" y="0"/>
                      <a:pt x="668" y="20"/>
                      <a:pt x="636" y="52"/>
                    </a:cubicBezTo>
                    <a:cubicBezTo>
                      <a:pt x="574" y="111"/>
                      <a:pt x="583" y="176"/>
                      <a:pt x="576" y="219"/>
                    </a:cubicBezTo>
                    <a:cubicBezTo>
                      <a:pt x="562" y="300"/>
                      <a:pt x="521" y="370"/>
                      <a:pt x="462" y="421"/>
                    </a:cubicBezTo>
                    <a:cubicBezTo>
                      <a:pt x="375" y="496"/>
                      <a:pt x="289" y="506"/>
                      <a:pt x="193" y="501"/>
                    </a:cubicBezTo>
                    <a:cubicBezTo>
                      <a:pt x="189" y="501"/>
                      <a:pt x="186" y="501"/>
                      <a:pt x="183" y="501"/>
                    </a:cubicBezTo>
                    <a:cubicBezTo>
                      <a:pt x="132" y="501"/>
                      <a:pt x="87" y="521"/>
                      <a:pt x="54" y="554"/>
                    </a:cubicBezTo>
                    <a:cubicBezTo>
                      <a:pt x="21" y="587"/>
                      <a:pt x="0" y="633"/>
                      <a:pt x="0" y="683"/>
                    </a:cubicBezTo>
                    <a:cubicBezTo>
                      <a:pt x="0" y="734"/>
                      <a:pt x="21" y="779"/>
                      <a:pt x="54" y="812"/>
                    </a:cubicBezTo>
                    <a:cubicBezTo>
                      <a:pt x="87" y="845"/>
                      <a:pt x="132" y="866"/>
                      <a:pt x="183" y="866"/>
                    </a:cubicBezTo>
                    <a:cubicBezTo>
                      <a:pt x="232" y="866"/>
                      <a:pt x="277" y="846"/>
                      <a:pt x="310" y="815"/>
                    </a:cubicBezTo>
                    <a:cubicBezTo>
                      <a:pt x="326" y="799"/>
                      <a:pt x="340" y="779"/>
                      <a:pt x="349" y="758"/>
                    </a:cubicBezTo>
                    <a:cubicBezTo>
                      <a:pt x="370" y="712"/>
                      <a:pt x="362" y="687"/>
                      <a:pt x="371" y="637"/>
                    </a:cubicBezTo>
                    <a:cubicBezTo>
                      <a:pt x="386" y="561"/>
                      <a:pt x="427" y="494"/>
                      <a:pt x="483" y="445"/>
                    </a:cubicBezTo>
                    <a:cubicBezTo>
                      <a:pt x="604" y="341"/>
                      <a:pt x="730" y="366"/>
                      <a:pt x="762" y="366"/>
                    </a:cubicBezTo>
                    <a:cubicBezTo>
                      <a:pt x="813" y="366"/>
                      <a:pt x="858" y="345"/>
                      <a:pt x="892" y="312"/>
                    </a:cubicBezTo>
                    <a:cubicBezTo>
                      <a:pt x="925" y="279"/>
                      <a:pt x="945" y="234"/>
                      <a:pt x="945" y="183"/>
                    </a:cubicBezTo>
                    <a:cubicBezTo>
                      <a:pt x="945" y="133"/>
                      <a:pt x="925" y="87"/>
                      <a:pt x="892" y="5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grpSp>
            <p:nvGrpSpPr>
              <p:cNvPr id="46" name="Group 81"/>
              <p:cNvGrpSpPr/>
              <p:nvPr/>
            </p:nvGrpSpPr>
            <p:grpSpPr>
              <a:xfrm>
                <a:off x="4346678" y="2162403"/>
                <a:ext cx="3607756" cy="3940374"/>
                <a:chOff x="4346678" y="2162403"/>
                <a:chExt cx="3607756" cy="3940374"/>
              </a:xfrm>
            </p:grpSpPr>
            <p:sp>
              <p:nvSpPr>
                <p:cNvPr id="47" name="Oval 6"/>
                <p:cNvSpPr>
                  <a:spLocks noChangeArrowheads="1"/>
                </p:cNvSpPr>
                <p:nvPr/>
              </p:nvSpPr>
              <p:spPr bwMode="auto">
                <a:xfrm rot="5400000">
                  <a:off x="6432137" y="4580480"/>
                  <a:ext cx="1522297" cy="152229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  <p:sp>
              <p:nvSpPr>
                <p:cNvPr id="48" name="Freeform 7"/>
                <p:cNvSpPr/>
                <p:nvPr/>
              </p:nvSpPr>
              <p:spPr bwMode="auto">
                <a:xfrm rot="5400000">
                  <a:off x="5022472" y="3061702"/>
                  <a:ext cx="2250888" cy="2145294"/>
                </a:xfrm>
                <a:custGeom>
                  <a:gdLst>
                    <a:gd name="T0" fmla="*/ 540 w 540"/>
                    <a:gd name="T1" fmla="*/ 188 h 514"/>
                    <a:gd name="T2" fmla="*/ 163 w 540"/>
                    <a:gd name="T3" fmla="*/ 514 h 514"/>
                    <a:gd name="T4" fmla="*/ 0 w 540"/>
                    <a:gd name="T5" fmla="*/ 325 h 514"/>
                    <a:gd name="T6" fmla="*/ 377 w 540"/>
                    <a:gd name="T7" fmla="*/ 0 h 514"/>
                    <a:gd name="T8" fmla="*/ 540 w 540"/>
                    <a:gd name="T9" fmla="*/ 188 h 5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0" h="514">
                      <a:moveTo>
                        <a:pt x="540" y="188"/>
                      </a:moveTo>
                      <a:cubicBezTo>
                        <a:pt x="344" y="167"/>
                        <a:pt x="170" y="317"/>
                        <a:pt x="163" y="514"/>
                      </a:cubicBezTo>
                      <a:cubicBezTo>
                        <a:pt x="0" y="325"/>
                        <a:pt x="0" y="325"/>
                        <a:pt x="0" y="325"/>
                      </a:cubicBezTo>
                      <a:cubicBezTo>
                        <a:pt x="196" y="347"/>
                        <a:pt x="370" y="197"/>
                        <a:pt x="377" y="0"/>
                      </a:cubicBezTo>
                      <a:lnTo>
                        <a:pt x="540" y="18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  <p:sp>
              <p:nvSpPr>
                <p:cNvPr id="49" name="Oval 8"/>
                <p:cNvSpPr>
                  <a:spLocks noChangeArrowheads="1"/>
                </p:cNvSpPr>
                <p:nvPr/>
              </p:nvSpPr>
              <p:spPr bwMode="auto">
                <a:xfrm rot="5400000">
                  <a:off x="4344918" y="2164163"/>
                  <a:ext cx="1525817" cy="152229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</p:grpSp>
        </p:grpSp>
        <p:sp>
          <p:nvSpPr>
            <p:cNvPr id="32" name="Oval 9"/>
            <p:cNvSpPr>
              <a:spLocks noChangeArrowheads="1"/>
            </p:cNvSpPr>
            <p:nvPr/>
          </p:nvSpPr>
          <p:spPr bwMode="auto">
            <a:xfrm>
              <a:off x="3871931" y="3292416"/>
              <a:ext cx="765685" cy="766777"/>
            </a:xfrm>
            <a:prstGeom prst="ellipse">
              <a:avLst/>
            </a:prstGeom>
            <a:solidFill>
              <a:srgbClr val="786D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5372718" y="2003258"/>
              <a:ext cx="765685" cy="766777"/>
            </a:xfrm>
            <a:prstGeom prst="ellipse">
              <a:avLst/>
            </a:prstGeom>
            <a:solidFill>
              <a:srgbClr val="786D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cxnSp>
          <p:nvCxnSpPr>
            <p:cNvPr id="34" name="Straight Connector 100"/>
            <p:cNvCxnSpPr/>
            <p:nvPr/>
          </p:nvCxnSpPr>
          <p:spPr>
            <a:xfrm>
              <a:off x="3742512" y="2386646"/>
              <a:ext cx="13049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102"/>
            <p:cNvGrpSpPr/>
            <p:nvPr/>
          </p:nvGrpSpPr>
          <p:grpSpPr>
            <a:xfrm>
              <a:off x="5562079" y="2225305"/>
              <a:ext cx="386963" cy="322683"/>
              <a:chOff x="10987088" y="1993900"/>
              <a:chExt cx="477837" cy="398463"/>
            </a:xfrm>
            <a:solidFill>
              <a:schemeClr val="bg1"/>
            </a:solidFill>
          </p:grpSpPr>
          <p:sp>
            <p:nvSpPr>
              <p:cNvPr id="43" name="Freeform 107"/>
              <p:cNvSpPr/>
              <p:nvPr/>
            </p:nvSpPr>
            <p:spPr bwMode="auto">
              <a:xfrm>
                <a:off x="10987088" y="1993900"/>
                <a:ext cx="396875" cy="398463"/>
              </a:xfrm>
              <a:custGeom>
                <a:gdLst>
                  <a:gd name="T0" fmla="*/ 0 w 2745"/>
                  <a:gd name="T1" fmla="*/ 0 h 2770"/>
                  <a:gd name="T2" fmla="*/ 371 w 2745"/>
                  <a:gd name="T3" fmla="*/ 0 h 2770"/>
                  <a:gd name="T4" fmla="*/ 371 w 2745"/>
                  <a:gd name="T5" fmla="*/ 2398 h 2770"/>
                  <a:gd name="T6" fmla="*/ 2745 w 2745"/>
                  <a:gd name="T7" fmla="*/ 2398 h 2770"/>
                  <a:gd name="T8" fmla="*/ 2745 w 2745"/>
                  <a:gd name="T9" fmla="*/ 2770 h 2770"/>
                  <a:gd name="T10" fmla="*/ 0 w 2745"/>
                  <a:gd name="T11" fmla="*/ 2770 h 2770"/>
                  <a:gd name="T12" fmla="*/ 0 w 2745"/>
                  <a:gd name="T13" fmla="*/ 0 h 27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5" h="2770">
                    <a:moveTo>
                      <a:pt x="0" y="0"/>
                    </a:moveTo>
                    <a:lnTo>
                      <a:pt x="371" y="0"/>
                    </a:lnTo>
                    <a:lnTo>
                      <a:pt x="371" y="2398"/>
                    </a:lnTo>
                    <a:lnTo>
                      <a:pt x="2745" y="2398"/>
                    </a:lnTo>
                    <a:lnTo>
                      <a:pt x="2745" y="2770"/>
                    </a:lnTo>
                    <a:lnTo>
                      <a:pt x="0" y="27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4" name="Freeform 108"/>
              <p:cNvSpPr/>
              <p:nvPr/>
            </p:nvSpPr>
            <p:spPr bwMode="auto">
              <a:xfrm>
                <a:off x="11066463" y="2047875"/>
                <a:ext cx="398462" cy="249238"/>
              </a:xfrm>
              <a:custGeom>
                <a:gdLst>
                  <a:gd name="T0" fmla="*/ 2761 w 2761"/>
                  <a:gd name="T1" fmla="*/ 0 h 1725"/>
                  <a:gd name="T2" fmla="*/ 2559 w 2761"/>
                  <a:gd name="T3" fmla="*/ 1146 h 1725"/>
                  <a:gd name="T4" fmla="*/ 2274 w 2761"/>
                  <a:gd name="T5" fmla="*/ 861 h 1725"/>
                  <a:gd name="T6" fmla="*/ 1411 w 2761"/>
                  <a:gd name="T7" fmla="*/ 1725 h 1725"/>
                  <a:gd name="T8" fmla="*/ 864 w 2761"/>
                  <a:gd name="T9" fmla="*/ 1177 h 1725"/>
                  <a:gd name="T10" fmla="*/ 349 w 2761"/>
                  <a:gd name="T11" fmla="*/ 1693 h 1725"/>
                  <a:gd name="T12" fmla="*/ 0 w 2761"/>
                  <a:gd name="T13" fmla="*/ 1341 h 1725"/>
                  <a:gd name="T14" fmla="*/ 864 w 2761"/>
                  <a:gd name="T15" fmla="*/ 476 h 1725"/>
                  <a:gd name="T16" fmla="*/ 1411 w 2761"/>
                  <a:gd name="T17" fmla="*/ 1025 h 1725"/>
                  <a:gd name="T18" fmla="*/ 1924 w 2761"/>
                  <a:gd name="T19" fmla="*/ 509 h 1725"/>
                  <a:gd name="T20" fmla="*/ 1618 w 2761"/>
                  <a:gd name="T21" fmla="*/ 202 h 1725"/>
                  <a:gd name="T22" fmla="*/ 2761 w 2761"/>
                  <a:gd name="T23" fmla="*/ 0 h 17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61" h="1725">
                    <a:moveTo>
                      <a:pt x="2761" y="0"/>
                    </a:moveTo>
                    <a:lnTo>
                      <a:pt x="2559" y="1146"/>
                    </a:lnTo>
                    <a:lnTo>
                      <a:pt x="2274" y="861"/>
                    </a:lnTo>
                    <a:lnTo>
                      <a:pt x="1411" y="1725"/>
                    </a:lnTo>
                    <a:lnTo>
                      <a:pt x="864" y="1177"/>
                    </a:lnTo>
                    <a:lnTo>
                      <a:pt x="349" y="1693"/>
                    </a:lnTo>
                    <a:lnTo>
                      <a:pt x="0" y="1341"/>
                    </a:lnTo>
                    <a:lnTo>
                      <a:pt x="864" y="476"/>
                    </a:lnTo>
                    <a:lnTo>
                      <a:pt x="1411" y="1025"/>
                    </a:lnTo>
                    <a:lnTo>
                      <a:pt x="1924" y="509"/>
                    </a:lnTo>
                    <a:lnTo>
                      <a:pt x="1618" y="202"/>
                    </a:lnTo>
                    <a:lnTo>
                      <a:pt x="27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  <p:grpSp>
          <p:nvGrpSpPr>
            <p:cNvPr id="36" name="Group 110"/>
            <p:cNvGrpSpPr/>
            <p:nvPr/>
          </p:nvGrpSpPr>
          <p:grpSpPr>
            <a:xfrm>
              <a:off x="4104948" y="3450179"/>
              <a:ext cx="299650" cy="440755"/>
              <a:chOff x="9209088" y="5059363"/>
              <a:chExt cx="300038" cy="441324"/>
            </a:xfrm>
            <a:solidFill>
              <a:schemeClr val="bg1"/>
            </a:solidFill>
          </p:grpSpPr>
          <p:sp>
            <p:nvSpPr>
              <p:cNvPr id="37" name="Freeform 412"/>
              <p:cNvSpPr/>
              <p:nvPr/>
            </p:nvSpPr>
            <p:spPr bwMode="auto">
              <a:xfrm>
                <a:off x="9313863" y="5059363"/>
                <a:ext cx="90488" cy="90487"/>
              </a:xfrm>
              <a:custGeom>
                <a:gdLst>
                  <a:gd name="T0" fmla="*/ 343 w 686"/>
                  <a:gd name="T1" fmla="*/ 0 h 686"/>
                  <a:gd name="T2" fmla="*/ 390 w 686"/>
                  <a:gd name="T3" fmla="*/ 3 h 686"/>
                  <a:gd name="T4" fmla="*/ 435 w 686"/>
                  <a:gd name="T5" fmla="*/ 12 h 686"/>
                  <a:gd name="T6" fmla="*/ 477 w 686"/>
                  <a:gd name="T7" fmla="*/ 27 h 686"/>
                  <a:gd name="T8" fmla="*/ 517 w 686"/>
                  <a:gd name="T9" fmla="*/ 46 h 686"/>
                  <a:gd name="T10" fmla="*/ 553 w 686"/>
                  <a:gd name="T11" fmla="*/ 71 h 686"/>
                  <a:gd name="T12" fmla="*/ 586 w 686"/>
                  <a:gd name="T13" fmla="*/ 100 h 686"/>
                  <a:gd name="T14" fmla="*/ 615 w 686"/>
                  <a:gd name="T15" fmla="*/ 133 h 686"/>
                  <a:gd name="T16" fmla="*/ 640 w 686"/>
                  <a:gd name="T17" fmla="*/ 169 h 686"/>
                  <a:gd name="T18" fmla="*/ 659 w 686"/>
                  <a:gd name="T19" fmla="*/ 209 h 686"/>
                  <a:gd name="T20" fmla="*/ 674 w 686"/>
                  <a:gd name="T21" fmla="*/ 251 h 686"/>
                  <a:gd name="T22" fmla="*/ 683 w 686"/>
                  <a:gd name="T23" fmla="*/ 296 h 686"/>
                  <a:gd name="T24" fmla="*/ 686 w 686"/>
                  <a:gd name="T25" fmla="*/ 342 h 686"/>
                  <a:gd name="T26" fmla="*/ 683 w 686"/>
                  <a:gd name="T27" fmla="*/ 389 h 686"/>
                  <a:gd name="T28" fmla="*/ 674 w 686"/>
                  <a:gd name="T29" fmla="*/ 434 h 686"/>
                  <a:gd name="T30" fmla="*/ 659 w 686"/>
                  <a:gd name="T31" fmla="*/ 476 h 686"/>
                  <a:gd name="T32" fmla="*/ 640 w 686"/>
                  <a:gd name="T33" fmla="*/ 516 h 686"/>
                  <a:gd name="T34" fmla="*/ 615 w 686"/>
                  <a:gd name="T35" fmla="*/ 552 h 686"/>
                  <a:gd name="T36" fmla="*/ 586 w 686"/>
                  <a:gd name="T37" fmla="*/ 585 h 686"/>
                  <a:gd name="T38" fmla="*/ 553 w 686"/>
                  <a:gd name="T39" fmla="*/ 614 h 686"/>
                  <a:gd name="T40" fmla="*/ 517 w 686"/>
                  <a:gd name="T41" fmla="*/ 639 h 686"/>
                  <a:gd name="T42" fmla="*/ 477 w 686"/>
                  <a:gd name="T43" fmla="*/ 659 h 686"/>
                  <a:gd name="T44" fmla="*/ 435 w 686"/>
                  <a:gd name="T45" fmla="*/ 674 h 686"/>
                  <a:gd name="T46" fmla="*/ 390 w 686"/>
                  <a:gd name="T47" fmla="*/ 682 h 686"/>
                  <a:gd name="T48" fmla="*/ 343 w 686"/>
                  <a:gd name="T49" fmla="*/ 686 h 686"/>
                  <a:gd name="T50" fmla="*/ 296 w 686"/>
                  <a:gd name="T51" fmla="*/ 682 h 686"/>
                  <a:gd name="T52" fmla="*/ 252 w 686"/>
                  <a:gd name="T53" fmla="*/ 674 h 686"/>
                  <a:gd name="T54" fmla="*/ 210 w 686"/>
                  <a:gd name="T55" fmla="*/ 659 h 686"/>
                  <a:gd name="T56" fmla="*/ 170 w 686"/>
                  <a:gd name="T57" fmla="*/ 639 h 686"/>
                  <a:gd name="T58" fmla="*/ 134 w 686"/>
                  <a:gd name="T59" fmla="*/ 614 h 686"/>
                  <a:gd name="T60" fmla="*/ 101 w 686"/>
                  <a:gd name="T61" fmla="*/ 585 h 686"/>
                  <a:gd name="T62" fmla="*/ 72 w 686"/>
                  <a:gd name="T63" fmla="*/ 552 h 686"/>
                  <a:gd name="T64" fmla="*/ 48 w 686"/>
                  <a:gd name="T65" fmla="*/ 516 h 686"/>
                  <a:gd name="T66" fmla="*/ 27 w 686"/>
                  <a:gd name="T67" fmla="*/ 476 h 686"/>
                  <a:gd name="T68" fmla="*/ 13 w 686"/>
                  <a:gd name="T69" fmla="*/ 434 h 686"/>
                  <a:gd name="T70" fmla="*/ 4 w 686"/>
                  <a:gd name="T71" fmla="*/ 389 h 686"/>
                  <a:gd name="T72" fmla="*/ 0 w 686"/>
                  <a:gd name="T73" fmla="*/ 342 h 686"/>
                  <a:gd name="T74" fmla="*/ 4 w 686"/>
                  <a:gd name="T75" fmla="*/ 296 h 686"/>
                  <a:gd name="T76" fmla="*/ 13 w 686"/>
                  <a:gd name="T77" fmla="*/ 251 h 686"/>
                  <a:gd name="T78" fmla="*/ 27 w 686"/>
                  <a:gd name="T79" fmla="*/ 209 h 686"/>
                  <a:gd name="T80" fmla="*/ 48 w 686"/>
                  <a:gd name="T81" fmla="*/ 169 h 686"/>
                  <a:gd name="T82" fmla="*/ 72 w 686"/>
                  <a:gd name="T83" fmla="*/ 133 h 686"/>
                  <a:gd name="T84" fmla="*/ 101 w 686"/>
                  <a:gd name="T85" fmla="*/ 100 h 686"/>
                  <a:gd name="T86" fmla="*/ 134 w 686"/>
                  <a:gd name="T87" fmla="*/ 71 h 686"/>
                  <a:gd name="T88" fmla="*/ 170 w 686"/>
                  <a:gd name="T89" fmla="*/ 46 h 686"/>
                  <a:gd name="T90" fmla="*/ 210 w 686"/>
                  <a:gd name="T91" fmla="*/ 27 h 686"/>
                  <a:gd name="T92" fmla="*/ 252 w 686"/>
                  <a:gd name="T93" fmla="*/ 12 h 686"/>
                  <a:gd name="T94" fmla="*/ 296 w 686"/>
                  <a:gd name="T95" fmla="*/ 3 h 686"/>
                  <a:gd name="T96" fmla="*/ 343 w 686"/>
                  <a:gd name="T97" fmla="*/ 0 h 6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86" h="686">
                    <a:moveTo>
                      <a:pt x="343" y="0"/>
                    </a:moveTo>
                    <a:lnTo>
                      <a:pt x="390" y="3"/>
                    </a:lnTo>
                    <a:lnTo>
                      <a:pt x="435" y="12"/>
                    </a:lnTo>
                    <a:lnTo>
                      <a:pt x="477" y="27"/>
                    </a:lnTo>
                    <a:lnTo>
                      <a:pt x="517" y="46"/>
                    </a:lnTo>
                    <a:lnTo>
                      <a:pt x="553" y="71"/>
                    </a:lnTo>
                    <a:lnTo>
                      <a:pt x="586" y="100"/>
                    </a:lnTo>
                    <a:lnTo>
                      <a:pt x="615" y="133"/>
                    </a:lnTo>
                    <a:lnTo>
                      <a:pt x="640" y="169"/>
                    </a:lnTo>
                    <a:lnTo>
                      <a:pt x="659" y="209"/>
                    </a:lnTo>
                    <a:lnTo>
                      <a:pt x="674" y="251"/>
                    </a:lnTo>
                    <a:lnTo>
                      <a:pt x="683" y="296"/>
                    </a:lnTo>
                    <a:lnTo>
                      <a:pt x="686" y="342"/>
                    </a:lnTo>
                    <a:lnTo>
                      <a:pt x="683" y="389"/>
                    </a:lnTo>
                    <a:lnTo>
                      <a:pt x="674" y="434"/>
                    </a:lnTo>
                    <a:lnTo>
                      <a:pt x="659" y="476"/>
                    </a:lnTo>
                    <a:lnTo>
                      <a:pt x="640" y="516"/>
                    </a:lnTo>
                    <a:lnTo>
                      <a:pt x="615" y="552"/>
                    </a:lnTo>
                    <a:lnTo>
                      <a:pt x="586" y="585"/>
                    </a:lnTo>
                    <a:lnTo>
                      <a:pt x="553" y="614"/>
                    </a:lnTo>
                    <a:lnTo>
                      <a:pt x="517" y="639"/>
                    </a:lnTo>
                    <a:lnTo>
                      <a:pt x="477" y="659"/>
                    </a:lnTo>
                    <a:lnTo>
                      <a:pt x="435" y="674"/>
                    </a:lnTo>
                    <a:lnTo>
                      <a:pt x="390" y="682"/>
                    </a:lnTo>
                    <a:lnTo>
                      <a:pt x="343" y="686"/>
                    </a:lnTo>
                    <a:lnTo>
                      <a:pt x="296" y="682"/>
                    </a:lnTo>
                    <a:lnTo>
                      <a:pt x="252" y="674"/>
                    </a:lnTo>
                    <a:lnTo>
                      <a:pt x="210" y="659"/>
                    </a:lnTo>
                    <a:lnTo>
                      <a:pt x="170" y="639"/>
                    </a:lnTo>
                    <a:lnTo>
                      <a:pt x="134" y="614"/>
                    </a:lnTo>
                    <a:lnTo>
                      <a:pt x="101" y="585"/>
                    </a:lnTo>
                    <a:lnTo>
                      <a:pt x="72" y="552"/>
                    </a:lnTo>
                    <a:lnTo>
                      <a:pt x="48" y="516"/>
                    </a:lnTo>
                    <a:lnTo>
                      <a:pt x="27" y="476"/>
                    </a:lnTo>
                    <a:lnTo>
                      <a:pt x="13" y="434"/>
                    </a:lnTo>
                    <a:lnTo>
                      <a:pt x="4" y="389"/>
                    </a:lnTo>
                    <a:lnTo>
                      <a:pt x="0" y="342"/>
                    </a:lnTo>
                    <a:lnTo>
                      <a:pt x="4" y="296"/>
                    </a:lnTo>
                    <a:lnTo>
                      <a:pt x="13" y="251"/>
                    </a:lnTo>
                    <a:lnTo>
                      <a:pt x="27" y="209"/>
                    </a:lnTo>
                    <a:lnTo>
                      <a:pt x="48" y="169"/>
                    </a:lnTo>
                    <a:lnTo>
                      <a:pt x="72" y="133"/>
                    </a:lnTo>
                    <a:lnTo>
                      <a:pt x="101" y="100"/>
                    </a:lnTo>
                    <a:lnTo>
                      <a:pt x="134" y="71"/>
                    </a:lnTo>
                    <a:lnTo>
                      <a:pt x="170" y="46"/>
                    </a:lnTo>
                    <a:lnTo>
                      <a:pt x="210" y="27"/>
                    </a:lnTo>
                    <a:lnTo>
                      <a:pt x="252" y="12"/>
                    </a:lnTo>
                    <a:lnTo>
                      <a:pt x="296" y="3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38" name="Freeform 413"/>
              <p:cNvSpPr/>
              <p:nvPr/>
            </p:nvSpPr>
            <p:spPr bwMode="auto">
              <a:xfrm>
                <a:off x="9288463" y="5156200"/>
                <a:ext cx="141288" cy="344487"/>
              </a:xfrm>
              <a:custGeom>
                <a:gdLst>
                  <a:gd name="T0" fmla="*/ 925 w 1073"/>
                  <a:gd name="T1" fmla="*/ 1 h 2605"/>
                  <a:gd name="T2" fmla="*/ 982 w 1073"/>
                  <a:gd name="T3" fmla="*/ 12 h 2605"/>
                  <a:gd name="T4" fmla="*/ 1029 w 1073"/>
                  <a:gd name="T5" fmla="*/ 45 h 2605"/>
                  <a:gd name="T6" fmla="*/ 1061 w 1073"/>
                  <a:gd name="T7" fmla="*/ 91 h 2605"/>
                  <a:gd name="T8" fmla="*/ 1073 w 1073"/>
                  <a:gd name="T9" fmla="*/ 149 h 2605"/>
                  <a:gd name="T10" fmla="*/ 1069 w 1073"/>
                  <a:gd name="T11" fmla="*/ 1419 h 2605"/>
                  <a:gd name="T12" fmla="*/ 1048 w 1073"/>
                  <a:gd name="T13" fmla="*/ 1472 h 2605"/>
                  <a:gd name="T14" fmla="*/ 1007 w 1073"/>
                  <a:gd name="T15" fmla="*/ 1512 h 2605"/>
                  <a:gd name="T16" fmla="*/ 954 w 1073"/>
                  <a:gd name="T17" fmla="*/ 1535 h 2605"/>
                  <a:gd name="T18" fmla="*/ 900 w 1073"/>
                  <a:gd name="T19" fmla="*/ 1536 h 2605"/>
                  <a:gd name="T20" fmla="*/ 854 w 1073"/>
                  <a:gd name="T21" fmla="*/ 1520 h 2605"/>
                  <a:gd name="T22" fmla="*/ 835 w 1073"/>
                  <a:gd name="T23" fmla="*/ 2456 h 2605"/>
                  <a:gd name="T24" fmla="*/ 824 w 1073"/>
                  <a:gd name="T25" fmla="*/ 2515 h 2605"/>
                  <a:gd name="T26" fmla="*/ 792 w 1073"/>
                  <a:gd name="T27" fmla="*/ 2561 h 2605"/>
                  <a:gd name="T28" fmla="*/ 744 w 1073"/>
                  <a:gd name="T29" fmla="*/ 2593 h 2605"/>
                  <a:gd name="T30" fmla="*/ 687 w 1073"/>
                  <a:gd name="T31" fmla="*/ 2605 h 2605"/>
                  <a:gd name="T32" fmla="*/ 629 w 1073"/>
                  <a:gd name="T33" fmla="*/ 2593 h 2605"/>
                  <a:gd name="T34" fmla="*/ 582 w 1073"/>
                  <a:gd name="T35" fmla="*/ 2561 h 2605"/>
                  <a:gd name="T36" fmla="*/ 551 w 1073"/>
                  <a:gd name="T37" fmla="*/ 2515 h 2605"/>
                  <a:gd name="T38" fmla="*/ 539 w 1073"/>
                  <a:gd name="T39" fmla="*/ 2456 h 2605"/>
                  <a:gd name="T40" fmla="*/ 532 w 1073"/>
                  <a:gd name="T41" fmla="*/ 2486 h 2605"/>
                  <a:gd name="T42" fmla="*/ 509 w 1073"/>
                  <a:gd name="T43" fmla="*/ 2539 h 2605"/>
                  <a:gd name="T44" fmla="*/ 469 w 1073"/>
                  <a:gd name="T45" fmla="*/ 2579 h 2605"/>
                  <a:gd name="T46" fmla="*/ 416 w 1073"/>
                  <a:gd name="T47" fmla="*/ 2602 h 2605"/>
                  <a:gd name="T48" fmla="*/ 357 w 1073"/>
                  <a:gd name="T49" fmla="*/ 2602 h 2605"/>
                  <a:gd name="T50" fmla="*/ 304 w 1073"/>
                  <a:gd name="T51" fmla="*/ 2579 h 2605"/>
                  <a:gd name="T52" fmla="*/ 263 w 1073"/>
                  <a:gd name="T53" fmla="*/ 2539 h 2605"/>
                  <a:gd name="T54" fmla="*/ 241 w 1073"/>
                  <a:gd name="T55" fmla="*/ 2486 h 2605"/>
                  <a:gd name="T56" fmla="*/ 238 w 1073"/>
                  <a:gd name="T57" fmla="*/ 1507 h 2605"/>
                  <a:gd name="T58" fmla="*/ 197 w 1073"/>
                  <a:gd name="T59" fmla="*/ 1530 h 2605"/>
                  <a:gd name="T60" fmla="*/ 148 w 1073"/>
                  <a:gd name="T61" fmla="*/ 1538 h 2605"/>
                  <a:gd name="T62" fmla="*/ 91 w 1073"/>
                  <a:gd name="T63" fmla="*/ 1526 h 2605"/>
                  <a:gd name="T64" fmla="*/ 43 w 1073"/>
                  <a:gd name="T65" fmla="*/ 1495 h 2605"/>
                  <a:gd name="T66" fmla="*/ 12 w 1073"/>
                  <a:gd name="T67" fmla="*/ 1447 h 2605"/>
                  <a:gd name="T68" fmla="*/ 0 w 1073"/>
                  <a:gd name="T69" fmla="*/ 1389 h 2605"/>
                  <a:gd name="T70" fmla="*/ 3 w 1073"/>
                  <a:gd name="T71" fmla="*/ 119 h 2605"/>
                  <a:gd name="T72" fmla="*/ 25 w 1073"/>
                  <a:gd name="T73" fmla="*/ 67 h 2605"/>
                  <a:gd name="T74" fmla="*/ 64 w 1073"/>
                  <a:gd name="T75" fmla="*/ 27 h 2605"/>
                  <a:gd name="T76" fmla="*/ 116 w 1073"/>
                  <a:gd name="T77" fmla="*/ 5 h 2605"/>
                  <a:gd name="T78" fmla="*/ 145 w 1073"/>
                  <a:gd name="T79" fmla="*/ 0 h 26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73" h="2605">
                    <a:moveTo>
                      <a:pt x="145" y="0"/>
                    </a:moveTo>
                    <a:lnTo>
                      <a:pt x="925" y="1"/>
                    </a:lnTo>
                    <a:lnTo>
                      <a:pt x="954" y="4"/>
                    </a:lnTo>
                    <a:lnTo>
                      <a:pt x="982" y="12"/>
                    </a:lnTo>
                    <a:lnTo>
                      <a:pt x="1007" y="26"/>
                    </a:lnTo>
                    <a:lnTo>
                      <a:pt x="1029" y="45"/>
                    </a:lnTo>
                    <a:lnTo>
                      <a:pt x="1048" y="66"/>
                    </a:lnTo>
                    <a:lnTo>
                      <a:pt x="1061" y="91"/>
                    </a:lnTo>
                    <a:lnTo>
                      <a:pt x="1069" y="119"/>
                    </a:lnTo>
                    <a:lnTo>
                      <a:pt x="1073" y="149"/>
                    </a:lnTo>
                    <a:lnTo>
                      <a:pt x="1073" y="1389"/>
                    </a:lnTo>
                    <a:lnTo>
                      <a:pt x="1069" y="1419"/>
                    </a:lnTo>
                    <a:lnTo>
                      <a:pt x="1061" y="1447"/>
                    </a:lnTo>
                    <a:lnTo>
                      <a:pt x="1048" y="1472"/>
                    </a:lnTo>
                    <a:lnTo>
                      <a:pt x="1029" y="1495"/>
                    </a:lnTo>
                    <a:lnTo>
                      <a:pt x="1007" y="1512"/>
                    </a:lnTo>
                    <a:lnTo>
                      <a:pt x="982" y="1526"/>
                    </a:lnTo>
                    <a:lnTo>
                      <a:pt x="954" y="1535"/>
                    </a:lnTo>
                    <a:lnTo>
                      <a:pt x="925" y="1538"/>
                    </a:lnTo>
                    <a:lnTo>
                      <a:pt x="900" y="1536"/>
                    </a:lnTo>
                    <a:lnTo>
                      <a:pt x="876" y="1530"/>
                    </a:lnTo>
                    <a:lnTo>
                      <a:pt x="854" y="1520"/>
                    </a:lnTo>
                    <a:lnTo>
                      <a:pt x="835" y="1508"/>
                    </a:lnTo>
                    <a:lnTo>
                      <a:pt x="835" y="2456"/>
                    </a:lnTo>
                    <a:lnTo>
                      <a:pt x="833" y="2486"/>
                    </a:lnTo>
                    <a:lnTo>
                      <a:pt x="824" y="2515"/>
                    </a:lnTo>
                    <a:lnTo>
                      <a:pt x="810" y="2539"/>
                    </a:lnTo>
                    <a:lnTo>
                      <a:pt x="792" y="2561"/>
                    </a:lnTo>
                    <a:lnTo>
                      <a:pt x="770" y="2579"/>
                    </a:lnTo>
                    <a:lnTo>
                      <a:pt x="744" y="2593"/>
                    </a:lnTo>
                    <a:lnTo>
                      <a:pt x="717" y="2602"/>
                    </a:lnTo>
                    <a:lnTo>
                      <a:pt x="687" y="2605"/>
                    </a:lnTo>
                    <a:lnTo>
                      <a:pt x="657" y="2602"/>
                    </a:lnTo>
                    <a:lnTo>
                      <a:pt x="629" y="2593"/>
                    </a:lnTo>
                    <a:lnTo>
                      <a:pt x="604" y="2579"/>
                    </a:lnTo>
                    <a:lnTo>
                      <a:pt x="582" y="2561"/>
                    </a:lnTo>
                    <a:lnTo>
                      <a:pt x="564" y="2539"/>
                    </a:lnTo>
                    <a:lnTo>
                      <a:pt x="551" y="2515"/>
                    </a:lnTo>
                    <a:lnTo>
                      <a:pt x="542" y="2486"/>
                    </a:lnTo>
                    <a:lnTo>
                      <a:pt x="539" y="2456"/>
                    </a:lnTo>
                    <a:lnTo>
                      <a:pt x="535" y="2456"/>
                    </a:lnTo>
                    <a:lnTo>
                      <a:pt x="532" y="2486"/>
                    </a:lnTo>
                    <a:lnTo>
                      <a:pt x="523" y="2515"/>
                    </a:lnTo>
                    <a:lnTo>
                      <a:pt x="509" y="2539"/>
                    </a:lnTo>
                    <a:lnTo>
                      <a:pt x="492" y="2561"/>
                    </a:lnTo>
                    <a:lnTo>
                      <a:pt x="469" y="2579"/>
                    </a:lnTo>
                    <a:lnTo>
                      <a:pt x="444" y="2593"/>
                    </a:lnTo>
                    <a:lnTo>
                      <a:pt x="416" y="2602"/>
                    </a:lnTo>
                    <a:lnTo>
                      <a:pt x="386" y="2605"/>
                    </a:lnTo>
                    <a:lnTo>
                      <a:pt x="357" y="2602"/>
                    </a:lnTo>
                    <a:lnTo>
                      <a:pt x="328" y="2593"/>
                    </a:lnTo>
                    <a:lnTo>
                      <a:pt x="304" y="2579"/>
                    </a:lnTo>
                    <a:lnTo>
                      <a:pt x="281" y="2561"/>
                    </a:lnTo>
                    <a:lnTo>
                      <a:pt x="263" y="2539"/>
                    </a:lnTo>
                    <a:lnTo>
                      <a:pt x="250" y="2515"/>
                    </a:lnTo>
                    <a:lnTo>
                      <a:pt x="241" y="2486"/>
                    </a:lnTo>
                    <a:lnTo>
                      <a:pt x="238" y="2456"/>
                    </a:lnTo>
                    <a:lnTo>
                      <a:pt x="238" y="1507"/>
                    </a:lnTo>
                    <a:lnTo>
                      <a:pt x="218" y="1520"/>
                    </a:lnTo>
                    <a:lnTo>
                      <a:pt x="197" y="1530"/>
                    </a:lnTo>
                    <a:lnTo>
                      <a:pt x="173" y="1536"/>
                    </a:lnTo>
                    <a:lnTo>
                      <a:pt x="148" y="1538"/>
                    </a:lnTo>
                    <a:lnTo>
                      <a:pt x="119" y="1535"/>
                    </a:lnTo>
                    <a:lnTo>
                      <a:pt x="91" y="1526"/>
                    </a:lnTo>
                    <a:lnTo>
                      <a:pt x="66" y="1512"/>
                    </a:lnTo>
                    <a:lnTo>
                      <a:pt x="43" y="1495"/>
                    </a:lnTo>
                    <a:lnTo>
                      <a:pt x="25" y="1472"/>
                    </a:lnTo>
                    <a:lnTo>
                      <a:pt x="12" y="1447"/>
                    </a:lnTo>
                    <a:lnTo>
                      <a:pt x="3" y="1419"/>
                    </a:lnTo>
                    <a:lnTo>
                      <a:pt x="0" y="138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2"/>
                    </a:lnTo>
                    <a:lnTo>
                      <a:pt x="25" y="67"/>
                    </a:lnTo>
                    <a:lnTo>
                      <a:pt x="42" y="46"/>
                    </a:lnTo>
                    <a:lnTo>
                      <a:pt x="64" y="27"/>
                    </a:lnTo>
                    <a:lnTo>
                      <a:pt x="89" y="13"/>
                    </a:lnTo>
                    <a:lnTo>
                      <a:pt x="116" y="5"/>
                    </a:lnTo>
                    <a:lnTo>
                      <a:pt x="145" y="1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39" name="Freeform 414"/>
              <p:cNvSpPr/>
              <p:nvPr/>
            </p:nvSpPr>
            <p:spPr bwMode="auto">
              <a:xfrm>
                <a:off x="9232901" y="5059363"/>
                <a:ext cx="74613" cy="82550"/>
              </a:xfrm>
              <a:custGeom>
                <a:gdLst>
                  <a:gd name="T0" fmla="*/ 314 w 565"/>
                  <a:gd name="T1" fmla="*/ 0 h 629"/>
                  <a:gd name="T2" fmla="*/ 358 w 565"/>
                  <a:gd name="T3" fmla="*/ 3 h 629"/>
                  <a:gd name="T4" fmla="*/ 400 w 565"/>
                  <a:gd name="T5" fmla="*/ 12 h 629"/>
                  <a:gd name="T6" fmla="*/ 439 w 565"/>
                  <a:gd name="T7" fmla="*/ 25 h 629"/>
                  <a:gd name="T8" fmla="*/ 474 w 565"/>
                  <a:gd name="T9" fmla="*/ 44 h 629"/>
                  <a:gd name="T10" fmla="*/ 508 w 565"/>
                  <a:gd name="T11" fmla="*/ 67 h 629"/>
                  <a:gd name="T12" fmla="*/ 538 w 565"/>
                  <a:gd name="T13" fmla="*/ 94 h 629"/>
                  <a:gd name="T14" fmla="*/ 565 w 565"/>
                  <a:gd name="T15" fmla="*/ 125 h 629"/>
                  <a:gd name="T16" fmla="*/ 545 w 565"/>
                  <a:gd name="T17" fmla="*/ 165 h 629"/>
                  <a:gd name="T18" fmla="*/ 528 w 565"/>
                  <a:gd name="T19" fmla="*/ 206 h 629"/>
                  <a:gd name="T20" fmla="*/ 516 w 565"/>
                  <a:gd name="T21" fmla="*/ 250 h 629"/>
                  <a:gd name="T22" fmla="*/ 509 w 565"/>
                  <a:gd name="T23" fmla="*/ 296 h 629"/>
                  <a:gd name="T24" fmla="*/ 507 w 565"/>
                  <a:gd name="T25" fmla="*/ 342 h 629"/>
                  <a:gd name="T26" fmla="*/ 509 w 565"/>
                  <a:gd name="T27" fmla="*/ 391 h 629"/>
                  <a:gd name="T28" fmla="*/ 518 w 565"/>
                  <a:gd name="T29" fmla="*/ 437 h 629"/>
                  <a:gd name="T30" fmla="*/ 530 w 565"/>
                  <a:gd name="T31" fmla="*/ 483 h 629"/>
                  <a:gd name="T32" fmla="*/ 548 w 565"/>
                  <a:gd name="T33" fmla="*/ 525 h 629"/>
                  <a:gd name="T34" fmla="*/ 518 w 565"/>
                  <a:gd name="T35" fmla="*/ 555 h 629"/>
                  <a:gd name="T36" fmla="*/ 483 w 565"/>
                  <a:gd name="T37" fmla="*/ 581 h 629"/>
                  <a:gd name="T38" fmla="*/ 445 w 565"/>
                  <a:gd name="T39" fmla="*/ 601 h 629"/>
                  <a:gd name="T40" fmla="*/ 404 w 565"/>
                  <a:gd name="T41" fmla="*/ 616 h 629"/>
                  <a:gd name="T42" fmla="*/ 361 w 565"/>
                  <a:gd name="T43" fmla="*/ 626 h 629"/>
                  <a:gd name="T44" fmla="*/ 314 w 565"/>
                  <a:gd name="T45" fmla="*/ 629 h 629"/>
                  <a:gd name="T46" fmla="*/ 272 w 565"/>
                  <a:gd name="T47" fmla="*/ 627 h 629"/>
                  <a:gd name="T48" fmla="*/ 231 w 565"/>
                  <a:gd name="T49" fmla="*/ 619 h 629"/>
                  <a:gd name="T50" fmla="*/ 192 w 565"/>
                  <a:gd name="T51" fmla="*/ 605 h 629"/>
                  <a:gd name="T52" fmla="*/ 156 w 565"/>
                  <a:gd name="T53" fmla="*/ 587 h 629"/>
                  <a:gd name="T54" fmla="*/ 122 w 565"/>
                  <a:gd name="T55" fmla="*/ 565 h 629"/>
                  <a:gd name="T56" fmla="*/ 92 w 565"/>
                  <a:gd name="T57" fmla="*/ 538 h 629"/>
                  <a:gd name="T58" fmla="*/ 66 w 565"/>
                  <a:gd name="T59" fmla="*/ 507 h 629"/>
                  <a:gd name="T60" fmla="*/ 43 w 565"/>
                  <a:gd name="T61" fmla="*/ 474 h 629"/>
                  <a:gd name="T62" fmla="*/ 25 w 565"/>
                  <a:gd name="T63" fmla="*/ 437 h 629"/>
                  <a:gd name="T64" fmla="*/ 11 w 565"/>
                  <a:gd name="T65" fmla="*/ 398 h 629"/>
                  <a:gd name="T66" fmla="*/ 2 w 565"/>
                  <a:gd name="T67" fmla="*/ 357 h 629"/>
                  <a:gd name="T68" fmla="*/ 0 w 565"/>
                  <a:gd name="T69" fmla="*/ 315 h 629"/>
                  <a:gd name="T70" fmla="*/ 3 w 565"/>
                  <a:gd name="T71" fmla="*/ 269 h 629"/>
                  <a:gd name="T72" fmla="*/ 13 w 565"/>
                  <a:gd name="T73" fmla="*/ 223 h 629"/>
                  <a:gd name="T74" fmla="*/ 29 w 565"/>
                  <a:gd name="T75" fmla="*/ 182 h 629"/>
                  <a:gd name="T76" fmla="*/ 51 w 565"/>
                  <a:gd name="T77" fmla="*/ 143 h 629"/>
                  <a:gd name="T78" fmla="*/ 77 w 565"/>
                  <a:gd name="T79" fmla="*/ 108 h 629"/>
                  <a:gd name="T80" fmla="*/ 108 w 565"/>
                  <a:gd name="T81" fmla="*/ 76 h 629"/>
                  <a:gd name="T82" fmla="*/ 144 w 565"/>
                  <a:gd name="T83" fmla="*/ 51 h 629"/>
                  <a:gd name="T84" fmla="*/ 183 w 565"/>
                  <a:gd name="T85" fmla="*/ 29 h 629"/>
                  <a:gd name="T86" fmla="*/ 224 w 565"/>
                  <a:gd name="T87" fmla="*/ 13 h 629"/>
                  <a:gd name="T88" fmla="*/ 268 w 565"/>
                  <a:gd name="T89" fmla="*/ 3 h 629"/>
                  <a:gd name="T90" fmla="*/ 314 w 565"/>
                  <a:gd name="T91" fmla="*/ 0 h 6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5" h="629">
                    <a:moveTo>
                      <a:pt x="314" y="0"/>
                    </a:moveTo>
                    <a:lnTo>
                      <a:pt x="358" y="3"/>
                    </a:lnTo>
                    <a:lnTo>
                      <a:pt x="400" y="12"/>
                    </a:lnTo>
                    <a:lnTo>
                      <a:pt x="439" y="25"/>
                    </a:lnTo>
                    <a:lnTo>
                      <a:pt x="474" y="44"/>
                    </a:lnTo>
                    <a:lnTo>
                      <a:pt x="508" y="67"/>
                    </a:lnTo>
                    <a:lnTo>
                      <a:pt x="538" y="94"/>
                    </a:lnTo>
                    <a:lnTo>
                      <a:pt x="565" y="125"/>
                    </a:lnTo>
                    <a:lnTo>
                      <a:pt x="545" y="165"/>
                    </a:lnTo>
                    <a:lnTo>
                      <a:pt x="528" y="206"/>
                    </a:lnTo>
                    <a:lnTo>
                      <a:pt x="516" y="250"/>
                    </a:lnTo>
                    <a:lnTo>
                      <a:pt x="509" y="296"/>
                    </a:lnTo>
                    <a:lnTo>
                      <a:pt x="507" y="342"/>
                    </a:lnTo>
                    <a:lnTo>
                      <a:pt x="509" y="391"/>
                    </a:lnTo>
                    <a:lnTo>
                      <a:pt x="518" y="437"/>
                    </a:lnTo>
                    <a:lnTo>
                      <a:pt x="530" y="483"/>
                    </a:lnTo>
                    <a:lnTo>
                      <a:pt x="548" y="525"/>
                    </a:lnTo>
                    <a:lnTo>
                      <a:pt x="518" y="555"/>
                    </a:lnTo>
                    <a:lnTo>
                      <a:pt x="483" y="581"/>
                    </a:lnTo>
                    <a:lnTo>
                      <a:pt x="445" y="601"/>
                    </a:lnTo>
                    <a:lnTo>
                      <a:pt x="404" y="616"/>
                    </a:lnTo>
                    <a:lnTo>
                      <a:pt x="361" y="626"/>
                    </a:lnTo>
                    <a:lnTo>
                      <a:pt x="314" y="629"/>
                    </a:lnTo>
                    <a:lnTo>
                      <a:pt x="272" y="627"/>
                    </a:lnTo>
                    <a:lnTo>
                      <a:pt x="231" y="619"/>
                    </a:lnTo>
                    <a:lnTo>
                      <a:pt x="192" y="605"/>
                    </a:lnTo>
                    <a:lnTo>
                      <a:pt x="156" y="587"/>
                    </a:lnTo>
                    <a:lnTo>
                      <a:pt x="122" y="565"/>
                    </a:lnTo>
                    <a:lnTo>
                      <a:pt x="92" y="538"/>
                    </a:lnTo>
                    <a:lnTo>
                      <a:pt x="66" y="507"/>
                    </a:lnTo>
                    <a:lnTo>
                      <a:pt x="43" y="474"/>
                    </a:lnTo>
                    <a:lnTo>
                      <a:pt x="25" y="437"/>
                    </a:lnTo>
                    <a:lnTo>
                      <a:pt x="11" y="398"/>
                    </a:lnTo>
                    <a:lnTo>
                      <a:pt x="2" y="357"/>
                    </a:lnTo>
                    <a:lnTo>
                      <a:pt x="0" y="315"/>
                    </a:lnTo>
                    <a:lnTo>
                      <a:pt x="3" y="269"/>
                    </a:lnTo>
                    <a:lnTo>
                      <a:pt x="13" y="223"/>
                    </a:lnTo>
                    <a:lnTo>
                      <a:pt x="29" y="182"/>
                    </a:lnTo>
                    <a:lnTo>
                      <a:pt x="51" y="143"/>
                    </a:lnTo>
                    <a:lnTo>
                      <a:pt x="77" y="108"/>
                    </a:lnTo>
                    <a:lnTo>
                      <a:pt x="108" y="76"/>
                    </a:lnTo>
                    <a:lnTo>
                      <a:pt x="144" y="51"/>
                    </a:lnTo>
                    <a:lnTo>
                      <a:pt x="183" y="29"/>
                    </a:lnTo>
                    <a:lnTo>
                      <a:pt x="224" y="13"/>
                    </a:lnTo>
                    <a:lnTo>
                      <a:pt x="268" y="3"/>
                    </a:lnTo>
                    <a:lnTo>
                      <a:pt x="3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0" name="Freeform 415"/>
              <p:cNvSpPr/>
              <p:nvPr/>
            </p:nvSpPr>
            <p:spPr bwMode="auto">
              <a:xfrm>
                <a:off x="9209088" y="5148263"/>
                <a:ext cx="96838" cy="317500"/>
              </a:xfrm>
              <a:custGeom>
                <a:gdLst>
                  <a:gd name="T0" fmla="*/ 373 w 729"/>
                  <a:gd name="T1" fmla="*/ 0 h 2394"/>
                  <a:gd name="T2" fmla="*/ 510 w 729"/>
                  <a:gd name="T3" fmla="*/ 0 h 2394"/>
                  <a:gd name="T4" fmla="*/ 600 w 729"/>
                  <a:gd name="T5" fmla="*/ 0 h 2394"/>
                  <a:gd name="T6" fmla="*/ 550 w 729"/>
                  <a:gd name="T7" fmla="*/ 46 h 2394"/>
                  <a:gd name="T8" fmla="*/ 513 w 729"/>
                  <a:gd name="T9" fmla="*/ 105 h 2394"/>
                  <a:gd name="T10" fmla="*/ 494 w 729"/>
                  <a:gd name="T11" fmla="*/ 172 h 2394"/>
                  <a:gd name="T12" fmla="*/ 490 w 729"/>
                  <a:gd name="T13" fmla="*/ 1448 h 2394"/>
                  <a:gd name="T14" fmla="*/ 502 w 729"/>
                  <a:gd name="T15" fmla="*/ 1526 h 2394"/>
                  <a:gd name="T16" fmla="*/ 536 w 729"/>
                  <a:gd name="T17" fmla="*/ 1594 h 2394"/>
                  <a:gd name="T18" fmla="*/ 588 w 729"/>
                  <a:gd name="T19" fmla="*/ 1648 h 2394"/>
                  <a:gd name="T20" fmla="*/ 652 w 729"/>
                  <a:gd name="T21" fmla="*/ 1685 h 2394"/>
                  <a:gd name="T22" fmla="*/ 729 w 729"/>
                  <a:gd name="T23" fmla="*/ 1702 h 2394"/>
                  <a:gd name="T24" fmla="*/ 708 w 729"/>
                  <a:gd name="T25" fmla="*/ 2370 h 2394"/>
                  <a:gd name="T26" fmla="*/ 659 w 729"/>
                  <a:gd name="T27" fmla="*/ 2392 h 2394"/>
                  <a:gd name="T28" fmla="*/ 604 w 729"/>
                  <a:gd name="T29" fmla="*/ 2392 h 2394"/>
                  <a:gd name="T30" fmla="*/ 555 w 729"/>
                  <a:gd name="T31" fmla="*/ 2372 h 2394"/>
                  <a:gd name="T32" fmla="*/ 518 w 729"/>
                  <a:gd name="T33" fmla="*/ 2335 h 2394"/>
                  <a:gd name="T34" fmla="*/ 498 w 729"/>
                  <a:gd name="T35" fmla="*/ 2285 h 2394"/>
                  <a:gd name="T36" fmla="*/ 491 w 729"/>
                  <a:gd name="T37" fmla="*/ 2258 h 2394"/>
                  <a:gd name="T38" fmla="*/ 481 w 729"/>
                  <a:gd name="T39" fmla="*/ 2311 h 2394"/>
                  <a:gd name="T40" fmla="*/ 451 w 729"/>
                  <a:gd name="T41" fmla="*/ 2354 h 2394"/>
                  <a:gd name="T42" fmla="*/ 408 w 729"/>
                  <a:gd name="T43" fmla="*/ 2383 h 2394"/>
                  <a:gd name="T44" fmla="*/ 355 w 729"/>
                  <a:gd name="T45" fmla="*/ 2394 h 2394"/>
                  <a:gd name="T46" fmla="*/ 301 w 729"/>
                  <a:gd name="T47" fmla="*/ 2383 h 2394"/>
                  <a:gd name="T48" fmla="*/ 258 w 729"/>
                  <a:gd name="T49" fmla="*/ 2354 h 2394"/>
                  <a:gd name="T50" fmla="*/ 229 w 729"/>
                  <a:gd name="T51" fmla="*/ 2311 h 2394"/>
                  <a:gd name="T52" fmla="*/ 218 w 729"/>
                  <a:gd name="T53" fmla="*/ 2258 h 2394"/>
                  <a:gd name="T54" fmla="*/ 201 w 729"/>
                  <a:gd name="T55" fmla="*/ 1397 h 2394"/>
                  <a:gd name="T56" fmla="*/ 159 w 729"/>
                  <a:gd name="T57" fmla="*/ 1411 h 2394"/>
                  <a:gd name="T58" fmla="*/ 109 w 729"/>
                  <a:gd name="T59" fmla="*/ 1410 h 2394"/>
                  <a:gd name="T60" fmla="*/ 60 w 729"/>
                  <a:gd name="T61" fmla="*/ 1390 h 2394"/>
                  <a:gd name="T62" fmla="*/ 24 w 729"/>
                  <a:gd name="T63" fmla="*/ 1353 h 2394"/>
                  <a:gd name="T64" fmla="*/ 3 w 729"/>
                  <a:gd name="T65" fmla="*/ 1305 h 2394"/>
                  <a:gd name="T66" fmla="*/ 0 w 729"/>
                  <a:gd name="T67" fmla="*/ 137 h 2394"/>
                  <a:gd name="T68" fmla="*/ 11 w 729"/>
                  <a:gd name="T69" fmla="*/ 84 h 2394"/>
                  <a:gd name="T70" fmla="*/ 39 w 729"/>
                  <a:gd name="T71" fmla="*/ 42 h 2394"/>
                  <a:gd name="T72" fmla="*/ 81 w 729"/>
                  <a:gd name="T73" fmla="*/ 12 h 2394"/>
                  <a:gd name="T74" fmla="*/ 133 w 729"/>
                  <a:gd name="T75" fmla="*/ 1 h 2394"/>
                  <a:gd name="T76" fmla="*/ 289 w 729"/>
                  <a:gd name="T77" fmla="*/ 0 h 23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9" h="2394">
                    <a:moveTo>
                      <a:pt x="329" y="0"/>
                    </a:moveTo>
                    <a:lnTo>
                      <a:pt x="373" y="0"/>
                    </a:lnTo>
                    <a:lnTo>
                      <a:pt x="463" y="0"/>
                    </a:lnTo>
                    <a:lnTo>
                      <a:pt x="510" y="0"/>
                    </a:lnTo>
                    <a:lnTo>
                      <a:pt x="556" y="0"/>
                    </a:lnTo>
                    <a:lnTo>
                      <a:pt x="600" y="0"/>
                    </a:lnTo>
                    <a:lnTo>
                      <a:pt x="573" y="21"/>
                    </a:lnTo>
                    <a:lnTo>
                      <a:pt x="550" y="46"/>
                    </a:lnTo>
                    <a:lnTo>
                      <a:pt x="529" y="74"/>
                    </a:lnTo>
                    <a:lnTo>
                      <a:pt x="513" y="105"/>
                    </a:lnTo>
                    <a:lnTo>
                      <a:pt x="501" y="137"/>
                    </a:lnTo>
                    <a:lnTo>
                      <a:pt x="494" y="172"/>
                    </a:lnTo>
                    <a:lnTo>
                      <a:pt x="490" y="208"/>
                    </a:lnTo>
                    <a:lnTo>
                      <a:pt x="490" y="1448"/>
                    </a:lnTo>
                    <a:lnTo>
                      <a:pt x="494" y="1488"/>
                    </a:lnTo>
                    <a:lnTo>
                      <a:pt x="502" y="1526"/>
                    </a:lnTo>
                    <a:lnTo>
                      <a:pt x="516" y="1562"/>
                    </a:lnTo>
                    <a:lnTo>
                      <a:pt x="536" y="1594"/>
                    </a:lnTo>
                    <a:lnTo>
                      <a:pt x="559" y="1622"/>
                    </a:lnTo>
                    <a:lnTo>
                      <a:pt x="588" y="1648"/>
                    </a:lnTo>
                    <a:lnTo>
                      <a:pt x="619" y="1668"/>
                    </a:lnTo>
                    <a:lnTo>
                      <a:pt x="652" y="1685"/>
                    </a:lnTo>
                    <a:lnTo>
                      <a:pt x="690" y="1697"/>
                    </a:lnTo>
                    <a:lnTo>
                      <a:pt x="729" y="1702"/>
                    </a:lnTo>
                    <a:lnTo>
                      <a:pt x="729" y="2354"/>
                    </a:lnTo>
                    <a:lnTo>
                      <a:pt x="708" y="2370"/>
                    </a:lnTo>
                    <a:lnTo>
                      <a:pt x="685" y="2383"/>
                    </a:lnTo>
                    <a:lnTo>
                      <a:pt x="659" y="2392"/>
                    </a:lnTo>
                    <a:lnTo>
                      <a:pt x="632" y="2394"/>
                    </a:lnTo>
                    <a:lnTo>
                      <a:pt x="604" y="2392"/>
                    </a:lnTo>
                    <a:lnTo>
                      <a:pt x="579" y="2383"/>
                    </a:lnTo>
                    <a:lnTo>
                      <a:pt x="555" y="2372"/>
                    </a:lnTo>
                    <a:lnTo>
                      <a:pt x="535" y="2354"/>
                    </a:lnTo>
                    <a:lnTo>
                      <a:pt x="518" y="2335"/>
                    </a:lnTo>
                    <a:lnTo>
                      <a:pt x="505" y="2311"/>
                    </a:lnTo>
                    <a:lnTo>
                      <a:pt x="498" y="2285"/>
                    </a:lnTo>
                    <a:lnTo>
                      <a:pt x="495" y="2258"/>
                    </a:lnTo>
                    <a:lnTo>
                      <a:pt x="491" y="2258"/>
                    </a:lnTo>
                    <a:lnTo>
                      <a:pt x="488" y="2285"/>
                    </a:lnTo>
                    <a:lnTo>
                      <a:pt x="481" y="2311"/>
                    </a:lnTo>
                    <a:lnTo>
                      <a:pt x="469" y="2335"/>
                    </a:lnTo>
                    <a:lnTo>
                      <a:pt x="451" y="2354"/>
                    </a:lnTo>
                    <a:lnTo>
                      <a:pt x="431" y="2372"/>
                    </a:lnTo>
                    <a:lnTo>
                      <a:pt x="408" y="2383"/>
                    </a:lnTo>
                    <a:lnTo>
                      <a:pt x="382" y="2392"/>
                    </a:lnTo>
                    <a:lnTo>
                      <a:pt x="355" y="2394"/>
                    </a:lnTo>
                    <a:lnTo>
                      <a:pt x="327" y="2392"/>
                    </a:lnTo>
                    <a:lnTo>
                      <a:pt x="301" y="2383"/>
                    </a:lnTo>
                    <a:lnTo>
                      <a:pt x="279" y="2372"/>
                    </a:lnTo>
                    <a:lnTo>
                      <a:pt x="258" y="2354"/>
                    </a:lnTo>
                    <a:lnTo>
                      <a:pt x="242" y="2335"/>
                    </a:lnTo>
                    <a:lnTo>
                      <a:pt x="229" y="2311"/>
                    </a:lnTo>
                    <a:lnTo>
                      <a:pt x="221" y="2285"/>
                    </a:lnTo>
                    <a:lnTo>
                      <a:pt x="218" y="2258"/>
                    </a:lnTo>
                    <a:lnTo>
                      <a:pt x="218" y="1386"/>
                    </a:lnTo>
                    <a:lnTo>
                      <a:pt x="201" y="1397"/>
                    </a:lnTo>
                    <a:lnTo>
                      <a:pt x="180" y="1406"/>
                    </a:lnTo>
                    <a:lnTo>
                      <a:pt x="159" y="1411"/>
                    </a:lnTo>
                    <a:lnTo>
                      <a:pt x="137" y="1414"/>
                    </a:lnTo>
                    <a:lnTo>
                      <a:pt x="109" y="1410"/>
                    </a:lnTo>
                    <a:lnTo>
                      <a:pt x="83" y="1403"/>
                    </a:lnTo>
                    <a:lnTo>
                      <a:pt x="60" y="1390"/>
                    </a:lnTo>
                    <a:lnTo>
                      <a:pt x="40" y="1374"/>
                    </a:lnTo>
                    <a:lnTo>
                      <a:pt x="24" y="1353"/>
                    </a:lnTo>
                    <a:lnTo>
                      <a:pt x="11" y="1330"/>
                    </a:lnTo>
                    <a:lnTo>
                      <a:pt x="3" y="1305"/>
                    </a:lnTo>
                    <a:lnTo>
                      <a:pt x="0" y="1276"/>
                    </a:lnTo>
                    <a:lnTo>
                      <a:pt x="0" y="137"/>
                    </a:lnTo>
                    <a:lnTo>
                      <a:pt x="2" y="110"/>
                    </a:lnTo>
                    <a:lnTo>
                      <a:pt x="11" y="84"/>
                    </a:lnTo>
                    <a:lnTo>
                      <a:pt x="23" y="61"/>
                    </a:lnTo>
                    <a:lnTo>
                      <a:pt x="39" y="42"/>
                    </a:lnTo>
                    <a:lnTo>
                      <a:pt x="58" y="25"/>
                    </a:lnTo>
                    <a:lnTo>
                      <a:pt x="81" y="12"/>
                    </a:lnTo>
                    <a:lnTo>
                      <a:pt x="106" y="4"/>
                    </a:lnTo>
                    <a:lnTo>
                      <a:pt x="133" y="1"/>
                    </a:lnTo>
                    <a:lnTo>
                      <a:pt x="133" y="0"/>
                    </a:lnTo>
                    <a:lnTo>
                      <a:pt x="289" y="0"/>
                    </a:lnTo>
                    <a:lnTo>
                      <a:pt x="3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1" name="Freeform 416"/>
              <p:cNvSpPr/>
              <p:nvPr/>
            </p:nvSpPr>
            <p:spPr bwMode="auto">
              <a:xfrm>
                <a:off x="9410701" y="5059363"/>
                <a:ext cx="74613" cy="82550"/>
              </a:xfrm>
              <a:custGeom>
                <a:gdLst>
                  <a:gd name="T0" fmla="*/ 249 w 565"/>
                  <a:gd name="T1" fmla="*/ 0 h 629"/>
                  <a:gd name="T2" fmla="*/ 297 w 565"/>
                  <a:gd name="T3" fmla="*/ 3 h 629"/>
                  <a:gd name="T4" fmla="*/ 341 w 565"/>
                  <a:gd name="T5" fmla="*/ 13 h 629"/>
                  <a:gd name="T6" fmla="*/ 382 w 565"/>
                  <a:gd name="T7" fmla="*/ 29 h 629"/>
                  <a:gd name="T8" fmla="*/ 421 w 565"/>
                  <a:gd name="T9" fmla="*/ 51 h 629"/>
                  <a:gd name="T10" fmla="*/ 457 w 565"/>
                  <a:gd name="T11" fmla="*/ 76 h 629"/>
                  <a:gd name="T12" fmla="*/ 488 w 565"/>
                  <a:gd name="T13" fmla="*/ 108 h 629"/>
                  <a:gd name="T14" fmla="*/ 514 w 565"/>
                  <a:gd name="T15" fmla="*/ 143 h 629"/>
                  <a:gd name="T16" fmla="*/ 535 w 565"/>
                  <a:gd name="T17" fmla="*/ 182 h 629"/>
                  <a:gd name="T18" fmla="*/ 552 w 565"/>
                  <a:gd name="T19" fmla="*/ 223 h 629"/>
                  <a:gd name="T20" fmla="*/ 561 w 565"/>
                  <a:gd name="T21" fmla="*/ 269 h 629"/>
                  <a:gd name="T22" fmla="*/ 565 w 565"/>
                  <a:gd name="T23" fmla="*/ 315 h 629"/>
                  <a:gd name="T24" fmla="*/ 562 w 565"/>
                  <a:gd name="T25" fmla="*/ 357 h 629"/>
                  <a:gd name="T26" fmla="*/ 554 w 565"/>
                  <a:gd name="T27" fmla="*/ 398 h 629"/>
                  <a:gd name="T28" fmla="*/ 540 w 565"/>
                  <a:gd name="T29" fmla="*/ 437 h 629"/>
                  <a:gd name="T30" fmla="*/ 521 w 565"/>
                  <a:gd name="T31" fmla="*/ 474 h 629"/>
                  <a:gd name="T32" fmla="*/ 499 w 565"/>
                  <a:gd name="T33" fmla="*/ 507 h 629"/>
                  <a:gd name="T34" fmla="*/ 473 w 565"/>
                  <a:gd name="T35" fmla="*/ 538 h 629"/>
                  <a:gd name="T36" fmla="*/ 443 w 565"/>
                  <a:gd name="T37" fmla="*/ 565 h 629"/>
                  <a:gd name="T38" fmla="*/ 409 w 565"/>
                  <a:gd name="T39" fmla="*/ 587 h 629"/>
                  <a:gd name="T40" fmla="*/ 372 w 565"/>
                  <a:gd name="T41" fmla="*/ 605 h 629"/>
                  <a:gd name="T42" fmla="*/ 333 w 565"/>
                  <a:gd name="T43" fmla="*/ 619 h 629"/>
                  <a:gd name="T44" fmla="*/ 292 w 565"/>
                  <a:gd name="T45" fmla="*/ 627 h 629"/>
                  <a:gd name="T46" fmla="*/ 249 w 565"/>
                  <a:gd name="T47" fmla="*/ 629 h 629"/>
                  <a:gd name="T48" fmla="*/ 204 w 565"/>
                  <a:gd name="T49" fmla="*/ 626 h 629"/>
                  <a:gd name="T50" fmla="*/ 161 w 565"/>
                  <a:gd name="T51" fmla="*/ 616 h 629"/>
                  <a:gd name="T52" fmla="*/ 120 w 565"/>
                  <a:gd name="T53" fmla="*/ 601 h 629"/>
                  <a:gd name="T54" fmla="*/ 82 w 565"/>
                  <a:gd name="T55" fmla="*/ 581 h 629"/>
                  <a:gd name="T56" fmla="*/ 47 w 565"/>
                  <a:gd name="T57" fmla="*/ 555 h 629"/>
                  <a:gd name="T58" fmla="*/ 17 w 565"/>
                  <a:gd name="T59" fmla="*/ 526 h 629"/>
                  <a:gd name="T60" fmla="*/ 34 w 565"/>
                  <a:gd name="T61" fmla="*/ 483 h 629"/>
                  <a:gd name="T62" fmla="*/ 47 w 565"/>
                  <a:gd name="T63" fmla="*/ 438 h 629"/>
                  <a:gd name="T64" fmla="*/ 56 w 565"/>
                  <a:gd name="T65" fmla="*/ 391 h 629"/>
                  <a:gd name="T66" fmla="*/ 59 w 565"/>
                  <a:gd name="T67" fmla="*/ 342 h 629"/>
                  <a:gd name="T68" fmla="*/ 56 w 565"/>
                  <a:gd name="T69" fmla="*/ 296 h 629"/>
                  <a:gd name="T70" fmla="*/ 48 w 565"/>
                  <a:gd name="T71" fmla="*/ 250 h 629"/>
                  <a:gd name="T72" fmla="*/ 36 w 565"/>
                  <a:gd name="T73" fmla="*/ 206 h 629"/>
                  <a:gd name="T74" fmla="*/ 20 w 565"/>
                  <a:gd name="T75" fmla="*/ 164 h 629"/>
                  <a:gd name="T76" fmla="*/ 0 w 565"/>
                  <a:gd name="T77" fmla="*/ 124 h 629"/>
                  <a:gd name="T78" fmla="*/ 27 w 565"/>
                  <a:gd name="T79" fmla="*/ 94 h 629"/>
                  <a:gd name="T80" fmla="*/ 57 w 565"/>
                  <a:gd name="T81" fmla="*/ 67 h 629"/>
                  <a:gd name="T82" fmla="*/ 90 w 565"/>
                  <a:gd name="T83" fmla="*/ 44 h 629"/>
                  <a:gd name="T84" fmla="*/ 126 w 565"/>
                  <a:gd name="T85" fmla="*/ 25 h 629"/>
                  <a:gd name="T86" fmla="*/ 165 w 565"/>
                  <a:gd name="T87" fmla="*/ 12 h 629"/>
                  <a:gd name="T88" fmla="*/ 207 w 565"/>
                  <a:gd name="T89" fmla="*/ 3 h 629"/>
                  <a:gd name="T90" fmla="*/ 249 w 565"/>
                  <a:gd name="T91" fmla="*/ 0 h 6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5" h="629">
                    <a:moveTo>
                      <a:pt x="249" y="0"/>
                    </a:moveTo>
                    <a:lnTo>
                      <a:pt x="297" y="3"/>
                    </a:lnTo>
                    <a:lnTo>
                      <a:pt x="341" y="13"/>
                    </a:lnTo>
                    <a:lnTo>
                      <a:pt x="382" y="29"/>
                    </a:lnTo>
                    <a:lnTo>
                      <a:pt x="421" y="51"/>
                    </a:lnTo>
                    <a:lnTo>
                      <a:pt x="457" y="76"/>
                    </a:lnTo>
                    <a:lnTo>
                      <a:pt x="488" y="108"/>
                    </a:lnTo>
                    <a:lnTo>
                      <a:pt x="514" y="143"/>
                    </a:lnTo>
                    <a:lnTo>
                      <a:pt x="535" y="182"/>
                    </a:lnTo>
                    <a:lnTo>
                      <a:pt x="552" y="223"/>
                    </a:lnTo>
                    <a:lnTo>
                      <a:pt x="561" y="269"/>
                    </a:lnTo>
                    <a:lnTo>
                      <a:pt x="565" y="315"/>
                    </a:lnTo>
                    <a:lnTo>
                      <a:pt x="562" y="357"/>
                    </a:lnTo>
                    <a:lnTo>
                      <a:pt x="554" y="398"/>
                    </a:lnTo>
                    <a:lnTo>
                      <a:pt x="540" y="437"/>
                    </a:lnTo>
                    <a:lnTo>
                      <a:pt x="521" y="474"/>
                    </a:lnTo>
                    <a:lnTo>
                      <a:pt x="499" y="507"/>
                    </a:lnTo>
                    <a:lnTo>
                      <a:pt x="473" y="538"/>
                    </a:lnTo>
                    <a:lnTo>
                      <a:pt x="443" y="565"/>
                    </a:lnTo>
                    <a:lnTo>
                      <a:pt x="409" y="587"/>
                    </a:lnTo>
                    <a:lnTo>
                      <a:pt x="372" y="605"/>
                    </a:lnTo>
                    <a:lnTo>
                      <a:pt x="333" y="619"/>
                    </a:lnTo>
                    <a:lnTo>
                      <a:pt x="292" y="627"/>
                    </a:lnTo>
                    <a:lnTo>
                      <a:pt x="249" y="629"/>
                    </a:lnTo>
                    <a:lnTo>
                      <a:pt x="204" y="626"/>
                    </a:lnTo>
                    <a:lnTo>
                      <a:pt x="161" y="616"/>
                    </a:lnTo>
                    <a:lnTo>
                      <a:pt x="120" y="601"/>
                    </a:lnTo>
                    <a:lnTo>
                      <a:pt x="82" y="581"/>
                    </a:lnTo>
                    <a:lnTo>
                      <a:pt x="47" y="555"/>
                    </a:lnTo>
                    <a:lnTo>
                      <a:pt x="17" y="526"/>
                    </a:lnTo>
                    <a:lnTo>
                      <a:pt x="34" y="483"/>
                    </a:lnTo>
                    <a:lnTo>
                      <a:pt x="47" y="438"/>
                    </a:lnTo>
                    <a:lnTo>
                      <a:pt x="56" y="391"/>
                    </a:lnTo>
                    <a:lnTo>
                      <a:pt x="59" y="342"/>
                    </a:lnTo>
                    <a:lnTo>
                      <a:pt x="56" y="296"/>
                    </a:lnTo>
                    <a:lnTo>
                      <a:pt x="48" y="250"/>
                    </a:lnTo>
                    <a:lnTo>
                      <a:pt x="36" y="206"/>
                    </a:lnTo>
                    <a:lnTo>
                      <a:pt x="20" y="164"/>
                    </a:lnTo>
                    <a:lnTo>
                      <a:pt x="0" y="124"/>
                    </a:lnTo>
                    <a:lnTo>
                      <a:pt x="27" y="94"/>
                    </a:lnTo>
                    <a:lnTo>
                      <a:pt x="57" y="67"/>
                    </a:lnTo>
                    <a:lnTo>
                      <a:pt x="90" y="44"/>
                    </a:lnTo>
                    <a:lnTo>
                      <a:pt x="126" y="25"/>
                    </a:lnTo>
                    <a:lnTo>
                      <a:pt x="165" y="12"/>
                    </a:lnTo>
                    <a:lnTo>
                      <a:pt x="207" y="3"/>
                    </a:lnTo>
                    <a:lnTo>
                      <a:pt x="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2" name="Freeform 417"/>
              <p:cNvSpPr/>
              <p:nvPr/>
            </p:nvSpPr>
            <p:spPr bwMode="auto">
              <a:xfrm>
                <a:off x="9412288" y="5148263"/>
                <a:ext cx="96838" cy="317500"/>
              </a:xfrm>
              <a:custGeom>
                <a:gdLst>
                  <a:gd name="T0" fmla="*/ 510 w 728"/>
                  <a:gd name="T1" fmla="*/ 0 h 2394"/>
                  <a:gd name="T2" fmla="*/ 579 w 728"/>
                  <a:gd name="T3" fmla="*/ 0 h 2394"/>
                  <a:gd name="T4" fmla="*/ 594 w 728"/>
                  <a:gd name="T5" fmla="*/ 0 h 2394"/>
                  <a:gd name="T6" fmla="*/ 621 w 728"/>
                  <a:gd name="T7" fmla="*/ 4 h 2394"/>
                  <a:gd name="T8" fmla="*/ 669 w 728"/>
                  <a:gd name="T9" fmla="*/ 25 h 2394"/>
                  <a:gd name="T10" fmla="*/ 705 w 728"/>
                  <a:gd name="T11" fmla="*/ 61 h 2394"/>
                  <a:gd name="T12" fmla="*/ 725 w 728"/>
                  <a:gd name="T13" fmla="*/ 110 h 2394"/>
                  <a:gd name="T14" fmla="*/ 728 w 728"/>
                  <a:gd name="T15" fmla="*/ 1276 h 2394"/>
                  <a:gd name="T16" fmla="*/ 717 w 728"/>
                  <a:gd name="T17" fmla="*/ 1330 h 2394"/>
                  <a:gd name="T18" fmla="*/ 688 w 728"/>
                  <a:gd name="T19" fmla="*/ 1374 h 2394"/>
                  <a:gd name="T20" fmla="*/ 645 w 728"/>
                  <a:gd name="T21" fmla="*/ 1403 h 2394"/>
                  <a:gd name="T22" fmla="*/ 592 w 728"/>
                  <a:gd name="T23" fmla="*/ 1414 h 2394"/>
                  <a:gd name="T24" fmla="*/ 547 w 728"/>
                  <a:gd name="T25" fmla="*/ 1406 h 2394"/>
                  <a:gd name="T26" fmla="*/ 509 w 728"/>
                  <a:gd name="T27" fmla="*/ 1386 h 2394"/>
                  <a:gd name="T28" fmla="*/ 506 w 728"/>
                  <a:gd name="T29" fmla="*/ 2285 h 2394"/>
                  <a:gd name="T30" fmla="*/ 486 w 728"/>
                  <a:gd name="T31" fmla="*/ 2335 h 2394"/>
                  <a:gd name="T32" fmla="*/ 449 w 728"/>
                  <a:gd name="T33" fmla="*/ 2372 h 2394"/>
                  <a:gd name="T34" fmla="*/ 401 w 728"/>
                  <a:gd name="T35" fmla="*/ 2392 h 2394"/>
                  <a:gd name="T36" fmla="*/ 345 w 728"/>
                  <a:gd name="T37" fmla="*/ 2392 h 2394"/>
                  <a:gd name="T38" fmla="*/ 297 w 728"/>
                  <a:gd name="T39" fmla="*/ 2372 h 2394"/>
                  <a:gd name="T40" fmla="*/ 260 w 728"/>
                  <a:gd name="T41" fmla="*/ 2335 h 2394"/>
                  <a:gd name="T42" fmla="*/ 240 w 728"/>
                  <a:gd name="T43" fmla="*/ 2285 h 2394"/>
                  <a:gd name="T44" fmla="*/ 233 w 728"/>
                  <a:gd name="T45" fmla="*/ 2258 h 2394"/>
                  <a:gd name="T46" fmla="*/ 222 w 728"/>
                  <a:gd name="T47" fmla="*/ 2311 h 2394"/>
                  <a:gd name="T48" fmla="*/ 192 w 728"/>
                  <a:gd name="T49" fmla="*/ 2354 h 2394"/>
                  <a:gd name="T50" fmla="*/ 149 w 728"/>
                  <a:gd name="T51" fmla="*/ 2383 h 2394"/>
                  <a:gd name="T52" fmla="*/ 96 w 728"/>
                  <a:gd name="T53" fmla="*/ 2394 h 2394"/>
                  <a:gd name="T54" fmla="*/ 43 w 728"/>
                  <a:gd name="T55" fmla="*/ 2383 h 2394"/>
                  <a:gd name="T56" fmla="*/ 0 w 728"/>
                  <a:gd name="T57" fmla="*/ 2354 h 2394"/>
                  <a:gd name="T58" fmla="*/ 39 w 728"/>
                  <a:gd name="T59" fmla="*/ 1697 h 2394"/>
                  <a:gd name="T60" fmla="*/ 109 w 728"/>
                  <a:gd name="T61" fmla="*/ 1668 h 2394"/>
                  <a:gd name="T62" fmla="*/ 168 w 728"/>
                  <a:gd name="T63" fmla="*/ 1622 h 2394"/>
                  <a:gd name="T64" fmla="*/ 210 w 728"/>
                  <a:gd name="T65" fmla="*/ 1560 h 2394"/>
                  <a:gd name="T66" fmla="*/ 234 w 728"/>
                  <a:gd name="T67" fmla="*/ 1488 h 2394"/>
                  <a:gd name="T68" fmla="*/ 236 w 728"/>
                  <a:gd name="T69" fmla="*/ 208 h 2394"/>
                  <a:gd name="T70" fmla="*/ 227 w 728"/>
                  <a:gd name="T71" fmla="*/ 137 h 2394"/>
                  <a:gd name="T72" fmla="*/ 199 w 728"/>
                  <a:gd name="T73" fmla="*/ 74 h 2394"/>
                  <a:gd name="T74" fmla="*/ 155 w 728"/>
                  <a:gd name="T75" fmla="*/ 21 h 2394"/>
                  <a:gd name="T76" fmla="*/ 438 w 728"/>
                  <a:gd name="T77" fmla="*/ 0 h 23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8" h="2394">
                    <a:moveTo>
                      <a:pt x="476" y="0"/>
                    </a:moveTo>
                    <a:lnTo>
                      <a:pt x="510" y="0"/>
                    </a:lnTo>
                    <a:lnTo>
                      <a:pt x="561" y="0"/>
                    </a:lnTo>
                    <a:lnTo>
                      <a:pt x="579" y="0"/>
                    </a:lnTo>
                    <a:lnTo>
                      <a:pt x="591" y="0"/>
                    </a:lnTo>
                    <a:lnTo>
                      <a:pt x="594" y="0"/>
                    </a:lnTo>
                    <a:lnTo>
                      <a:pt x="594" y="1"/>
                    </a:lnTo>
                    <a:lnTo>
                      <a:pt x="621" y="4"/>
                    </a:lnTo>
                    <a:lnTo>
                      <a:pt x="647" y="12"/>
                    </a:lnTo>
                    <a:lnTo>
                      <a:pt x="669" y="25"/>
                    </a:lnTo>
                    <a:lnTo>
                      <a:pt x="689" y="42"/>
                    </a:lnTo>
                    <a:lnTo>
                      <a:pt x="705" y="61"/>
                    </a:lnTo>
                    <a:lnTo>
                      <a:pt x="717" y="84"/>
                    </a:lnTo>
                    <a:lnTo>
                      <a:pt x="725" y="110"/>
                    </a:lnTo>
                    <a:lnTo>
                      <a:pt x="728" y="137"/>
                    </a:lnTo>
                    <a:lnTo>
                      <a:pt x="728" y="1276"/>
                    </a:lnTo>
                    <a:lnTo>
                      <a:pt x="725" y="1305"/>
                    </a:lnTo>
                    <a:lnTo>
                      <a:pt x="717" y="1330"/>
                    </a:lnTo>
                    <a:lnTo>
                      <a:pt x="704" y="1353"/>
                    </a:lnTo>
                    <a:lnTo>
                      <a:pt x="688" y="1374"/>
                    </a:lnTo>
                    <a:lnTo>
                      <a:pt x="667" y="1390"/>
                    </a:lnTo>
                    <a:lnTo>
                      <a:pt x="645" y="1403"/>
                    </a:lnTo>
                    <a:lnTo>
                      <a:pt x="619" y="1410"/>
                    </a:lnTo>
                    <a:lnTo>
                      <a:pt x="592" y="1414"/>
                    </a:lnTo>
                    <a:lnTo>
                      <a:pt x="569" y="1411"/>
                    </a:lnTo>
                    <a:lnTo>
                      <a:pt x="547" y="1406"/>
                    </a:lnTo>
                    <a:lnTo>
                      <a:pt x="527" y="1397"/>
                    </a:lnTo>
                    <a:lnTo>
                      <a:pt x="509" y="1386"/>
                    </a:lnTo>
                    <a:lnTo>
                      <a:pt x="509" y="2258"/>
                    </a:lnTo>
                    <a:lnTo>
                      <a:pt x="506" y="2285"/>
                    </a:lnTo>
                    <a:lnTo>
                      <a:pt x="499" y="2311"/>
                    </a:lnTo>
                    <a:lnTo>
                      <a:pt x="486" y="2335"/>
                    </a:lnTo>
                    <a:lnTo>
                      <a:pt x="470" y="2354"/>
                    </a:lnTo>
                    <a:lnTo>
                      <a:pt x="449" y="2372"/>
                    </a:lnTo>
                    <a:lnTo>
                      <a:pt x="426" y="2383"/>
                    </a:lnTo>
                    <a:lnTo>
                      <a:pt x="401" y="2392"/>
                    </a:lnTo>
                    <a:lnTo>
                      <a:pt x="372" y="2394"/>
                    </a:lnTo>
                    <a:lnTo>
                      <a:pt x="345" y="2392"/>
                    </a:lnTo>
                    <a:lnTo>
                      <a:pt x="320" y="2383"/>
                    </a:lnTo>
                    <a:lnTo>
                      <a:pt x="297" y="2372"/>
                    </a:lnTo>
                    <a:lnTo>
                      <a:pt x="276" y="2354"/>
                    </a:lnTo>
                    <a:lnTo>
                      <a:pt x="260" y="2335"/>
                    </a:lnTo>
                    <a:lnTo>
                      <a:pt x="247" y="2311"/>
                    </a:lnTo>
                    <a:lnTo>
                      <a:pt x="240" y="2285"/>
                    </a:lnTo>
                    <a:lnTo>
                      <a:pt x="236" y="2258"/>
                    </a:lnTo>
                    <a:lnTo>
                      <a:pt x="233" y="2258"/>
                    </a:lnTo>
                    <a:lnTo>
                      <a:pt x="230" y="2285"/>
                    </a:lnTo>
                    <a:lnTo>
                      <a:pt x="222" y="2311"/>
                    </a:lnTo>
                    <a:lnTo>
                      <a:pt x="209" y="2335"/>
                    </a:lnTo>
                    <a:lnTo>
                      <a:pt x="192" y="2354"/>
                    </a:lnTo>
                    <a:lnTo>
                      <a:pt x="173" y="2372"/>
                    </a:lnTo>
                    <a:lnTo>
                      <a:pt x="149" y="2383"/>
                    </a:lnTo>
                    <a:lnTo>
                      <a:pt x="123" y="2392"/>
                    </a:lnTo>
                    <a:lnTo>
                      <a:pt x="96" y="2394"/>
                    </a:lnTo>
                    <a:lnTo>
                      <a:pt x="69" y="2392"/>
                    </a:lnTo>
                    <a:lnTo>
                      <a:pt x="43" y="2383"/>
                    </a:lnTo>
                    <a:lnTo>
                      <a:pt x="19" y="2372"/>
                    </a:lnTo>
                    <a:lnTo>
                      <a:pt x="0" y="2354"/>
                    </a:lnTo>
                    <a:lnTo>
                      <a:pt x="0" y="1702"/>
                    </a:lnTo>
                    <a:lnTo>
                      <a:pt x="39" y="1697"/>
                    </a:lnTo>
                    <a:lnTo>
                      <a:pt x="75" y="1685"/>
                    </a:lnTo>
                    <a:lnTo>
                      <a:pt x="109" y="1668"/>
                    </a:lnTo>
                    <a:lnTo>
                      <a:pt x="140" y="1648"/>
                    </a:lnTo>
                    <a:lnTo>
                      <a:pt x="168" y="1622"/>
                    </a:lnTo>
                    <a:lnTo>
                      <a:pt x="191" y="1593"/>
                    </a:lnTo>
                    <a:lnTo>
                      <a:pt x="210" y="1560"/>
                    </a:lnTo>
                    <a:lnTo>
                      <a:pt x="224" y="1526"/>
                    </a:lnTo>
                    <a:lnTo>
                      <a:pt x="234" y="1488"/>
                    </a:lnTo>
                    <a:lnTo>
                      <a:pt x="236" y="1448"/>
                    </a:lnTo>
                    <a:lnTo>
                      <a:pt x="236" y="208"/>
                    </a:lnTo>
                    <a:lnTo>
                      <a:pt x="234" y="172"/>
                    </a:lnTo>
                    <a:lnTo>
                      <a:pt x="227" y="137"/>
                    </a:lnTo>
                    <a:lnTo>
                      <a:pt x="215" y="105"/>
                    </a:lnTo>
                    <a:lnTo>
                      <a:pt x="199" y="74"/>
                    </a:lnTo>
                    <a:lnTo>
                      <a:pt x="178" y="46"/>
                    </a:lnTo>
                    <a:lnTo>
                      <a:pt x="155" y="21"/>
                    </a:lnTo>
                    <a:lnTo>
                      <a:pt x="128" y="0"/>
                    </a:lnTo>
                    <a:lnTo>
                      <a:pt x="438" y="0"/>
                    </a:lnTo>
                    <a:lnTo>
                      <a:pt x="4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284362" y="2120874"/>
            <a:ext cx="3302001" cy="3085376"/>
            <a:chOff x="3960903" y="2120287"/>
            <a:chExt cx="4286573" cy="4005356"/>
          </a:xfrm>
        </p:grpSpPr>
        <p:grpSp>
          <p:nvGrpSpPr>
            <p:cNvPr id="51" name="Group 59"/>
            <p:cNvGrpSpPr/>
            <p:nvPr/>
          </p:nvGrpSpPr>
          <p:grpSpPr>
            <a:xfrm rot="5400000">
              <a:off x="4101512" y="1979678"/>
              <a:ext cx="4005356" cy="4286573"/>
              <a:chOff x="4346678" y="2157124"/>
              <a:chExt cx="3686802" cy="3945653"/>
            </a:xfrm>
          </p:grpSpPr>
          <p:sp>
            <p:nvSpPr>
              <p:cNvPr id="60" name="Freeform 5"/>
              <p:cNvSpPr/>
              <p:nvPr/>
            </p:nvSpPr>
            <p:spPr bwMode="auto">
              <a:xfrm rot="5400000">
                <a:off x="4256776" y="2320793"/>
                <a:ext cx="3940374" cy="3613035"/>
              </a:xfrm>
              <a:custGeom>
                <a:gdLst>
                  <a:gd name="T0" fmla="*/ 892 w 945"/>
                  <a:gd name="T1" fmla="*/ 54 h 866"/>
                  <a:gd name="T2" fmla="*/ 762 w 945"/>
                  <a:gd name="T3" fmla="*/ 0 h 866"/>
                  <a:gd name="T4" fmla="*/ 636 w 945"/>
                  <a:gd name="T5" fmla="*/ 52 h 866"/>
                  <a:gd name="T6" fmla="*/ 576 w 945"/>
                  <a:gd name="T7" fmla="*/ 219 h 866"/>
                  <a:gd name="T8" fmla="*/ 462 w 945"/>
                  <a:gd name="T9" fmla="*/ 421 h 866"/>
                  <a:gd name="T10" fmla="*/ 193 w 945"/>
                  <a:gd name="T11" fmla="*/ 501 h 866"/>
                  <a:gd name="T12" fmla="*/ 183 w 945"/>
                  <a:gd name="T13" fmla="*/ 501 h 866"/>
                  <a:gd name="T14" fmla="*/ 54 w 945"/>
                  <a:gd name="T15" fmla="*/ 554 h 866"/>
                  <a:gd name="T16" fmla="*/ 0 w 945"/>
                  <a:gd name="T17" fmla="*/ 683 h 866"/>
                  <a:gd name="T18" fmla="*/ 54 w 945"/>
                  <a:gd name="T19" fmla="*/ 812 h 866"/>
                  <a:gd name="T20" fmla="*/ 183 w 945"/>
                  <a:gd name="T21" fmla="*/ 866 h 866"/>
                  <a:gd name="T22" fmla="*/ 310 w 945"/>
                  <a:gd name="T23" fmla="*/ 815 h 866"/>
                  <a:gd name="T24" fmla="*/ 349 w 945"/>
                  <a:gd name="T25" fmla="*/ 758 h 866"/>
                  <a:gd name="T26" fmla="*/ 371 w 945"/>
                  <a:gd name="T27" fmla="*/ 637 h 866"/>
                  <a:gd name="T28" fmla="*/ 483 w 945"/>
                  <a:gd name="T29" fmla="*/ 445 h 866"/>
                  <a:gd name="T30" fmla="*/ 762 w 945"/>
                  <a:gd name="T31" fmla="*/ 366 h 866"/>
                  <a:gd name="T32" fmla="*/ 892 w 945"/>
                  <a:gd name="T33" fmla="*/ 312 h 866"/>
                  <a:gd name="T34" fmla="*/ 945 w 945"/>
                  <a:gd name="T35" fmla="*/ 183 h 866"/>
                  <a:gd name="T36" fmla="*/ 892 w 945"/>
                  <a:gd name="T37" fmla="*/ 54 h 8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4" h="865">
                    <a:moveTo>
                      <a:pt x="892" y="54"/>
                    </a:moveTo>
                    <a:cubicBezTo>
                      <a:pt x="858" y="21"/>
                      <a:pt x="813" y="0"/>
                      <a:pt x="762" y="0"/>
                    </a:cubicBezTo>
                    <a:cubicBezTo>
                      <a:pt x="713" y="0"/>
                      <a:pt x="668" y="20"/>
                      <a:pt x="636" y="52"/>
                    </a:cubicBezTo>
                    <a:cubicBezTo>
                      <a:pt x="574" y="111"/>
                      <a:pt x="583" y="176"/>
                      <a:pt x="576" y="219"/>
                    </a:cubicBezTo>
                    <a:cubicBezTo>
                      <a:pt x="562" y="300"/>
                      <a:pt x="521" y="370"/>
                      <a:pt x="462" y="421"/>
                    </a:cubicBezTo>
                    <a:cubicBezTo>
                      <a:pt x="375" y="496"/>
                      <a:pt x="289" y="506"/>
                      <a:pt x="193" y="501"/>
                    </a:cubicBezTo>
                    <a:cubicBezTo>
                      <a:pt x="189" y="501"/>
                      <a:pt x="186" y="501"/>
                      <a:pt x="183" y="501"/>
                    </a:cubicBezTo>
                    <a:cubicBezTo>
                      <a:pt x="132" y="501"/>
                      <a:pt x="87" y="521"/>
                      <a:pt x="54" y="554"/>
                    </a:cubicBezTo>
                    <a:cubicBezTo>
                      <a:pt x="21" y="587"/>
                      <a:pt x="0" y="633"/>
                      <a:pt x="0" y="683"/>
                    </a:cubicBezTo>
                    <a:cubicBezTo>
                      <a:pt x="0" y="734"/>
                      <a:pt x="21" y="779"/>
                      <a:pt x="54" y="812"/>
                    </a:cubicBezTo>
                    <a:cubicBezTo>
                      <a:pt x="87" y="845"/>
                      <a:pt x="132" y="866"/>
                      <a:pt x="183" y="866"/>
                    </a:cubicBezTo>
                    <a:cubicBezTo>
                      <a:pt x="232" y="866"/>
                      <a:pt x="277" y="846"/>
                      <a:pt x="310" y="815"/>
                    </a:cubicBezTo>
                    <a:cubicBezTo>
                      <a:pt x="326" y="799"/>
                      <a:pt x="340" y="779"/>
                      <a:pt x="349" y="758"/>
                    </a:cubicBezTo>
                    <a:cubicBezTo>
                      <a:pt x="370" y="712"/>
                      <a:pt x="362" y="687"/>
                      <a:pt x="371" y="637"/>
                    </a:cubicBezTo>
                    <a:cubicBezTo>
                      <a:pt x="386" y="561"/>
                      <a:pt x="427" y="494"/>
                      <a:pt x="483" y="445"/>
                    </a:cubicBezTo>
                    <a:cubicBezTo>
                      <a:pt x="604" y="341"/>
                      <a:pt x="730" y="366"/>
                      <a:pt x="762" y="366"/>
                    </a:cubicBezTo>
                    <a:cubicBezTo>
                      <a:pt x="813" y="366"/>
                      <a:pt x="858" y="345"/>
                      <a:pt x="892" y="312"/>
                    </a:cubicBezTo>
                    <a:cubicBezTo>
                      <a:pt x="925" y="279"/>
                      <a:pt x="945" y="234"/>
                      <a:pt x="945" y="183"/>
                    </a:cubicBezTo>
                    <a:cubicBezTo>
                      <a:pt x="945" y="133"/>
                      <a:pt x="925" y="87"/>
                      <a:pt x="892" y="5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grpSp>
            <p:nvGrpSpPr>
              <p:cNvPr id="61" name="Group 63"/>
              <p:cNvGrpSpPr/>
              <p:nvPr/>
            </p:nvGrpSpPr>
            <p:grpSpPr>
              <a:xfrm>
                <a:off x="4346678" y="2162403"/>
                <a:ext cx="3607756" cy="3940374"/>
                <a:chOff x="4346678" y="2162403"/>
                <a:chExt cx="3607756" cy="3940374"/>
              </a:xfrm>
            </p:grpSpPr>
            <p:sp>
              <p:nvSpPr>
                <p:cNvPr id="62" name="Oval 6"/>
                <p:cNvSpPr>
                  <a:spLocks noChangeArrowheads="1"/>
                </p:cNvSpPr>
                <p:nvPr/>
              </p:nvSpPr>
              <p:spPr bwMode="auto">
                <a:xfrm rot="5400000">
                  <a:off x="6432137" y="4580480"/>
                  <a:ext cx="1522297" cy="152229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  <p:sp>
              <p:nvSpPr>
                <p:cNvPr id="63" name="Freeform 7"/>
                <p:cNvSpPr/>
                <p:nvPr/>
              </p:nvSpPr>
              <p:spPr bwMode="auto">
                <a:xfrm rot="5400000">
                  <a:off x="5022472" y="3061702"/>
                  <a:ext cx="2250888" cy="2145294"/>
                </a:xfrm>
                <a:custGeom>
                  <a:gdLst>
                    <a:gd name="T0" fmla="*/ 540 w 540"/>
                    <a:gd name="T1" fmla="*/ 188 h 514"/>
                    <a:gd name="T2" fmla="*/ 163 w 540"/>
                    <a:gd name="T3" fmla="*/ 514 h 514"/>
                    <a:gd name="T4" fmla="*/ 0 w 540"/>
                    <a:gd name="T5" fmla="*/ 325 h 514"/>
                    <a:gd name="T6" fmla="*/ 377 w 540"/>
                    <a:gd name="T7" fmla="*/ 0 h 514"/>
                    <a:gd name="T8" fmla="*/ 540 w 540"/>
                    <a:gd name="T9" fmla="*/ 188 h 5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0" h="514">
                      <a:moveTo>
                        <a:pt x="540" y="188"/>
                      </a:moveTo>
                      <a:cubicBezTo>
                        <a:pt x="344" y="167"/>
                        <a:pt x="170" y="317"/>
                        <a:pt x="163" y="514"/>
                      </a:cubicBezTo>
                      <a:cubicBezTo>
                        <a:pt x="0" y="325"/>
                        <a:pt x="0" y="325"/>
                        <a:pt x="0" y="325"/>
                      </a:cubicBezTo>
                      <a:cubicBezTo>
                        <a:pt x="196" y="347"/>
                        <a:pt x="370" y="197"/>
                        <a:pt x="377" y="0"/>
                      </a:cubicBezTo>
                      <a:lnTo>
                        <a:pt x="540" y="18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  <p:sp>
              <p:nvSpPr>
                <p:cNvPr id="64" name="Oval 8"/>
                <p:cNvSpPr>
                  <a:spLocks noChangeArrowheads="1"/>
                </p:cNvSpPr>
                <p:nvPr/>
              </p:nvSpPr>
              <p:spPr bwMode="auto">
                <a:xfrm rot="5400000">
                  <a:off x="4344918" y="2164163"/>
                  <a:ext cx="1525817" cy="152229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</p:grpSp>
        </p:grpSp>
        <p:sp>
          <p:nvSpPr>
            <p:cNvPr id="52" name="Oval 9"/>
            <p:cNvSpPr>
              <a:spLocks noChangeArrowheads="1"/>
            </p:cNvSpPr>
            <p:nvPr/>
          </p:nvSpPr>
          <p:spPr bwMode="auto">
            <a:xfrm>
              <a:off x="4115771" y="4538893"/>
              <a:ext cx="1340271" cy="1342183"/>
            </a:xfrm>
            <a:prstGeom prst="ellipse">
              <a:avLst/>
            </a:prstGeom>
            <a:solidFill>
              <a:srgbClr val="FB8C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742779" y="2273244"/>
              <a:ext cx="1340271" cy="1342183"/>
            </a:xfrm>
            <a:prstGeom prst="ellipse">
              <a:avLst/>
            </a:prstGeom>
            <a:solidFill>
              <a:srgbClr val="FB8C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grpSp>
          <p:nvGrpSpPr>
            <p:cNvPr id="54" name="Group 105"/>
            <p:cNvGrpSpPr/>
            <p:nvPr/>
          </p:nvGrpSpPr>
          <p:grpSpPr>
            <a:xfrm>
              <a:off x="7108324" y="2673195"/>
              <a:ext cx="616130" cy="542280"/>
              <a:chOff x="10059988" y="2759075"/>
              <a:chExt cx="463550" cy="407988"/>
            </a:xfrm>
            <a:solidFill>
              <a:schemeClr val="bg1"/>
            </a:solidFill>
          </p:grpSpPr>
          <p:sp>
            <p:nvSpPr>
              <p:cNvPr id="56" name="Freeform 182"/>
              <p:cNvSpPr/>
              <p:nvPr/>
            </p:nvSpPr>
            <p:spPr bwMode="auto">
              <a:xfrm>
                <a:off x="10059988" y="2759075"/>
                <a:ext cx="463550" cy="168275"/>
              </a:xfrm>
              <a:custGeom>
                <a:gdLst>
                  <a:gd name="T0" fmla="*/ 1606 w 3212"/>
                  <a:gd name="T1" fmla="*/ 0 h 1164"/>
                  <a:gd name="T2" fmla="*/ 1815 w 3212"/>
                  <a:gd name="T3" fmla="*/ 5 h 1164"/>
                  <a:gd name="T4" fmla="*/ 2016 w 3212"/>
                  <a:gd name="T5" fmla="*/ 19 h 1164"/>
                  <a:gd name="T6" fmla="*/ 2208 w 3212"/>
                  <a:gd name="T7" fmla="*/ 43 h 1164"/>
                  <a:gd name="T8" fmla="*/ 2388 w 3212"/>
                  <a:gd name="T9" fmla="*/ 74 h 1164"/>
                  <a:gd name="T10" fmla="*/ 2554 w 3212"/>
                  <a:gd name="T11" fmla="*/ 112 h 1164"/>
                  <a:gd name="T12" fmla="*/ 2706 w 3212"/>
                  <a:gd name="T13" fmla="*/ 158 h 1164"/>
                  <a:gd name="T14" fmla="*/ 2841 w 3212"/>
                  <a:gd name="T15" fmla="*/ 210 h 1164"/>
                  <a:gd name="T16" fmla="*/ 2958 w 3212"/>
                  <a:gd name="T17" fmla="*/ 268 h 1164"/>
                  <a:gd name="T18" fmla="*/ 3055 w 3212"/>
                  <a:gd name="T19" fmla="*/ 331 h 1164"/>
                  <a:gd name="T20" fmla="*/ 3130 w 3212"/>
                  <a:gd name="T21" fmla="*/ 398 h 1164"/>
                  <a:gd name="T22" fmla="*/ 3182 w 3212"/>
                  <a:gd name="T23" fmla="*/ 469 h 1164"/>
                  <a:gd name="T24" fmla="*/ 3209 w 3212"/>
                  <a:gd name="T25" fmla="*/ 544 h 1164"/>
                  <a:gd name="T26" fmla="*/ 3209 w 3212"/>
                  <a:gd name="T27" fmla="*/ 620 h 1164"/>
                  <a:gd name="T28" fmla="*/ 3182 w 3212"/>
                  <a:gd name="T29" fmla="*/ 695 h 1164"/>
                  <a:gd name="T30" fmla="*/ 3130 w 3212"/>
                  <a:gd name="T31" fmla="*/ 766 h 1164"/>
                  <a:gd name="T32" fmla="*/ 3055 w 3212"/>
                  <a:gd name="T33" fmla="*/ 833 h 1164"/>
                  <a:gd name="T34" fmla="*/ 2958 w 3212"/>
                  <a:gd name="T35" fmla="*/ 896 h 1164"/>
                  <a:gd name="T36" fmla="*/ 2841 w 3212"/>
                  <a:gd name="T37" fmla="*/ 954 h 1164"/>
                  <a:gd name="T38" fmla="*/ 2706 w 3212"/>
                  <a:gd name="T39" fmla="*/ 1006 h 1164"/>
                  <a:gd name="T40" fmla="*/ 2554 w 3212"/>
                  <a:gd name="T41" fmla="*/ 1052 h 1164"/>
                  <a:gd name="T42" fmla="*/ 2388 w 3212"/>
                  <a:gd name="T43" fmla="*/ 1090 h 1164"/>
                  <a:gd name="T44" fmla="*/ 2208 w 3212"/>
                  <a:gd name="T45" fmla="*/ 1122 h 1164"/>
                  <a:gd name="T46" fmla="*/ 2016 w 3212"/>
                  <a:gd name="T47" fmla="*/ 1145 h 1164"/>
                  <a:gd name="T48" fmla="*/ 1815 w 3212"/>
                  <a:gd name="T49" fmla="*/ 1159 h 1164"/>
                  <a:gd name="T50" fmla="*/ 1606 w 3212"/>
                  <a:gd name="T51" fmla="*/ 1164 h 1164"/>
                  <a:gd name="T52" fmla="*/ 1397 w 3212"/>
                  <a:gd name="T53" fmla="*/ 1159 h 1164"/>
                  <a:gd name="T54" fmla="*/ 1195 w 3212"/>
                  <a:gd name="T55" fmla="*/ 1145 h 1164"/>
                  <a:gd name="T56" fmla="*/ 1004 w 3212"/>
                  <a:gd name="T57" fmla="*/ 1122 h 1164"/>
                  <a:gd name="T58" fmla="*/ 824 w 3212"/>
                  <a:gd name="T59" fmla="*/ 1090 h 1164"/>
                  <a:gd name="T60" fmla="*/ 658 w 3212"/>
                  <a:gd name="T61" fmla="*/ 1052 h 1164"/>
                  <a:gd name="T62" fmla="*/ 506 w 3212"/>
                  <a:gd name="T63" fmla="*/ 1006 h 1164"/>
                  <a:gd name="T64" fmla="*/ 371 w 3212"/>
                  <a:gd name="T65" fmla="*/ 954 h 1164"/>
                  <a:gd name="T66" fmla="*/ 254 w 3212"/>
                  <a:gd name="T67" fmla="*/ 896 h 1164"/>
                  <a:gd name="T68" fmla="*/ 157 w 3212"/>
                  <a:gd name="T69" fmla="*/ 833 h 1164"/>
                  <a:gd name="T70" fmla="*/ 82 w 3212"/>
                  <a:gd name="T71" fmla="*/ 766 h 1164"/>
                  <a:gd name="T72" fmla="*/ 30 w 3212"/>
                  <a:gd name="T73" fmla="*/ 695 h 1164"/>
                  <a:gd name="T74" fmla="*/ 3 w 3212"/>
                  <a:gd name="T75" fmla="*/ 620 h 1164"/>
                  <a:gd name="T76" fmla="*/ 3 w 3212"/>
                  <a:gd name="T77" fmla="*/ 544 h 1164"/>
                  <a:gd name="T78" fmla="*/ 30 w 3212"/>
                  <a:gd name="T79" fmla="*/ 469 h 1164"/>
                  <a:gd name="T80" fmla="*/ 82 w 3212"/>
                  <a:gd name="T81" fmla="*/ 398 h 1164"/>
                  <a:gd name="T82" fmla="*/ 157 w 3212"/>
                  <a:gd name="T83" fmla="*/ 331 h 1164"/>
                  <a:gd name="T84" fmla="*/ 254 w 3212"/>
                  <a:gd name="T85" fmla="*/ 268 h 1164"/>
                  <a:gd name="T86" fmla="*/ 371 w 3212"/>
                  <a:gd name="T87" fmla="*/ 210 h 1164"/>
                  <a:gd name="T88" fmla="*/ 506 w 3212"/>
                  <a:gd name="T89" fmla="*/ 158 h 1164"/>
                  <a:gd name="T90" fmla="*/ 658 w 3212"/>
                  <a:gd name="T91" fmla="*/ 112 h 1164"/>
                  <a:gd name="T92" fmla="*/ 824 w 3212"/>
                  <a:gd name="T93" fmla="*/ 74 h 1164"/>
                  <a:gd name="T94" fmla="*/ 1004 w 3212"/>
                  <a:gd name="T95" fmla="*/ 43 h 1164"/>
                  <a:gd name="T96" fmla="*/ 1195 w 3212"/>
                  <a:gd name="T97" fmla="*/ 19 h 1164"/>
                  <a:gd name="T98" fmla="*/ 1397 w 3212"/>
                  <a:gd name="T99" fmla="*/ 5 h 1164"/>
                  <a:gd name="T100" fmla="*/ 1606 w 3212"/>
                  <a:gd name="T101" fmla="*/ 0 h 1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2" h="1164">
                    <a:moveTo>
                      <a:pt x="1606" y="0"/>
                    </a:moveTo>
                    <a:lnTo>
                      <a:pt x="1606" y="0"/>
                    </a:lnTo>
                    <a:lnTo>
                      <a:pt x="1712" y="2"/>
                    </a:lnTo>
                    <a:lnTo>
                      <a:pt x="1815" y="5"/>
                    </a:lnTo>
                    <a:lnTo>
                      <a:pt x="1917" y="11"/>
                    </a:lnTo>
                    <a:lnTo>
                      <a:pt x="2016" y="19"/>
                    </a:lnTo>
                    <a:lnTo>
                      <a:pt x="2114" y="30"/>
                    </a:lnTo>
                    <a:lnTo>
                      <a:pt x="2208" y="43"/>
                    </a:lnTo>
                    <a:lnTo>
                      <a:pt x="2299" y="57"/>
                    </a:lnTo>
                    <a:lnTo>
                      <a:pt x="2388" y="74"/>
                    </a:lnTo>
                    <a:lnTo>
                      <a:pt x="2472" y="92"/>
                    </a:lnTo>
                    <a:lnTo>
                      <a:pt x="2554" y="112"/>
                    </a:lnTo>
                    <a:lnTo>
                      <a:pt x="2632" y="135"/>
                    </a:lnTo>
                    <a:lnTo>
                      <a:pt x="2706" y="158"/>
                    </a:lnTo>
                    <a:lnTo>
                      <a:pt x="2775" y="183"/>
                    </a:lnTo>
                    <a:lnTo>
                      <a:pt x="2841" y="210"/>
                    </a:lnTo>
                    <a:lnTo>
                      <a:pt x="2902" y="238"/>
                    </a:lnTo>
                    <a:lnTo>
                      <a:pt x="2958" y="268"/>
                    </a:lnTo>
                    <a:lnTo>
                      <a:pt x="3009" y="299"/>
                    </a:lnTo>
                    <a:lnTo>
                      <a:pt x="3055" y="331"/>
                    </a:lnTo>
                    <a:lnTo>
                      <a:pt x="3096" y="364"/>
                    </a:lnTo>
                    <a:lnTo>
                      <a:pt x="3130" y="398"/>
                    </a:lnTo>
                    <a:lnTo>
                      <a:pt x="3159" y="433"/>
                    </a:lnTo>
                    <a:lnTo>
                      <a:pt x="3182" y="469"/>
                    </a:lnTo>
                    <a:lnTo>
                      <a:pt x="3199" y="506"/>
                    </a:lnTo>
                    <a:lnTo>
                      <a:pt x="3209" y="544"/>
                    </a:lnTo>
                    <a:lnTo>
                      <a:pt x="3212" y="582"/>
                    </a:lnTo>
                    <a:lnTo>
                      <a:pt x="3209" y="620"/>
                    </a:lnTo>
                    <a:lnTo>
                      <a:pt x="3199" y="658"/>
                    </a:lnTo>
                    <a:lnTo>
                      <a:pt x="3182" y="695"/>
                    </a:lnTo>
                    <a:lnTo>
                      <a:pt x="3159" y="731"/>
                    </a:lnTo>
                    <a:lnTo>
                      <a:pt x="3130" y="766"/>
                    </a:lnTo>
                    <a:lnTo>
                      <a:pt x="3096" y="800"/>
                    </a:lnTo>
                    <a:lnTo>
                      <a:pt x="3055" y="833"/>
                    </a:lnTo>
                    <a:lnTo>
                      <a:pt x="3009" y="865"/>
                    </a:lnTo>
                    <a:lnTo>
                      <a:pt x="2958" y="896"/>
                    </a:lnTo>
                    <a:lnTo>
                      <a:pt x="2902" y="926"/>
                    </a:lnTo>
                    <a:lnTo>
                      <a:pt x="2841" y="954"/>
                    </a:lnTo>
                    <a:lnTo>
                      <a:pt x="2775" y="981"/>
                    </a:lnTo>
                    <a:lnTo>
                      <a:pt x="2706" y="1006"/>
                    </a:lnTo>
                    <a:lnTo>
                      <a:pt x="2632" y="1030"/>
                    </a:lnTo>
                    <a:lnTo>
                      <a:pt x="2554" y="1052"/>
                    </a:lnTo>
                    <a:lnTo>
                      <a:pt x="2472" y="1072"/>
                    </a:lnTo>
                    <a:lnTo>
                      <a:pt x="2388" y="1090"/>
                    </a:lnTo>
                    <a:lnTo>
                      <a:pt x="2299" y="1107"/>
                    </a:lnTo>
                    <a:lnTo>
                      <a:pt x="2208" y="1122"/>
                    </a:lnTo>
                    <a:lnTo>
                      <a:pt x="2114" y="1134"/>
                    </a:lnTo>
                    <a:lnTo>
                      <a:pt x="2016" y="1145"/>
                    </a:lnTo>
                    <a:lnTo>
                      <a:pt x="1917" y="1153"/>
                    </a:lnTo>
                    <a:lnTo>
                      <a:pt x="1815" y="1159"/>
                    </a:lnTo>
                    <a:lnTo>
                      <a:pt x="1712" y="1163"/>
                    </a:lnTo>
                    <a:lnTo>
                      <a:pt x="1606" y="1164"/>
                    </a:lnTo>
                    <a:lnTo>
                      <a:pt x="1500" y="1163"/>
                    </a:lnTo>
                    <a:lnTo>
                      <a:pt x="1397" y="1159"/>
                    </a:lnTo>
                    <a:lnTo>
                      <a:pt x="1295" y="1153"/>
                    </a:lnTo>
                    <a:lnTo>
                      <a:pt x="1195" y="1145"/>
                    </a:lnTo>
                    <a:lnTo>
                      <a:pt x="1098" y="1134"/>
                    </a:lnTo>
                    <a:lnTo>
                      <a:pt x="1004" y="1122"/>
                    </a:lnTo>
                    <a:lnTo>
                      <a:pt x="912" y="1107"/>
                    </a:lnTo>
                    <a:lnTo>
                      <a:pt x="824" y="1090"/>
                    </a:lnTo>
                    <a:lnTo>
                      <a:pt x="739" y="1072"/>
                    </a:lnTo>
                    <a:lnTo>
                      <a:pt x="658" y="1052"/>
                    </a:lnTo>
                    <a:lnTo>
                      <a:pt x="580" y="1030"/>
                    </a:lnTo>
                    <a:lnTo>
                      <a:pt x="506" y="1006"/>
                    </a:lnTo>
                    <a:lnTo>
                      <a:pt x="436" y="981"/>
                    </a:lnTo>
                    <a:lnTo>
                      <a:pt x="371" y="954"/>
                    </a:lnTo>
                    <a:lnTo>
                      <a:pt x="310" y="926"/>
                    </a:lnTo>
                    <a:lnTo>
                      <a:pt x="254" y="896"/>
                    </a:lnTo>
                    <a:lnTo>
                      <a:pt x="203" y="865"/>
                    </a:lnTo>
                    <a:lnTo>
                      <a:pt x="157" y="833"/>
                    </a:lnTo>
                    <a:lnTo>
                      <a:pt x="116" y="800"/>
                    </a:lnTo>
                    <a:lnTo>
                      <a:pt x="82" y="766"/>
                    </a:lnTo>
                    <a:lnTo>
                      <a:pt x="53" y="731"/>
                    </a:lnTo>
                    <a:lnTo>
                      <a:pt x="30" y="695"/>
                    </a:lnTo>
                    <a:lnTo>
                      <a:pt x="13" y="658"/>
                    </a:lnTo>
                    <a:lnTo>
                      <a:pt x="3" y="620"/>
                    </a:lnTo>
                    <a:lnTo>
                      <a:pt x="0" y="582"/>
                    </a:lnTo>
                    <a:lnTo>
                      <a:pt x="3" y="544"/>
                    </a:lnTo>
                    <a:lnTo>
                      <a:pt x="13" y="506"/>
                    </a:lnTo>
                    <a:lnTo>
                      <a:pt x="30" y="469"/>
                    </a:lnTo>
                    <a:lnTo>
                      <a:pt x="53" y="433"/>
                    </a:lnTo>
                    <a:lnTo>
                      <a:pt x="82" y="398"/>
                    </a:lnTo>
                    <a:lnTo>
                      <a:pt x="116" y="364"/>
                    </a:lnTo>
                    <a:lnTo>
                      <a:pt x="157" y="331"/>
                    </a:lnTo>
                    <a:lnTo>
                      <a:pt x="203" y="299"/>
                    </a:lnTo>
                    <a:lnTo>
                      <a:pt x="254" y="268"/>
                    </a:lnTo>
                    <a:lnTo>
                      <a:pt x="310" y="238"/>
                    </a:lnTo>
                    <a:lnTo>
                      <a:pt x="371" y="210"/>
                    </a:lnTo>
                    <a:lnTo>
                      <a:pt x="436" y="183"/>
                    </a:lnTo>
                    <a:lnTo>
                      <a:pt x="506" y="158"/>
                    </a:lnTo>
                    <a:lnTo>
                      <a:pt x="580" y="135"/>
                    </a:lnTo>
                    <a:lnTo>
                      <a:pt x="658" y="112"/>
                    </a:lnTo>
                    <a:lnTo>
                      <a:pt x="739" y="92"/>
                    </a:lnTo>
                    <a:lnTo>
                      <a:pt x="824" y="74"/>
                    </a:lnTo>
                    <a:lnTo>
                      <a:pt x="912" y="57"/>
                    </a:lnTo>
                    <a:lnTo>
                      <a:pt x="1004" y="43"/>
                    </a:lnTo>
                    <a:lnTo>
                      <a:pt x="1098" y="30"/>
                    </a:lnTo>
                    <a:lnTo>
                      <a:pt x="1195" y="19"/>
                    </a:lnTo>
                    <a:lnTo>
                      <a:pt x="1295" y="11"/>
                    </a:lnTo>
                    <a:lnTo>
                      <a:pt x="1397" y="5"/>
                    </a:lnTo>
                    <a:lnTo>
                      <a:pt x="1500" y="2"/>
                    </a:lnTo>
                    <a:lnTo>
                      <a:pt x="16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57" name="Freeform 183"/>
              <p:cNvSpPr/>
              <p:nvPr/>
            </p:nvSpPr>
            <p:spPr bwMode="auto">
              <a:xfrm>
                <a:off x="10059988" y="2917825"/>
                <a:ext cx="463550" cy="93663"/>
              </a:xfrm>
              <a:custGeom>
                <a:gdLst>
                  <a:gd name="T0" fmla="*/ 87 w 3212"/>
                  <a:gd name="T1" fmla="*/ 40 h 648"/>
                  <a:gd name="T2" fmla="*/ 256 w 3212"/>
                  <a:gd name="T3" fmla="*/ 114 h 648"/>
                  <a:gd name="T4" fmla="*/ 442 w 3212"/>
                  <a:gd name="T5" fmla="*/ 179 h 648"/>
                  <a:gd name="T6" fmla="*/ 647 w 3212"/>
                  <a:gd name="T7" fmla="*/ 233 h 648"/>
                  <a:gd name="T8" fmla="*/ 869 w 3212"/>
                  <a:gd name="T9" fmla="*/ 277 h 648"/>
                  <a:gd name="T10" fmla="*/ 1103 w 3212"/>
                  <a:gd name="T11" fmla="*/ 310 h 648"/>
                  <a:gd name="T12" fmla="*/ 1349 w 3212"/>
                  <a:gd name="T13" fmla="*/ 330 h 648"/>
                  <a:gd name="T14" fmla="*/ 1606 w 3212"/>
                  <a:gd name="T15" fmla="*/ 338 h 648"/>
                  <a:gd name="T16" fmla="*/ 1862 w 3212"/>
                  <a:gd name="T17" fmla="*/ 330 h 648"/>
                  <a:gd name="T18" fmla="*/ 2109 w 3212"/>
                  <a:gd name="T19" fmla="*/ 310 h 648"/>
                  <a:gd name="T20" fmla="*/ 2343 w 3212"/>
                  <a:gd name="T21" fmla="*/ 277 h 648"/>
                  <a:gd name="T22" fmla="*/ 2564 w 3212"/>
                  <a:gd name="T23" fmla="*/ 233 h 648"/>
                  <a:gd name="T24" fmla="*/ 2769 w 3212"/>
                  <a:gd name="T25" fmla="*/ 179 h 648"/>
                  <a:gd name="T26" fmla="*/ 2957 w 3212"/>
                  <a:gd name="T27" fmla="*/ 114 h 648"/>
                  <a:gd name="T28" fmla="*/ 3125 w 3212"/>
                  <a:gd name="T29" fmla="*/ 40 h 648"/>
                  <a:gd name="T30" fmla="*/ 3209 w 3212"/>
                  <a:gd name="T31" fmla="*/ 33 h 648"/>
                  <a:gd name="T32" fmla="*/ 3209 w 3212"/>
                  <a:gd name="T33" fmla="*/ 104 h 648"/>
                  <a:gd name="T34" fmla="*/ 3182 w 3212"/>
                  <a:gd name="T35" fmla="*/ 179 h 648"/>
                  <a:gd name="T36" fmla="*/ 3130 w 3212"/>
                  <a:gd name="T37" fmla="*/ 250 h 648"/>
                  <a:gd name="T38" fmla="*/ 3055 w 3212"/>
                  <a:gd name="T39" fmla="*/ 317 h 648"/>
                  <a:gd name="T40" fmla="*/ 2958 w 3212"/>
                  <a:gd name="T41" fmla="*/ 381 h 648"/>
                  <a:gd name="T42" fmla="*/ 2841 w 3212"/>
                  <a:gd name="T43" fmla="*/ 439 h 648"/>
                  <a:gd name="T44" fmla="*/ 2706 w 3212"/>
                  <a:gd name="T45" fmla="*/ 491 h 648"/>
                  <a:gd name="T46" fmla="*/ 2554 w 3212"/>
                  <a:gd name="T47" fmla="*/ 536 h 648"/>
                  <a:gd name="T48" fmla="*/ 2388 w 3212"/>
                  <a:gd name="T49" fmla="*/ 575 h 648"/>
                  <a:gd name="T50" fmla="*/ 2208 w 3212"/>
                  <a:gd name="T51" fmla="*/ 606 h 648"/>
                  <a:gd name="T52" fmla="*/ 2016 w 3212"/>
                  <a:gd name="T53" fmla="*/ 629 h 648"/>
                  <a:gd name="T54" fmla="*/ 1815 w 3212"/>
                  <a:gd name="T55" fmla="*/ 644 h 648"/>
                  <a:gd name="T56" fmla="*/ 1606 w 3212"/>
                  <a:gd name="T57" fmla="*/ 648 h 648"/>
                  <a:gd name="T58" fmla="*/ 1397 w 3212"/>
                  <a:gd name="T59" fmla="*/ 644 h 648"/>
                  <a:gd name="T60" fmla="*/ 1195 w 3212"/>
                  <a:gd name="T61" fmla="*/ 629 h 648"/>
                  <a:gd name="T62" fmla="*/ 1004 w 3212"/>
                  <a:gd name="T63" fmla="*/ 606 h 648"/>
                  <a:gd name="T64" fmla="*/ 824 w 3212"/>
                  <a:gd name="T65" fmla="*/ 575 h 648"/>
                  <a:gd name="T66" fmla="*/ 658 w 3212"/>
                  <a:gd name="T67" fmla="*/ 536 h 648"/>
                  <a:gd name="T68" fmla="*/ 506 w 3212"/>
                  <a:gd name="T69" fmla="*/ 491 h 648"/>
                  <a:gd name="T70" fmla="*/ 371 w 3212"/>
                  <a:gd name="T71" fmla="*/ 439 h 648"/>
                  <a:gd name="T72" fmla="*/ 254 w 3212"/>
                  <a:gd name="T73" fmla="*/ 381 h 648"/>
                  <a:gd name="T74" fmla="*/ 157 w 3212"/>
                  <a:gd name="T75" fmla="*/ 317 h 648"/>
                  <a:gd name="T76" fmla="*/ 82 w 3212"/>
                  <a:gd name="T77" fmla="*/ 250 h 648"/>
                  <a:gd name="T78" fmla="*/ 30 w 3212"/>
                  <a:gd name="T79" fmla="*/ 179 h 648"/>
                  <a:gd name="T80" fmla="*/ 3 w 3212"/>
                  <a:gd name="T81" fmla="*/ 104 h 648"/>
                  <a:gd name="T82" fmla="*/ 3 w 3212"/>
                  <a:gd name="T83" fmla="*/ 33 h 6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12" h="648">
                    <a:moveTo>
                      <a:pt x="11" y="0"/>
                    </a:moveTo>
                    <a:lnTo>
                      <a:pt x="87" y="40"/>
                    </a:lnTo>
                    <a:lnTo>
                      <a:pt x="169" y="78"/>
                    </a:lnTo>
                    <a:lnTo>
                      <a:pt x="256" y="114"/>
                    </a:lnTo>
                    <a:lnTo>
                      <a:pt x="346" y="147"/>
                    </a:lnTo>
                    <a:lnTo>
                      <a:pt x="442" y="179"/>
                    </a:lnTo>
                    <a:lnTo>
                      <a:pt x="543" y="207"/>
                    </a:lnTo>
                    <a:lnTo>
                      <a:pt x="647" y="233"/>
                    </a:lnTo>
                    <a:lnTo>
                      <a:pt x="756" y="257"/>
                    </a:lnTo>
                    <a:lnTo>
                      <a:pt x="869" y="277"/>
                    </a:lnTo>
                    <a:lnTo>
                      <a:pt x="985" y="295"/>
                    </a:lnTo>
                    <a:lnTo>
                      <a:pt x="1103" y="310"/>
                    </a:lnTo>
                    <a:lnTo>
                      <a:pt x="1225" y="322"/>
                    </a:lnTo>
                    <a:lnTo>
                      <a:pt x="1349" y="330"/>
                    </a:lnTo>
                    <a:lnTo>
                      <a:pt x="1477" y="336"/>
                    </a:lnTo>
                    <a:lnTo>
                      <a:pt x="1606" y="338"/>
                    </a:lnTo>
                    <a:lnTo>
                      <a:pt x="1735" y="336"/>
                    </a:lnTo>
                    <a:lnTo>
                      <a:pt x="1862" y="330"/>
                    </a:lnTo>
                    <a:lnTo>
                      <a:pt x="1987" y="322"/>
                    </a:lnTo>
                    <a:lnTo>
                      <a:pt x="2109" y="310"/>
                    </a:lnTo>
                    <a:lnTo>
                      <a:pt x="2228" y="295"/>
                    </a:lnTo>
                    <a:lnTo>
                      <a:pt x="2343" y="277"/>
                    </a:lnTo>
                    <a:lnTo>
                      <a:pt x="2455" y="257"/>
                    </a:lnTo>
                    <a:lnTo>
                      <a:pt x="2564" y="233"/>
                    </a:lnTo>
                    <a:lnTo>
                      <a:pt x="2669" y="207"/>
                    </a:lnTo>
                    <a:lnTo>
                      <a:pt x="2769" y="179"/>
                    </a:lnTo>
                    <a:lnTo>
                      <a:pt x="2865" y="147"/>
                    </a:lnTo>
                    <a:lnTo>
                      <a:pt x="2957" y="114"/>
                    </a:lnTo>
                    <a:lnTo>
                      <a:pt x="3044" y="78"/>
                    </a:lnTo>
                    <a:lnTo>
                      <a:pt x="3125" y="40"/>
                    </a:lnTo>
                    <a:lnTo>
                      <a:pt x="3202" y="0"/>
                    </a:lnTo>
                    <a:lnTo>
                      <a:pt x="3209" y="33"/>
                    </a:lnTo>
                    <a:lnTo>
                      <a:pt x="3212" y="66"/>
                    </a:lnTo>
                    <a:lnTo>
                      <a:pt x="3209" y="104"/>
                    </a:lnTo>
                    <a:lnTo>
                      <a:pt x="3199" y="142"/>
                    </a:lnTo>
                    <a:lnTo>
                      <a:pt x="3182" y="179"/>
                    </a:lnTo>
                    <a:lnTo>
                      <a:pt x="3159" y="215"/>
                    </a:lnTo>
                    <a:lnTo>
                      <a:pt x="3130" y="250"/>
                    </a:lnTo>
                    <a:lnTo>
                      <a:pt x="3096" y="284"/>
                    </a:lnTo>
                    <a:lnTo>
                      <a:pt x="3055" y="317"/>
                    </a:lnTo>
                    <a:lnTo>
                      <a:pt x="3009" y="350"/>
                    </a:lnTo>
                    <a:lnTo>
                      <a:pt x="2958" y="381"/>
                    </a:lnTo>
                    <a:lnTo>
                      <a:pt x="2902" y="410"/>
                    </a:lnTo>
                    <a:lnTo>
                      <a:pt x="2841" y="439"/>
                    </a:lnTo>
                    <a:lnTo>
                      <a:pt x="2775" y="465"/>
                    </a:lnTo>
                    <a:lnTo>
                      <a:pt x="2706" y="491"/>
                    </a:lnTo>
                    <a:lnTo>
                      <a:pt x="2632" y="514"/>
                    </a:lnTo>
                    <a:lnTo>
                      <a:pt x="2554" y="536"/>
                    </a:lnTo>
                    <a:lnTo>
                      <a:pt x="2472" y="557"/>
                    </a:lnTo>
                    <a:lnTo>
                      <a:pt x="2388" y="575"/>
                    </a:lnTo>
                    <a:lnTo>
                      <a:pt x="2299" y="592"/>
                    </a:lnTo>
                    <a:lnTo>
                      <a:pt x="2208" y="606"/>
                    </a:lnTo>
                    <a:lnTo>
                      <a:pt x="2114" y="619"/>
                    </a:lnTo>
                    <a:lnTo>
                      <a:pt x="2016" y="629"/>
                    </a:lnTo>
                    <a:lnTo>
                      <a:pt x="1917" y="638"/>
                    </a:lnTo>
                    <a:lnTo>
                      <a:pt x="1815" y="644"/>
                    </a:lnTo>
                    <a:lnTo>
                      <a:pt x="1712" y="647"/>
                    </a:lnTo>
                    <a:lnTo>
                      <a:pt x="1606" y="648"/>
                    </a:lnTo>
                    <a:lnTo>
                      <a:pt x="1500" y="647"/>
                    </a:lnTo>
                    <a:lnTo>
                      <a:pt x="1397" y="644"/>
                    </a:lnTo>
                    <a:lnTo>
                      <a:pt x="1295" y="638"/>
                    </a:lnTo>
                    <a:lnTo>
                      <a:pt x="1195" y="629"/>
                    </a:lnTo>
                    <a:lnTo>
                      <a:pt x="1098" y="619"/>
                    </a:lnTo>
                    <a:lnTo>
                      <a:pt x="1004" y="606"/>
                    </a:lnTo>
                    <a:lnTo>
                      <a:pt x="912" y="592"/>
                    </a:lnTo>
                    <a:lnTo>
                      <a:pt x="824" y="575"/>
                    </a:lnTo>
                    <a:lnTo>
                      <a:pt x="739" y="557"/>
                    </a:lnTo>
                    <a:lnTo>
                      <a:pt x="658" y="536"/>
                    </a:lnTo>
                    <a:lnTo>
                      <a:pt x="580" y="514"/>
                    </a:lnTo>
                    <a:lnTo>
                      <a:pt x="506" y="491"/>
                    </a:lnTo>
                    <a:lnTo>
                      <a:pt x="436" y="465"/>
                    </a:lnTo>
                    <a:lnTo>
                      <a:pt x="371" y="439"/>
                    </a:lnTo>
                    <a:lnTo>
                      <a:pt x="310" y="410"/>
                    </a:lnTo>
                    <a:lnTo>
                      <a:pt x="254" y="381"/>
                    </a:lnTo>
                    <a:lnTo>
                      <a:pt x="203" y="350"/>
                    </a:lnTo>
                    <a:lnTo>
                      <a:pt x="157" y="317"/>
                    </a:lnTo>
                    <a:lnTo>
                      <a:pt x="116" y="284"/>
                    </a:lnTo>
                    <a:lnTo>
                      <a:pt x="82" y="250"/>
                    </a:lnTo>
                    <a:lnTo>
                      <a:pt x="53" y="215"/>
                    </a:lnTo>
                    <a:lnTo>
                      <a:pt x="30" y="179"/>
                    </a:lnTo>
                    <a:lnTo>
                      <a:pt x="13" y="142"/>
                    </a:lnTo>
                    <a:lnTo>
                      <a:pt x="3" y="104"/>
                    </a:lnTo>
                    <a:lnTo>
                      <a:pt x="0" y="66"/>
                    </a:lnTo>
                    <a:lnTo>
                      <a:pt x="3" y="3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58" name="Freeform 184"/>
              <p:cNvSpPr/>
              <p:nvPr/>
            </p:nvSpPr>
            <p:spPr bwMode="auto">
              <a:xfrm>
                <a:off x="10059988" y="2995613"/>
                <a:ext cx="463550" cy="93663"/>
              </a:xfrm>
              <a:custGeom>
                <a:gdLst>
                  <a:gd name="T0" fmla="*/ 87 w 3212"/>
                  <a:gd name="T1" fmla="*/ 40 h 647"/>
                  <a:gd name="T2" fmla="*/ 256 w 3212"/>
                  <a:gd name="T3" fmla="*/ 114 h 647"/>
                  <a:gd name="T4" fmla="*/ 442 w 3212"/>
                  <a:gd name="T5" fmla="*/ 178 h 647"/>
                  <a:gd name="T6" fmla="*/ 647 w 3212"/>
                  <a:gd name="T7" fmla="*/ 233 h 647"/>
                  <a:gd name="T8" fmla="*/ 869 w 3212"/>
                  <a:gd name="T9" fmla="*/ 277 h 647"/>
                  <a:gd name="T10" fmla="*/ 1103 w 3212"/>
                  <a:gd name="T11" fmla="*/ 310 h 647"/>
                  <a:gd name="T12" fmla="*/ 1349 w 3212"/>
                  <a:gd name="T13" fmla="*/ 330 h 647"/>
                  <a:gd name="T14" fmla="*/ 1606 w 3212"/>
                  <a:gd name="T15" fmla="*/ 337 h 647"/>
                  <a:gd name="T16" fmla="*/ 1862 w 3212"/>
                  <a:gd name="T17" fmla="*/ 330 h 647"/>
                  <a:gd name="T18" fmla="*/ 2109 w 3212"/>
                  <a:gd name="T19" fmla="*/ 310 h 647"/>
                  <a:gd name="T20" fmla="*/ 2343 w 3212"/>
                  <a:gd name="T21" fmla="*/ 277 h 647"/>
                  <a:gd name="T22" fmla="*/ 2564 w 3212"/>
                  <a:gd name="T23" fmla="*/ 233 h 647"/>
                  <a:gd name="T24" fmla="*/ 2769 w 3212"/>
                  <a:gd name="T25" fmla="*/ 178 h 647"/>
                  <a:gd name="T26" fmla="*/ 2957 w 3212"/>
                  <a:gd name="T27" fmla="*/ 114 h 647"/>
                  <a:gd name="T28" fmla="*/ 3125 w 3212"/>
                  <a:gd name="T29" fmla="*/ 40 h 647"/>
                  <a:gd name="T30" fmla="*/ 3209 w 3212"/>
                  <a:gd name="T31" fmla="*/ 33 h 647"/>
                  <a:gd name="T32" fmla="*/ 3209 w 3212"/>
                  <a:gd name="T33" fmla="*/ 104 h 647"/>
                  <a:gd name="T34" fmla="*/ 3182 w 3212"/>
                  <a:gd name="T35" fmla="*/ 178 h 647"/>
                  <a:gd name="T36" fmla="*/ 3130 w 3212"/>
                  <a:gd name="T37" fmla="*/ 250 h 647"/>
                  <a:gd name="T38" fmla="*/ 3055 w 3212"/>
                  <a:gd name="T39" fmla="*/ 317 h 647"/>
                  <a:gd name="T40" fmla="*/ 2958 w 3212"/>
                  <a:gd name="T41" fmla="*/ 380 h 647"/>
                  <a:gd name="T42" fmla="*/ 2841 w 3212"/>
                  <a:gd name="T43" fmla="*/ 438 h 647"/>
                  <a:gd name="T44" fmla="*/ 2706 w 3212"/>
                  <a:gd name="T45" fmla="*/ 490 h 647"/>
                  <a:gd name="T46" fmla="*/ 2554 w 3212"/>
                  <a:gd name="T47" fmla="*/ 535 h 647"/>
                  <a:gd name="T48" fmla="*/ 2388 w 3212"/>
                  <a:gd name="T49" fmla="*/ 574 h 647"/>
                  <a:gd name="T50" fmla="*/ 2208 w 3212"/>
                  <a:gd name="T51" fmla="*/ 605 h 647"/>
                  <a:gd name="T52" fmla="*/ 2016 w 3212"/>
                  <a:gd name="T53" fmla="*/ 628 h 647"/>
                  <a:gd name="T54" fmla="*/ 1815 w 3212"/>
                  <a:gd name="T55" fmla="*/ 643 h 647"/>
                  <a:gd name="T56" fmla="*/ 1606 w 3212"/>
                  <a:gd name="T57" fmla="*/ 647 h 647"/>
                  <a:gd name="T58" fmla="*/ 1397 w 3212"/>
                  <a:gd name="T59" fmla="*/ 643 h 647"/>
                  <a:gd name="T60" fmla="*/ 1195 w 3212"/>
                  <a:gd name="T61" fmla="*/ 628 h 647"/>
                  <a:gd name="T62" fmla="*/ 1004 w 3212"/>
                  <a:gd name="T63" fmla="*/ 605 h 647"/>
                  <a:gd name="T64" fmla="*/ 824 w 3212"/>
                  <a:gd name="T65" fmla="*/ 574 h 647"/>
                  <a:gd name="T66" fmla="*/ 658 w 3212"/>
                  <a:gd name="T67" fmla="*/ 535 h 647"/>
                  <a:gd name="T68" fmla="*/ 506 w 3212"/>
                  <a:gd name="T69" fmla="*/ 490 h 647"/>
                  <a:gd name="T70" fmla="*/ 371 w 3212"/>
                  <a:gd name="T71" fmla="*/ 438 h 647"/>
                  <a:gd name="T72" fmla="*/ 254 w 3212"/>
                  <a:gd name="T73" fmla="*/ 380 h 647"/>
                  <a:gd name="T74" fmla="*/ 157 w 3212"/>
                  <a:gd name="T75" fmla="*/ 317 h 647"/>
                  <a:gd name="T76" fmla="*/ 82 w 3212"/>
                  <a:gd name="T77" fmla="*/ 250 h 647"/>
                  <a:gd name="T78" fmla="*/ 30 w 3212"/>
                  <a:gd name="T79" fmla="*/ 178 h 647"/>
                  <a:gd name="T80" fmla="*/ 3 w 3212"/>
                  <a:gd name="T81" fmla="*/ 104 h 647"/>
                  <a:gd name="T82" fmla="*/ 3 w 3212"/>
                  <a:gd name="T83" fmla="*/ 33 h 6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12" h="647">
                    <a:moveTo>
                      <a:pt x="11" y="0"/>
                    </a:moveTo>
                    <a:lnTo>
                      <a:pt x="87" y="40"/>
                    </a:lnTo>
                    <a:lnTo>
                      <a:pt x="169" y="78"/>
                    </a:lnTo>
                    <a:lnTo>
                      <a:pt x="256" y="114"/>
                    </a:lnTo>
                    <a:lnTo>
                      <a:pt x="346" y="147"/>
                    </a:lnTo>
                    <a:lnTo>
                      <a:pt x="442" y="178"/>
                    </a:lnTo>
                    <a:lnTo>
                      <a:pt x="543" y="207"/>
                    </a:lnTo>
                    <a:lnTo>
                      <a:pt x="647" y="233"/>
                    </a:lnTo>
                    <a:lnTo>
                      <a:pt x="756" y="257"/>
                    </a:lnTo>
                    <a:lnTo>
                      <a:pt x="869" y="277"/>
                    </a:lnTo>
                    <a:lnTo>
                      <a:pt x="985" y="295"/>
                    </a:lnTo>
                    <a:lnTo>
                      <a:pt x="1103" y="310"/>
                    </a:lnTo>
                    <a:lnTo>
                      <a:pt x="1225" y="322"/>
                    </a:lnTo>
                    <a:lnTo>
                      <a:pt x="1349" y="330"/>
                    </a:lnTo>
                    <a:lnTo>
                      <a:pt x="1477" y="335"/>
                    </a:lnTo>
                    <a:lnTo>
                      <a:pt x="1606" y="337"/>
                    </a:lnTo>
                    <a:lnTo>
                      <a:pt x="1735" y="335"/>
                    </a:lnTo>
                    <a:lnTo>
                      <a:pt x="1862" y="330"/>
                    </a:lnTo>
                    <a:lnTo>
                      <a:pt x="1987" y="322"/>
                    </a:lnTo>
                    <a:lnTo>
                      <a:pt x="2109" y="310"/>
                    </a:lnTo>
                    <a:lnTo>
                      <a:pt x="2228" y="295"/>
                    </a:lnTo>
                    <a:lnTo>
                      <a:pt x="2343" y="277"/>
                    </a:lnTo>
                    <a:lnTo>
                      <a:pt x="2455" y="257"/>
                    </a:lnTo>
                    <a:lnTo>
                      <a:pt x="2564" y="233"/>
                    </a:lnTo>
                    <a:lnTo>
                      <a:pt x="2669" y="207"/>
                    </a:lnTo>
                    <a:lnTo>
                      <a:pt x="2769" y="178"/>
                    </a:lnTo>
                    <a:lnTo>
                      <a:pt x="2865" y="147"/>
                    </a:lnTo>
                    <a:lnTo>
                      <a:pt x="2957" y="114"/>
                    </a:lnTo>
                    <a:lnTo>
                      <a:pt x="3044" y="78"/>
                    </a:lnTo>
                    <a:lnTo>
                      <a:pt x="3125" y="40"/>
                    </a:lnTo>
                    <a:lnTo>
                      <a:pt x="3202" y="0"/>
                    </a:lnTo>
                    <a:lnTo>
                      <a:pt x="3209" y="33"/>
                    </a:lnTo>
                    <a:lnTo>
                      <a:pt x="3212" y="66"/>
                    </a:lnTo>
                    <a:lnTo>
                      <a:pt x="3209" y="104"/>
                    </a:lnTo>
                    <a:lnTo>
                      <a:pt x="3199" y="142"/>
                    </a:lnTo>
                    <a:lnTo>
                      <a:pt x="3182" y="178"/>
                    </a:lnTo>
                    <a:lnTo>
                      <a:pt x="3159" y="215"/>
                    </a:lnTo>
                    <a:lnTo>
                      <a:pt x="3130" y="250"/>
                    </a:lnTo>
                    <a:lnTo>
                      <a:pt x="3096" y="284"/>
                    </a:lnTo>
                    <a:lnTo>
                      <a:pt x="3055" y="317"/>
                    </a:lnTo>
                    <a:lnTo>
                      <a:pt x="3009" y="349"/>
                    </a:lnTo>
                    <a:lnTo>
                      <a:pt x="2958" y="380"/>
                    </a:lnTo>
                    <a:lnTo>
                      <a:pt x="2902" y="409"/>
                    </a:lnTo>
                    <a:lnTo>
                      <a:pt x="2841" y="438"/>
                    </a:lnTo>
                    <a:lnTo>
                      <a:pt x="2775" y="464"/>
                    </a:lnTo>
                    <a:lnTo>
                      <a:pt x="2706" y="490"/>
                    </a:lnTo>
                    <a:lnTo>
                      <a:pt x="2632" y="513"/>
                    </a:lnTo>
                    <a:lnTo>
                      <a:pt x="2554" y="535"/>
                    </a:lnTo>
                    <a:lnTo>
                      <a:pt x="2472" y="556"/>
                    </a:lnTo>
                    <a:lnTo>
                      <a:pt x="2388" y="574"/>
                    </a:lnTo>
                    <a:lnTo>
                      <a:pt x="2299" y="591"/>
                    </a:lnTo>
                    <a:lnTo>
                      <a:pt x="2208" y="605"/>
                    </a:lnTo>
                    <a:lnTo>
                      <a:pt x="2114" y="618"/>
                    </a:lnTo>
                    <a:lnTo>
                      <a:pt x="2016" y="628"/>
                    </a:lnTo>
                    <a:lnTo>
                      <a:pt x="1917" y="637"/>
                    </a:lnTo>
                    <a:lnTo>
                      <a:pt x="1815" y="643"/>
                    </a:lnTo>
                    <a:lnTo>
                      <a:pt x="1712" y="646"/>
                    </a:lnTo>
                    <a:lnTo>
                      <a:pt x="1606" y="647"/>
                    </a:lnTo>
                    <a:lnTo>
                      <a:pt x="1500" y="646"/>
                    </a:lnTo>
                    <a:lnTo>
                      <a:pt x="1397" y="643"/>
                    </a:lnTo>
                    <a:lnTo>
                      <a:pt x="1295" y="637"/>
                    </a:lnTo>
                    <a:lnTo>
                      <a:pt x="1195" y="628"/>
                    </a:lnTo>
                    <a:lnTo>
                      <a:pt x="1098" y="618"/>
                    </a:lnTo>
                    <a:lnTo>
                      <a:pt x="1004" y="605"/>
                    </a:lnTo>
                    <a:lnTo>
                      <a:pt x="912" y="591"/>
                    </a:lnTo>
                    <a:lnTo>
                      <a:pt x="824" y="574"/>
                    </a:lnTo>
                    <a:lnTo>
                      <a:pt x="739" y="556"/>
                    </a:lnTo>
                    <a:lnTo>
                      <a:pt x="658" y="535"/>
                    </a:lnTo>
                    <a:lnTo>
                      <a:pt x="580" y="513"/>
                    </a:lnTo>
                    <a:lnTo>
                      <a:pt x="506" y="490"/>
                    </a:lnTo>
                    <a:lnTo>
                      <a:pt x="436" y="464"/>
                    </a:lnTo>
                    <a:lnTo>
                      <a:pt x="371" y="438"/>
                    </a:lnTo>
                    <a:lnTo>
                      <a:pt x="310" y="409"/>
                    </a:lnTo>
                    <a:lnTo>
                      <a:pt x="254" y="380"/>
                    </a:lnTo>
                    <a:lnTo>
                      <a:pt x="203" y="349"/>
                    </a:lnTo>
                    <a:lnTo>
                      <a:pt x="157" y="317"/>
                    </a:lnTo>
                    <a:lnTo>
                      <a:pt x="116" y="284"/>
                    </a:lnTo>
                    <a:lnTo>
                      <a:pt x="82" y="250"/>
                    </a:lnTo>
                    <a:lnTo>
                      <a:pt x="53" y="215"/>
                    </a:lnTo>
                    <a:lnTo>
                      <a:pt x="30" y="178"/>
                    </a:lnTo>
                    <a:lnTo>
                      <a:pt x="13" y="142"/>
                    </a:lnTo>
                    <a:lnTo>
                      <a:pt x="3" y="104"/>
                    </a:lnTo>
                    <a:lnTo>
                      <a:pt x="0" y="66"/>
                    </a:lnTo>
                    <a:lnTo>
                      <a:pt x="3" y="3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59" name="Freeform 185"/>
              <p:cNvSpPr/>
              <p:nvPr/>
            </p:nvSpPr>
            <p:spPr bwMode="auto">
              <a:xfrm>
                <a:off x="10059988" y="3074988"/>
                <a:ext cx="463550" cy="92075"/>
              </a:xfrm>
              <a:custGeom>
                <a:gdLst>
                  <a:gd name="T0" fmla="*/ 87 w 3212"/>
                  <a:gd name="T1" fmla="*/ 40 h 647"/>
                  <a:gd name="T2" fmla="*/ 256 w 3212"/>
                  <a:gd name="T3" fmla="*/ 113 h 647"/>
                  <a:gd name="T4" fmla="*/ 442 w 3212"/>
                  <a:gd name="T5" fmla="*/ 178 h 647"/>
                  <a:gd name="T6" fmla="*/ 647 w 3212"/>
                  <a:gd name="T7" fmla="*/ 233 h 647"/>
                  <a:gd name="T8" fmla="*/ 869 w 3212"/>
                  <a:gd name="T9" fmla="*/ 277 h 647"/>
                  <a:gd name="T10" fmla="*/ 1103 w 3212"/>
                  <a:gd name="T11" fmla="*/ 310 h 647"/>
                  <a:gd name="T12" fmla="*/ 1349 w 3212"/>
                  <a:gd name="T13" fmla="*/ 330 h 647"/>
                  <a:gd name="T14" fmla="*/ 1606 w 3212"/>
                  <a:gd name="T15" fmla="*/ 337 h 647"/>
                  <a:gd name="T16" fmla="*/ 1862 w 3212"/>
                  <a:gd name="T17" fmla="*/ 330 h 647"/>
                  <a:gd name="T18" fmla="*/ 2109 w 3212"/>
                  <a:gd name="T19" fmla="*/ 310 h 647"/>
                  <a:gd name="T20" fmla="*/ 2343 w 3212"/>
                  <a:gd name="T21" fmla="*/ 277 h 647"/>
                  <a:gd name="T22" fmla="*/ 2564 w 3212"/>
                  <a:gd name="T23" fmla="*/ 233 h 647"/>
                  <a:gd name="T24" fmla="*/ 2769 w 3212"/>
                  <a:gd name="T25" fmla="*/ 178 h 647"/>
                  <a:gd name="T26" fmla="*/ 2957 w 3212"/>
                  <a:gd name="T27" fmla="*/ 113 h 647"/>
                  <a:gd name="T28" fmla="*/ 3125 w 3212"/>
                  <a:gd name="T29" fmla="*/ 40 h 647"/>
                  <a:gd name="T30" fmla="*/ 3209 w 3212"/>
                  <a:gd name="T31" fmla="*/ 32 h 647"/>
                  <a:gd name="T32" fmla="*/ 3209 w 3212"/>
                  <a:gd name="T33" fmla="*/ 103 h 647"/>
                  <a:gd name="T34" fmla="*/ 3182 w 3212"/>
                  <a:gd name="T35" fmla="*/ 178 h 647"/>
                  <a:gd name="T36" fmla="*/ 3130 w 3212"/>
                  <a:gd name="T37" fmla="*/ 249 h 647"/>
                  <a:gd name="T38" fmla="*/ 3055 w 3212"/>
                  <a:gd name="T39" fmla="*/ 316 h 647"/>
                  <a:gd name="T40" fmla="*/ 2958 w 3212"/>
                  <a:gd name="T41" fmla="*/ 379 h 647"/>
                  <a:gd name="T42" fmla="*/ 2841 w 3212"/>
                  <a:gd name="T43" fmla="*/ 437 h 647"/>
                  <a:gd name="T44" fmla="*/ 2706 w 3212"/>
                  <a:gd name="T45" fmla="*/ 489 h 647"/>
                  <a:gd name="T46" fmla="*/ 2554 w 3212"/>
                  <a:gd name="T47" fmla="*/ 535 h 647"/>
                  <a:gd name="T48" fmla="*/ 2388 w 3212"/>
                  <a:gd name="T49" fmla="*/ 574 h 647"/>
                  <a:gd name="T50" fmla="*/ 2208 w 3212"/>
                  <a:gd name="T51" fmla="*/ 605 h 647"/>
                  <a:gd name="T52" fmla="*/ 2016 w 3212"/>
                  <a:gd name="T53" fmla="*/ 628 h 647"/>
                  <a:gd name="T54" fmla="*/ 1815 w 3212"/>
                  <a:gd name="T55" fmla="*/ 642 h 647"/>
                  <a:gd name="T56" fmla="*/ 1606 w 3212"/>
                  <a:gd name="T57" fmla="*/ 647 h 647"/>
                  <a:gd name="T58" fmla="*/ 1397 w 3212"/>
                  <a:gd name="T59" fmla="*/ 642 h 647"/>
                  <a:gd name="T60" fmla="*/ 1195 w 3212"/>
                  <a:gd name="T61" fmla="*/ 628 h 647"/>
                  <a:gd name="T62" fmla="*/ 1004 w 3212"/>
                  <a:gd name="T63" fmla="*/ 605 h 647"/>
                  <a:gd name="T64" fmla="*/ 824 w 3212"/>
                  <a:gd name="T65" fmla="*/ 574 h 647"/>
                  <a:gd name="T66" fmla="*/ 658 w 3212"/>
                  <a:gd name="T67" fmla="*/ 535 h 647"/>
                  <a:gd name="T68" fmla="*/ 506 w 3212"/>
                  <a:gd name="T69" fmla="*/ 489 h 647"/>
                  <a:gd name="T70" fmla="*/ 371 w 3212"/>
                  <a:gd name="T71" fmla="*/ 437 h 647"/>
                  <a:gd name="T72" fmla="*/ 254 w 3212"/>
                  <a:gd name="T73" fmla="*/ 379 h 647"/>
                  <a:gd name="T74" fmla="*/ 157 w 3212"/>
                  <a:gd name="T75" fmla="*/ 316 h 647"/>
                  <a:gd name="T76" fmla="*/ 82 w 3212"/>
                  <a:gd name="T77" fmla="*/ 249 h 647"/>
                  <a:gd name="T78" fmla="*/ 30 w 3212"/>
                  <a:gd name="T79" fmla="*/ 178 h 647"/>
                  <a:gd name="T80" fmla="*/ 3 w 3212"/>
                  <a:gd name="T81" fmla="*/ 103 h 647"/>
                  <a:gd name="T82" fmla="*/ 3 w 3212"/>
                  <a:gd name="T83" fmla="*/ 32 h 6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12" h="647">
                    <a:moveTo>
                      <a:pt x="11" y="0"/>
                    </a:moveTo>
                    <a:lnTo>
                      <a:pt x="87" y="40"/>
                    </a:lnTo>
                    <a:lnTo>
                      <a:pt x="169" y="78"/>
                    </a:lnTo>
                    <a:lnTo>
                      <a:pt x="256" y="113"/>
                    </a:lnTo>
                    <a:lnTo>
                      <a:pt x="346" y="147"/>
                    </a:lnTo>
                    <a:lnTo>
                      <a:pt x="442" y="178"/>
                    </a:lnTo>
                    <a:lnTo>
                      <a:pt x="543" y="207"/>
                    </a:lnTo>
                    <a:lnTo>
                      <a:pt x="647" y="233"/>
                    </a:lnTo>
                    <a:lnTo>
                      <a:pt x="756" y="257"/>
                    </a:lnTo>
                    <a:lnTo>
                      <a:pt x="869" y="277"/>
                    </a:lnTo>
                    <a:lnTo>
                      <a:pt x="985" y="295"/>
                    </a:lnTo>
                    <a:lnTo>
                      <a:pt x="1103" y="310"/>
                    </a:lnTo>
                    <a:lnTo>
                      <a:pt x="1225" y="322"/>
                    </a:lnTo>
                    <a:lnTo>
                      <a:pt x="1349" y="330"/>
                    </a:lnTo>
                    <a:lnTo>
                      <a:pt x="1477" y="335"/>
                    </a:lnTo>
                    <a:lnTo>
                      <a:pt x="1606" y="337"/>
                    </a:lnTo>
                    <a:lnTo>
                      <a:pt x="1735" y="335"/>
                    </a:lnTo>
                    <a:lnTo>
                      <a:pt x="1862" y="330"/>
                    </a:lnTo>
                    <a:lnTo>
                      <a:pt x="1987" y="322"/>
                    </a:lnTo>
                    <a:lnTo>
                      <a:pt x="2109" y="310"/>
                    </a:lnTo>
                    <a:lnTo>
                      <a:pt x="2228" y="295"/>
                    </a:lnTo>
                    <a:lnTo>
                      <a:pt x="2343" y="277"/>
                    </a:lnTo>
                    <a:lnTo>
                      <a:pt x="2455" y="257"/>
                    </a:lnTo>
                    <a:lnTo>
                      <a:pt x="2564" y="233"/>
                    </a:lnTo>
                    <a:lnTo>
                      <a:pt x="2669" y="207"/>
                    </a:lnTo>
                    <a:lnTo>
                      <a:pt x="2769" y="178"/>
                    </a:lnTo>
                    <a:lnTo>
                      <a:pt x="2865" y="147"/>
                    </a:lnTo>
                    <a:lnTo>
                      <a:pt x="2957" y="113"/>
                    </a:lnTo>
                    <a:lnTo>
                      <a:pt x="3044" y="78"/>
                    </a:lnTo>
                    <a:lnTo>
                      <a:pt x="3125" y="40"/>
                    </a:lnTo>
                    <a:lnTo>
                      <a:pt x="3202" y="0"/>
                    </a:lnTo>
                    <a:lnTo>
                      <a:pt x="3209" y="32"/>
                    </a:lnTo>
                    <a:lnTo>
                      <a:pt x="3212" y="65"/>
                    </a:lnTo>
                    <a:lnTo>
                      <a:pt x="3209" y="103"/>
                    </a:lnTo>
                    <a:lnTo>
                      <a:pt x="3199" y="141"/>
                    </a:lnTo>
                    <a:lnTo>
                      <a:pt x="3182" y="178"/>
                    </a:lnTo>
                    <a:lnTo>
                      <a:pt x="3159" y="214"/>
                    </a:lnTo>
                    <a:lnTo>
                      <a:pt x="3130" y="249"/>
                    </a:lnTo>
                    <a:lnTo>
                      <a:pt x="3096" y="283"/>
                    </a:lnTo>
                    <a:lnTo>
                      <a:pt x="3055" y="316"/>
                    </a:lnTo>
                    <a:lnTo>
                      <a:pt x="3009" y="348"/>
                    </a:lnTo>
                    <a:lnTo>
                      <a:pt x="2958" y="379"/>
                    </a:lnTo>
                    <a:lnTo>
                      <a:pt x="2902" y="409"/>
                    </a:lnTo>
                    <a:lnTo>
                      <a:pt x="2841" y="437"/>
                    </a:lnTo>
                    <a:lnTo>
                      <a:pt x="2775" y="464"/>
                    </a:lnTo>
                    <a:lnTo>
                      <a:pt x="2706" y="489"/>
                    </a:lnTo>
                    <a:lnTo>
                      <a:pt x="2632" y="513"/>
                    </a:lnTo>
                    <a:lnTo>
                      <a:pt x="2554" y="535"/>
                    </a:lnTo>
                    <a:lnTo>
                      <a:pt x="2472" y="555"/>
                    </a:lnTo>
                    <a:lnTo>
                      <a:pt x="2388" y="574"/>
                    </a:lnTo>
                    <a:lnTo>
                      <a:pt x="2299" y="590"/>
                    </a:lnTo>
                    <a:lnTo>
                      <a:pt x="2208" y="605"/>
                    </a:lnTo>
                    <a:lnTo>
                      <a:pt x="2114" y="618"/>
                    </a:lnTo>
                    <a:lnTo>
                      <a:pt x="2016" y="628"/>
                    </a:lnTo>
                    <a:lnTo>
                      <a:pt x="1917" y="636"/>
                    </a:lnTo>
                    <a:lnTo>
                      <a:pt x="1815" y="642"/>
                    </a:lnTo>
                    <a:lnTo>
                      <a:pt x="1712" y="646"/>
                    </a:lnTo>
                    <a:lnTo>
                      <a:pt x="1606" y="647"/>
                    </a:lnTo>
                    <a:lnTo>
                      <a:pt x="1500" y="646"/>
                    </a:lnTo>
                    <a:lnTo>
                      <a:pt x="1397" y="642"/>
                    </a:lnTo>
                    <a:lnTo>
                      <a:pt x="1295" y="636"/>
                    </a:lnTo>
                    <a:lnTo>
                      <a:pt x="1195" y="628"/>
                    </a:lnTo>
                    <a:lnTo>
                      <a:pt x="1098" y="618"/>
                    </a:lnTo>
                    <a:lnTo>
                      <a:pt x="1004" y="605"/>
                    </a:lnTo>
                    <a:lnTo>
                      <a:pt x="912" y="590"/>
                    </a:lnTo>
                    <a:lnTo>
                      <a:pt x="824" y="574"/>
                    </a:lnTo>
                    <a:lnTo>
                      <a:pt x="739" y="555"/>
                    </a:lnTo>
                    <a:lnTo>
                      <a:pt x="658" y="535"/>
                    </a:lnTo>
                    <a:lnTo>
                      <a:pt x="580" y="513"/>
                    </a:lnTo>
                    <a:lnTo>
                      <a:pt x="506" y="489"/>
                    </a:lnTo>
                    <a:lnTo>
                      <a:pt x="436" y="464"/>
                    </a:lnTo>
                    <a:lnTo>
                      <a:pt x="371" y="437"/>
                    </a:lnTo>
                    <a:lnTo>
                      <a:pt x="310" y="409"/>
                    </a:lnTo>
                    <a:lnTo>
                      <a:pt x="254" y="379"/>
                    </a:lnTo>
                    <a:lnTo>
                      <a:pt x="203" y="348"/>
                    </a:lnTo>
                    <a:lnTo>
                      <a:pt x="157" y="316"/>
                    </a:lnTo>
                    <a:lnTo>
                      <a:pt x="116" y="283"/>
                    </a:lnTo>
                    <a:lnTo>
                      <a:pt x="82" y="249"/>
                    </a:lnTo>
                    <a:lnTo>
                      <a:pt x="53" y="214"/>
                    </a:lnTo>
                    <a:lnTo>
                      <a:pt x="30" y="178"/>
                    </a:lnTo>
                    <a:lnTo>
                      <a:pt x="13" y="141"/>
                    </a:lnTo>
                    <a:lnTo>
                      <a:pt x="3" y="103"/>
                    </a:lnTo>
                    <a:lnTo>
                      <a:pt x="0" y="65"/>
                    </a:lnTo>
                    <a:lnTo>
                      <a:pt x="3" y="3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  <p:sp>
          <p:nvSpPr>
            <p:cNvPr id="55" name="Freeform 66"/>
            <p:cNvSpPr>
              <a:spLocks noEditPoints="1"/>
            </p:cNvSpPr>
            <p:nvPr/>
          </p:nvSpPr>
          <p:spPr bwMode="auto">
            <a:xfrm>
              <a:off x="4427366" y="4887974"/>
              <a:ext cx="646580" cy="644254"/>
            </a:xfrm>
            <a:custGeom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836427" y="3446999"/>
            <a:ext cx="1904907" cy="1762649"/>
            <a:chOff x="5917983" y="4081373"/>
            <a:chExt cx="2472901" cy="2288225"/>
          </a:xfrm>
        </p:grpSpPr>
        <p:grpSp>
          <p:nvGrpSpPr>
            <p:cNvPr id="66" name="Group 86"/>
            <p:cNvGrpSpPr/>
            <p:nvPr/>
          </p:nvGrpSpPr>
          <p:grpSpPr>
            <a:xfrm rot="5400000">
              <a:off x="5998311" y="4001045"/>
              <a:ext cx="2288225" cy="2448882"/>
              <a:chOff x="4346678" y="2157124"/>
              <a:chExt cx="3686802" cy="3945653"/>
            </a:xfrm>
          </p:grpSpPr>
          <p:sp>
            <p:nvSpPr>
              <p:cNvPr id="78" name="Freeform 5"/>
              <p:cNvSpPr/>
              <p:nvPr/>
            </p:nvSpPr>
            <p:spPr bwMode="auto">
              <a:xfrm rot="5400000">
                <a:off x="4256776" y="2320793"/>
                <a:ext cx="3940374" cy="3613035"/>
              </a:xfrm>
              <a:custGeom>
                <a:gdLst>
                  <a:gd name="T0" fmla="*/ 892 w 945"/>
                  <a:gd name="T1" fmla="*/ 54 h 866"/>
                  <a:gd name="T2" fmla="*/ 762 w 945"/>
                  <a:gd name="T3" fmla="*/ 0 h 866"/>
                  <a:gd name="T4" fmla="*/ 636 w 945"/>
                  <a:gd name="T5" fmla="*/ 52 h 866"/>
                  <a:gd name="T6" fmla="*/ 576 w 945"/>
                  <a:gd name="T7" fmla="*/ 219 h 866"/>
                  <a:gd name="T8" fmla="*/ 462 w 945"/>
                  <a:gd name="T9" fmla="*/ 421 h 866"/>
                  <a:gd name="T10" fmla="*/ 193 w 945"/>
                  <a:gd name="T11" fmla="*/ 501 h 866"/>
                  <a:gd name="T12" fmla="*/ 183 w 945"/>
                  <a:gd name="T13" fmla="*/ 501 h 866"/>
                  <a:gd name="T14" fmla="*/ 54 w 945"/>
                  <a:gd name="T15" fmla="*/ 554 h 866"/>
                  <a:gd name="T16" fmla="*/ 0 w 945"/>
                  <a:gd name="T17" fmla="*/ 683 h 866"/>
                  <a:gd name="T18" fmla="*/ 54 w 945"/>
                  <a:gd name="T19" fmla="*/ 812 h 866"/>
                  <a:gd name="T20" fmla="*/ 183 w 945"/>
                  <a:gd name="T21" fmla="*/ 866 h 866"/>
                  <a:gd name="T22" fmla="*/ 310 w 945"/>
                  <a:gd name="T23" fmla="*/ 815 h 866"/>
                  <a:gd name="T24" fmla="*/ 349 w 945"/>
                  <a:gd name="T25" fmla="*/ 758 h 866"/>
                  <a:gd name="T26" fmla="*/ 371 w 945"/>
                  <a:gd name="T27" fmla="*/ 637 h 866"/>
                  <a:gd name="T28" fmla="*/ 483 w 945"/>
                  <a:gd name="T29" fmla="*/ 445 h 866"/>
                  <a:gd name="T30" fmla="*/ 762 w 945"/>
                  <a:gd name="T31" fmla="*/ 366 h 866"/>
                  <a:gd name="T32" fmla="*/ 892 w 945"/>
                  <a:gd name="T33" fmla="*/ 312 h 866"/>
                  <a:gd name="T34" fmla="*/ 945 w 945"/>
                  <a:gd name="T35" fmla="*/ 183 h 866"/>
                  <a:gd name="T36" fmla="*/ 892 w 945"/>
                  <a:gd name="T37" fmla="*/ 54 h 8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4" h="865">
                    <a:moveTo>
                      <a:pt x="892" y="54"/>
                    </a:moveTo>
                    <a:cubicBezTo>
                      <a:pt x="858" y="21"/>
                      <a:pt x="813" y="0"/>
                      <a:pt x="762" y="0"/>
                    </a:cubicBezTo>
                    <a:cubicBezTo>
                      <a:pt x="713" y="0"/>
                      <a:pt x="668" y="20"/>
                      <a:pt x="636" y="52"/>
                    </a:cubicBezTo>
                    <a:cubicBezTo>
                      <a:pt x="574" y="111"/>
                      <a:pt x="583" y="176"/>
                      <a:pt x="576" y="219"/>
                    </a:cubicBezTo>
                    <a:cubicBezTo>
                      <a:pt x="562" y="300"/>
                      <a:pt x="521" y="370"/>
                      <a:pt x="462" y="421"/>
                    </a:cubicBezTo>
                    <a:cubicBezTo>
                      <a:pt x="375" y="496"/>
                      <a:pt x="289" y="506"/>
                      <a:pt x="193" y="501"/>
                    </a:cubicBezTo>
                    <a:cubicBezTo>
                      <a:pt x="189" y="501"/>
                      <a:pt x="186" y="501"/>
                      <a:pt x="183" y="501"/>
                    </a:cubicBezTo>
                    <a:cubicBezTo>
                      <a:pt x="132" y="501"/>
                      <a:pt x="87" y="521"/>
                      <a:pt x="54" y="554"/>
                    </a:cubicBezTo>
                    <a:cubicBezTo>
                      <a:pt x="21" y="587"/>
                      <a:pt x="0" y="633"/>
                      <a:pt x="0" y="683"/>
                    </a:cubicBezTo>
                    <a:cubicBezTo>
                      <a:pt x="0" y="734"/>
                      <a:pt x="21" y="779"/>
                      <a:pt x="54" y="812"/>
                    </a:cubicBezTo>
                    <a:cubicBezTo>
                      <a:pt x="87" y="845"/>
                      <a:pt x="132" y="866"/>
                      <a:pt x="183" y="866"/>
                    </a:cubicBezTo>
                    <a:cubicBezTo>
                      <a:pt x="232" y="866"/>
                      <a:pt x="277" y="846"/>
                      <a:pt x="310" y="815"/>
                    </a:cubicBezTo>
                    <a:cubicBezTo>
                      <a:pt x="326" y="799"/>
                      <a:pt x="340" y="779"/>
                      <a:pt x="349" y="758"/>
                    </a:cubicBezTo>
                    <a:cubicBezTo>
                      <a:pt x="370" y="712"/>
                      <a:pt x="362" y="687"/>
                      <a:pt x="371" y="637"/>
                    </a:cubicBezTo>
                    <a:cubicBezTo>
                      <a:pt x="386" y="561"/>
                      <a:pt x="427" y="494"/>
                      <a:pt x="483" y="445"/>
                    </a:cubicBezTo>
                    <a:cubicBezTo>
                      <a:pt x="604" y="341"/>
                      <a:pt x="730" y="366"/>
                      <a:pt x="762" y="366"/>
                    </a:cubicBezTo>
                    <a:cubicBezTo>
                      <a:pt x="813" y="366"/>
                      <a:pt x="858" y="345"/>
                      <a:pt x="892" y="312"/>
                    </a:cubicBezTo>
                    <a:cubicBezTo>
                      <a:pt x="925" y="279"/>
                      <a:pt x="945" y="234"/>
                      <a:pt x="945" y="183"/>
                    </a:cubicBezTo>
                    <a:cubicBezTo>
                      <a:pt x="945" y="133"/>
                      <a:pt x="925" y="87"/>
                      <a:pt x="892" y="5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grpSp>
            <p:nvGrpSpPr>
              <p:cNvPr id="79" name="Group 90"/>
              <p:cNvGrpSpPr/>
              <p:nvPr/>
            </p:nvGrpSpPr>
            <p:grpSpPr>
              <a:xfrm>
                <a:off x="4346678" y="2162403"/>
                <a:ext cx="3607756" cy="3940374"/>
                <a:chOff x="4346678" y="2162403"/>
                <a:chExt cx="3607756" cy="3940374"/>
              </a:xfrm>
            </p:grpSpPr>
            <p:sp>
              <p:nvSpPr>
                <p:cNvPr id="80" name="Oval 6"/>
                <p:cNvSpPr>
                  <a:spLocks noChangeArrowheads="1"/>
                </p:cNvSpPr>
                <p:nvPr/>
              </p:nvSpPr>
              <p:spPr bwMode="auto">
                <a:xfrm rot="5400000">
                  <a:off x="6432137" y="4580480"/>
                  <a:ext cx="1522297" cy="152229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  <p:sp>
              <p:nvSpPr>
                <p:cNvPr id="81" name="Freeform 7"/>
                <p:cNvSpPr/>
                <p:nvPr/>
              </p:nvSpPr>
              <p:spPr bwMode="auto">
                <a:xfrm rot="5400000">
                  <a:off x="5022472" y="3061702"/>
                  <a:ext cx="2250888" cy="2145294"/>
                </a:xfrm>
                <a:custGeom>
                  <a:gdLst>
                    <a:gd name="T0" fmla="*/ 540 w 540"/>
                    <a:gd name="T1" fmla="*/ 188 h 514"/>
                    <a:gd name="T2" fmla="*/ 163 w 540"/>
                    <a:gd name="T3" fmla="*/ 514 h 514"/>
                    <a:gd name="T4" fmla="*/ 0 w 540"/>
                    <a:gd name="T5" fmla="*/ 325 h 514"/>
                    <a:gd name="T6" fmla="*/ 377 w 540"/>
                    <a:gd name="T7" fmla="*/ 0 h 514"/>
                    <a:gd name="T8" fmla="*/ 540 w 540"/>
                    <a:gd name="T9" fmla="*/ 188 h 5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0" h="514">
                      <a:moveTo>
                        <a:pt x="540" y="188"/>
                      </a:moveTo>
                      <a:cubicBezTo>
                        <a:pt x="344" y="167"/>
                        <a:pt x="170" y="317"/>
                        <a:pt x="163" y="514"/>
                      </a:cubicBezTo>
                      <a:cubicBezTo>
                        <a:pt x="0" y="325"/>
                        <a:pt x="0" y="325"/>
                        <a:pt x="0" y="325"/>
                      </a:cubicBezTo>
                      <a:cubicBezTo>
                        <a:pt x="196" y="347"/>
                        <a:pt x="370" y="197"/>
                        <a:pt x="377" y="0"/>
                      </a:cubicBezTo>
                      <a:lnTo>
                        <a:pt x="540" y="18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  <p:sp>
              <p:nvSpPr>
                <p:cNvPr id="82" name="Oval 8"/>
                <p:cNvSpPr>
                  <a:spLocks noChangeArrowheads="1"/>
                </p:cNvSpPr>
                <p:nvPr/>
              </p:nvSpPr>
              <p:spPr bwMode="auto">
                <a:xfrm rot="5400000">
                  <a:off x="4344918" y="2164163"/>
                  <a:ext cx="1525817" cy="152229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endParaRPr>
                </a:p>
              </p:txBody>
            </p:sp>
          </p:grpSp>
        </p:grpSp>
        <p:sp>
          <p:nvSpPr>
            <p:cNvPr id="67" name="Oval 9"/>
            <p:cNvSpPr>
              <a:spLocks noChangeArrowheads="1"/>
            </p:cNvSpPr>
            <p:nvPr/>
          </p:nvSpPr>
          <p:spPr bwMode="auto">
            <a:xfrm>
              <a:off x="6006457" y="5463102"/>
              <a:ext cx="765685" cy="766777"/>
            </a:xfrm>
            <a:prstGeom prst="ellipse">
              <a:avLst/>
            </a:prstGeom>
            <a:solidFill>
              <a:srgbClr val="AA78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68" name="Oval 10"/>
            <p:cNvSpPr>
              <a:spLocks noChangeArrowheads="1"/>
            </p:cNvSpPr>
            <p:nvPr/>
          </p:nvSpPr>
          <p:spPr bwMode="auto">
            <a:xfrm>
              <a:off x="7507244" y="4163130"/>
              <a:ext cx="765685" cy="766777"/>
            </a:xfrm>
            <a:prstGeom prst="ellipse">
              <a:avLst/>
            </a:prstGeom>
            <a:solidFill>
              <a:srgbClr val="AA78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cxnSp>
          <p:nvCxnSpPr>
            <p:cNvPr id="69" name="Straight Connector 101"/>
            <p:cNvCxnSpPr/>
            <p:nvPr/>
          </p:nvCxnSpPr>
          <p:spPr>
            <a:xfrm>
              <a:off x="7085959" y="5881075"/>
              <a:ext cx="13049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118"/>
            <p:cNvGrpSpPr/>
            <p:nvPr/>
          </p:nvGrpSpPr>
          <p:grpSpPr>
            <a:xfrm>
              <a:off x="6188941" y="5633528"/>
              <a:ext cx="424156" cy="419610"/>
              <a:chOff x="2587625" y="4291013"/>
              <a:chExt cx="444500" cy="439738"/>
            </a:xfrm>
            <a:solidFill>
              <a:schemeClr val="bg1"/>
            </a:solidFill>
          </p:grpSpPr>
          <p:sp>
            <p:nvSpPr>
              <p:cNvPr id="72" name="Freeform 290"/>
              <p:cNvSpPr>
                <a:spLocks noEditPoints="1"/>
              </p:cNvSpPr>
              <p:nvPr/>
            </p:nvSpPr>
            <p:spPr bwMode="auto">
              <a:xfrm>
                <a:off x="2790825" y="4491038"/>
                <a:ext cx="241300" cy="239713"/>
              </a:xfrm>
              <a:custGeom>
                <a:gdLst>
                  <a:gd name="T0" fmla="*/ 582 w 1676"/>
                  <a:gd name="T1" fmla="*/ 282 h 1813"/>
                  <a:gd name="T2" fmla="*/ 453 w 1676"/>
                  <a:gd name="T3" fmla="*/ 343 h 1813"/>
                  <a:gd name="T4" fmla="*/ 344 w 1676"/>
                  <a:gd name="T5" fmla="*/ 449 h 1813"/>
                  <a:gd name="T6" fmla="*/ 274 w 1676"/>
                  <a:gd name="T7" fmla="*/ 582 h 1813"/>
                  <a:gd name="T8" fmla="*/ 246 w 1676"/>
                  <a:gd name="T9" fmla="*/ 729 h 1813"/>
                  <a:gd name="T10" fmla="*/ 260 w 1676"/>
                  <a:gd name="T11" fmla="*/ 878 h 1813"/>
                  <a:gd name="T12" fmla="*/ 316 w 1676"/>
                  <a:gd name="T13" fmla="*/ 1018 h 1813"/>
                  <a:gd name="T14" fmla="*/ 414 w 1676"/>
                  <a:gd name="T15" fmla="*/ 1136 h 1813"/>
                  <a:gd name="T16" fmla="*/ 538 w 1676"/>
                  <a:gd name="T17" fmla="*/ 1212 h 1813"/>
                  <a:gd name="T18" fmla="*/ 673 w 1676"/>
                  <a:gd name="T19" fmla="*/ 1242 h 1813"/>
                  <a:gd name="T20" fmla="*/ 811 w 1676"/>
                  <a:gd name="T21" fmla="*/ 1227 h 1813"/>
                  <a:gd name="T22" fmla="*/ 941 w 1676"/>
                  <a:gd name="T23" fmla="*/ 1166 h 1813"/>
                  <a:gd name="T24" fmla="*/ 1049 w 1676"/>
                  <a:gd name="T25" fmla="*/ 1061 h 1813"/>
                  <a:gd name="T26" fmla="*/ 1119 w 1676"/>
                  <a:gd name="T27" fmla="*/ 927 h 1813"/>
                  <a:gd name="T28" fmla="*/ 1147 w 1676"/>
                  <a:gd name="T29" fmla="*/ 779 h 1813"/>
                  <a:gd name="T30" fmla="*/ 1133 w 1676"/>
                  <a:gd name="T31" fmla="*/ 630 h 1813"/>
                  <a:gd name="T32" fmla="*/ 1077 w 1676"/>
                  <a:gd name="T33" fmla="*/ 491 h 1813"/>
                  <a:gd name="T34" fmla="*/ 980 w 1676"/>
                  <a:gd name="T35" fmla="*/ 374 h 1813"/>
                  <a:gd name="T36" fmla="*/ 855 w 1676"/>
                  <a:gd name="T37" fmla="*/ 298 h 1813"/>
                  <a:gd name="T38" fmla="*/ 720 w 1676"/>
                  <a:gd name="T39" fmla="*/ 267 h 1813"/>
                  <a:gd name="T40" fmla="*/ 781 w 1676"/>
                  <a:gd name="T41" fmla="*/ 5 h 1813"/>
                  <a:gd name="T42" fmla="*/ 946 w 1676"/>
                  <a:gd name="T43" fmla="*/ 49 h 1813"/>
                  <a:gd name="T44" fmla="*/ 1099 w 1676"/>
                  <a:gd name="T45" fmla="*/ 137 h 1813"/>
                  <a:gd name="T46" fmla="*/ 1230 w 1676"/>
                  <a:gd name="T47" fmla="*/ 267 h 1813"/>
                  <a:gd name="T48" fmla="*/ 1324 w 1676"/>
                  <a:gd name="T49" fmla="*/ 424 h 1813"/>
                  <a:gd name="T50" fmla="*/ 1378 w 1676"/>
                  <a:gd name="T51" fmla="*/ 596 h 1813"/>
                  <a:gd name="T52" fmla="*/ 1393 w 1676"/>
                  <a:gd name="T53" fmla="*/ 775 h 1813"/>
                  <a:gd name="T54" fmla="*/ 1368 w 1676"/>
                  <a:gd name="T55" fmla="*/ 953 h 1813"/>
                  <a:gd name="T56" fmla="*/ 1603 w 1676"/>
                  <a:gd name="T57" fmla="*/ 1363 h 1813"/>
                  <a:gd name="T58" fmla="*/ 1656 w 1676"/>
                  <a:gd name="T59" fmla="*/ 1449 h 1813"/>
                  <a:gd name="T60" fmla="*/ 1676 w 1676"/>
                  <a:gd name="T61" fmla="*/ 1550 h 1813"/>
                  <a:gd name="T62" fmla="*/ 1656 w 1676"/>
                  <a:gd name="T63" fmla="*/ 1651 h 1813"/>
                  <a:gd name="T64" fmla="*/ 1603 w 1676"/>
                  <a:gd name="T65" fmla="*/ 1737 h 1813"/>
                  <a:gd name="T66" fmla="*/ 1515 w 1676"/>
                  <a:gd name="T67" fmla="*/ 1798 h 1813"/>
                  <a:gd name="T68" fmla="*/ 1414 w 1676"/>
                  <a:gd name="T69" fmla="*/ 1813 h 1813"/>
                  <a:gd name="T70" fmla="*/ 1316 w 1676"/>
                  <a:gd name="T71" fmla="*/ 1783 h 1813"/>
                  <a:gd name="T72" fmla="*/ 986 w 1676"/>
                  <a:gd name="T73" fmla="*/ 1441 h 1813"/>
                  <a:gd name="T74" fmla="*/ 826 w 1676"/>
                  <a:gd name="T75" fmla="*/ 1496 h 1813"/>
                  <a:gd name="T76" fmla="*/ 660 w 1676"/>
                  <a:gd name="T77" fmla="*/ 1508 h 1813"/>
                  <a:gd name="T78" fmla="*/ 496 w 1676"/>
                  <a:gd name="T79" fmla="*/ 1477 h 1813"/>
                  <a:gd name="T80" fmla="*/ 341 w 1676"/>
                  <a:gd name="T81" fmla="*/ 1404 h 1813"/>
                  <a:gd name="T82" fmla="*/ 204 w 1676"/>
                  <a:gd name="T83" fmla="*/ 1289 h 1813"/>
                  <a:gd name="T84" fmla="*/ 95 w 1676"/>
                  <a:gd name="T85" fmla="*/ 1137 h 1813"/>
                  <a:gd name="T86" fmla="*/ 27 w 1676"/>
                  <a:gd name="T87" fmla="*/ 966 h 1813"/>
                  <a:gd name="T88" fmla="*/ 0 w 1676"/>
                  <a:gd name="T89" fmla="*/ 785 h 1813"/>
                  <a:gd name="T90" fmla="*/ 13 w 1676"/>
                  <a:gd name="T91" fmla="*/ 602 h 1813"/>
                  <a:gd name="T92" fmla="*/ 67 w 1676"/>
                  <a:gd name="T93" fmla="*/ 427 h 1813"/>
                  <a:gd name="T94" fmla="*/ 162 w 1676"/>
                  <a:gd name="T95" fmla="*/ 268 h 1813"/>
                  <a:gd name="T96" fmla="*/ 294 w 1676"/>
                  <a:gd name="T97" fmla="*/ 137 h 1813"/>
                  <a:gd name="T98" fmla="*/ 447 w 1676"/>
                  <a:gd name="T99" fmla="*/ 49 h 1813"/>
                  <a:gd name="T100" fmla="*/ 612 w 1676"/>
                  <a:gd name="T101" fmla="*/ 5 h 18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76" h="1813">
                    <a:moveTo>
                      <a:pt x="673" y="267"/>
                    </a:moveTo>
                    <a:lnTo>
                      <a:pt x="627" y="272"/>
                    </a:lnTo>
                    <a:lnTo>
                      <a:pt x="582" y="282"/>
                    </a:lnTo>
                    <a:lnTo>
                      <a:pt x="538" y="298"/>
                    </a:lnTo>
                    <a:lnTo>
                      <a:pt x="495" y="317"/>
                    </a:lnTo>
                    <a:lnTo>
                      <a:pt x="453" y="343"/>
                    </a:lnTo>
                    <a:lnTo>
                      <a:pt x="414" y="374"/>
                    </a:lnTo>
                    <a:lnTo>
                      <a:pt x="377" y="409"/>
                    </a:lnTo>
                    <a:lnTo>
                      <a:pt x="344" y="449"/>
                    </a:lnTo>
                    <a:lnTo>
                      <a:pt x="316" y="491"/>
                    </a:lnTo>
                    <a:lnTo>
                      <a:pt x="293" y="536"/>
                    </a:lnTo>
                    <a:lnTo>
                      <a:pt x="274" y="582"/>
                    </a:lnTo>
                    <a:lnTo>
                      <a:pt x="260" y="630"/>
                    </a:lnTo>
                    <a:lnTo>
                      <a:pt x="251" y="679"/>
                    </a:lnTo>
                    <a:lnTo>
                      <a:pt x="246" y="729"/>
                    </a:lnTo>
                    <a:lnTo>
                      <a:pt x="246" y="779"/>
                    </a:lnTo>
                    <a:lnTo>
                      <a:pt x="251" y="829"/>
                    </a:lnTo>
                    <a:lnTo>
                      <a:pt x="260" y="878"/>
                    </a:lnTo>
                    <a:lnTo>
                      <a:pt x="274" y="927"/>
                    </a:lnTo>
                    <a:lnTo>
                      <a:pt x="293" y="974"/>
                    </a:lnTo>
                    <a:lnTo>
                      <a:pt x="316" y="1018"/>
                    </a:lnTo>
                    <a:lnTo>
                      <a:pt x="344" y="1061"/>
                    </a:lnTo>
                    <a:lnTo>
                      <a:pt x="377" y="1100"/>
                    </a:lnTo>
                    <a:lnTo>
                      <a:pt x="414" y="1136"/>
                    </a:lnTo>
                    <a:lnTo>
                      <a:pt x="453" y="1166"/>
                    </a:lnTo>
                    <a:lnTo>
                      <a:pt x="495" y="1191"/>
                    </a:lnTo>
                    <a:lnTo>
                      <a:pt x="538" y="1212"/>
                    </a:lnTo>
                    <a:lnTo>
                      <a:pt x="582" y="1227"/>
                    </a:lnTo>
                    <a:lnTo>
                      <a:pt x="627" y="1237"/>
                    </a:lnTo>
                    <a:lnTo>
                      <a:pt x="673" y="1242"/>
                    </a:lnTo>
                    <a:lnTo>
                      <a:pt x="720" y="1242"/>
                    </a:lnTo>
                    <a:lnTo>
                      <a:pt x="766" y="1237"/>
                    </a:lnTo>
                    <a:lnTo>
                      <a:pt x="811" y="1227"/>
                    </a:lnTo>
                    <a:lnTo>
                      <a:pt x="855" y="1212"/>
                    </a:lnTo>
                    <a:lnTo>
                      <a:pt x="898" y="1191"/>
                    </a:lnTo>
                    <a:lnTo>
                      <a:pt x="941" y="1166"/>
                    </a:lnTo>
                    <a:lnTo>
                      <a:pt x="980" y="1136"/>
                    </a:lnTo>
                    <a:lnTo>
                      <a:pt x="1016" y="1100"/>
                    </a:lnTo>
                    <a:lnTo>
                      <a:pt x="1049" y="1061"/>
                    </a:lnTo>
                    <a:lnTo>
                      <a:pt x="1077" y="1018"/>
                    </a:lnTo>
                    <a:lnTo>
                      <a:pt x="1100" y="974"/>
                    </a:lnTo>
                    <a:lnTo>
                      <a:pt x="1119" y="927"/>
                    </a:lnTo>
                    <a:lnTo>
                      <a:pt x="1133" y="878"/>
                    </a:lnTo>
                    <a:lnTo>
                      <a:pt x="1142" y="829"/>
                    </a:lnTo>
                    <a:lnTo>
                      <a:pt x="1147" y="779"/>
                    </a:lnTo>
                    <a:lnTo>
                      <a:pt x="1147" y="729"/>
                    </a:lnTo>
                    <a:lnTo>
                      <a:pt x="1142" y="679"/>
                    </a:lnTo>
                    <a:lnTo>
                      <a:pt x="1133" y="630"/>
                    </a:lnTo>
                    <a:lnTo>
                      <a:pt x="1119" y="582"/>
                    </a:lnTo>
                    <a:lnTo>
                      <a:pt x="1100" y="536"/>
                    </a:lnTo>
                    <a:lnTo>
                      <a:pt x="1077" y="491"/>
                    </a:lnTo>
                    <a:lnTo>
                      <a:pt x="1049" y="449"/>
                    </a:lnTo>
                    <a:lnTo>
                      <a:pt x="1016" y="409"/>
                    </a:lnTo>
                    <a:lnTo>
                      <a:pt x="980" y="374"/>
                    </a:lnTo>
                    <a:lnTo>
                      <a:pt x="941" y="343"/>
                    </a:lnTo>
                    <a:lnTo>
                      <a:pt x="898" y="317"/>
                    </a:lnTo>
                    <a:lnTo>
                      <a:pt x="855" y="298"/>
                    </a:lnTo>
                    <a:lnTo>
                      <a:pt x="811" y="282"/>
                    </a:lnTo>
                    <a:lnTo>
                      <a:pt x="766" y="272"/>
                    </a:lnTo>
                    <a:lnTo>
                      <a:pt x="720" y="267"/>
                    </a:lnTo>
                    <a:lnTo>
                      <a:pt x="673" y="267"/>
                    </a:lnTo>
                    <a:close/>
                    <a:moveTo>
                      <a:pt x="725" y="0"/>
                    </a:moveTo>
                    <a:lnTo>
                      <a:pt x="781" y="5"/>
                    </a:lnTo>
                    <a:lnTo>
                      <a:pt x="837" y="15"/>
                    </a:lnTo>
                    <a:lnTo>
                      <a:pt x="892" y="29"/>
                    </a:lnTo>
                    <a:lnTo>
                      <a:pt x="946" y="49"/>
                    </a:lnTo>
                    <a:lnTo>
                      <a:pt x="999" y="74"/>
                    </a:lnTo>
                    <a:lnTo>
                      <a:pt x="1050" y="103"/>
                    </a:lnTo>
                    <a:lnTo>
                      <a:pt x="1099" y="137"/>
                    </a:lnTo>
                    <a:lnTo>
                      <a:pt x="1145" y="176"/>
                    </a:lnTo>
                    <a:lnTo>
                      <a:pt x="1190" y="219"/>
                    </a:lnTo>
                    <a:lnTo>
                      <a:pt x="1230" y="267"/>
                    </a:lnTo>
                    <a:lnTo>
                      <a:pt x="1266" y="317"/>
                    </a:lnTo>
                    <a:lnTo>
                      <a:pt x="1297" y="369"/>
                    </a:lnTo>
                    <a:lnTo>
                      <a:pt x="1324" y="424"/>
                    </a:lnTo>
                    <a:lnTo>
                      <a:pt x="1346" y="479"/>
                    </a:lnTo>
                    <a:lnTo>
                      <a:pt x="1364" y="537"/>
                    </a:lnTo>
                    <a:lnTo>
                      <a:pt x="1378" y="596"/>
                    </a:lnTo>
                    <a:lnTo>
                      <a:pt x="1387" y="655"/>
                    </a:lnTo>
                    <a:lnTo>
                      <a:pt x="1392" y="715"/>
                    </a:lnTo>
                    <a:lnTo>
                      <a:pt x="1393" y="775"/>
                    </a:lnTo>
                    <a:lnTo>
                      <a:pt x="1389" y="835"/>
                    </a:lnTo>
                    <a:lnTo>
                      <a:pt x="1381" y="895"/>
                    </a:lnTo>
                    <a:lnTo>
                      <a:pt x="1368" y="953"/>
                    </a:lnTo>
                    <a:lnTo>
                      <a:pt x="1351" y="1011"/>
                    </a:lnTo>
                    <a:lnTo>
                      <a:pt x="1330" y="1067"/>
                    </a:lnTo>
                    <a:lnTo>
                      <a:pt x="1603" y="1363"/>
                    </a:lnTo>
                    <a:lnTo>
                      <a:pt x="1625" y="1389"/>
                    </a:lnTo>
                    <a:lnTo>
                      <a:pt x="1642" y="1419"/>
                    </a:lnTo>
                    <a:lnTo>
                      <a:pt x="1656" y="1449"/>
                    </a:lnTo>
                    <a:lnTo>
                      <a:pt x="1668" y="1482"/>
                    </a:lnTo>
                    <a:lnTo>
                      <a:pt x="1674" y="1515"/>
                    </a:lnTo>
                    <a:lnTo>
                      <a:pt x="1676" y="1550"/>
                    </a:lnTo>
                    <a:lnTo>
                      <a:pt x="1674" y="1585"/>
                    </a:lnTo>
                    <a:lnTo>
                      <a:pt x="1668" y="1619"/>
                    </a:lnTo>
                    <a:lnTo>
                      <a:pt x="1656" y="1651"/>
                    </a:lnTo>
                    <a:lnTo>
                      <a:pt x="1642" y="1682"/>
                    </a:lnTo>
                    <a:lnTo>
                      <a:pt x="1625" y="1711"/>
                    </a:lnTo>
                    <a:lnTo>
                      <a:pt x="1603" y="1737"/>
                    </a:lnTo>
                    <a:lnTo>
                      <a:pt x="1576" y="1762"/>
                    </a:lnTo>
                    <a:lnTo>
                      <a:pt x="1547" y="1783"/>
                    </a:lnTo>
                    <a:lnTo>
                      <a:pt x="1515" y="1798"/>
                    </a:lnTo>
                    <a:lnTo>
                      <a:pt x="1482" y="1809"/>
                    </a:lnTo>
                    <a:lnTo>
                      <a:pt x="1449" y="1813"/>
                    </a:lnTo>
                    <a:lnTo>
                      <a:pt x="1414" y="1813"/>
                    </a:lnTo>
                    <a:lnTo>
                      <a:pt x="1380" y="1809"/>
                    </a:lnTo>
                    <a:lnTo>
                      <a:pt x="1347" y="1798"/>
                    </a:lnTo>
                    <a:lnTo>
                      <a:pt x="1316" y="1783"/>
                    </a:lnTo>
                    <a:lnTo>
                      <a:pt x="1286" y="1762"/>
                    </a:lnTo>
                    <a:lnTo>
                      <a:pt x="1259" y="1737"/>
                    </a:lnTo>
                    <a:lnTo>
                      <a:pt x="986" y="1441"/>
                    </a:lnTo>
                    <a:lnTo>
                      <a:pt x="934" y="1464"/>
                    </a:lnTo>
                    <a:lnTo>
                      <a:pt x="880" y="1483"/>
                    </a:lnTo>
                    <a:lnTo>
                      <a:pt x="826" y="1496"/>
                    </a:lnTo>
                    <a:lnTo>
                      <a:pt x="771" y="1504"/>
                    </a:lnTo>
                    <a:lnTo>
                      <a:pt x="716" y="1509"/>
                    </a:lnTo>
                    <a:lnTo>
                      <a:pt x="660" y="1508"/>
                    </a:lnTo>
                    <a:lnTo>
                      <a:pt x="605" y="1503"/>
                    </a:lnTo>
                    <a:lnTo>
                      <a:pt x="550" y="1493"/>
                    </a:lnTo>
                    <a:lnTo>
                      <a:pt x="496" y="1477"/>
                    </a:lnTo>
                    <a:lnTo>
                      <a:pt x="443" y="1458"/>
                    </a:lnTo>
                    <a:lnTo>
                      <a:pt x="391" y="1434"/>
                    </a:lnTo>
                    <a:lnTo>
                      <a:pt x="341" y="1404"/>
                    </a:lnTo>
                    <a:lnTo>
                      <a:pt x="293" y="1371"/>
                    </a:lnTo>
                    <a:lnTo>
                      <a:pt x="247" y="1332"/>
                    </a:lnTo>
                    <a:lnTo>
                      <a:pt x="204" y="1289"/>
                    </a:lnTo>
                    <a:lnTo>
                      <a:pt x="162" y="1240"/>
                    </a:lnTo>
                    <a:lnTo>
                      <a:pt x="126" y="1190"/>
                    </a:lnTo>
                    <a:lnTo>
                      <a:pt x="95" y="1137"/>
                    </a:lnTo>
                    <a:lnTo>
                      <a:pt x="68" y="1082"/>
                    </a:lnTo>
                    <a:lnTo>
                      <a:pt x="45" y="1024"/>
                    </a:lnTo>
                    <a:lnTo>
                      <a:pt x="27" y="966"/>
                    </a:lnTo>
                    <a:lnTo>
                      <a:pt x="13" y="906"/>
                    </a:lnTo>
                    <a:lnTo>
                      <a:pt x="4" y="846"/>
                    </a:lnTo>
                    <a:lnTo>
                      <a:pt x="0" y="785"/>
                    </a:lnTo>
                    <a:lnTo>
                      <a:pt x="0" y="724"/>
                    </a:lnTo>
                    <a:lnTo>
                      <a:pt x="4" y="663"/>
                    </a:lnTo>
                    <a:lnTo>
                      <a:pt x="13" y="602"/>
                    </a:lnTo>
                    <a:lnTo>
                      <a:pt x="27" y="543"/>
                    </a:lnTo>
                    <a:lnTo>
                      <a:pt x="45" y="485"/>
                    </a:lnTo>
                    <a:lnTo>
                      <a:pt x="67" y="427"/>
                    </a:lnTo>
                    <a:lnTo>
                      <a:pt x="94" y="373"/>
                    </a:lnTo>
                    <a:lnTo>
                      <a:pt x="126" y="319"/>
                    </a:lnTo>
                    <a:lnTo>
                      <a:pt x="162" y="268"/>
                    </a:lnTo>
                    <a:lnTo>
                      <a:pt x="203" y="220"/>
                    </a:lnTo>
                    <a:lnTo>
                      <a:pt x="247" y="176"/>
                    </a:lnTo>
                    <a:lnTo>
                      <a:pt x="294" y="137"/>
                    </a:lnTo>
                    <a:lnTo>
                      <a:pt x="343" y="103"/>
                    </a:lnTo>
                    <a:lnTo>
                      <a:pt x="394" y="74"/>
                    </a:lnTo>
                    <a:lnTo>
                      <a:pt x="447" y="49"/>
                    </a:lnTo>
                    <a:lnTo>
                      <a:pt x="501" y="29"/>
                    </a:lnTo>
                    <a:lnTo>
                      <a:pt x="556" y="15"/>
                    </a:lnTo>
                    <a:lnTo>
                      <a:pt x="612" y="5"/>
                    </a:lnTo>
                    <a:lnTo>
                      <a:pt x="668" y="0"/>
                    </a:lnTo>
                    <a:lnTo>
                      <a:pt x="7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73" name="Freeform 291"/>
              <p:cNvSpPr/>
              <p:nvPr/>
            </p:nvSpPr>
            <p:spPr bwMode="auto">
              <a:xfrm>
                <a:off x="2811463" y="4335463"/>
                <a:ext cx="217488" cy="274638"/>
              </a:xfrm>
              <a:custGeom>
                <a:gdLst>
                  <a:gd name="T0" fmla="*/ 459 w 1508"/>
                  <a:gd name="T1" fmla="*/ 30 h 2083"/>
                  <a:gd name="T2" fmla="*/ 619 w 1508"/>
                  <a:gd name="T3" fmla="*/ 254 h 2083"/>
                  <a:gd name="T4" fmla="*/ 841 w 1508"/>
                  <a:gd name="T5" fmla="*/ 542 h 2083"/>
                  <a:gd name="T6" fmla="*/ 960 w 1508"/>
                  <a:gd name="T7" fmla="*/ 441 h 2083"/>
                  <a:gd name="T8" fmla="*/ 1249 w 1508"/>
                  <a:gd name="T9" fmla="*/ 400 h 2083"/>
                  <a:gd name="T10" fmla="*/ 1340 w 1508"/>
                  <a:gd name="T11" fmla="*/ 564 h 2083"/>
                  <a:gd name="T12" fmla="*/ 1411 w 1508"/>
                  <a:gd name="T13" fmla="*/ 741 h 2083"/>
                  <a:gd name="T14" fmla="*/ 1464 w 1508"/>
                  <a:gd name="T15" fmla="*/ 927 h 2083"/>
                  <a:gd name="T16" fmla="*/ 1497 w 1508"/>
                  <a:gd name="T17" fmla="*/ 1121 h 2083"/>
                  <a:gd name="T18" fmla="*/ 1508 w 1508"/>
                  <a:gd name="T19" fmla="*/ 1322 h 2083"/>
                  <a:gd name="T20" fmla="*/ 1497 w 1508"/>
                  <a:gd name="T21" fmla="*/ 1526 h 2083"/>
                  <a:gd name="T22" fmla="*/ 1463 w 1508"/>
                  <a:gd name="T23" fmla="*/ 1720 h 2083"/>
                  <a:gd name="T24" fmla="*/ 1409 w 1508"/>
                  <a:gd name="T25" fmla="*/ 1907 h 2083"/>
                  <a:gd name="T26" fmla="*/ 1337 w 1508"/>
                  <a:gd name="T27" fmla="*/ 2083 h 2083"/>
                  <a:gd name="T28" fmla="*/ 1349 w 1508"/>
                  <a:gd name="T29" fmla="*/ 1945 h 2083"/>
                  <a:gd name="T30" fmla="*/ 1341 w 1508"/>
                  <a:gd name="T31" fmla="*/ 1808 h 2083"/>
                  <a:gd name="T32" fmla="*/ 1313 w 1508"/>
                  <a:gd name="T33" fmla="*/ 1675 h 2083"/>
                  <a:gd name="T34" fmla="*/ 1266 w 1508"/>
                  <a:gd name="T35" fmla="*/ 1547 h 2083"/>
                  <a:gd name="T36" fmla="*/ 1201 w 1508"/>
                  <a:gd name="T37" fmla="*/ 1429 h 2083"/>
                  <a:gd name="T38" fmla="*/ 1117 w 1508"/>
                  <a:gd name="T39" fmla="*/ 1321 h 2083"/>
                  <a:gd name="T40" fmla="*/ 1021 w 1508"/>
                  <a:gd name="T41" fmla="*/ 1233 h 2083"/>
                  <a:gd name="T42" fmla="*/ 915 w 1508"/>
                  <a:gd name="T43" fmla="*/ 1162 h 2083"/>
                  <a:gd name="T44" fmla="*/ 801 w 1508"/>
                  <a:gd name="T45" fmla="*/ 1111 h 2083"/>
                  <a:gd name="T46" fmla="*/ 680 w 1508"/>
                  <a:gd name="T47" fmla="*/ 1080 h 2083"/>
                  <a:gd name="T48" fmla="*/ 554 w 1508"/>
                  <a:gd name="T49" fmla="*/ 1069 h 2083"/>
                  <a:gd name="T50" fmla="*/ 416 w 1508"/>
                  <a:gd name="T51" fmla="*/ 1082 h 2083"/>
                  <a:gd name="T52" fmla="*/ 283 w 1508"/>
                  <a:gd name="T53" fmla="*/ 1120 h 2083"/>
                  <a:gd name="T54" fmla="*/ 160 w 1508"/>
                  <a:gd name="T55" fmla="*/ 1182 h 2083"/>
                  <a:gd name="T56" fmla="*/ 591 w 1508"/>
                  <a:gd name="T57" fmla="*/ 812 h 2083"/>
                  <a:gd name="T58" fmla="*/ 751 w 1508"/>
                  <a:gd name="T59" fmla="*/ 755 h 2083"/>
                  <a:gd name="T60" fmla="*/ 500 w 1508"/>
                  <a:gd name="T61" fmla="*/ 407 h 2083"/>
                  <a:gd name="T62" fmla="*/ 338 w 1508"/>
                  <a:gd name="T63" fmla="*/ 367 h 2083"/>
                  <a:gd name="T64" fmla="*/ 175 w 1508"/>
                  <a:gd name="T65" fmla="*/ 519 h 2083"/>
                  <a:gd name="T66" fmla="*/ 0 w 1508"/>
                  <a:gd name="T67" fmla="*/ 375 h 2083"/>
                  <a:gd name="T68" fmla="*/ 166 w 1508"/>
                  <a:gd name="T69" fmla="*/ 151 h 2083"/>
                  <a:gd name="T70" fmla="*/ 287 w 1508"/>
                  <a:gd name="T71" fmla="*/ 289 h 2083"/>
                  <a:gd name="T72" fmla="*/ 445 w 1508"/>
                  <a:gd name="T73" fmla="*/ 351 h 2083"/>
                  <a:gd name="T74" fmla="*/ 453 w 1508"/>
                  <a:gd name="T75" fmla="*/ 220 h 2083"/>
                  <a:gd name="T76" fmla="*/ 316 w 1508"/>
                  <a:gd name="T77" fmla="*/ 0 h 20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08" h="2083">
                    <a:moveTo>
                      <a:pt x="316" y="0"/>
                    </a:moveTo>
                    <a:lnTo>
                      <a:pt x="459" y="30"/>
                    </a:lnTo>
                    <a:lnTo>
                      <a:pt x="582" y="149"/>
                    </a:lnTo>
                    <a:lnTo>
                      <a:pt x="619" y="254"/>
                    </a:lnTo>
                    <a:lnTo>
                      <a:pt x="647" y="352"/>
                    </a:lnTo>
                    <a:lnTo>
                      <a:pt x="841" y="542"/>
                    </a:lnTo>
                    <a:lnTo>
                      <a:pt x="891" y="559"/>
                    </a:lnTo>
                    <a:lnTo>
                      <a:pt x="960" y="441"/>
                    </a:lnTo>
                    <a:lnTo>
                      <a:pt x="1204" y="417"/>
                    </a:lnTo>
                    <a:lnTo>
                      <a:pt x="1249" y="400"/>
                    </a:lnTo>
                    <a:lnTo>
                      <a:pt x="1297" y="481"/>
                    </a:lnTo>
                    <a:lnTo>
                      <a:pt x="1340" y="564"/>
                    </a:lnTo>
                    <a:lnTo>
                      <a:pt x="1378" y="651"/>
                    </a:lnTo>
                    <a:lnTo>
                      <a:pt x="1411" y="741"/>
                    </a:lnTo>
                    <a:lnTo>
                      <a:pt x="1440" y="832"/>
                    </a:lnTo>
                    <a:lnTo>
                      <a:pt x="1464" y="927"/>
                    </a:lnTo>
                    <a:lnTo>
                      <a:pt x="1483" y="1022"/>
                    </a:lnTo>
                    <a:lnTo>
                      <a:pt x="1497" y="1121"/>
                    </a:lnTo>
                    <a:lnTo>
                      <a:pt x="1505" y="1221"/>
                    </a:lnTo>
                    <a:lnTo>
                      <a:pt x="1508" y="1322"/>
                    </a:lnTo>
                    <a:lnTo>
                      <a:pt x="1505" y="1425"/>
                    </a:lnTo>
                    <a:lnTo>
                      <a:pt x="1497" y="1526"/>
                    </a:lnTo>
                    <a:lnTo>
                      <a:pt x="1483" y="1623"/>
                    </a:lnTo>
                    <a:lnTo>
                      <a:pt x="1463" y="1720"/>
                    </a:lnTo>
                    <a:lnTo>
                      <a:pt x="1439" y="1815"/>
                    </a:lnTo>
                    <a:lnTo>
                      <a:pt x="1409" y="1907"/>
                    </a:lnTo>
                    <a:lnTo>
                      <a:pt x="1375" y="1996"/>
                    </a:lnTo>
                    <a:lnTo>
                      <a:pt x="1337" y="2083"/>
                    </a:lnTo>
                    <a:lnTo>
                      <a:pt x="1345" y="2015"/>
                    </a:lnTo>
                    <a:lnTo>
                      <a:pt x="1349" y="1945"/>
                    </a:lnTo>
                    <a:lnTo>
                      <a:pt x="1347" y="1877"/>
                    </a:lnTo>
                    <a:lnTo>
                      <a:pt x="1341" y="1808"/>
                    </a:lnTo>
                    <a:lnTo>
                      <a:pt x="1329" y="1741"/>
                    </a:lnTo>
                    <a:lnTo>
                      <a:pt x="1313" y="1675"/>
                    </a:lnTo>
                    <a:lnTo>
                      <a:pt x="1293" y="1610"/>
                    </a:lnTo>
                    <a:lnTo>
                      <a:pt x="1266" y="1547"/>
                    </a:lnTo>
                    <a:lnTo>
                      <a:pt x="1236" y="1486"/>
                    </a:lnTo>
                    <a:lnTo>
                      <a:pt x="1201" y="1429"/>
                    </a:lnTo>
                    <a:lnTo>
                      <a:pt x="1161" y="1373"/>
                    </a:lnTo>
                    <a:lnTo>
                      <a:pt x="1117" y="1321"/>
                    </a:lnTo>
                    <a:lnTo>
                      <a:pt x="1071" y="1276"/>
                    </a:lnTo>
                    <a:lnTo>
                      <a:pt x="1021" y="1233"/>
                    </a:lnTo>
                    <a:lnTo>
                      <a:pt x="969" y="1195"/>
                    </a:lnTo>
                    <a:lnTo>
                      <a:pt x="915" y="1162"/>
                    </a:lnTo>
                    <a:lnTo>
                      <a:pt x="859" y="1134"/>
                    </a:lnTo>
                    <a:lnTo>
                      <a:pt x="801" y="1111"/>
                    </a:lnTo>
                    <a:lnTo>
                      <a:pt x="741" y="1093"/>
                    </a:lnTo>
                    <a:lnTo>
                      <a:pt x="680" y="1080"/>
                    </a:lnTo>
                    <a:lnTo>
                      <a:pt x="617" y="1072"/>
                    </a:lnTo>
                    <a:lnTo>
                      <a:pt x="554" y="1069"/>
                    </a:lnTo>
                    <a:lnTo>
                      <a:pt x="484" y="1072"/>
                    </a:lnTo>
                    <a:lnTo>
                      <a:pt x="416" y="1082"/>
                    </a:lnTo>
                    <a:lnTo>
                      <a:pt x="349" y="1098"/>
                    </a:lnTo>
                    <a:lnTo>
                      <a:pt x="283" y="1120"/>
                    </a:lnTo>
                    <a:lnTo>
                      <a:pt x="220" y="1148"/>
                    </a:lnTo>
                    <a:lnTo>
                      <a:pt x="160" y="1182"/>
                    </a:lnTo>
                    <a:lnTo>
                      <a:pt x="338" y="952"/>
                    </a:lnTo>
                    <a:lnTo>
                      <a:pt x="591" y="812"/>
                    </a:lnTo>
                    <a:lnTo>
                      <a:pt x="738" y="833"/>
                    </a:lnTo>
                    <a:lnTo>
                      <a:pt x="751" y="755"/>
                    </a:lnTo>
                    <a:lnTo>
                      <a:pt x="570" y="556"/>
                    </a:lnTo>
                    <a:lnTo>
                      <a:pt x="500" y="407"/>
                    </a:lnTo>
                    <a:lnTo>
                      <a:pt x="400" y="407"/>
                    </a:lnTo>
                    <a:lnTo>
                      <a:pt x="338" y="367"/>
                    </a:lnTo>
                    <a:lnTo>
                      <a:pt x="203" y="345"/>
                    </a:lnTo>
                    <a:lnTo>
                      <a:pt x="175" y="519"/>
                    </a:lnTo>
                    <a:lnTo>
                      <a:pt x="12" y="484"/>
                    </a:lnTo>
                    <a:lnTo>
                      <a:pt x="0" y="375"/>
                    </a:lnTo>
                    <a:lnTo>
                      <a:pt x="125" y="345"/>
                    </a:lnTo>
                    <a:lnTo>
                      <a:pt x="166" y="151"/>
                    </a:lnTo>
                    <a:lnTo>
                      <a:pt x="291" y="207"/>
                    </a:lnTo>
                    <a:lnTo>
                      <a:pt x="287" y="289"/>
                    </a:lnTo>
                    <a:lnTo>
                      <a:pt x="382" y="332"/>
                    </a:lnTo>
                    <a:lnTo>
                      <a:pt x="445" y="351"/>
                    </a:lnTo>
                    <a:lnTo>
                      <a:pt x="522" y="308"/>
                    </a:lnTo>
                    <a:lnTo>
                      <a:pt x="453" y="220"/>
                    </a:lnTo>
                    <a:lnTo>
                      <a:pt x="313" y="71"/>
                    </a:lnTo>
                    <a:lnTo>
                      <a:pt x="3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74" name="Freeform 292"/>
              <p:cNvSpPr/>
              <p:nvPr/>
            </p:nvSpPr>
            <p:spPr bwMode="auto">
              <a:xfrm>
                <a:off x="2786063" y="4497388"/>
                <a:ext cx="30163" cy="26988"/>
              </a:xfrm>
              <a:custGeom>
                <a:gdLst>
                  <a:gd name="T0" fmla="*/ 118 w 208"/>
                  <a:gd name="T1" fmla="*/ 0 h 197"/>
                  <a:gd name="T2" fmla="*/ 208 w 208"/>
                  <a:gd name="T3" fmla="*/ 45 h 197"/>
                  <a:gd name="T4" fmla="*/ 186 w 208"/>
                  <a:gd name="T5" fmla="*/ 66 h 197"/>
                  <a:gd name="T6" fmla="*/ 165 w 208"/>
                  <a:gd name="T7" fmla="*/ 89 h 197"/>
                  <a:gd name="T8" fmla="*/ 147 w 208"/>
                  <a:gd name="T9" fmla="*/ 109 h 197"/>
                  <a:gd name="T10" fmla="*/ 130 w 208"/>
                  <a:gd name="T11" fmla="*/ 131 h 197"/>
                  <a:gd name="T12" fmla="*/ 81 w 208"/>
                  <a:gd name="T13" fmla="*/ 132 h 197"/>
                  <a:gd name="T14" fmla="*/ 29 w 208"/>
                  <a:gd name="T15" fmla="*/ 197 h 197"/>
                  <a:gd name="T16" fmla="*/ 0 w 208"/>
                  <a:gd name="T17" fmla="*/ 61 h 197"/>
                  <a:gd name="T18" fmla="*/ 118 w 208"/>
                  <a:gd name="T19" fmla="*/ 0 h 1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197">
                    <a:moveTo>
                      <a:pt x="118" y="0"/>
                    </a:moveTo>
                    <a:lnTo>
                      <a:pt x="208" y="45"/>
                    </a:lnTo>
                    <a:lnTo>
                      <a:pt x="186" y="66"/>
                    </a:lnTo>
                    <a:lnTo>
                      <a:pt x="165" y="89"/>
                    </a:lnTo>
                    <a:lnTo>
                      <a:pt x="147" y="109"/>
                    </a:lnTo>
                    <a:lnTo>
                      <a:pt x="130" y="131"/>
                    </a:lnTo>
                    <a:lnTo>
                      <a:pt x="81" y="132"/>
                    </a:lnTo>
                    <a:lnTo>
                      <a:pt x="29" y="197"/>
                    </a:lnTo>
                    <a:lnTo>
                      <a:pt x="0" y="61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75" name="Freeform 293"/>
              <p:cNvSpPr/>
              <p:nvPr/>
            </p:nvSpPr>
            <p:spPr bwMode="auto">
              <a:xfrm>
                <a:off x="2860675" y="4702175"/>
                <a:ext cx="52388" cy="20638"/>
              </a:xfrm>
              <a:custGeom>
                <a:gdLst>
                  <a:gd name="T0" fmla="*/ 368 w 368"/>
                  <a:gd name="T1" fmla="*/ 0 h 153"/>
                  <a:gd name="T2" fmla="*/ 298 w 368"/>
                  <a:gd name="T3" fmla="*/ 38 h 153"/>
                  <a:gd name="T4" fmla="*/ 227 w 368"/>
                  <a:gd name="T5" fmla="*/ 73 h 153"/>
                  <a:gd name="T6" fmla="*/ 152 w 368"/>
                  <a:gd name="T7" fmla="*/ 105 h 153"/>
                  <a:gd name="T8" fmla="*/ 77 w 368"/>
                  <a:gd name="T9" fmla="*/ 131 h 153"/>
                  <a:gd name="T10" fmla="*/ 0 w 368"/>
                  <a:gd name="T11" fmla="*/ 153 h 153"/>
                  <a:gd name="T12" fmla="*/ 28 w 368"/>
                  <a:gd name="T13" fmla="*/ 44 h 153"/>
                  <a:gd name="T14" fmla="*/ 83 w 368"/>
                  <a:gd name="T15" fmla="*/ 5 h 153"/>
                  <a:gd name="T16" fmla="*/ 148 w 368"/>
                  <a:gd name="T17" fmla="*/ 13 h 153"/>
                  <a:gd name="T18" fmla="*/ 215 w 368"/>
                  <a:gd name="T19" fmla="*/ 16 h 153"/>
                  <a:gd name="T20" fmla="*/ 266 w 368"/>
                  <a:gd name="T21" fmla="*/ 14 h 153"/>
                  <a:gd name="T22" fmla="*/ 317 w 368"/>
                  <a:gd name="T23" fmla="*/ 9 h 153"/>
                  <a:gd name="T24" fmla="*/ 368 w 368"/>
                  <a:gd name="T25" fmla="*/ 0 h 1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8" h="153">
                    <a:moveTo>
                      <a:pt x="368" y="0"/>
                    </a:moveTo>
                    <a:lnTo>
                      <a:pt x="298" y="38"/>
                    </a:lnTo>
                    <a:lnTo>
                      <a:pt x="227" y="73"/>
                    </a:lnTo>
                    <a:lnTo>
                      <a:pt x="152" y="105"/>
                    </a:lnTo>
                    <a:lnTo>
                      <a:pt x="77" y="131"/>
                    </a:lnTo>
                    <a:lnTo>
                      <a:pt x="0" y="153"/>
                    </a:lnTo>
                    <a:lnTo>
                      <a:pt x="28" y="44"/>
                    </a:lnTo>
                    <a:lnTo>
                      <a:pt x="83" y="5"/>
                    </a:lnTo>
                    <a:lnTo>
                      <a:pt x="148" y="13"/>
                    </a:lnTo>
                    <a:lnTo>
                      <a:pt x="215" y="16"/>
                    </a:lnTo>
                    <a:lnTo>
                      <a:pt x="266" y="14"/>
                    </a:lnTo>
                    <a:lnTo>
                      <a:pt x="317" y="9"/>
                    </a:lnTo>
                    <a:lnTo>
                      <a:pt x="3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76" name="Freeform 294"/>
              <p:cNvSpPr/>
              <p:nvPr/>
            </p:nvSpPr>
            <p:spPr bwMode="auto">
              <a:xfrm>
                <a:off x="2587625" y="4395788"/>
                <a:ext cx="249238" cy="333375"/>
              </a:xfrm>
              <a:custGeom>
                <a:gdLst>
                  <a:gd name="T0" fmla="*/ 210 w 1723"/>
                  <a:gd name="T1" fmla="*/ 95 h 2519"/>
                  <a:gd name="T2" fmla="*/ 468 w 1723"/>
                  <a:gd name="T3" fmla="*/ 157 h 2519"/>
                  <a:gd name="T4" fmla="*/ 884 w 1723"/>
                  <a:gd name="T5" fmla="*/ 389 h 2519"/>
                  <a:gd name="T6" fmla="*/ 1103 w 1723"/>
                  <a:gd name="T7" fmla="*/ 976 h 2519"/>
                  <a:gd name="T8" fmla="*/ 1141 w 1723"/>
                  <a:gd name="T9" fmla="*/ 862 h 2519"/>
                  <a:gd name="T10" fmla="*/ 1389 w 1723"/>
                  <a:gd name="T11" fmla="*/ 1094 h 2519"/>
                  <a:gd name="T12" fmla="*/ 1344 w 1723"/>
                  <a:gd name="T13" fmla="*/ 1213 h 2519"/>
                  <a:gd name="T14" fmla="*/ 1316 w 1723"/>
                  <a:gd name="T15" fmla="*/ 1341 h 2519"/>
                  <a:gd name="T16" fmla="*/ 1307 w 1723"/>
                  <a:gd name="T17" fmla="*/ 1472 h 2519"/>
                  <a:gd name="T18" fmla="*/ 1317 w 1723"/>
                  <a:gd name="T19" fmla="*/ 1609 h 2519"/>
                  <a:gd name="T20" fmla="*/ 1346 w 1723"/>
                  <a:gd name="T21" fmla="*/ 1741 h 2519"/>
                  <a:gd name="T22" fmla="*/ 1394 w 1723"/>
                  <a:gd name="T23" fmla="*/ 1865 h 2519"/>
                  <a:gd name="T24" fmla="*/ 1459 w 1723"/>
                  <a:gd name="T25" fmla="*/ 1979 h 2519"/>
                  <a:gd name="T26" fmla="*/ 1541 w 1723"/>
                  <a:gd name="T27" fmla="*/ 2083 h 2519"/>
                  <a:gd name="T28" fmla="*/ 1628 w 1723"/>
                  <a:gd name="T29" fmla="*/ 2165 h 2519"/>
                  <a:gd name="T30" fmla="*/ 1723 w 1723"/>
                  <a:gd name="T31" fmla="*/ 2230 h 2519"/>
                  <a:gd name="T32" fmla="*/ 1714 w 1723"/>
                  <a:gd name="T33" fmla="*/ 2268 h 2519"/>
                  <a:gd name="T34" fmla="*/ 1708 w 1723"/>
                  <a:gd name="T35" fmla="*/ 2294 h 2519"/>
                  <a:gd name="T36" fmla="*/ 1706 w 1723"/>
                  <a:gd name="T37" fmla="*/ 2304 h 2519"/>
                  <a:gd name="T38" fmla="*/ 1659 w 1723"/>
                  <a:gd name="T39" fmla="*/ 2513 h 2519"/>
                  <a:gd name="T40" fmla="*/ 1530 w 1723"/>
                  <a:gd name="T41" fmla="*/ 2519 h 2519"/>
                  <a:gd name="T42" fmla="*/ 1338 w 1723"/>
                  <a:gd name="T43" fmla="*/ 2506 h 2519"/>
                  <a:gd name="T44" fmla="*/ 1154 w 1723"/>
                  <a:gd name="T45" fmla="*/ 2468 h 2519"/>
                  <a:gd name="T46" fmla="*/ 977 w 1723"/>
                  <a:gd name="T47" fmla="*/ 2407 h 2519"/>
                  <a:gd name="T48" fmla="*/ 810 w 1723"/>
                  <a:gd name="T49" fmla="*/ 2325 h 2519"/>
                  <a:gd name="T50" fmla="*/ 656 w 1723"/>
                  <a:gd name="T51" fmla="*/ 2222 h 2519"/>
                  <a:gd name="T52" fmla="*/ 514 w 1723"/>
                  <a:gd name="T53" fmla="*/ 2101 h 2519"/>
                  <a:gd name="T54" fmla="*/ 387 w 1723"/>
                  <a:gd name="T55" fmla="*/ 1963 h 2519"/>
                  <a:gd name="T56" fmla="*/ 274 w 1723"/>
                  <a:gd name="T57" fmla="*/ 1809 h 2519"/>
                  <a:gd name="T58" fmla="*/ 180 w 1723"/>
                  <a:gd name="T59" fmla="*/ 1641 h 2519"/>
                  <a:gd name="T60" fmla="*/ 103 w 1723"/>
                  <a:gd name="T61" fmla="*/ 1461 h 2519"/>
                  <a:gd name="T62" fmla="*/ 47 w 1723"/>
                  <a:gd name="T63" fmla="*/ 1270 h 2519"/>
                  <a:gd name="T64" fmla="*/ 12 w 1723"/>
                  <a:gd name="T65" fmla="*/ 1070 h 2519"/>
                  <a:gd name="T66" fmla="*/ 0 w 1723"/>
                  <a:gd name="T67" fmla="*/ 862 h 2519"/>
                  <a:gd name="T68" fmla="*/ 11 w 1723"/>
                  <a:gd name="T69" fmla="*/ 662 h 2519"/>
                  <a:gd name="T70" fmla="*/ 44 w 1723"/>
                  <a:gd name="T71" fmla="*/ 470 h 2519"/>
                  <a:gd name="T72" fmla="*/ 96 w 1723"/>
                  <a:gd name="T73" fmla="*/ 285 h 2519"/>
                  <a:gd name="T74" fmla="*/ 168 w 1723"/>
                  <a:gd name="T75" fmla="*/ 111 h 2519"/>
                  <a:gd name="T76" fmla="*/ 320 w 1723"/>
                  <a:gd name="T77" fmla="*/ 0 h 25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23" h="2519">
                    <a:moveTo>
                      <a:pt x="320" y="0"/>
                    </a:moveTo>
                    <a:lnTo>
                      <a:pt x="210" y="95"/>
                    </a:lnTo>
                    <a:lnTo>
                      <a:pt x="296" y="157"/>
                    </a:lnTo>
                    <a:lnTo>
                      <a:pt x="468" y="157"/>
                    </a:lnTo>
                    <a:lnTo>
                      <a:pt x="724" y="107"/>
                    </a:lnTo>
                    <a:lnTo>
                      <a:pt x="884" y="389"/>
                    </a:lnTo>
                    <a:lnTo>
                      <a:pt x="884" y="655"/>
                    </a:lnTo>
                    <a:lnTo>
                      <a:pt x="1103" y="976"/>
                    </a:lnTo>
                    <a:lnTo>
                      <a:pt x="1141" y="976"/>
                    </a:lnTo>
                    <a:lnTo>
                      <a:pt x="1141" y="862"/>
                    </a:lnTo>
                    <a:lnTo>
                      <a:pt x="1225" y="1054"/>
                    </a:lnTo>
                    <a:lnTo>
                      <a:pt x="1389" y="1094"/>
                    </a:lnTo>
                    <a:lnTo>
                      <a:pt x="1365" y="1153"/>
                    </a:lnTo>
                    <a:lnTo>
                      <a:pt x="1344" y="1213"/>
                    </a:lnTo>
                    <a:lnTo>
                      <a:pt x="1328" y="1277"/>
                    </a:lnTo>
                    <a:lnTo>
                      <a:pt x="1316" y="1341"/>
                    </a:lnTo>
                    <a:lnTo>
                      <a:pt x="1309" y="1406"/>
                    </a:lnTo>
                    <a:lnTo>
                      <a:pt x="1307" y="1472"/>
                    </a:lnTo>
                    <a:lnTo>
                      <a:pt x="1309" y="1542"/>
                    </a:lnTo>
                    <a:lnTo>
                      <a:pt x="1317" y="1609"/>
                    </a:lnTo>
                    <a:lnTo>
                      <a:pt x="1329" y="1676"/>
                    </a:lnTo>
                    <a:lnTo>
                      <a:pt x="1346" y="1741"/>
                    </a:lnTo>
                    <a:lnTo>
                      <a:pt x="1368" y="1803"/>
                    </a:lnTo>
                    <a:lnTo>
                      <a:pt x="1394" y="1865"/>
                    </a:lnTo>
                    <a:lnTo>
                      <a:pt x="1424" y="1923"/>
                    </a:lnTo>
                    <a:lnTo>
                      <a:pt x="1459" y="1979"/>
                    </a:lnTo>
                    <a:lnTo>
                      <a:pt x="1498" y="2032"/>
                    </a:lnTo>
                    <a:lnTo>
                      <a:pt x="1541" y="2083"/>
                    </a:lnTo>
                    <a:lnTo>
                      <a:pt x="1583" y="2126"/>
                    </a:lnTo>
                    <a:lnTo>
                      <a:pt x="1628" y="2165"/>
                    </a:lnTo>
                    <a:lnTo>
                      <a:pt x="1675" y="2200"/>
                    </a:lnTo>
                    <a:lnTo>
                      <a:pt x="1723" y="2230"/>
                    </a:lnTo>
                    <a:lnTo>
                      <a:pt x="1718" y="2251"/>
                    </a:lnTo>
                    <a:lnTo>
                      <a:pt x="1714" y="2268"/>
                    </a:lnTo>
                    <a:lnTo>
                      <a:pt x="1711" y="2283"/>
                    </a:lnTo>
                    <a:lnTo>
                      <a:pt x="1708" y="2294"/>
                    </a:lnTo>
                    <a:lnTo>
                      <a:pt x="1706" y="2302"/>
                    </a:lnTo>
                    <a:lnTo>
                      <a:pt x="1706" y="2304"/>
                    </a:lnTo>
                    <a:lnTo>
                      <a:pt x="1722" y="2505"/>
                    </a:lnTo>
                    <a:lnTo>
                      <a:pt x="1659" y="2513"/>
                    </a:lnTo>
                    <a:lnTo>
                      <a:pt x="1594" y="2517"/>
                    </a:lnTo>
                    <a:lnTo>
                      <a:pt x="1530" y="2519"/>
                    </a:lnTo>
                    <a:lnTo>
                      <a:pt x="1433" y="2516"/>
                    </a:lnTo>
                    <a:lnTo>
                      <a:pt x="1338" y="2506"/>
                    </a:lnTo>
                    <a:lnTo>
                      <a:pt x="1245" y="2490"/>
                    </a:lnTo>
                    <a:lnTo>
                      <a:pt x="1154" y="2468"/>
                    </a:lnTo>
                    <a:lnTo>
                      <a:pt x="1064" y="2441"/>
                    </a:lnTo>
                    <a:lnTo>
                      <a:pt x="977" y="2407"/>
                    </a:lnTo>
                    <a:lnTo>
                      <a:pt x="893" y="2369"/>
                    </a:lnTo>
                    <a:lnTo>
                      <a:pt x="810" y="2325"/>
                    </a:lnTo>
                    <a:lnTo>
                      <a:pt x="732" y="2276"/>
                    </a:lnTo>
                    <a:lnTo>
                      <a:pt x="656" y="2222"/>
                    </a:lnTo>
                    <a:lnTo>
                      <a:pt x="583" y="2164"/>
                    </a:lnTo>
                    <a:lnTo>
                      <a:pt x="514" y="2101"/>
                    </a:lnTo>
                    <a:lnTo>
                      <a:pt x="448" y="2034"/>
                    </a:lnTo>
                    <a:lnTo>
                      <a:pt x="387" y="1963"/>
                    </a:lnTo>
                    <a:lnTo>
                      <a:pt x="328" y="1888"/>
                    </a:lnTo>
                    <a:lnTo>
                      <a:pt x="274" y="1809"/>
                    </a:lnTo>
                    <a:lnTo>
                      <a:pt x="225" y="1727"/>
                    </a:lnTo>
                    <a:lnTo>
                      <a:pt x="180" y="1641"/>
                    </a:lnTo>
                    <a:lnTo>
                      <a:pt x="139" y="1553"/>
                    </a:lnTo>
                    <a:lnTo>
                      <a:pt x="103" y="1461"/>
                    </a:lnTo>
                    <a:lnTo>
                      <a:pt x="72" y="1367"/>
                    </a:lnTo>
                    <a:lnTo>
                      <a:pt x="47" y="1270"/>
                    </a:lnTo>
                    <a:lnTo>
                      <a:pt x="27" y="1171"/>
                    </a:lnTo>
                    <a:lnTo>
                      <a:pt x="12" y="1070"/>
                    </a:lnTo>
                    <a:lnTo>
                      <a:pt x="3" y="968"/>
                    </a:lnTo>
                    <a:lnTo>
                      <a:pt x="0" y="862"/>
                    </a:lnTo>
                    <a:lnTo>
                      <a:pt x="3" y="761"/>
                    </a:lnTo>
                    <a:lnTo>
                      <a:pt x="11" y="662"/>
                    </a:lnTo>
                    <a:lnTo>
                      <a:pt x="25" y="565"/>
                    </a:lnTo>
                    <a:lnTo>
                      <a:pt x="44" y="470"/>
                    </a:lnTo>
                    <a:lnTo>
                      <a:pt x="68" y="376"/>
                    </a:lnTo>
                    <a:lnTo>
                      <a:pt x="96" y="285"/>
                    </a:lnTo>
                    <a:lnTo>
                      <a:pt x="131" y="197"/>
                    </a:lnTo>
                    <a:lnTo>
                      <a:pt x="168" y="111"/>
                    </a:lnTo>
                    <a:lnTo>
                      <a:pt x="210" y="27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77" name="Freeform 295"/>
              <p:cNvSpPr>
                <a:spLocks noEditPoints="1"/>
              </p:cNvSpPr>
              <p:nvPr/>
            </p:nvSpPr>
            <p:spPr bwMode="auto">
              <a:xfrm>
                <a:off x="2638425" y="4291013"/>
                <a:ext cx="263525" cy="79375"/>
              </a:xfrm>
              <a:custGeom>
                <a:gdLst>
                  <a:gd name="T0" fmla="*/ 782 w 1831"/>
                  <a:gd name="T1" fmla="*/ 179 h 603"/>
                  <a:gd name="T2" fmla="*/ 779 w 1831"/>
                  <a:gd name="T3" fmla="*/ 185 h 603"/>
                  <a:gd name="T4" fmla="*/ 773 w 1831"/>
                  <a:gd name="T5" fmla="*/ 194 h 603"/>
                  <a:gd name="T6" fmla="*/ 763 w 1831"/>
                  <a:gd name="T7" fmla="*/ 204 h 603"/>
                  <a:gd name="T8" fmla="*/ 750 w 1831"/>
                  <a:gd name="T9" fmla="*/ 214 h 603"/>
                  <a:gd name="T10" fmla="*/ 737 w 1831"/>
                  <a:gd name="T11" fmla="*/ 225 h 603"/>
                  <a:gd name="T12" fmla="*/ 724 w 1831"/>
                  <a:gd name="T13" fmla="*/ 235 h 603"/>
                  <a:gd name="T14" fmla="*/ 711 w 1831"/>
                  <a:gd name="T15" fmla="*/ 246 h 603"/>
                  <a:gd name="T16" fmla="*/ 699 w 1831"/>
                  <a:gd name="T17" fmla="*/ 254 h 603"/>
                  <a:gd name="T18" fmla="*/ 690 w 1831"/>
                  <a:gd name="T19" fmla="*/ 261 h 603"/>
                  <a:gd name="T20" fmla="*/ 683 w 1831"/>
                  <a:gd name="T21" fmla="*/ 266 h 603"/>
                  <a:gd name="T22" fmla="*/ 681 w 1831"/>
                  <a:gd name="T23" fmla="*/ 267 h 603"/>
                  <a:gd name="T24" fmla="*/ 782 w 1831"/>
                  <a:gd name="T25" fmla="*/ 331 h 603"/>
                  <a:gd name="T26" fmla="*/ 990 w 1831"/>
                  <a:gd name="T27" fmla="*/ 271 h 603"/>
                  <a:gd name="T28" fmla="*/ 941 w 1831"/>
                  <a:gd name="T29" fmla="*/ 179 h 603"/>
                  <a:gd name="T30" fmla="*/ 851 w 1831"/>
                  <a:gd name="T31" fmla="*/ 210 h 603"/>
                  <a:gd name="T32" fmla="*/ 782 w 1831"/>
                  <a:gd name="T33" fmla="*/ 179 h 603"/>
                  <a:gd name="T34" fmla="*/ 1401 w 1831"/>
                  <a:gd name="T35" fmla="*/ 72 h 603"/>
                  <a:gd name="T36" fmla="*/ 1244 w 1831"/>
                  <a:gd name="T37" fmla="*/ 166 h 603"/>
                  <a:gd name="T38" fmla="*/ 1155 w 1831"/>
                  <a:gd name="T39" fmla="*/ 226 h 603"/>
                  <a:gd name="T40" fmla="*/ 1217 w 1831"/>
                  <a:gd name="T41" fmla="*/ 270 h 603"/>
                  <a:gd name="T42" fmla="*/ 1356 w 1831"/>
                  <a:gd name="T43" fmla="*/ 255 h 603"/>
                  <a:gd name="T44" fmla="*/ 1502 w 1831"/>
                  <a:gd name="T45" fmla="*/ 135 h 603"/>
                  <a:gd name="T46" fmla="*/ 1401 w 1831"/>
                  <a:gd name="T47" fmla="*/ 72 h 603"/>
                  <a:gd name="T48" fmla="*/ 1180 w 1831"/>
                  <a:gd name="T49" fmla="*/ 0 h 603"/>
                  <a:gd name="T50" fmla="*/ 1180 w 1831"/>
                  <a:gd name="T51" fmla="*/ 0 h 603"/>
                  <a:gd name="T52" fmla="*/ 1267 w 1831"/>
                  <a:gd name="T53" fmla="*/ 4 h 603"/>
                  <a:gd name="T54" fmla="*/ 1352 w 1831"/>
                  <a:gd name="T55" fmla="*/ 11 h 603"/>
                  <a:gd name="T56" fmla="*/ 1436 w 1831"/>
                  <a:gd name="T57" fmla="*/ 24 h 603"/>
                  <a:gd name="T58" fmla="*/ 1519 w 1831"/>
                  <a:gd name="T59" fmla="*/ 43 h 603"/>
                  <a:gd name="T60" fmla="*/ 1600 w 1831"/>
                  <a:gd name="T61" fmla="*/ 66 h 603"/>
                  <a:gd name="T62" fmla="*/ 1679 w 1831"/>
                  <a:gd name="T63" fmla="*/ 93 h 603"/>
                  <a:gd name="T64" fmla="*/ 1756 w 1831"/>
                  <a:gd name="T65" fmla="*/ 124 h 603"/>
                  <a:gd name="T66" fmla="*/ 1831 w 1831"/>
                  <a:gd name="T67" fmla="*/ 160 h 603"/>
                  <a:gd name="T68" fmla="*/ 1776 w 1831"/>
                  <a:gd name="T69" fmla="*/ 169 h 603"/>
                  <a:gd name="T70" fmla="*/ 1626 w 1831"/>
                  <a:gd name="T71" fmla="*/ 145 h 603"/>
                  <a:gd name="T72" fmla="*/ 1521 w 1831"/>
                  <a:gd name="T73" fmla="*/ 221 h 603"/>
                  <a:gd name="T74" fmla="*/ 1445 w 1831"/>
                  <a:gd name="T75" fmla="*/ 311 h 603"/>
                  <a:gd name="T76" fmla="*/ 1171 w 1831"/>
                  <a:gd name="T77" fmla="*/ 338 h 603"/>
                  <a:gd name="T78" fmla="*/ 1059 w 1831"/>
                  <a:gd name="T79" fmla="*/ 319 h 603"/>
                  <a:gd name="T80" fmla="*/ 981 w 1831"/>
                  <a:gd name="T81" fmla="*/ 449 h 603"/>
                  <a:gd name="T82" fmla="*/ 757 w 1831"/>
                  <a:gd name="T83" fmla="*/ 463 h 603"/>
                  <a:gd name="T84" fmla="*/ 616 w 1831"/>
                  <a:gd name="T85" fmla="*/ 420 h 603"/>
                  <a:gd name="T86" fmla="*/ 490 w 1831"/>
                  <a:gd name="T87" fmla="*/ 494 h 603"/>
                  <a:gd name="T88" fmla="*/ 218 w 1831"/>
                  <a:gd name="T89" fmla="*/ 535 h 603"/>
                  <a:gd name="T90" fmla="*/ 0 w 1831"/>
                  <a:gd name="T91" fmla="*/ 603 h 603"/>
                  <a:gd name="T92" fmla="*/ 0 w 1831"/>
                  <a:gd name="T93" fmla="*/ 603 h 603"/>
                  <a:gd name="T94" fmla="*/ 58 w 1831"/>
                  <a:gd name="T95" fmla="*/ 531 h 603"/>
                  <a:gd name="T96" fmla="*/ 120 w 1831"/>
                  <a:gd name="T97" fmla="*/ 463 h 603"/>
                  <a:gd name="T98" fmla="*/ 185 w 1831"/>
                  <a:gd name="T99" fmla="*/ 399 h 603"/>
                  <a:gd name="T100" fmla="*/ 253 w 1831"/>
                  <a:gd name="T101" fmla="*/ 338 h 603"/>
                  <a:gd name="T102" fmla="*/ 325 w 1831"/>
                  <a:gd name="T103" fmla="*/ 283 h 603"/>
                  <a:gd name="T104" fmla="*/ 400 w 1831"/>
                  <a:gd name="T105" fmla="*/ 232 h 603"/>
                  <a:gd name="T106" fmla="*/ 477 w 1831"/>
                  <a:gd name="T107" fmla="*/ 185 h 603"/>
                  <a:gd name="T108" fmla="*/ 558 w 1831"/>
                  <a:gd name="T109" fmla="*/ 144 h 603"/>
                  <a:gd name="T110" fmla="*/ 640 w 1831"/>
                  <a:gd name="T111" fmla="*/ 107 h 603"/>
                  <a:gd name="T112" fmla="*/ 725 w 1831"/>
                  <a:gd name="T113" fmla="*/ 75 h 603"/>
                  <a:gd name="T114" fmla="*/ 813 w 1831"/>
                  <a:gd name="T115" fmla="*/ 49 h 603"/>
                  <a:gd name="T116" fmla="*/ 902 w 1831"/>
                  <a:gd name="T117" fmla="*/ 27 h 603"/>
                  <a:gd name="T118" fmla="*/ 992 w 1831"/>
                  <a:gd name="T119" fmla="*/ 13 h 603"/>
                  <a:gd name="T120" fmla="*/ 1086 w 1831"/>
                  <a:gd name="T121" fmla="*/ 4 h 603"/>
                  <a:gd name="T122" fmla="*/ 1180 w 1831"/>
                  <a:gd name="T123" fmla="*/ 0 h 6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30" h="603">
                    <a:moveTo>
                      <a:pt x="782" y="179"/>
                    </a:moveTo>
                    <a:lnTo>
                      <a:pt x="779" y="185"/>
                    </a:lnTo>
                    <a:lnTo>
                      <a:pt x="773" y="194"/>
                    </a:lnTo>
                    <a:lnTo>
                      <a:pt x="763" y="204"/>
                    </a:lnTo>
                    <a:lnTo>
                      <a:pt x="750" y="214"/>
                    </a:lnTo>
                    <a:lnTo>
                      <a:pt x="737" y="225"/>
                    </a:lnTo>
                    <a:lnTo>
                      <a:pt x="724" y="235"/>
                    </a:lnTo>
                    <a:lnTo>
                      <a:pt x="711" y="246"/>
                    </a:lnTo>
                    <a:lnTo>
                      <a:pt x="699" y="254"/>
                    </a:lnTo>
                    <a:lnTo>
                      <a:pt x="690" y="261"/>
                    </a:lnTo>
                    <a:lnTo>
                      <a:pt x="683" y="266"/>
                    </a:lnTo>
                    <a:lnTo>
                      <a:pt x="681" y="267"/>
                    </a:lnTo>
                    <a:lnTo>
                      <a:pt x="782" y="331"/>
                    </a:lnTo>
                    <a:lnTo>
                      <a:pt x="990" y="271"/>
                    </a:lnTo>
                    <a:lnTo>
                      <a:pt x="941" y="179"/>
                    </a:lnTo>
                    <a:lnTo>
                      <a:pt x="851" y="210"/>
                    </a:lnTo>
                    <a:lnTo>
                      <a:pt x="782" y="179"/>
                    </a:lnTo>
                    <a:close/>
                    <a:moveTo>
                      <a:pt x="1401" y="72"/>
                    </a:moveTo>
                    <a:lnTo>
                      <a:pt x="1244" y="166"/>
                    </a:lnTo>
                    <a:lnTo>
                      <a:pt x="1155" y="226"/>
                    </a:lnTo>
                    <a:lnTo>
                      <a:pt x="1217" y="270"/>
                    </a:lnTo>
                    <a:lnTo>
                      <a:pt x="1356" y="255"/>
                    </a:lnTo>
                    <a:lnTo>
                      <a:pt x="1502" y="135"/>
                    </a:lnTo>
                    <a:lnTo>
                      <a:pt x="1401" y="72"/>
                    </a:lnTo>
                    <a:close/>
                    <a:moveTo>
                      <a:pt x="1180" y="0"/>
                    </a:moveTo>
                    <a:lnTo>
                      <a:pt x="1180" y="0"/>
                    </a:lnTo>
                    <a:lnTo>
                      <a:pt x="1267" y="4"/>
                    </a:lnTo>
                    <a:lnTo>
                      <a:pt x="1352" y="11"/>
                    </a:lnTo>
                    <a:lnTo>
                      <a:pt x="1436" y="24"/>
                    </a:lnTo>
                    <a:lnTo>
                      <a:pt x="1519" y="43"/>
                    </a:lnTo>
                    <a:lnTo>
                      <a:pt x="1600" y="66"/>
                    </a:lnTo>
                    <a:lnTo>
                      <a:pt x="1679" y="93"/>
                    </a:lnTo>
                    <a:lnTo>
                      <a:pt x="1756" y="124"/>
                    </a:lnTo>
                    <a:lnTo>
                      <a:pt x="1831" y="160"/>
                    </a:lnTo>
                    <a:lnTo>
                      <a:pt x="1776" y="169"/>
                    </a:lnTo>
                    <a:lnTo>
                      <a:pt x="1626" y="145"/>
                    </a:lnTo>
                    <a:lnTo>
                      <a:pt x="1521" y="221"/>
                    </a:lnTo>
                    <a:lnTo>
                      <a:pt x="1445" y="311"/>
                    </a:lnTo>
                    <a:lnTo>
                      <a:pt x="1171" y="338"/>
                    </a:lnTo>
                    <a:lnTo>
                      <a:pt x="1059" y="319"/>
                    </a:lnTo>
                    <a:lnTo>
                      <a:pt x="981" y="449"/>
                    </a:lnTo>
                    <a:lnTo>
                      <a:pt x="757" y="463"/>
                    </a:lnTo>
                    <a:lnTo>
                      <a:pt x="616" y="420"/>
                    </a:lnTo>
                    <a:lnTo>
                      <a:pt x="490" y="494"/>
                    </a:lnTo>
                    <a:lnTo>
                      <a:pt x="218" y="535"/>
                    </a:lnTo>
                    <a:lnTo>
                      <a:pt x="0" y="603"/>
                    </a:lnTo>
                    <a:lnTo>
                      <a:pt x="0" y="603"/>
                    </a:lnTo>
                    <a:lnTo>
                      <a:pt x="58" y="531"/>
                    </a:lnTo>
                    <a:lnTo>
                      <a:pt x="120" y="463"/>
                    </a:lnTo>
                    <a:lnTo>
                      <a:pt x="185" y="399"/>
                    </a:lnTo>
                    <a:lnTo>
                      <a:pt x="253" y="338"/>
                    </a:lnTo>
                    <a:lnTo>
                      <a:pt x="325" y="283"/>
                    </a:lnTo>
                    <a:lnTo>
                      <a:pt x="400" y="232"/>
                    </a:lnTo>
                    <a:lnTo>
                      <a:pt x="477" y="185"/>
                    </a:lnTo>
                    <a:lnTo>
                      <a:pt x="558" y="144"/>
                    </a:lnTo>
                    <a:lnTo>
                      <a:pt x="640" y="107"/>
                    </a:lnTo>
                    <a:lnTo>
                      <a:pt x="725" y="75"/>
                    </a:lnTo>
                    <a:lnTo>
                      <a:pt x="813" y="49"/>
                    </a:lnTo>
                    <a:lnTo>
                      <a:pt x="902" y="27"/>
                    </a:lnTo>
                    <a:lnTo>
                      <a:pt x="992" y="13"/>
                    </a:lnTo>
                    <a:lnTo>
                      <a:pt x="1086" y="4"/>
                    </a:lnTo>
                    <a:lnTo>
                      <a:pt x="11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  <p:sp>
          <p:nvSpPr>
            <p:cNvPr id="71" name="Freeform 121"/>
            <p:cNvSpPr>
              <a:spLocks noEditPoints="1"/>
            </p:cNvSpPr>
            <p:nvPr/>
          </p:nvSpPr>
          <p:spPr bwMode="auto">
            <a:xfrm>
              <a:off x="7709272" y="4334143"/>
              <a:ext cx="361628" cy="424750"/>
            </a:xfrm>
            <a:custGeom>
              <a:gdLst>
                <a:gd name="T0" fmla="*/ 318 w 3028"/>
                <a:gd name="T1" fmla="*/ 551 h 3550"/>
                <a:gd name="T2" fmla="*/ 308 w 3028"/>
                <a:gd name="T3" fmla="*/ 651 h 3550"/>
                <a:gd name="T4" fmla="*/ 294 w 3028"/>
                <a:gd name="T5" fmla="*/ 832 h 3550"/>
                <a:gd name="T6" fmla="*/ 289 w 3028"/>
                <a:gd name="T7" fmla="*/ 1076 h 3550"/>
                <a:gd name="T8" fmla="*/ 303 w 3028"/>
                <a:gd name="T9" fmla="*/ 1361 h 3550"/>
                <a:gd name="T10" fmla="*/ 346 w 3028"/>
                <a:gd name="T11" fmla="*/ 1668 h 3550"/>
                <a:gd name="T12" fmla="*/ 1517 w 3028"/>
                <a:gd name="T13" fmla="*/ 3168 h 3550"/>
                <a:gd name="T14" fmla="*/ 1575 w 3028"/>
                <a:gd name="T15" fmla="*/ 3131 h 3550"/>
                <a:gd name="T16" fmla="*/ 1694 w 3028"/>
                <a:gd name="T17" fmla="*/ 3048 h 3550"/>
                <a:gd name="T18" fmla="*/ 1855 w 3028"/>
                <a:gd name="T19" fmla="*/ 2924 h 3550"/>
                <a:gd name="T20" fmla="*/ 2040 w 3028"/>
                <a:gd name="T21" fmla="*/ 2763 h 3550"/>
                <a:gd name="T22" fmla="*/ 2229 w 3028"/>
                <a:gd name="T23" fmla="*/ 2572 h 3550"/>
                <a:gd name="T24" fmla="*/ 2405 w 3028"/>
                <a:gd name="T25" fmla="*/ 2354 h 3550"/>
                <a:gd name="T26" fmla="*/ 2546 w 3028"/>
                <a:gd name="T27" fmla="*/ 2115 h 3550"/>
                <a:gd name="T28" fmla="*/ 2646 w 3028"/>
                <a:gd name="T29" fmla="*/ 1828 h 3550"/>
                <a:gd name="T30" fmla="*/ 1514 w 3028"/>
                <a:gd name="T31" fmla="*/ 0 h 3550"/>
                <a:gd name="T32" fmla="*/ 2939 w 3028"/>
                <a:gd name="T33" fmla="*/ 262 h 3550"/>
                <a:gd name="T34" fmla="*/ 2990 w 3028"/>
                <a:gd name="T35" fmla="*/ 329 h 3550"/>
                <a:gd name="T36" fmla="*/ 2999 w 3028"/>
                <a:gd name="T37" fmla="*/ 402 h 3550"/>
                <a:gd name="T38" fmla="*/ 3015 w 3028"/>
                <a:gd name="T39" fmla="*/ 571 h 3550"/>
                <a:gd name="T40" fmla="*/ 3027 w 3028"/>
                <a:gd name="T41" fmla="*/ 817 h 3550"/>
                <a:gd name="T42" fmla="*/ 3025 w 3028"/>
                <a:gd name="T43" fmla="*/ 1120 h 3550"/>
                <a:gd name="T44" fmla="*/ 2998 w 3028"/>
                <a:gd name="T45" fmla="*/ 1462 h 3550"/>
                <a:gd name="T46" fmla="*/ 2935 w 3028"/>
                <a:gd name="T47" fmla="*/ 1820 h 3550"/>
                <a:gd name="T48" fmla="*/ 2831 w 3028"/>
                <a:gd name="T49" fmla="*/ 2163 h 3550"/>
                <a:gd name="T50" fmla="*/ 2690 w 3028"/>
                <a:gd name="T51" fmla="*/ 2442 h 3550"/>
                <a:gd name="T52" fmla="*/ 2510 w 3028"/>
                <a:gd name="T53" fmla="*/ 2699 h 3550"/>
                <a:gd name="T54" fmla="*/ 2306 w 3028"/>
                <a:gd name="T55" fmla="*/ 2930 h 3550"/>
                <a:gd name="T56" fmla="*/ 2097 w 3028"/>
                <a:gd name="T57" fmla="*/ 3130 h 3550"/>
                <a:gd name="T58" fmla="*/ 1900 w 3028"/>
                <a:gd name="T59" fmla="*/ 3295 h 3550"/>
                <a:gd name="T60" fmla="*/ 1734 w 3028"/>
                <a:gd name="T61" fmla="*/ 3420 h 3550"/>
                <a:gd name="T62" fmla="*/ 1615 w 3028"/>
                <a:gd name="T63" fmla="*/ 3502 h 3550"/>
                <a:gd name="T64" fmla="*/ 1562 w 3028"/>
                <a:gd name="T65" fmla="*/ 3537 h 3550"/>
                <a:gd name="T66" fmla="*/ 1497 w 3028"/>
                <a:gd name="T67" fmla="*/ 3549 h 3550"/>
                <a:gd name="T68" fmla="*/ 1449 w 3028"/>
                <a:gd name="T69" fmla="*/ 3526 h 3550"/>
                <a:gd name="T70" fmla="*/ 1360 w 3028"/>
                <a:gd name="T71" fmla="*/ 3467 h 3550"/>
                <a:gd name="T72" fmla="*/ 1216 w 3028"/>
                <a:gd name="T73" fmla="*/ 3362 h 3550"/>
                <a:gd name="T74" fmla="*/ 1032 w 3028"/>
                <a:gd name="T75" fmla="*/ 3217 h 3550"/>
                <a:gd name="T76" fmla="*/ 827 w 3028"/>
                <a:gd name="T77" fmla="*/ 3034 h 3550"/>
                <a:gd name="T78" fmla="*/ 619 w 3028"/>
                <a:gd name="T79" fmla="*/ 2818 h 3550"/>
                <a:gd name="T80" fmla="*/ 425 w 3028"/>
                <a:gd name="T81" fmla="*/ 2573 h 3550"/>
                <a:gd name="T82" fmla="*/ 262 w 3028"/>
                <a:gd name="T83" fmla="*/ 2305 h 3550"/>
                <a:gd name="T84" fmla="*/ 141 w 3028"/>
                <a:gd name="T85" fmla="*/ 2001 h 3550"/>
                <a:gd name="T86" fmla="*/ 57 w 3028"/>
                <a:gd name="T87" fmla="*/ 1640 h 3550"/>
                <a:gd name="T88" fmla="*/ 13 w 3028"/>
                <a:gd name="T89" fmla="*/ 1287 h 3550"/>
                <a:gd name="T90" fmla="*/ 0 w 3028"/>
                <a:gd name="T91" fmla="*/ 963 h 3550"/>
                <a:gd name="T92" fmla="*/ 7 w 3028"/>
                <a:gd name="T93" fmla="*/ 686 h 3550"/>
                <a:gd name="T94" fmla="*/ 22 w 3028"/>
                <a:gd name="T95" fmla="*/ 476 h 3550"/>
                <a:gd name="T96" fmla="*/ 35 w 3028"/>
                <a:gd name="T97" fmla="*/ 352 h 3550"/>
                <a:gd name="T98" fmla="*/ 56 w 3028"/>
                <a:gd name="T99" fmla="*/ 289 h 3550"/>
                <a:gd name="T100" fmla="*/ 1498 w 3028"/>
                <a:gd name="T101" fmla="*/ 1 h 35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28" h="3550">
                  <a:moveTo>
                    <a:pt x="1515" y="324"/>
                  </a:moveTo>
                  <a:lnTo>
                    <a:pt x="321" y="538"/>
                  </a:lnTo>
                  <a:lnTo>
                    <a:pt x="321" y="541"/>
                  </a:lnTo>
                  <a:lnTo>
                    <a:pt x="318" y="551"/>
                  </a:lnTo>
                  <a:lnTo>
                    <a:pt x="316" y="567"/>
                  </a:lnTo>
                  <a:lnTo>
                    <a:pt x="314" y="590"/>
                  </a:lnTo>
                  <a:lnTo>
                    <a:pt x="311" y="618"/>
                  </a:lnTo>
                  <a:lnTo>
                    <a:pt x="308" y="651"/>
                  </a:lnTo>
                  <a:lnTo>
                    <a:pt x="304" y="690"/>
                  </a:lnTo>
                  <a:lnTo>
                    <a:pt x="300" y="734"/>
                  </a:lnTo>
                  <a:lnTo>
                    <a:pt x="297" y="781"/>
                  </a:lnTo>
                  <a:lnTo>
                    <a:pt x="294" y="832"/>
                  </a:lnTo>
                  <a:lnTo>
                    <a:pt x="291" y="889"/>
                  </a:lnTo>
                  <a:lnTo>
                    <a:pt x="290" y="948"/>
                  </a:lnTo>
                  <a:lnTo>
                    <a:pt x="289" y="1011"/>
                  </a:lnTo>
                  <a:lnTo>
                    <a:pt x="289" y="1076"/>
                  </a:lnTo>
                  <a:lnTo>
                    <a:pt x="290" y="1144"/>
                  </a:lnTo>
                  <a:lnTo>
                    <a:pt x="293" y="1214"/>
                  </a:lnTo>
                  <a:lnTo>
                    <a:pt x="297" y="1287"/>
                  </a:lnTo>
                  <a:lnTo>
                    <a:pt x="303" y="1361"/>
                  </a:lnTo>
                  <a:lnTo>
                    <a:pt x="311" y="1437"/>
                  </a:lnTo>
                  <a:lnTo>
                    <a:pt x="320" y="1513"/>
                  </a:lnTo>
                  <a:lnTo>
                    <a:pt x="332" y="1591"/>
                  </a:lnTo>
                  <a:lnTo>
                    <a:pt x="346" y="1668"/>
                  </a:lnTo>
                  <a:lnTo>
                    <a:pt x="362" y="1746"/>
                  </a:lnTo>
                  <a:lnTo>
                    <a:pt x="1515" y="1746"/>
                  </a:lnTo>
                  <a:lnTo>
                    <a:pt x="1515" y="3170"/>
                  </a:lnTo>
                  <a:lnTo>
                    <a:pt x="1517" y="3168"/>
                  </a:lnTo>
                  <a:lnTo>
                    <a:pt x="1525" y="3163"/>
                  </a:lnTo>
                  <a:lnTo>
                    <a:pt x="1537" y="3156"/>
                  </a:lnTo>
                  <a:lnTo>
                    <a:pt x="1554" y="3145"/>
                  </a:lnTo>
                  <a:lnTo>
                    <a:pt x="1575" y="3131"/>
                  </a:lnTo>
                  <a:lnTo>
                    <a:pt x="1599" y="3114"/>
                  </a:lnTo>
                  <a:lnTo>
                    <a:pt x="1627" y="3095"/>
                  </a:lnTo>
                  <a:lnTo>
                    <a:pt x="1659" y="3072"/>
                  </a:lnTo>
                  <a:lnTo>
                    <a:pt x="1694" y="3048"/>
                  </a:lnTo>
                  <a:lnTo>
                    <a:pt x="1731" y="3020"/>
                  </a:lnTo>
                  <a:lnTo>
                    <a:pt x="1771" y="2991"/>
                  </a:lnTo>
                  <a:lnTo>
                    <a:pt x="1812" y="2958"/>
                  </a:lnTo>
                  <a:lnTo>
                    <a:pt x="1855" y="2924"/>
                  </a:lnTo>
                  <a:lnTo>
                    <a:pt x="1900" y="2887"/>
                  </a:lnTo>
                  <a:lnTo>
                    <a:pt x="1946" y="2848"/>
                  </a:lnTo>
                  <a:lnTo>
                    <a:pt x="1993" y="2807"/>
                  </a:lnTo>
                  <a:lnTo>
                    <a:pt x="2040" y="2763"/>
                  </a:lnTo>
                  <a:lnTo>
                    <a:pt x="2088" y="2719"/>
                  </a:lnTo>
                  <a:lnTo>
                    <a:pt x="2135" y="2672"/>
                  </a:lnTo>
                  <a:lnTo>
                    <a:pt x="2183" y="2623"/>
                  </a:lnTo>
                  <a:lnTo>
                    <a:pt x="2229" y="2572"/>
                  </a:lnTo>
                  <a:lnTo>
                    <a:pt x="2275" y="2520"/>
                  </a:lnTo>
                  <a:lnTo>
                    <a:pt x="2320" y="2467"/>
                  </a:lnTo>
                  <a:lnTo>
                    <a:pt x="2363" y="2411"/>
                  </a:lnTo>
                  <a:lnTo>
                    <a:pt x="2405" y="2354"/>
                  </a:lnTo>
                  <a:lnTo>
                    <a:pt x="2444" y="2296"/>
                  </a:lnTo>
                  <a:lnTo>
                    <a:pt x="2481" y="2236"/>
                  </a:lnTo>
                  <a:lnTo>
                    <a:pt x="2515" y="2177"/>
                  </a:lnTo>
                  <a:lnTo>
                    <a:pt x="2546" y="2115"/>
                  </a:lnTo>
                  <a:lnTo>
                    <a:pt x="2574" y="2052"/>
                  </a:lnTo>
                  <a:lnTo>
                    <a:pt x="2598" y="1988"/>
                  </a:lnTo>
                  <a:lnTo>
                    <a:pt x="2623" y="1908"/>
                  </a:lnTo>
                  <a:lnTo>
                    <a:pt x="2646" y="1828"/>
                  </a:lnTo>
                  <a:lnTo>
                    <a:pt x="2666" y="1746"/>
                  </a:lnTo>
                  <a:lnTo>
                    <a:pt x="1515" y="1746"/>
                  </a:lnTo>
                  <a:lnTo>
                    <a:pt x="1515" y="324"/>
                  </a:lnTo>
                  <a:close/>
                  <a:moveTo>
                    <a:pt x="1514" y="0"/>
                  </a:moveTo>
                  <a:lnTo>
                    <a:pt x="1515" y="0"/>
                  </a:lnTo>
                  <a:lnTo>
                    <a:pt x="1531" y="1"/>
                  </a:lnTo>
                  <a:lnTo>
                    <a:pt x="2917" y="255"/>
                  </a:lnTo>
                  <a:lnTo>
                    <a:pt x="2939" y="262"/>
                  </a:lnTo>
                  <a:lnTo>
                    <a:pt x="2957" y="273"/>
                  </a:lnTo>
                  <a:lnTo>
                    <a:pt x="2973" y="289"/>
                  </a:lnTo>
                  <a:lnTo>
                    <a:pt x="2984" y="308"/>
                  </a:lnTo>
                  <a:lnTo>
                    <a:pt x="2990" y="329"/>
                  </a:lnTo>
                  <a:lnTo>
                    <a:pt x="2991" y="338"/>
                  </a:lnTo>
                  <a:lnTo>
                    <a:pt x="2993" y="352"/>
                  </a:lnTo>
                  <a:lnTo>
                    <a:pt x="2996" y="374"/>
                  </a:lnTo>
                  <a:lnTo>
                    <a:pt x="2999" y="402"/>
                  </a:lnTo>
                  <a:lnTo>
                    <a:pt x="3003" y="436"/>
                  </a:lnTo>
                  <a:lnTo>
                    <a:pt x="3008" y="476"/>
                  </a:lnTo>
                  <a:lnTo>
                    <a:pt x="3011" y="521"/>
                  </a:lnTo>
                  <a:lnTo>
                    <a:pt x="3015" y="571"/>
                  </a:lnTo>
                  <a:lnTo>
                    <a:pt x="3019" y="626"/>
                  </a:lnTo>
                  <a:lnTo>
                    <a:pt x="3023" y="686"/>
                  </a:lnTo>
                  <a:lnTo>
                    <a:pt x="3025" y="749"/>
                  </a:lnTo>
                  <a:lnTo>
                    <a:pt x="3027" y="817"/>
                  </a:lnTo>
                  <a:lnTo>
                    <a:pt x="3028" y="888"/>
                  </a:lnTo>
                  <a:lnTo>
                    <a:pt x="3028" y="963"/>
                  </a:lnTo>
                  <a:lnTo>
                    <a:pt x="3027" y="1040"/>
                  </a:lnTo>
                  <a:lnTo>
                    <a:pt x="3025" y="1120"/>
                  </a:lnTo>
                  <a:lnTo>
                    <a:pt x="3021" y="1203"/>
                  </a:lnTo>
                  <a:lnTo>
                    <a:pt x="3015" y="1287"/>
                  </a:lnTo>
                  <a:lnTo>
                    <a:pt x="3008" y="1374"/>
                  </a:lnTo>
                  <a:lnTo>
                    <a:pt x="2998" y="1462"/>
                  </a:lnTo>
                  <a:lnTo>
                    <a:pt x="2986" y="1550"/>
                  </a:lnTo>
                  <a:lnTo>
                    <a:pt x="2971" y="1640"/>
                  </a:lnTo>
                  <a:lnTo>
                    <a:pt x="2955" y="1730"/>
                  </a:lnTo>
                  <a:lnTo>
                    <a:pt x="2935" y="1820"/>
                  </a:lnTo>
                  <a:lnTo>
                    <a:pt x="2912" y="1910"/>
                  </a:lnTo>
                  <a:lnTo>
                    <a:pt x="2887" y="2001"/>
                  </a:lnTo>
                  <a:lnTo>
                    <a:pt x="2859" y="2090"/>
                  </a:lnTo>
                  <a:lnTo>
                    <a:pt x="2831" y="2163"/>
                  </a:lnTo>
                  <a:lnTo>
                    <a:pt x="2801" y="2234"/>
                  </a:lnTo>
                  <a:lnTo>
                    <a:pt x="2767" y="2305"/>
                  </a:lnTo>
                  <a:lnTo>
                    <a:pt x="2731" y="2374"/>
                  </a:lnTo>
                  <a:lnTo>
                    <a:pt x="2690" y="2442"/>
                  </a:lnTo>
                  <a:lnTo>
                    <a:pt x="2649" y="2509"/>
                  </a:lnTo>
                  <a:lnTo>
                    <a:pt x="2604" y="2573"/>
                  </a:lnTo>
                  <a:lnTo>
                    <a:pt x="2558" y="2637"/>
                  </a:lnTo>
                  <a:lnTo>
                    <a:pt x="2510" y="2699"/>
                  </a:lnTo>
                  <a:lnTo>
                    <a:pt x="2459" y="2759"/>
                  </a:lnTo>
                  <a:lnTo>
                    <a:pt x="2409" y="2818"/>
                  </a:lnTo>
                  <a:lnTo>
                    <a:pt x="2357" y="2875"/>
                  </a:lnTo>
                  <a:lnTo>
                    <a:pt x="2306" y="2930"/>
                  </a:lnTo>
                  <a:lnTo>
                    <a:pt x="2254" y="2983"/>
                  </a:lnTo>
                  <a:lnTo>
                    <a:pt x="2201" y="3034"/>
                  </a:lnTo>
                  <a:lnTo>
                    <a:pt x="2148" y="3083"/>
                  </a:lnTo>
                  <a:lnTo>
                    <a:pt x="2097" y="3130"/>
                  </a:lnTo>
                  <a:lnTo>
                    <a:pt x="2046" y="3174"/>
                  </a:lnTo>
                  <a:lnTo>
                    <a:pt x="1996" y="3217"/>
                  </a:lnTo>
                  <a:lnTo>
                    <a:pt x="1947" y="3257"/>
                  </a:lnTo>
                  <a:lnTo>
                    <a:pt x="1900" y="3295"/>
                  </a:lnTo>
                  <a:lnTo>
                    <a:pt x="1855" y="3330"/>
                  </a:lnTo>
                  <a:lnTo>
                    <a:pt x="1812" y="3362"/>
                  </a:lnTo>
                  <a:lnTo>
                    <a:pt x="1772" y="3393"/>
                  </a:lnTo>
                  <a:lnTo>
                    <a:pt x="1734" y="3420"/>
                  </a:lnTo>
                  <a:lnTo>
                    <a:pt x="1700" y="3445"/>
                  </a:lnTo>
                  <a:lnTo>
                    <a:pt x="1668" y="3467"/>
                  </a:lnTo>
                  <a:lnTo>
                    <a:pt x="1640" y="3486"/>
                  </a:lnTo>
                  <a:lnTo>
                    <a:pt x="1615" y="3502"/>
                  </a:lnTo>
                  <a:lnTo>
                    <a:pt x="1596" y="3515"/>
                  </a:lnTo>
                  <a:lnTo>
                    <a:pt x="1579" y="3526"/>
                  </a:lnTo>
                  <a:lnTo>
                    <a:pt x="1568" y="3533"/>
                  </a:lnTo>
                  <a:lnTo>
                    <a:pt x="1562" y="3537"/>
                  </a:lnTo>
                  <a:lnTo>
                    <a:pt x="1546" y="3545"/>
                  </a:lnTo>
                  <a:lnTo>
                    <a:pt x="1531" y="3549"/>
                  </a:lnTo>
                  <a:lnTo>
                    <a:pt x="1515" y="3550"/>
                  </a:lnTo>
                  <a:lnTo>
                    <a:pt x="1497" y="3549"/>
                  </a:lnTo>
                  <a:lnTo>
                    <a:pt x="1482" y="3545"/>
                  </a:lnTo>
                  <a:lnTo>
                    <a:pt x="1467" y="3537"/>
                  </a:lnTo>
                  <a:lnTo>
                    <a:pt x="1460" y="3533"/>
                  </a:lnTo>
                  <a:lnTo>
                    <a:pt x="1449" y="3526"/>
                  </a:lnTo>
                  <a:lnTo>
                    <a:pt x="1433" y="3515"/>
                  </a:lnTo>
                  <a:lnTo>
                    <a:pt x="1413" y="3502"/>
                  </a:lnTo>
                  <a:lnTo>
                    <a:pt x="1389" y="3486"/>
                  </a:lnTo>
                  <a:lnTo>
                    <a:pt x="1360" y="3467"/>
                  </a:lnTo>
                  <a:lnTo>
                    <a:pt x="1329" y="3445"/>
                  </a:lnTo>
                  <a:lnTo>
                    <a:pt x="1295" y="3420"/>
                  </a:lnTo>
                  <a:lnTo>
                    <a:pt x="1256" y="3393"/>
                  </a:lnTo>
                  <a:lnTo>
                    <a:pt x="1216" y="3362"/>
                  </a:lnTo>
                  <a:lnTo>
                    <a:pt x="1173" y="3330"/>
                  </a:lnTo>
                  <a:lnTo>
                    <a:pt x="1128" y="3295"/>
                  </a:lnTo>
                  <a:lnTo>
                    <a:pt x="1081" y="3257"/>
                  </a:lnTo>
                  <a:lnTo>
                    <a:pt x="1032" y="3217"/>
                  </a:lnTo>
                  <a:lnTo>
                    <a:pt x="983" y="3174"/>
                  </a:lnTo>
                  <a:lnTo>
                    <a:pt x="931" y="3130"/>
                  </a:lnTo>
                  <a:lnTo>
                    <a:pt x="880" y="3083"/>
                  </a:lnTo>
                  <a:lnTo>
                    <a:pt x="827" y="3034"/>
                  </a:lnTo>
                  <a:lnTo>
                    <a:pt x="776" y="2983"/>
                  </a:lnTo>
                  <a:lnTo>
                    <a:pt x="723" y="2930"/>
                  </a:lnTo>
                  <a:lnTo>
                    <a:pt x="671" y="2875"/>
                  </a:lnTo>
                  <a:lnTo>
                    <a:pt x="619" y="2818"/>
                  </a:lnTo>
                  <a:lnTo>
                    <a:pt x="569" y="2759"/>
                  </a:lnTo>
                  <a:lnTo>
                    <a:pt x="519" y="2699"/>
                  </a:lnTo>
                  <a:lnTo>
                    <a:pt x="471" y="2637"/>
                  </a:lnTo>
                  <a:lnTo>
                    <a:pt x="425" y="2573"/>
                  </a:lnTo>
                  <a:lnTo>
                    <a:pt x="380" y="2509"/>
                  </a:lnTo>
                  <a:lnTo>
                    <a:pt x="338" y="2442"/>
                  </a:lnTo>
                  <a:lnTo>
                    <a:pt x="298" y="2374"/>
                  </a:lnTo>
                  <a:lnTo>
                    <a:pt x="262" y="2305"/>
                  </a:lnTo>
                  <a:lnTo>
                    <a:pt x="228" y="2234"/>
                  </a:lnTo>
                  <a:lnTo>
                    <a:pt x="197" y="2163"/>
                  </a:lnTo>
                  <a:lnTo>
                    <a:pt x="170" y="2090"/>
                  </a:lnTo>
                  <a:lnTo>
                    <a:pt x="141" y="2001"/>
                  </a:lnTo>
                  <a:lnTo>
                    <a:pt x="116" y="1910"/>
                  </a:lnTo>
                  <a:lnTo>
                    <a:pt x="93" y="1820"/>
                  </a:lnTo>
                  <a:lnTo>
                    <a:pt x="73" y="1730"/>
                  </a:lnTo>
                  <a:lnTo>
                    <a:pt x="57" y="1640"/>
                  </a:lnTo>
                  <a:lnTo>
                    <a:pt x="43" y="1550"/>
                  </a:lnTo>
                  <a:lnTo>
                    <a:pt x="31" y="1462"/>
                  </a:lnTo>
                  <a:lnTo>
                    <a:pt x="21" y="1374"/>
                  </a:lnTo>
                  <a:lnTo>
                    <a:pt x="13" y="1287"/>
                  </a:lnTo>
                  <a:lnTo>
                    <a:pt x="8" y="1203"/>
                  </a:lnTo>
                  <a:lnTo>
                    <a:pt x="3" y="1120"/>
                  </a:lnTo>
                  <a:lnTo>
                    <a:pt x="1" y="1040"/>
                  </a:lnTo>
                  <a:lnTo>
                    <a:pt x="0" y="963"/>
                  </a:lnTo>
                  <a:lnTo>
                    <a:pt x="0" y="888"/>
                  </a:lnTo>
                  <a:lnTo>
                    <a:pt x="1" y="817"/>
                  </a:lnTo>
                  <a:lnTo>
                    <a:pt x="3" y="749"/>
                  </a:lnTo>
                  <a:lnTo>
                    <a:pt x="7" y="686"/>
                  </a:lnTo>
                  <a:lnTo>
                    <a:pt x="10" y="626"/>
                  </a:lnTo>
                  <a:lnTo>
                    <a:pt x="13" y="571"/>
                  </a:lnTo>
                  <a:lnTo>
                    <a:pt x="18" y="521"/>
                  </a:lnTo>
                  <a:lnTo>
                    <a:pt x="22" y="476"/>
                  </a:lnTo>
                  <a:lnTo>
                    <a:pt x="25" y="436"/>
                  </a:lnTo>
                  <a:lnTo>
                    <a:pt x="30" y="402"/>
                  </a:lnTo>
                  <a:lnTo>
                    <a:pt x="33" y="374"/>
                  </a:lnTo>
                  <a:lnTo>
                    <a:pt x="35" y="352"/>
                  </a:lnTo>
                  <a:lnTo>
                    <a:pt x="37" y="338"/>
                  </a:lnTo>
                  <a:lnTo>
                    <a:pt x="38" y="329"/>
                  </a:lnTo>
                  <a:lnTo>
                    <a:pt x="45" y="308"/>
                  </a:lnTo>
                  <a:lnTo>
                    <a:pt x="56" y="289"/>
                  </a:lnTo>
                  <a:lnTo>
                    <a:pt x="71" y="273"/>
                  </a:lnTo>
                  <a:lnTo>
                    <a:pt x="90" y="262"/>
                  </a:lnTo>
                  <a:lnTo>
                    <a:pt x="112" y="255"/>
                  </a:lnTo>
                  <a:lnTo>
                    <a:pt x="1498" y="1"/>
                  </a:lnTo>
                  <a:lnTo>
                    <a:pt x="151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  <a:sym typeface="+mn-lt"/>
              </a:rPr>
              <a:t>03 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  <a:sym typeface="+mn-lt"/>
              </a:rPr>
              <a:t>成功案例展示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chemeClr val="tx1">
                  <a:lumMod val="85000"/>
                  <a:lumOff val="15000"/>
                </a:schemeClr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62" name="Inhaltsplatzhalter 4"/>
          <p:cNvSpPr txBox="1"/>
          <p:nvPr/>
        </p:nvSpPr>
        <p:spPr>
          <a:xfrm>
            <a:off x="1884160" y="1572842"/>
            <a:ext cx="2874183" cy="1246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63" name="Inhaltsplatzhalter 4"/>
          <p:cNvSpPr txBox="1"/>
          <p:nvPr/>
        </p:nvSpPr>
        <p:spPr>
          <a:xfrm>
            <a:off x="7558292" y="1619025"/>
            <a:ext cx="2856273" cy="1246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64" name="Inhaltsplatzhalter 4"/>
          <p:cNvSpPr txBox="1"/>
          <p:nvPr/>
        </p:nvSpPr>
        <p:spPr>
          <a:xfrm>
            <a:off x="8518396" y="3699708"/>
            <a:ext cx="2856274" cy="1246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65" name="Inhaltsplatzhalter 4"/>
          <p:cNvSpPr txBox="1"/>
          <p:nvPr/>
        </p:nvSpPr>
        <p:spPr>
          <a:xfrm>
            <a:off x="817331" y="3992702"/>
            <a:ext cx="2874183" cy="1246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864DD969-685D-48C2-8E30-91CADF031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59" y="2593775"/>
            <a:ext cx="4020320" cy="32339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2" grpId="0"/>
      <p:bldP spid="63" grpId="0"/>
      <p:bldP spid="64" grpId="0"/>
      <p:bldP spid="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03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成功案例展示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2" name="Freeform 38"/>
          <p:cNvSpPr>
            <a:spLocks noChangeArrowheads="1"/>
          </p:cNvSpPr>
          <p:nvPr/>
        </p:nvSpPr>
        <p:spPr bwMode="auto">
          <a:xfrm>
            <a:off x="1934045" y="2875700"/>
            <a:ext cx="8128165" cy="2272032"/>
          </a:xfrm>
          <a:custGeom>
            <a:gdLst>
              <a:gd name="T0" fmla="*/ 0 w 10381"/>
              <a:gd name="T1" fmla="*/ 0 h 2905"/>
              <a:gd name="T2" fmla="*/ 0 w 10381"/>
              <a:gd name="T3" fmla="*/ 0 h 2905"/>
              <a:gd name="T4" fmla="*/ 3459 w 10381"/>
              <a:gd name="T5" fmla="*/ 0 h 2905"/>
              <a:gd name="T6" fmla="*/ 3481 w 10381"/>
              <a:gd name="T7" fmla="*/ 22 h 2905"/>
              <a:gd name="T8" fmla="*/ 3481 w 10381"/>
              <a:gd name="T9" fmla="*/ 562 h 2905"/>
              <a:gd name="T10" fmla="*/ 3459 w 10381"/>
              <a:gd name="T11" fmla="*/ 581 h 2905"/>
              <a:gd name="T12" fmla="*/ 1758 w 10381"/>
              <a:gd name="T13" fmla="*/ 581 h 2905"/>
              <a:gd name="T14" fmla="*/ 1740 w 10381"/>
              <a:gd name="T15" fmla="*/ 602 h 2905"/>
              <a:gd name="T16" fmla="*/ 1740 w 10381"/>
              <a:gd name="T17" fmla="*/ 2882 h 2905"/>
              <a:gd name="T18" fmla="*/ 1758 w 10381"/>
              <a:gd name="T19" fmla="*/ 2904 h 2905"/>
              <a:gd name="T20" fmla="*/ 4042 w 10381"/>
              <a:gd name="T21" fmla="*/ 2904 h 2905"/>
              <a:gd name="T22" fmla="*/ 4061 w 10381"/>
              <a:gd name="T23" fmla="*/ 2882 h 2905"/>
              <a:gd name="T24" fmla="*/ 4061 w 10381"/>
              <a:gd name="T25" fmla="*/ 22 h 2905"/>
              <a:gd name="T26" fmla="*/ 4083 w 10381"/>
              <a:gd name="T27" fmla="*/ 0 h 2905"/>
              <a:gd name="T28" fmla="*/ 6363 w 10381"/>
              <a:gd name="T29" fmla="*/ 0 h 2905"/>
              <a:gd name="T30" fmla="*/ 6385 w 10381"/>
              <a:gd name="T31" fmla="*/ 22 h 2905"/>
              <a:gd name="T32" fmla="*/ 6385 w 10381"/>
              <a:gd name="T33" fmla="*/ 1722 h 2905"/>
              <a:gd name="T34" fmla="*/ 6403 w 10381"/>
              <a:gd name="T35" fmla="*/ 1744 h 2905"/>
              <a:gd name="T36" fmla="*/ 7523 w 10381"/>
              <a:gd name="T37" fmla="*/ 1744 h 2905"/>
              <a:gd name="T38" fmla="*/ 7545 w 10381"/>
              <a:gd name="T39" fmla="*/ 1722 h 2905"/>
              <a:gd name="T40" fmla="*/ 7545 w 10381"/>
              <a:gd name="T41" fmla="*/ 602 h 2905"/>
              <a:gd name="T42" fmla="*/ 7523 w 10381"/>
              <a:gd name="T43" fmla="*/ 581 h 2905"/>
              <a:gd name="T44" fmla="*/ 6983 w 10381"/>
              <a:gd name="T45" fmla="*/ 581 h 2905"/>
              <a:gd name="T46" fmla="*/ 6965 w 10381"/>
              <a:gd name="T47" fmla="*/ 562 h 2905"/>
              <a:gd name="T48" fmla="*/ 6965 w 10381"/>
              <a:gd name="T49" fmla="*/ 22 h 2905"/>
              <a:gd name="T50" fmla="*/ 6983 w 10381"/>
              <a:gd name="T51" fmla="*/ 0 h 2905"/>
              <a:gd name="T52" fmla="*/ 10380 w 10381"/>
              <a:gd name="T53" fmla="*/ 0 h 29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381" h="2905">
                <a:moveTo>
                  <a:pt x="0" y="0"/>
                </a:moveTo>
                <a:lnTo>
                  <a:pt x="0" y="0"/>
                </a:lnTo>
                <a:cubicBezTo>
                  <a:pt x="3459" y="0"/>
                  <a:pt x="3459" y="0"/>
                  <a:pt x="3459" y="0"/>
                </a:cubicBezTo>
                <a:cubicBezTo>
                  <a:pt x="3471" y="0"/>
                  <a:pt x="3481" y="10"/>
                  <a:pt x="3481" y="22"/>
                </a:cubicBezTo>
                <a:cubicBezTo>
                  <a:pt x="3481" y="562"/>
                  <a:pt x="3481" y="562"/>
                  <a:pt x="3481" y="562"/>
                </a:cubicBezTo>
                <a:cubicBezTo>
                  <a:pt x="3481" y="571"/>
                  <a:pt x="3471" y="581"/>
                  <a:pt x="3459" y="581"/>
                </a:cubicBezTo>
                <a:cubicBezTo>
                  <a:pt x="1758" y="581"/>
                  <a:pt x="1758" y="581"/>
                  <a:pt x="1758" y="581"/>
                </a:cubicBezTo>
                <a:cubicBezTo>
                  <a:pt x="1749" y="581"/>
                  <a:pt x="1740" y="590"/>
                  <a:pt x="1740" y="602"/>
                </a:cubicBezTo>
                <a:cubicBezTo>
                  <a:pt x="1740" y="2882"/>
                  <a:pt x="1740" y="2882"/>
                  <a:pt x="1740" y="2882"/>
                </a:cubicBezTo>
                <a:cubicBezTo>
                  <a:pt x="1740" y="2895"/>
                  <a:pt x="1749" y="2904"/>
                  <a:pt x="1758" y="2904"/>
                </a:cubicBezTo>
                <a:cubicBezTo>
                  <a:pt x="4042" y="2904"/>
                  <a:pt x="4042" y="2904"/>
                  <a:pt x="4042" y="2904"/>
                </a:cubicBezTo>
                <a:cubicBezTo>
                  <a:pt x="4052" y="2904"/>
                  <a:pt x="4061" y="2895"/>
                  <a:pt x="4061" y="2882"/>
                </a:cubicBezTo>
                <a:cubicBezTo>
                  <a:pt x="4061" y="22"/>
                  <a:pt x="4061" y="22"/>
                  <a:pt x="4061" y="22"/>
                </a:cubicBezTo>
                <a:cubicBezTo>
                  <a:pt x="4061" y="10"/>
                  <a:pt x="4070" y="0"/>
                  <a:pt x="4083" y="0"/>
                </a:cubicBezTo>
                <a:cubicBezTo>
                  <a:pt x="6363" y="0"/>
                  <a:pt x="6363" y="0"/>
                  <a:pt x="6363" y="0"/>
                </a:cubicBezTo>
                <a:cubicBezTo>
                  <a:pt x="6375" y="0"/>
                  <a:pt x="6385" y="10"/>
                  <a:pt x="6385" y="22"/>
                </a:cubicBezTo>
                <a:cubicBezTo>
                  <a:pt x="6385" y="1722"/>
                  <a:pt x="6385" y="1722"/>
                  <a:pt x="6385" y="1722"/>
                </a:cubicBezTo>
                <a:cubicBezTo>
                  <a:pt x="6385" y="1734"/>
                  <a:pt x="6394" y="1744"/>
                  <a:pt x="6403" y="1744"/>
                </a:cubicBezTo>
                <a:cubicBezTo>
                  <a:pt x="7523" y="1744"/>
                  <a:pt x="7523" y="1744"/>
                  <a:pt x="7523" y="1744"/>
                </a:cubicBezTo>
                <a:cubicBezTo>
                  <a:pt x="7536" y="1744"/>
                  <a:pt x="7545" y="1734"/>
                  <a:pt x="7545" y="1722"/>
                </a:cubicBezTo>
                <a:cubicBezTo>
                  <a:pt x="7545" y="602"/>
                  <a:pt x="7545" y="602"/>
                  <a:pt x="7545" y="602"/>
                </a:cubicBezTo>
                <a:cubicBezTo>
                  <a:pt x="7545" y="590"/>
                  <a:pt x="7536" y="581"/>
                  <a:pt x="7523" y="581"/>
                </a:cubicBezTo>
                <a:cubicBezTo>
                  <a:pt x="6983" y="581"/>
                  <a:pt x="6983" y="581"/>
                  <a:pt x="6983" y="581"/>
                </a:cubicBezTo>
                <a:cubicBezTo>
                  <a:pt x="6974" y="581"/>
                  <a:pt x="6965" y="571"/>
                  <a:pt x="6965" y="562"/>
                </a:cubicBezTo>
                <a:cubicBezTo>
                  <a:pt x="6965" y="22"/>
                  <a:pt x="6965" y="22"/>
                  <a:pt x="6965" y="22"/>
                </a:cubicBezTo>
                <a:cubicBezTo>
                  <a:pt x="6965" y="10"/>
                  <a:pt x="6974" y="0"/>
                  <a:pt x="6983" y="0"/>
                </a:cubicBezTo>
                <a:cubicBezTo>
                  <a:pt x="10380" y="0"/>
                  <a:pt x="10380" y="0"/>
                  <a:pt x="10380" y="0"/>
                </a:cubicBezTo>
              </a:path>
            </a:pathLst>
          </a:custGeom>
          <a:noFill/>
          <a:ln w="28575" cap="flat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杨任东竹石体-Heavy" panose="02000000000000000000" pitchFamily="2" charset="-122"/>
              <a:cs typeface="+mn-lt"/>
            </a:endParaRPr>
          </a:p>
        </p:txBody>
      </p:sp>
      <p:sp>
        <p:nvSpPr>
          <p:cNvPr id="3" name="Freeform 39"/>
          <p:cNvSpPr>
            <a:spLocks noChangeArrowheads="1"/>
          </p:cNvSpPr>
          <p:nvPr/>
        </p:nvSpPr>
        <p:spPr bwMode="auto">
          <a:xfrm>
            <a:off x="9428160" y="3478547"/>
            <a:ext cx="87665" cy="45719"/>
          </a:xfrm>
          <a:custGeom>
            <a:gdLst>
              <a:gd name="T0" fmla="*/ 19 w 101"/>
              <a:gd name="T1" fmla="*/ 27 h 59"/>
              <a:gd name="T2" fmla="*/ 19 w 101"/>
              <a:gd name="T3" fmla="*/ 27 h 59"/>
              <a:gd name="T4" fmla="*/ 0 w 101"/>
              <a:gd name="T5" fmla="*/ 0 h 59"/>
              <a:gd name="T6" fmla="*/ 0 w 101"/>
              <a:gd name="T7" fmla="*/ 0 h 59"/>
              <a:gd name="T8" fmla="*/ 50 w 101"/>
              <a:gd name="T9" fmla="*/ 18 h 59"/>
              <a:gd name="T10" fmla="*/ 100 w 101"/>
              <a:gd name="T11" fmla="*/ 27 h 59"/>
              <a:gd name="T12" fmla="*/ 50 w 101"/>
              <a:gd name="T13" fmla="*/ 40 h 59"/>
              <a:gd name="T14" fmla="*/ 0 w 101"/>
              <a:gd name="T15" fmla="*/ 58 h 59"/>
              <a:gd name="T16" fmla="*/ 0 w 101"/>
              <a:gd name="T17" fmla="*/ 58 h 59"/>
              <a:gd name="T18" fmla="*/ 19 w 101"/>
              <a:gd name="T19" fmla="*/ 27 h 5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59">
                <a:moveTo>
                  <a:pt x="19" y="27"/>
                </a:moveTo>
                <a:lnTo>
                  <a:pt x="19" y="27"/>
                </a:lnTo>
                <a:cubicBezTo>
                  <a:pt x="0" y="0"/>
                  <a:pt x="0" y="0"/>
                  <a:pt x="0" y="0"/>
                </a:cubicBezTo>
                <a:lnTo>
                  <a:pt x="0" y="0"/>
                </a:lnTo>
                <a:cubicBezTo>
                  <a:pt x="50" y="18"/>
                  <a:pt x="50" y="18"/>
                  <a:pt x="50" y="18"/>
                </a:cubicBezTo>
                <a:cubicBezTo>
                  <a:pt x="65" y="21"/>
                  <a:pt x="84" y="25"/>
                  <a:pt x="100" y="27"/>
                </a:cubicBezTo>
                <a:cubicBezTo>
                  <a:pt x="84" y="34"/>
                  <a:pt x="65" y="37"/>
                  <a:pt x="50" y="40"/>
                </a:cubicBezTo>
                <a:cubicBezTo>
                  <a:pt x="0" y="58"/>
                  <a:pt x="0" y="58"/>
                  <a:pt x="0" y="58"/>
                </a:cubicBezTo>
                <a:lnTo>
                  <a:pt x="0" y="58"/>
                </a:lnTo>
                <a:lnTo>
                  <a:pt x="19" y="27"/>
                </a:lnTo>
              </a:path>
            </a:pathLst>
          </a:custGeom>
          <a:solidFill>
            <a:srgbClr val="595A5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杨任东竹石体-Heavy" panose="02000000000000000000" pitchFamily="2" charset="-122"/>
              <a:cs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40526" y="3956021"/>
            <a:ext cx="540619" cy="542455"/>
            <a:chOff x="7422008" y="4049031"/>
            <a:chExt cx="621009" cy="623118"/>
          </a:xfrm>
        </p:grpSpPr>
        <p:sp>
          <p:nvSpPr>
            <p:cNvPr id="9" name="Freeform 42"/>
            <p:cNvSpPr>
              <a:spLocks noChangeArrowheads="1"/>
            </p:cNvSpPr>
            <p:nvPr/>
          </p:nvSpPr>
          <p:spPr bwMode="auto">
            <a:xfrm>
              <a:off x="7422008" y="4049031"/>
              <a:ext cx="621009" cy="623118"/>
            </a:xfrm>
            <a:custGeom>
              <a:gdLst>
                <a:gd name="T0" fmla="*/ 1160 w 1161"/>
                <a:gd name="T1" fmla="*/ 1117 h 1162"/>
                <a:gd name="T2" fmla="*/ 1160 w 1161"/>
                <a:gd name="T3" fmla="*/ 1117 h 1162"/>
                <a:gd name="T4" fmla="*/ 1119 w 1161"/>
                <a:gd name="T5" fmla="*/ 1161 h 1162"/>
                <a:gd name="T6" fmla="*/ 40 w 1161"/>
                <a:gd name="T7" fmla="*/ 1161 h 1162"/>
                <a:gd name="T8" fmla="*/ 0 w 1161"/>
                <a:gd name="T9" fmla="*/ 1117 h 1162"/>
                <a:gd name="T10" fmla="*/ 0 w 1161"/>
                <a:gd name="T11" fmla="*/ 41 h 1162"/>
                <a:gd name="T12" fmla="*/ 40 w 1161"/>
                <a:gd name="T13" fmla="*/ 0 h 1162"/>
                <a:gd name="T14" fmla="*/ 1119 w 1161"/>
                <a:gd name="T15" fmla="*/ 0 h 1162"/>
                <a:gd name="T16" fmla="*/ 1160 w 1161"/>
                <a:gd name="T17" fmla="*/ 41 h 1162"/>
                <a:gd name="T18" fmla="*/ 1160 w 1161"/>
                <a:gd name="T19" fmla="*/ 1117 h 11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1" h="1162">
                  <a:moveTo>
                    <a:pt x="1160" y="1117"/>
                  </a:moveTo>
                  <a:lnTo>
                    <a:pt x="1160" y="1117"/>
                  </a:lnTo>
                  <a:cubicBezTo>
                    <a:pt x="1160" y="1142"/>
                    <a:pt x="1141" y="1161"/>
                    <a:pt x="1119" y="1161"/>
                  </a:cubicBezTo>
                  <a:cubicBezTo>
                    <a:pt x="40" y="1161"/>
                    <a:pt x="40" y="1161"/>
                    <a:pt x="40" y="1161"/>
                  </a:cubicBezTo>
                  <a:cubicBezTo>
                    <a:pt x="18" y="1161"/>
                    <a:pt x="0" y="1142"/>
                    <a:pt x="0" y="11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20"/>
                    <a:pt x="18" y="0"/>
                    <a:pt x="40" y="0"/>
                  </a:cubicBezTo>
                  <a:cubicBezTo>
                    <a:pt x="1119" y="0"/>
                    <a:pt x="1119" y="0"/>
                    <a:pt x="1119" y="0"/>
                  </a:cubicBezTo>
                  <a:cubicBezTo>
                    <a:pt x="1141" y="0"/>
                    <a:pt x="1160" y="20"/>
                    <a:pt x="1160" y="41"/>
                  </a:cubicBezTo>
                  <a:lnTo>
                    <a:pt x="1160" y="1117"/>
                  </a:lnTo>
                </a:path>
              </a:pathLst>
            </a:custGeom>
            <a:solidFill>
              <a:srgbClr val="FB8C8E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  <p:sp>
          <p:nvSpPr>
            <p:cNvPr id="10" name="Freeform 45"/>
            <p:cNvSpPr>
              <a:spLocks noChangeArrowheads="1"/>
            </p:cNvSpPr>
            <p:nvPr/>
          </p:nvSpPr>
          <p:spPr bwMode="auto">
            <a:xfrm>
              <a:off x="7557113" y="4179340"/>
              <a:ext cx="338948" cy="215604"/>
            </a:xfrm>
            <a:custGeom>
              <a:gdLst>
                <a:gd name="T0" fmla="*/ 496 w 634"/>
                <a:gd name="T1" fmla="*/ 115 h 404"/>
                <a:gd name="T2" fmla="*/ 496 w 634"/>
                <a:gd name="T3" fmla="*/ 115 h 404"/>
                <a:gd name="T4" fmla="*/ 317 w 634"/>
                <a:gd name="T5" fmla="*/ 0 h 404"/>
                <a:gd name="T6" fmla="*/ 118 w 634"/>
                <a:gd name="T7" fmla="*/ 164 h 404"/>
                <a:gd name="T8" fmla="*/ 115 w 634"/>
                <a:gd name="T9" fmla="*/ 164 h 404"/>
                <a:gd name="T10" fmla="*/ 0 w 634"/>
                <a:gd name="T11" fmla="*/ 282 h 404"/>
                <a:gd name="T12" fmla="*/ 115 w 634"/>
                <a:gd name="T13" fmla="*/ 403 h 404"/>
                <a:gd name="T14" fmla="*/ 459 w 634"/>
                <a:gd name="T15" fmla="*/ 403 h 404"/>
                <a:gd name="T16" fmla="*/ 633 w 634"/>
                <a:gd name="T17" fmla="*/ 260 h 404"/>
                <a:gd name="T18" fmla="*/ 496 w 634"/>
                <a:gd name="T19" fmla="*/ 115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4" h="402">
                  <a:moveTo>
                    <a:pt x="496" y="115"/>
                  </a:moveTo>
                  <a:lnTo>
                    <a:pt x="496" y="115"/>
                  </a:lnTo>
                  <a:cubicBezTo>
                    <a:pt x="465" y="46"/>
                    <a:pt x="397" y="0"/>
                    <a:pt x="317" y="0"/>
                  </a:cubicBezTo>
                  <a:cubicBezTo>
                    <a:pt x="217" y="0"/>
                    <a:pt x="133" y="71"/>
                    <a:pt x="118" y="164"/>
                  </a:cubicBezTo>
                  <a:lnTo>
                    <a:pt x="115" y="164"/>
                  </a:lnTo>
                  <a:cubicBezTo>
                    <a:pt x="53" y="164"/>
                    <a:pt x="0" y="220"/>
                    <a:pt x="0" y="282"/>
                  </a:cubicBezTo>
                  <a:cubicBezTo>
                    <a:pt x="0" y="344"/>
                    <a:pt x="53" y="403"/>
                    <a:pt x="115" y="403"/>
                  </a:cubicBezTo>
                  <a:cubicBezTo>
                    <a:pt x="459" y="403"/>
                    <a:pt x="459" y="403"/>
                    <a:pt x="459" y="403"/>
                  </a:cubicBezTo>
                  <a:cubicBezTo>
                    <a:pt x="574" y="403"/>
                    <a:pt x="633" y="337"/>
                    <a:pt x="633" y="260"/>
                  </a:cubicBezTo>
                  <a:cubicBezTo>
                    <a:pt x="633" y="183"/>
                    <a:pt x="571" y="117"/>
                    <a:pt x="496" y="115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  <p:sp>
          <p:nvSpPr>
            <p:cNvPr id="11" name="Freeform 46"/>
            <p:cNvSpPr>
              <a:spLocks noChangeArrowheads="1"/>
            </p:cNvSpPr>
            <p:nvPr/>
          </p:nvSpPr>
          <p:spPr bwMode="auto">
            <a:xfrm>
              <a:off x="7670885" y="4421006"/>
              <a:ext cx="111402" cy="142156"/>
            </a:xfrm>
            <a:custGeom>
              <a:gdLst>
                <a:gd name="T0" fmla="*/ 211 w 212"/>
                <a:gd name="T1" fmla="*/ 158 h 267"/>
                <a:gd name="T2" fmla="*/ 106 w 212"/>
                <a:gd name="T3" fmla="*/ 0 h 267"/>
                <a:gd name="T4" fmla="*/ 0 w 212"/>
                <a:gd name="T5" fmla="*/ 158 h 267"/>
                <a:gd name="T6" fmla="*/ 49 w 212"/>
                <a:gd name="T7" fmla="*/ 158 h 267"/>
                <a:gd name="T8" fmla="*/ 49 w 212"/>
                <a:gd name="T9" fmla="*/ 266 h 267"/>
                <a:gd name="T10" fmla="*/ 158 w 212"/>
                <a:gd name="T11" fmla="*/ 266 h 267"/>
                <a:gd name="T12" fmla="*/ 158 w 212"/>
                <a:gd name="T13" fmla="*/ 158 h 267"/>
                <a:gd name="T14" fmla="*/ 211 w 212"/>
                <a:gd name="T15" fmla="*/ 158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67">
                  <a:moveTo>
                    <a:pt x="211" y="158"/>
                  </a:moveTo>
                  <a:lnTo>
                    <a:pt x="106" y="0"/>
                  </a:lnTo>
                  <a:lnTo>
                    <a:pt x="0" y="158"/>
                  </a:lnTo>
                  <a:lnTo>
                    <a:pt x="49" y="158"/>
                  </a:lnTo>
                  <a:lnTo>
                    <a:pt x="49" y="266"/>
                  </a:lnTo>
                  <a:lnTo>
                    <a:pt x="158" y="266"/>
                  </a:lnTo>
                  <a:lnTo>
                    <a:pt x="158" y="158"/>
                  </a:lnTo>
                  <a:lnTo>
                    <a:pt x="211" y="158"/>
                  </a:lnTo>
                </a:path>
              </a:pathLst>
            </a:custGeom>
            <a:solidFill>
              <a:srgbClr val="F9F9FA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26785" y="2540368"/>
            <a:ext cx="542683" cy="540393"/>
            <a:chOff x="5827951" y="2472803"/>
            <a:chExt cx="623380" cy="620749"/>
          </a:xfrm>
        </p:grpSpPr>
        <p:sp>
          <p:nvSpPr>
            <p:cNvPr id="23" name="Freeform 44"/>
            <p:cNvSpPr>
              <a:spLocks noChangeArrowheads="1"/>
            </p:cNvSpPr>
            <p:nvPr/>
          </p:nvSpPr>
          <p:spPr bwMode="auto">
            <a:xfrm>
              <a:off x="5827951" y="2472803"/>
              <a:ext cx="623380" cy="620749"/>
            </a:xfrm>
            <a:custGeom>
              <a:gdLst>
                <a:gd name="T0" fmla="*/ 1163 w 1164"/>
                <a:gd name="T1" fmla="*/ 579 h 1161"/>
                <a:gd name="T2" fmla="*/ 1163 w 1164"/>
                <a:gd name="T3" fmla="*/ 579 h 1161"/>
                <a:gd name="T4" fmla="*/ 580 w 1164"/>
                <a:gd name="T5" fmla="*/ 1160 h 1161"/>
                <a:gd name="T6" fmla="*/ 0 w 1164"/>
                <a:gd name="T7" fmla="*/ 579 h 1161"/>
                <a:gd name="T8" fmla="*/ 580 w 1164"/>
                <a:gd name="T9" fmla="*/ 0 h 1161"/>
                <a:gd name="T10" fmla="*/ 1163 w 1164"/>
                <a:gd name="T11" fmla="*/ 579 h 11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4" h="1161">
                  <a:moveTo>
                    <a:pt x="1163" y="579"/>
                  </a:moveTo>
                  <a:lnTo>
                    <a:pt x="1163" y="579"/>
                  </a:lnTo>
                  <a:cubicBezTo>
                    <a:pt x="1163" y="902"/>
                    <a:pt x="903" y="1160"/>
                    <a:pt x="580" y="1160"/>
                  </a:cubicBezTo>
                  <a:cubicBezTo>
                    <a:pt x="261" y="1160"/>
                    <a:pt x="0" y="902"/>
                    <a:pt x="0" y="579"/>
                  </a:cubicBezTo>
                  <a:cubicBezTo>
                    <a:pt x="0" y="260"/>
                    <a:pt x="261" y="0"/>
                    <a:pt x="580" y="0"/>
                  </a:cubicBezTo>
                  <a:cubicBezTo>
                    <a:pt x="903" y="0"/>
                    <a:pt x="1163" y="260"/>
                    <a:pt x="1163" y="579"/>
                  </a:cubicBezTo>
                </a:path>
              </a:pathLst>
            </a:custGeom>
            <a:solidFill>
              <a:srgbClr val="AA78B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  <p:sp>
          <p:nvSpPr>
            <p:cNvPr id="24" name="Freeform 48"/>
            <p:cNvSpPr>
              <a:spLocks noChangeArrowheads="1"/>
            </p:cNvSpPr>
            <p:nvPr/>
          </p:nvSpPr>
          <p:spPr bwMode="auto">
            <a:xfrm>
              <a:off x="6010461" y="2588897"/>
              <a:ext cx="263099" cy="383822"/>
            </a:xfrm>
            <a:custGeom>
              <a:gdLst>
                <a:gd name="T0" fmla="*/ 248 w 495"/>
                <a:gd name="T1" fmla="*/ 0 h 717"/>
                <a:gd name="T2" fmla="*/ 248 w 495"/>
                <a:gd name="T3" fmla="*/ 0 h 717"/>
                <a:gd name="T4" fmla="*/ 0 w 495"/>
                <a:gd name="T5" fmla="*/ 248 h 717"/>
                <a:gd name="T6" fmla="*/ 221 w 495"/>
                <a:gd name="T7" fmla="*/ 697 h 717"/>
                <a:gd name="T8" fmla="*/ 273 w 495"/>
                <a:gd name="T9" fmla="*/ 697 h 717"/>
                <a:gd name="T10" fmla="*/ 494 w 495"/>
                <a:gd name="T11" fmla="*/ 248 h 717"/>
                <a:gd name="T12" fmla="*/ 248 w 495"/>
                <a:gd name="T13" fmla="*/ 0 h 717"/>
                <a:gd name="T14" fmla="*/ 248 w 495"/>
                <a:gd name="T15" fmla="*/ 431 h 717"/>
                <a:gd name="T16" fmla="*/ 248 w 495"/>
                <a:gd name="T17" fmla="*/ 431 h 717"/>
                <a:gd name="T18" fmla="*/ 75 w 495"/>
                <a:gd name="T19" fmla="*/ 257 h 717"/>
                <a:gd name="T20" fmla="*/ 248 w 495"/>
                <a:gd name="T21" fmla="*/ 83 h 717"/>
                <a:gd name="T22" fmla="*/ 419 w 495"/>
                <a:gd name="T23" fmla="*/ 257 h 717"/>
                <a:gd name="T24" fmla="*/ 248 w 495"/>
                <a:gd name="T25" fmla="*/ 431 h 7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5" h="717">
                  <a:moveTo>
                    <a:pt x="248" y="0"/>
                  </a:moveTo>
                  <a:lnTo>
                    <a:pt x="248" y="0"/>
                  </a:lnTo>
                  <a:cubicBezTo>
                    <a:pt x="109" y="0"/>
                    <a:pt x="0" y="108"/>
                    <a:pt x="0" y="248"/>
                  </a:cubicBezTo>
                  <a:cubicBezTo>
                    <a:pt x="0" y="384"/>
                    <a:pt x="221" y="697"/>
                    <a:pt x="221" y="697"/>
                  </a:cubicBezTo>
                  <a:cubicBezTo>
                    <a:pt x="236" y="716"/>
                    <a:pt x="258" y="716"/>
                    <a:pt x="273" y="697"/>
                  </a:cubicBezTo>
                  <a:cubicBezTo>
                    <a:pt x="273" y="697"/>
                    <a:pt x="494" y="384"/>
                    <a:pt x="494" y="248"/>
                  </a:cubicBezTo>
                  <a:cubicBezTo>
                    <a:pt x="494" y="108"/>
                    <a:pt x="385" y="0"/>
                    <a:pt x="248" y="0"/>
                  </a:cubicBezTo>
                  <a:close/>
                  <a:moveTo>
                    <a:pt x="248" y="431"/>
                  </a:moveTo>
                  <a:lnTo>
                    <a:pt x="248" y="431"/>
                  </a:lnTo>
                  <a:cubicBezTo>
                    <a:pt x="152" y="431"/>
                    <a:pt x="75" y="353"/>
                    <a:pt x="75" y="257"/>
                  </a:cubicBezTo>
                  <a:cubicBezTo>
                    <a:pt x="75" y="161"/>
                    <a:pt x="152" y="83"/>
                    <a:pt x="248" y="83"/>
                  </a:cubicBezTo>
                  <a:cubicBezTo>
                    <a:pt x="341" y="83"/>
                    <a:pt x="419" y="161"/>
                    <a:pt x="419" y="257"/>
                  </a:cubicBezTo>
                  <a:cubicBezTo>
                    <a:pt x="419" y="353"/>
                    <a:pt x="341" y="431"/>
                    <a:pt x="248" y="431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77267" y="3828104"/>
            <a:ext cx="540619" cy="542455"/>
            <a:chOff x="2719457" y="3808543"/>
            <a:chExt cx="621009" cy="623118"/>
          </a:xfrm>
        </p:grpSpPr>
        <p:sp>
          <p:nvSpPr>
            <p:cNvPr id="26" name="Freeform 43"/>
            <p:cNvSpPr>
              <a:spLocks noChangeArrowheads="1"/>
            </p:cNvSpPr>
            <p:nvPr/>
          </p:nvSpPr>
          <p:spPr bwMode="auto">
            <a:xfrm>
              <a:off x="2719457" y="3808543"/>
              <a:ext cx="621009" cy="623118"/>
            </a:xfrm>
            <a:custGeom>
              <a:gdLst>
                <a:gd name="T0" fmla="*/ 1160 w 1161"/>
                <a:gd name="T1" fmla="*/ 581 h 1162"/>
                <a:gd name="T2" fmla="*/ 1160 w 1161"/>
                <a:gd name="T3" fmla="*/ 581 h 1162"/>
                <a:gd name="T4" fmla="*/ 580 w 1161"/>
                <a:gd name="T5" fmla="*/ 1161 h 1162"/>
                <a:gd name="T6" fmla="*/ 0 w 1161"/>
                <a:gd name="T7" fmla="*/ 581 h 1162"/>
                <a:gd name="T8" fmla="*/ 580 w 1161"/>
                <a:gd name="T9" fmla="*/ 0 h 1162"/>
                <a:gd name="T10" fmla="*/ 1160 w 1161"/>
                <a:gd name="T11" fmla="*/ 581 h 11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1" h="1162">
                  <a:moveTo>
                    <a:pt x="1160" y="581"/>
                  </a:moveTo>
                  <a:lnTo>
                    <a:pt x="1160" y="581"/>
                  </a:lnTo>
                  <a:cubicBezTo>
                    <a:pt x="1160" y="900"/>
                    <a:pt x="900" y="1161"/>
                    <a:pt x="580" y="1161"/>
                  </a:cubicBezTo>
                  <a:cubicBezTo>
                    <a:pt x="257" y="1161"/>
                    <a:pt x="0" y="900"/>
                    <a:pt x="0" y="581"/>
                  </a:cubicBezTo>
                  <a:cubicBezTo>
                    <a:pt x="0" y="258"/>
                    <a:pt x="257" y="0"/>
                    <a:pt x="580" y="0"/>
                  </a:cubicBezTo>
                  <a:cubicBezTo>
                    <a:pt x="900" y="0"/>
                    <a:pt x="1160" y="258"/>
                    <a:pt x="1160" y="581"/>
                  </a:cubicBezTo>
                </a:path>
              </a:pathLst>
            </a:custGeom>
            <a:solidFill>
              <a:srgbClr val="FB8C8E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  <p:sp>
          <p:nvSpPr>
            <p:cNvPr id="27" name="Freeform 49"/>
            <p:cNvSpPr>
              <a:spLocks noChangeArrowheads="1"/>
            </p:cNvSpPr>
            <p:nvPr/>
          </p:nvSpPr>
          <p:spPr bwMode="auto">
            <a:xfrm>
              <a:off x="2849889" y="3924565"/>
              <a:ext cx="374501" cy="374345"/>
            </a:xfrm>
            <a:custGeom>
              <a:gdLst>
                <a:gd name="T0" fmla="*/ 350 w 702"/>
                <a:gd name="T1" fmla="*/ 0 h 702"/>
                <a:gd name="T2" fmla="*/ 350 w 702"/>
                <a:gd name="T3" fmla="*/ 0 h 702"/>
                <a:gd name="T4" fmla="*/ 0 w 702"/>
                <a:gd name="T5" fmla="*/ 350 h 702"/>
                <a:gd name="T6" fmla="*/ 350 w 702"/>
                <a:gd name="T7" fmla="*/ 701 h 702"/>
                <a:gd name="T8" fmla="*/ 701 w 702"/>
                <a:gd name="T9" fmla="*/ 350 h 702"/>
                <a:gd name="T10" fmla="*/ 350 w 702"/>
                <a:gd name="T11" fmla="*/ 0 h 702"/>
                <a:gd name="T12" fmla="*/ 509 w 702"/>
                <a:gd name="T13" fmla="*/ 604 h 702"/>
                <a:gd name="T14" fmla="*/ 509 w 702"/>
                <a:gd name="T15" fmla="*/ 604 h 702"/>
                <a:gd name="T16" fmla="*/ 484 w 702"/>
                <a:gd name="T17" fmla="*/ 561 h 702"/>
                <a:gd name="T18" fmla="*/ 469 w 702"/>
                <a:gd name="T19" fmla="*/ 573 h 702"/>
                <a:gd name="T20" fmla="*/ 493 w 702"/>
                <a:gd name="T21" fmla="*/ 614 h 702"/>
                <a:gd name="T22" fmla="*/ 372 w 702"/>
                <a:gd name="T23" fmla="*/ 651 h 702"/>
                <a:gd name="T24" fmla="*/ 372 w 702"/>
                <a:gd name="T25" fmla="*/ 602 h 702"/>
                <a:gd name="T26" fmla="*/ 329 w 702"/>
                <a:gd name="T27" fmla="*/ 602 h 702"/>
                <a:gd name="T28" fmla="*/ 329 w 702"/>
                <a:gd name="T29" fmla="*/ 651 h 702"/>
                <a:gd name="T30" fmla="*/ 208 w 702"/>
                <a:gd name="T31" fmla="*/ 614 h 702"/>
                <a:gd name="T32" fmla="*/ 233 w 702"/>
                <a:gd name="T33" fmla="*/ 573 h 702"/>
                <a:gd name="T34" fmla="*/ 217 w 702"/>
                <a:gd name="T35" fmla="*/ 561 h 702"/>
                <a:gd name="T36" fmla="*/ 192 w 702"/>
                <a:gd name="T37" fmla="*/ 604 h 702"/>
                <a:gd name="T38" fmla="*/ 96 w 702"/>
                <a:gd name="T39" fmla="*/ 508 h 702"/>
                <a:gd name="T40" fmla="*/ 140 w 702"/>
                <a:gd name="T41" fmla="*/ 483 h 702"/>
                <a:gd name="T42" fmla="*/ 130 w 702"/>
                <a:gd name="T43" fmla="*/ 468 h 702"/>
                <a:gd name="T44" fmla="*/ 87 w 702"/>
                <a:gd name="T45" fmla="*/ 493 h 702"/>
                <a:gd name="T46" fmla="*/ 53 w 702"/>
                <a:gd name="T47" fmla="*/ 372 h 702"/>
                <a:gd name="T48" fmla="*/ 102 w 702"/>
                <a:gd name="T49" fmla="*/ 372 h 702"/>
                <a:gd name="T50" fmla="*/ 102 w 702"/>
                <a:gd name="T51" fmla="*/ 331 h 702"/>
                <a:gd name="T52" fmla="*/ 53 w 702"/>
                <a:gd name="T53" fmla="*/ 331 h 702"/>
                <a:gd name="T54" fmla="*/ 87 w 702"/>
                <a:gd name="T55" fmla="*/ 210 h 702"/>
                <a:gd name="T56" fmla="*/ 130 w 702"/>
                <a:gd name="T57" fmla="*/ 235 h 702"/>
                <a:gd name="T58" fmla="*/ 140 w 702"/>
                <a:gd name="T59" fmla="*/ 216 h 702"/>
                <a:gd name="T60" fmla="*/ 96 w 702"/>
                <a:gd name="T61" fmla="*/ 192 h 702"/>
                <a:gd name="T62" fmla="*/ 192 w 702"/>
                <a:gd name="T63" fmla="*/ 96 h 702"/>
                <a:gd name="T64" fmla="*/ 217 w 702"/>
                <a:gd name="T65" fmla="*/ 139 h 702"/>
                <a:gd name="T66" fmla="*/ 236 w 702"/>
                <a:gd name="T67" fmla="*/ 130 h 702"/>
                <a:gd name="T68" fmla="*/ 208 w 702"/>
                <a:gd name="T69" fmla="*/ 86 h 702"/>
                <a:gd name="T70" fmla="*/ 329 w 702"/>
                <a:gd name="T71" fmla="*/ 52 h 702"/>
                <a:gd name="T72" fmla="*/ 329 w 702"/>
                <a:gd name="T73" fmla="*/ 105 h 702"/>
                <a:gd name="T74" fmla="*/ 372 w 702"/>
                <a:gd name="T75" fmla="*/ 105 h 702"/>
                <a:gd name="T76" fmla="*/ 372 w 702"/>
                <a:gd name="T77" fmla="*/ 52 h 702"/>
                <a:gd name="T78" fmla="*/ 493 w 702"/>
                <a:gd name="T79" fmla="*/ 86 h 702"/>
                <a:gd name="T80" fmla="*/ 469 w 702"/>
                <a:gd name="T81" fmla="*/ 130 h 702"/>
                <a:gd name="T82" fmla="*/ 484 w 702"/>
                <a:gd name="T83" fmla="*/ 139 h 702"/>
                <a:gd name="T84" fmla="*/ 509 w 702"/>
                <a:gd name="T85" fmla="*/ 96 h 702"/>
                <a:gd name="T86" fmla="*/ 605 w 702"/>
                <a:gd name="T87" fmla="*/ 192 h 702"/>
                <a:gd name="T88" fmla="*/ 562 w 702"/>
                <a:gd name="T89" fmla="*/ 216 h 702"/>
                <a:gd name="T90" fmla="*/ 574 w 702"/>
                <a:gd name="T91" fmla="*/ 235 h 702"/>
                <a:gd name="T92" fmla="*/ 615 w 702"/>
                <a:gd name="T93" fmla="*/ 210 h 702"/>
                <a:gd name="T94" fmla="*/ 652 w 702"/>
                <a:gd name="T95" fmla="*/ 331 h 702"/>
                <a:gd name="T96" fmla="*/ 599 w 702"/>
                <a:gd name="T97" fmla="*/ 331 h 702"/>
                <a:gd name="T98" fmla="*/ 599 w 702"/>
                <a:gd name="T99" fmla="*/ 372 h 702"/>
                <a:gd name="T100" fmla="*/ 652 w 702"/>
                <a:gd name="T101" fmla="*/ 372 h 702"/>
                <a:gd name="T102" fmla="*/ 615 w 702"/>
                <a:gd name="T103" fmla="*/ 493 h 702"/>
                <a:gd name="T104" fmla="*/ 574 w 702"/>
                <a:gd name="T105" fmla="*/ 468 h 702"/>
                <a:gd name="T106" fmla="*/ 562 w 702"/>
                <a:gd name="T107" fmla="*/ 483 h 702"/>
                <a:gd name="T108" fmla="*/ 605 w 702"/>
                <a:gd name="T109" fmla="*/ 508 h 702"/>
                <a:gd name="T110" fmla="*/ 509 w 702"/>
                <a:gd name="T111" fmla="*/ 604 h 7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2" h="702">
                  <a:moveTo>
                    <a:pt x="350" y="0"/>
                  </a:moveTo>
                  <a:lnTo>
                    <a:pt x="350" y="0"/>
                  </a:lnTo>
                  <a:cubicBezTo>
                    <a:pt x="158" y="0"/>
                    <a:pt x="0" y="158"/>
                    <a:pt x="0" y="350"/>
                  </a:cubicBezTo>
                  <a:cubicBezTo>
                    <a:pt x="0" y="542"/>
                    <a:pt x="158" y="701"/>
                    <a:pt x="350" y="701"/>
                  </a:cubicBezTo>
                  <a:cubicBezTo>
                    <a:pt x="543" y="701"/>
                    <a:pt x="701" y="542"/>
                    <a:pt x="701" y="350"/>
                  </a:cubicBezTo>
                  <a:cubicBezTo>
                    <a:pt x="701" y="158"/>
                    <a:pt x="543" y="0"/>
                    <a:pt x="350" y="0"/>
                  </a:cubicBezTo>
                  <a:close/>
                  <a:moveTo>
                    <a:pt x="509" y="604"/>
                  </a:moveTo>
                  <a:lnTo>
                    <a:pt x="509" y="604"/>
                  </a:lnTo>
                  <a:cubicBezTo>
                    <a:pt x="484" y="561"/>
                    <a:pt x="484" y="561"/>
                    <a:pt x="484" y="561"/>
                  </a:cubicBezTo>
                  <a:cubicBezTo>
                    <a:pt x="469" y="573"/>
                    <a:pt x="469" y="573"/>
                    <a:pt x="469" y="573"/>
                  </a:cubicBezTo>
                  <a:cubicBezTo>
                    <a:pt x="493" y="614"/>
                    <a:pt x="493" y="614"/>
                    <a:pt x="493" y="614"/>
                  </a:cubicBezTo>
                  <a:cubicBezTo>
                    <a:pt x="456" y="635"/>
                    <a:pt x="416" y="648"/>
                    <a:pt x="372" y="651"/>
                  </a:cubicBezTo>
                  <a:cubicBezTo>
                    <a:pt x="372" y="602"/>
                    <a:pt x="372" y="602"/>
                    <a:pt x="372" y="602"/>
                  </a:cubicBezTo>
                  <a:cubicBezTo>
                    <a:pt x="329" y="602"/>
                    <a:pt x="329" y="602"/>
                    <a:pt x="329" y="602"/>
                  </a:cubicBezTo>
                  <a:cubicBezTo>
                    <a:pt x="329" y="651"/>
                    <a:pt x="329" y="651"/>
                    <a:pt x="329" y="651"/>
                  </a:cubicBezTo>
                  <a:cubicBezTo>
                    <a:pt x="286" y="648"/>
                    <a:pt x="245" y="635"/>
                    <a:pt x="208" y="614"/>
                  </a:cubicBezTo>
                  <a:cubicBezTo>
                    <a:pt x="233" y="573"/>
                    <a:pt x="233" y="573"/>
                    <a:pt x="233" y="573"/>
                  </a:cubicBezTo>
                  <a:cubicBezTo>
                    <a:pt x="217" y="561"/>
                    <a:pt x="217" y="561"/>
                    <a:pt x="217" y="561"/>
                  </a:cubicBezTo>
                  <a:cubicBezTo>
                    <a:pt x="192" y="604"/>
                    <a:pt x="192" y="604"/>
                    <a:pt x="192" y="604"/>
                  </a:cubicBezTo>
                  <a:cubicBezTo>
                    <a:pt x="152" y="580"/>
                    <a:pt x="121" y="549"/>
                    <a:pt x="96" y="508"/>
                  </a:cubicBezTo>
                  <a:cubicBezTo>
                    <a:pt x="140" y="483"/>
                    <a:pt x="140" y="483"/>
                    <a:pt x="140" y="483"/>
                  </a:cubicBezTo>
                  <a:cubicBezTo>
                    <a:pt x="130" y="468"/>
                    <a:pt x="130" y="468"/>
                    <a:pt x="130" y="468"/>
                  </a:cubicBezTo>
                  <a:cubicBezTo>
                    <a:pt x="87" y="493"/>
                    <a:pt x="87" y="493"/>
                    <a:pt x="87" y="493"/>
                  </a:cubicBezTo>
                  <a:cubicBezTo>
                    <a:pt x="65" y="456"/>
                    <a:pt x="56" y="406"/>
                    <a:pt x="53" y="372"/>
                  </a:cubicBezTo>
                  <a:cubicBezTo>
                    <a:pt x="102" y="372"/>
                    <a:pt x="102" y="372"/>
                    <a:pt x="102" y="372"/>
                  </a:cubicBezTo>
                  <a:cubicBezTo>
                    <a:pt x="102" y="331"/>
                    <a:pt x="102" y="331"/>
                    <a:pt x="102" y="331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56" y="288"/>
                    <a:pt x="65" y="245"/>
                    <a:pt x="87" y="210"/>
                  </a:cubicBezTo>
                  <a:cubicBezTo>
                    <a:pt x="130" y="235"/>
                    <a:pt x="130" y="235"/>
                    <a:pt x="130" y="235"/>
                  </a:cubicBezTo>
                  <a:cubicBezTo>
                    <a:pt x="140" y="216"/>
                    <a:pt x="140" y="216"/>
                    <a:pt x="140" y="216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121" y="152"/>
                    <a:pt x="152" y="121"/>
                    <a:pt x="192" y="96"/>
                  </a:cubicBezTo>
                  <a:cubicBezTo>
                    <a:pt x="217" y="139"/>
                    <a:pt x="217" y="139"/>
                    <a:pt x="217" y="139"/>
                  </a:cubicBezTo>
                  <a:cubicBezTo>
                    <a:pt x="236" y="130"/>
                    <a:pt x="236" y="130"/>
                    <a:pt x="236" y="130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245" y="65"/>
                    <a:pt x="286" y="55"/>
                    <a:pt x="329" y="52"/>
                  </a:cubicBezTo>
                  <a:cubicBezTo>
                    <a:pt x="329" y="105"/>
                    <a:pt x="329" y="105"/>
                    <a:pt x="329" y="105"/>
                  </a:cubicBezTo>
                  <a:cubicBezTo>
                    <a:pt x="372" y="105"/>
                    <a:pt x="372" y="105"/>
                    <a:pt x="372" y="105"/>
                  </a:cubicBezTo>
                  <a:cubicBezTo>
                    <a:pt x="372" y="52"/>
                    <a:pt x="372" y="52"/>
                    <a:pt x="372" y="52"/>
                  </a:cubicBezTo>
                  <a:cubicBezTo>
                    <a:pt x="416" y="55"/>
                    <a:pt x="456" y="65"/>
                    <a:pt x="493" y="86"/>
                  </a:cubicBezTo>
                  <a:cubicBezTo>
                    <a:pt x="469" y="130"/>
                    <a:pt x="469" y="130"/>
                    <a:pt x="469" y="130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49" y="121"/>
                    <a:pt x="580" y="152"/>
                    <a:pt x="605" y="192"/>
                  </a:cubicBezTo>
                  <a:cubicBezTo>
                    <a:pt x="562" y="216"/>
                    <a:pt x="562" y="216"/>
                    <a:pt x="562" y="216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615" y="210"/>
                    <a:pt x="615" y="210"/>
                    <a:pt x="615" y="210"/>
                  </a:cubicBezTo>
                  <a:cubicBezTo>
                    <a:pt x="636" y="245"/>
                    <a:pt x="648" y="288"/>
                    <a:pt x="652" y="331"/>
                  </a:cubicBezTo>
                  <a:cubicBezTo>
                    <a:pt x="599" y="331"/>
                    <a:pt x="599" y="331"/>
                    <a:pt x="599" y="331"/>
                  </a:cubicBezTo>
                  <a:cubicBezTo>
                    <a:pt x="599" y="372"/>
                    <a:pt x="599" y="372"/>
                    <a:pt x="599" y="372"/>
                  </a:cubicBezTo>
                  <a:cubicBezTo>
                    <a:pt x="652" y="372"/>
                    <a:pt x="652" y="372"/>
                    <a:pt x="652" y="372"/>
                  </a:cubicBezTo>
                  <a:cubicBezTo>
                    <a:pt x="648" y="406"/>
                    <a:pt x="636" y="456"/>
                    <a:pt x="615" y="493"/>
                  </a:cubicBezTo>
                  <a:cubicBezTo>
                    <a:pt x="574" y="468"/>
                    <a:pt x="574" y="468"/>
                    <a:pt x="574" y="468"/>
                  </a:cubicBezTo>
                  <a:cubicBezTo>
                    <a:pt x="562" y="483"/>
                    <a:pt x="562" y="483"/>
                    <a:pt x="562" y="483"/>
                  </a:cubicBezTo>
                  <a:cubicBezTo>
                    <a:pt x="605" y="508"/>
                    <a:pt x="605" y="508"/>
                    <a:pt x="605" y="508"/>
                  </a:cubicBezTo>
                  <a:cubicBezTo>
                    <a:pt x="580" y="549"/>
                    <a:pt x="549" y="580"/>
                    <a:pt x="509" y="604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  <p:sp>
          <p:nvSpPr>
            <p:cNvPr id="28" name="Freeform 50"/>
            <p:cNvSpPr>
              <a:spLocks noChangeArrowheads="1"/>
            </p:cNvSpPr>
            <p:nvPr/>
          </p:nvSpPr>
          <p:spPr bwMode="auto">
            <a:xfrm>
              <a:off x="3013370" y="4019408"/>
              <a:ext cx="87700" cy="116094"/>
            </a:xfrm>
            <a:custGeom>
              <a:gdLst>
                <a:gd name="T0" fmla="*/ 16 w 169"/>
                <a:gd name="T1" fmla="*/ 0 h 221"/>
                <a:gd name="T2" fmla="*/ 16 w 169"/>
                <a:gd name="T3" fmla="*/ 0 h 221"/>
                <a:gd name="T4" fmla="*/ 18 w 169"/>
                <a:gd name="T5" fmla="*/ 24 h 221"/>
                <a:gd name="T6" fmla="*/ 22 w 169"/>
                <a:gd name="T7" fmla="*/ 49 h 221"/>
                <a:gd name="T8" fmla="*/ 25 w 169"/>
                <a:gd name="T9" fmla="*/ 74 h 221"/>
                <a:gd name="T10" fmla="*/ 28 w 169"/>
                <a:gd name="T11" fmla="*/ 102 h 221"/>
                <a:gd name="T12" fmla="*/ 28 w 169"/>
                <a:gd name="T13" fmla="*/ 204 h 221"/>
                <a:gd name="T14" fmla="*/ 16 w 169"/>
                <a:gd name="T15" fmla="*/ 189 h 221"/>
                <a:gd name="T16" fmla="*/ 90 w 169"/>
                <a:gd name="T17" fmla="*/ 192 h 221"/>
                <a:gd name="T18" fmla="*/ 112 w 169"/>
                <a:gd name="T19" fmla="*/ 195 h 221"/>
                <a:gd name="T20" fmla="*/ 131 w 169"/>
                <a:gd name="T21" fmla="*/ 198 h 221"/>
                <a:gd name="T22" fmla="*/ 168 w 169"/>
                <a:gd name="T23" fmla="*/ 204 h 221"/>
                <a:gd name="T24" fmla="*/ 131 w 169"/>
                <a:gd name="T25" fmla="*/ 210 h 221"/>
                <a:gd name="T26" fmla="*/ 112 w 169"/>
                <a:gd name="T27" fmla="*/ 214 h 221"/>
                <a:gd name="T28" fmla="*/ 90 w 169"/>
                <a:gd name="T29" fmla="*/ 214 h 221"/>
                <a:gd name="T30" fmla="*/ 16 w 169"/>
                <a:gd name="T31" fmla="*/ 216 h 221"/>
                <a:gd name="T32" fmla="*/ 0 w 169"/>
                <a:gd name="T33" fmla="*/ 220 h 221"/>
                <a:gd name="T34" fmla="*/ 0 w 169"/>
                <a:gd name="T35" fmla="*/ 204 h 221"/>
                <a:gd name="T36" fmla="*/ 0 w 169"/>
                <a:gd name="T37" fmla="*/ 102 h 221"/>
                <a:gd name="T38" fmla="*/ 3 w 169"/>
                <a:gd name="T39" fmla="*/ 74 h 221"/>
                <a:gd name="T40" fmla="*/ 6 w 169"/>
                <a:gd name="T41" fmla="*/ 49 h 221"/>
                <a:gd name="T42" fmla="*/ 9 w 169"/>
                <a:gd name="T43" fmla="*/ 24 h 221"/>
                <a:gd name="T44" fmla="*/ 16 w 169"/>
                <a:gd name="T45" fmla="*/ 0 h 2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21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8" y="15"/>
                    <a:pt x="18" y="24"/>
                  </a:cubicBezTo>
                  <a:cubicBezTo>
                    <a:pt x="18" y="33"/>
                    <a:pt x="22" y="40"/>
                    <a:pt x="22" y="49"/>
                  </a:cubicBezTo>
                  <a:cubicBezTo>
                    <a:pt x="22" y="58"/>
                    <a:pt x="25" y="68"/>
                    <a:pt x="25" y="74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136"/>
                    <a:pt x="28" y="170"/>
                    <a:pt x="28" y="204"/>
                  </a:cubicBezTo>
                  <a:cubicBezTo>
                    <a:pt x="16" y="189"/>
                    <a:pt x="16" y="189"/>
                    <a:pt x="16" y="189"/>
                  </a:cubicBezTo>
                  <a:cubicBezTo>
                    <a:pt x="40" y="189"/>
                    <a:pt x="65" y="192"/>
                    <a:pt x="90" y="192"/>
                  </a:cubicBezTo>
                  <a:cubicBezTo>
                    <a:pt x="99" y="192"/>
                    <a:pt x="106" y="195"/>
                    <a:pt x="112" y="195"/>
                  </a:cubicBezTo>
                  <a:cubicBezTo>
                    <a:pt x="118" y="195"/>
                    <a:pt x="124" y="195"/>
                    <a:pt x="131" y="198"/>
                  </a:cubicBezTo>
                  <a:cubicBezTo>
                    <a:pt x="143" y="198"/>
                    <a:pt x="155" y="201"/>
                    <a:pt x="168" y="204"/>
                  </a:cubicBezTo>
                  <a:cubicBezTo>
                    <a:pt x="155" y="207"/>
                    <a:pt x="143" y="207"/>
                    <a:pt x="131" y="210"/>
                  </a:cubicBezTo>
                  <a:cubicBezTo>
                    <a:pt x="124" y="210"/>
                    <a:pt x="118" y="210"/>
                    <a:pt x="112" y="214"/>
                  </a:cubicBezTo>
                  <a:cubicBezTo>
                    <a:pt x="106" y="214"/>
                    <a:pt x="99" y="214"/>
                    <a:pt x="90" y="214"/>
                  </a:cubicBezTo>
                  <a:cubicBezTo>
                    <a:pt x="65" y="216"/>
                    <a:pt x="40" y="216"/>
                    <a:pt x="16" y="216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70"/>
                    <a:pt x="0" y="136"/>
                    <a:pt x="0" y="102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8"/>
                    <a:pt x="6" y="58"/>
                    <a:pt x="6" y="49"/>
                  </a:cubicBezTo>
                  <a:cubicBezTo>
                    <a:pt x="6" y="40"/>
                    <a:pt x="9" y="33"/>
                    <a:pt x="9" y="24"/>
                  </a:cubicBezTo>
                  <a:cubicBezTo>
                    <a:pt x="9" y="15"/>
                    <a:pt x="12" y="6"/>
                    <a:pt x="16" y="0"/>
                  </a:cubicBezTo>
                </a:path>
              </a:pathLst>
            </a:custGeom>
            <a:solidFill>
              <a:srgbClr val="F9F9FA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85870" y="4807997"/>
            <a:ext cx="540619" cy="540393"/>
            <a:chOff x="4754344" y="5076577"/>
            <a:chExt cx="621009" cy="620749"/>
          </a:xfrm>
        </p:grpSpPr>
        <p:sp>
          <p:nvSpPr>
            <p:cNvPr id="30" name="Freeform 41"/>
            <p:cNvSpPr>
              <a:spLocks noChangeArrowheads="1"/>
            </p:cNvSpPr>
            <p:nvPr/>
          </p:nvSpPr>
          <p:spPr bwMode="auto">
            <a:xfrm>
              <a:off x="4754344" y="5076577"/>
              <a:ext cx="621009" cy="620749"/>
            </a:xfrm>
            <a:custGeom>
              <a:gdLst>
                <a:gd name="T0" fmla="*/ 1160 w 1161"/>
                <a:gd name="T1" fmla="*/ 1119 h 1161"/>
                <a:gd name="T2" fmla="*/ 1160 w 1161"/>
                <a:gd name="T3" fmla="*/ 1119 h 1161"/>
                <a:gd name="T4" fmla="*/ 1120 w 1161"/>
                <a:gd name="T5" fmla="*/ 1160 h 1161"/>
                <a:gd name="T6" fmla="*/ 40 w 1161"/>
                <a:gd name="T7" fmla="*/ 1160 h 1161"/>
                <a:gd name="T8" fmla="*/ 0 w 1161"/>
                <a:gd name="T9" fmla="*/ 1119 h 1161"/>
                <a:gd name="T10" fmla="*/ 0 w 1161"/>
                <a:gd name="T11" fmla="*/ 40 h 1161"/>
                <a:gd name="T12" fmla="*/ 40 w 1161"/>
                <a:gd name="T13" fmla="*/ 0 h 1161"/>
                <a:gd name="T14" fmla="*/ 1120 w 1161"/>
                <a:gd name="T15" fmla="*/ 0 h 1161"/>
                <a:gd name="T16" fmla="*/ 1160 w 1161"/>
                <a:gd name="T17" fmla="*/ 40 h 1161"/>
                <a:gd name="T18" fmla="*/ 1160 w 1161"/>
                <a:gd name="T19" fmla="*/ 1119 h 11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1" h="1161">
                  <a:moveTo>
                    <a:pt x="1160" y="1119"/>
                  </a:moveTo>
                  <a:lnTo>
                    <a:pt x="1160" y="1119"/>
                  </a:lnTo>
                  <a:cubicBezTo>
                    <a:pt x="1160" y="1141"/>
                    <a:pt x="1141" y="1160"/>
                    <a:pt x="1120" y="1160"/>
                  </a:cubicBezTo>
                  <a:cubicBezTo>
                    <a:pt x="40" y="1160"/>
                    <a:pt x="40" y="1160"/>
                    <a:pt x="40" y="1160"/>
                  </a:cubicBezTo>
                  <a:cubicBezTo>
                    <a:pt x="18" y="1160"/>
                    <a:pt x="0" y="1141"/>
                    <a:pt x="0" y="111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1141" y="0"/>
                    <a:pt x="1160" y="18"/>
                    <a:pt x="1160" y="40"/>
                  </a:cubicBezTo>
                  <a:lnTo>
                    <a:pt x="1160" y="1119"/>
                  </a:lnTo>
                </a:path>
              </a:pathLst>
            </a:custGeom>
            <a:solidFill>
              <a:srgbClr val="786DCE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杨任东竹石体-Heavy" panose="02000000000000000000" pitchFamily="2" charset="-122"/>
                <a:cs typeface="+mn-lt"/>
              </a:endParaRPr>
            </a:p>
          </p:txBody>
        </p:sp>
        <p:grpSp>
          <p:nvGrpSpPr>
            <p:cNvPr id="31" name="Group 1"/>
            <p:cNvGrpSpPr/>
            <p:nvPr/>
          </p:nvGrpSpPr>
          <p:grpSpPr>
            <a:xfrm>
              <a:off x="4865747" y="5218733"/>
              <a:ext cx="376872" cy="345914"/>
              <a:chOff x="9914220" y="8470732"/>
              <a:chExt cx="672924" cy="617647"/>
            </a:xfrm>
          </p:grpSpPr>
          <p:sp>
            <p:nvSpPr>
              <p:cNvPr id="41" name="Freeform 51"/>
              <p:cNvSpPr>
                <a:spLocks noChangeArrowheads="1"/>
              </p:cNvSpPr>
              <p:nvPr/>
            </p:nvSpPr>
            <p:spPr bwMode="auto">
              <a:xfrm>
                <a:off x="9914220" y="8986848"/>
                <a:ext cx="110038" cy="101531"/>
              </a:xfrm>
              <a:custGeom>
                <a:gdLst>
                  <a:gd name="T0" fmla="*/ 19 w 119"/>
                  <a:gd name="T1" fmla="*/ 65 h 110"/>
                  <a:gd name="T2" fmla="*/ 0 w 119"/>
                  <a:gd name="T3" fmla="*/ 47 h 110"/>
                  <a:gd name="T4" fmla="*/ 0 w 119"/>
                  <a:gd name="T5" fmla="*/ 109 h 110"/>
                  <a:gd name="T6" fmla="*/ 118 w 119"/>
                  <a:gd name="T7" fmla="*/ 109 h 110"/>
                  <a:gd name="T8" fmla="*/ 118 w 119"/>
                  <a:gd name="T9" fmla="*/ 0 h 110"/>
                  <a:gd name="T10" fmla="*/ 91 w 119"/>
                  <a:gd name="T11" fmla="*/ 0 h 110"/>
                  <a:gd name="T12" fmla="*/ 19 w 119"/>
                  <a:gd name="T13" fmla="*/ 65 h 1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10">
                    <a:moveTo>
                      <a:pt x="19" y="65"/>
                    </a:moveTo>
                    <a:lnTo>
                      <a:pt x="0" y="47"/>
                    </a:lnTo>
                    <a:lnTo>
                      <a:pt x="0" y="109"/>
                    </a:lnTo>
                    <a:lnTo>
                      <a:pt x="118" y="109"/>
                    </a:lnTo>
                    <a:lnTo>
                      <a:pt x="118" y="0"/>
                    </a:lnTo>
                    <a:lnTo>
                      <a:pt x="91" y="0"/>
                    </a:lnTo>
                    <a:lnTo>
                      <a:pt x="19" y="65"/>
                    </a:lnTo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42" name="Freeform 52"/>
              <p:cNvSpPr>
                <a:spLocks noChangeArrowheads="1"/>
              </p:cNvSpPr>
              <p:nvPr/>
            </p:nvSpPr>
            <p:spPr bwMode="auto">
              <a:xfrm>
                <a:off x="10062348" y="8868395"/>
                <a:ext cx="101574" cy="219984"/>
              </a:xfrm>
              <a:custGeom>
                <a:gdLst>
                  <a:gd name="T0" fmla="*/ 62 w 110"/>
                  <a:gd name="T1" fmla="*/ 0 h 234"/>
                  <a:gd name="T2" fmla="*/ 0 w 110"/>
                  <a:gd name="T3" fmla="*/ 59 h 234"/>
                  <a:gd name="T4" fmla="*/ 0 w 110"/>
                  <a:gd name="T5" fmla="*/ 233 h 234"/>
                  <a:gd name="T6" fmla="*/ 109 w 110"/>
                  <a:gd name="T7" fmla="*/ 233 h 234"/>
                  <a:gd name="T8" fmla="*/ 109 w 110"/>
                  <a:gd name="T9" fmla="*/ 15 h 234"/>
                  <a:gd name="T10" fmla="*/ 62 w 110"/>
                  <a:gd name="T11" fmla="*/ 0 h 2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234">
                    <a:moveTo>
                      <a:pt x="62" y="0"/>
                    </a:moveTo>
                    <a:lnTo>
                      <a:pt x="0" y="59"/>
                    </a:lnTo>
                    <a:lnTo>
                      <a:pt x="0" y="233"/>
                    </a:lnTo>
                    <a:lnTo>
                      <a:pt x="109" y="233"/>
                    </a:lnTo>
                    <a:lnTo>
                      <a:pt x="109" y="15"/>
                    </a:lnTo>
                    <a:lnTo>
                      <a:pt x="62" y="0"/>
                    </a:lnTo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43" name="Freeform 53"/>
              <p:cNvSpPr>
                <a:spLocks noChangeArrowheads="1"/>
              </p:cNvSpPr>
              <p:nvPr/>
            </p:nvSpPr>
            <p:spPr bwMode="auto">
              <a:xfrm>
                <a:off x="10193547" y="8876856"/>
                <a:ext cx="110038" cy="211523"/>
              </a:xfrm>
              <a:custGeom>
                <a:gdLst>
                  <a:gd name="T0" fmla="*/ 84 w 119"/>
                  <a:gd name="T1" fmla="*/ 44 h 225"/>
                  <a:gd name="T2" fmla="*/ 0 w 119"/>
                  <a:gd name="T3" fmla="*/ 16 h 225"/>
                  <a:gd name="T4" fmla="*/ 0 w 119"/>
                  <a:gd name="T5" fmla="*/ 224 h 225"/>
                  <a:gd name="T6" fmla="*/ 118 w 119"/>
                  <a:gd name="T7" fmla="*/ 224 h 225"/>
                  <a:gd name="T8" fmla="*/ 118 w 119"/>
                  <a:gd name="T9" fmla="*/ 0 h 225"/>
                  <a:gd name="T10" fmla="*/ 84 w 119"/>
                  <a:gd name="T11" fmla="*/ 44 h 2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25">
                    <a:moveTo>
                      <a:pt x="84" y="44"/>
                    </a:moveTo>
                    <a:lnTo>
                      <a:pt x="0" y="16"/>
                    </a:lnTo>
                    <a:lnTo>
                      <a:pt x="0" y="224"/>
                    </a:lnTo>
                    <a:lnTo>
                      <a:pt x="118" y="224"/>
                    </a:lnTo>
                    <a:lnTo>
                      <a:pt x="118" y="0"/>
                    </a:lnTo>
                    <a:lnTo>
                      <a:pt x="84" y="44"/>
                    </a:lnTo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44" name="Freeform 54"/>
              <p:cNvSpPr>
                <a:spLocks noChangeArrowheads="1"/>
              </p:cNvSpPr>
              <p:nvPr/>
            </p:nvSpPr>
            <p:spPr bwMode="auto">
              <a:xfrm>
                <a:off x="10341675" y="8686486"/>
                <a:ext cx="101574" cy="397663"/>
              </a:xfrm>
              <a:custGeom>
                <a:gdLst>
                  <a:gd name="T0" fmla="*/ 96 w 110"/>
                  <a:gd name="T1" fmla="*/ 12 h 420"/>
                  <a:gd name="T2" fmla="*/ 0 w 110"/>
                  <a:gd name="T3" fmla="*/ 143 h 420"/>
                  <a:gd name="T4" fmla="*/ 0 w 110"/>
                  <a:gd name="T5" fmla="*/ 419 h 420"/>
                  <a:gd name="T6" fmla="*/ 109 w 110"/>
                  <a:gd name="T7" fmla="*/ 419 h 420"/>
                  <a:gd name="T8" fmla="*/ 109 w 110"/>
                  <a:gd name="T9" fmla="*/ 0 h 420"/>
                  <a:gd name="T10" fmla="*/ 96 w 110"/>
                  <a:gd name="T11" fmla="*/ 12 h 4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420">
                    <a:moveTo>
                      <a:pt x="96" y="12"/>
                    </a:moveTo>
                    <a:lnTo>
                      <a:pt x="0" y="143"/>
                    </a:lnTo>
                    <a:lnTo>
                      <a:pt x="0" y="419"/>
                    </a:lnTo>
                    <a:lnTo>
                      <a:pt x="109" y="419"/>
                    </a:lnTo>
                    <a:lnTo>
                      <a:pt x="109" y="0"/>
                    </a:lnTo>
                    <a:lnTo>
                      <a:pt x="96" y="12"/>
                    </a:lnTo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45" name="Freeform 55"/>
              <p:cNvSpPr>
                <a:spLocks noChangeArrowheads="1"/>
              </p:cNvSpPr>
              <p:nvPr/>
            </p:nvSpPr>
            <p:spPr bwMode="auto">
              <a:xfrm>
                <a:off x="10477106" y="8572263"/>
                <a:ext cx="110038" cy="516116"/>
              </a:xfrm>
              <a:custGeom>
                <a:gdLst>
                  <a:gd name="T0" fmla="*/ 0 w 118"/>
                  <a:gd name="T1" fmla="*/ 87 h 541"/>
                  <a:gd name="T2" fmla="*/ 0 w 118"/>
                  <a:gd name="T3" fmla="*/ 540 h 541"/>
                  <a:gd name="T4" fmla="*/ 117 w 118"/>
                  <a:gd name="T5" fmla="*/ 540 h 541"/>
                  <a:gd name="T6" fmla="*/ 117 w 118"/>
                  <a:gd name="T7" fmla="*/ 0 h 541"/>
                  <a:gd name="T8" fmla="*/ 0 w 118"/>
                  <a:gd name="T9" fmla="*/ 87 h 5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41">
                    <a:moveTo>
                      <a:pt x="0" y="87"/>
                    </a:moveTo>
                    <a:lnTo>
                      <a:pt x="0" y="540"/>
                    </a:lnTo>
                    <a:lnTo>
                      <a:pt x="117" y="540"/>
                    </a:lnTo>
                    <a:lnTo>
                      <a:pt x="117" y="0"/>
                    </a:lnTo>
                    <a:lnTo>
                      <a:pt x="0" y="87"/>
                    </a:lnTo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46" name="Freeform 56"/>
              <p:cNvSpPr>
                <a:spLocks noChangeArrowheads="1"/>
              </p:cNvSpPr>
              <p:nvPr/>
            </p:nvSpPr>
            <p:spPr bwMode="auto">
              <a:xfrm>
                <a:off x="9914220" y="8470732"/>
                <a:ext cx="668692" cy="520346"/>
              </a:xfrm>
              <a:custGeom>
                <a:gdLst>
                  <a:gd name="T0" fmla="*/ 584 w 702"/>
                  <a:gd name="T1" fmla="*/ 96 h 547"/>
                  <a:gd name="T2" fmla="*/ 497 w 702"/>
                  <a:gd name="T3" fmla="*/ 164 h 547"/>
                  <a:gd name="T4" fmla="*/ 351 w 702"/>
                  <a:gd name="T5" fmla="*/ 353 h 547"/>
                  <a:gd name="T6" fmla="*/ 199 w 702"/>
                  <a:gd name="T7" fmla="*/ 304 h 547"/>
                  <a:gd name="T8" fmla="*/ 0 w 702"/>
                  <a:gd name="T9" fmla="*/ 490 h 547"/>
                  <a:gd name="T10" fmla="*/ 0 w 702"/>
                  <a:gd name="T11" fmla="*/ 527 h 547"/>
                  <a:gd name="T12" fmla="*/ 22 w 702"/>
                  <a:gd name="T13" fmla="*/ 546 h 547"/>
                  <a:gd name="T14" fmla="*/ 214 w 702"/>
                  <a:gd name="T15" fmla="*/ 363 h 547"/>
                  <a:gd name="T16" fmla="*/ 370 w 702"/>
                  <a:gd name="T17" fmla="*/ 415 h 547"/>
                  <a:gd name="T18" fmla="*/ 534 w 702"/>
                  <a:gd name="T19" fmla="*/ 198 h 547"/>
                  <a:gd name="T20" fmla="*/ 584 w 702"/>
                  <a:gd name="T21" fmla="*/ 161 h 547"/>
                  <a:gd name="T22" fmla="*/ 701 w 702"/>
                  <a:gd name="T23" fmla="*/ 68 h 547"/>
                  <a:gd name="T24" fmla="*/ 701 w 702"/>
                  <a:gd name="T25" fmla="*/ 0 h 547"/>
                  <a:gd name="T26" fmla="*/ 584 w 702"/>
                  <a:gd name="T27" fmla="*/ 96 h 5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2" h="547">
                    <a:moveTo>
                      <a:pt x="584" y="96"/>
                    </a:moveTo>
                    <a:lnTo>
                      <a:pt x="497" y="164"/>
                    </a:lnTo>
                    <a:lnTo>
                      <a:pt x="351" y="353"/>
                    </a:lnTo>
                    <a:lnTo>
                      <a:pt x="199" y="304"/>
                    </a:lnTo>
                    <a:lnTo>
                      <a:pt x="0" y="490"/>
                    </a:lnTo>
                    <a:lnTo>
                      <a:pt x="0" y="527"/>
                    </a:lnTo>
                    <a:lnTo>
                      <a:pt x="22" y="546"/>
                    </a:lnTo>
                    <a:lnTo>
                      <a:pt x="214" y="363"/>
                    </a:lnTo>
                    <a:lnTo>
                      <a:pt x="370" y="415"/>
                    </a:lnTo>
                    <a:lnTo>
                      <a:pt x="534" y="198"/>
                    </a:lnTo>
                    <a:lnTo>
                      <a:pt x="584" y="161"/>
                    </a:lnTo>
                    <a:lnTo>
                      <a:pt x="701" y="68"/>
                    </a:lnTo>
                    <a:lnTo>
                      <a:pt x="701" y="0"/>
                    </a:lnTo>
                    <a:lnTo>
                      <a:pt x="584" y="96"/>
                    </a:lnTo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306540" y="2540369"/>
            <a:ext cx="766620" cy="1069718"/>
            <a:chOff x="832830" y="2508340"/>
            <a:chExt cx="880616" cy="1228785"/>
          </a:xfrm>
        </p:grpSpPr>
        <p:grpSp>
          <p:nvGrpSpPr>
            <p:cNvPr id="48" name="组合 47"/>
            <p:cNvGrpSpPr/>
            <p:nvPr/>
          </p:nvGrpSpPr>
          <p:grpSpPr>
            <a:xfrm>
              <a:off x="972060" y="2508340"/>
              <a:ext cx="623380" cy="620749"/>
              <a:chOff x="972060" y="2508340"/>
              <a:chExt cx="623380" cy="620749"/>
            </a:xfrm>
          </p:grpSpPr>
          <p:sp>
            <p:nvSpPr>
              <p:cNvPr id="49" name="Freeform 40"/>
              <p:cNvSpPr>
                <a:spLocks noChangeArrowheads="1"/>
              </p:cNvSpPr>
              <p:nvPr/>
            </p:nvSpPr>
            <p:spPr bwMode="auto">
              <a:xfrm>
                <a:off x="972060" y="2508340"/>
                <a:ext cx="623380" cy="620749"/>
              </a:xfrm>
              <a:custGeom>
                <a:gdLst>
                  <a:gd name="T0" fmla="*/ 1163 w 1164"/>
                  <a:gd name="T1" fmla="*/ 1119 h 1161"/>
                  <a:gd name="T2" fmla="*/ 1163 w 1164"/>
                  <a:gd name="T3" fmla="*/ 1119 h 1161"/>
                  <a:gd name="T4" fmla="*/ 1120 w 1164"/>
                  <a:gd name="T5" fmla="*/ 1160 h 1161"/>
                  <a:gd name="T6" fmla="*/ 44 w 1164"/>
                  <a:gd name="T7" fmla="*/ 1160 h 1161"/>
                  <a:gd name="T8" fmla="*/ 0 w 1164"/>
                  <a:gd name="T9" fmla="*/ 1119 h 1161"/>
                  <a:gd name="T10" fmla="*/ 0 w 1164"/>
                  <a:gd name="T11" fmla="*/ 43 h 1161"/>
                  <a:gd name="T12" fmla="*/ 44 w 1164"/>
                  <a:gd name="T13" fmla="*/ 0 h 1161"/>
                  <a:gd name="T14" fmla="*/ 1120 w 1164"/>
                  <a:gd name="T15" fmla="*/ 0 h 1161"/>
                  <a:gd name="T16" fmla="*/ 1163 w 1164"/>
                  <a:gd name="T17" fmla="*/ 43 h 1161"/>
                  <a:gd name="T18" fmla="*/ 1163 w 1164"/>
                  <a:gd name="T19" fmla="*/ 1119 h 11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4" h="1161">
                    <a:moveTo>
                      <a:pt x="1163" y="1119"/>
                    </a:moveTo>
                    <a:lnTo>
                      <a:pt x="1163" y="1119"/>
                    </a:lnTo>
                    <a:cubicBezTo>
                      <a:pt x="1163" y="1141"/>
                      <a:pt x="1145" y="1160"/>
                      <a:pt x="1120" y="1160"/>
                    </a:cubicBezTo>
                    <a:cubicBezTo>
                      <a:pt x="44" y="1160"/>
                      <a:pt x="44" y="1160"/>
                      <a:pt x="44" y="1160"/>
                    </a:cubicBezTo>
                    <a:cubicBezTo>
                      <a:pt x="19" y="1160"/>
                      <a:pt x="0" y="1141"/>
                      <a:pt x="0" y="111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8"/>
                      <a:pt x="19" y="0"/>
                      <a:pt x="44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45" y="0"/>
                      <a:pt x="1163" y="18"/>
                      <a:pt x="1163" y="43"/>
                    </a:cubicBezTo>
                    <a:lnTo>
                      <a:pt x="1163" y="1119"/>
                    </a:lnTo>
                  </a:path>
                </a:pathLst>
              </a:custGeom>
              <a:solidFill>
                <a:srgbClr val="AA78B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50" name="Freeform 47"/>
              <p:cNvSpPr>
                <a:spLocks noChangeArrowheads="1"/>
              </p:cNvSpPr>
              <p:nvPr/>
            </p:nvSpPr>
            <p:spPr bwMode="auto">
              <a:xfrm>
                <a:off x="1114276" y="2645758"/>
                <a:ext cx="346059" cy="345914"/>
              </a:xfrm>
              <a:custGeom>
                <a:gdLst>
                  <a:gd name="T0" fmla="*/ 614 w 649"/>
                  <a:gd name="T1" fmla="*/ 381 h 649"/>
                  <a:gd name="T2" fmla="*/ 648 w 649"/>
                  <a:gd name="T3" fmla="*/ 298 h 649"/>
                  <a:gd name="T4" fmla="*/ 593 w 649"/>
                  <a:gd name="T5" fmla="*/ 267 h 649"/>
                  <a:gd name="T6" fmla="*/ 555 w 649"/>
                  <a:gd name="T7" fmla="*/ 173 h 649"/>
                  <a:gd name="T8" fmla="*/ 571 w 649"/>
                  <a:gd name="T9" fmla="*/ 111 h 649"/>
                  <a:gd name="T10" fmla="*/ 490 w 649"/>
                  <a:gd name="T11" fmla="*/ 77 h 649"/>
                  <a:gd name="T12" fmla="*/ 428 w 649"/>
                  <a:gd name="T13" fmla="*/ 105 h 649"/>
                  <a:gd name="T14" fmla="*/ 382 w 649"/>
                  <a:gd name="T15" fmla="*/ 31 h 649"/>
                  <a:gd name="T16" fmla="*/ 301 w 649"/>
                  <a:gd name="T17" fmla="*/ 0 h 649"/>
                  <a:gd name="T18" fmla="*/ 267 w 649"/>
                  <a:gd name="T19" fmla="*/ 56 h 649"/>
                  <a:gd name="T20" fmla="*/ 174 w 649"/>
                  <a:gd name="T21" fmla="*/ 93 h 649"/>
                  <a:gd name="T22" fmla="*/ 112 w 649"/>
                  <a:gd name="T23" fmla="*/ 77 h 649"/>
                  <a:gd name="T24" fmla="*/ 77 w 649"/>
                  <a:gd name="T25" fmla="*/ 158 h 649"/>
                  <a:gd name="T26" fmla="*/ 106 w 649"/>
                  <a:gd name="T27" fmla="*/ 220 h 649"/>
                  <a:gd name="T28" fmla="*/ 34 w 649"/>
                  <a:gd name="T29" fmla="*/ 267 h 649"/>
                  <a:gd name="T30" fmla="*/ 0 w 649"/>
                  <a:gd name="T31" fmla="*/ 347 h 649"/>
                  <a:gd name="T32" fmla="*/ 56 w 649"/>
                  <a:gd name="T33" fmla="*/ 381 h 649"/>
                  <a:gd name="T34" fmla="*/ 93 w 649"/>
                  <a:gd name="T35" fmla="*/ 475 h 649"/>
                  <a:gd name="T36" fmla="*/ 77 w 649"/>
                  <a:gd name="T37" fmla="*/ 536 h 649"/>
                  <a:gd name="T38" fmla="*/ 158 w 649"/>
                  <a:gd name="T39" fmla="*/ 571 h 649"/>
                  <a:gd name="T40" fmla="*/ 220 w 649"/>
                  <a:gd name="T41" fmla="*/ 543 h 649"/>
                  <a:gd name="T42" fmla="*/ 267 w 649"/>
                  <a:gd name="T43" fmla="*/ 614 h 649"/>
                  <a:gd name="T44" fmla="*/ 348 w 649"/>
                  <a:gd name="T45" fmla="*/ 648 h 649"/>
                  <a:gd name="T46" fmla="*/ 382 w 649"/>
                  <a:gd name="T47" fmla="*/ 592 h 649"/>
                  <a:gd name="T48" fmla="*/ 474 w 649"/>
                  <a:gd name="T49" fmla="*/ 552 h 649"/>
                  <a:gd name="T50" fmla="*/ 537 w 649"/>
                  <a:gd name="T51" fmla="*/ 571 h 649"/>
                  <a:gd name="T52" fmla="*/ 571 w 649"/>
                  <a:gd name="T53" fmla="*/ 490 h 649"/>
                  <a:gd name="T54" fmla="*/ 543 w 649"/>
                  <a:gd name="T55" fmla="*/ 428 h 649"/>
                  <a:gd name="T56" fmla="*/ 614 w 649"/>
                  <a:gd name="T57" fmla="*/ 381 h 649"/>
                  <a:gd name="T58" fmla="*/ 322 w 649"/>
                  <a:gd name="T59" fmla="*/ 484 h 649"/>
                  <a:gd name="T60" fmla="*/ 322 w 649"/>
                  <a:gd name="T61" fmla="*/ 161 h 649"/>
                  <a:gd name="T62" fmla="*/ 322 w 649"/>
                  <a:gd name="T63" fmla="*/ 484 h 6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9" h="649">
                    <a:moveTo>
                      <a:pt x="614" y="381"/>
                    </a:moveTo>
                    <a:lnTo>
                      <a:pt x="614" y="381"/>
                    </a:lnTo>
                    <a:cubicBezTo>
                      <a:pt x="633" y="381"/>
                      <a:pt x="648" y="366"/>
                      <a:pt x="648" y="347"/>
                    </a:cubicBezTo>
                    <a:cubicBezTo>
                      <a:pt x="648" y="298"/>
                      <a:pt x="648" y="298"/>
                      <a:pt x="648" y="298"/>
                    </a:cubicBezTo>
                    <a:cubicBezTo>
                      <a:pt x="648" y="282"/>
                      <a:pt x="633" y="267"/>
                      <a:pt x="614" y="267"/>
                    </a:cubicBezTo>
                    <a:cubicBezTo>
                      <a:pt x="593" y="267"/>
                      <a:pt x="593" y="267"/>
                      <a:pt x="593" y="267"/>
                    </a:cubicBezTo>
                    <a:cubicBezTo>
                      <a:pt x="574" y="267"/>
                      <a:pt x="555" y="254"/>
                      <a:pt x="552" y="242"/>
                    </a:cubicBezTo>
                    <a:cubicBezTo>
                      <a:pt x="549" y="230"/>
                      <a:pt x="540" y="186"/>
                      <a:pt x="555" y="173"/>
                    </a:cubicBezTo>
                    <a:cubicBezTo>
                      <a:pt x="571" y="158"/>
                      <a:pt x="571" y="158"/>
                      <a:pt x="571" y="158"/>
                    </a:cubicBezTo>
                    <a:cubicBezTo>
                      <a:pt x="583" y="146"/>
                      <a:pt x="583" y="124"/>
                      <a:pt x="571" y="111"/>
                    </a:cubicBezTo>
                    <a:cubicBezTo>
                      <a:pt x="537" y="77"/>
                      <a:pt x="537" y="77"/>
                      <a:pt x="537" y="77"/>
                    </a:cubicBezTo>
                    <a:cubicBezTo>
                      <a:pt x="525" y="65"/>
                      <a:pt x="503" y="65"/>
                      <a:pt x="490" y="77"/>
                    </a:cubicBezTo>
                    <a:cubicBezTo>
                      <a:pt x="474" y="93"/>
                      <a:pt x="474" y="93"/>
                      <a:pt x="474" y="93"/>
                    </a:cubicBezTo>
                    <a:cubicBezTo>
                      <a:pt x="462" y="105"/>
                      <a:pt x="441" y="111"/>
                      <a:pt x="428" y="105"/>
                    </a:cubicBezTo>
                    <a:cubicBezTo>
                      <a:pt x="416" y="99"/>
                      <a:pt x="382" y="74"/>
                      <a:pt x="382" y="56"/>
                    </a:cubicBezTo>
                    <a:cubicBezTo>
                      <a:pt x="382" y="31"/>
                      <a:pt x="382" y="31"/>
                      <a:pt x="382" y="31"/>
                    </a:cubicBezTo>
                    <a:cubicBezTo>
                      <a:pt x="382" y="15"/>
                      <a:pt x="366" y="0"/>
                      <a:pt x="348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282" y="0"/>
                      <a:pt x="267" y="15"/>
                      <a:pt x="267" y="31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67" y="74"/>
                      <a:pt x="258" y="89"/>
                      <a:pt x="242" y="96"/>
                    </a:cubicBezTo>
                    <a:cubicBezTo>
                      <a:pt x="229" y="99"/>
                      <a:pt x="186" y="105"/>
                      <a:pt x="174" y="93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46" y="65"/>
                      <a:pt x="124" y="65"/>
                      <a:pt x="112" y="77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65" y="124"/>
                      <a:pt x="65" y="146"/>
                      <a:pt x="77" y="158"/>
                    </a:cubicBezTo>
                    <a:cubicBezTo>
                      <a:pt x="93" y="173"/>
                      <a:pt x="93" y="173"/>
                      <a:pt x="93" y="173"/>
                    </a:cubicBezTo>
                    <a:cubicBezTo>
                      <a:pt x="106" y="186"/>
                      <a:pt x="112" y="208"/>
                      <a:pt x="106" y="220"/>
                    </a:cubicBezTo>
                    <a:cubicBezTo>
                      <a:pt x="99" y="232"/>
                      <a:pt x="75" y="267"/>
                      <a:pt x="56" y="267"/>
                    </a:cubicBezTo>
                    <a:cubicBezTo>
                      <a:pt x="34" y="267"/>
                      <a:pt x="34" y="267"/>
                      <a:pt x="34" y="267"/>
                    </a:cubicBezTo>
                    <a:cubicBezTo>
                      <a:pt x="16" y="267"/>
                      <a:pt x="0" y="282"/>
                      <a:pt x="0" y="298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366"/>
                      <a:pt x="16" y="381"/>
                      <a:pt x="34" y="381"/>
                    </a:cubicBezTo>
                    <a:cubicBezTo>
                      <a:pt x="56" y="381"/>
                      <a:pt x="56" y="381"/>
                      <a:pt x="56" y="381"/>
                    </a:cubicBezTo>
                    <a:cubicBezTo>
                      <a:pt x="75" y="381"/>
                      <a:pt x="93" y="391"/>
                      <a:pt x="96" y="403"/>
                    </a:cubicBezTo>
                    <a:cubicBezTo>
                      <a:pt x="99" y="419"/>
                      <a:pt x="106" y="459"/>
                      <a:pt x="93" y="475"/>
                    </a:cubicBezTo>
                    <a:cubicBezTo>
                      <a:pt x="77" y="490"/>
                      <a:pt x="77" y="490"/>
                      <a:pt x="77" y="490"/>
                    </a:cubicBezTo>
                    <a:cubicBezTo>
                      <a:pt x="65" y="502"/>
                      <a:pt x="65" y="521"/>
                      <a:pt x="77" y="536"/>
                    </a:cubicBezTo>
                    <a:cubicBezTo>
                      <a:pt x="112" y="571"/>
                      <a:pt x="112" y="571"/>
                      <a:pt x="112" y="571"/>
                    </a:cubicBezTo>
                    <a:cubicBezTo>
                      <a:pt x="124" y="583"/>
                      <a:pt x="146" y="583"/>
                      <a:pt x="158" y="571"/>
                    </a:cubicBezTo>
                    <a:cubicBezTo>
                      <a:pt x="174" y="552"/>
                      <a:pt x="174" y="552"/>
                      <a:pt x="174" y="552"/>
                    </a:cubicBezTo>
                    <a:cubicBezTo>
                      <a:pt x="186" y="540"/>
                      <a:pt x="208" y="536"/>
                      <a:pt x="220" y="543"/>
                    </a:cubicBezTo>
                    <a:cubicBezTo>
                      <a:pt x="233" y="549"/>
                      <a:pt x="267" y="574"/>
                      <a:pt x="267" y="592"/>
                    </a:cubicBezTo>
                    <a:cubicBezTo>
                      <a:pt x="267" y="614"/>
                      <a:pt x="267" y="614"/>
                      <a:pt x="267" y="614"/>
                    </a:cubicBezTo>
                    <a:cubicBezTo>
                      <a:pt x="267" y="633"/>
                      <a:pt x="282" y="648"/>
                      <a:pt x="301" y="648"/>
                    </a:cubicBezTo>
                    <a:cubicBezTo>
                      <a:pt x="348" y="648"/>
                      <a:pt x="348" y="648"/>
                      <a:pt x="348" y="648"/>
                    </a:cubicBezTo>
                    <a:cubicBezTo>
                      <a:pt x="366" y="648"/>
                      <a:pt x="382" y="633"/>
                      <a:pt x="382" y="614"/>
                    </a:cubicBezTo>
                    <a:cubicBezTo>
                      <a:pt x="382" y="592"/>
                      <a:pt x="382" y="592"/>
                      <a:pt x="382" y="592"/>
                    </a:cubicBezTo>
                    <a:cubicBezTo>
                      <a:pt x="382" y="574"/>
                      <a:pt x="391" y="555"/>
                      <a:pt x="406" y="552"/>
                    </a:cubicBezTo>
                    <a:cubicBezTo>
                      <a:pt x="419" y="545"/>
                      <a:pt x="462" y="540"/>
                      <a:pt x="474" y="552"/>
                    </a:cubicBezTo>
                    <a:cubicBezTo>
                      <a:pt x="490" y="571"/>
                      <a:pt x="490" y="571"/>
                      <a:pt x="490" y="571"/>
                    </a:cubicBezTo>
                    <a:cubicBezTo>
                      <a:pt x="503" y="583"/>
                      <a:pt x="525" y="583"/>
                      <a:pt x="537" y="571"/>
                    </a:cubicBezTo>
                    <a:cubicBezTo>
                      <a:pt x="571" y="536"/>
                      <a:pt x="571" y="536"/>
                      <a:pt x="571" y="536"/>
                    </a:cubicBezTo>
                    <a:cubicBezTo>
                      <a:pt x="583" y="521"/>
                      <a:pt x="583" y="502"/>
                      <a:pt x="571" y="490"/>
                    </a:cubicBezTo>
                    <a:cubicBezTo>
                      <a:pt x="555" y="475"/>
                      <a:pt x="555" y="475"/>
                      <a:pt x="555" y="475"/>
                    </a:cubicBezTo>
                    <a:cubicBezTo>
                      <a:pt x="540" y="459"/>
                      <a:pt x="537" y="440"/>
                      <a:pt x="543" y="428"/>
                    </a:cubicBezTo>
                    <a:cubicBezTo>
                      <a:pt x="549" y="415"/>
                      <a:pt x="574" y="381"/>
                      <a:pt x="593" y="381"/>
                    </a:cubicBezTo>
                    <a:lnTo>
                      <a:pt x="614" y="381"/>
                    </a:lnTo>
                    <a:close/>
                    <a:moveTo>
                      <a:pt x="322" y="484"/>
                    </a:moveTo>
                    <a:lnTo>
                      <a:pt x="322" y="484"/>
                    </a:lnTo>
                    <a:cubicBezTo>
                      <a:pt x="236" y="484"/>
                      <a:pt x="161" y="412"/>
                      <a:pt x="161" y="323"/>
                    </a:cubicBezTo>
                    <a:cubicBezTo>
                      <a:pt x="161" y="232"/>
                      <a:pt x="236" y="161"/>
                      <a:pt x="322" y="161"/>
                    </a:cubicBezTo>
                    <a:cubicBezTo>
                      <a:pt x="412" y="161"/>
                      <a:pt x="487" y="232"/>
                      <a:pt x="487" y="323"/>
                    </a:cubicBezTo>
                    <a:cubicBezTo>
                      <a:pt x="487" y="412"/>
                      <a:pt x="412" y="484"/>
                      <a:pt x="322" y="484"/>
                    </a:cubicBezTo>
                    <a:close/>
                  </a:path>
                </a:pathLst>
              </a:custGeom>
              <a:solidFill>
                <a:srgbClr val="F9F9F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</p:grpSp>
        <p:sp>
          <p:nvSpPr>
            <p:cNvPr id="51" name="TextBox 71"/>
            <p:cNvSpPr txBox="1"/>
            <p:nvPr/>
          </p:nvSpPr>
          <p:spPr>
            <a:xfrm>
              <a:off x="832830" y="3183164"/>
              <a:ext cx="880616" cy="55396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rPr>
                <a:t>Start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70648" y="2596092"/>
            <a:ext cx="843371" cy="1063490"/>
            <a:chOff x="10250372" y="2533296"/>
            <a:chExt cx="968780" cy="1221631"/>
          </a:xfrm>
        </p:grpSpPr>
        <p:grpSp>
          <p:nvGrpSpPr>
            <p:cNvPr id="53" name="组合 52"/>
            <p:cNvGrpSpPr/>
            <p:nvPr/>
          </p:nvGrpSpPr>
          <p:grpSpPr>
            <a:xfrm>
              <a:off x="10419931" y="2533296"/>
              <a:ext cx="623380" cy="620749"/>
              <a:chOff x="10419931" y="2533296"/>
              <a:chExt cx="623380" cy="620749"/>
            </a:xfrm>
          </p:grpSpPr>
          <p:sp>
            <p:nvSpPr>
              <p:cNvPr id="54" name="Freeform 44"/>
              <p:cNvSpPr>
                <a:spLocks noChangeArrowheads="1"/>
              </p:cNvSpPr>
              <p:nvPr/>
            </p:nvSpPr>
            <p:spPr bwMode="auto">
              <a:xfrm>
                <a:off x="10419931" y="2533296"/>
                <a:ext cx="623380" cy="620749"/>
              </a:xfrm>
              <a:custGeom>
                <a:gdLst>
                  <a:gd name="T0" fmla="*/ 1163 w 1164"/>
                  <a:gd name="T1" fmla="*/ 579 h 1161"/>
                  <a:gd name="T2" fmla="*/ 1163 w 1164"/>
                  <a:gd name="T3" fmla="*/ 579 h 1161"/>
                  <a:gd name="T4" fmla="*/ 580 w 1164"/>
                  <a:gd name="T5" fmla="*/ 1160 h 1161"/>
                  <a:gd name="T6" fmla="*/ 0 w 1164"/>
                  <a:gd name="T7" fmla="*/ 579 h 1161"/>
                  <a:gd name="T8" fmla="*/ 580 w 1164"/>
                  <a:gd name="T9" fmla="*/ 0 h 1161"/>
                  <a:gd name="T10" fmla="*/ 1163 w 1164"/>
                  <a:gd name="T11" fmla="*/ 579 h 11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4" h="1161">
                    <a:moveTo>
                      <a:pt x="1163" y="579"/>
                    </a:moveTo>
                    <a:lnTo>
                      <a:pt x="1163" y="579"/>
                    </a:lnTo>
                    <a:cubicBezTo>
                      <a:pt x="1163" y="902"/>
                      <a:pt x="903" y="1160"/>
                      <a:pt x="580" y="1160"/>
                    </a:cubicBezTo>
                    <a:cubicBezTo>
                      <a:pt x="261" y="1160"/>
                      <a:pt x="0" y="902"/>
                      <a:pt x="0" y="579"/>
                    </a:cubicBezTo>
                    <a:cubicBezTo>
                      <a:pt x="0" y="260"/>
                      <a:pt x="261" y="0"/>
                      <a:pt x="580" y="0"/>
                    </a:cubicBezTo>
                    <a:cubicBezTo>
                      <a:pt x="903" y="0"/>
                      <a:pt x="1163" y="260"/>
                      <a:pt x="1163" y="579"/>
                    </a:cubicBezTo>
                  </a:path>
                </a:pathLst>
              </a:custGeom>
              <a:solidFill>
                <a:srgbClr val="786DCE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  <p:sp>
            <p:nvSpPr>
              <p:cNvPr id="55" name="Freeform 67"/>
              <p:cNvSpPr>
                <a:spLocks noChangeArrowheads="1"/>
              </p:cNvSpPr>
              <p:nvPr/>
            </p:nvSpPr>
            <p:spPr bwMode="auto">
              <a:xfrm>
                <a:off x="10597503" y="2593223"/>
                <a:ext cx="383417" cy="445951"/>
              </a:xfrm>
              <a:custGeom>
                <a:gdLst>
                  <a:gd name="T0" fmla="*/ 434 w 453"/>
                  <a:gd name="T1" fmla="*/ 186 h 533"/>
                  <a:gd name="T2" fmla="*/ 434 w 453"/>
                  <a:gd name="T3" fmla="*/ 186 h 533"/>
                  <a:gd name="T4" fmla="*/ 44 w 453"/>
                  <a:gd name="T5" fmla="*/ 160 h 533"/>
                  <a:gd name="T6" fmla="*/ 0 w 453"/>
                  <a:gd name="T7" fmla="*/ 178 h 533"/>
                  <a:gd name="T8" fmla="*/ 88 w 453"/>
                  <a:gd name="T9" fmla="*/ 532 h 533"/>
                  <a:gd name="T10" fmla="*/ 141 w 453"/>
                  <a:gd name="T11" fmla="*/ 532 h 533"/>
                  <a:gd name="T12" fmla="*/ 97 w 453"/>
                  <a:gd name="T13" fmla="*/ 355 h 533"/>
                  <a:gd name="T14" fmla="*/ 443 w 453"/>
                  <a:gd name="T15" fmla="*/ 195 h 533"/>
                  <a:gd name="T16" fmla="*/ 434 w 453"/>
                  <a:gd name="T17" fmla="*/ 186 h 5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2" h="533">
                    <a:moveTo>
                      <a:pt x="434" y="186"/>
                    </a:moveTo>
                    <a:lnTo>
                      <a:pt x="434" y="186"/>
                    </a:lnTo>
                    <a:cubicBezTo>
                      <a:pt x="151" y="301"/>
                      <a:pt x="266" y="0"/>
                      <a:pt x="44" y="16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88" y="532"/>
                      <a:pt x="88" y="532"/>
                      <a:pt x="88" y="532"/>
                    </a:cubicBezTo>
                    <a:cubicBezTo>
                      <a:pt x="141" y="532"/>
                      <a:pt x="141" y="532"/>
                      <a:pt x="141" y="532"/>
                    </a:cubicBezTo>
                    <a:cubicBezTo>
                      <a:pt x="97" y="355"/>
                      <a:pt x="97" y="355"/>
                      <a:pt x="97" y="355"/>
                    </a:cubicBezTo>
                    <a:cubicBezTo>
                      <a:pt x="293" y="195"/>
                      <a:pt x="213" y="532"/>
                      <a:pt x="443" y="195"/>
                    </a:cubicBezTo>
                    <a:cubicBezTo>
                      <a:pt x="452" y="195"/>
                      <a:pt x="443" y="186"/>
                      <a:pt x="434" y="1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91424" tIns="45712" rIns="91424" bIns="45712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endParaRPr>
              </a:p>
            </p:txBody>
          </p:sp>
        </p:grpSp>
        <p:sp>
          <p:nvSpPr>
            <p:cNvPr id="56" name="TextBox 72"/>
            <p:cNvSpPr txBox="1"/>
            <p:nvPr/>
          </p:nvSpPr>
          <p:spPr>
            <a:xfrm>
              <a:off x="10250372" y="3200966"/>
              <a:ext cx="968780" cy="553961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杨任东竹石体-Heavy" panose="02000000000000000000" pitchFamily="2" charset="-122"/>
                  <a:cs typeface="+mn-lt"/>
                </a:rPr>
                <a:t>Finish</a:t>
              </a:r>
            </a:p>
          </p:txBody>
        </p:sp>
      </p:grpSp>
      <p:sp>
        <p:nvSpPr>
          <p:cNvPr id="57" name="文本框 66"/>
          <p:cNvSpPr txBox="1"/>
          <p:nvPr/>
        </p:nvSpPr>
        <p:spPr>
          <a:xfrm>
            <a:off x="4515401" y="1841158"/>
            <a:ext cx="2965450" cy="575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58" name="文本框 66"/>
          <p:cNvSpPr txBox="1"/>
          <p:nvPr/>
        </p:nvSpPr>
        <p:spPr>
          <a:xfrm>
            <a:off x="876583" y="4284649"/>
            <a:ext cx="2297986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59" name="文本框 66"/>
          <p:cNvSpPr txBox="1"/>
          <p:nvPr/>
        </p:nvSpPr>
        <p:spPr>
          <a:xfrm>
            <a:off x="6341768" y="4586428"/>
            <a:ext cx="2256526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0" name="文本框 66"/>
          <p:cNvSpPr txBox="1"/>
          <p:nvPr/>
        </p:nvSpPr>
        <p:spPr>
          <a:xfrm>
            <a:off x="1260982" y="1861252"/>
            <a:ext cx="258762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sp>
        <p:nvSpPr>
          <p:cNvPr id="61" name="文本框 66"/>
          <p:cNvSpPr txBox="1"/>
          <p:nvPr/>
        </p:nvSpPr>
        <p:spPr>
          <a:xfrm>
            <a:off x="8958253" y="3610087"/>
            <a:ext cx="2246023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62" name="文本框 66"/>
          <p:cNvSpPr txBox="1"/>
          <p:nvPr/>
        </p:nvSpPr>
        <p:spPr>
          <a:xfrm>
            <a:off x="8481228" y="1850342"/>
            <a:ext cx="2983230" cy="575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80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2" grpId="0" animBg="1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9289" y="730250"/>
            <a:ext cx="5397500" cy="5397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3593" y="2643638"/>
            <a:ext cx="3419526" cy="11988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04 </a:t>
            </a:r>
            <a:r>
              <a:rPr lang="zh-CN" altLang="en-US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>
            <a:off x="1132202" y="2620441"/>
            <a:ext cx="707997" cy="563002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4978" y="3326160"/>
            <a:ext cx="4514311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/>
              <a:t>As the flowers bloom Men's feelings are changeable. Xie, as this phenomenon, want to become a kind of inevitable season.</a:t>
            </a:r>
            <a:endParaRPr lang="zh-CN" altLang="en-US" sz="36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04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明年工作计划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6860" y="2094713"/>
            <a:ext cx="5073414" cy="1019810"/>
            <a:chOff x="668034" y="2036434"/>
            <a:chExt cx="5073414" cy="1019810"/>
          </a:xfrm>
        </p:grpSpPr>
        <p:grpSp>
          <p:nvGrpSpPr>
            <p:cNvPr id="8" name="组合 7"/>
            <p:cNvGrpSpPr/>
            <p:nvPr/>
          </p:nvGrpSpPr>
          <p:grpSpPr>
            <a:xfrm>
              <a:off x="668034" y="2182290"/>
              <a:ext cx="741070" cy="741070"/>
              <a:chOff x="671431" y="4984261"/>
              <a:chExt cx="914400" cy="91440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71431" y="4984261"/>
                <a:ext cx="914400" cy="914400"/>
              </a:xfrm>
              <a:prstGeom prst="ellipse">
                <a:avLst/>
              </a:prstGeom>
              <a:solidFill>
                <a:srgbClr val="786D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</a:endParaRPr>
              </a:p>
            </p:txBody>
          </p:sp>
          <p:grpSp>
            <p:nvGrpSpPr>
              <p:cNvPr id="10" name="Group 10"/>
              <p:cNvGrpSpPr/>
              <p:nvPr/>
            </p:nvGrpSpPr>
            <p:grpSpPr>
              <a:xfrm>
                <a:off x="896461" y="5209293"/>
                <a:ext cx="464344" cy="464344"/>
                <a:chOff x="4439444" y="1652588"/>
                <a:chExt cx="464344" cy="464344"/>
              </a:xfrm>
              <a:solidFill>
                <a:srgbClr val="FFFFFF"/>
              </a:solidFill>
            </p:grpSpPr>
            <p:sp>
              <p:nvSpPr>
                <p:cNvPr id="11" name="AutoShape 136"/>
                <p:cNvSpPr/>
                <p:nvPr/>
              </p:nvSpPr>
              <p:spPr bwMode="auto">
                <a:xfrm>
                  <a:off x="4686300" y="1710532"/>
                  <a:ext cx="152400" cy="152400"/>
                </a:xfrm>
                <a:custGeom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38" y="20579"/>
                      </a:moveTo>
                      <a:lnTo>
                        <a:pt x="19542" y="20579"/>
                      </a:lnTo>
                      <a:cubicBezTo>
                        <a:pt x="19546" y="21142"/>
                        <a:pt x="20004" y="21600"/>
                        <a:pt x="20571" y="21600"/>
                      </a:cubicBezTo>
                      <a:cubicBezTo>
                        <a:pt x="21137" y="21600"/>
                        <a:pt x="21599" y="21138"/>
                        <a:pt x="21599" y="20571"/>
                      </a:cubicBezTo>
                      <a:cubicBezTo>
                        <a:pt x="21599" y="20565"/>
                        <a:pt x="21595" y="20561"/>
                        <a:pt x="21595" y="20555"/>
                      </a:cubicBezTo>
                      <a:cubicBezTo>
                        <a:pt x="21583" y="9221"/>
                        <a:pt x="12411" y="41"/>
                        <a:pt x="1080" y="12"/>
                      </a:cubicBezTo>
                      <a:cubicBezTo>
                        <a:pt x="1064" y="10"/>
                        <a:pt x="1048" y="0"/>
                        <a:pt x="1028" y="0"/>
                      </a:cubicBezTo>
                      <a:cubicBezTo>
                        <a:pt x="458" y="0"/>
                        <a:pt x="0" y="461"/>
                        <a:pt x="0" y="1028"/>
                      </a:cubicBezTo>
                      <a:cubicBezTo>
                        <a:pt x="0" y="1594"/>
                        <a:pt x="458" y="2055"/>
                        <a:pt x="1024" y="2057"/>
                      </a:cubicBezTo>
                      <a:lnTo>
                        <a:pt x="1024" y="2065"/>
                      </a:lnTo>
                      <a:cubicBezTo>
                        <a:pt x="11233" y="2065"/>
                        <a:pt x="19538" y="10370"/>
                        <a:pt x="19538" y="2057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l" defTabSz="228600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lt"/>
                    <a:sym typeface="Gill Sans" charset="0"/>
                  </a:endParaRPr>
                </a:p>
              </p:txBody>
            </p:sp>
            <p:sp>
              <p:nvSpPr>
                <p:cNvPr id="12" name="AutoShape 137"/>
                <p:cNvSpPr/>
                <p:nvPr/>
              </p:nvSpPr>
              <p:spPr bwMode="auto">
                <a:xfrm>
                  <a:off x="4439444" y="1652588"/>
                  <a:ext cx="464344" cy="464344"/>
                </a:xfrm>
                <a:custGeom>
                  <a:gdLst>
                    <a:gd name="T0" fmla="+- 0 10819 195"/>
                    <a:gd name="T1" fmla="*/ T0 w 21248"/>
                    <a:gd name="T2" fmla="*/ 10800 h 21600"/>
                    <a:gd name="T3" fmla="+- 0 10819 195"/>
                    <a:gd name="T4" fmla="*/ T3 w 21248"/>
                    <a:gd name="T5" fmla="*/ 10800 h 21600"/>
                    <a:gd name="T6" fmla="+- 0 10819 195"/>
                    <a:gd name="T7" fmla="*/ T6 w 21248"/>
                    <a:gd name="T8" fmla="*/ 10800 h 21600"/>
                    <a:gd name="T9" fmla="+- 0 10819 195"/>
                    <a:gd name="T10" fmla="*/ T9 w 21248"/>
                    <a:gd name="T11" fmla="*/ 10800 h 21600"/>
                  </a:gdLst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248" h="21600">
                      <a:moveTo>
                        <a:pt x="19868" y="17133"/>
                      </a:moveTo>
                      <a:cubicBezTo>
                        <a:pt x="19766" y="17386"/>
                        <a:pt x="19525" y="17549"/>
                        <a:pt x="19255" y="17549"/>
                      </a:cubicBezTo>
                      <a:lnTo>
                        <a:pt x="19058" y="17549"/>
                      </a:lnTo>
                      <a:lnTo>
                        <a:pt x="3983" y="2226"/>
                      </a:lnTo>
                      <a:lnTo>
                        <a:pt x="3983" y="2025"/>
                      </a:lnTo>
                      <a:cubicBezTo>
                        <a:pt x="3983" y="1750"/>
                        <a:pt x="4144" y="1506"/>
                        <a:pt x="4393" y="1401"/>
                      </a:cubicBezTo>
                      <a:cubicBezTo>
                        <a:pt x="4475" y="1367"/>
                        <a:pt x="4560" y="1350"/>
                        <a:pt x="4647" y="1350"/>
                      </a:cubicBezTo>
                      <a:cubicBezTo>
                        <a:pt x="4824" y="1350"/>
                        <a:pt x="4991" y="1420"/>
                        <a:pt x="5116" y="1547"/>
                      </a:cubicBezTo>
                      <a:lnTo>
                        <a:pt x="19724" y="16397"/>
                      </a:lnTo>
                      <a:cubicBezTo>
                        <a:pt x="19915" y="16591"/>
                        <a:pt x="19972" y="16880"/>
                        <a:pt x="19868" y="17133"/>
                      </a:cubicBezTo>
                      <a:moveTo>
                        <a:pt x="10121" y="17549"/>
                      </a:moveTo>
                      <a:cubicBezTo>
                        <a:pt x="10017" y="17549"/>
                        <a:pt x="9922" y="17586"/>
                        <a:pt x="9824" y="17609"/>
                      </a:cubicBezTo>
                      <a:lnTo>
                        <a:pt x="3923" y="11612"/>
                      </a:lnTo>
                      <a:cubicBezTo>
                        <a:pt x="3946" y="11512"/>
                        <a:pt x="3982" y="11415"/>
                        <a:pt x="3982" y="11311"/>
                      </a:cubicBezTo>
                      <a:lnTo>
                        <a:pt x="3983" y="3180"/>
                      </a:lnTo>
                      <a:lnTo>
                        <a:pt x="18119" y="17549"/>
                      </a:lnTo>
                      <a:cubicBezTo>
                        <a:pt x="18119" y="17549"/>
                        <a:pt x="10121" y="17549"/>
                        <a:pt x="10121" y="17549"/>
                      </a:cubicBezTo>
                      <a:close/>
                      <a:moveTo>
                        <a:pt x="9182" y="17945"/>
                      </a:moveTo>
                      <a:lnTo>
                        <a:pt x="7109" y="20052"/>
                      </a:lnTo>
                      <a:cubicBezTo>
                        <a:pt x="6939" y="20224"/>
                        <a:pt x="6742" y="20249"/>
                        <a:pt x="6640" y="20249"/>
                      </a:cubicBezTo>
                      <a:cubicBezTo>
                        <a:pt x="6537" y="20249"/>
                        <a:pt x="6339" y="20224"/>
                        <a:pt x="6170" y="20052"/>
                      </a:cubicBezTo>
                      <a:lnTo>
                        <a:pt x="1522" y="15327"/>
                      </a:lnTo>
                      <a:cubicBezTo>
                        <a:pt x="1352" y="15154"/>
                        <a:pt x="1327" y="14953"/>
                        <a:pt x="1327" y="14850"/>
                      </a:cubicBezTo>
                      <a:cubicBezTo>
                        <a:pt x="1327" y="14745"/>
                        <a:pt x="1352" y="14544"/>
                        <a:pt x="1522" y="14373"/>
                      </a:cubicBezTo>
                      <a:lnTo>
                        <a:pt x="3593" y="12266"/>
                      </a:lnTo>
                      <a:cubicBezTo>
                        <a:pt x="3599" y="12260"/>
                        <a:pt x="3601" y="12251"/>
                        <a:pt x="3607" y="12245"/>
                      </a:cubicBezTo>
                      <a:lnTo>
                        <a:pt x="9202" y="17932"/>
                      </a:lnTo>
                      <a:cubicBezTo>
                        <a:pt x="9196" y="17937"/>
                        <a:pt x="9187" y="17939"/>
                        <a:pt x="9182" y="17945"/>
                      </a:cubicBezTo>
                      <a:moveTo>
                        <a:pt x="6056" y="593"/>
                      </a:moveTo>
                      <a:cubicBezTo>
                        <a:pt x="5675" y="205"/>
                        <a:pt x="5165" y="0"/>
                        <a:pt x="4647" y="0"/>
                      </a:cubicBezTo>
                      <a:cubicBezTo>
                        <a:pt x="4390" y="0"/>
                        <a:pt x="4132" y="49"/>
                        <a:pt x="3885" y="154"/>
                      </a:cubicBezTo>
                      <a:cubicBezTo>
                        <a:pt x="3141" y="467"/>
                        <a:pt x="2655" y="1205"/>
                        <a:pt x="2655" y="2025"/>
                      </a:cubicBezTo>
                      <a:lnTo>
                        <a:pt x="2654" y="11311"/>
                      </a:lnTo>
                      <a:lnTo>
                        <a:pt x="583" y="13418"/>
                      </a:lnTo>
                      <a:cubicBezTo>
                        <a:pt x="-195" y="14208"/>
                        <a:pt x="-195" y="15491"/>
                        <a:pt x="583" y="16281"/>
                      </a:cubicBezTo>
                      <a:lnTo>
                        <a:pt x="5231" y="21006"/>
                      </a:lnTo>
                      <a:cubicBezTo>
                        <a:pt x="5620" y="21402"/>
                        <a:pt x="6131" y="21599"/>
                        <a:pt x="6640" y="21599"/>
                      </a:cubicBezTo>
                      <a:cubicBezTo>
                        <a:pt x="7150" y="21599"/>
                        <a:pt x="7659" y="21402"/>
                        <a:pt x="8048" y="21006"/>
                      </a:cubicBezTo>
                      <a:lnTo>
                        <a:pt x="10121" y="18900"/>
                      </a:lnTo>
                      <a:lnTo>
                        <a:pt x="19255" y="18900"/>
                      </a:lnTo>
                      <a:cubicBezTo>
                        <a:pt x="20062" y="18900"/>
                        <a:pt x="20788" y="18407"/>
                        <a:pt x="21095" y="17650"/>
                      </a:cubicBezTo>
                      <a:cubicBezTo>
                        <a:pt x="21405" y="16893"/>
                        <a:pt x="21234" y="16022"/>
                        <a:pt x="20663" y="15443"/>
                      </a:cubicBezTo>
                      <a:cubicBezTo>
                        <a:pt x="20663" y="15443"/>
                        <a:pt x="6056" y="593"/>
                        <a:pt x="6056" y="5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l" defTabSz="228600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lt"/>
                    <a:sym typeface="Gill Sans" charset="0"/>
                  </a:endParaRPr>
                </a:p>
              </p:txBody>
            </p:sp>
            <p:sp>
              <p:nvSpPr>
                <p:cNvPr id="13" name="AutoShape 138"/>
                <p:cNvSpPr/>
                <p:nvPr/>
              </p:nvSpPr>
              <p:spPr bwMode="auto">
                <a:xfrm>
                  <a:off x="4686300" y="1652588"/>
                  <a:ext cx="217488" cy="217488"/>
                </a:xfrm>
                <a:custGeom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37" y="2880"/>
                      </a:moveTo>
                      <a:lnTo>
                        <a:pt x="1437" y="2885"/>
                      </a:lnTo>
                      <a:cubicBezTo>
                        <a:pt x="10965" y="2885"/>
                        <a:pt x="18717" y="10637"/>
                        <a:pt x="18717" y="20165"/>
                      </a:cubicBezTo>
                      <a:lnTo>
                        <a:pt x="18720" y="20165"/>
                      </a:lnTo>
                      <a:cubicBezTo>
                        <a:pt x="18722" y="20959"/>
                        <a:pt x="19366" y="21600"/>
                        <a:pt x="20160" y="21600"/>
                      </a:cubicBezTo>
                      <a:cubicBezTo>
                        <a:pt x="20955" y="21600"/>
                        <a:pt x="21599" y="20956"/>
                        <a:pt x="21599" y="20160"/>
                      </a:cubicBezTo>
                      <a:cubicBezTo>
                        <a:pt x="21599" y="20155"/>
                        <a:pt x="21597" y="20152"/>
                        <a:pt x="21597" y="20148"/>
                      </a:cubicBezTo>
                      <a:cubicBezTo>
                        <a:pt x="21588" y="9034"/>
                        <a:pt x="12588" y="28"/>
                        <a:pt x="1476" y="8"/>
                      </a:cubicBezTo>
                      <a:cubicBezTo>
                        <a:pt x="1465" y="7"/>
                        <a:pt x="1454" y="0"/>
                        <a:pt x="1440" y="0"/>
                      </a:cubicBezTo>
                      <a:cubicBezTo>
                        <a:pt x="644" y="0"/>
                        <a:pt x="0" y="644"/>
                        <a:pt x="0" y="1440"/>
                      </a:cubicBezTo>
                      <a:cubicBezTo>
                        <a:pt x="0" y="2234"/>
                        <a:pt x="644" y="2878"/>
                        <a:pt x="1437" y="2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l" defTabSz="228600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lt"/>
                    <a:sym typeface="Gill Sans" charset="0"/>
                  </a:endParaRPr>
                </a:p>
              </p:txBody>
            </p:sp>
          </p:grpSp>
        </p:grpSp>
        <p:sp>
          <p:nvSpPr>
            <p:cNvPr id="14" name="添加标题"/>
            <p:cNvSpPr txBox="1"/>
            <p:nvPr/>
          </p:nvSpPr>
          <p:spPr>
            <a:xfrm>
              <a:off x="1635072" y="2036434"/>
              <a:ext cx="4106376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3765" rtl="0" fontAlgn="auto">
                <a:lnSpc>
                  <a:spcPts val="2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46860" y="3364192"/>
            <a:ext cx="5073414" cy="1019810"/>
            <a:chOff x="668034" y="3414434"/>
            <a:chExt cx="5073414" cy="1019810"/>
          </a:xfrm>
        </p:grpSpPr>
        <p:grpSp>
          <p:nvGrpSpPr>
            <p:cNvPr id="16" name="组合 15"/>
            <p:cNvGrpSpPr/>
            <p:nvPr/>
          </p:nvGrpSpPr>
          <p:grpSpPr>
            <a:xfrm>
              <a:off x="668034" y="3560290"/>
              <a:ext cx="741070" cy="741070"/>
              <a:chOff x="6449085" y="4984261"/>
              <a:chExt cx="914401" cy="9144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449085" y="4984261"/>
                <a:ext cx="914401" cy="914400"/>
              </a:xfrm>
              <a:prstGeom prst="ellipse">
                <a:avLst/>
              </a:prstGeom>
              <a:solidFill>
                <a:srgbClr val="FB8C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</a:endParaRPr>
              </a:p>
            </p:txBody>
          </p:sp>
          <p:sp>
            <p:nvSpPr>
              <p:cNvPr id="18" name="AutoShape 59"/>
              <p:cNvSpPr/>
              <p:nvPr/>
            </p:nvSpPr>
            <p:spPr bwMode="auto">
              <a:xfrm>
                <a:off x="6673710" y="5209293"/>
                <a:ext cx="465138" cy="464344"/>
              </a:xfrm>
              <a:custGeom>
                <a:gdLst>
                  <a:gd name="T0" fmla="+- 0 10794 23"/>
                  <a:gd name="T1" fmla="*/ T0 w 21543"/>
                  <a:gd name="T2" fmla="*/ 10800 h 21600"/>
                  <a:gd name="T3" fmla="+- 0 10794 23"/>
                  <a:gd name="T4" fmla="*/ T3 w 21543"/>
                  <a:gd name="T5" fmla="*/ 10800 h 21600"/>
                  <a:gd name="T6" fmla="+- 0 10794 23"/>
                  <a:gd name="T7" fmla="*/ T6 w 21543"/>
                  <a:gd name="T8" fmla="*/ 10800 h 21600"/>
                  <a:gd name="T9" fmla="+- 0 10794 23"/>
                  <a:gd name="T10" fmla="*/ T9 w 21543"/>
                  <a:gd name="T11" fmla="*/ 10800 h 21600"/>
                </a:gdLst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3" h="21600">
                    <a:moveTo>
                      <a:pt x="16976" y="19986"/>
                    </a:moveTo>
                    <a:lnTo>
                      <a:pt x="11226" y="17680"/>
                    </a:lnTo>
                    <a:cubicBezTo>
                      <a:pt x="11088" y="17626"/>
                      <a:pt x="10946" y="17608"/>
                      <a:pt x="10806" y="17600"/>
                    </a:cubicBezTo>
                    <a:lnTo>
                      <a:pt x="19660" y="3837"/>
                    </a:lnTo>
                    <a:cubicBezTo>
                      <a:pt x="19660" y="3837"/>
                      <a:pt x="16976" y="19986"/>
                      <a:pt x="16976" y="19986"/>
                    </a:cubicBezTo>
                    <a:close/>
                    <a:moveTo>
                      <a:pt x="6859" y="16244"/>
                    </a:moveTo>
                    <a:cubicBezTo>
                      <a:pt x="6858" y="16242"/>
                      <a:pt x="6855" y="16240"/>
                      <a:pt x="6854" y="16238"/>
                    </a:cubicBezTo>
                    <a:lnTo>
                      <a:pt x="19606" y="2552"/>
                    </a:lnTo>
                    <a:lnTo>
                      <a:pt x="8735" y="19536"/>
                    </a:lnTo>
                    <a:cubicBezTo>
                      <a:pt x="8735" y="19536"/>
                      <a:pt x="6859" y="16244"/>
                      <a:pt x="6859" y="16244"/>
                    </a:cubicBezTo>
                    <a:close/>
                    <a:moveTo>
                      <a:pt x="2111" y="14024"/>
                    </a:moveTo>
                    <a:lnTo>
                      <a:pt x="17712" y="3595"/>
                    </a:lnTo>
                    <a:lnTo>
                      <a:pt x="6369" y="15770"/>
                    </a:lnTo>
                    <a:cubicBezTo>
                      <a:pt x="6309" y="15734"/>
                      <a:pt x="6256" y="15687"/>
                      <a:pt x="6190" y="15660"/>
                    </a:cubicBezTo>
                    <a:cubicBezTo>
                      <a:pt x="6190" y="15660"/>
                      <a:pt x="2111" y="14024"/>
                      <a:pt x="2111" y="14024"/>
                    </a:cubicBezTo>
                    <a:close/>
                    <a:moveTo>
                      <a:pt x="21234" y="108"/>
                    </a:moveTo>
                    <a:cubicBezTo>
                      <a:pt x="21123" y="35"/>
                      <a:pt x="20996" y="0"/>
                      <a:pt x="20868" y="0"/>
                    </a:cubicBezTo>
                    <a:cubicBezTo>
                      <a:pt x="20738" y="0"/>
                      <a:pt x="20608" y="36"/>
                      <a:pt x="20495" y="113"/>
                    </a:cubicBezTo>
                    <a:lnTo>
                      <a:pt x="299" y="13613"/>
                    </a:lnTo>
                    <a:cubicBezTo>
                      <a:pt x="91" y="13751"/>
                      <a:pt x="-23" y="13995"/>
                      <a:pt x="3" y="14244"/>
                    </a:cubicBezTo>
                    <a:cubicBezTo>
                      <a:pt x="28" y="14494"/>
                      <a:pt x="190" y="14708"/>
                      <a:pt x="422" y="14801"/>
                    </a:cubicBezTo>
                    <a:lnTo>
                      <a:pt x="5689" y="16914"/>
                    </a:lnTo>
                    <a:lnTo>
                      <a:pt x="8166" y="21259"/>
                    </a:lnTo>
                    <a:cubicBezTo>
                      <a:pt x="8284" y="21468"/>
                      <a:pt x="8505" y="21597"/>
                      <a:pt x="8743" y="21599"/>
                    </a:cubicBezTo>
                    <a:lnTo>
                      <a:pt x="8751" y="21599"/>
                    </a:lnTo>
                    <a:cubicBezTo>
                      <a:pt x="8987" y="21599"/>
                      <a:pt x="9206" y="21474"/>
                      <a:pt x="9328" y="21271"/>
                    </a:cubicBezTo>
                    <a:lnTo>
                      <a:pt x="10726" y="18934"/>
                    </a:lnTo>
                    <a:lnTo>
                      <a:pt x="17253" y="21551"/>
                    </a:lnTo>
                    <a:cubicBezTo>
                      <a:pt x="17332" y="21584"/>
                      <a:pt x="17418" y="21599"/>
                      <a:pt x="17502" y="21599"/>
                    </a:cubicBezTo>
                    <a:cubicBezTo>
                      <a:pt x="17617" y="21599"/>
                      <a:pt x="17731" y="21571"/>
                      <a:pt x="17832" y="21512"/>
                    </a:cubicBezTo>
                    <a:cubicBezTo>
                      <a:pt x="18010" y="21412"/>
                      <a:pt x="18133" y="21238"/>
                      <a:pt x="18167" y="21035"/>
                    </a:cubicBezTo>
                    <a:lnTo>
                      <a:pt x="21533" y="785"/>
                    </a:lnTo>
                    <a:cubicBezTo>
                      <a:pt x="21576" y="520"/>
                      <a:pt x="21459" y="254"/>
                      <a:pt x="21234" y="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l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lt"/>
                  <a:sym typeface="Gill Sans" charset="0"/>
                </a:endParaRPr>
              </a:p>
            </p:txBody>
          </p:sp>
        </p:grpSp>
        <p:sp>
          <p:nvSpPr>
            <p:cNvPr id="19" name="添加标题"/>
            <p:cNvSpPr txBox="1"/>
            <p:nvPr/>
          </p:nvSpPr>
          <p:spPr>
            <a:xfrm>
              <a:off x="1635072" y="3414434"/>
              <a:ext cx="4106376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3765" rtl="0" fontAlgn="auto">
                <a:lnSpc>
                  <a:spcPts val="2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46860" y="4633672"/>
            <a:ext cx="5073414" cy="1019810"/>
            <a:chOff x="668034" y="4575393"/>
            <a:chExt cx="5073414" cy="1019810"/>
          </a:xfrm>
        </p:grpSpPr>
        <p:sp>
          <p:nvSpPr>
            <p:cNvPr id="21" name="添加标题"/>
            <p:cNvSpPr txBox="1"/>
            <p:nvPr/>
          </p:nvSpPr>
          <p:spPr>
            <a:xfrm>
              <a:off x="1635072" y="4575393"/>
              <a:ext cx="4106376" cy="101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3765" rtl="0" fontAlgn="auto">
                <a:lnSpc>
                  <a:spcPts val="2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68034" y="4721249"/>
              <a:ext cx="741070" cy="741070"/>
              <a:chOff x="668034" y="4897764"/>
              <a:chExt cx="741070" cy="74107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668034" y="4897764"/>
                <a:ext cx="741070" cy="741070"/>
              </a:xfrm>
              <a:prstGeom prst="ellipse">
                <a:avLst/>
              </a:prstGeom>
              <a:solidFill>
                <a:srgbClr val="AA79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852210" y="5081940"/>
                <a:ext cx="372718" cy="372718"/>
                <a:chOff x="4427654" y="3049909"/>
                <a:chExt cx="464344" cy="464344"/>
              </a:xfrm>
              <a:solidFill>
                <a:srgbClr val="FFFFFF"/>
              </a:solidFill>
            </p:grpSpPr>
            <p:sp>
              <p:nvSpPr>
                <p:cNvPr id="25" name="AutoShape 123"/>
                <p:cNvSpPr/>
                <p:nvPr/>
              </p:nvSpPr>
              <p:spPr bwMode="auto">
                <a:xfrm>
                  <a:off x="4427654" y="3049909"/>
                  <a:ext cx="464344" cy="464344"/>
                </a:xfrm>
                <a:custGeom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180" y="12132"/>
                      </a:moveTo>
                      <a:cubicBezTo>
                        <a:pt x="17710" y="12226"/>
                        <a:pt x="17327" y="12561"/>
                        <a:pt x="17170" y="13012"/>
                      </a:cubicBezTo>
                      <a:cubicBezTo>
                        <a:pt x="17083" y="13261"/>
                        <a:pt x="16981" y="13503"/>
                        <a:pt x="16868" y="13738"/>
                      </a:cubicBezTo>
                      <a:cubicBezTo>
                        <a:pt x="16658" y="14169"/>
                        <a:pt x="16694" y="14677"/>
                        <a:pt x="16959" y="15075"/>
                      </a:cubicBezTo>
                      <a:lnTo>
                        <a:pt x="18131" y="16833"/>
                      </a:lnTo>
                      <a:lnTo>
                        <a:pt x="16832" y="18132"/>
                      </a:lnTo>
                      <a:lnTo>
                        <a:pt x="15075" y="16960"/>
                      </a:lnTo>
                      <a:cubicBezTo>
                        <a:pt x="14850" y="16810"/>
                        <a:pt x="14589" y="16733"/>
                        <a:pt x="14326" y="16733"/>
                      </a:cubicBezTo>
                      <a:cubicBezTo>
                        <a:pt x="14126" y="16733"/>
                        <a:pt x="13924" y="16778"/>
                        <a:pt x="13738" y="16868"/>
                      </a:cubicBezTo>
                      <a:cubicBezTo>
                        <a:pt x="13504" y="16981"/>
                        <a:pt x="13262" y="17083"/>
                        <a:pt x="13012" y="17170"/>
                      </a:cubicBezTo>
                      <a:cubicBezTo>
                        <a:pt x="12561" y="17327"/>
                        <a:pt x="12226" y="17712"/>
                        <a:pt x="12133" y="18180"/>
                      </a:cubicBezTo>
                      <a:lnTo>
                        <a:pt x="11717" y="20249"/>
                      </a:lnTo>
                      <a:lnTo>
                        <a:pt x="9881" y="20249"/>
                      </a:lnTo>
                      <a:lnTo>
                        <a:pt x="9467" y="18180"/>
                      </a:lnTo>
                      <a:cubicBezTo>
                        <a:pt x="9373" y="17712"/>
                        <a:pt x="9039" y="17327"/>
                        <a:pt x="8588" y="17170"/>
                      </a:cubicBezTo>
                      <a:cubicBezTo>
                        <a:pt x="8339" y="17083"/>
                        <a:pt x="8096" y="16983"/>
                        <a:pt x="7861" y="16869"/>
                      </a:cubicBezTo>
                      <a:cubicBezTo>
                        <a:pt x="7675" y="16778"/>
                        <a:pt x="7474" y="16733"/>
                        <a:pt x="7273" y="16733"/>
                      </a:cubicBezTo>
                      <a:cubicBezTo>
                        <a:pt x="7011" y="16733"/>
                        <a:pt x="6750" y="16810"/>
                        <a:pt x="6525" y="16960"/>
                      </a:cubicBezTo>
                      <a:lnTo>
                        <a:pt x="4767" y="18132"/>
                      </a:lnTo>
                      <a:lnTo>
                        <a:pt x="3468" y="16833"/>
                      </a:lnTo>
                      <a:lnTo>
                        <a:pt x="4639" y="15075"/>
                      </a:lnTo>
                      <a:cubicBezTo>
                        <a:pt x="4904" y="14677"/>
                        <a:pt x="4939" y="14169"/>
                        <a:pt x="4732" y="13738"/>
                      </a:cubicBezTo>
                      <a:cubicBezTo>
                        <a:pt x="4618" y="13504"/>
                        <a:pt x="4516" y="13263"/>
                        <a:pt x="4429" y="13013"/>
                      </a:cubicBezTo>
                      <a:cubicBezTo>
                        <a:pt x="4273" y="12561"/>
                        <a:pt x="3888" y="12227"/>
                        <a:pt x="3419" y="12133"/>
                      </a:cubicBezTo>
                      <a:lnTo>
                        <a:pt x="1350" y="11718"/>
                      </a:lnTo>
                      <a:lnTo>
                        <a:pt x="1349" y="9882"/>
                      </a:lnTo>
                      <a:lnTo>
                        <a:pt x="3419" y="9468"/>
                      </a:lnTo>
                      <a:cubicBezTo>
                        <a:pt x="3888" y="9374"/>
                        <a:pt x="4273" y="9039"/>
                        <a:pt x="4429" y="8588"/>
                      </a:cubicBezTo>
                      <a:cubicBezTo>
                        <a:pt x="4516" y="8338"/>
                        <a:pt x="4617" y="8096"/>
                        <a:pt x="4731" y="7862"/>
                      </a:cubicBezTo>
                      <a:cubicBezTo>
                        <a:pt x="4940" y="7431"/>
                        <a:pt x="4905" y="6923"/>
                        <a:pt x="4639" y="6524"/>
                      </a:cubicBezTo>
                      <a:lnTo>
                        <a:pt x="3468" y="4767"/>
                      </a:lnTo>
                      <a:lnTo>
                        <a:pt x="4767" y="3468"/>
                      </a:lnTo>
                      <a:lnTo>
                        <a:pt x="6525" y="4639"/>
                      </a:lnTo>
                      <a:cubicBezTo>
                        <a:pt x="6750" y="4790"/>
                        <a:pt x="7011" y="4866"/>
                        <a:pt x="7273" y="4866"/>
                      </a:cubicBezTo>
                      <a:cubicBezTo>
                        <a:pt x="7474" y="4866"/>
                        <a:pt x="7674" y="4822"/>
                        <a:pt x="7861" y="4732"/>
                      </a:cubicBezTo>
                      <a:cubicBezTo>
                        <a:pt x="8095" y="4619"/>
                        <a:pt x="8337" y="4517"/>
                        <a:pt x="8586" y="4430"/>
                      </a:cubicBezTo>
                      <a:cubicBezTo>
                        <a:pt x="9039" y="4272"/>
                        <a:pt x="9373" y="3888"/>
                        <a:pt x="9467" y="3420"/>
                      </a:cubicBezTo>
                      <a:lnTo>
                        <a:pt x="9881" y="1350"/>
                      </a:lnTo>
                      <a:lnTo>
                        <a:pt x="11717" y="1350"/>
                      </a:lnTo>
                      <a:lnTo>
                        <a:pt x="12131" y="3420"/>
                      </a:lnTo>
                      <a:cubicBezTo>
                        <a:pt x="12225" y="3888"/>
                        <a:pt x="12560" y="4272"/>
                        <a:pt x="13012" y="4430"/>
                      </a:cubicBezTo>
                      <a:cubicBezTo>
                        <a:pt x="13261" y="4517"/>
                        <a:pt x="13502" y="4617"/>
                        <a:pt x="13737" y="4731"/>
                      </a:cubicBezTo>
                      <a:cubicBezTo>
                        <a:pt x="13924" y="4822"/>
                        <a:pt x="14125" y="4866"/>
                        <a:pt x="14326" y="4866"/>
                      </a:cubicBezTo>
                      <a:cubicBezTo>
                        <a:pt x="14589" y="4866"/>
                        <a:pt x="14850" y="4790"/>
                        <a:pt x="15075" y="4639"/>
                      </a:cubicBezTo>
                      <a:lnTo>
                        <a:pt x="16832" y="3468"/>
                      </a:lnTo>
                      <a:lnTo>
                        <a:pt x="18131" y="4767"/>
                      </a:lnTo>
                      <a:lnTo>
                        <a:pt x="16959" y="6524"/>
                      </a:lnTo>
                      <a:cubicBezTo>
                        <a:pt x="16694" y="6923"/>
                        <a:pt x="16660" y="7431"/>
                        <a:pt x="16867" y="7861"/>
                      </a:cubicBezTo>
                      <a:cubicBezTo>
                        <a:pt x="16980" y="8096"/>
                        <a:pt x="17083" y="8337"/>
                        <a:pt x="17170" y="8587"/>
                      </a:cubicBezTo>
                      <a:cubicBezTo>
                        <a:pt x="17327" y="9039"/>
                        <a:pt x="17710" y="9373"/>
                        <a:pt x="18180" y="9467"/>
                      </a:cubicBezTo>
                      <a:lnTo>
                        <a:pt x="20248" y="9882"/>
                      </a:lnTo>
                      <a:lnTo>
                        <a:pt x="20250" y="11718"/>
                      </a:lnTo>
                      <a:cubicBezTo>
                        <a:pt x="20250" y="11718"/>
                        <a:pt x="18180" y="12132"/>
                        <a:pt x="18180" y="12132"/>
                      </a:cubicBezTo>
                      <a:close/>
                      <a:moveTo>
                        <a:pt x="20513" y="8558"/>
                      </a:moveTo>
                      <a:lnTo>
                        <a:pt x="18445" y="8143"/>
                      </a:lnTo>
                      <a:cubicBezTo>
                        <a:pt x="18341" y="7844"/>
                        <a:pt x="18218" y="7554"/>
                        <a:pt x="18082" y="7273"/>
                      </a:cubicBezTo>
                      <a:lnTo>
                        <a:pt x="19254" y="5516"/>
                      </a:lnTo>
                      <a:cubicBezTo>
                        <a:pt x="19611" y="4980"/>
                        <a:pt x="19540" y="4268"/>
                        <a:pt x="19085" y="3813"/>
                      </a:cubicBezTo>
                      <a:lnTo>
                        <a:pt x="17787" y="2514"/>
                      </a:lnTo>
                      <a:cubicBezTo>
                        <a:pt x="17526" y="2253"/>
                        <a:pt x="17181" y="2118"/>
                        <a:pt x="16831" y="2118"/>
                      </a:cubicBezTo>
                      <a:cubicBezTo>
                        <a:pt x="16573" y="2118"/>
                        <a:pt x="16312" y="2193"/>
                        <a:pt x="16084" y="2345"/>
                      </a:cubicBezTo>
                      <a:lnTo>
                        <a:pt x="14326" y="3516"/>
                      </a:lnTo>
                      <a:cubicBezTo>
                        <a:pt x="14044" y="3380"/>
                        <a:pt x="13754" y="3258"/>
                        <a:pt x="13455" y="3155"/>
                      </a:cubicBezTo>
                      <a:lnTo>
                        <a:pt x="13041" y="1085"/>
                      </a:lnTo>
                      <a:cubicBezTo>
                        <a:pt x="12916" y="454"/>
                        <a:pt x="12361" y="0"/>
                        <a:pt x="11717" y="0"/>
                      </a:cubicBezTo>
                      <a:lnTo>
                        <a:pt x="9881" y="0"/>
                      </a:lnTo>
                      <a:cubicBezTo>
                        <a:pt x="9238" y="0"/>
                        <a:pt x="8684" y="454"/>
                        <a:pt x="8557" y="1085"/>
                      </a:cubicBezTo>
                      <a:lnTo>
                        <a:pt x="8143" y="3155"/>
                      </a:lnTo>
                      <a:cubicBezTo>
                        <a:pt x="7843" y="3258"/>
                        <a:pt x="7554" y="3381"/>
                        <a:pt x="7273" y="3516"/>
                      </a:cubicBezTo>
                      <a:lnTo>
                        <a:pt x="5516" y="2345"/>
                      </a:lnTo>
                      <a:cubicBezTo>
                        <a:pt x="5287" y="2193"/>
                        <a:pt x="5026" y="2118"/>
                        <a:pt x="4767" y="2118"/>
                      </a:cubicBezTo>
                      <a:cubicBezTo>
                        <a:pt x="4419" y="2118"/>
                        <a:pt x="4073" y="2253"/>
                        <a:pt x="3812" y="2514"/>
                      </a:cubicBezTo>
                      <a:lnTo>
                        <a:pt x="2514" y="3813"/>
                      </a:lnTo>
                      <a:cubicBezTo>
                        <a:pt x="2059" y="4268"/>
                        <a:pt x="1988" y="4980"/>
                        <a:pt x="2345" y="5516"/>
                      </a:cubicBezTo>
                      <a:lnTo>
                        <a:pt x="3516" y="7273"/>
                      </a:lnTo>
                      <a:cubicBezTo>
                        <a:pt x="3380" y="7555"/>
                        <a:pt x="3258" y="7844"/>
                        <a:pt x="3154" y="8144"/>
                      </a:cubicBezTo>
                      <a:lnTo>
                        <a:pt x="1085" y="8558"/>
                      </a:lnTo>
                      <a:cubicBezTo>
                        <a:pt x="454" y="8684"/>
                        <a:pt x="0" y="9238"/>
                        <a:pt x="0" y="9882"/>
                      </a:cubicBezTo>
                      <a:lnTo>
                        <a:pt x="0" y="11718"/>
                      </a:lnTo>
                      <a:cubicBezTo>
                        <a:pt x="0" y="12361"/>
                        <a:pt x="454" y="12916"/>
                        <a:pt x="1085" y="13042"/>
                      </a:cubicBezTo>
                      <a:lnTo>
                        <a:pt x="3154" y="13456"/>
                      </a:lnTo>
                      <a:cubicBezTo>
                        <a:pt x="3258" y="13755"/>
                        <a:pt x="3380" y="14046"/>
                        <a:pt x="3516" y="14326"/>
                      </a:cubicBezTo>
                      <a:lnTo>
                        <a:pt x="2345" y="16083"/>
                      </a:lnTo>
                      <a:cubicBezTo>
                        <a:pt x="1988" y="16619"/>
                        <a:pt x="2059" y="17332"/>
                        <a:pt x="2514" y="17787"/>
                      </a:cubicBezTo>
                      <a:lnTo>
                        <a:pt x="3812" y="19086"/>
                      </a:lnTo>
                      <a:cubicBezTo>
                        <a:pt x="4073" y="19346"/>
                        <a:pt x="4419" y="19482"/>
                        <a:pt x="4767" y="19482"/>
                      </a:cubicBezTo>
                      <a:cubicBezTo>
                        <a:pt x="5026" y="19482"/>
                        <a:pt x="5287" y="19406"/>
                        <a:pt x="5516" y="19254"/>
                      </a:cubicBezTo>
                      <a:lnTo>
                        <a:pt x="7273" y="18083"/>
                      </a:lnTo>
                      <a:cubicBezTo>
                        <a:pt x="7554" y="18220"/>
                        <a:pt x="7843" y="18341"/>
                        <a:pt x="8143" y="18445"/>
                      </a:cubicBezTo>
                      <a:lnTo>
                        <a:pt x="8557" y="20514"/>
                      </a:lnTo>
                      <a:cubicBezTo>
                        <a:pt x="8684" y="21146"/>
                        <a:pt x="9238" y="21599"/>
                        <a:pt x="9881" y="21599"/>
                      </a:cubicBezTo>
                      <a:lnTo>
                        <a:pt x="11717" y="21599"/>
                      </a:lnTo>
                      <a:cubicBezTo>
                        <a:pt x="12361" y="21599"/>
                        <a:pt x="12916" y="21146"/>
                        <a:pt x="13041" y="20514"/>
                      </a:cubicBezTo>
                      <a:lnTo>
                        <a:pt x="13456" y="18445"/>
                      </a:lnTo>
                      <a:cubicBezTo>
                        <a:pt x="13755" y="18341"/>
                        <a:pt x="14046" y="18219"/>
                        <a:pt x="14326" y="18083"/>
                      </a:cubicBezTo>
                      <a:lnTo>
                        <a:pt x="16084" y="19254"/>
                      </a:lnTo>
                      <a:cubicBezTo>
                        <a:pt x="16312" y="19406"/>
                        <a:pt x="16573" y="19482"/>
                        <a:pt x="16831" y="19482"/>
                      </a:cubicBezTo>
                      <a:cubicBezTo>
                        <a:pt x="17181" y="19482"/>
                        <a:pt x="17526" y="19346"/>
                        <a:pt x="17787" y="19086"/>
                      </a:cubicBezTo>
                      <a:lnTo>
                        <a:pt x="19085" y="17787"/>
                      </a:lnTo>
                      <a:cubicBezTo>
                        <a:pt x="19540" y="17332"/>
                        <a:pt x="19611" y="16619"/>
                        <a:pt x="19254" y="16083"/>
                      </a:cubicBezTo>
                      <a:lnTo>
                        <a:pt x="18082" y="14326"/>
                      </a:lnTo>
                      <a:cubicBezTo>
                        <a:pt x="18219" y="14045"/>
                        <a:pt x="18341" y="13755"/>
                        <a:pt x="18445" y="13456"/>
                      </a:cubicBezTo>
                      <a:lnTo>
                        <a:pt x="20513" y="13042"/>
                      </a:lnTo>
                      <a:cubicBezTo>
                        <a:pt x="21145" y="12916"/>
                        <a:pt x="21599" y="12361"/>
                        <a:pt x="21599" y="11718"/>
                      </a:cubicBezTo>
                      <a:lnTo>
                        <a:pt x="21599" y="9882"/>
                      </a:lnTo>
                      <a:cubicBezTo>
                        <a:pt x="21599" y="9238"/>
                        <a:pt x="21145" y="8684"/>
                        <a:pt x="20513" y="855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l" defTabSz="228600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lt"/>
                    <a:sym typeface="Gill Sans" charset="0"/>
                  </a:endParaRPr>
                </a:p>
              </p:txBody>
            </p:sp>
            <p:sp>
              <p:nvSpPr>
                <p:cNvPr id="26" name="AutoShape 124"/>
                <p:cNvSpPr/>
                <p:nvPr/>
              </p:nvSpPr>
              <p:spPr bwMode="auto">
                <a:xfrm>
                  <a:off x="4558623" y="3180084"/>
                  <a:ext cx="203200" cy="203200"/>
                </a:xfrm>
                <a:custGeom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0250"/>
                      </a:moveTo>
                      <a:cubicBezTo>
                        <a:pt x="5580" y="20250"/>
                        <a:pt x="1350" y="16017"/>
                        <a:pt x="1350" y="10800"/>
                      </a:cubicBezTo>
                      <a:cubicBezTo>
                        <a:pt x="1350" y="5582"/>
                        <a:pt x="5580" y="1349"/>
                        <a:pt x="10800" y="1349"/>
                      </a:cubicBezTo>
                      <a:cubicBezTo>
                        <a:pt x="16016" y="1349"/>
                        <a:pt x="20250" y="5582"/>
                        <a:pt x="20250" y="10800"/>
                      </a:cubicBezTo>
                      <a:cubicBezTo>
                        <a:pt x="20250" y="16017"/>
                        <a:pt x="16016" y="20250"/>
                        <a:pt x="10800" y="20250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3"/>
                        <a:pt x="4836" y="21600"/>
                        <a:pt x="10800" y="21600"/>
                      </a:cubicBezTo>
                      <a:cubicBezTo>
                        <a:pt x="16763" y="21600"/>
                        <a:pt x="21599" y="16763"/>
                        <a:pt x="21599" y="10800"/>
                      </a:cubicBezTo>
                      <a:cubicBezTo>
                        <a:pt x="21599" y="4836"/>
                        <a:pt x="16763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l" defTabSz="228600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lt"/>
                    <a:sym typeface="Gill Sans" charset="0"/>
                  </a:endParaRPr>
                </a:p>
              </p:txBody>
            </p:sp>
            <p:sp>
              <p:nvSpPr>
                <p:cNvPr id="27" name="AutoShape 125"/>
                <p:cNvSpPr/>
                <p:nvPr/>
              </p:nvSpPr>
              <p:spPr bwMode="auto">
                <a:xfrm>
                  <a:off x="4601485" y="3223740"/>
                  <a:ext cx="116682" cy="116682"/>
                </a:xfrm>
                <a:custGeom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900"/>
                      </a:moveTo>
                      <a:cubicBezTo>
                        <a:pt x="6328" y="18900"/>
                        <a:pt x="2699" y="15271"/>
                        <a:pt x="2699" y="10800"/>
                      </a:cubicBezTo>
                      <a:cubicBezTo>
                        <a:pt x="2699" y="6329"/>
                        <a:pt x="6328" y="2700"/>
                        <a:pt x="10800" y="2700"/>
                      </a:cubicBezTo>
                      <a:cubicBezTo>
                        <a:pt x="15271" y="2700"/>
                        <a:pt x="18899" y="6329"/>
                        <a:pt x="18899" y="10800"/>
                      </a:cubicBezTo>
                      <a:cubicBezTo>
                        <a:pt x="18899" y="15271"/>
                        <a:pt x="15271" y="18900"/>
                        <a:pt x="10800" y="18900"/>
                      </a:cubicBezTo>
                      <a:moveTo>
                        <a:pt x="10800" y="0"/>
                      </a:moveTo>
                      <a:cubicBezTo>
                        <a:pt x="4830" y="0"/>
                        <a:pt x="0" y="4833"/>
                        <a:pt x="0" y="10800"/>
                      </a:cubicBezTo>
                      <a:cubicBezTo>
                        <a:pt x="0" y="16766"/>
                        <a:pt x="4830" y="21599"/>
                        <a:pt x="10800" y="21599"/>
                      </a:cubicBezTo>
                      <a:cubicBezTo>
                        <a:pt x="16764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l" defTabSz="228600" rtl="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lt"/>
                    <a:sym typeface="Gill Sans" charset="0"/>
                  </a:endParaRPr>
                </a:p>
              </p:txBody>
            </p:sp>
          </p:grpSp>
        </p:grp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10208A17-83A5-4750-AC31-13977660D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8173" y="251185"/>
            <a:ext cx="4404545" cy="622601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84" y="1028700"/>
            <a:ext cx="5513222" cy="4800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34351" y="2084566"/>
            <a:ext cx="2476674" cy="4424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0" name="任意多边形 6"/>
          <p:cNvSpPr>
            <a:spLocks noChangeAspect="1"/>
          </p:cNvSpPr>
          <p:nvPr/>
        </p:nvSpPr>
        <p:spPr>
          <a:xfrm>
            <a:off x="6518303" y="2155590"/>
            <a:ext cx="320719" cy="255037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705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7844" y="2967477"/>
            <a:ext cx="2476673" cy="4424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02 </a:t>
            </a:r>
            <a:r>
              <a:rPr lang="zh-CN" altLang="en-US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34352" y="3934998"/>
            <a:ext cx="2476673" cy="4424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03 </a:t>
            </a:r>
            <a:r>
              <a:rPr lang="zh-CN" altLang="en-US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成功案例展示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34351" y="4928862"/>
            <a:ext cx="2476673" cy="4424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04 </a:t>
            </a:r>
            <a:r>
              <a:rPr lang="zh-CN" altLang="en-US" sz="2275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14" name="任意多边形 19"/>
          <p:cNvSpPr>
            <a:spLocks noChangeAspect="1"/>
          </p:cNvSpPr>
          <p:nvPr/>
        </p:nvSpPr>
        <p:spPr>
          <a:xfrm>
            <a:off x="6519483" y="5016180"/>
            <a:ext cx="311375" cy="341333"/>
          </a:xfrm>
          <a:custGeom>
            <a:gdLst>
              <a:gd name="connsiteX0" fmla="*/ 1864628 w 4326339"/>
              <a:gd name="connsiteY0" fmla="*/ 3283995 h 4742597"/>
              <a:gd name="connsiteX1" fmla="*/ 1864628 w 4326339"/>
              <a:gd name="connsiteY1" fmla="*/ 4461109 h 4742597"/>
              <a:gd name="connsiteX2" fmla="*/ 2461711 w 4326339"/>
              <a:gd name="connsiteY2" fmla="*/ 4461109 h 4742597"/>
              <a:gd name="connsiteX3" fmla="*/ 2461711 w 4326339"/>
              <a:gd name="connsiteY3" fmla="*/ 3283995 h 4742597"/>
              <a:gd name="connsiteX4" fmla="*/ 1583140 w 4326339"/>
              <a:gd name="connsiteY4" fmla="*/ 3002507 h 4742597"/>
              <a:gd name="connsiteX5" fmla="*/ 2743199 w 4326339"/>
              <a:gd name="connsiteY5" fmla="*/ 3002507 h 4742597"/>
              <a:gd name="connsiteX6" fmla="*/ 2743199 w 4326339"/>
              <a:gd name="connsiteY6" fmla="*/ 4742597 h 4742597"/>
              <a:gd name="connsiteX7" fmla="*/ 1583140 w 4326339"/>
              <a:gd name="connsiteY7" fmla="*/ 4742597 h 4742597"/>
              <a:gd name="connsiteX8" fmla="*/ 281488 w 4326339"/>
              <a:gd name="connsiteY8" fmla="*/ 1850981 h 4742597"/>
              <a:gd name="connsiteX9" fmla="*/ 281488 w 4326339"/>
              <a:gd name="connsiteY9" fmla="*/ 4461109 h 4742597"/>
              <a:gd name="connsiteX10" fmla="*/ 878571 w 4326339"/>
              <a:gd name="connsiteY10" fmla="*/ 4461109 h 4742597"/>
              <a:gd name="connsiteX11" fmla="*/ 878571 w 4326339"/>
              <a:gd name="connsiteY11" fmla="*/ 1850981 h 4742597"/>
              <a:gd name="connsiteX12" fmla="*/ 0 w 4326339"/>
              <a:gd name="connsiteY12" fmla="*/ 1569493 h 4742597"/>
              <a:gd name="connsiteX13" fmla="*/ 1160059 w 4326339"/>
              <a:gd name="connsiteY13" fmla="*/ 1569493 h 4742597"/>
              <a:gd name="connsiteX14" fmla="*/ 1160059 w 4326339"/>
              <a:gd name="connsiteY14" fmla="*/ 4742597 h 4742597"/>
              <a:gd name="connsiteX15" fmla="*/ 0 w 4326339"/>
              <a:gd name="connsiteY15" fmla="*/ 4742597 h 4742597"/>
              <a:gd name="connsiteX16" fmla="*/ 3447768 w 4326339"/>
              <a:gd name="connsiteY16" fmla="*/ 281488 h 4742597"/>
              <a:gd name="connsiteX17" fmla="*/ 3447768 w 4326339"/>
              <a:gd name="connsiteY17" fmla="*/ 4461109 h 4742597"/>
              <a:gd name="connsiteX18" fmla="*/ 4044851 w 4326339"/>
              <a:gd name="connsiteY18" fmla="*/ 4461109 h 4742597"/>
              <a:gd name="connsiteX19" fmla="*/ 4044851 w 4326339"/>
              <a:gd name="connsiteY19" fmla="*/ 281488 h 4742597"/>
              <a:gd name="connsiteX20" fmla="*/ 3166280 w 4326339"/>
              <a:gd name="connsiteY20" fmla="*/ 0 h 4742597"/>
              <a:gd name="connsiteX21" fmla="*/ 4326339 w 4326339"/>
              <a:gd name="connsiteY21" fmla="*/ 0 h 4742597"/>
              <a:gd name="connsiteX22" fmla="*/ 4326339 w 4326339"/>
              <a:gd name="connsiteY22" fmla="*/ 4742597 h 4742597"/>
              <a:gd name="connsiteX23" fmla="*/ 3166280 w 4326339"/>
              <a:gd name="connsiteY23" fmla="*/ 4742597 h 47425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26339" h="4742597">
                <a:moveTo>
                  <a:pt x="1864628" y="3283995"/>
                </a:moveTo>
                <a:lnTo>
                  <a:pt x="1864628" y="4461109"/>
                </a:lnTo>
                <a:lnTo>
                  <a:pt x="2461711" y="4461109"/>
                </a:lnTo>
                <a:lnTo>
                  <a:pt x="2461711" y="3283995"/>
                </a:lnTo>
                <a:close/>
                <a:moveTo>
                  <a:pt x="1583140" y="3002507"/>
                </a:moveTo>
                <a:lnTo>
                  <a:pt x="2743199" y="3002507"/>
                </a:lnTo>
                <a:lnTo>
                  <a:pt x="2743199" y="4742597"/>
                </a:lnTo>
                <a:lnTo>
                  <a:pt x="1583140" y="4742597"/>
                </a:lnTo>
                <a:close/>
                <a:moveTo>
                  <a:pt x="281488" y="1850981"/>
                </a:moveTo>
                <a:lnTo>
                  <a:pt x="281488" y="4461109"/>
                </a:lnTo>
                <a:lnTo>
                  <a:pt x="878571" y="4461109"/>
                </a:lnTo>
                <a:lnTo>
                  <a:pt x="878571" y="1850981"/>
                </a:lnTo>
                <a:close/>
                <a:moveTo>
                  <a:pt x="0" y="1569493"/>
                </a:moveTo>
                <a:lnTo>
                  <a:pt x="1160059" y="1569493"/>
                </a:lnTo>
                <a:lnTo>
                  <a:pt x="1160059" y="4742597"/>
                </a:lnTo>
                <a:lnTo>
                  <a:pt x="0" y="4742597"/>
                </a:lnTo>
                <a:close/>
                <a:moveTo>
                  <a:pt x="3447768" y="281488"/>
                </a:moveTo>
                <a:lnTo>
                  <a:pt x="3447768" y="4461109"/>
                </a:lnTo>
                <a:lnTo>
                  <a:pt x="4044851" y="4461109"/>
                </a:lnTo>
                <a:lnTo>
                  <a:pt x="4044851" y="281488"/>
                </a:lnTo>
                <a:close/>
                <a:moveTo>
                  <a:pt x="3166280" y="0"/>
                </a:moveTo>
                <a:lnTo>
                  <a:pt x="4326339" y="0"/>
                </a:lnTo>
                <a:lnTo>
                  <a:pt x="4326339" y="4742597"/>
                </a:lnTo>
                <a:lnTo>
                  <a:pt x="3166280" y="4742597"/>
                </a:ln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705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" name="任意多边形 21"/>
          <p:cNvSpPr>
            <a:spLocks noChangeAspect="1"/>
          </p:cNvSpPr>
          <p:nvPr/>
        </p:nvSpPr>
        <p:spPr>
          <a:xfrm>
            <a:off x="6501323" y="4022317"/>
            <a:ext cx="347696" cy="341333"/>
          </a:xfrm>
          <a:custGeom>
            <a:gdLst>
              <a:gd name="connsiteX0" fmla="*/ 691301 w 3728312"/>
              <a:gd name="connsiteY0" fmla="*/ 2013432 h 3660080"/>
              <a:gd name="connsiteX1" fmla="*/ 1468457 w 3728312"/>
              <a:gd name="connsiteY1" fmla="*/ 2013432 h 3660080"/>
              <a:gd name="connsiteX2" fmla="*/ 1646645 w 3728312"/>
              <a:gd name="connsiteY2" fmla="*/ 2013432 h 3660080"/>
              <a:gd name="connsiteX3" fmla="*/ 1646644 w 3728312"/>
              <a:gd name="connsiteY3" fmla="*/ 2013433 h 3660080"/>
              <a:gd name="connsiteX4" fmla="*/ 1646646 w 3728312"/>
              <a:gd name="connsiteY4" fmla="*/ 2013433 h 3660080"/>
              <a:gd name="connsiteX5" fmla="*/ 1646645 w 3728312"/>
              <a:gd name="connsiteY5" fmla="*/ 2191620 h 3660080"/>
              <a:gd name="connsiteX6" fmla="*/ 1646648 w 3728312"/>
              <a:gd name="connsiteY6" fmla="*/ 2191623 h 3660080"/>
              <a:gd name="connsiteX7" fmla="*/ 1646645 w 3728312"/>
              <a:gd name="connsiteY7" fmla="*/ 2191626 h 3660080"/>
              <a:gd name="connsiteX8" fmla="*/ 1646645 w 3728312"/>
              <a:gd name="connsiteY8" fmla="*/ 2968776 h 3660080"/>
              <a:gd name="connsiteX9" fmla="*/ 1394645 w 3728312"/>
              <a:gd name="connsiteY9" fmla="*/ 2968776 h 3660080"/>
              <a:gd name="connsiteX10" fmla="*/ 1394646 w 3728312"/>
              <a:gd name="connsiteY10" fmla="*/ 2443625 h 3660080"/>
              <a:gd name="connsiteX11" fmla="*/ 178191 w 3728312"/>
              <a:gd name="connsiteY11" fmla="*/ 3660080 h 3660080"/>
              <a:gd name="connsiteX12" fmla="*/ 0 w 3728312"/>
              <a:gd name="connsiteY12" fmla="*/ 3481889 h 3660080"/>
              <a:gd name="connsiteX13" fmla="*/ 1216457 w 3728312"/>
              <a:gd name="connsiteY13" fmla="*/ 2265432 h 3660080"/>
              <a:gd name="connsiteX14" fmla="*/ 691301 w 3728312"/>
              <a:gd name="connsiteY14" fmla="*/ 2265432 h 3660080"/>
              <a:gd name="connsiteX15" fmla="*/ 2081667 w 3728312"/>
              <a:gd name="connsiteY15" fmla="*/ 2013430 h 3660080"/>
              <a:gd name="connsiteX16" fmla="*/ 2259855 w 3728312"/>
              <a:gd name="connsiteY16" fmla="*/ 2013430 h 3660080"/>
              <a:gd name="connsiteX17" fmla="*/ 3037011 w 3728312"/>
              <a:gd name="connsiteY17" fmla="*/ 2013430 h 3660080"/>
              <a:gd name="connsiteX18" fmla="*/ 3037011 w 3728312"/>
              <a:gd name="connsiteY18" fmla="*/ 2265431 h 3660080"/>
              <a:gd name="connsiteX19" fmla="*/ 2511855 w 3728312"/>
              <a:gd name="connsiteY19" fmla="*/ 2265431 h 3660080"/>
              <a:gd name="connsiteX20" fmla="*/ 3728312 w 3728312"/>
              <a:gd name="connsiteY20" fmla="*/ 3481888 h 3660080"/>
              <a:gd name="connsiteX21" fmla="*/ 3550122 w 3728312"/>
              <a:gd name="connsiteY21" fmla="*/ 3660079 h 3660080"/>
              <a:gd name="connsiteX22" fmla="*/ 2333667 w 3728312"/>
              <a:gd name="connsiteY22" fmla="*/ 2443624 h 3660080"/>
              <a:gd name="connsiteX23" fmla="*/ 2333667 w 3728312"/>
              <a:gd name="connsiteY23" fmla="*/ 2968774 h 3660080"/>
              <a:gd name="connsiteX24" fmla="*/ 2081667 w 3728312"/>
              <a:gd name="connsiteY24" fmla="*/ 2968774 h 3660080"/>
              <a:gd name="connsiteX25" fmla="*/ 2081667 w 3728312"/>
              <a:gd name="connsiteY25" fmla="*/ 2191624 h 3660080"/>
              <a:gd name="connsiteX26" fmla="*/ 2081664 w 3728312"/>
              <a:gd name="connsiteY26" fmla="*/ 2191621 h 3660080"/>
              <a:gd name="connsiteX27" fmla="*/ 2081667 w 3728312"/>
              <a:gd name="connsiteY27" fmla="*/ 2191619 h 3660080"/>
              <a:gd name="connsiteX28" fmla="*/ 2081666 w 3728312"/>
              <a:gd name="connsiteY28" fmla="*/ 2013431 h 3660080"/>
              <a:gd name="connsiteX29" fmla="*/ 2081668 w 3728312"/>
              <a:gd name="connsiteY29" fmla="*/ 2013431 h 3660080"/>
              <a:gd name="connsiteX30" fmla="*/ 178191 w 3728312"/>
              <a:gd name="connsiteY30" fmla="*/ 2 h 3660080"/>
              <a:gd name="connsiteX31" fmla="*/ 1394646 w 3728312"/>
              <a:gd name="connsiteY31" fmla="*/ 1216456 h 3660080"/>
              <a:gd name="connsiteX32" fmla="*/ 1394645 w 3728312"/>
              <a:gd name="connsiteY32" fmla="*/ 691306 h 3660080"/>
              <a:gd name="connsiteX33" fmla="*/ 1646645 w 3728312"/>
              <a:gd name="connsiteY33" fmla="*/ 691306 h 3660080"/>
              <a:gd name="connsiteX34" fmla="*/ 1646645 w 3728312"/>
              <a:gd name="connsiteY34" fmla="*/ 1468456 h 3660080"/>
              <a:gd name="connsiteX35" fmla="*/ 1646648 w 3728312"/>
              <a:gd name="connsiteY35" fmla="*/ 1468459 h 3660080"/>
              <a:gd name="connsiteX36" fmla="*/ 1646645 w 3728312"/>
              <a:gd name="connsiteY36" fmla="*/ 1468462 h 3660080"/>
              <a:gd name="connsiteX37" fmla="*/ 1646646 w 3728312"/>
              <a:gd name="connsiteY37" fmla="*/ 1646649 h 3660080"/>
              <a:gd name="connsiteX38" fmla="*/ 1646644 w 3728312"/>
              <a:gd name="connsiteY38" fmla="*/ 1646649 h 3660080"/>
              <a:gd name="connsiteX39" fmla="*/ 1646645 w 3728312"/>
              <a:gd name="connsiteY39" fmla="*/ 1646650 h 3660080"/>
              <a:gd name="connsiteX40" fmla="*/ 1468457 w 3728312"/>
              <a:gd name="connsiteY40" fmla="*/ 1646650 h 3660080"/>
              <a:gd name="connsiteX41" fmla="*/ 691301 w 3728312"/>
              <a:gd name="connsiteY41" fmla="*/ 1646650 h 3660080"/>
              <a:gd name="connsiteX42" fmla="*/ 691301 w 3728312"/>
              <a:gd name="connsiteY42" fmla="*/ 1394650 h 3660080"/>
              <a:gd name="connsiteX43" fmla="*/ 1216457 w 3728312"/>
              <a:gd name="connsiteY43" fmla="*/ 1394650 h 3660080"/>
              <a:gd name="connsiteX44" fmla="*/ 0 w 3728312"/>
              <a:gd name="connsiteY44" fmla="*/ 178192 h 3660080"/>
              <a:gd name="connsiteX45" fmla="*/ 3550122 w 3728312"/>
              <a:gd name="connsiteY45" fmla="*/ 0 h 3660080"/>
              <a:gd name="connsiteX46" fmla="*/ 3728312 w 3728312"/>
              <a:gd name="connsiteY46" fmla="*/ 178191 h 3660080"/>
              <a:gd name="connsiteX47" fmla="*/ 2511855 w 3728312"/>
              <a:gd name="connsiteY47" fmla="*/ 1394648 h 3660080"/>
              <a:gd name="connsiteX48" fmla="*/ 3037011 w 3728312"/>
              <a:gd name="connsiteY48" fmla="*/ 1394648 h 3660080"/>
              <a:gd name="connsiteX49" fmla="*/ 3037011 w 3728312"/>
              <a:gd name="connsiteY49" fmla="*/ 1646648 h 3660080"/>
              <a:gd name="connsiteX50" fmla="*/ 2259855 w 3728312"/>
              <a:gd name="connsiteY50" fmla="*/ 1646648 h 3660080"/>
              <a:gd name="connsiteX51" fmla="*/ 2081667 w 3728312"/>
              <a:gd name="connsiteY51" fmla="*/ 1646648 h 3660080"/>
              <a:gd name="connsiteX52" fmla="*/ 2081666 w 3728312"/>
              <a:gd name="connsiteY52" fmla="*/ 1646648 h 3660080"/>
              <a:gd name="connsiteX53" fmla="*/ 2081667 w 3728312"/>
              <a:gd name="connsiteY53" fmla="*/ 1468460 h 3660080"/>
              <a:gd name="connsiteX54" fmla="*/ 2081664 w 3728312"/>
              <a:gd name="connsiteY54" fmla="*/ 1468458 h 3660080"/>
              <a:gd name="connsiteX55" fmla="*/ 2081667 w 3728312"/>
              <a:gd name="connsiteY55" fmla="*/ 1468455 h 3660080"/>
              <a:gd name="connsiteX56" fmla="*/ 2081667 w 3728312"/>
              <a:gd name="connsiteY56" fmla="*/ 691305 h 3660080"/>
              <a:gd name="connsiteX57" fmla="*/ 2333667 w 3728312"/>
              <a:gd name="connsiteY57" fmla="*/ 691305 h 3660080"/>
              <a:gd name="connsiteX58" fmla="*/ 2333667 w 3728312"/>
              <a:gd name="connsiteY58" fmla="*/ 1216455 h 36600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728312" h="3660080">
                <a:moveTo>
                  <a:pt x="691301" y="2013432"/>
                </a:moveTo>
                <a:lnTo>
                  <a:pt x="1468457" y="2013432"/>
                </a:lnTo>
                <a:lnTo>
                  <a:pt x="1646645" y="2013432"/>
                </a:lnTo>
                <a:lnTo>
                  <a:pt x="1646644" y="2013433"/>
                </a:lnTo>
                <a:lnTo>
                  <a:pt x="1646646" y="2013433"/>
                </a:lnTo>
                <a:lnTo>
                  <a:pt x="1646645" y="2191620"/>
                </a:lnTo>
                <a:lnTo>
                  <a:pt x="1646648" y="2191623"/>
                </a:lnTo>
                <a:lnTo>
                  <a:pt x="1646645" y="2191626"/>
                </a:lnTo>
                <a:lnTo>
                  <a:pt x="1646645" y="2968776"/>
                </a:lnTo>
                <a:lnTo>
                  <a:pt x="1394645" y="2968776"/>
                </a:lnTo>
                <a:lnTo>
                  <a:pt x="1394646" y="2443625"/>
                </a:lnTo>
                <a:lnTo>
                  <a:pt x="178191" y="3660080"/>
                </a:lnTo>
                <a:lnTo>
                  <a:pt x="0" y="3481889"/>
                </a:lnTo>
                <a:lnTo>
                  <a:pt x="1216457" y="2265432"/>
                </a:lnTo>
                <a:lnTo>
                  <a:pt x="691301" y="2265432"/>
                </a:lnTo>
                <a:close/>
                <a:moveTo>
                  <a:pt x="2081667" y="2013430"/>
                </a:moveTo>
                <a:lnTo>
                  <a:pt x="2259855" y="2013430"/>
                </a:lnTo>
                <a:lnTo>
                  <a:pt x="3037011" y="2013430"/>
                </a:lnTo>
                <a:lnTo>
                  <a:pt x="3037011" y="2265431"/>
                </a:lnTo>
                <a:lnTo>
                  <a:pt x="2511855" y="2265431"/>
                </a:lnTo>
                <a:lnTo>
                  <a:pt x="3728312" y="3481888"/>
                </a:lnTo>
                <a:lnTo>
                  <a:pt x="3550122" y="3660079"/>
                </a:lnTo>
                <a:lnTo>
                  <a:pt x="2333667" y="2443624"/>
                </a:lnTo>
                <a:lnTo>
                  <a:pt x="2333667" y="2968774"/>
                </a:lnTo>
                <a:lnTo>
                  <a:pt x="2081667" y="2968774"/>
                </a:lnTo>
                <a:lnTo>
                  <a:pt x="2081667" y="2191624"/>
                </a:lnTo>
                <a:lnTo>
                  <a:pt x="2081664" y="2191621"/>
                </a:lnTo>
                <a:lnTo>
                  <a:pt x="2081667" y="2191619"/>
                </a:lnTo>
                <a:lnTo>
                  <a:pt x="2081666" y="2013431"/>
                </a:lnTo>
                <a:lnTo>
                  <a:pt x="2081668" y="2013431"/>
                </a:lnTo>
                <a:close/>
                <a:moveTo>
                  <a:pt x="178191" y="2"/>
                </a:moveTo>
                <a:lnTo>
                  <a:pt x="1394646" y="1216456"/>
                </a:lnTo>
                <a:lnTo>
                  <a:pt x="1394645" y="691306"/>
                </a:lnTo>
                <a:lnTo>
                  <a:pt x="1646645" y="691306"/>
                </a:lnTo>
                <a:lnTo>
                  <a:pt x="1646645" y="1468456"/>
                </a:lnTo>
                <a:lnTo>
                  <a:pt x="1646648" y="1468459"/>
                </a:lnTo>
                <a:lnTo>
                  <a:pt x="1646645" y="1468462"/>
                </a:lnTo>
                <a:lnTo>
                  <a:pt x="1646646" y="1646649"/>
                </a:lnTo>
                <a:lnTo>
                  <a:pt x="1646644" y="1646649"/>
                </a:lnTo>
                <a:lnTo>
                  <a:pt x="1646645" y="1646650"/>
                </a:lnTo>
                <a:lnTo>
                  <a:pt x="1468457" y="1646650"/>
                </a:lnTo>
                <a:lnTo>
                  <a:pt x="691301" y="1646650"/>
                </a:lnTo>
                <a:lnTo>
                  <a:pt x="691301" y="1394650"/>
                </a:lnTo>
                <a:lnTo>
                  <a:pt x="1216457" y="1394650"/>
                </a:lnTo>
                <a:lnTo>
                  <a:pt x="0" y="178192"/>
                </a:lnTo>
                <a:close/>
                <a:moveTo>
                  <a:pt x="3550122" y="0"/>
                </a:moveTo>
                <a:lnTo>
                  <a:pt x="3728312" y="178191"/>
                </a:lnTo>
                <a:lnTo>
                  <a:pt x="2511855" y="1394648"/>
                </a:lnTo>
                <a:lnTo>
                  <a:pt x="3037011" y="1394648"/>
                </a:lnTo>
                <a:lnTo>
                  <a:pt x="3037011" y="1646648"/>
                </a:lnTo>
                <a:lnTo>
                  <a:pt x="2259855" y="1646648"/>
                </a:lnTo>
                <a:lnTo>
                  <a:pt x="2081667" y="1646648"/>
                </a:lnTo>
                <a:lnTo>
                  <a:pt x="2081666" y="1646648"/>
                </a:lnTo>
                <a:lnTo>
                  <a:pt x="2081667" y="1468460"/>
                </a:lnTo>
                <a:lnTo>
                  <a:pt x="2081664" y="1468458"/>
                </a:lnTo>
                <a:lnTo>
                  <a:pt x="2081667" y="1468455"/>
                </a:lnTo>
                <a:lnTo>
                  <a:pt x="2081667" y="691305"/>
                </a:lnTo>
                <a:lnTo>
                  <a:pt x="2333667" y="691305"/>
                </a:lnTo>
                <a:lnTo>
                  <a:pt x="2333667" y="1216455"/>
                </a:ln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705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Freeform 75"/>
          <p:cNvSpPr>
            <a:spLocks noChangeAspect="1" noEditPoints="1"/>
          </p:cNvSpPr>
          <p:nvPr/>
        </p:nvSpPr>
        <p:spPr bwMode="auto">
          <a:xfrm>
            <a:off x="6518303" y="3054796"/>
            <a:ext cx="320720" cy="341333"/>
          </a:xfrm>
          <a:custGeom>
            <a:gdLst>
              <a:gd name="T0" fmla="*/ 145 w 413"/>
              <a:gd name="T1" fmla="*/ 290 h 440"/>
              <a:gd name="T2" fmla="*/ 104 w 413"/>
              <a:gd name="T3" fmla="*/ 330 h 440"/>
              <a:gd name="T4" fmla="*/ 145 w 413"/>
              <a:gd name="T5" fmla="*/ 371 h 440"/>
              <a:gd name="T6" fmla="*/ 185 w 413"/>
              <a:gd name="T7" fmla="*/ 330 h 440"/>
              <a:gd name="T8" fmla="*/ 145 w 413"/>
              <a:gd name="T9" fmla="*/ 290 h 440"/>
              <a:gd name="T10" fmla="*/ 145 w 413"/>
              <a:gd name="T11" fmla="*/ 356 h 440"/>
              <a:gd name="T12" fmla="*/ 119 w 413"/>
              <a:gd name="T13" fmla="*/ 330 h 440"/>
              <a:gd name="T14" fmla="*/ 145 w 413"/>
              <a:gd name="T15" fmla="*/ 305 h 440"/>
              <a:gd name="T16" fmla="*/ 171 w 413"/>
              <a:gd name="T17" fmla="*/ 330 h 440"/>
              <a:gd name="T18" fmla="*/ 145 w 413"/>
              <a:gd name="T19" fmla="*/ 356 h 440"/>
              <a:gd name="T20" fmla="*/ 222 w 413"/>
              <a:gd name="T21" fmla="*/ 358 h 440"/>
              <a:gd name="T22" fmla="*/ 182 w 413"/>
              <a:gd name="T23" fmla="*/ 399 h 440"/>
              <a:gd name="T24" fmla="*/ 222 w 413"/>
              <a:gd name="T25" fmla="*/ 440 h 440"/>
              <a:gd name="T26" fmla="*/ 263 w 413"/>
              <a:gd name="T27" fmla="*/ 399 h 440"/>
              <a:gd name="T28" fmla="*/ 222 w 413"/>
              <a:gd name="T29" fmla="*/ 358 h 440"/>
              <a:gd name="T30" fmla="*/ 222 w 413"/>
              <a:gd name="T31" fmla="*/ 425 h 440"/>
              <a:gd name="T32" fmla="*/ 197 w 413"/>
              <a:gd name="T33" fmla="*/ 399 h 440"/>
              <a:gd name="T34" fmla="*/ 222 w 413"/>
              <a:gd name="T35" fmla="*/ 373 h 440"/>
              <a:gd name="T36" fmla="*/ 248 w 413"/>
              <a:gd name="T37" fmla="*/ 399 h 440"/>
              <a:gd name="T38" fmla="*/ 222 w 413"/>
              <a:gd name="T39" fmla="*/ 425 h 440"/>
              <a:gd name="T40" fmla="*/ 339 w 413"/>
              <a:gd name="T41" fmla="*/ 0 h 440"/>
              <a:gd name="T42" fmla="*/ 74 w 413"/>
              <a:gd name="T43" fmla="*/ 0 h 440"/>
              <a:gd name="T44" fmla="*/ 0 w 413"/>
              <a:gd name="T45" fmla="*/ 74 h 440"/>
              <a:gd name="T46" fmla="*/ 0 w 413"/>
              <a:gd name="T47" fmla="*/ 204 h 440"/>
              <a:gd name="T48" fmla="*/ 74 w 413"/>
              <a:gd name="T49" fmla="*/ 278 h 440"/>
              <a:gd name="T50" fmla="*/ 339 w 413"/>
              <a:gd name="T51" fmla="*/ 278 h 440"/>
              <a:gd name="T52" fmla="*/ 413 w 413"/>
              <a:gd name="T53" fmla="*/ 204 h 440"/>
              <a:gd name="T54" fmla="*/ 413 w 413"/>
              <a:gd name="T55" fmla="*/ 74 h 440"/>
              <a:gd name="T56" fmla="*/ 339 w 413"/>
              <a:gd name="T57" fmla="*/ 0 h 440"/>
              <a:gd name="T58" fmla="*/ 398 w 413"/>
              <a:gd name="T59" fmla="*/ 204 h 440"/>
              <a:gd name="T60" fmla="*/ 339 w 413"/>
              <a:gd name="T61" fmla="*/ 263 h 440"/>
              <a:gd name="T62" fmla="*/ 74 w 413"/>
              <a:gd name="T63" fmla="*/ 263 h 440"/>
              <a:gd name="T64" fmla="*/ 14 w 413"/>
              <a:gd name="T65" fmla="*/ 204 h 440"/>
              <a:gd name="T66" fmla="*/ 14 w 413"/>
              <a:gd name="T67" fmla="*/ 74 h 440"/>
              <a:gd name="T68" fmla="*/ 74 w 413"/>
              <a:gd name="T69" fmla="*/ 15 h 440"/>
              <a:gd name="T70" fmla="*/ 339 w 413"/>
              <a:gd name="T71" fmla="*/ 15 h 440"/>
              <a:gd name="T72" fmla="*/ 398 w 413"/>
              <a:gd name="T73" fmla="*/ 74 h 440"/>
              <a:gd name="T74" fmla="*/ 398 w 413"/>
              <a:gd name="T75" fmla="*/ 204 h 4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2" h="440">
                <a:moveTo>
                  <a:pt x="145" y="290"/>
                </a:moveTo>
                <a:cubicBezTo>
                  <a:pt x="122" y="290"/>
                  <a:pt x="104" y="308"/>
                  <a:pt x="104" y="330"/>
                </a:cubicBezTo>
                <a:cubicBezTo>
                  <a:pt x="104" y="353"/>
                  <a:pt x="122" y="371"/>
                  <a:pt x="145" y="371"/>
                </a:cubicBezTo>
                <a:cubicBezTo>
                  <a:pt x="167" y="371"/>
                  <a:pt x="185" y="353"/>
                  <a:pt x="185" y="330"/>
                </a:cubicBezTo>
                <a:cubicBezTo>
                  <a:pt x="185" y="308"/>
                  <a:pt x="167" y="290"/>
                  <a:pt x="145" y="290"/>
                </a:cubicBezTo>
                <a:close/>
                <a:moveTo>
                  <a:pt x="145" y="356"/>
                </a:moveTo>
                <a:cubicBezTo>
                  <a:pt x="131" y="356"/>
                  <a:pt x="119" y="345"/>
                  <a:pt x="119" y="330"/>
                </a:cubicBezTo>
                <a:cubicBezTo>
                  <a:pt x="119" y="316"/>
                  <a:pt x="131" y="305"/>
                  <a:pt x="145" y="305"/>
                </a:cubicBezTo>
                <a:cubicBezTo>
                  <a:pt x="159" y="305"/>
                  <a:pt x="171" y="316"/>
                  <a:pt x="171" y="330"/>
                </a:cubicBezTo>
                <a:cubicBezTo>
                  <a:pt x="171" y="345"/>
                  <a:pt x="159" y="356"/>
                  <a:pt x="145" y="356"/>
                </a:cubicBezTo>
                <a:close/>
                <a:moveTo>
                  <a:pt x="222" y="358"/>
                </a:moveTo>
                <a:cubicBezTo>
                  <a:pt x="200" y="358"/>
                  <a:pt x="182" y="377"/>
                  <a:pt x="182" y="399"/>
                </a:cubicBezTo>
                <a:cubicBezTo>
                  <a:pt x="182" y="421"/>
                  <a:pt x="200" y="440"/>
                  <a:pt x="222" y="440"/>
                </a:cubicBezTo>
                <a:cubicBezTo>
                  <a:pt x="245" y="440"/>
                  <a:pt x="263" y="421"/>
                  <a:pt x="263" y="399"/>
                </a:cubicBezTo>
                <a:cubicBezTo>
                  <a:pt x="263" y="377"/>
                  <a:pt x="245" y="358"/>
                  <a:pt x="222" y="358"/>
                </a:cubicBezTo>
                <a:close/>
                <a:moveTo>
                  <a:pt x="222" y="425"/>
                </a:moveTo>
                <a:cubicBezTo>
                  <a:pt x="208" y="425"/>
                  <a:pt x="197" y="413"/>
                  <a:pt x="197" y="399"/>
                </a:cubicBezTo>
                <a:cubicBezTo>
                  <a:pt x="197" y="385"/>
                  <a:pt x="208" y="373"/>
                  <a:pt x="222" y="373"/>
                </a:cubicBezTo>
                <a:cubicBezTo>
                  <a:pt x="237" y="373"/>
                  <a:pt x="248" y="385"/>
                  <a:pt x="248" y="399"/>
                </a:cubicBezTo>
                <a:cubicBezTo>
                  <a:pt x="248" y="413"/>
                  <a:pt x="237" y="425"/>
                  <a:pt x="222" y="425"/>
                </a:cubicBezTo>
                <a:close/>
                <a:moveTo>
                  <a:pt x="339" y="0"/>
                </a:move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204"/>
                  <a:pt x="0" y="204"/>
                  <a:pt x="0" y="204"/>
                </a:cubicBezTo>
                <a:cubicBezTo>
                  <a:pt x="0" y="245"/>
                  <a:pt x="33" y="278"/>
                  <a:pt x="74" y="278"/>
                </a:cubicBezTo>
                <a:cubicBezTo>
                  <a:pt x="339" y="278"/>
                  <a:pt x="339" y="278"/>
                  <a:pt x="339" y="278"/>
                </a:cubicBezTo>
                <a:cubicBezTo>
                  <a:pt x="380" y="278"/>
                  <a:pt x="413" y="245"/>
                  <a:pt x="413" y="204"/>
                </a:cubicBezTo>
                <a:cubicBezTo>
                  <a:pt x="413" y="74"/>
                  <a:pt x="413" y="74"/>
                  <a:pt x="413" y="74"/>
                </a:cubicBezTo>
                <a:cubicBezTo>
                  <a:pt x="413" y="33"/>
                  <a:pt x="380" y="0"/>
                  <a:pt x="339" y="0"/>
                </a:cubicBezTo>
                <a:close/>
                <a:moveTo>
                  <a:pt x="398" y="204"/>
                </a:moveTo>
                <a:cubicBezTo>
                  <a:pt x="398" y="237"/>
                  <a:pt x="372" y="263"/>
                  <a:pt x="339" y="263"/>
                </a:cubicBezTo>
                <a:cubicBezTo>
                  <a:pt x="74" y="263"/>
                  <a:pt x="74" y="263"/>
                  <a:pt x="74" y="263"/>
                </a:cubicBezTo>
                <a:cubicBezTo>
                  <a:pt x="41" y="263"/>
                  <a:pt x="14" y="237"/>
                  <a:pt x="14" y="20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41"/>
                  <a:pt x="41" y="15"/>
                  <a:pt x="74" y="15"/>
                </a:cubicBezTo>
                <a:cubicBezTo>
                  <a:pt x="339" y="15"/>
                  <a:pt x="339" y="15"/>
                  <a:pt x="339" y="15"/>
                </a:cubicBezTo>
                <a:cubicBezTo>
                  <a:pt x="372" y="15"/>
                  <a:pt x="398" y="41"/>
                  <a:pt x="398" y="74"/>
                </a:cubicBezTo>
                <a:lnTo>
                  <a:pt x="398" y="204"/>
                </a:lnTo>
                <a:close/>
              </a:path>
            </a:pathLst>
          </a:custGeom>
          <a:solidFill>
            <a:srgbClr val="FF8D8D"/>
          </a:solidFill>
          <a:ln>
            <a:noFill/>
          </a:ln>
        </p:spPr>
        <p:txBody>
          <a:bodyPr vert="horz" wrap="square" lIns="65015" tIns="32508" rIns="65015" bIns="32508" numCol="1" anchor="t" anchorCtr="0" compatLnSpc="1"/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en-US" sz="1705" b="1">
              <a:solidFill>
                <a:prstClr val="black"/>
              </a:solidFill>
              <a:latin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096000" y="1028700"/>
            <a:ext cx="4491980" cy="879492"/>
            <a:chOff x="6096000" y="1028700"/>
            <a:chExt cx="4491980" cy="879492"/>
          </a:xfrm>
        </p:grpSpPr>
        <p:sp>
          <p:nvSpPr>
            <p:cNvPr id="17" name="文本框 16"/>
            <p:cNvSpPr txBox="1"/>
            <p:nvPr/>
          </p:nvSpPr>
          <p:spPr>
            <a:xfrm>
              <a:off x="7786670" y="1335176"/>
              <a:ext cx="28013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6677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b="1">
                  <a:solidFill>
                    <a:prstClr val="black"/>
                  </a:solidFill>
                  <a:latin typeface="+mn-ea"/>
                  <a:cs typeface="+mn-ea"/>
                  <a:sym typeface="+mn-lt"/>
                </a:rPr>
                <a:t>CONTENT</a:t>
              </a:r>
              <a:endParaRPr lang="zh-CN" altLang="en-US" sz="2800" b="1">
                <a:solidFill>
                  <a:prstClr val="black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096000" y="1028700"/>
              <a:ext cx="1936593" cy="8794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77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>
                  <a:solidFill>
                    <a:prstClr val="black"/>
                  </a:solidFill>
                  <a:latin typeface="+mn-ea"/>
                </a:rPr>
                <a:t>目  录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413801" y="2417226"/>
            <a:ext cx="4514311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0" i="0" u="none" strike="noStrike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Waiting has nothing to do with time. It is a habit. </a:t>
            </a:r>
            <a:endParaRPr lang="zh-CN" altLang="en-US" sz="1400"/>
          </a:p>
        </p:txBody>
      </p:sp>
      <p:sp>
        <p:nvSpPr>
          <p:cNvPr id="20" name="矩形 19"/>
          <p:cNvSpPr/>
          <p:nvPr/>
        </p:nvSpPr>
        <p:spPr>
          <a:xfrm>
            <a:off x="6413801" y="3321992"/>
            <a:ext cx="4514311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0" i="0" u="none" strike="noStrike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Waiting has nothing to do with time. It is a habit. </a:t>
            </a:r>
            <a:endParaRPr lang="zh-CN" altLang="en-US" sz="1400"/>
          </a:p>
        </p:txBody>
      </p:sp>
      <p:sp>
        <p:nvSpPr>
          <p:cNvPr id="21" name="矩形 20"/>
          <p:cNvSpPr/>
          <p:nvPr/>
        </p:nvSpPr>
        <p:spPr>
          <a:xfrm>
            <a:off x="6410308" y="4303367"/>
            <a:ext cx="4514311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0" i="0" u="none" strike="noStrike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Waiting has nothing to do with time. It is a habit. </a:t>
            </a:r>
            <a:endParaRPr lang="zh-CN" altLang="en-US" sz="1400"/>
          </a:p>
        </p:txBody>
      </p:sp>
      <p:sp>
        <p:nvSpPr>
          <p:cNvPr id="22" name="矩形 21"/>
          <p:cNvSpPr/>
          <p:nvPr/>
        </p:nvSpPr>
        <p:spPr>
          <a:xfrm>
            <a:off x="6410307" y="5365236"/>
            <a:ext cx="4514311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sz="1400" b="0" i="0" u="none" strike="noStrike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Waiting has nothing to do with time. It is a habit. </a:t>
            </a:r>
            <a:endParaRPr lang="zh-CN" altLang="en-US" sz="1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  <a:sym typeface="+mn-lt"/>
              </a:rPr>
              <a:t>04 </a:t>
            </a: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  <a:sym typeface="+mn-lt"/>
              </a:rPr>
              <a:t>明年工作计划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chemeClr val="tx1">
                  <a:lumMod val="85000"/>
                  <a:lumOff val="15000"/>
                </a:schemeClr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cxnSp>
        <p:nvCxnSpPr>
          <p:cNvPr id="3" name="Straight Connector 11"/>
          <p:cNvCxnSpPr/>
          <p:nvPr/>
        </p:nvCxnSpPr>
        <p:spPr>
          <a:xfrm flipH="1">
            <a:off x="3501110" y="4218166"/>
            <a:ext cx="0" cy="16873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2"/>
          <p:cNvCxnSpPr/>
          <p:nvPr/>
        </p:nvCxnSpPr>
        <p:spPr>
          <a:xfrm flipH="1">
            <a:off x="6095999" y="2027769"/>
            <a:ext cx="0" cy="387773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3"/>
          <p:cNvCxnSpPr/>
          <p:nvPr/>
        </p:nvCxnSpPr>
        <p:spPr>
          <a:xfrm flipH="1">
            <a:off x="8690888" y="4089400"/>
            <a:ext cx="0" cy="18161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468"/>
          <p:cNvSpPr/>
          <p:nvPr/>
        </p:nvSpPr>
        <p:spPr>
          <a:xfrm>
            <a:off x="1345363" y="4526842"/>
            <a:ext cx="1716605" cy="1441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cxnSp>
        <p:nvCxnSpPr>
          <p:cNvPr id="12" name="Straight Connector 17"/>
          <p:cNvCxnSpPr/>
          <p:nvPr/>
        </p:nvCxnSpPr>
        <p:spPr>
          <a:xfrm>
            <a:off x="1840946" y="4218166"/>
            <a:ext cx="725439" cy="0"/>
          </a:xfrm>
          <a:prstGeom prst="line">
            <a:avLst/>
          </a:prstGeom>
          <a:ln w="12700" cmpd="thickThin">
            <a:solidFill>
              <a:srgbClr val="8080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hape 468"/>
          <p:cNvSpPr/>
          <p:nvPr/>
        </p:nvSpPr>
        <p:spPr>
          <a:xfrm>
            <a:off x="3940252" y="4526842"/>
            <a:ext cx="1716605" cy="1441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cxnSp>
        <p:nvCxnSpPr>
          <p:cNvPr id="16" name="Straight Connector 17"/>
          <p:cNvCxnSpPr/>
          <p:nvPr/>
        </p:nvCxnSpPr>
        <p:spPr>
          <a:xfrm>
            <a:off x="4435835" y="4218166"/>
            <a:ext cx="725439" cy="0"/>
          </a:xfrm>
          <a:prstGeom prst="line">
            <a:avLst/>
          </a:prstGeom>
          <a:ln w="12700" cmpd="thickThin">
            <a:solidFill>
              <a:srgbClr val="8080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468"/>
          <p:cNvSpPr/>
          <p:nvPr/>
        </p:nvSpPr>
        <p:spPr>
          <a:xfrm>
            <a:off x="6535141" y="4526842"/>
            <a:ext cx="1716605" cy="1441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cxnSp>
        <p:nvCxnSpPr>
          <p:cNvPr id="20" name="Straight Connector 17"/>
          <p:cNvCxnSpPr/>
          <p:nvPr/>
        </p:nvCxnSpPr>
        <p:spPr>
          <a:xfrm>
            <a:off x="7030724" y="4218166"/>
            <a:ext cx="725439" cy="0"/>
          </a:xfrm>
          <a:prstGeom prst="line">
            <a:avLst/>
          </a:prstGeom>
          <a:ln w="12700" cmpd="thickThin">
            <a:solidFill>
              <a:srgbClr val="8080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hape 468"/>
          <p:cNvSpPr/>
          <p:nvPr/>
        </p:nvSpPr>
        <p:spPr>
          <a:xfrm>
            <a:off x="9130032" y="4526842"/>
            <a:ext cx="1716605" cy="144145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cxnSp>
        <p:nvCxnSpPr>
          <p:cNvPr id="24" name="Straight Connector 17"/>
          <p:cNvCxnSpPr/>
          <p:nvPr/>
        </p:nvCxnSpPr>
        <p:spPr>
          <a:xfrm>
            <a:off x="9625615" y="4218166"/>
            <a:ext cx="725439" cy="0"/>
          </a:xfrm>
          <a:prstGeom prst="line">
            <a:avLst/>
          </a:prstGeom>
          <a:ln w="12700" cmpd="thickThin">
            <a:solidFill>
              <a:srgbClr val="8080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id="{FEF552FD-2630-4F8F-8504-11BE0AA9F5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09" y="619608"/>
            <a:ext cx="3957561" cy="395756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7965BAE-2E38-4D4D-8D94-85CE522928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703" y="1732391"/>
            <a:ext cx="2799912" cy="22999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1" grpId="0" animBg="1"/>
      <p:bldP spid="15" grpId="0" animBg="1"/>
      <p:bldP spid="19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04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明年工作计划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cxnSp>
        <p:nvCxnSpPr>
          <p:cNvPr id="94" name="Straight Connector 93"/>
          <p:cNvCxnSpPr/>
          <p:nvPr/>
        </p:nvCxnSpPr>
        <p:spPr>
          <a:xfrm>
            <a:off x="887924" y="3837610"/>
            <a:ext cx="10444500" cy="211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1204633" y="3683389"/>
            <a:ext cx="344168" cy="344168"/>
          </a:xfrm>
          <a:prstGeom prst="ellipse">
            <a:avLst/>
          </a:prstGeom>
          <a:solidFill>
            <a:srgbClr val="786D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rot="5400000">
            <a:off x="634826" y="2941709"/>
            <a:ext cx="1483573" cy="1060"/>
          </a:xfrm>
          <a:prstGeom prst="line">
            <a:avLst/>
          </a:prstGeom>
          <a:ln w="19050">
            <a:solidFill>
              <a:srgbClr val="786DC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/>
          <p:cNvSpPr/>
          <p:nvPr/>
        </p:nvSpPr>
        <p:spPr>
          <a:xfrm>
            <a:off x="2813041" y="5537636"/>
            <a:ext cx="3149600" cy="508000"/>
          </a:xfrm>
          <a:prstGeom prst="roundRect">
            <a:avLst>
              <a:gd name="adj" fmla="val 50000"/>
            </a:avLst>
          </a:prstGeom>
          <a:solidFill>
            <a:srgbClr val="FB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85" name="Oval 84"/>
          <p:cNvSpPr/>
          <p:nvPr/>
        </p:nvSpPr>
        <p:spPr>
          <a:xfrm>
            <a:off x="2938909" y="5619552"/>
            <a:ext cx="344168" cy="344168"/>
          </a:xfrm>
          <a:prstGeom prst="ellipse">
            <a:avLst/>
          </a:prstGeom>
          <a:solidFill>
            <a:srgbClr val="FB8C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90" name="Text Placeholder 3"/>
          <p:cNvSpPr txBox="1"/>
          <p:nvPr/>
        </p:nvSpPr>
        <p:spPr>
          <a:xfrm>
            <a:off x="1572453" y="2557782"/>
            <a:ext cx="2163235" cy="76898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 rot="16200000">
            <a:off x="448667" y="2658262"/>
            <a:ext cx="1183640" cy="49212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rPr>
              <a:t>2008</a:t>
            </a:r>
          </a:p>
        </p:txBody>
      </p:sp>
      <p:sp>
        <p:nvSpPr>
          <p:cNvPr id="99" name="Oval 98"/>
          <p:cNvSpPr/>
          <p:nvPr/>
        </p:nvSpPr>
        <p:spPr>
          <a:xfrm>
            <a:off x="4758453" y="3683389"/>
            <a:ext cx="344168" cy="344168"/>
          </a:xfrm>
          <a:prstGeom prst="ellipse">
            <a:avLst/>
          </a:prstGeom>
          <a:solidFill>
            <a:srgbClr val="FB8C8E"/>
          </a:solidFill>
          <a:ln>
            <a:solidFill>
              <a:srgbClr val="FB8C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632585" y="1690757"/>
            <a:ext cx="3149600" cy="508000"/>
          </a:xfrm>
          <a:prstGeom prst="roundRect">
            <a:avLst>
              <a:gd name="adj" fmla="val 50000"/>
            </a:avLst>
          </a:prstGeom>
          <a:solidFill>
            <a:srgbClr val="FB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102" name="Oval 101"/>
          <p:cNvSpPr/>
          <p:nvPr/>
        </p:nvSpPr>
        <p:spPr>
          <a:xfrm>
            <a:off x="4758453" y="1772673"/>
            <a:ext cx="344168" cy="344168"/>
          </a:xfrm>
          <a:prstGeom prst="ellipse">
            <a:avLst/>
          </a:prstGeom>
          <a:solidFill>
            <a:srgbClr val="FB8C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04" name="Text Placeholder 3"/>
          <p:cNvSpPr txBox="1"/>
          <p:nvPr/>
        </p:nvSpPr>
        <p:spPr>
          <a:xfrm>
            <a:off x="5125638" y="2520317"/>
            <a:ext cx="2163235" cy="76898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05" name="TextBox 104"/>
          <p:cNvSpPr txBox="1"/>
          <p:nvPr/>
        </p:nvSpPr>
        <p:spPr>
          <a:xfrm rot="16200000">
            <a:off x="4177526" y="2658103"/>
            <a:ext cx="833562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rPr>
              <a:t>2010</a:t>
            </a:r>
          </a:p>
        </p:txBody>
      </p:sp>
      <p:sp>
        <p:nvSpPr>
          <p:cNvPr id="108" name="Oval 107"/>
          <p:cNvSpPr/>
          <p:nvPr/>
        </p:nvSpPr>
        <p:spPr>
          <a:xfrm>
            <a:off x="8272064" y="3683389"/>
            <a:ext cx="344168" cy="344168"/>
          </a:xfrm>
          <a:prstGeom prst="ellipse">
            <a:avLst/>
          </a:prstGeom>
          <a:solidFill>
            <a:srgbClr val="AA7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8146196" y="1690757"/>
            <a:ext cx="3149600" cy="508000"/>
          </a:xfrm>
          <a:prstGeom prst="roundRect">
            <a:avLst>
              <a:gd name="adj" fmla="val 50000"/>
            </a:avLst>
          </a:prstGeom>
          <a:solidFill>
            <a:srgbClr val="AA7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114" name="Oval 113"/>
          <p:cNvSpPr/>
          <p:nvPr/>
        </p:nvSpPr>
        <p:spPr>
          <a:xfrm>
            <a:off x="8272064" y="1772673"/>
            <a:ext cx="344168" cy="344168"/>
          </a:xfrm>
          <a:prstGeom prst="ellipse">
            <a:avLst/>
          </a:prstGeom>
          <a:solidFill>
            <a:srgbClr val="AA79B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17" name="Text Placeholder 3"/>
          <p:cNvSpPr txBox="1"/>
          <p:nvPr/>
        </p:nvSpPr>
        <p:spPr>
          <a:xfrm>
            <a:off x="8639249" y="2557782"/>
            <a:ext cx="2163235" cy="76898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20" name="TextBox 119"/>
          <p:cNvSpPr txBox="1"/>
          <p:nvPr/>
        </p:nvSpPr>
        <p:spPr>
          <a:xfrm rot="16200000">
            <a:off x="7691137" y="2658103"/>
            <a:ext cx="833562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rPr>
              <a:t>2015</a:t>
            </a:r>
          </a:p>
        </p:txBody>
      </p:sp>
      <p:sp>
        <p:nvSpPr>
          <p:cNvPr id="122" name="Oval 121"/>
          <p:cNvSpPr/>
          <p:nvPr/>
        </p:nvSpPr>
        <p:spPr>
          <a:xfrm>
            <a:off x="2969797" y="3683389"/>
            <a:ext cx="344168" cy="344168"/>
          </a:xfrm>
          <a:prstGeom prst="ellipse">
            <a:avLst/>
          </a:prstGeom>
          <a:solidFill>
            <a:srgbClr val="FB8C8E"/>
          </a:solidFill>
          <a:ln>
            <a:solidFill>
              <a:srgbClr val="FB8C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23" name="Oval 122"/>
          <p:cNvSpPr/>
          <p:nvPr/>
        </p:nvSpPr>
        <p:spPr>
          <a:xfrm>
            <a:off x="6666765" y="3683389"/>
            <a:ext cx="344168" cy="344168"/>
          </a:xfrm>
          <a:prstGeom prst="ellipse">
            <a:avLst/>
          </a:prstGeom>
          <a:solidFill>
            <a:srgbClr val="786D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cxnSp>
        <p:nvCxnSpPr>
          <p:cNvPr id="124" name="Straight Connector 123"/>
          <p:cNvCxnSpPr/>
          <p:nvPr/>
        </p:nvCxnSpPr>
        <p:spPr>
          <a:xfrm rot="5400000">
            <a:off x="2400095" y="4782067"/>
            <a:ext cx="1483573" cy="106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ounded Rectangle 124"/>
          <p:cNvSpPr/>
          <p:nvPr/>
        </p:nvSpPr>
        <p:spPr>
          <a:xfrm>
            <a:off x="1079217" y="1690757"/>
            <a:ext cx="3149600" cy="508000"/>
          </a:xfrm>
          <a:prstGeom prst="roundRect">
            <a:avLst>
              <a:gd name="adj" fmla="val 50000"/>
            </a:avLst>
          </a:prstGeom>
          <a:solidFill>
            <a:srgbClr val="786D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126" name="Oval 125"/>
          <p:cNvSpPr/>
          <p:nvPr/>
        </p:nvSpPr>
        <p:spPr>
          <a:xfrm>
            <a:off x="1205085" y="1772673"/>
            <a:ext cx="344168" cy="344168"/>
          </a:xfrm>
          <a:prstGeom prst="ellipse">
            <a:avLst/>
          </a:prstGeom>
          <a:solidFill>
            <a:srgbClr val="786DC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27" name="Text Placeholder 3"/>
          <p:cNvSpPr txBox="1"/>
          <p:nvPr/>
        </p:nvSpPr>
        <p:spPr>
          <a:xfrm>
            <a:off x="3313965" y="4398315"/>
            <a:ext cx="2163235" cy="76898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cxnSp>
        <p:nvCxnSpPr>
          <p:cNvPr id="128" name="Straight Connector 127"/>
          <p:cNvCxnSpPr/>
          <p:nvPr/>
        </p:nvCxnSpPr>
        <p:spPr>
          <a:xfrm rot="5400000">
            <a:off x="4183996" y="2941075"/>
            <a:ext cx="1483573" cy="1060"/>
          </a:xfrm>
          <a:prstGeom prst="line">
            <a:avLst/>
          </a:prstGeom>
          <a:solidFill>
            <a:srgbClr val="FB8C8E"/>
          </a:solidFill>
          <a:ln w="19050">
            <a:solidFill>
              <a:srgbClr val="FB8C8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rot="5400000">
            <a:off x="7688388" y="2941077"/>
            <a:ext cx="1483573" cy="1060"/>
          </a:xfrm>
          <a:prstGeom prst="line">
            <a:avLst/>
          </a:prstGeom>
          <a:ln w="19050">
            <a:solidFill>
              <a:srgbClr val="AA79B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ounded Rectangle 129"/>
          <p:cNvSpPr/>
          <p:nvPr/>
        </p:nvSpPr>
        <p:spPr>
          <a:xfrm>
            <a:off x="6518388" y="5537636"/>
            <a:ext cx="3149600" cy="508000"/>
          </a:xfrm>
          <a:prstGeom prst="roundRect">
            <a:avLst>
              <a:gd name="adj" fmla="val 50000"/>
            </a:avLst>
          </a:prstGeom>
          <a:solidFill>
            <a:srgbClr val="786D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lt"/>
              </a:rPr>
              <a:t>添加标题</a:t>
            </a:r>
          </a:p>
        </p:txBody>
      </p:sp>
      <p:sp>
        <p:nvSpPr>
          <p:cNvPr id="131" name="Oval 130"/>
          <p:cNvSpPr/>
          <p:nvPr/>
        </p:nvSpPr>
        <p:spPr>
          <a:xfrm>
            <a:off x="6644256" y="5619552"/>
            <a:ext cx="344168" cy="344168"/>
          </a:xfrm>
          <a:prstGeom prst="ellipse">
            <a:avLst/>
          </a:prstGeom>
          <a:solidFill>
            <a:srgbClr val="786DC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cxnSp>
        <p:nvCxnSpPr>
          <p:cNvPr id="132" name="Straight Connector 131"/>
          <p:cNvCxnSpPr/>
          <p:nvPr/>
        </p:nvCxnSpPr>
        <p:spPr>
          <a:xfrm rot="5400000">
            <a:off x="6097063" y="4782067"/>
            <a:ext cx="1483573" cy="1060"/>
          </a:xfrm>
          <a:prstGeom prst="line">
            <a:avLst/>
          </a:prstGeom>
          <a:ln w="19050">
            <a:solidFill>
              <a:srgbClr val="786DC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 Placeholder 3"/>
          <p:cNvSpPr txBox="1"/>
          <p:nvPr/>
        </p:nvSpPr>
        <p:spPr>
          <a:xfrm>
            <a:off x="7026297" y="4398315"/>
            <a:ext cx="2163235" cy="76898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ctr" defTabSz="913765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34" name="TextBox 133"/>
          <p:cNvSpPr txBox="1"/>
          <p:nvPr/>
        </p:nvSpPr>
        <p:spPr>
          <a:xfrm rot="16200000">
            <a:off x="2221222" y="4536535"/>
            <a:ext cx="1183640" cy="49212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rPr>
              <a:t>2007</a:t>
            </a:r>
          </a:p>
        </p:txBody>
      </p:sp>
      <p:sp>
        <p:nvSpPr>
          <p:cNvPr id="135" name="TextBox 134"/>
          <p:cNvSpPr txBox="1"/>
          <p:nvPr/>
        </p:nvSpPr>
        <p:spPr>
          <a:xfrm rot="16200000">
            <a:off x="6008657" y="4536536"/>
            <a:ext cx="1183640" cy="49212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ea"/>
                <a:cs typeface="+mn-lt"/>
              </a:rPr>
              <a:t>2019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2" grpId="0" animBg="1"/>
      <p:bldP spid="84" grpId="0" animBg="1"/>
      <p:bldP spid="85" grpId="0" animBg="1"/>
      <p:bldP spid="90" grpId="0"/>
      <p:bldP spid="92" grpId="0"/>
      <p:bldP spid="99" grpId="0" animBg="1"/>
      <p:bldP spid="100" grpId="0" animBg="1"/>
      <p:bldP spid="102" grpId="0" animBg="1"/>
      <p:bldP spid="104" grpId="0"/>
      <p:bldP spid="105" grpId="0"/>
      <p:bldP spid="108" grpId="0" animBg="1"/>
      <p:bldP spid="111" grpId="0" animBg="1"/>
      <p:bldP spid="114" grpId="0" animBg="1"/>
      <p:bldP spid="117" grpId="0"/>
      <p:bldP spid="120" grpId="0"/>
      <p:bldP spid="122" grpId="0" animBg="1"/>
      <p:bldP spid="123" grpId="0" animBg="1"/>
      <p:bldP spid="125" grpId="0" animBg="1"/>
      <p:bldP spid="126" grpId="0" animBg="1"/>
      <p:bldP spid="127" grpId="0"/>
      <p:bldP spid="130" grpId="0" animBg="1"/>
      <p:bldP spid="131" grpId="0" animBg="1"/>
      <p:bldP spid="133" grpId="0"/>
      <p:bldP spid="134" grpId="0"/>
      <p:bldP spid="1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04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明年工作计划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18" name="Inhaltsplatzhalter 4"/>
          <p:cNvSpPr txBox="1"/>
          <p:nvPr/>
        </p:nvSpPr>
        <p:spPr>
          <a:xfrm>
            <a:off x="698485" y="2205892"/>
            <a:ext cx="2874183" cy="1025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19" name="Inhaltsplatzhalter 4"/>
          <p:cNvSpPr txBox="1"/>
          <p:nvPr/>
        </p:nvSpPr>
        <p:spPr>
          <a:xfrm>
            <a:off x="698485" y="3869553"/>
            <a:ext cx="2874183" cy="1025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20" name="Inhaltsplatzhalter 4"/>
          <p:cNvSpPr txBox="1"/>
          <p:nvPr/>
        </p:nvSpPr>
        <p:spPr>
          <a:xfrm>
            <a:off x="8606632" y="2205892"/>
            <a:ext cx="2874183" cy="1025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8606632" y="3869553"/>
            <a:ext cx="2874183" cy="1025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n-lt"/>
              </a:rPr>
              <a:t>添加标题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</a:rPr>
            </a:b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  <a:sym typeface="+mn-ea"/>
            </a:endParaRPr>
          </a:p>
        </p:txBody>
      </p:sp>
      <p:grpSp>
        <p:nvGrpSpPr>
          <p:cNvPr id="22" name="Group 55"/>
          <p:cNvGrpSpPr/>
          <p:nvPr/>
        </p:nvGrpSpPr>
        <p:grpSpPr>
          <a:xfrm>
            <a:off x="3118643" y="1293522"/>
            <a:ext cx="1744663" cy="754063"/>
            <a:chOff x="3118643" y="1866927"/>
            <a:chExt cx="1744663" cy="754063"/>
          </a:xfrm>
          <a:solidFill>
            <a:srgbClr val="786DCE"/>
          </a:solidFill>
        </p:grpSpPr>
        <p:sp>
          <p:nvSpPr>
            <p:cNvPr id="23" name="Freeform 29"/>
            <p:cNvSpPr/>
            <p:nvPr/>
          </p:nvSpPr>
          <p:spPr bwMode="auto">
            <a:xfrm flipV="1">
              <a:off x="3118643" y="1866927"/>
              <a:ext cx="1744663" cy="754063"/>
            </a:xfrm>
            <a:custGeom>
              <a:gdLst>
                <a:gd name="T0" fmla="*/ 994 w 1099"/>
                <a:gd name="T1" fmla="*/ 157 h 475"/>
                <a:gd name="T2" fmla="*/ 0 w 1099"/>
                <a:gd name="T3" fmla="*/ 157 h 475"/>
                <a:gd name="T4" fmla="*/ 0 w 1099"/>
                <a:gd name="T5" fmla="*/ 475 h 475"/>
                <a:gd name="T6" fmla="*/ 1099 w 1099"/>
                <a:gd name="T7" fmla="*/ 475 h 475"/>
                <a:gd name="T8" fmla="*/ 1099 w 1099"/>
                <a:gd name="T9" fmla="*/ 166 h 475"/>
                <a:gd name="T10" fmla="*/ 1099 w 1099"/>
                <a:gd name="T11" fmla="*/ 157 h 475"/>
                <a:gd name="T12" fmla="*/ 1099 w 1099"/>
                <a:gd name="T13" fmla="*/ 0 h 475"/>
                <a:gd name="T14" fmla="*/ 994 w 1099"/>
                <a:gd name="T15" fmla="*/ 157 h 4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9" h="475">
                  <a:moveTo>
                    <a:pt x="994" y="157"/>
                  </a:moveTo>
                  <a:lnTo>
                    <a:pt x="0" y="157"/>
                  </a:lnTo>
                  <a:lnTo>
                    <a:pt x="0" y="475"/>
                  </a:lnTo>
                  <a:lnTo>
                    <a:pt x="1099" y="475"/>
                  </a:lnTo>
                  <a:lnTo>
                    <a:pt x="1099" y="166"/>
                  </a:lnTo>
                  <a:lnTo>
                    <a:pt x="1099" y="157"/>
                  </a:lnTo>
                  <a:lnTo>
                    <a:pt x="1099" y="0"/>
                  </a:lnTo>
                  <a:lnTo>
                    <a:pt x="99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4" name="Inhaltsplatzhalter 4"/>
            <p:cNvSpPr txBox="1"/>
            <p:nvPr/>
          </p:nvSpPr>
          <p:spPr>
            <a:xfrm>
              <a:off x="3530681" y="1891622"/>
              <a:ext cx="885242" cy="430887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j-ea"/>
                  <a:cs typeface="+mn-lt"/>
                </a:rPr>
                <a:t>40%</a:t>
              </a:r>
            </a:p>
          </p:txBody>
        </p:sp>
      </p:grpSp>
      <p:grpSp>
        <p:nvGrpSpPr>
          <p:cNvPr id="25" name="Group 58"/>
          <p:cNvGrpSpPr/>
          <p:nvPr/>
        </p:nvGrpSpPr>
        <p:grpSpPr>
          <a:xfrm>
            <a:off x="3118643" y="5048188"/>
            <a:ext cx="1744663" cy="758825"/>
            <a:chOff x="3118643" y="5621593"/>
            <a:chExt cx="1744663" cy="758825"/>
          </a:xfrm>
          <a:solidFill>
            <a:srgbClr val="786DCE"/>
          </a:solidFill>
        </p:grpSpPr>
        <p:sp>
          <p:nvSpPr>
            <p:cNvPr id="26" name="Freeform 33"/>
            <p:cNvSpPr/>
            <p:nvPr/>
          </p:nvSpPr>
          <p:spPr bwMode="auto">
            <a:xfrm>
              <a:off x="3118643" y="5621593"/>
              <a:ext cx="1744663" cy="758825"/>
            </a:xfrm>
            <a:custGeom>
              <a:gdLst>
                <a:gd name="T0" fmla="*/ 994 w 1099"/>
                <a:gd name="T1" fmla="*/ 157 h 478"/>
                <a:gd name="T2" fmla="*/ 0 w 1099"/>
                <a:gd name="T3" fmla="*/ 157 h 478"/>
                <a:gd name="T4" fmla="*/ 0 w 1099"/>
                <a:gd name="T5" fmla="*/ 478 h 478"/>
                <a:gd name="T6" fmla="*/ 1099 w 1099"/>
                <a:gd name="T7" fmla="*/ 478 h 478"/>
                <a:gd name="T8" fmla="*/ 1099 w 1099"/>
                <a:gd name="T9" fmla="*/ 166 h 478"/>
                <a:gd name="T10" fmla="*/ 1099 w 1099"/>
                <a:gd name="T11" fmla="*/ 157 h 478"/>
                <a:gd name="T12" fmla="*/ 1099 w 1099"/>
                <a:gd name="T13" fmla="*/ 0 h 478"/>
                <a:gd name="T14" fmla="*/ 994 w 1099"/>
                <a:gd name="T15" fmla="*/ 157 h 4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9" h="478">
                  <a:moveTo>
                    <a:pt x="994" y="157"/>
                  </a:moveTo>
                  <a:lnTo>
                    <a:pt x="0" y="157"/>
                  </a:lnTo>
                  <a:lnTo>
                    <a:pt x="0" y="478"/>
                  </a:lnTo>
                  <a:lnTo>
                    <a:pt x="1099" y="478"/>
                  </a:lnTo>
                  <a:lnTo>
                    <a:pt x="1099" y="166"/>
                  </a:lnTo>
                  <a:lnTo>
                    <a:pt x="1099" y="157"/>
                  </a:lnTo>
                  <a:lnTo>
                    <a:pt x="1099" y="0"/>
                  </a:lnTo>
                  <a:lnTo>
                    <a:pt x="99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7" name="Inhaltsplatzhalter 4"/>
            <p:cNvSpPr txBox="1"/>
            <p:nvPr/>
          </p:nvSpPr>
          <p:spPr>
            <a:xfrm>
              <a:off x="3530681" y="5903875"/>
              <a:ext cx="885242" cy="430887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j-ea"/>
                  <a:cs typeface="+mn-lt"/>
                </a:rPr>
                <a:t>50%</a:t>
              </a:r>
            </a:p>
          </p:txBody>
        </p:sp>
      </p:grpSp>
      <p:grpSp>
        <p:nvGrpSpPr>
          <p:cNvPr id="28" name="Group 56"/>
          <p:cNvGrpSpPr/>
          <p:nvPr/>
        </p:nvGrpSpPr>
        <p:grpSpPr>
          <a:xfrm>
            <a:off x="7311232" y="1293522"/>
            <a:ext cx="1746250" cy="754063"/>
            <a:chOff x="7311232" y="1866927"/>
            <a:chExt cx="1746250" cy="754063"/>
          </a:xfrm>
          <a:solidFill>
            <a:srgbClr val="786DCE"/>
          </a:solidFill>
        </p:grpSpPr>
        <p:sp>
          <p:nvSpPr>
            <p:cNvPr id="29" name="Freeform 31"/>
            <p:cNvSpPr/>
            <p:nvPr/>
          </p:nvSpPr>
          <p:spPr bwMode="auto">
            <a:xfrm flipH="1" flipV="1">
              <a:off x="7311232" y="1866927"/>
              <a:ext cx="1746250" cy="754063"/>
            </a:xfrm>
            <a:custGeom>
              <a:gdLst>
                <a:gd name="T0" fmla="*/ 995 w 1100"/>
                <a:gd name="T1" fmla="*/ 157 h 475"/>
                <a:gd name="T2" fmla="*/ 0 w 1100"/>
                <a:gd name="T3" fmla="*/ 157 h 475"/>
                <a:gd name="T4" fmla="*/ 0 w 1100"/>
                <a:gd name="T5" fmla="*/ 475 h 475"/>
                <a:gd name="T6" fmla="*/ 1100 w 1100"/>
                <a:gd name="T7" fmla="*/ 475 h 475"/>
                <a:gd name="T8" fmla="*/ 1100 w 1100"/>
                <a:gd name="T9" fmla="*/ 166 h 475"/>
                <a:gd name="T10" fmla="*/ 1100 w 1100"/>
                <a:gd name="T11" fmla="*/ 157 h 475"/>
                <a:gd name="T12" fmla="*/ 1100 w 1100"/>
                <a:gd name="T13" fmla="*/ 0 h 475"/>
                <a:gd name="T14" fmla="*/ 995 w 1100"/>
                <a:gd name="T15" fmla="*/ 157 h 4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0" h="475">
                  <a:moveTo>
                    <a:pt x="995" y="157"/>
                  </a:moveTo>
                  <a:lnTo>
                    <a:pt x="0" y="157"/>
                  </a:lnTo>
                  <a:lnTo>
                    <a:pt x="0" y="475"/>
                  </a:lnTo>
                  <a:lnTo>
                    <a:pt x="1100" y="475"/>
                  </a:lnTo>
                  <a:lnTo>
                    <a:pt x="1100" y="166"/>
                  </a:lnTo>
                  <a:lnTo>
                    <a:pt x="1100" y="157"/>
                  </a:lnTo>
                  <a:lnTo>
                    <a:pt x="1100" y="0"/>
                  </a:lnTo>
                  <a:lnTo>
                    <a:pt x="99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7728745" y="1891622"/>
              <a:ext cx="885242" cy="430887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j-ea"/>
                  <a:cs typeface="+mn-lt"/>
                </a:rPr>
                <a:t>60%</a:t>
              </a:r>
            </a:p>
          </p:txBody>
        </p:sp>
      </p:grpSp>
      <p:grpSp>
        <p:nvGrpSpPr>
          <p:cNvPr id="31" name="Group 57"/>
          <p:cNvGrpSpPr/>
          <p:nvPr/>
        </p:nvGrpSpPr>
        <p:grpSpPr>
          <a:xfrm>
            <a:off x="7311232" y="5048188"/>
            <a:ext cx="1746250" cy="758825"/>
            <a:chOff x="7311232" y="5621593"/>
            <a:chExt cx="1746250" cy="758825"/>
          </a:xfrm>
          <a:solidFill>
            <a:srgbClr val="786DCE"/>
          </a:solidFill>
        </p:grpSpPr>
        <p:sp>
          <p:nvSpPr>
            <p:cNvPr id="32" name="Freeform 35"/>
            <p:cNvSpPr/>
            <p:nvPr/>
          </p:nvSpPr>
          <p:spPr bwMode="auto">
            <a:xfrm flipH="1">
              <a:off x="7311232" y="5621593"/>
              <a:ext cx="1746250" cy="758825"/>
            </a:xfrm>
            <a:custGeom>
              <a:gdLst>
                <a:gd name="T0" fmla="*/ 995 w 1100"/>
                <a:gd name="T1" fmla="*/ 157 h 478"/>
                <a:gd name="T2" fmla="*/ 0 w 1100"/>
                <a:gd name="T3" fmla="*/ 157 h 478"/>
                <a:gd name="T4" fmla="*/ 0 w 1100"/>
                <a:gd name="T5" fmla="*/ 478 h 478"/>
                <a:gd name="T6" fmla="*/ 1100 w 1100"/>
                <a:gd name="T7" fmla="*/ 478 h 478"/>
                <a:gd name="T8" fmla="*/ 1100 w 1100"/>
                <a:gd name="T9" fmla="*/ 166 h 478"/>
                <a:gd name="T10" fmla="*/ 1100 w 1100"/>
                <a:gd name="T11" fmla="*/ 157 h 478"/>
                <a:gd name="T12" fmla="*/ 1100 w 1100"/>
                <a:gd name="T13" fmla="*/ 0 h 478"/>
                <a:gd name="T14" fmla="*/ 995 w 1100"/>
                <a:gd name="T15" fmla="*/ 157 h 4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0" h="478">
                  <a:moveTo>
                    <a:pt x="995" y="157"/>
                  </a:moveTo>
                  <a:lnTo>
                    <a:pt x="0" y="157"/>
                  </a:lnTo>
                  <a:lnTo>
                    <a:pt x="0" y="478"/>
                  </a:lnTo>
                  <a:lnTo>
                    <a:pt x="1100" y="478"/>
                  </a:lnTo>
                  <a:lnTo>
                    <a:pt x="1100" y="166"/>
                  </a:lnTo>
                  <a:lnTo>
                    <a:pt x="1100" y="157"/>
                  </a:lnTo>
                  <a:lnTo>
                    <a:pt x="1100" y="0"/>
                  </a:lnTo>
                  <a:lnTo>
                    <a:pt x="99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33" name="Inhaltsplatzhalter 4"/>
            <p:cNvSpPr txBox="1"/>
            <p:nvPr/>
          </p:nvSpPr>
          <p:spPr>
            <a:xfrm>
              <a:off x="7728745" y="5903875"/>
              <a:ext cx="885242" cy="430887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ea typeface="+mj-ea"/>
                  <a:cs typeface="+mn-lt"/>
                </a:rPr>
                <a:t>70%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07669" y="1650228"/>
            <a:ext cx="3776663" cy="3776663"/>
            <a:chOff x="4214019" y="1995033"/>
            <a:chExt cx="3776663" cy="3776663"/>
          </a:xfrm>
        </p:grpSpPr>
        <p:sp>
          <p:nvSpPr>
            <p:cNvPr id="35" name="Freeform 21"/>
            <p:cNvSpPr/>
            <p:nvPr/>
          </p:nvSpPr>
          <p:spPr bwMode="auto">
            <a:xfrm>
              <a:off x="4214019" y="1995033"/>
              <a:ext cx="2216150" cy="1890713"/>
            </a:xfrm>
            <a:custGeom>
              <a:gdLst>
                <a:gd name="T0" fmla="*/ 385 w 452"/>
                <a:gd name="T1" fmla="*/ 0 h 386"/>
                <a:gd name="T2" fmla="*/ 385 w 452"/>
                <a:gd name="T3" fmla="*/ 0 h 386"/>
                <a:gd name="T4" fmla="*/ 385 w 452"/>
                <a:gd name="T5" fmla="*/ 0 h 386"/>
                <a:gd name="T6" fmla="*/ 0 w 452"/>
                <a:gd name="T7" fmla="*/ 386 h 386"/>
                <a:gd name="T8" fmla="*/ 64 w 452"/>
                <a:gd name="T9" fmla="*/ 319 h 386"/>
                <a:gd name="T10" fmla="*/ 128 w 452"/>
                <a:gd name="T11" fmla="*/ 386 h 386"/>
                <a:gd name="T12" fmla="*/ 385 w 452"/>
                <a:gd name="T13" fmla="*/ 129 h 386"/>
                <a:gd name="T14" fmla="*/ 385 w 452"/>
                <a:gd name="T15" fmla="*/ 129 h 386"/>
                <a:gd name="T16" fmla="*/ 452 w 452"/>
                <a:gd name="T17" fmla="*/ 65 h 386"/>
                <a:gd name="T18" fmla="*/ 385 w 452"/>
                <a:gd name="T19" fmla="*/ 0 h 386"/>
                <a:gd name="T20" fmla="*/ 385 w 452"/>
                <a:gd name="T21" fmla="*/ 0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2" h="386">
                  <a:moveTo>
                    <a:pt x="385" y="0"/>
                  </a:move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173" y="0"/>
                    <a:pt x="0" y="173"/>
                    <a:pt x="0" y="386"/>
                  </a:cubicBezTo>
                  <a:cubicBezTo>
                    <a:pt x="64" y="319"/>
                    <a:pt x="64" y="319"/>
                    <a:pt x="64" y="319"/>
                  </a:cubicBezTo>
                  <a:cubicBezTo>
                    <a:pt x="128" y="386"/>
                    <a:pt x="128" y="386"/>
                    <a:pt x="128" y="386"/>
                  </a:cubicBezTo>
                  <a:cubicBezTo>
                    <a:pt x="128" y="244"/>
                    <a:pt x="243" y="129"/>
                    <a:pt x="385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85" y="0"/>
                    <a:pt x="385" y="0"/>
                    <a:pt x="385" y="0"/>
                  </a:cubicBezTo>
                  <a:close/>
                </a:path>
              </a:pathLst>
            </a:custGeom>
            <a:solidFill>
              <a:srgbClr val="FB8C8E"/>
            </a:solidFill>
            <a:ln w="28575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4214019" y="3557133"/>
              <a:ext cx="1887538" cy="2214563"/>
            </a:xfrm>
            <a:custGeom>
              <a:gdLst>
                <a:gd name="T0" fmla="*/ 0 w 385"/>
                <a:gd name="T1" fmla="*/ 67 h 452"/>
                <a:gd name="T2" fmla="*/ 0 w 385"/>
                <a:gd name="T3" fmla="*/ 67 h 452"/>
                <a:gd name="T4" fmla="*/ 0 w 385"/>
                <a:gd name="T5" fmla="*/ 67 h 452"/>
                <a:gd name="T6" fmla="*/ 385 w 385"/>
                <a:gd name="T7" fmla="*/ 452 h 452"/>
                <a:gd name="T8" fmla="*/ 318 w 385"/>
                <a:gd name="T9" fmla="*/ 388 h 452"/>
                <a:gd name="T10" fmla="*/ 385 w 385"/>
                <a:gd name="T11" fmla="*/ 324 h 452"/>
                <a:gd name="T12" fmla="*/ 128 w 385"/>
                <a:gd name="T13" fmla="*/ 67 h 452"/>
                <a:gd name="T14" fmla="*/ 128 w 385"/>
                <a:gd name="T15" fmla="*/ 67 h 452"/>
                <a:gd name="T16" fmla="*/ 64 w 385"/>
                <a:gd name="T17" fmla="*/ 0 h 452"/>
                <a:gd name="T18" fmla="*/ 0 w 385"/>
                <a:gd name="T19" fmla="*/ 67 h 452"/>
                <a:gd name="T20" fmla="*/ 0 w 385"/>
                <a:gd name="T21" fmla="*/ 67 h 4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452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279"/>
                    <a:pt x="173" y="452"/>
                    <a:pt x="385" y="452"/>
                  </a:cubicBezTo>
                  <a:cubicBezTo>
                    <a:pt x="318" y="388"/>
                    <a:pt x="318" y="388"/>
                    <a:pt x="318" y="388"/>
                  </a:cubicBezTo>
                  <a:cubicBezTo>
                    <a:pt x="385" y="324"/>
                    <a:pt x="385" y="324"/>
                    <a:pt x="385" y="324"/>
                  </a:cubicBezTo>
                  <a:cubicBezTo>
                    <a:pt x="243" y="324"/>
                    <a:pt x="128" y="208"/>
                    <a:pt x="128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lose/>
                </a:path>
              </a:pathLst>
            </a:custGeom>
            <a:solidFill>
              <a:srgbClr val="AA79B5"/>
            </a:solidFill>
            <a:ln w="28575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5772944" y="3885745"/>
              <a:ext cx="2217738" cy="1885950"/>
            </a:xfrm>
            <a:custGeom>
              <a:gdLst>
                <a:gd name="T0" fmla="*/ 67 w 452"/>
                <a:gd name="T1" fmla="*/ 385 h 385"/>
                <a:gd name="T2" fmla="*/ 67 w 452"/>
                <a:gd name="T3" fmla="*/ 385 h 385"/>
                <a:gd name="T4" fmla="*/ 67 w 452"/>
                <a:gd name="T5" fmla="*/ 385 h 385"/>
                <a:gd name="T6" fmla="*/ 452 w 452"/>
                <a:gd name="T7" fmla="*/ 0 h 385"/>
                <a:gd name="T8" fmla="*/ 388 w 452"/>
                <a:gd name="T9" fmla="*/ 67 h 385"/>
                <a:gd name="T10" fmla="*/ 324 w 452"/>
                <a:gd name="T11" fmla="*/ 0 h 385"/>
                <a:gd name="T12" fmla="*/ 67 w 452"/>
                <a:gd name="T13" fmla="*/ 257 h 385"/>
                <a:gd name="T14" fmla="*/ 67 w 452"/>
                <a:gd name="T15" fmla="*/ 257 h 385"/>
                <a:gd name="T16" fmla="*/ 0 w 452"/>
                <a:gd name="T17" fmla="*/ 321 h 385"/>
                <a:gd name="T18" fmla="*/ 67 w 452"/>
                <a:gd name="T19" fmla="*/ 385 h 385"/>
                <a:gd name="T20" fmla="*/ 67 w 452"/>
                <a:gd name="T21" fmla="*/ 385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2" h="385">
                  <a:moveTo>
                    <a:pt x="67" y="385"/>
                  </a:moveTo>
                  <a:cubicBezTo>
                    <a:pt x="67" y="385"/>
                    <a:pt x="67" y="385"/>
                    <a:pt x="67" y="385"/>
                  </a:cubicBezTo>
                  <a:cubicBezTo>
                    <a:pt x="67" y="385"/>
                    <a:pt x="67" y="385"/>
                    <a:pt x="67" y="385"/>
                  </a:cubicBezTo>
                  <a:cubicBezTo>
                    <a:pt x="280" y="385"/>
                    <a:pt x="452" y="212"/>
                    <a:pt x="452" y="0"/>
                  </a:cubicBezTo>
                  <a:cubicBezTo>
                    <a:pt x="388" y="67"/>
                    <a:pt x="388" y="67"/>
                    <a:pt x="388" y="67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4" y="141"/>
                    <a:pt x="209" y="257"/>
                    <a:pt x="67" y="257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67" y="385"/>
                    <a:pt x="67" y="385"/>
                    <a:pt x="67" y="385"/>
                  </a:cubicBezTo>
                  <a:cubicBezTo>
                    <a:pt x="67" y="385"/>
                    <a:pt x="67" y="385"/>
                    <a:pt x="67" y="385"/>
                  </a:cubicBezTo>
                  <a:close/>
                </a:path>
              </a:pathLst>
            </a:custGeom>
            <a:solidFill>
              <a:srgbClr val="FB8C8E"/>
            </a:solidFill>
            <a:ln w="28575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6101557" y="1995033"/>
              <a:ext cx="1889125" cy="2219325"/>
            </a:xfrm>
            <a:custGeom>
              <a:gdLst>
                <a:gd name="T0" fmla="*/ 385 w 385"/>
                <a:gd name="T1" fmla="*/ 386 h 453"/>
                <a:gd name="T2" fmla="*/ 385 w 385"/>
                <a:gd name="T3" fmla="*/ 386 h 453"/>
                <a:gd name="T4" fmla="*/ 385 w 385"/>
                <a:gd name="T5" fmla="*/ 386 h 453"/>
                <a:gd name="T6" fmla="*/ 0 w 385"/>
                <a:gd name="T7" fmla="*/ 0 h 453"/>
                <a:gd name="T8" fmla="*/ 67 w 385"/>
                <a:gd name="T9" fmla="*/ 65 h 453"/>
                <a:gd name="T10" fmla="*/ 0 w 385"/>
                <a:gd name="T11" fmla="*/ 129 h 453"/>
                <a:gd name="T12" fmla="*/ 257 w 385"/>
                <a:gd name="T13" fmla="*/ 386 h 453"/>
                <a:gd name="T14" fmla="*/ 257 w 385"/>
                <a:gd name="T15" fmla="*/ 386 h 453"/>
                <a:gd name="T16" fmla="*/ 321 w 385"/>
                <a:gd name="T17" fmla="*/ 453 h 453"/>
                <a:gd name="T18" fmla="*/ 385 w 385"/>
                <a:gd name="T19" fmla="*/ 386 h 453"/>
                <a:gd name="T20" fmla="*/ 385 w 385"/>
                <a:gd name="T21" fmla="*/ 386 h 4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452">
                  <a:moveTo>
                    <a:pt x="385" y="386"/>
                  </a:moveTo>
                  <a:cubicBezTo>
                    <a:pt x="385" y="386"/>
                    <a:pt x="385" y="386"/>
                    <a:pt x="385" y="386"/>
                  </a:cubicBezTo>
                  <a:cubicBezTo>
                    <a:pt x="385" y="386"/>
                    <a:pt x="385" y="386"/>
                    <a:pt x="385" y="386"/>
                  </a:cubicBezTo>
                  <a:cubicBezTo>
                    <a:pt x="385" y="173"/>
                    <a:pt x="213" y="0"/>
                    <a:pt x="0" y="0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42" y="129"/>
                    <a:pt x="257" y="244"/>
                    <a:pt x="257" y="386"/>
                  </a:cubicBezTo>
                  <a:cubicBezTo>
                    <a:pt x="257" y="386"/>
                    <a:pt x="257" y="386"/>
                    <a:pt x="257" y="386"/>
                  </a:cubicBezTo>
                  <a:cubicBezTo>
                    <a:pt x="321" y="453"/>
                    <a:pt x="321" y="453"/>
                    <a:pt x="321" y="453"/>
                  </a:cubicBezTo>
                  <a:cubicBezTo>
                    <a:pt x="385" y="386"/>
                    <a:pt x="385" y="386"/>
                    <a:pt x="385" y="386"/>
                  </a:cubicBezTo>
                  <a:cubicBezTo>
                    <a:pt x="385" y="386"/>
                    <a:pt x="385" y="386"/>
                    <a:pt x="385" y="386"/>
                  </a:cubicBezTo>
                  <a:close/>
                </a:path>
              </a:pathLst>
            </a:custGeom>
            <a:solidFill>
              <a:srgbClr val="AA79B5"/>
            </a:solidFill>
            <a:ln w="28575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lt"/>
              </a:endParaRPr>
            </a:p>
          </p:txBody>
        </p:sp>
        <p:grpSp>
          <p:nvGrpSpPr>
            <p:cNvPr id="43" name="Group 47"/>
            <p:cNvGrpSpPr/>
            <p:nvPr/>
          </p:nvGrpSpPr>
          <p:grpSpPr>
            <a:xfrm>
              <a:off x="4787497" y="2514600"/>
              <a:ext cx="482934" cy="482074"/>
              <a:chOff x="10996613" y="1925638"/>
              <a:chExt cx="534987" cy="534988"/>
            </a:xfrm>
            <a:solidFill>
              <a:schemeClr val="bg1"/>
            </a:solidFill>
          </p:grpSpPr>
          <p:sp>
            <p:nvSpPr>
              <p:cNvPr id="49" name="Freeform 6"/>
              <p:cNvSpPr>
                <a:spLocks noEditPoints="1"/>
              </p:cNvSpPr>
              <p:nvPr/>
            </p:nvSpPr>
            <p:spPr bwMode="auto">
              <a:xfrm>
                <a:off x="10996613" y="1925638"/>
                <a:ext cx="534987" cy="534988"/>
              </a:xfrm>
              <a:custGeom>
                <a:gdLst>
                  <a:gd name="T0" fmla="*/ 1446 w 3370"/>
                  <a:gd name="T1" fmla="*/ 543 h 3371"/>
                  <a:gd name="T2" fmla="*/ 1099 w 3370"/>
                  <a:gd name="T3" fmla="*/ 703 h 3371"/>
                  <a:gd name="T4" fmla="*/ 750 w 3370"/>
                  <a:gd name="T5" fmla="*/ 523 h 3371"/>
                  <a:gd name="T6" fmla="*/ 518 w 3370"/>
                  <a:gd name="T7" fmla="*/ 737 h 3371"/>
                  <a:gd name="T8" fmla="*/ 710 w 3370"/>
                  <a:gd name="T9" fmla="*/ 1069 h 3371"/>
                  <a:gd name="T10" fmla="*/ 568 w 3370"/>
                  <a:gd name="T11" fmla="*/ 1428 h 3371"/>
                  <a:gd name="T12" fmla="*/ 192 w 3370"/>
                  <a:gd name="T13" fmla="*/ 1536 h 3371"/>
                  <a:gd name="T14" fmla="*/ 524 w 3370"/>
                  <a:gd name="T15" fmla="*/ 1916 h 3371"/>
                  <a:gd name="T16" fmla="*/ 665 w 3370"/>
                  <a:gd name="T17" fmla="*/ 2204 h 3371"/>
                  <a:gd name="T18" fmla="*/ 526 w 3370"/>
                  <a:gd name="T19" fmla="*/ 2621 h 3371"/>
                  <a:gd name="T20" fmla="*/ 749 w 3370"/>
                  <a:gd name="T21" fmla="*/ 2861 h 3371"/>
                  <a:gd name="T22" fmla="*/ 1044 w 3370"/>
                  <a:gd name="T23" fmla="*/ 2666 h 3371"/>
                  <a:gd name="T24" fmla="*/ 1325 w 3370"/>
                  <a:gd name="T25" fmla="*/ 2773 h 3371"/>
                  <a:gd name="T26" fmla="*/ 1519 w 3370"/>
                  <a:gd name="T27" fmla="*/ 3167 h 3371"/>
                  <a:gd name="T28" fmla="*/ 1851 w 3370"/>
                  <a:gd name="T29" fmla="*/ 3167 h 3371"/>
                  <a:gd name="T30" fmla="*/ 2048 w 3370"/>
                  <a:gd name="T31" fmla="*/ 2773 h 3371"/>
                  <a:gd name="T32" fmla="*/ 2351 w 3370"/>
                  <a:gd name="T33" fmla="*/ 2666 h 3371"/>
                  <a:gd name="T34" fmla="*/ 2631 w 3370"/>
                  <a:gd name="T35" fmla="*/ 2854 h 3371"/>
                  <a:gd name="T36" fmla="*/ 2676 w 3370"/>
                  <a:gd name="T37" fmla="*/ 2370 h 3371"/>
                  <a:gd name="T38" fmla="*/ 2743 w 3370"/>
                  <a:gd name="T39" fmla="*/ 2123 h 3371"/>
                  <a:gd name="T40" fmla="*/ 2870 w 3370"/>
                  <a:gd name="T41" fmla="*/ 1902 h 3371"/>
                  <a:gd name="T42" fmla="*/ 3181 w 3370"/>
                  <a:gd name="T43" fmla="*/ 1529 h 3371"/>
                  <a:gd name="T44" fmla="*/ 2803 w 3370"/>
                  <a:gd name="T45" fmla="*/ 1421 h 3371"/>
                  <a:gd name="T46" fmla="*/ 2659 w 3370"/>
                  <a:gd name="T47" fmla="*/ 1063 h 3371"/>
                  <a:gd name="T48" fmla="*/ 2849 w 3370"/>
                  <a:gd name="T49" fmla="*/ 732 h 3371"/>
                  <a:gd name="T50" fmla="*/ 2618 w 3370"/>
                  <a:gd name="T51" fmla="*/ 519 h 3371"/>
                  <a:gd name="T52" fmla="*/ 2268 w 3370"/>
                  <a:gd name="T53" fmla="*/ 700 h 3371"/>
                  <a:gd name="T54" fmla="*/ 1913 w 3370"/>
                  <a:gd name="T55" fmla="*/ 540 h 3371"/>
                  <a:gd name="T56" fmla="*/ 1532 w 3370"/>
                  <a:gd name="T57" fmla="*/ 189 h 3371"/>
                  <a:gd name="T58" fmla="*/ 1973 w 3370"/>
                  <a:gd name="T59" fmla="*/ 60 h 3371"/>
                  <a:gd name="T60" fmla="*/ 2233 w 3370"/>
                  <a:gd name="T61" fmla="*/ 468 h 3371"/>
                  <a:gd name="T62" fmla="*/ 2659 w 3370"/>
                  <a:gd name="T63" fmla="*/ 331 h 3371"/>
                  <a:gd name="T64" fmla="*/ 3022 w 3370"/>
                  <a:gd name="T65" fmla="*/ 652 h 3371"/>
                  <a:gd name="T66" fmla="*/ 3005 w 3370"/>
                  <a:gd name="T67" fmla="*/ 868 h 3371"/>
                  <a:gd name="T68" fmla="*/ 3260 w 3370"/>
                  <a:gd name="T69" fmla="*/ 1353 h 3371"/>
                  <a:gd name="T70" fmla="*/ 3370 w 3370"/>
                  <a:gd name="T71" fmla="*/ 1537 h 3371"/>
                  <a:gd name="T72" fmla="*/ 3286 w 3370"/>
                  <a:gd name="T73" fmla="*/ 2001 h 3371"/>
                  <a:gd name="T74" fmla="*/ 2865 w 3370"/>
                  <a:gd name="T75" fmla="*/ 2309 h 3371"/>
                  <a:gd name="T76" fmla="*/ 3033 w 3370"/>
                  <a:gd name="T77" fmla="*/ 2690 h 3371"/>
                  <a:gd name="T78" fmla="*/ 2689 w 3370"/>
                  <a:gd name="T79" fmla="*/ 3034 h 3371"/>
                  <a:gd name="T80" fmla="*/ 2309 w 3370"/>
                  <a:gd name="T81" fmla="*/ 2866 h 3371"/>
                  <a:gd name="T82" fmla="*/ 2001 w 3370"/>
                  <a:gd name="T83" fmla="*/ 3287 h 3371"/>
                  <a:gd name="T84" fmla="*/ 1536 w 3370"/>
                  <a:gd name="T85" fmla="*/ 3371 h 3371"/>
                  <a:gd name="T86" fmla="*/ 1352 w 3370"/>
                  <a:gd name="T87" fmla="*/ 3260 h 3371"/>
                  <a:gd name="T88" fmla="*/ 871 w 3370"/>
                  <a:gd name="T89" fmla="*/ 3010 h 3371"/>
                  <a:gd name="T90" fmla="*/ 656 w 3370"/>
                  <a:gd name="T91" fmla="*/ 3026 h 3371"/>
                  <a:gd name="T92" fmla="*/ 335 w 3370"/>
                  <a:gd name="T93" fmla="*/ 2663 h 3371"/>
                  <a:gd name="T94" fmla="*/ 473 w 3370"/>
                  <a:gd name="T95" fmla="*/ 2242 h 3371"/>
                  <a:gd name="T96" fmla="*/ 60 w 3370"/>
                  <a:gd name="T97" fmla="*/ 1988 h 3371"/>
                  <a:gd name="T98" fmla="*/ 3 w 3370"/>
                  <a:gd name="T99" fmla="*/ 1511 h 3371"/>
                  <a:gd name="T100" fmla="*/ 141 w 3370"/>
                  <a:gd name="T101" fmla="*/ 1347 h 3371"/>
                  <a:gd name="T102" fmla="*/ 344 w 3370"/>
                  <a:gd name="T103" fmla="*/ 843 h 3371"/>
                  <a:gd name="T104" fmla="*/ 361 w 3370"/>
                  <a:gd name="T105" fmla="*/ 629 h 3371"/>
                  <a:gd name="T106" fmla="*/ 741 w 3370"/>
                  <a:gd name="T107" fmla="*/ 332 h 3371"/>
                  <a:gd name="T108" fmla="*/ 1206 w 3370"/>
                  <a:gd name="T109" fmla="*/ 440 h 3371"/>
                  <a:gd name="T110" fmla="*/ 1409 w 3370"/>
                  <a:gd name="T111" fmla="*/ 40 h 33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70" h="3370">
                    <a:moveTo>
                      <a:pt x="1532" y="189"/>
                    </a:moveTo>
                    <a:lnTo>
                      <a:pt x="1524" y="192"/>
                    </a:lnTo>
                    <a:lnTo>
                      <a:pt x="1518" y="198"/>
                    </a:lnTo>
                    <a:lnTo>
                      <a:pt x="1513" y="205"/>
                    </a:lnTo>
                    <a:lnTo>
                      <a:pt x="1463" y="503"/>
                    </a:lnTo>
                    <a:lnTo>
                      <a:pt x="1457" y="524"/>
                    </a:lnTo>
                    <a:lnTo>
                      <a:pt x="1446" y="543"/>
                    </a:lnTo>
                    <a:lnTo>
                      <a:pt x="1432" y="558"/>
                    </a:lnTo>
                    <a:lnTo>
                      <a:pt x="1414" y="571"/>
                    </a:lnTo>
                    <a:lnTo>
                      <a:pt x="1394" y="579"/>
                    </a:lnTo>
                    <a:lnTo>
                      <a:pt x="1317" y="602"/>
                    </a:lnTo>
                    <a:lnTo>
                      <a:pt x="1242" y="631"/>
                    </a:lnTo>
                    <a:lnTo>
                      <a:pt x="1169" y="665"/>
                    </a:lnTo>
                    <a:lnTo>
                      <a:pt x="1099" y="703"/>
                    </a:lnTo>
                    <a:lnTo>
                      <a:pt x="1079" y="712"/>
                    </a:lnTo>
                    <a:lnTo>
                      <a:pt x="1058" y="716"/>
                    </a:lnTo>
                    <a:lnTo>
                      <a:pt x="1036" y="715"/>
                    </a:lnTo>
                    <a:lnTo>
                      <a:pt x="1015" y="710"/>
                    </a:lnTo>
                    <a:lnTo>
                      <a:pt x="995" y="699"/>
                    </a:lnTo>
                    <a:lnTo>
                      <a:pt x="753" y="525"/>
                    </a:lnTo>
                    <a:lnTo>
                      <a:pt x="750" y="523"/>
                    </a:lnTo>
                    <a:lnTo>
                      <a:pt x="745" y="522"/>
                    </a:lnTo>
                    <a:lnTo>
                      <a:pt x="741" y="522"/>
                    </a:lnTo>
                    <a:lnTo>
                      <a:pt x="738" y="522"/>
                    </a:lnTo>
                    <a:lnTo>
                      <a:pt x="735" y="523"/>
                    </a:lnTo>
                    <a:lnTo>
                      <a:pt x="732" y="524"/>
                    </a:lnTo>
                    <a:lnTo>
                      <a:pt x="728" y="527"/>
                    </a:lnTo>
                    <a:lnTo>
                      <a:pt x="518" y="737"/>
                    </a:lnTo>
                    <a:lnTo>
                      <a:pt x="514" y="745"/>
                    </a:lnTo>
                    <a:lnTo>
                      <a:pt x="513" y="754"/>
                    </a:lnTo>
                    <a:lnTo>
                      <a:pt x="516" y="762"/>
                    </a:lnTo>
                    <a:lnTo>
                      <a:pt x="691" y="1008"/>
                    </a:lnTo>
                    <a:lnTo>
                      <a:pt x="702" y="1027"/>
                    </a:lnTo>
                    <a:lnTo>
                      <a:pt x="709" y="1048"/>
                    </a:lnTo>
                    <a:lnTo>
                      <a:pt x="710" y="1069"/>
                    </a:lnTo>
                    <a:lnTo>
                      <a:pt x="706" y="1091"/>
                    </a:lnTo>
                    <a:lnTo>
                      <a:pt x="696" y="1111"/>
                    </a:lnTo>
                    <a:lnTo>
                      <a:pt x="658" y="1181"/>
                    </a:lnTo>
                    <a:lnTo>
                      <a:pt x="626" y="1255"/>
                    </a:lnTo>
                    <a:lnTo>
                      <a:pt x="598" y="1329"/>
                    </a:lnTo>
                    <a:lnTo>
                      <a:pt x="576" y="1406"/>
                    </a:lnTo>
                    <a:lnTo>
                      <a:pt x="568" y="1428"/>
                    </a:lnTo>
                    <a:lnTo>
                      <a:pt x="556" y="1445"/>
                    </a:lnTo>
                    <a:lnTo>
                      <a:pt x="540" y="1460"/>
                    </a:lnTo>
                    <a:lnTo>
                      <a:pt x="521" y="1471"/>
                    </a:lnTo>
                    <a:lnTo>
                      <a:pt x="500" y="1477"/>
                    </a:lnTo>
                    <a:lnTo>
                      <a:pt x="206" y="1526"/>
                    </a:lnTo>
                    <a:lnTo>
                      <a:pt x="198" y="1529"/>
                    </a:lnTo>
                    <a:lnTo>
                      <a:pt x="192" y="1536"/>
                    </a:lnTo>
                    <a:lnTo>
                      <a:pt x="190" y="1545"/>
                    </a:lnTo>
                    <a:lnTo>
                      <a:pt x="190" y="1841"/>
                    </a:lnTo>
                    <a:lnTo>
                      <a:pt x="192" y="1850"/>
                    </a:lnTo>
                    <a:lnTo>
                      <a:pt x="198" y="1856"/>
                    </a:lnTo>
                    <a:lnTo>
                      <a:pt x="206" y="1859"/>
                    </a:lnTo>
                    <a:lnTo>
                      <a:pt x="504" y="1910"/>
                    </a:lnTo>
                    <a:lnTo>
                      <a:pt x="524" y="1916"/>
                    </a:lnTo>
                    <a:lnTo>
                      <a:pt x="544" y="1927"/>
                    </a:lnTo>
                    <a:lnTo>
                      <a:pt x="559" y="1942"/>
                    </a:lnTo>
                    <a:lnTo>
                      <a:pt x="571" y="1959"/>
                    </a:lnTo>
                    <a:lnTo>
                      <a:pt x="580" y="1980"/>
                    </a:lnTo>
                    <a:lnTo>
                      <a:pt x="602" y="2057"/>
                    </a:lnTo>
                    <a:lnTo>
                      <a:pt x="631" y="2131"/>
                    </a:lnTo>
                    <a:lnTo>
                      <a:pt x="665" y="2204"/>
                    </a:lnTo>
                    <a:lnTo>
                      <a:pt x="703" y="2274"/>
                    </a:lnTo>
                    <a:lnTo>
                      <a:pt x="713" y="2294"/>
                    </a:lnTo>
                    <a:lnTo>
                      <a:pt x="717" y="2316"/>
                    </a:lnTo>
                    <a:lnTo>
                      <a:pt x="716" y="2337"/>
                    </a:lnTo>
                    <a:lnTo>
                      <a:pt x="710" y="2359"/>
                    </a:lnTo>
                    <a:lnTo>
                      <a:pt x="699" y="2378"/>
                    </a:lnTo>
                    <a:lnTo>
                      <a:pt x="526" y="2621"/>
                    </a:lnTo>
                    <a:lnTo>
                      <a:pt x="523" y="2629"/>
                    </a:lnTo>
                    <a:lnTo>
                      <a:pt x="524" y="2637"/>
                    </a:lnTo>
                    <a:lnTo>
                      <a:pt x="528" y="2646"/>
                    </a:lnTo>
                    <a:lnTo>
                      <a:pt x="738" y="2855"/>
                    </a:lnTo>
                    <a:lnTo>
                      <a:pt x="741" y="2858"/>
                    </a:lnTo>
                    <a:lnTo>
                      <a:pt x="745" y="2860"/>
                    </a:lnTo>
                    <a:lnTo>
                      <a:pt x="749" y="2861"/>
                    </a:lnTo>
                    <a:lnTo>
                      <a:pt x="752" y="2861"/>
                    </a:lnTo>
                    <a:lnTo>
                      <a:pt x="755" y="2861"/>
                    </a:lnTo>
                    <a:lnTo>
                      <a:pt x="759" y="2859"/>
                    </a:lnTo>
                    <a:lnTo>
                      <a:pt x="762" y="2858"/>
                    </a:lnTo>
                    <a:lnTo>
                      <a:pt x="1009" y="2681"/>
                    </a:lnTo>
                    <a:lnTo>
                      <a:pt x="1026" y="2672"/>
                    </a:lnTo>
                    <a:lnTo>
                      <a:pt x="1044" y="2666"/>
                    </a:lnTo>
                    <a:lnTo>
                      <a:pt x="1063" y="2664"/>
                    </a:lnTo>
                    <a:lnTo>
                      <a:pt x="1079" y="2666"/>
                    </a:lnTo>
                    <a:lnTo>
                      <a:pt x="1096" y="2670"/>
                    </a:lnTo>
                    <a:lnTo>
                      <a:pt x="1111" y="2677"/>
                    </a:lnTo>
                    <a:lnTo>
                      <a:pt x="1181" y="2713"/>
                    </a:lnTo>
                    <a:lnTo>
                      <a:pt x="1252" y="2746"/>
                    </a:lnTo>
                    <a:lnTo>
                      <a:pt x="1325" y="2773"/>
                    </a:lnTo>
                    <a:lnTo>
                      <a:pt x="1400" y="2795"/>
                    </a:lnTo>
                    <a:lnTo>
                      <a:pt x="1420" y="2803"/>
                    </a:lnTo>
                    <a:lnTo>
                      <a:pt x="1438" y="2816"/>
                    </a:lnTo>
                    <a:lnTo>
                      <a:pt x="1453" y="2831"/>
                    </a:lnTo>
                    <a:lnTo>
                      <a:pt x="1463" y="2849"/>
                    </a:lnTo>
                    <a:lnTo>
                      <a:pt x="1469" y="2871"/>
                    </a:lnTo>
                    <a:lnTo>
                      <a:pt x="1519" y="3167"/>
                    </a:lnTo>
                    <a:lnTo>
                      <a:pt x="1522" y="3175"/>
                    </a:lnTo>
                    <a:lnTo>
                      <a:pt x="1529" y="3180"/>
                    </a:lnTo>
                    <a:lnTo>
                      <a:pt x="1537" y="3182"/>
                    </a:lnTo>
                    <a:lnTo>
                      <a:pt x="1834" y="3182"/>
                    </a:lnTo>
                    <a:lnTo>
                      <a:pt x="1842" y="3180"/>
                    </a:lnTo>
                    <a:lnTo>
                      <a:pt x="1848" y="3175"/>
                    </a:lnTo>
                    <a:lnTo>
                      <a:pt x="1851" y="3167"/>
                    </a:lnTo>
                    <a:lnTo>
                      <a:pt x="1902" y="2871"/>
                    </a:lnTo>
                    <a:lnTo>
                      <a:pt x="1908" y="2850"/>
                    </a:lnTo>
                    <a:lnTo>
                      <a:pt x="1918" y="2831"/>
                    </a:lnTo>
                    <a:lnTo>
                      <a:pt x="1932" y="2816"/>
                    </a:lnTo>
                    <a:lnTo>
                      <a:pt x="1951" y="2803"/>
                    </a:lnTo>
                    <a:lnTo>
                      <a:pt x="1971" y="2795"/>
                    </a:lnTo>
                    <a:lnTo>
                      <a:pt x="2048" y="2773"/>
                    </a:lnTo>
                    <a:lnTo>
                      <a:pt x="2123" y="2745"/>
                    </a:lnTo>
                    <a:lnTo>
                      <a:pt x="2196" y="2711"/>
                    </a:lnTo>
                    <a:lnTo>
                      <a:pt x="2266" y="2672"/>
                    </a:lnTo>
                    <a:lnTo>
                      <a:pt x="2287" y="2664"/>
                    </a:lnTo>
                    <a:lnTo>
                      <a:pt x="2308" y="2660"/>
                    </a:lnTo>
                    <a:lnTo>
                      <a:pt x="2330" y="2661"/>
                    </a:lnTo>
                    <a:lnTo>
                      <a:pt x="2351" y="2666"/>
                    </a:lnTo>
                    <a:lnTo>
                      <a:pt x="2370" y="2677"/>
                    </a:lnTo>
                    <a:lnTo>
                      <a:pt x="2614" y="2850"/>
                    </a:lnTo>
                    <a:lnTo>
                      <a:pt x="2617" y="2853"/>
                    </a:lnTo>
                    <a:lnTo>
                      <a:pt x="2620" y="2854"/>
                    </a:lnTo>
                    <a:lnTo>
                      <a:pt x="2625" y="2855"/>
                    </a:lnTo>
                    <a:lnTo>
                      <a:pt x="2628" y="2855"/>
                    </a:lnTo>
                    <a:lnTo>
                      <a:pt x="2631" y="2854"/>
                    </a:lnTo>
                    <a:lnTo>
                      <a:pt x="2635" y="2851"/>
                    </a:lnTo>
                    <a:lnTo>
                      <a:pt x="2638" y="2848"/>
                    </a:lnTo>
                    <a:lnTo>
                      <a:pt x="2848" y="2638"/>
                    </a:lnTo>
                    <a:lnTo>
                      <a:pt x="2853" y="2631"/>
                    </a:lnTo>
                    <a:lnTo>
                      <a:pt x="2853" y="2623"/>
                    </a:lnTo>
                    <a:lnTo>
                      <a:pt x="2850" y="2615"/>
                    </a:lnTo>
                    <a:lnTo>
                      <a:pt x="2676" y="2370"/>
                    </a:lnTo>
                    <a:lnTo>
                      <a:pt x="2665" y="2351"/>
                    </a:lnTo>
                    <a:lnTo>
                      <a:pt x="2659" y="2329"/>
                    </a:lnTo>
                    <a:lnTo>
                      <a:pt x="2659" y="2308"/>
                    </a:lnTo>
                    <a:lnTo>
                      <a:pt x="2663" y="2286"/>
                    </a:lnTo>
                    <a:lnTo>
                      <a:pt x="2672" y="2267"/>
                    </a:lnTo>
                    <a:lnTo>
                      <a:pt x="2711" y="2196"/>
                    </a:lnTo>
                    <a:lnTo>
                      <a:pt x="2743" y="2123"/>
                    </a:lnTo>
                    <a:lnTo>
                      <a:pt x="2772" y="2048"/>
                    </a:lnTo>
                    <a:lnTo>
                      <a:pt x="2794" y="1972"/>
                    </a:lnTo>
                    <a:lnTo>
                      <a:pt x="2803" y="1951"/>
                    </a:lnTo>
                    <a:lnTo>
                      <a:pt x="2814" y="1933"/>
                    </a:lnTo>
                    <a:lnTo>
                      <a:pt x="2830" y="1918"/>
                    </a:lnTo>
                    <a:lnTo>
                      <a:pt x="2849" y="1908"/>
                    </a:lnTo>
                    <a:lnTo>
                      <a:pt x="2870" y="1902"/>
                    </a:lnTo>
                    <a:lnTo>
                      <a:pt x="3166" y="1852"/>
                    </a:lnTo>
                    <a:lnTo>
                      <a:pt x="3174" y="1849"/>
                    </a:lnTo>
                    <a:lnTo>
                      <a:pt x="3180" y="1843"/>
                    </a:lnTo>
                    <a:lnTo>
                      <a:pt x="3182" y="1834"/>
                    </a:lnTo>
                    <a:lnTo>
                      <a:pt x="3183" y="1834"/>
                    </a:lnTo>
                    <a:lnTo>
                      <a:pt x="3183" y="1537"/>
                    </a:lnTo>
                    <a:lnTo>
                      <a:pt x="3181" y="1529"/>
                    </a:lnTo>
                    <a:lnTo>
                      <a:pt x="3175" y="1523"/>
                    </a:lnTo>
                    <a:lnTo>
                      <a:pt x="3167" y="1519"/>
                    </a:lnTo>
                    <a:lnTo>
                      <a:pt x="2871" y="1469"/>
                    </a:lnTo>
                    <a:lnTo>
                      <a:pt x="2850" y="1464"/>
                    </a:lnTo>
                    <a:lnTo>
                      <a:pt x="2831" y="1452"/>
                    </a:lnTo>
                    <a:lnTo>
                      <a:pt x="2815" y="1438"/>
                    </a:lnTo>
                    <a:lnTo>
                      <a:pt x="2803" y="1421"/>
                    </a:lnTo>
                    <a:lnTo>
                      <a:pt x="2796" y="1399"/>
                    </a:lnTo>
                    <a:lnTo>
                      <a:pt x="2773" y="1322"/>
                    </a:lnTo>
                    <a:lnTo>
                      <a:pt x="2744" y="1248"/>
                    </a:lnTo>
                    <a:lnTo>
                      <a:pt x="2712" y="1175"/>
                    </a:lnTo>
                    <a:lnTo>
                      <a:pt x="2673" y="1104"/>
                    </a:lnTo>
                    <a:lnTo>
                      <a:pt x="2663" y="1085"/>
                    </a:lnTo>
                    <a:lnTo>
                      <a:pt x="2659" y="1063"/>
                    </a:lnTo>
                    <a:lnTo>
                      <a:pt x="2660" y="1042"/>
                    </a:lnTo>
                    <a:lnTo>
                      <a:pt x="2666" y="1020"/>
                    </a:lnTo>
                    <a:lnTo>
                      <a:pt x="2677" y="1001"/>
                    </a:lnTo>
                    <a:lnTo>
                      <a:pt x="2851" y="757"/>
                    </a:lnTo>
                    <a:lnTo>
                      <a:pt x="2854" y="749"/>
                    </a:lnTo>
                    <a:lnTo>
                      <a:pt x="2853" y="740"/>
                    </a:lnTo>
                    <a:lnTo>
                      <a:pt x="2849" y="732"/>
                    </a:lnTo>
                    <a:lnTo>
                      <a:pt x="2639" y="522"/>
                    </a:lnTo>
                    <a:lnTo>
                      <a:pt x="2635" y="520"/>
                    </a:lnTo>
                    <a:lnTo>
                      <a:pt x="2632" y="518"/>
                    </a:lnTo>
                    <a:lnTo>
                      <a:pt x="2629" y="517"/>
                    </a:lnTo>
                    <a:lnTo>
                      <a:pt x="2626" y="517"/>
                    </a:lnTo>
                    <a:lnTo>
                      <a:pt x="2622" y="517"/>
                    </a:lnTo>
                    <a:lnTo>
                      <a:pt x="2618" y="519"/>
                    </a:lnTo>
                    <a:lnTo>
                      <a:pt x="2615" y="520"/>
                    </a:lnTo>
                    <a:lnTo>
                      <a:pt x="2372" y="695"/>
                    </a:lnTo>
                    <a:lnTo>
                      <a:pt x="2352" y="706"/>
                    </a:lnTo>
                    <a:lnTo>
                      <a:pt x="2332" y="712"/>
                    </a:lnTo>
                    <a:lnTo>
                      <a:pt x="2310" y="713"/>
                    </a:lnTo>
                    <a:lnTo>
                      <a:pt x="2289" y="709"/>
                    </a:lnTo>
                    <a:lnTo>
                      <a:pt x="2268" y="700"/>
                    </a:lnTo>
                    <a:lnTo>
                      <a:pt x="2196" y="661"/>
                    </a:lnTo>
                    <a:lnTo>
                      <a:pt x="2122" y="627"/>
                    </a:lnTo>
                    <a:lnTo>
                      <a:pt x="2045" y="598"/>
                    </a:lnTo>
                    <a:lnTo>
                      <a:pt x="1966" y="576"/>
                    </a:lnTo>
                    <a:lnTo>
                      <a:pt x="1946" y="567"/>
                    </a:lnTo>
                    <a:lnTo>
                      <a:pt x="1928" y="555"/>
                    </a:lnTo>
                    <a:lnTo>
                      <a:pt x="1913" y="540"/>
                    </a:lnTo>
                    <a:lnTo>
                      <a:pt x="1903" y="520"/>
                    </a:lnTo>
                    <a:lnTo>
                      <a:pt x="1896" y="499"/>
                    </a:lnTo>
                    <a:lnTo>
                      <a:pt x="1847" y="205"/>
                    </a:lnTo>
                    <a:lnTo>
                      <a:pt x="1843" y="198"/>
                    </a:lnTo>
                    <a:lnTo>
                      <a:pt x="1837" y="192"/>
                    </a:lnTo>
                    <a:lnTo>
                      <a:pt x="1829" y="189"/>
                    </a:lnTo>
                    <a:lnTo>
                      <a:pt x="1532" y="189"/>
                    </a:lnTo>
                    <a:close/>
                    <a:moveTo>
                      <a:pt x="1531" y="0"/>
                    </a:moveTo>
                    <a:lnTo>
                      <a:pt x="1827" y="0"/>
                    </a:lnTo>
                    <a:lnTo>
                      <a:pt x="1861" y="3"/>
                    </a:lnTo>
                    <a:lnTo>
                      <a:pt x="1892" y="10"/>
                    </a:lnTo>
                    <a:lnTo>
                      <a:pt x="1922" y="24"/>
                    </a:lnTo>
                    <a:lnTo>
                      <a:pt x="1950" y="40"/>
                    </a:lnTo>
                    <a:lnTo>
                      <a:pt x="1973" y="60"/>
                    </a:lnTo>
                    <a:lnTo>
                      <a:pt x="1995" y="84"/>
                    </a:lnTo>
                    <a:lnTo>
                      <a:pt x="2012" y="112"/>
                    </a:lnTo>
                    <a:lnTo>
                      <a:pt x="2024" y="141"/>
                    </a:lnTo>
                    <a:lnTo>
                      <a:pt x="2033" y="174"/>
                    </a:lnTo>
                    <a:lnTo>
                      <a:pt x="2073" y="408"/>
                    </a:lnTo>
                    <a:lnTo>
                      <a:pt x="2153" y="435"/>
                    </a:lnTo>
                    <a:lnTo>
                      <a:pt x="2233" y="468"/>
                    </a:lnTo>
                    <a:lnTo>
                      <a:pt x="2310" y="506"/>
                    </a:lnTo>
                    <a:lnTo>
                      <a:pt x="2506" y="367"/>
                    </a:lnTo>
                    <a:lnTo>
                      <a:pt x="2533" y="349"/>
                    </a:lnTo>
                    <a:lnTo>
                      <a:pt x="2563" y="338"/>
                    </a:lnTo>
                    <a:lnTo>
                      <a:pt x="2594" y="330"/>
                    </a:lnTo>
                    <a:lnTo>
                      <a:pt x="2627" y="328"/>
                    </a:lnTo>
                    <a:lnTo>
                      <a:pt x="2659" y="331"/>
                    </a:lnTo>
                    <a:lnTo>
                      <a:pt x="2691" y="338"/>
                    </a:lnTo>
                    <a:lnTo>
                      <a:pt x="2721" y="350"/>
                    </a:lnTo>
                    <a:lnTo>
                      <a:pt x="2748" y="368"/>
                    </a:lnTo>
                    <a:lnTo>
                      <a:pt x="2773" y="389"/>
                    </a:lnTo>
                    <a:lnTo>
                      <a:pt x="2983" y="599"/>
                    </a:lnTo>
                    <a:lnTo>
                      <a:pt x="3005" y="624"/>
                    </a:lnTo>
                    <a:lnTo>
                      <a:pt x="3022" y="652"/>
                    </a:lnTo>
                    <a:lnTo>
                      <a:pt x="3034" y="682"/>
                    </a:lnTo>
                    <a:lnTo>
                      <a:pt x="3042" y="713"/>
                    </a:lnTo>
                    <a:lnTo>
                      <a:pt x="3044" y="745"/>
                    </a:lnTo>
                    <a:lnTo>
                      <a:pt x="3042" y="776"/>
                    </a:lnTo>
                    <a:lnTo>
                      <a:pt x="3035" y="808"/>
                    </a:lnTo>
                    <a:lnTo>
                      <a:pt x="3023" y="839"/>
                    </a:lnTo>
                    <a:lnTo>
                      <a:pt x="3005" y="868"/>
                    </a:lnTo>
                    <a:lnTo>
                      <a:pt x="2866" y="1062"/>
                    </a:lnTo>
                    <a:lnTo>
                      <a:pt x="2903" y="1137"/>
                    </a:lnTo>
                    <a:lnTo>
                      <a:pt x="2935" y="1213"/>
                    </a:lnTo>
                    <a:lnTo>
                      <a:pt x="2961" y="1292"/>
                    </a:lnTo>
                    <a:lnTo>
                      <a:pt x="3198" y="1332"/>
                    </a:lnTo>
                    <a:lnTo>
                      <a:pt x="3231" y="1340"/>
                    </a:lnTo>
                    <a:lnTo>
                      <a:pt x="3260" y="1353"/>
                    </a:lnTo>
                    <a:lnTo>
                      <a:pt x="3288" y="1370"/>
                    </a:lnTo>
                    <a:lnTo>
                      <a:pt x="3312" y="1391"/>
                    </a:lnTo>
                    <a:lnTo>
                      <a:pt x="3332" y="1416"/>
                    </a:lnTo>
                    <a:lnTo>
                      <a:pt x="3348" y="1442"/>
                    </a:lnTo>
                    <a:lnTo>
                      <a:pt x="3361" y="1473"/>
                    </a:lnTo>
                    <a:lnTo>
                      <a:pt x="3368" y="1505"/>
                    </a:lnTo>
                    <a:lnTo>
                      <a:pt x="3370" y="1537"/>
                    </a:lnTo>
                    <a:lnTo>
                      <a:pt x="3370" y="1834"/>
                    </a:lnTo>
                    <a:lnTo>
                      <a:pt x="3368" y="1867"/>
                    </a:lnTo>
                    <a:lnTo>
                      <a:pt x="3360" y="1899"/>
                    </a:lnTo>
                    <a:lnTo>
                      <a:pt x="3347" y="1929"/>
                    </a:lnTo>
                    <a:lnTo>
                      <a:pt x="3331" y="1956"/>
                    </a:lnTo>
                    <a:lnTo>
                      <a:pt x="3311" y="1981"/>
                    </a:lnTo>
                    <a:lnTo>
                      <a:pt x="3286" y="2001"/>
                    </a:lnTo>
                    <a:lnTo>
                      <a:pt x="3259" y="2019"/>
                    </a:lnTo>
                    <a:lnTo>
                      <a:pt x="3229" y="2031"/>
                    </a:lnTo>
                    <a:lnTo>
                      <a:pt x="3197" y="2039"/>
                    </a:lnTo>
                    <a:lnTo>
                      <a:pt x="2960" y="2079"/>
                    </a:lnTo>
                    <a:lnTo>
                      <a:pt x="2934" y="2157"/>
                    </a:lnTo>
                    <a:lnTo>
                      <a:pt x="2901" y="2234"/>
                    </a:lnTo>
                    <a:lnTo>
                      <a:pt x="2865" y="2309"/>
                    </a:lnTo>
                    <a:lnTo>
                      <a:pt x="3004" y="2504"/>
                    </a:lnTo>
                    <a:lnTo>
                      <a:pt x="3022" y="2533"/>
                    </a:lnTo>
                    <a:lnTo>
                      <a:pt x="3033" y="2564"/>
                    </a:lnTo>
                    <a:lnTo>
                      <a:pt x="3040" y="2594"/>
                    </a:lnTo>
                    <a:lnTo>
                      <a:pt x="3043" y="2627"/>
                    </a:lnTo>
                    <a:lnTo>
                      <a:pt x="3040" y="2659"/>
                    </a:lnTo>
                    <a:lnTo>
                      <a:pt x="3033" y="2690"/>
                    </a:lnTo>
                    <a:lnTo>
                      <a:pt x="3021" y="2719"/>
                    </a:lnTo>
                    <a:lnTo>
                      <a:pt x="3003" y="2747"/>
                    </a:lnTo>
                    <a:lnTo>
                      <a:pt x="2982" y="2773"/>
                    </a:lnTo>
                    <a:lnTo>
                      <a:pt x="2772" y="2983"/>
                    </a:lnTo>
                    <a:lnTo>
                      <a:pt x="2746" y="3004"/>
                    </a:lnTo>
                    <a:lnTo>
                      <a:pt x="2719" y="3022"/>
                    </a:lnTo>
                    <a:lnTo>
                      <a:pt x="2689" y="3034"/>
                    </a:lnTo>
                    <a:lnTo>
                      <a:pt x="2657" y="3041"/>
                    </a:lnTo>
                    <a:lnTo>
                      <a:pt x="2625" y="3044"/>
                    </a:lnTo>
                    <a:lnTo>
                      <a:pt x="2593" y="3041"/>
                    </a:lnTo>
                    <a:lnTo>
                      <a:pt x="2561" y="3034"/>
                    </a:lnTo>
                    <a:lnTo>
                      <a:pt x="2531" y="3022"/>
                    </a:lnTo>
                    <a:lnTo>
                      <a:pt x="2504" y="3005"/>
                    </a:lnTo>
                    <a:lnTo>
                      <a:pt x="2309" y="2866"/>
                    </a:lnTo>
                    <a:lnTo>
                      <a:pt x="2234" y="2902"/>
                    </a:lnTo>
                    <a:lnTo>
                      <a:pt x="2158" y="2933"/>
                    </a:lnTo>
                    <a:lnTo>
                      <a:pt x="2079" y="2961"/>
                    </a:lnTo>
                    <a:lnTo>
                      <a:pt x="2039" y="3198"/>
                    </a:lnTo>
                    <a:lnTo>
                      <a:pt x="2031" y="3229"/>
                    </a:lnTo>
                    <a:lnTo>
                      <a:pt x="2018" y="3260"/>
                    </a:lnTo>
                    <a:lnTo>
                      <a:pt x="2001" y="3287"/>
                    </a:lnTo>
                    <a:lnTo>
                      <a:pt x="1980" y="3311"/>
                    </a:lnTo>
                    <a:lnTo>
                      <a:pt x="1956" y="3332"/>
                    </a:lnTo>
                    <a:lnTo>
                      <a:pt x="1928" y="3348"/>
                    </a:lnTo>
                    <a:lnTo>
                      <a:pt x="1898" y="3361"/>
                    </a:lnTo>
                    <a:lnTo>
                      <a:pt x="1867" y="3369"/>
                    </a:lnTo>
                    <a:lnTo>
                      <a:pt x="1834" y="3371"/>
                    </a:lnTo>
                    <a:lnTo>
                      <a:pt x="1536" y="3371"/>
                    </a:lnTo>
                    <a:lnTo>
                      <a:pt x="1503" y="3369"/>
                    </a:lnTo>
                    <a:lnTo>
                      <a:pt x="1471" y="3361"/>
                    </a:lnTo>
                    <a:lnTo>
                      <a:pt x="1442" y="3348"/>
                    </a:lnTo>
                    <a:lnTo>
                      <a:pt x="1414" y="3332"/>
                    </a:lnTo>
                    <a:lnTo>
                      <a:pt x="1390" y="3311"/>
                    </a:lnTo>
                    <a:lnTo>
                      <a:pt x="1369" y="3287"/>
                    </a:lnTo>
                    <a:lnTo>
                      <a:pt x="1352" y="3260"/>
                    </a:lnTo>
                    <a:lnTo>
                      <a:pt x="1339" y="3229"/>
                    </a:lnTo>
                    <a:lnTo>
                      <a:pt x="1331" y="3198"/>
                    </a:lnTo>
                    <a:lnTo>
                      <a:pt x="1291" y="2961"/>
                    </a:lnTo>
                    <a:lnTo>
                      <a:pt x="1215" y="2934"/>
                    </a:lnTo>
                    <a:lnTo>
                      <a:pt x="1141" y="2904"/>
                    </a:lnTo>
                    <a:lnTo>
                      <a:pt x="1069" y="2869"/>
                    </a:lnTo>
                    <a:lnTo>
                      <a:pt x="871" y="3010"/>
                    </a:lnTo>
                    <a:lnTo>
                      <a:pt x="844" y="3027"/>
                    </a:lnTo>
                    <a:lnTo>
                      <a:pt x="814" y="3039"/>
                    </a:lnTo>
                    <a:lnTo>
                      <a:pt x="783" y="3046"/>
                    </a:lnTo>
                    <a:lnTo>
                      <a:pt x="751" y="3049"/>
                    </a:lnTo>
                    <a:lnTo>
                      <a:pt x="718" y="3046"/>
                    </a:lnTo>
                    <a:lnTo>
                      <a:pt x="686" y="3039"/>
                    </a:lnTo>
                    <a:lnTo>
                      <a:pt x="656" y="3026"/>
                    </a:lnTo>
                    <a:lnTo>
                      <a:pt x="629" y="3009"/>
                    </a:lnTo>
                    <a:lnTo>
                      <a:pt x="603" y="2988"/>
                    </a:lnTo>
                    <a:lnTo>
                      <a:pt x="394" y="2778"/>
                    </a:lnTo>
                    <a:lnTo>
                      <a:pt x="372" y="2752"/>
                    </a:lnTo>
                    <a:lnTo>
                      <a:pt x="355" y="2724"/>
                    </a:lnTo>
                    <a:lnTo>
                      <a:pt x="343" y="2695"/>
                    </a:lnTo>
                    <a:lnTo>
                      <a:pt x="335" y="2663"/>
                    </a:lnTo>
                    <a:lnTo>
                      <a:pt x="333" y="2631"/>
                    </a:lnTo>
                    <a:lnTo>
                      <a:pt x="335" y="2600"/>
                    </a:lnTo>
                    <a:lnTo>
                      <a:pt x="342" y="2569"/>
                    </a:lnTo>
                    <a:lnTo>
                      <a:pt x="354" y="2538"/>
                    </a:lnTo>
                    <a:lnTo>
                      <a:pt x="372" y="2509"/>
                    </a:lnTo>
                    <a:lnTo>
                      <a:pt x="510" y="2317"/>
                    </a:lnTo>
                    <a:lnTo>
                      <a:pt x="473" y="2242"/>
                    </a:lnTo>
                    <a:lnTo>
                      <a:pt x="440" y="2165"/>
                    </a:lnTo>
                    <a:lnTo>
                      <a:pt x="414" y="2087"/>
                    </a:lnTo>
                    <a:lnTo>
                      <a:pt x="174" y="2046"/>
                    </a:lnTo>
                    <a:lnTo>
                      <a:pt x="141" y="2038"/>
                    </a:lnTo>
                    <a:lnTo>
                      <a:pt x="112" y="2026"/>
                    </a:lnTo>
                    <a:lnTo>
                      <a:pt x="84" y="2009"/>
                    </a:lnTo>
                    <a:lnTo>
                      <a:pt x="60" y="1988"/>
                    </a:lnTo>
                    <a:lnTo>
                      <a:pt x="40" y="1963"/>
                    </a:lnTo>
                    <a:lnTo>
                      <a:pt x="23" y="1936"/>
                    </a:lnTo>
                    <a:lnTo>
                      <a:pt x="10" y="1906"/>
                    </a:lnTo>
                    <a:lnTo>
                      <a:pt x="3" y="1874"/>
                    </a:lnTo>
                    <a:lnTo>
                      <a:pt x="0" y="1841"/>
                    </a:lnTo>
                    <a:lnTo>
                      <a:pt x="0" y="1545"/>
                    </a:lnTo>
                    <a:lnTo>
                      <a:pt x="3" y="1511"/>
                    </a:lnTo>
                    <a:lnTo>
                      <a:pt x="10" y="1479"/>
                    </a:lnTo>
                    <a:lnTo>
                      <a:pt x="23" y="1449"/>
                    </a:lnTo>
                    <a:lnTo>
                      <a:pt x="40" y="1423"/>
                    </a:lnTo>
                    <a:lnTo>
                      <a:pt x="60" y="1398"/>
                    </a:lnTo>
                    <a:lnTo>
                      <a:pt x="84" y="1378"/>
                    </a:lnTo>
                    <a:lnTo>
                      <a:pt x="112" y="1360"/>
                    </a:lnTo>
                    <a:lnTo>
                      <a:pt x="141" y="1347"/>
                    </a:lnTo>
                    <a:lnTo>
                      <a:pt x="174" y="1339"/>
                    </a:lnTo>
                    <a:lnTo>
                      <a:pt x="408" y="1300"/>
                    </a:lnTo>
                    <a:lnTo>
                      <a:pt x="434" y="1221"/>
                    </a:lnTo>
                    <a:lnTo>
                      <a:pt x="465" y="1144"/>
                    </a:lnTo>
                    <a:lnTo>
                      <a:pt x="502" y="1069"/>
                    </a:lnTo>
                    <a:lnTo>
                      <a:pt x="360" y="872"/>
                    </a:lnTo>
                    <a:lnTo>
                      <a:pt x="344" y="843"/>
                    </a:lnTo>
                    <a:lnTo>
                      <a:pt x="332" y="812"/>
                    </a:lnTo>
                    <a:lnTo>
                      <a:pt x="325" y="780"/>
                    </a:lnTo>
                    <a:lnTo>
                      <a:pt x="323" y="749"/>
                    </a:lnTo>
                    <a:lnTo>
                      <a:pt x="325" y="717"/>
                    </a:lnTo>
                    <a:lnTo>
                      <a:pt x="333" y="686"/>
                    </a:lnTo>
                    <a:lnTo>
                      <a:pt x="345" y="657"/>
                    </a:lnTo>
                    <a:lnTo>
                      <a:pt x="361" y="629"/>
                    </a:lnTo>
                    <a:lnTo>
                      <a:pt x="383" y="603"/>
                    </a:lnTo>
                    <a:lnTo>
                      <a:pt x="594" y="393"/>
                    </a:lnTo>
                    <a:lnTo>
                      <a:pt x="618" y="372"/>
                    </a:lnTo>
                    <a:lnTo>
                      <a:pt x="646" y="354"/>
                    </a:lnTo>
                    <a:lnTo>
                      <a:pt x="676" y="342"/>
                    </a:lnTo>
                    <a:lnTo>
                      <a:pt x="708" y="335"/>
                    </a:lnTo>
                    <a:lnTo>
                      <a:pt x="741" y="332"/>
                    </a:lnTo>
                    <a:lnTo>
                      <a:pt x="773" y="335"/>
                    </a:lnTo>
                    <a:lnTo>
                      <a:pt x="805" y="342"/>
                    </a:lnTo>
                    <a:lnTo>
                      <a:pt x="835" y="354"/>
                    </a:lnTo>
                    <a:lnTo>
                      <a:pt x="862" y="371"/>
                    </a:lnTo>
                    <a:lnTo>
                      <a:pt x="1056" y="510"/>
                    </a:lnTo>
                    <a:lnTo>
                      <a:pt x="1129" y="473"/>
                    </a:lnTo>
                    <a:lnTo>
                      <a:pt x="1206" y="440"/>
                    </a:lnTo>
                    <a:lnTo>
                      <a:pt x="1284" y="414"/>
                    </a:lnTo>
                    <a:lnTo>
                      <a:pt x="1325" y="174"/>
                    </a:lnTo>
                    <a:lnTo>
                      <a:pt x="1333" y="141"/>
                    </a:lnTo>
                    <a:lnTo>
                      <a:pt x="1347" y="112"/>
                    </a:lnTo>
                    <a:lnTo>
                      <a:pt x="1363" y="84"/>
                    </a:lnTo>
                    <a:lnTo>
                      <a:pt x="1384" y="60"/>
                    </a:lnTo>
                    <a:lnTo>
                      <a:pt x="1409" y="40"/>
                    </a:lnTo>
                    <a:lnTo>
                      <a:pt x="1436" y="24"/>
                    </a:lnTo>
                    <a:lnTo>
                      <a:pt x="1465" y="10"/>
                    </a:lnTo>
                    <a:lnTo>
                      <a:pt x="1497" y="3"/>
                    </a:lnTo>
                    <a:lnTo>
                      <a:pt x="15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50" name="Freeform 7"/>
              <p:cNvSpPr>
                <a:spLocks noEditPoints="1"/>
              </p:cNvSpPr>
              <p:nvPr/>
            </p:nvSpPr>
            <p:spPr bwMode="auto">
              <a:xfrm>
                <a:off x="11149013" y="2078038"/>
                <a:ext cx="230187" cy="230188"/>
              </a:xfrm>
              <a:custGeom>
                <a:gdLst>
                  <a:gd name="T0" fmla="*/ 613 w 1455"/>
                  <a:gd name="T1" fmla="*/ 202 h 1455"/>
                  <a:gd name="T2" fmla="*/ 457 w 1455"/>
                  <a:gd name="T3" fmla="*/ 264 h 1455"/>
                  <a:gd name="T4" fmla="*/ 329 w 1455"/>
                  <a:gd name="T5" fmla="*/ 367 h 1455"/>
                  <a:gd name="T6" fmla="*/ 238 w 1455"/>
                  <a:gd name="T7" fmla="*/ 506 h 1455"/>
                  <a:gd name="T8" fmla="*/ 194 w 1455"/>
                  <a:gd name="T9" fmla="*/ 668 h 1455"/>
                  <a:gd name="T10" fmla="*/ 203 w 1455"/>
                  <a:gd name="T11" fmla="*/ 843 h 1455"/>
                  <a:gd name="T12" fmla="*/ 264 w 1455"/>
                  <a:gd name="T13" fmla="*/ 998 h 1455"/>
                  <a:gd name="T14" fmla="*/ 368 w 1455"/>
                  <a:gd name="T15" fmla="*/ 1126 h 1455"/>
                  <a:gd name="T16" fmla="*/ 506 w 1455"/>
                  <a:gd name="T17" fmla="*/ 1216 h 1455"/>
                  <a:gd name="T18" fmla="*/ 669 w 1455"/>
                  <a:gd name="T19" fmla="*/ 1262 h 1455"/>
                  <a:gd name="T20" fmla="*/ 843 w 1455"/>
                  <a:gd name="T21" fmla="*/ 1252 h 1455"/>
                  <a:gd name="T22" fmla="*/ 999 w 1455"/>
                  <a:gd name="T23" fmla="*/ 1191 h 1455"/>
                  <a:gd name="T24" fmla="*/ 1126 w 1455"/>
                  <a:gd name="T25" fmla="*/ 1087 h 1455"/>
                  <a:gd name="T26" fmla="*/ 1217 w 1455"/>
                  <a:gd name="T27" fmla="*/ 949 h 1455"/>
                  <a:gd name="T28" fmla="*/ 1262 w 1455"/>
                  <a:gd name="T29" fmla="*/ 786 h 1455"/>
                  <a:gd name="T30" fmla="*/ 1253 w 1455"/>
                  <a:gd name="T31" fmla="*/ 612 h 1455"/>
                  <a:gd name="T32" fmla="*/ 1191 w 1455"/>
                  <a:gd name="T33" fmla="*/ 456 h 1455"/>
                  <a:gd name="T34" fmla="*/ 1088 w 1455"/>
                  <a:gd name="T35" fmla="*/ 328 h 1455"/>
                  <a:gd name="T36" fmla="*/ 950 w 1455"/>
                  <a:gd name="T37" fmla="*/ 238 h 1455"/>
                  <a:gd name="T38" fmla="*/ 786 w 1455"/>
                  <a:gd name="T39" fmla="*/ 193 h 1455"/>
                  <a:gd name="T40" fmla="*/ 794 w 1455"/>
                  <a:gd name="T41" fmla="*/ 3 h 1455"/>
                  <a:gd name="T42" fmla="*/ 981 w 1455"/>
                  <a:gd name="T43" fmla="*/ 46 h 1455"/>
                  <a:gd name="T44" fmla="*/ 1147 w 1455"/>
                  <a:gd name="T45" fmla="*/ 133 h 1455"/>
                  <a:gd name="T46" fmla="*/ 1284 w 1455"/>
                  <a:gd name="T47" fmla="*/ 259 h 1455"/>
                  <a:gd name="T48" fmla="*/ 1385 w 1455"/>
                  <a:gd name="T49" fmla="*/ 416 h 1455"/>
                  <a:gd name="T50" fmla="*/ 1443 w 1455"/>
                  <a:gd name="T51" fmla="*/ 597 h 1455"/>
                  <a:gd name="T52" fmla="*/ 1451 w 1455"/>
                  <a:gd name="T53" fmla="*/ 793 h 1455"/>
                  <a:gd name="T54" fmla="*/ 1409 w 1455"/>
                  <a:gd name="T55" fmla="*/ 981 h 1455"/>
                  <a:gd name="T56" fmla="*/ 1321 w 1455"/>
                  <a:gd name="T57" fmla="*/ 1147 h 1455"/>
                  <a:gd name="T58" fmla="*/ 1196 w 1455"/>
                  <a:gd name="T59" fmla="*/ 1284 h 1455"/>
                  <a:gd name="T60" fmla="*/ 1039 w 1455"/>
                  <a:gd name="T61" fmla="*/ 1384 h 1455"/>
                  <a:gd name="T62" fmla="*/ 859 w 1455"/>
                  <a:gd name="T63" fmla="*/ 1443 h 1455"/>
                  <a:gd name="T64" fmla="*/ 662 w 1455"/>
                  <a:gd name="T65" fmla="*/ 1452 h 1455"/>
                  <a:gd name="T66" fmla="*/ 475 w 1455"/>
                  <a:gd name="T67" fmla="*/ 1409 h 1455"/>
                  <a:gd name="T68" fmla="*/ 309 w 1455"/>
                  <a:gd name="T69" fmla="*/ 1322 h 1455"/>
                  <a:gd name="T70" fmla="*/ 171 w 1455"/>
                  <a:gd name="T71" fmla="*/ 1196 h 1455"/>
                  <a:gd name="T72" fmla="*/ 70 w 1455"/>
                  <a:gd name="T73" fmla="*/ 1039 h 1455"/>
                  <a:gd name="T74" fmla="*/ 12 w 1455"/>
                  <a:gd name="T75" fmla="*/ 858 h 1455"/>
                  <a:gd name="T76" fmla="*/ 4 w 1455"/>
                  <a:gd name="T77" fmla="*/ 661 h 1455"/>
                  <a:gd name="T78" fmla="*/ 46 w 1455"/>
                  <a:gd name="T79" fmla="*/ 474 h 1455"/>
                  <a:gd name="T80" fmla="*/ 134 w 1455"/>
                  <a:gd name="T81" fmla="*/ 308 h 1455"/>
                  <a:gd name="T82" fmla="*/ 260 w 1455"/>
                  <a:gd name="T83" fmla="*/ 171 h 1455"/>
                  <a:gd name="T84" fmla="*/ 416 w 1455"/>
                  <a:gd name="T85" fmla="*/ 70 h 1455"/>
                  <a:gd name="T86" fmla="*/ 597 w 1455"/>
                  <a:gd name="T87" fmla="*/ 12 h 14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55" h="1455">
                    <a:moveTo>
                      <a:pt x="727" y="190"/>
                    </a:moveTo>
                    <a:lnTo>
                      <a:pt x="669" y="193"/>
                    </a:lnTo>
                    <a:lnTo>
                      <a:pt x="613" y="202"/>
                    </a:lnTo>
                    <a:lnTo>
                      <a:pt x="558" y="218"/>
                    </a:lnTo>
                    <a:lnTo>
                      <a:pt x="506" y="238"/>
                    </a:lnTo>
                    <a:lnTo>
                      <a:pt x="457" y="264"/>
                    </a:lnTo>
                    <a:lnTo>
                      <a:pt x="410" y="294"/>
                    </a:lnTo>
                    <a:lnTo>
                      <a:pt x="368" y="328"/>
                    </a:lnTo>
                    <a:lnTo>
                      <a:pt x="329" y="367"/>
                    </a:lnTo>
                    <a:lnTo>
                      <a:pt x="294" y="410"/>
                    </a:lnTo>
                    <a:lnTo>
                      <a:pt x="264" y="456"/>
                    </a:lnTo>
                    <a:lnTo>
                      <a:pt x="238" y="506"/>
                    </a:lnTo>
                    <a:lnTo>
                      <a:pt x="218" y="558"/>
                    </a:lnTo>
                    <a:lnTo>
                      <a:pt x="203" y="612"/>
                    </a:lnTo>
                    <a:lnTo>
                      <a:pt x="194" y="668"/>
                    </a:lnTo>
                    <a:lnTo>
                      <a:pt x="191" y="728"/>
                    </a:lnTo>
                    <a:lnTo>
                      <a:pt x="194" y="786"/>
                    </a:lnTo>
                    <a:lnTo>
                      <a:pt x="203" y="843"/>
                    </a:lnTo>
                    <a:lnTo>
                      <a:pt x="218" y="897"/>
                    </a:lnTo>
                    <a:lnTo>
                      <a:pt x="238" y="949"/>
                    </a:lnTo>
                    <a:lnTo>
                      <a:pt x="264" y="998"/>
                    </a:lnTo>
                    <a:lnTo>
                      <a:pt x="294" y="1044"/>
                    </a:lnTo>
                    <a:lnTo>
                      <a:pt x="329" y="1087"/>
                    </a:lnTo>
                    <a:lnTo>
                      <a:pt x="368" y="1126"/>
                    </a:lnTo>
                    <a:lnTo>
                      <a:pt x="410" y="1161"/>
                    </a:lnTo>
                    <a:lnTo>
                      <a:pt x="457" y="1191"/>
                    </a:lnTo>
                    <a:lnTo>
                      <a:pt x="506" y="1216"/>
                    </a:lnTo>
                    <a:lnTo>
                      <a:pt x="558" y="1237"/>
                    </a:lnTo>
                    <a:lnTo>
                      <a:pt x="613" y="1252"/>
                    </a:lnTo>
                    <a:lnTo>
                      <a:pt x="669" y="1262"/>
                    </a:lnTo>
                    <a:lnTo>
                      <a:pt x="727" y="1265"/>
                    </a:lnTo>
                    <a:lnTo>
                      <a:pt x="786" y="1262"/>
                    </a:lnTo>
                    <a:lnTo>
                      <a:pt x="843" y="1252"/>
                    </a:lnTo>
                    <a:lnTo>
                      <a:pt x="897" y="1237"/>
                    </a:lnTo>
                    <a:lnTo>
                      <a:pt x="950" y="1216"/>
                    </a:lnTo>
                    <a:lnTo>
                      <a:pt x="999" y="1191"/>
                    </a:lnTo>
                    <a:lnTo>
                      <a:pt x="1045" y="1161"/>
                    </a:lnTo>
                    <a:lnTo>
                      <a:pt x="1088" y="1126"/>
                    </a:lnTo>
                    <a:lnTo>
                      <a:pt x="1126" y="1087"/>
                    </a:lnTo>
                    <a:lnTo>
                      <a:pt x="1161" y="1044"/>
                    </a:lnTo>
                    <a:lnTo>
                      <a:pt x="1191" y="998"/>
                    </a:lnTo>
                    <a:lnTo>
                      <a:pt x="1217" y="949"/>
                    </a:lnTo>
                    <a:lnTo>
                      <a:pt x="1237" y="897"/>
                    </a:lnTo>
                    <a:lnTo>
                      <a:pt x="1253" y="843"/>
                    </a:lnTo>
                    <a:lnTo>
                      <a:pt x="1262" y="786"/>
                    </a:lnTo>
                    <a:lnTo>
                      <a:pt x="1265" y="728"/>
                    </a:lnTo>
                    <a:lnTo>
                      <a:pt x="1262" y="668"/>
                    </a:lnTo>
                    <a:lnTo>
                      <a:pt x="1253" y="612"/>
                    </a:lnTo>
                    <a:lnTo>
                      <a:pt x="1237" y="558"/>
                    </a:lnTo>
                    <a:lnTo>
                      <a:pt x="1217" y="506"/>
                    </a:lnTo>
                    <a:lnTo>
                      <a:pt x="1191" y="456"/>
                    </a:lnTo>
                    <a:lnTo>
                      <a:pt x="1161" y="410"/>
                    </a:lnTo>
                    <a:lnTo>
                      <a:pt x="1126" y="367"/>
                    </a:lnTo>
                    <a:lnTo>
                      <a:pt x="1088" y="328"/>
                    </a:lnTo>
                    <a:lnTo>
                      <a:pt x="1045" y="294"/>
                    </a:lnTo>
                    <a:lnTo>
                      <a:pt x="999" y="264"/>
                    </a:lnTo>
                    <a:lnTo>
                      <a:pt x="950" y="238"/>
                    </a:lnTo>
                    <a:lnTo>
                      <a:pt x="897" y="218"/>
                    </a:lnTo>
                    <a:lnTo>
                      <a:pt x="843" y="202"/>
                    </a:lnTo>
                    <a:lnTo>
                      <a:pt x="786" y="193"/>
                    </a:lnTo>
                    <a:lnTo>
                      <a:pt x="727" y="190"/>
                    </a:lnTo>
                    <a:close/>
                    <a:moveTo>
                      <a:pt x="727" y="0"/>
                    </a:moveTo>
                    <a:lnTo>
                      <a:pt x="794" y="3"/>
                    </a:lnTo>
                    <a:lnTo>
                      <a:pt x="859" y="12"/>
                    </a:lnTo>
                    <a:lnTo>
                      <a:pt x="921" y="26"/>
                    </a:lnTo>
                    <a:lnTo>
                      <a:pt x="981" y="46"/>
                    </a:lnTo>
                    <a:lnTo>
                      <a:pt x="1039" y="70"/>
                    </a:lnTo>
                    <a:lnTo>
                      <a:pt x="1094" y="99"/>
                    </a:lnTo>
                    <a:lnTo>
                      <a:pt x="1147" y="133"/>
                    </a:lnTo>
                    <a:lnTo>
                      <a:pt x="1196" y="171"/>
                    </a:lnTo>
                    <a:lnTo>
                      <a:pt x="1242" y="213"/>
                    </a:lnTo>
                    <a:lnTo>
                      <a:pt x="1284" y="259"/>
                    </a:lnTo>
                    <a:lnTo>
                      <a:pt x="1321" y="308"/>
                    </a:lnTo>
                    <a:lnTo>
                      <a:pt x="1355" y="360"/>
                    </a:lnTo>
                    <a:lnTo>
                      <a:pt x="1385" y="416"/>
                    </a:lnTo>
                    <a:lnTo>
                      <a:pt x="1409" y="474"/>
                    </a:lnTo>
                    <a:lnTo>
                      <a:pt x="1429" y="534"/>
                    </a:lnTo>
                    <a:lnTo>
                      <a:pt x="1443" y="597"/>
                    </a:lnTo>
                    <a:lnTo>
                      <a:pt x="1451" y="661"/>
                    </a:lnTo>
                    <a:lnTo>
                      <a:pt x="1455" y="728"/>
                    </a:lnTo>
                    <a:lnTo>
                      <a:pt x="1451" y="793"/>
                    </a:lnTo>
                    <a:lnTo>
                      <a:pt x="1443" y="858"/>
                    </a:lnTo>
                    <a:lnTo>
                      <a:pt x="1429" y="920"/>
                    </a:lnTo>
                    <a:lnTo>
                      <a:pt x="1409" y="981"/>
                    </a:lnTo>
                    <a:lnTo>
                      <a:pt x="1385" y="1039"/>
                    </a:lnTo>
                    <a:lnTo>
                      <a:pt x="1355" y="1095"/>
                    </a:lnTo>
                    <a:lnTo>
                      <a:pt x="1321" y="1147"/>
                    </a:lnTo>
                    <a:lnTo>
                      <a:pt x="1284" y="1196"/>
                    </a:lnTo>
                    <a:lnTo>
                      <a:pt x="1242" y="1242"/>
                    </a:lnTo>
                    <a:lnTo>
                      <a:pt x="1196" y="1284"/>
                    </a:lnTo>
                    <a:lnTo>
                      <a:pt x="1147" y="1322"/>
                    </a:lnTo>
                    <a:lnTo>
                      <a:pt x="1094" y="1356"/>
                    </a:lnTo>
                    <a:lnTo>
                      <a:pt x="1039" y="1384"/>
                    </a:lnTo>
                    <a:lnTo>
                      <a:pt x="981" y="1409"/>
                    </a:lnTo>
                    <a:lnTo>
                      <a:pt x="921" y="1428"/>
                    </a:lnTo>
                    <a:lnTo>
                      <a:pt x="859" y="1443"/>
                    </a:lnTo>
                    <a:lnTo>
                      <a:pt x="794" y="1452"/>
                    </a:lnTo>
                    <a:lnTo>
                      <a:pt x="727" y="1455"/>
                    </a:lnTo>
                    <a:lnTo>
                      <a:pt x="662" y="1452"/>
                    </a:lnTo>
                    <a:lnTo>
                      <a:pt x="597" y="1443"/>
                    </a:lnTo>
                    <a:lnTo>
                      <a:pt x="535" y="1428"/>
                    </a:lnTo>
                    <a:lnTo>
                      <a:pt x="475" y="1409"/>
                    </a:lnTo>
                    <a:lnTo>
                      <a:pt x="416" y="1384"/>
                    </a:lnTo>
                    <a:lnTo>
                      <a:pt x="361" y="1356"/>
                    </a:lnTo>
                    <a:lnTo>
                      <a:pt x="309" y="1322"/>
                    </a:lnTo>
                    <a:lnTo>
                      <a:pt x="260" y="1284"/>
                    </a:lnTo>
                    <a:lnTo>
                      <a:pt x="213" y="1242"/>
                    </a:lnTo>
                    <a:lnTo>
                      <a:pt x="171" y="1196"/>
                    </a:lnTo>
                    <a:lnTo>
                      <a:pt x="134" y="1147"/>
                    </a:lnTo>
                    <a:lnTo>
                      <a:pt x="100" y="1095"/>
                    </a:lnTo>
                    <a:lnTo>
                      <a:pt x="70" y="1039"/>
                    </a:lnTo>
                    <a:lnTo>
                      <a:pt x="46" y="981"/>
                    </a:lnTo>
                    <a:lnTo>
                      <a:pt x="26" y="920"/>
                    </a:lnTo>
                    <a:lnTo>
                      <a:pt x="12" y="858"/>
                    </a:lnTo>
                    <a:lnTo>
                      <a:pt x="4" y="793"/>
                    </a:lnTo>
                    <a:lnTo>
                      <a:pt x="0" y="728"/>
                    </a:lnTo>
                    <a:lnTo>
                      <a:pt x="4" y="661"/>
                    </a:lnTo>
                    <a:lnTo>
                      <a:pt x="12" y="597"/>
                    </a:lnTo>
                    <a:lnTo>
                      <a:pt x="26" y="534"/>
                    </a:lnTo>
                    <a:lnTo>
                      <a:pt x="46" y="474"/>
                    </a:lnTo>
                    <a:lnTo>
                      <a:pt x="70" y="416"/>
                    </a:lnTo>
                    <a:lnTo>
                      <a:pt x="100" y="360"/>
                    </a:lnTo>
                    <a:lnTo>
                      <a:pt x="134" y="308"/>
                    </a:lnTo>
                    <a:lnTo>
                      <a:pt x="171" y="259"/>
                    </a:lnTo>
                    <a:lnTo>
                      <a:pt x="213" y="213"/>
                    </a:lnTo>
                    <a:lnTo>
                      <a:pt x="260" y="171"/>
                    </a:lnTo>
                    <a:lnTo>
                      <a:pt x="309" y="133"/>
                    </a:lnTo>
                    <a:lnTo>
                      <a:pt x="361" y="99"/>
                    </a:lnTo>
                    <a:lnTo>
                      <a:pt x="416" y="70"/>
                    </a:lnTo>
                    <a:lnTo>
                      <a:pt x="475" y="46"/>
                    </a:lnTo>
                    <a:lnTo>
                      <a:pt x="535" y="26"/>
                    </a:lnTo>
                    <a:lnTo>
                      <a:pt x="597" y="12"/>
                    </a:lnTo>
                    <a:lnTo>
                      <a:pt x="662" y="3"/>
                    </a:lnTo>
                    <a:lnTo>
                      <a:pt x="7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7081708" y="2602176"/>
              <a:ext cx="443042" cy="474984"/>
            </a:xfrm>
            <a:custGeom>
              <a:gdLst>
                <a:gd name="T0" fmla="*/ 2558 w 3187"/>
                <a:gd name="T1" fmla="*/ 2917 h 3426"/>
                <a:gd name="T2" fmla="*/ 2525 w 3187"/>
                <a:gd name="T3" fmla="*/ 3108 h 3426"/>
                <a:gd name="T4" fmla="*/ 2672 w 3187"/>
                <a:gd name="T5" fmla="*/ 3232 h 3426"/>
                <a:gd name="T6" fmla="*/ 2855 w 3187"/>
                <a:gd name="T7" fmla="*/ 3166 h 3426"/>
                <a:gd name="T8" fmla="*/ 2888 w 3187"/>
                <a:gd name="T9" fmla="*/ 2973 h 3426"/>
                <a:gd name="T10" fmla="*/ 2741 w 3187"/>
                <a:gd name="T11" fmla="*/ 2850 h 3426"/>
                <a:gd name="T12" fmla="*/ 1063 w 3187"/>
                <a:gd name="T13" fmla="*/ 2893 h 3426"/>
                <a:gd name="T14" fmla="*/ 997 w 3187"/>
                <a:gd name="T15" fmla="*/ 3075 h 3426"/>
                <a:gd name="T16" fmla="*/ 1120 w 3187"/>
                <a:gd name="T17" fmla="*/ 3222 h 3426"/>
                <a:gd name="T18" fmla="*/ 1313 w 3187"/>
                <a:gd name="T19" fmla="*/ 3189 h 3426"/>
                <a:gd name="T20" fmla="*/ 1378 w 3187"/>
                <a:gd name="T21" fmla="*/ 3006 h 3426"/>
                <a:gd name="T22" fmla="*/ 1255 w 3187"/>
                <a:gd name="T23" fmla="*/ 2860 h 3426"/>
                <a:gd name="T24" fmla="*/ 722 w 3187"/>
                <a:gd name="T25" fmla="*/ 1936 h 3426"/>
                <a:gd name="T26" fmla="*/ 872 w 3187"/>
                <a:gd name="T27" fmla="*/ 2062 h 3426"/>
                <a:gd name="T28" fmla="*/ 2926 w 3187"/>
                <a:gd name="T29" fmla="*/ 2018 h 3426"/>
                <a:gd name="T30" fmla="*/ 2997 w 3187"/>
                <a:gd name="T31" fmla="*/ 1154 h 3426"/>
                <a:gd name="T32" fmla="*/ 656 w 3187"/>
                <a:gd name="T33" fmla="*/ 229 h 3426"/>
                <a:gd name="T34" fmla="*/ 668 w 3187"/>
                <a:gd name="T35" fmla="*/ 236 h 3426"/>
                <a:gd name="T36" fmla="*/ 680 w 3187"/>
                <a:gd name="T37" fmla="*/ 245 h 3426"/>
                <a:gd name="T38" fmla="*/ 694 w 3187"/>
                <a:gd name="T39" fmla="*/ 263 h 3426"/>
                <a:gd name="T40" fmla="*/ 700 w 3187"/>
                <a:gd name="T41" fmla="*/ 272 h 3426"/>
                <a:gd name="T42" fmla="*/ 704 w 3187"/>
                <a:gd name="T43" fmla="*/ 281 h 3426"/>
                <a:gd name="T44" fmla="*/ 707 w 3187"/>
                <a:gd name="T45" fmla="*/ 294 h 3426"/>
                <a:gd name="T46" fmla="*/ 710 w 3187"/>
                <a:gd name="T47" fmla="*/ 308 h 3426"/>
                <a:gd name="T48" fmla="*/ 3109 w 3187"/>
                <a:gd name="T49" fmla="*/ 979 h 3426"/>
                <a:gd name="T50" fmla="*/ 3119 w 3187"/>
                <a:gd name="T51" fmla="*/ 981 h 3426"/>
                <a:gd name="T52" fmla="*/ 3139 w 3187"/>
                <a:gd name="T53" fmla="*/ 990 h 3426"/>
                <a:gd name="T54" fmla="*/ 3151 w 3187"/>
                <a:gd name="T55" fmla="*/ 998 h 3426"/>
                <a:gd name="T56" fmla="*/ 3161 w 3187"/>
                <a:gd name="T57" fmla="*/ 1005 h 3426"/>
                <a:gd name="T58" fmla="*/ 3166 w 3187"/>
                <a:gd name="T59" fmla="*/ 1012 h 3426"/>
                <a:gd name="T60" fmla="*/ 3172 w 3187"/>
                <a:gd name="T61" fmla="*/ 1022 h 3426"/>
                <a:gd name="T62" fmla="*/ 3180 w 3187"/>
                <a:gd name="T63" fmla="*/ 1035 h 3426"/>
                <a:gd name="T64" fmla="*/ 3185 w 3187"/>
                <a:gd name="T65" fmla="*/ 1049 h 3426"/>
                <a:gd name="T66" fmla="*/ 3187 w 3187"/>
                <a:gd name="T67" fmla="*/ 1060 h 3426"/>
                <a:gd name="T68" fmla="*/ 3161 w 3187"/>
                <a:gd name="T69" fmla="*/ 2007 h 3426"/>
                <a:gd name="T70" fmla="*/ 2981 w 3187"/>
                <a:gd name="T71" fmla="*/ 2210 h 3426"/>
                <a:gd name="T72" fmla="*/ 865 w 3187"/>
                <a:gd name="T73" fmla="*/ 2253 h 3426"/>
                <a:gd name="T74" fmla="*/ 712 w 3187"/>
                <a:gd name="T75" fmla="*/ 2495 h 3426"/>
                <a:gd name="T76" fmla="*/ 838 w 3187"/>
                <a:gd name="T77" fmla="*/ 2646 h 3426"/>
                <a:gd name="T78" fmla="*/ 2844 w 3187"/>
                <a:gd name="T79" fmla="*/ 2683 h 3426"/>
                <a:gd name="T80" fmla="*/ 3045 w 3187"/>
                <a:gd name="T81" fmla="*/ 2862 h 3426"/>
                <a:gd name="T82" fmla="*/ 3078 w 3187"/>
                <a:gd name="T83" fmla="*/ 3136 h 3426"/>
                <a:gd name="T84" fmla="*/ 2925 w 3187"/>
                <a:gd name="T85" fmla="*/ 3356 h 3426"/>
                <a:gd name="T86" fmla="*/ 2657 w 3187"/>
                <a:gd name="T87" fmla="*/ 3423 h 3426"/>
                <a:gd name="T88" fmla="*/ 2418 w 3187"/>
                <a:gd name="T89" fmla="*/ 3296 h 3426"/>
                <a:gd name="T90" fmla="*/ 2321 w 3187"/>
                <a:gd name="T91" fmla="*/ 3042 h 3426"/>
                <a:gd name="T92" fmla="*/ 1518 w 3187"/>
                <a:gd name="T93" fmla="*/ 2848 h 3426"/>
                <a:gd name="T94" fmla="*/ 1568 w 3187"/>
                <a:gd name="T95" fmla="*/ 3090 h 3426"/>
                <a:gd name="T96" fmla="*/ 1442 w 3187"/>
                <a:gd name="T97" fmla="*/ 3328 h 3426"/>
                <a:gd name="T98" fmla="*/ 1187 w 3187"/>
                <a:gd name="T99" fmla="*/ 3426 h 3426"/>
                <a:gd name="T100" fmla="*/ 932 w 3187"/>
                <a:gd name="T101" fmla="*/ 3329 h 3426"/>
                <a:gd name="T102" fmla="*/ 806 w 3187"/>
                <a:gd name="T103" fmla="*/ 3090 h 3426"/>
                <a:gd name="T104" fmla="*/ 858 w 3187"/>
                <a:gd name="T105" fmla="*/ 2845 h 3426"/>
                <a:gd name="T106" fmla="*/ 617 w 3187"/>
                <a:gd name="T107" fmla="*/ 2717 h 3426"/>
                <a:gd name="T108" fmla="*/ 519 w 3187"/>
                <a:gd name="T109" fmla="*/ 2459 h 3426"/>
                <a:gd name="T110" fmla="*/ 3 w 3187"/>
                <a:gd name="T111" fmla="*/ 122 h 3426"/>
                <a:gd name="T112" fmla="*/ 49 w 3187"/>
                <a:gd name="T113" fmla="*/ 12 h 34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87" h="3425">
                  <a:moveTo>
                    <a:pt x="2707" y="2847"/>
                  </a:moveTo>
                  <a:lnTo>
                    <a:pt x="2672" y="2850"/>
                  </a:lnTo>
                  <a:lnTo>
                    <a:pt x="2639" y="2860"/>
                  </a:lnTo>
                  <a:lnTo>
                    <a:pt x="2608" y="2874"/>
                  </a:lnTo>
                  <a:lnTo>
                    <a:pt x="2582" y="2893"/>
                  </a:lnTo>
                  <a:lnTo>
                    <a:pt x="2558" y="2917"/>
                  </a:lnTo>
                  <a:lnTo>
                    <a:pt x="2539" y="2943"/>
                  </a:lnTo>
                  <a:lnTo>
                    <a:pt x="2525" y="2973"/>
                  </a:lnTo>
                  <a:lnTo>
                    <a:pt x="2515" y="3007"/>
                  </a:lnTo>
                  <a:lnTo>
                    <a:pt x="2512" y="3041"/>
                  </a:lnTo>
                  <a:lnTo>
                    <a:pt x="2515" y="3075"/>
                  </a:lnTo>
                  <a:lnTo>
                    <a:pt x="2525" y="3108"/>
                  </a:lnTo>
                  <a:lnTo>
                    <a:pt x="2539" y="3138"/>
                  </a:lnTo>
                  <a:lnTo>
                    <a:pt x="2558" y="3165"/>
                  </a:lnTo>
                  <a:lnTo>
                    <a:pt x="2582" y="3189"/>
                  </a:lnTo>
                  <a:lnTo>
                    <a:pt x="2608" y="3208"/>
                  </a:lnTo>
                  <a:lnTo>
                    <a:pt x="2639" y="3222"/>
                  </a:lnTo>
                  <a:lnTo>
                    <a:pt x="2672" y="3232"/>
                  </a:lnTo>
                  <a:lnTo>
                    <a:pt x="2707" y="3235"/>
                  </a:lnTo>
                  <a:lnTo>
                    <a:pt x="2741" y="3232"/>
                  </a:lnTo>
                  <a:lnTo>
                    <a:pt x="2773" y="3222"/>
                  </a:lnTo>
                  <a:lnTo>
                    <a:pt x="2804" y="3208"/>
                  </a:lnTo>
                  <a:lnTo>
                    <a:pt x="2831" y="3189"/>
                  </a:lnTo>
                  <a:lnTo>
                    <a:pt x="2855" y="3166"/>
                  </a:lnTo>
                  <a:lnTo>
                    <a:pt x="2874" y="3139"/>
                  </a:lnTo>
                  <a:lnTo>
                    <a:pt x="2888" y="3109"/>
                  </a:lnTo>
                  <a:lnTo>
                    <a:pt x="2898" y="3075"/>
                  </a:lnTo>
                  <a:lnTo>
                    <a:pt x="2901" y="3041"/>
                  </a:lnTo>
                  <a:lnTo>
                    <a:pt x="2898" y="3006"/>
                  </a:lnTo>
                  <a:lnTo>
                    <a:pt x="2888" y="2973"/>
                  </a:lnTo>
                  <a:lnTo>
                    <a:pt x="2874" y="2943"/>
                  </a:lnTo>
                  <a:lnTo>
                    <a:pt x="2855" y="2916"/>
                  </a:lnTo>
                  <a:lnTo>
                    <a:pt x="2831" y="2893"/>
                  </a:lnTo>
                  <a:lnTo>
                    <a:pt x="2804" y="2874"/>
                  </a:lnTo>
                  <a:lnTo>
                    <a:pt x="2773" y="2860"/>
                  </a:lnTo>
                  <a:lnTo>
                    <a:pt x="2741" y="2850"/>
                  </a:lnTo>
                  <a:lnTo>
                    <a:pt x="2707" y="2847"/>
                  </a:lnTo>
                  <a:close/>
                  <a:moveTo>
                    <a:pt x="1188" y="2847"/>
                  </a:moveTo>
                  <a:lnTo>
                    <a:pt x="1153" y="2850"/>
                  </a:lnTo>
                  <a:lnTo>
                    <a:pt x="1120" y="2860"/>
                  </a:lnTo>
                  <a:lnTo>
                    <a:pt x="1090" y="2874"/>
                  </a:lnTo>
                  <a:lnTo>
                    <a:pt x="1063" y="2893"/>
                  </a:lnTo>
                  <a:lnTo>
                    <a:pt x="1040" y="2917"/>
                  </a:lnTo>
                  <a:lnTo>
                    <a:pt x="1020" y="2943"/>
                  </a:lnTo>
                  <a:lnTo>
                    <a:pt x="1007" y="2973"/>
                  </a:lnTo>
                  <a:lnTo>
                    <a:pt x="997" y="3007"/>
                  </a:lnTo>
                  <a:lnTo>
                    <a:pt x="994" y="3041"/>
                  </a:lnTo>
                  <a:lnTo>
                    <a:pt x="997" y="3075"/>
                  </a:lnTo>
                  <a:lnTo>
                    <a:pt x="1007" y="3108"/>
                  </a:lnTo>
                  <a:lnTo>
                    <a:pt x="1020" y="3138"/>
                  </a:lnTo>
                  <a:lnTo>
                    <a:pt x="1040" y="3165"/>
                  </a:lnTo>
                  <a:lnTo>
                    <a:pt x="1063" y="3189"/>
                  </a:lnTo>
                  <a:lnTo>
                    <a:pt x="1090" y="3208"/>
                  </a:lnTo>
                  <a:lnTo>
                    <a:pt x="1120" y="3222"/>
                  </a:lnTo>
                  <a:lnTo>
                    <a:pt x="1153" y="3232"/>
                  </a:lnTo>
                  <a:lnTo>
                    <a:pt x="1188" y="3235"/>
                  </a:lnTo>
                  <a:lnTo>
                    <a:pt x="1223" y="3232"/>
                  </a:lnTo>
                  <a:lnTo>
                    <a:pt x="1255" y="3222"/>
                  </a:lnTo>
                  <a:lnTo>
                    <a:pt x="1285" y="3208"/>
                  </a:lnTo>
                  <a:lnTo>
                    <a:pt x="1313" y="3189"/>
                  </a:lnTo>
                  <a:lnTo>
                    <a:pt x="1336" y="3166"/>
                  </a:lnTo>
                  <a:lnTo>
                    <a:pt x="1355" y="3139"/>
                  </a:lnTo>
                  <a:lnTo>
                    <a:pt x="1370" y="3109"/>
                  </a:lnTo>
                  <a:lnTo>
                    <a:pt x="1378" y="3075"/>
                  </a:lnTo>
                  <a:lnTo>
                    <a:pt x="1381" y="3041"/>
                  </a:lnTo>
                  <a:lnTo>
                    <a:pt x="1378" y="3006"/>
                  </a:lnTo>
                  <a:lnTo>
                    <a:pt x="1370" y="2973"/>
                  </a:lnTo>
                  <a:lnTo>
                    <a:pt x="1355" y="2943"/>
                  </a:lnTo>
                  <a:lnTo>
                    <a:pt x="1336" y="2916"/>
                  </a:lnTo>
                  <a:lnTo>
                    <a:pt x="1313" y="2893"/>
                  </a:lnTo>
                  <a:lnTo>
                    <a:pt x="1285" y="2874"/>
                  </a:lnTo>
                  <a:lnTo>
                    <a:pt x="1255" y="2860"/>
                  </a:lnTo>
                  <a:lnTo>
                    <a:pt x="1223" y="2850"/>
                  </a:lnTo>
                  <a:lnTo>
                    <a:pt x="1188" y="2847"/>
                  </a:lnTo>
                  <a:close/>
                  <a:moveTo>
                    <a:pt x="709" y="840"/>
                  </a:moveTo>
                  <a:lnTo>
                    <a:pt x="709" y="1867"/>
                  </a:lnTo>
                  <a:lnTo>
                    <a:pt x="712" y="1903"/>
                  </a:lnTo>
                  <a:lnTo>
                    <a:pt x="722" y="1936"/>
                  </a:lnTo>
                  <a:lnTo>
                    <a:pt x="736" y="1967"/>
                  </a:lnTo>
                  <a:lnTo>
                    <a:pt x="756" y="1994"/>
                  </a:lnTo>
                  <a:lnTo>
                    <a:pt x="780" y="2018"/>
                  </a:lnTo>
                  <a:lnTo>
                    <a:pt x="807" y="2038"/>
                  </a:lnTo>
                  <a:lnTo>
                    <a:pt x="838" y="2053"/>
                  </a:lnTo>
                  <a:lnTo>
                    <a:pt x="872" y="2062"/>
                  </a:lnTo>
                  <a:lnTo>
                    <a:pt x="907" y="2065"/>
                  </a:lnTo>
                  <a:lnTo>
                    <a:pt x="2798" y="2065"/>
                  </a:lnTo>
                  <a:lnTo>
                    <a:pt x="2834" y="2062"/>
                  </a:lnTo>
                  <a:lnTo>
                    <a:pt x="2867" y="2053"/>
                  </a:lnTo>
                  <a:lnTo>
                    <a:pt x="2899" y="2038"/>
                  </a:lnTo>
                  <a:lnTo>
                    <a:pt x="2926" y="2018"/>
                  </a:lnTo>
                  <a:lnTo>
                    <a:pt x="2950" y="1994"/>
                  </a:lnTo>
                  <a:lnTo>
                    <a:pt x="2970" y="1967"/>
                  </a:lnTo>
                  <a:lnTo>
                    <a:pt x="2984" y="1936"/>
                  </a:lnTo>
                  <a:lnTo>
                    <a:pt x="2994" y="1902"/>
                  </a:lnTo>
                  <a:lnTo>
                    <a:pt x="2997" y="1866"/>
                  </a:lnTo>
                  <a:lnTo>
                    <a:pt x="2997" y="1154"/>
                  </a:lnTo>
                  <a:lnTo>
                    <a:pt x="709" y="840"/>
                  </a:lnTo>
                  <a:close/>
                  <a:moveTo>
                    <a:pt x="89" y="0"/>
                  </a:moveTo>
                  <a:lnTo>
                    <a:pt x="111" y="2"/>
                  </a:lnTo>
                  <a:lnTo>
                    <a:pt x="132" y="9"/>
                  </a:lnTo>
                  <a:lnTo>
                    <a:pt x="652" y="226"/>
                  </a:lnTo>
                  <a:lnTo>
                    <a:pt x="656" y="229"/>
                  </a:lnTo>
                  <a:lnTo>
                    <a:pt x="661" y="231"/>
                  </a:lnTo>
                  <a:lnTo>
                    <a:pt x="662" y="232"/>
                  </a:lnTo>
                  <a:lnTo>
                    <a:pt x="663" y="232"/>
                  </a:lnTo>
                  <a:lnTo>
                    <a:pt x="664" y="233"/>
                  </a:lnTo>
                  <a:lnTo>
                    <a:pt x="666" y="234"/>
                  </a:lnTo>
                  <a:lnTo>
                    <a:pt x="668" y="236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4" y="240"/>
                  </a:lnTo>
                  <a:lnTo>
                    <a:pt x="676" y="241"/>
                  </a:lnTo>
                  <a:lnTo>
                    <a:pt x="678" y="243"/>
                  </a:lnTo>
                  <a:lnTo>
                    <a:pt x="680" y="245"/>
                  </a:lnTo>
                  <a:lnTo>
                    <a:pt x="682" y="247"/>
                  </a:lnTo>
                  <a:lnTo>
                    <a:pt x="689" y="254"/>
                  </a:lnTo>
                  <a:lnTo>
                    <a:pt x="690" y="256"/>
                  </a:lnTo>
                  <a:lnTo>
                    <a:pt x="691" y="258"/>
                  </a:lnTo>
                  <a:lnTo>
                    <a:pt x="693" y="262"/>
                  </a:lnTo>
                  <a:lnTo>
                    <a:pt x="694" y="263"/>
                  </a:lnTo>
                  <a:lnTo>
                    <a:pt x="695" y="265"/>
                  </a:lnTo>
                  <a:lnTo>
                    <a:pt x="698" y="267"/>
                  </a:lnTo>
                  <a:lnTo>
                    <a:pt x="699" y="269"/>
                  </a:lnTo>
                  <a:lnTo>
                    <a:pt x="699" y="270"/>
                  </a:lnTo>
                  <a:lnTo>
                    <a:pt x="700" y="271"/>
                  </a:lnTo>
                  <a:lnTo>
                    <a:pt x="700" y="272"/>
                  </a:lnTo>
                  <a:lnTo>
                    <a:pt x="701" y="274"/>
                  </a:lnTo>
                  <a:lnTo>
                    <a:pt x="702" y="275"/>
                  </a:lnTo>
                  <a:lnTo>
                    <a:pt x="703" y="278"/>
                  </a:lnTo>
                  <a:lnTo>
                    <a:pt x="703" y="279"/>
                  </a:lnTo>
                  <a:lnTo>
                    <a:pt x="704" y="280"/>
                  </a:lnTo>
                  <a:lnTo>
                    <a:pt x="704" y="281"/>
                  </a:lnTo>
                  <a:lnTo>
                    <a:pt x="706" y="287"/>
                  </a:lnTo>
                  <a:lnTo>
                    <a:pt x="706" y="288"/>
                  </a:lnTo>
                  <a:lnTo>
                    <a:pt x="706" y="289"/>
                  </a:lnTo>
                  <a:lnTo>
                    <a:pt x="706" y="290"/>
                  </a:lnTo>
                  <a:lnTo>
                    <a:pt x="707" y="292"/>
                  </a:lnTo>
                  <a:lnTo>
                    <a:pt x="707" y="294"/>
                  </a:lnTo>
                  <a:lnTo>
                    <a:pt x="708" y="296"/>
                  </a:lnTo>
                  <a:lnTo>
                    <a:pt x="708" y="299"/>
                  </a:lnTo>
                  <a:lnTo>
                    <a:pt x="708" y="303"/>
                  </a:lnTo>
                  <a:lnTo>
                    <a:pt x="709" y="304"/>
                  </a:lnTo>
                  <a:lnTo>
                    <a:pt x="709" y="305"/>
                  </a:lnTo>
                  <a:lnTo>
                    <a:pt x="710" y="308"/>
                  </a:lnTo>
                  <a:lnTo>
                    <a:pt x="710" y="312"/>
                  </a:lnTo>
                  <a:lnTo>
                    <a:pt x="710" y="315"/>
                  </a:lnTo>
                  <a:lnTo>
                    <a:pt x="710" y="649"/>
                  </a:lnTo>
                  <a:lnTo>
                    <a:pt x="3105" y="979"/>
                  </a:lnTo>
                  <a:lnTo>
                    <a:pt x="3108" y="979"/>
                  </a:lnTo>
                  <a:lnTo>
                    <a:pt x="3109" y="979"/>
                  </a:lnTo>
                  <a:lnTo>
                    <a:pt x="3111" y="979"/>
                  </a:lnTo>
                  <a:lnTo>
                    <a:pt x="3112" y="979"/>
                  </a:lnTo>
                  <a:lnTo>
                    <a:pt x="3114" y="980"/>
                  </a:lnTo>
                  <a:lnTo>
                    <a:pt x="3116" y="980"/>
                  </a:lnTo>
                  <a:lnTo>
                    <a:pt x="3118" y="981"/>
                  </a:lnTo>
                  <a:lnTo>
                    <a:pt x="3119" y="981"/>
                  </a:lnTo>
                  <a:lnTo>
                    <a:pt x="3121" y="981"/>
                  </a:lnTo>
                  <a:lnTo>
                    <a:pt x="3122" y="982"/>
                  </a:lnTo>
                  <a:lnTo>
                    <a:pt x="3124" y="983"/>
                  </a:lnTo>
                  <a:lnTo>
                    <a:pt x="3126" y="983"/>
                  </a:lnTo>
                  <a:lnTo>
                    <a:pt x="3130" y="985"/>
                  </a:lnTo>
                  <a:lnTo>
                    <a:pt x="3139" y="990"/>
                  </a:lnTo>
                  <a:lnTo>
                    <a:pt x="3141" y="992"/>
                  </a:lnTo>
                  <a:lnTo>
                    <a:pt x="3144" y="993"/>
                  </a:lnTo>
                  <a:lnTo>
                    <a:pt x="3145" y="994"/>
                  </a:lnTo>
                  <a:lnTo>
                    <a:pt x="3147" y="995"/>
                  </a:lnTo>
                  <a:lnTo>
                    <a:pt x="3149" y="996"/>
                  </a:lnTo>
                  <a:lnTo>
                    <a:pt x="3151" y="998"/>
                  </a:lnTo>
                  <a:lnTo>
                    <a:pt x="3152" y="999"/>
                  </a:lnTo>
                  <a:lnTo>
                    <a:pt x="3153" y="1000"/>
                  </a:lnTo>
                  <a:lnTo>
                    <a:pt x="3154" y="1001"/>
                  </a:lnTo>
                  <a:lnTo>
                    <a:pt x="3159" y="1004"/>
                  </a:lnTo>
                  <a:lnTo>
                    <a:pt x="3160" y="1005"/>
                  </a:lnTo>
                  <a:lnTo>
                    <a:pt x="3161" y="1005"/>
                  </a:lnTo>
                  <a:lnTo>
                    <a:pt x="3161" y="1007"/>
                  </a:lnTo>
                  <a:lnTo>
                    <a:pt x="3162" y="1008"/>
                  </a:lnTo>
                  <a:lnTo>
                    <a:pt x="3163" y="1009"/>
                  </a:lnTo>
                  <a:lnTo>
                    <a:pt x="3164" y="1010"/>
                  </a:lnTo>
                  <a:lnTo>
                    <a:pt x="3165" y="1011"/>
                  </a:lnTo>
                  <a:lnTo>
                    <a:pt x="3166" y="1012"/>
                  </a:lnTo>
                  <a:lnTo>
                    <a:pt x="3167" y="1013"/>
                  </a:lnTo>
                  <a:lnTo>
                    <a:pt x="3168" y="1016"/>
                  </a:lnTo>
                  <a:lnTo>
                    <a:pt x="3169" y="1017"/>
                  </a:lnTo>
                  <a:lnTo>
                    <a:pt x="3169" y="1018"/>
                  </a:lnTo>
                  <a:lnTo>
                    <a:pt x="3171" y="1020"/>
                  </a:lnTo>
                  <a:lnTo>
                    <a:pt x="3172" y="1022"/>
                  </a:lnTo>
                  <a:lnTo>
                    <a:pt x="3173" y="1023"/>
                  </a:lnTo>
                  <a:lnTo>
                    <a:pt x="3174" y="1025"/>
                  </a:lnTo>
                  <a:lnTo>
                    <a:pt x="3176" y="1029"/>
                  </a:lnTo>
                  <a:lnTo>
                    <a:pt x="3177" y="1031"/>
                  </a:lnTo>
                  <a:lnTo>
                    <a:pt x="3179" y="1033"/>
                  </a:lnTo>
                  <a:lnTo>
                    <a:pt x="3180" y="1035"/>
                  </a:lnTo>
                  <a:lnTo>
                    <a:pt x="3181" y="1037"/>
                  </a:lnTo>
                  <a:lnTo>
                    <a:pt x="3182" y="1040"/>
                  </a:lnTo>
                  <a:lnTo>
                    <a:pt x="3183" y="1042"/>
                  </a:lnTo>
                  <a:lnTo>
                    <a:pt x="3183" y="1044"/>
                  </a:lnTo>
                  <a:lnTo>
                    <a:pt x="3184" y="1046"/>
                  </a:lnTo>
                  <a:lnTo>
                    <a:pt x="3185" y="1049"/>
                  </a:lnTo>
                  <a:lnTo>
                    <a:pt x="3185" y="1051"/>
                  </a:lnTo>
                  <a:lnTo>
                    <a:pt x="3186" y="1053"/>
                  </a:lnTo>
                  <a:lnTo>
                    <a:pt x="3186" y="1055"/>
                  </a:lnTo>
                  <a:lnTo>
                    <a:pt x="3186" y="1057"/>
                  </a:lnTo>
                  <a:lnTo>
                    <a:pt x="3187" y="1058"/>
                  </a:lnTo>
                  <a:lnTo>
                    <a:pt x="3187" y="1060"/>
                  </a:lnTo>
                  <a:lnTo>
                    <a:pt x="3187" y="1062"/>
                  </a:lnTo>
                  <a:lnTo>
                    <a:pt x="3187" y="1065"/>
                  </a:lnTo>
                  <a:lnTo>
                    <a:pt x="3187" y="1867"/>
                  </a:lnTo>
                  <a:lnTo>
                    <a:pt x="3184" y="1915"/>
                  </a:lnTo>
                  <a:lnTo>
                    <a:pt x="3175" y="1962"/>
                  </a:lnTo>
                  <a:lnTo>
                    <a:pt x="3161" y="2007"/>
                  </a:lnTo>
                  <a:lnTo>
                    <a:pt x="3142" y="2050"/>
                  </a:lnTo>
                  <a:lnTo>
                    <a:pt x="3117" y="2088"/>
                  </a:lnTo>
                  <a:lnTo>
                    <a:pt x="3089" y="2125"/>
                  </a:lnTo>
                  <a:lnTo>
                    <a:pt x="3056" y="2157"/>
                  </a:lnTo>
                  <a:lnTo>
                    <a:pt x="3020" y="2185"/>
                  </a:lnTo>
                  <a:lnTo>
                    <a:pt x="2981" y="2210"/>
                  </a:lnTo>
                  <a:lnTo>
                    <a:pt x="2938" y="2229"/>
                  </a:lnTo>
                  <a:lnTo>
                    <a:pt x="2893" y="2244"/>
                  </a:lnTo>
                  <a:lnTo>
                    <a:pt x="2846" y="2252"/>
                  </a:lnTo>
                  <a:lnTo>
                    <a:pt x="2798" y="2255"/>
                  </a:lnTo>
                  <a:lnTo>
                    <a:pt x="907" y="2255"/>
                  </a:lnTo>
                  <a:lnTo>
                    <a:pt x="865" y="2253"/>
                  </a:lnTo>
                  <a:lnTo>
                    <a:pt x="823" y="2247"/>
                  </a:lnTo>
                  <a:lnTo>
                    <a:pt x="783" y="2235"/>
                  </a:lnTo>
                  <a:lnTo>
                    <a:pt x="745" y="2221"/>
                  </a:lnTo>
                  <a:lnTo>
                    <a:pt x="709" y="2202"/>
                  </a:lnTo>
                  <a:lnTo>
                    <a:pt x="709" y="2459"/>
                  </a:lnTo>
                  <a:lnTo>
                    <a:pt x="712" y="2495"/>
                  </a:lnTo>
                  <a:lnTo>
                    <a:pt x="722" y="2528"/>
                  </a:lnTo>
                  <a:lnTo>
                    <a:pt x="736" y="2559"/>
                  </a:lnTo>
                  <a:lnTo>
                    <a:pt x="756" y="2588"/>
                  </a:lnTo>
                  <a:lnTo>
                    <a:pt x="780" y="2612"/>
                  </a:lnTo>
                  <a:lnTo>
                    <a:pt x="807" y="2630"/>
                  </a:lnTo>
                  <a:lnTo>
                    <a:pt x="838" y="2646"/>
                  </a:lnTo>
                  <a:lnTo>
                    <a:pt x="872" y="2655"/>
                  </a:lnTo>
                  <a:lnTo>
                    <a:pt x="907" y="2658"/>
                  </a:lnTo>
                  <a:lnTo>
                    <a:pt x="2705" y="2658"/>
                  </a:lnTo>
                  <a:lnTo>
                    <a:pt x="2754" y="2661"/>
                  </a:lnTo>
                  <a:lnTo>
                    <a:pt x="2801" y="2670"/>
                  </a:lnTo>
                  <a:lnTo>
                    <a:pt x="2844" y="2683"/>
                  </a:lnTo>
                  <a:lnTo>
                    <a:pt x="2886" y="2703"/>
                  </a:lnTo>
                  <a:lnTo>
                    <a:pt x="2925" y="2727"/>
                  </a:lnTo>
                  <a:lnTo>
                    <a:pt x="2960" y="2755"/>
                  </a:lnTo>
                  <a:lnTo>
                    <a:pt x="2993" y="2787"/>
                  </a:lnTo>
                  <a:lnTo>
                    <a:pt x="3021" y="2823"/>
                  </a:lnTo>
                  <a:lnTo>
                    <a:pt x="3045" y="2862"/>
                  </a:lnTo>
                  <a:lnTo>
                    <a:pt x="3064" y="2903"/>
                  </a:lnTo>
                  <a:lnTo>
                    <a:pt x="3078" y="2947"/>
                  </a:lnTo>
                  <a:lnTo>
                    <a:pt x="3087" y="2994"/>
                  </a:lnTo>
                  <a:lnTo>
                    <a:pt x="3090" y="3042"/>
                  </a:lnTo>
                  <a:lnTo>
                    <a:pt x="3087" y="3090"/>
                  </a:lnTo>
                  <a:lnTo>
                    <a:pt x="3078" y="3136"/>
                  </a:lnTo>
                  <a:lnTo>
                    <a:pt x="3064" y="3180"/>
                  </a:lnTo>
                  <a:lnTo>
                    <a:pt x="3045" y="3221"/>
                  </a:lnTo>
                  <a:lnTo>
                    <a:pt x="3021" y="3261"/>
                  </a:lnTo>
                  <a:lnTo>
                    <a:pt x="2993" y="3296"/>
                  </a:lnTo>
                  <a:lnTo>
                    <a:pt x="2960" y="3328"/>
                  </a:lnTo>
                  <a:lnTo>
                    <a:pt x="2925" y="3356"/>
                  </a:lnTo>
                  <a:lnTo>
                    <a:pt x="2886" y="3380"/>
                  </a:lnTo>
                  <a:lnTo>
                    <a:pt x="2844" y="3400"/>
                  </a:lnTo>
                  <a:lnTo>
                    <a:pt x="2801" y="3413"/>
                  </a:lnTo>
                  <a:lnTo>
                    <a:pt x="2754" y="3423"/>
                  </a:lnTo>
                  <a:lnTo>
                    <a:pt x="2705" y="3426"/>
                  </a:lnTo>
                  <a:lnTo>
                    <a:pt x="2657" y="3423"/>
                  </a:lnTo>
                  <a:lnTo>
                    <a:pt x="2612" y="3413"/>
                  </a:lnTo>
                  <a:lnTo>
                    <a:pt x="2568" y="3400"/>
                  </a:lnTo>
                  <a:lnTo>
                    <a:pt x="2526" y="3380"/>
                  </a:lnTo>
                  <a:lnTo>
                    <a:pt x="2486" y="3357"/>
                  </a:lnTo>
                  <a:lnTo>
                    <a:pt x="2451" y="3329"/>
                  </a:lnTo>
                  <a:lnTo>
                    <a:pt x="2418" y="3296"/>
                  </a:lnTo>
                  <a:lnTo>
                    <a:pt x="2390" y="3261"/>
                  </a:lnTo>
                  <a:lnTo>
                    <a:pt x="2367" y="3222"/>
                  </a:lnTo>
                  <a:lnTo>
                    <a:pt x="2347" y="3181"/>
                  </a:lnTo>
                  <a:lnTo>
                    <a:pt x="2334" y="3136"/>
                  </a:lnTo>
                  <a:lnTo>
                    <a:pt x="2324" y="3090"/>
                  </a:lnTo>
                  <a:lnTo>
                    <a:pt x="2321" y="3042"/>
                  </a:lnTo>
                  <a:lnTo>
                    <a:pt x="2323" y="3000"/>
                  </a:lnTo>
                  <a:lnTo>
                    <a:pt x="2331" y="2960"/>
                  </a:lnTo>
                  <a:lnTo>
                    <a:pt x="2341" y="2920"/>
                  </a:lnTo>
                  <a:lnTo>
                    <a:pt x="2356" y="2884"/>
                  </a:lnTo>
                  <a:lnTo>
                    <a:pt x="2374" y="2848"/>
                  </a:lnTo>
                  <a:lnTo>
                    <a:pt x="1518" y="2848"/>
                  </a:lnTo>
                  <a:lnTo>
                    <a:pt x="1537" y="2883"/>
                  </a:lnTo>
                  <a:lnTo>
                    <a:pt x="1552" y="2920"/>
                  </a:lnTo>
                  <a:lnTo>
                    <a:pt x="1562" y="2960"/>
                  </a:lnTo>
                  <a:lnTo>
                    <a:pt x="1569" y="3000"/>
                  </a:lnTo>
                  <a:lnTo>
                    <a:pt x="1572" y="3042"/>
                  </a:lnTo>
                  <a:lnTo>
                    <a:pt x="1568" y="3090"/>
                  </a:lnTo>
                  <a:lnTo>
                    <a:pt x="1560" y="3136"/>
                  </a:lnTo>
                  <a:lnTo>
                    <a:pt x="1545" y="3180"/>
                  </a:lnTo>
                  <a:lnTo>
                    <a:pt x="1527" y="3221"/>
                  </a:lnTo>
                  <a:lnTo>
                    <a:pt x="1503" y="3261"/>
                  </a:lnTo>
                  <a:lnTo>
                    <a:pt x="1474" y="3296"/>
                  </a:lnTo>
                  <a:lnTo>
                    <a:pt x="1442" y="3328"/>
                  </a:lnTo>
                  <a:lnTo>
                    <a:pt x="1407" y="3356"/>
                  </a:lnTo>
                  <a:lnTo>
                    <a:pt x="1368" y="3380"/>
                  </a:lnTo>
                  <a:lnTo>
                    <a:pt x="1326" y="3400"/>
                  </a:lnTo>
                  <a:lnTo>
                    <a:pt x="1281" y="3413"/>
                  </a:lnTo>
                  <a:lnTo>
                    <a:pt x="1235" y="3423"/>
                  </a:lnTo>
                  <a:lnTo>
                    <a:pt x="1187" y="3426"/>
                  </a:lnTo>
                  <a:lnTo>
                    <a:pt x="1139" y="3423"/>
                  </a:lnTo>
                  <a:lnTo>
                    <a:pt x="1092" y="3413"/>
                  </a:lnTo>
                  <a:lnTo>
                    <a:pt x="1048" y="3400"/>
                  </a:lnTo>
                  <a:lnTo>
                    <a:pt x="1007" y="3380"/>
                  </a:lnTo>
                  <a:lnTo>
                    <a:pt x="968" y="3357"/>
                  </a:lnTo>
                  <a:lnTo>
                    <a:pt x="932" y="3329"/>
                  </a:lnTo>
                  <a:lnTo>
                    <a:pt x="900" y="3296"/>
                  </a:lnTo>
                  <a:lnTo>
                    <a:pt x="872" y="3261"/>
                  </a:lnTo>
                  <a:lnTo>
                    <a:pt x="848" y="3222"/>
                  </a:lnTo>
                  <a:lnTo>
                    <a:pt x="829" y="3181"/>
                  </a:lnTo>
                  <a:lnTo>
                    <a:pt x="814" y="3136"/>
                  </a:lnTo>
                  <a:lnTo>
                    <a:pt x="806" y="3090"/>
                  </a:lnTo>
                  <a:lnTo>
                    <a:pt x="803" y="3042"/>
                  </a:lnTo>
                  <a:lnTo>
                    <a:pt x="805" y="2999"/>
                  </a:lnTo>
                  <a:lnTo>
                    <a:pt x="812" y="2958"/>
                  </a:lnTo>
                  <a:lnTo>
                    <a:pt x="824" y="2918"/>
                  </a:lnTo>
                  <a:lnTo>
                    <a:pt x="838" y="2880"/>
                  </a:lnTo>
                  <a:lnTo>
                    <a:pt x="858" y="2845"/>
                  </a:lnTo>
                  <a:lnTo>
                    <a:pt x="811" y="2836"/>
                  </a:lnTo>
                  <a:lnTo>
                    <a:pt x="766" y="2821"/>
                  </a:lnTo>
                  <a:lnTo>
                    <a:pt x="725" y="2801"/>
                  </a:lnTo>
                  <a:lnTo>
                    <a:pt x="685" y="2777"/>
                  </a:lnTo>
                  <a:lnTo>
                    <a:pt x="649" y="2749"/>
                  </a:lnTo>
                  <a:lnTo>
                    <a:pt x="617" y="2717"/>
                  </a:lnTo>
                  <a:lnTo>
                    <a:pt x="588" y="2680"/>
                  </a:lnTo>
                  <a:lnTo>
                    <a:pt x="564" y="2642"/>
                  </a:lnTo>
                  <a:lnTo>
                    <a:pt x="545" y="2599"/>
                  </a:lnTo>
                  <a:lnTo>
                    <a:pt x="530" y="2555"/>
                  </a:lnTo>
                  <a:lnTo>
                    <a:pt x="522" y="2508"/>
                  </a:lnTo>
                  <a:lnTo>
                    <a:pt x="519" y="2459"/>
                  </a:lnTo>
                  <a:lnTo>
                    <a:pt x="519" y="378"/>
                  </a:lnTo>
                  <a:lnTo>
                    <a:pt x="57" y="184"/>
                  </a:lnTo>
                  <a:lnTo>
                    <a:pt x="39" y="172"/>
                  </a:lnTo>
                  <a:lnTo>
                    <a:pt x="23" y="159"/>
                  </a:lnTo>
                  <a:lnTo>
                    <a:pt x="10" y="141"/>
                  </a:lnTo>
                  <a:lnTo>
                    <a:pt x="3" y="122"/>
                  </a:lnTo>
                  <a:lnTo>
                    <a:pt x="0" y="101"/>
                  </a:lnTo>
                  <a:lnTo>
                    <a:pt x="1" y="79"/>
                  </a:lnTo>
                  <a:lnTo>
                    <a:pt x="7" y="59"/>
                  </a:lnTo>
                  <a:lnTo>
                    <a:pt x="18" y="40"/>
                  </a:lnTo>
                  <a:lnTo>
                    <a:pt x="32" y="24"/>
                  </a:lnTo>
                  <a:lnTo>
                    <a:pt x="49" y="12"/>
                  </a:lnTo>
                  <a:lnTo>
                    <a:pt x="69" y="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lt"/>
              </a:endParaRPr>
            </a:p>
          </p:txBody>
        </p:sp>
        <p:grpSp>
          <p:nvGrpSpPr>
            <p:cNvPr id="45" name="Group 51"/>
            <p:cNvGrpSpPr/>
            <p:nvPr/>
          </p:nvGrpSpPr>
          <p:grpSpPr>
            <a:xfrm>
              <a:off x="6897079" y="4838700"/>
              <a:ext cx="374808" cy="439652"/>
              <a:chOff x="1671638" y="5013325"/>
              <a:chExt cx="458787" cy="538162"/>
            </a:xfrm>
            <a:solidFill>
              <a:schemeClr val="bg1"/>
            </a:solidFill>
          </p:grpSpPr>
          <p:sp>
            <p:nvSpPr>
              <p:cNvPr id="47" name="Freeform 211"/>
              <p:cNvSpPr>
                <a:spLocks noEditPoints="1"/>
              </p:cNvSpPr>
              <p:nvPr/>
            </p:nvSpPr>
            <p:spPr bwMode="auto">
              <a:xfrm>
                <a:off x="1784350" y="5013325"/>
                <a:ext cx="233362" cy="290512"/>
              </a:xfrm>
              <a:custGeom>
                <a:gdLst>
                  <a:gd name="T0" fmla="*/ 662 w 1465"/>
                  <a:gd name="T1" fmla="*/ 193 h 1829"/>
                  <a:gd name="T2" fmla="*/ 555 w 1465"/>
                  <a:gd name="T3" fmla="*/ 214 h 1829"/>
                  <a:gd name="T4" fmla="*/ 441 w 1465"/>
                  <a:gd name="T5" fmla="*/ 263 h 1829"/>
                  <a:gd name="T6" fmla="*/ 332 w 1465"/>
                  <a:gd name="T7" fmla="*/ 351 h 1829"/>
                  <a:gd name="T8" fmla="*/ 247 w 1465"/>
                  <a:gd name="T9" fmla="*/ 489 h 1829"/>
                  <a:gd name="T10" fmla="*/ 199 w 1465"/>
                  <a:gd name="T11" fmla="*/ 688 h 1829"/>
                  <a:gd name="T12" fmla="*/ 193 w 1465"/>
                  <a:gd name="T13" fmla="*/ 755 h 1829"/>
                  <a:gd name="T14" fmla="*/ 190 w 1465"/>
                  <a:gd name="T15" fmla="*/ 808 h 1829"/>
                  <a:gd name="T16" fmla="*/ 190 w 1465"/>
                  <a:gd name="T17" fmla="*/ 943 h 1829"/>
                  <a:gd name="T18" fmla="*/ 209 w 1465"/>
                  <a:gd name="T19" fmla="*/ 1123 h 1829"/>
                  <a:gd name="T20" fmla="*/ 264 w 1465"/>
                  <a:gd name="T21" fmla="*/ 1317 h 1829"/>
                  <a:gd name="T22" fmla="*/ 367 w 1465"/>
                  <a:gd name="T23" fmla="*/ 1489 h 1829"/>
                  <a:gd name="T24" fmla="*/ 523 w 1465"/>
                  <a:gd name="T25" fmla="*/ 1601 h 1829"/>
                  <a:gd name="T26" fmla="*/ 729 w 1465"/>
                  <a:gd name="T27" fmla="*/ 1639 h 1829"/>
                  <a:gd name="T28" fmla="*/ 895 w 1465"/>
                  <a:gd name="T29" fmla="*/ 1617 h 1829"/>
                  <a:gd name="T30" fmla="*/ 1063 w 1465"/>
                  <a:gd name="T31" fmla="*/ 1524 h 1829"/>
                  <a:gd name="T32" fmla="*/ 1181 w 1465"/>
                  <a:gd name="T33" fmla="*/ 1363 h 1829"/>
                  <a:gd name="T34" fmla="*/ 1246 w 1465"/>
                  <a:gd name="T35" fmla="*/ 1172 h 1829"/>
                  <a:gd name="T36" fmla="*/ 1272 w 1465"/>
                  <a:gd name="T37" fmla="*/ 985 h 1829"/>
                  <a:gd name="T38" fmla="*/ 1276 w 1465"/>
                  <a:gd name="T39" fmla="*/ 836 h 1829"/>
                  <a:gd name="T40" fmla="*/ 1272 w 1465"/>
                  <a:gd name="T41" fmla="*/ 759 h 1829"/>
                  <a:gd name="T42" fmla="*/ 1270 w 1465"/>
                  <a:gd name="T43" fmla="*/ 748 h 1829"/>
                  <a:gd name="T44" fmla="*/ 1234 w 1465"/>
                  <a:gd name="T45" fmla="*/ 534 h 1829"/>
                  <a:gd name="T46" fmla="*/ 1156 w 1465"/>
                  <a:gd name="T47" fmla="*/ 383 h 1829"/>
                  <a:gd name="T48" fmla="*/ 1052 w 1465"/>
                  <a:gd name="T49" fmla="*/ 282 h 1829"/>
                  <a:gd name="T50" fmla="*/ 934 w 1465"/>
                  <a:gd name="T51" fmla="*/ 223 h 1829"/>
                  <a:gd name="T52" fmla="*/ 817 w 1465"/>
                  <a:gd name="T53" fmla="*/ 197 h 1829"/>
                  <a:gd name="T54" fmla="*/ 728 w 1465"/>
                  <a:gd name="T55" fmla="*/ 190 h 1829"/>
                  <a:gd name="T56" fmla="*/ 878 w 1465"/>
                  <a:gd name="T57" fmla="*/ 13 h 1829"/>
                  <a:gd name="T58" fmla="*/ 1119 w 1465"/>
                  <a:gd name="T59" fmla="*/ 99 h 1829"/>
                  <a:gd name="T60" fmla="*/ 1225 w 1465"/>
                  <a:gd name="T61" fmla="*/ 176 h 1829"/>
                  <a:gd name="T62" fmla="*/ 1326 w 1465"/>
                  <a:gd name="T63" fmla="*/ 292 h 1829"/>
                  <a:gd name="T64" fmla="*/ 1407 w 1465"/>
                  <a:gd name="T65" fmla="*/ 454 h 1829"/>
                  <a:gd name="T66" fmla="*/ 1455 w 1465"/>
                  <a:gd name="T67" fmla="*/ 673 h 1829"/>
                  <a:gd name="T68" fmla="*/ 1463 w 1465"/>
                  <a:gd name="T69" fmla="*/ 789 h 1829"/>
                  <a:gd name="T70" fmla="*/ 1464 w 1465"/>
                  <a:gd name="T71" fmla="*/ 933 h 1829"/>
                  <a:gd name="T72" fmla="*/ 1445 w 1465"/>
                  <a:gd name="T73" fmla="*/ 1134 h 1829"/>
                  <a:gd name="T74" fmla="*/ 1388 w 1465"/>
                  <a:gd name="T75" fmla="*/ 1356 h 1829"/>
                  <a:gd name="T76" fmla="*/ 1277 w 1465"/>
                  <a:gd name="T77" fmla="*/ 1568 h 1829"/>
                  <a:gd name="T78" fmla="*/ 1102 w 1465"/>
                  <a:gd name="T79" fmla="*/ 1731 h 1829"/>
                  <a:gd name="T80" fmla="*/ 874 w 1465"/>
                  <a:gd name="T81" fmla="*/ 1817 h 1829"/>
                  <a:gd name="T82" fmla="*/ 653 w 1465"/>
                  <a:gd name="T83" fmla="*/ 1826 h 1829"/>
                  <a:gd name="T84" fmla="*/ 415 w 1465"/>
                  <a:gd name="T85" fmla="*/ 1760 h 1829"/>
                  <a:gd name="T86" fmla="*/ 226 w 1465"/>
                  <a:gd name="T87" fmla="*/ 1615 h 1829"/>
                  <a:gd name="T88" fmla="*/ 99 w 1465"/>
                  <a:gd name="T89" fmla="*/ 1412 h 1829"/>
                  <a:gd name="T90" fmla="*/ 31 w 1465"/>
                  <a:gd name="T91" fmla="*/ 1189 h 1829"/>
                  <a:gd name="T92" fmla="*/ 3 w 1465"/>
                  <a:gd name="T93" fmla="*/ 980 h 1829"/>
                  <a:gd name="T94" fmla="*/ 1 w 1465"/>
                  <a:gd name="T95" fmla="*/ 818 h 1829"/>
                  <a:gd name="T96" fmla="*/ 6 w 1465"/>
                  <a:gd name="T97" fmla="*/ 737 h 1829"/>
                  <a:gd name="T98" fmla="*/ 42 w 1465"/>
                  <a:gd name="T99" fmla="*/ 502 h 1829"/>
                  <a:gd name="T100" fmla="*/ 118 w 1465"/>
                  <a:gd name="T101" fmla="*/ 325 h 1829"/>
                  <a:gd name="T102" fmla="*/ 216 w 1465"/>
                  <a:gd name="T103" fmla="*/ 198 h 1829"/>
                  <a:gd name="T104" fmla="*/ 324 w 1465"/>
                  <a:gd name="T105" fmla="*/ 112 h 1829"/>
                  <a:gd name="T106" fmla="*/ 514 w 1465"/>
                  <a:gd name="T107" fmla="*/ 29 h 1829"/>
                  <a:gd name="T108" fmla="*/ 696 w 1465"/>
                  <a:gd name="T109" fmla="*/ 0 h 18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65" h="1829">
                    <a:moveTo>
                      <a:pt x="728" y="190"/>
                    </a:moveTo>
                    <a:lnTo>
                      <a:pt x="708" y="190"/>
                    </a:lnTo>
                    <a:lnTo>
                      <a:pt x="685" y="191"/>
                    </a:lnTo>
                    <a:lnTo>
                      <a:pt x="662" y="193"/>
                    </a:lnTo>
                    <a:lnTo>
                      <a:pt x="637" y="197"/>
                    </a:lnTo>
                    <a:lnTo>
                      <a:pt x="610" y="201"/>
                    </a:lnTo>
                    <a:lnTo>
                      <a:pt x="583" y="207"/>
                    </a:lnTo>
                    <a:lnTo>
                      <a:pt x="555" y="214"/>
                    </a:lnTo>
                    <a:lnTo>
                      <a:pt x="526" y="223"/>
                    </a:lnTo>
                    <a:lnTo>
                      <a:pt x="497" y="234"/>
                    </a:lnTo>
                    <a:lnTo>
                      <a:pt x="469" y="247"/>
                    </a:lnTo>
                    <a:lnTo>
                      <a:pt x="441" y="263"/>
                    </a:lnTo>
                    <a:lnTo>
                      <a:pt x="412" y="280"/>
                    </a:lnTo>
                    <a:lnTo>
                      <a:pt x="385" y="301"/>
                    </a:lnTo>
                    <a:lnTo>
                      <a:pt x="358" y="325"/>
                    </a:lnTo>
                    <a:lnTo>
                      <a:pt x="332" y="351"/>
                    </a:lnTo>
                    <a:lnTo>
                      <a:pt x="308" y="380"/>
                    </a:lnTo>
                    <a:lnTo>
                      <a:pt x="286" y="413"/>
                    </a:lnTo>
                    <a:lnTo>
                      <a:pt x="266" y="449"/>
                    </a:lnTo>
                    <a:lnTo>
                      <a:pt x="247" y="489"/>
                    </a:lnTo>
                    <a:lnTo>
                      <a:pt x="231" y="532"/>
                    </a:lnTo>
                    <a:lnTo>
                      <a:pt x="218" y="580"/>
                    </a:lnTo>
                    <a:lnTo>
                      <a:pt x="206" y="632"/>
                    </a:lnTo>
                    <a:lnTo>
                      <a:pt x="199" y="688"/>
                    </a:lnTo>
                    <a:lnTo>
                      <a:pt x="194" y="748"/>
                    </a:lnTo>
                    <a:lnTo>
                      <a:pt x="194" y="750"/>
                    </a:lnTo>
                    <a:lnTo>
                      <a:pt x="194" y="752"/>
                    </a:lnTo>
                    <a:lnTo>
                      <a:pt x="193" y="755"/>
                    </a:lnTo>
                    <a:lnTo>
                      <a:pt x="193" y="759"/>
                    </a:lnTo>
                    <a:lnTo>
                      <a:pt x="192" y="769"/>
                    </a:lnTo>
                    <a:lnTo>
                      <a:pt x="191" y="786"/>
                    </a:lnTo>
                    <a:lnTo>
                      <a:pt x="190" y="808"/>
                    </a:lnTo>
                    <a:lnTo>
                      <a:pt x="189" y="836"/>
                    </a:lnTo>
                    <a:lnTo>
                      <a:pt x="189" y="867"/>
                    </a:lnTo>
                    <a:lnTo>
                      <a:pt x="189" y="903"/>
                    </a:lnTo>
                    <a:lnTo>
                      <a:pt x="190" y="943"/>
                    </a:lnTo>
                    <a:lnTo>
                      <a:pt x="193" y="985"/>
                    </a:lnTo>
                    <a:lnTo>
                      <a:pt x="197" y="1029"/>
                    </a:lnTo>
                    <a:lnTo>
                      <a:pt x="202" y="1076"/>
                    </a:lnTo>
                    <a:lnTo>
                      <a:pt x="209" y="1123"/>
                    </a:lnTo>
                    <a:lnTo>
                      <a:pt x="220" y="1172"/>
                    </a:lnTo>
                    <a:lnTo>
                      <a:pt x="231" y="1221"/>
                    </a:lnTo>
                    <a:lnTo>
                      <a:pt x="246" y="1269"/>
                    </a:lnTo>
                    <a:lnTo>
                      <a:pt x="264" y="1317"/>
                    </a:lnTo>
                    <a:lnTo>
                      <a:pt x="285" y="1363"/>
                    </a:lnTo>
                    <a:lnTo>
                      <a:pt x="308" y="1408"/>
                    </a:lnTo>
                    <a:lnTo>
                      <a:pt x="336" y="1450"/>
                    </a:lnTo>
                    <a:lnTo>
                      <a:pt x="367" y="1489"/>
                    </a:lnTo>
                    <a:lnTo>
                      <a:pt x="401" y="1524"/>
                    </a:lnTo>
                    <a:lnTo>
                      <a:pt x="440" y="1554"/>
                    </a:lnTo>
                    <a:lnTo>
                      <a:pt x="480" y="1580"/>
                    </a:lnTo>
                    <a:lnTo>
                      <a:pt x="523" y="1601"/>
                    </a:lnTo>
                    <a:lnTo>
                      <a:pt x="570" y="1617"/>
                    </a:lnTo>
                    <a:lnTo>
                      <a:pt x="619" y="1630"/>
                    </a:lnTo>
                    <a:lnTo>
                      <a:pt x="672" y="1637"/>
                    </a:lnTo>
                    <a:lnTo>
                      <a:pt x="729" y="1639"/>
                    </a:lnTo>
                    <a:lnTo>
                      <a:pt x="736" y="1639"/>
                    </a:lnTo>
                    <a:lnTo>
                      <a:pt x="792" y="1637"/>
                    </a:lnTo>
                    <a:lnTo>
                      <a:pt x="846" y="1630"/>
                    </a:lnTo>
                    <a:lnTo>
                      <a:pt x="895" y="1617"/>
                    </a:lnTo>
                    <a:lnTo>
                      <a:pt x="942" y="1601"/>
                    </a:lnTo>
                    <a:lnTo>
                      <a:pt x="985" y="1580"/>
                    </a:lnTo>
                    <a:lnTo>
                      <a:pt x="1025" y="1554"/>
                    </a:lnTo>
                    <a:lnTo>
                      <a:pt x="1063" y="1524"/>
                    </a:lnTo>
                    <a:lnTo>
                      <a:pt x="1098" y="1489"/>
                    </a:lnTo>
                    <a:lnTo>
                      <a:pt x="1130" y="1450"/>
                    </a:lnTo>
                    <a:lnTo>
                      <a:pt x="1156" y="1408"/>
                    </a:lnTo>
                    <a:lnTo>
                      <a:pt x="1181" y="1363"/>
                    </a:lnTo>
                    <a:lnTo>
                      <a:pt x="1202" y="1317"/>
                    </a:lnTo>
                    <a:lnTo>
                      <a:pt x="1219" y="1269"/>
                    </a:lnTo>
                    <a:lnTo>
                      <a:pt x="1234" y="1221"/>
                    </a:lnTo>
                    <a:lnTo>
                      <a:pt x="1246" y="1172"/>
                    </a:lnTo>
                    <a:lnTo>
                      <a:pt x="1256" y="1123"/>
                    </a:lnTo>
                    <a:lnTo>
                      <a:pt x="1263" y="1076"/>
                    </a:lnTo>
                    <a:lnTo>
                      <a:pt x="1269" y="1029"/>
                    </a:lnTo>
                    <a:lnTo>
                      <a:pt x="1272" y="985"/>
                    </a:lnTo>
                    <a:lnTo>
                      <a:pt x="1275" y="943"/>
                    </a:lnTo>
                    <a:lnTo>
                      <a:pt x="1276" y="903"/>
                    </a:lnTo>
                    <a:lnTo>
                      <a:pt x="1276" y="868"/>
                    </a:lnTo>
                    <a:lnTo>
                      <a:pt x="1276" y="836"/>
                    </a:lnTo>
                    <a:lnTo>
                      <a:pt x="1275" y="808"/>
                    </a:lnTo>
                    <a:lnTo>
                      <a:pt x="1274" y="787"/>
                    </a:lnTo>
                    <a:lnTo>
                      <a:pt x="1272" y="769"/>
                    </a:lnTo>
                    <a:lnTo>
                      <a:pt x="1272" y="759"/>
                    </a:lnTo>
                    <a:lnTo>
                      <a:pt x="1271" y="755"/>
                    </a:lnTo>
                    <a:lnTo>
                      <a:pt x="1271" y="752"/>
                    </a:lnTo>
                    <a:lnTo>
                      <a:pt x="1271" y="750"/>
                    </a:lnTo>
                    <a:lnTo>
                      <a:pt x="1270" y="748"/>
                    </a:lnTo>
                    <a:lnTo>
                      <a:pt x="1266" y="688"/>
                    </a:lnTo>
                    <a:lnTo>
                      <a:pt x="1259" y="634"/>
                    </a:lnTo>
                    <a:lnTo>
                      <a:pt x="1247" y="582"/>
                    </a:lnTo>
                    <a:lnTo>
                      <a:pt x="1234" y="534"/>
                    </a:lnTo>
                    <a:lnTo>
                      <a:pt x="1218" y="491"/>
                    </a:lnTo>
                    <a:lnTo>
                      <a:pt x="1200" y="452"/>
                    </a:lnTo>
                    <a:lnTo>
                      <a:pt x="1179" y="416"/>
                    </a:lnTo>
                    <a:lnTo>
                      <a:pt x="1156" y="383"/>
                    </a:lnTo>
                    <a:lnTo>
                      <a:pt x="1133" y="353"/>
                    </a:lnTo>
                    <a:lnTo>
                      <a:pt x="1107" y="327"/>
                    </a:lnTo>
                    <a:lnTo>
                      <a:pt x="1080" y="303"/>
                    </a:lnTo>
                    <a:lnTo>
                      <a:pt x="1052" y="282"/>
                    </a:lnTo>
                    <a:lnTo>
                      <a:pt x="1023" y="265"/>
                    </a:lnTo>
                    <a:lnTo>
                      <a:pt x="994" y="248"/>
                    </a:lnTo>
                    <a:lnTo>
                      <a:pt x="964" y="235"/>
                    </a:lnTo>
                    <a:lnTo>
                      <a:pt x="934" y="223"/>
                    </a:lnTo>
                    <a:lnTo>
                      <a:pt x="904" y="214"/>
                    </a:lnTo>
                    <a:lnTo>
                      <a:pt x="874" y="207"/>
                    </a:lnTo>
                    <a:lnTo>
                      <a:pt x="846" y="201"/>
                    </a:lnTo>
                    <a:lnTo>
                      <a:pt x="817" y="197"/>
                    </a:lnTo>
                    <a:lnTo>
                      <a:pt x="789" y="193"/>
                    </a:lnTo>
                    <a:lnTo>
                      <a:pt x="762" y="191"/>
                    </a:lnTo>
                    <a:lnTo>
                      <a:pt x="736" y="190"/>
                    </a:lnTo>
                    <a:lnTo>
                      <a:pt x="728" y="190"/>
                    </a:lnTo>
                    <a:close/>
                    <a:moveTo>
                      <a:pt x="729" y="0"/>
                    </a:moveTo>
                    <a:lnTo>
                      <a:pt x="740" y="0"/>
                    </a:lnTo>
                    <a:lnTo>
                      <a:pt x="810" y="4"/>
                    </a:lnTo>
                    <a:lnTo>
                      <a:pt x="878" y="13"/>
                    </a:lnTo>
                    <a:lnTo>
                      <a:pt x="942" y="27"/>
                    </a:lnTo>
                    <a:lnTo>
                      <a:pt x="1004" y="47"/>
                    </a:lnTo>
                    <a:lnTo>
                      <a:pt x="1062" y="70"/>
                    </a:lnTo>
                    <a:lnTo>
                      <a:pt x="1119" y="99"/>
                    </a:lnTo>
                    <a:lnTo>
                      <a:pt x="1145" y="115"/>
                    </a:lnTo>
                    <a:lnTo>
                      <a:pt x="1171" y="132"/>
                    </a:lnTo>
                    <a:lnTo>
                      <a:pt x="1198" y="153"/>
                    </a:lnTo>
                    <a:lnTo>
                      <a:pt x="1225" y="176"/>
                    </a:lnTo>
                    <a:lnTo>
                      <a:pt x="1250" y="201"/>
                    </a:lnTo>
                    <a:lnTo>
                      <a:pt x="1276" y="228"/>
                    </a:lnTo>
                    <a:lnTo>
                      <a:pt x="1302" y="259"/>
                    </a:lnTo>
                    <a:lnTo>
                      <a:pt x="1326" y="292"/>
                    </a:lnTo>
                    <a:lnTo>
                      <a:pt x="1349" y="327"/>
                    </a:lnTo>
                    <a:lnTo>
                      <a:pt x="1370" y="366"/>
                    </a:lnTo>
                    <a:lnTo>
                      <a:pt x="1390" y="408"/>
                    </a:lnTo>
                    <a:lnTo>
                      <a:pt x="1407" y="454"/>
                    </a:lnTo>
                    <a:lnTo>
                      <a:pt x="1423" y="503"/>
                    </a:lnTo>
                    <a:lnTo>
                      <a:pt x="1436" y="556"/>
                    </a:lnTo>
                    <a:lnTo>
                      <a:pt x="1447" y="613"/>
                    </a:lnTo>
                    <a:lnTo>
                      <a:pt x="1455" y="673"/>
                    </a:lnTo>
                    <a:lnTo>
                      <a:pt x="1460" y="737"/>
                    </a:lnTo>
                    <a:lnTo>
                      <a:pt x="1460" y="747"/>
                    </a:lnTo>
                    <a:lnTo>
                      <a:pt x="1462" y="765"/>
                    </a:lnTo>
                    <a:lnTo>
                      <a:pt x="1463" y="789"/>
                    </a:lnTo>
                    <a:lnTo>
                      <a:pt x="1464" y="818"/>
                    </a:lnTo>
                    <a:lnTo>
                      <a:pt x="1465" y="852"/>
                    </a:lnTo>
                    <a:lnTo>
                      <a:pt x="1465" y="891"/>
                    </a:lnTo>
                    <a:lnTo>
                      <a:pt x="1464" y="933"/>
                    </a:lnTo>
                    <a:lnTo>
                      <a:pt x="1462" y="980"/>
                    </a:lnTo>
                    <a:lnTo>
                      <a:pt x="1458" y="1028"/>
                    </a:lnTo>
                    <a:lnTo>
                      <a:pt x="1453" y="1080"/>
                    </a:lnTo>
                    <a:lnTo>
                      <a:pt x="1445" y="1134"/>
                    </a:lnTo>
                    <a:lnTo>
                      <a:pt x="1435" y="1189"/>
                    </a:lnTo>
                    <a:lnTo>
                      <a:pt x="1422" y="1244"/>
                    </a:lnTo>
                    <a:lnTo>
                      <a:pt x="1406" y="1300"/>
                    </a:lnTo>
                    <a:lnTo>
                      <a:pt x="1388" y="1356"/>
                    </a:lnTo>
                    <a:lnTo>
                      <a:pt x="1366" y="1412"/>
                    </a:lnTo>
                    <a:lnTo>
                      <a:pt x="1340" y="1465"/>
                    </a:lnTo>
                    <a:lnTo>
                      <a:pt x="1311" y="1517"/>
                    </a:lnTo>
                    <a:lnTo>
                      <a:pt x="1277" y="1568"/>
                    </a:lnTo>
                    <a:lnTo>
                      <a:pt x="1239" y="1615"/>
                    </a:lnTo>
                    <a:lnTo>
                      <a:pt x="1197" y="1659"/>
                    </a:lnTo>
                    <a:lnTo>
                      <a:pt x="1150" y="1698"/>
                    </a:lnTo>
                    <a:lnTo>
                      <a:pt x="1102" y="1731"/>
                    </a:lnTo>
                    <a:lnTo>
                      <a:pt x="1049" y="1760"/>
                    </a:lnTo>
                    <a:lnTo>
                      <a:pt x="994" y="1784"/>
                    </a:lnTo>
                    <a:lnTo>
                      <a:pt x="936" y="1803"/>
                    </a:lnTo>
                    <a:lnTo>
                      <a:pt x="874" y="1817"/>
                    </a:lnTo>
                    <a:lnTo>
                      <a:pt x="810" y="1826"/>
                    </a:lnTo>
                    <a:lnTo>
                      <a:pt x="743" y="1829"/>
                    </a:lnTo>
                    <a:lnTo>
                      <a:pt x="721" y="1829"/>
                    </a:lnTo>
                    <a:lnTo>
                      <a:pt x="653" y="1826"/>
                    </a:lnTo>
                    <a:lnTo>
                      <a:pt x="589" y="1817"/>
                    </a:lnTo>
                    <a:lnTo>
                      <a:pt x="528" y="1803"/>
                    </a:lnTo>
                    <a:lnTo>
                      <a:pt x="471" y="1784"/>
                    </a:lnTo>
                    <a:lnTo>
                      <a:pt x="415" y="1760"/>
                    </a:lnTo>
                    <a:lnTo>
                      <a:pt x="363" y="1731"/>
                    </a:lnTo>
                    <a:lnTo>
                      <a:pt x="315" y="1698"/>
                    </a:lnTo>
                    <a:lnTo>
                      <a:pt x="268" y="1659"/>
                    </a:lnTo>
                    <a:lnTo>
                      <a:pt x="226" y="1615"/>
                    </a:lnTo>
                    <a:lnTo>
                      <a:pt x="188" y="1568"/>
                    </a:lnTo>
                    <a:lnTo>
                      <a:pt x="155" y="1517"/>
                    </a:lnTo>
                    <a:lnTo>
                      <a:pt x="125" y="1465"/>
                    </a:lnTo>
                    <a:lnTo>
                      <a:pt x="99" y="1412"/>
                    </a:lnTo>
                    <a:lnTo>
                      <a:pt x="77" y="1356"/>
                    </a:lnTo>
                    <a:lnTo>
                      <a:pt x="58" y="1300"/>
                    </a:lnTo>
                    <a:lnTo>
                      <a:pt x="43" y="1244"/>
                    </a:lnTo>
                    <a:lnTo>
                      <a:pt x="31" y="1189"/>
                    </a:lnTo>
                    <a:lnTo>
                      <a:pt x="20" y="1134"/>
                    </a:lnTo>
                    <a:lnTo>
                      <a:pt x="13" y="1080"/>
                    </a:lnTo>
                    <a:lnTo>
                      <a:pt x="7" y="1028"/>
                    </a:lnTo>
                    <a:lnTo>
                      <a:pt x="3" y="980"/>
                    </a:lnTo>
                    <a:lnTo>
                      <a:pt x="1" y="933"/>
                    </a:lnTo>
                    <a:lnTo>
                      <a:pt x="0" y="891"/>
                    </a:lnTo>
                    <a:lnTo>
                      <a:pt x="0" y="852"/>
                    </a:lnTo>
                    <a:lnTo>
                      <a:pt x="1" y="818"/>
                    </a:lnTo>
                    <a:lnTo>
                      <a:pt x="2" y="789"/>
                    </a:lnTo>
                    <a:lnTo>
                      <a:pt x="3" y="765"/>
                    </a:lnTo>
                    <a:lnTo>
                      <a:pt x="5" y="747"/>
                    </a:lnTo>
                    <a:lnTo>
                      <a:pt x="6" y="737"/>
                    </a:lnTo>
                    <a:lnTo>
                      <a:pt x="10" y="672"/>
                    </a:lnTo>
                    <a:lnTo>
                      <a:pt x="18" y="612"/>
                    </a:lnTo>
                    <a:lnTo>
                      <a:pt x="29" y="555"/>
                    </a:lnTo>
                    <a:lnTo>
                      <a:pt x="42" y="502"/>
                    </a:lnTo>
                    <a:lnTo>
                      <a:pt x="58" y="453"/>
                    </a:lnTo>
                    <a:lnTo>
                      <a:pt x="76" y="406"/>
                    </a:lnTo>
                    <a:lnTo>
                      <a:pt x="97" y="364"/>
                    </a:lnTo>
                    <a:lnTo>
                      <a:pt x="118" y="325"/>
                    </a:lnTo>
                    <a:lnTo>
                      <a:pt x="141" y="289"/>
                    </a:lnTo>
                    <a:lnTo>
                      <a:pt x="166" y="255"/>
                    </a:lnTo>
                    <a:lnTo>
                      <a:pt x="191" y="225"/>
                    </a:lnTo>
                    <a:lnTo>
                      <a:pt x="216" y="198"/>
                    </a:lnTo>
                    <a:lnTo>
                      <a:pt x="243" y="173"/>
                    </a:lnTo>
                    <a:lnTo>
                      <a:pt x="270" y="150"/>
                    </a:lnTo>
                    <a:lnTo>
                      <a:pt x="297" y="130"/>
                    </a:lnTo>
                    <a:lnTo>
                      <a:pt x="324" y="112"/>
                    </a:lnTo>
                    <a:lnTo>
                      <a:pt x="351" y="96"/>
                    </a:lnTo>
                    <a:lnTo>
                      <a:pt x="406" y="68"/>
                    </a:lnTo>
                    <a:lnTo>
                      <a:pt x="460" y="46"/>
                    </a:lnTo>
                    <a:lnTo>
                      <a:pt x="514" y="29"/>
                    </a:lnTo>
                    <a:lnTo>
                      <a:pt x="566" y="17"/>
                    </a:lnTo>
                    <a:lnTo>
                      <a:pt x="613" y="8"/>
                    </a:lnTo>
                    <a:lnTo>
                      <a:pt x="658" y="3"/>
                    </a:lnTo>
                    <a:lnTo>
                      <a:pt x="696" y="0"/>
                    </a:lnTo>
                    <a:lnTo>
                      <a:pt x="7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8" name="Freeform 212"/>
              <p:cNvSpPr/>
              <p:nvPr/>
            </p:nvSpPr>
            <p:spPr bwMode="auto">
              <a:xfrm>
                <a:off x="1671638" y="5302250"/>
                <a:ext cx="458787" cy="249237"/>
              </a:xfrm>
              <a:custGeom>
                <a:gdLst>
                  <a:gd name="T0" fmla="*/ 1041 w 2887"/>
                  <a:gd name="T1" fmla="*/ 40 h 1572"/>
                  <a:gd name="T2" fmla="*/ 1047 w 2887"/>
                  <a:gd name="T3" fmla="*/ 141 h 1572"/>
                  <a:gd name="T4" fmla="*/ 994 w 2887"/>
                  <a:gd name="T5" fmla="*/ 189 h 1572"/>
                  <a:gd name="T6" fmla="*/ 876 w 2887"/>
                  <a:gd name="T7" fmla="*/ 260 h 1572"/>
                  <a:gd name="T8" fmla="*/ 681 w 2887"/>
                  <a:gd name="T9" fmla="*/ 358 h 1572"/>
                  <a:gd name="T10" fmla="*/ 432 w 2887"/>
                  <a:gd name="T11" fmla="*/ 451 h 1572"/>
                  <a:gd name="T12" fmla="*/ 269 w 2887"/>
                  <a:gd name="T13" fmla="*/ 541 h 1572"/>
                  <a:gd name="T14" fmla="*/ 207 w 2887"/>
                  <a:gd name="T15" fmla="*/ 688 h 1572"/>
                  <a:gd name="T16" fmla="*/ 190 w 2887"/>
                  <a:gd name="T17" fmla="*/ 860 h 1572"/>
                  <a:gd name="T18" fmla="*/ 192 w 2887"/>
                  <a:gd name="T19" fmla="*/ 988 h 1572"/>
                  <a:gd name="T20" fmla="*/ 251 w 2887"/>
                  <a:gd name="T21" fmla="*/ 1119 h 1572"/>
                  <a:gd name="T22" fmla="*/ 462 w 2887"/>
                  <a:gd name="T23" fmla="*/ 1211 h 1572"/>
                  <a:gd name="T24" fmla="*/ 794 w 2887"/>
                  <a:gd name="T25" fmla="*/ 1311 h 1572"/>
                  <a:gd name="T26" fmla="*/ 1237 w 2887"/>
                  <a:gd name="T27" fmla="*/ 1376 h 1572"/>
                  <a:gd name="T28" fmla="*/ 1748 w 2887"/>
                  <a:gd name="T29" fmla="*/ 1368 h 1572"/>
                  <a:gd name="T30" fmla="*/ 2170 w 2887"/>
                  <a:gd name="T31" fmla="*/ 1293 h 1572"/>
                  <a:gd name="T32" fmla="*/ 2479 w 2887"/>
                  <a:gd name="T33" fmla="*/ 1191 h 1572"/>
                  <a:gd name="T34" fmla="*/ 2662 w 2887"/>
                  <a:gd name="T35" fmla="*/ 1107 h 1572"/>
                  <a:gd name="T36" fmla="*/ 2697 w 2887"/>
                  <a:gd name="T37" fmla="*/ 950 h 1572"/>
                  <a:gd name="T38" fmla="*/ 2694 w 2887"/>
                  <a:gd name="T39" fmla="*/ 791 h 1572"/>
                  <a:gd name="T40" fmla="*/ 2663 w 2887"/>
                  <a:gd name="T41" fmla="*/ 625 h 1572"/>
                  <a:gd name="T42" fmla="*/ 2572 w 2887"/>
                  <a:gd name="T43" fmla="*/ 498 h 1572"/>
                  <a:gd name="T44" fmla="*/ 2350 w 2887"/>
                  <a:gd name="T45" fmla="*/ 416 h 1572"/>
                  <a:gd name="T46" fmla="*/ 2119 w 2887"/>
                  <a:gd name="T47" fmla="*/ 318 h 1572"/>
                  <a:gd name="T48" fmla="*/ 1953 w 2887"/>
                  <a:gd name="T49" fmla="*/ 227 h 1572"/>
                  <a:gd name="T50" fmla="*/ 1873 w 2887"/>
                  <a:gd name="T51" fmla="*/ 176 h 1572"/>
                  <a:gd name="T52" fmla="*/ 1828 w 2887"/>
                  <a:gd name="T53" fmla="*/ 101 h 1572"/>
                  <a:gd name="T54" fmla="*/ 1877 w 2887"/>
                  <a:gd name="T55" fmla="*/ 12 h 1572"/>
                  <a:gd name="T56" fmla="*/ 1977 w 2887"/>
                  <a:gd name="T57" fmla="*/ 18 h 1572"/>
                  <a:gd name="T58" fmla="*/ 2035 w 2887"/>
                  <a:gd name="T59" fmla="*/ 55 h 1572"/>
                  <a:gd name="T60" fmla="*/ 2188 w 2887"/>
                  <a:gd name="T61" fmla="*/ 141 h 1572"/>
                  <a:gd name="T62" fmla="*/ 2408 w 2887"/>
                  <a:gd name="T63" fmla="*/ 236 h 1572"/>
                  <a:gd name="T64" fmla="*/ 2568 w 2887"/>
                  <a:gd name="T65" fmla="*/ 285 h 1572"/>
                  <a:gd name="T66" fmla="*/ 2745 w 2887"/>
                  <a:gd name="T67" fmla="*/ 399 h 1572"/>
                  <a:gd name="T68" fmla="*/ 2839 w 2887"/>
                  <a:gd name="T69" fmla="*/ 557 h 1572"/>
                  <a:gd name="T70" fmla="*/ 2878 w 2887"/>
                  <a:gd name="T71" fmla="*/ 721 h 1572"/>
                  <a:gd name="T72" fmla="*/ 2886 w 2887"/>
                  <a:gd name="T73" fmla="*/ 855 h 1572"/>
                  <a:gd name="T74" fmla="*/ 2887 w 2887"/>
                  <a:gd name="T75" fmla="*/ 907 h 1572"/>
                  <a:gd name="T76" fmla="*/ 2879 w 2887"/>
                  <a:gd name="T77" fmla="*/ 1064 h 1572"/>
                  <a:gd name="T78" fmla="*/ 2844 w 2887"/>
                  <a:gd name="T79" fmla="*/ 1209 h 1572"/>
                  <a:gd name="T80" fmla="*/ 2788 w 2887"/>
                  <a:gd name="T81" fmla="*/ 1253 h 1572"/>
                  <a:gd name="T82" fmla="*/ 2651 w 2887"/>
                  <a:gd name="T83" fmla="*/ 1324 h 1572"/>
                  <a:gd name="T84" fmla="*/ 2411 w 2887"/>
                  <a:gd name="T85" fmla="*/ 1419 h 1572"/>
                  <a:gd name="T86" fmla="*/ 2071 w 2887"/>
                  <a:gd name="T87" fmla="*/ 1510 h 1572"/>
                  <a:gd name="T88" fmla="*/ 1640 w 2887"/>
                  <a:gd name="T89" fmla="*/ 1567 h 1572"/>
                  <a:gd name="T90" fmla="*/ 1143 w 2887"/>
                  <a:gd name="T91" fmla="*/ 1558 h 1572"/>
                  <a:gd name="T92" fmla="*/ 718 w 2887"/>
                  <a:gd name="T93" fmla="*/ 1488 h 1572"/>
                  <a:gd name="T94" fmla="*/ 392 w 2887"/>
                  <a:gd name="T95" fmla="*/ 1389 h 1572"/>
                  <a:gd name="T96" fmla="*/ 177 w 2887"/>
                  <a:gd name="T97" fmla="*/ 1295 h 1572"/>
                  <a:gd name="T98" fmla="*/ 77 w 2887"/>
                  <a:gd name="T99" fmla="*/ 1239 h 1572"/>
                  <a:gd name="T100" fmla="*/ 27 w 2887"/>
                  <a:gd name="T101" fmla="*/ 1164 h 1572"/>
                  <a:gd name="T102" fmla="*/ 3 w 2887"/>
                  <a:gd name="T103" fmla="*/ 994 h 1572"/>
                  <a:gd name="T104" fmla="*/ 0 w 2887"/>
                  <a:gd name="T105" fmla="*/ 873 h 1572"/>
                  <a:gd name="T106" fmla="*/ 4 w 2887"/>
                  <a:gd name="T107" fmla="*/ 780 h 1572"/>
                  <a:gd name="T108" fmla="*/ 27 w 2887"/>
                  <a:gd name="T109" fmla="*/ 624 h 1572"/>
                  <a:gd name="T110" fmla="*/ 95 w 2887"/>
                  <a:gd name="T111" fmla="*/ 459 h 1572"/>
                  <a:gd name="T112" fmla="*/ 237 w 2887"/>
                  <a:gd name="T113" fmla="*/ 322 h 1572"/>
                  <a:gd name="T114" fmla="*/ 379 w 2887"/>
                  <a:gd name="T115" fmla="*/ 269 h 1572"/>
                  <a:gd name="T116" fmla="*/ 619 w 2887"/>
                  <a:gd name="T117" fmla="*/ 179 h 1572"/>
                  <a:gd name="T118" fmla="*/ 800 w 2887"/>
                  <a:gd name="T119" fmla="*/ 85 h 1572"/>
                  <a:gd name="T120" fmla="*/ 900 w 2887"/>
                  <a:gd name="T121" fmla="*/ 24 h 1572"/>
                  <a:gd name="T122" fmla="*/ 970 w 2887"/>
                  <a:gd name="T123" fmla="*/ 0 h 15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87" h="1572">
                    <a:moveTo>
                      <a:pt x="970" y="0"/>
                    </a:moveTo>
                    <a:lnTo>
                      <a:pt x="991" y="3"/>
                    </a:lnTo>
                    <a:lnTo>
                      <a:pt x="1010" y="11"/>
                    </a:lnTo>
                    <a:lnTo>
                      <a:pt x="1027" y="24"/>
                    </a:lnTo>
                    <a:lnTo>
                      <a:pt x="1041" y="40"/>
                    </a:lnTo>
                    <a:lnTo>
                      <a:pt x="1053" y="59"/>
                    </a:lnTo>
                    <a:lnTo>
                      <a:pt x="1058" y="80"/>
                    </a:lnTo>
                    <a:lnTo>
                      <a:pt x="1059" y="100"/>
                    </a:lnTo>
                    <a:lnTo>
                      <a:pt x="1055" y="121"/>
                    </a:lnTo>
                    <a:lnTo>
                      <a:pt x="1047" y="141"/>
                    </a:lnTo>
                    <a:lnTo>
                      <a:pt x="1035" y="158"/>
                    </a:lnTo>
                    <a:lnTo>
                      <a:pt x="1018" y="173"/>
                    </a:lnTo>
                    <a:lnTo>
                      <a:pt x="1014" y="175"/>
                    </a:lnTo>
                    <a:lnTo>
                      <a:pt x="1006" y="181"/>
                    </a:lnTo>
                    <a:lnTo>
                      <a:pt x="994" y="189"/>
                    </a:lnTo>
                    <a:lnTo>
                      <a:pt x="977" y="199"/>
                    </a:lnTo>
                    <a:lnTo>
                      <a:pt x="956" y="212"/>
                    </a:lnTo>
                    <a:lnTo>
                      <a:pt x="934" y="226"/>
                    </a:lnTo>
                    <a:lnTo>
                      <a:pt x="906" y="243"/>
                    </a:lnTo>
                    <a:lnTo>
                      <a:pt x="876" y="260"/>
                    </a:lnTo>
                    <a:lnTo>
                      <a:pt x="842" y="279"/>
                    </a:lnTo>
                    <a:lnTo>
                      <a:pt x="806" y="298"/>
                    </a:lnTo>
                    <a:lnTo>
                      <a:pt x="766" y="317"/>
                    </a:lnTo>
                    <a:lnTo>
                      <a:pt x="725" y="338"/>
                    </a:lnTo>
                    <a:lnTo>
                      <a:pt x="681" y="358"/>
                    </a:lnTo>
                    <a:lnTo>
                      <a:pt x="635" y="378"/>
                    </a:lnTo>
                    <a:lnTo>
                      <a:pt x="587" y="398"/>
                    </a:lnTo>
                    <a:lnTo>
                      <a:pt x="536" y="416"/>
                    </a:lnTo>
                    <a:lnTo>
                      <a:pt x="484" y="434"/>
                    </a:lnTo>
                    <a:lnTo>
                      <a:pt x="432" y="451"/>
                    </a:lnTo>
                    <a:lnTo>
                      <a:pt x="377" y="466"/>
                    </a:lnTo>
                    <a:lnTo>
                      <a:pt x="344" y="479"/>
                    </a:lnTo>
                    <a:lnTo>
                      <a:pt x="315" y="497"/>
                    </a:lnTo>
                    <a:lnTo>
                      <a:pt x="290" y="518"/>
                    </a:lnTo>
                    <a:lnTo>
                      <a:pt x="269" y="541"/>
                    </a:lnTo>
                    <a:lnTo>
                      <a:pt x="251" y="566"/>
                    </a:lnTo>
                    <a:lnTo>
                      <a:pt x="237" y="594"/>
                    </a:lnTo>
                    <a:lnTo>
                      <a:pt x="224" y="624"/>
                    </a:lnTo>
                    <a:lnTo>
                      <a:pt x="214" y="655"/>
                    </a:lnTo>
                    <a:lnTo>
                      <a:pt x="207" y="688"/>
                    </a:lnTo>
                    <a:lnTo>
                      <a:pt x="200" y="721"/>
                    </a:lnTo>
                    <a:lnTo>
                      <a:pt x="196" y="755"/>
                    </a:lnTo>
                    <a:lnTo>
                      <a:pt x="193" y="791"/>
                    </a:lnTo>
                    <a:lnTo>
                      <a:pt x="191" y="825"/>
                    </a:lnTo>
                    <a:lnTo>
                      <a:pt x="190" y="860"/>
                    </a:lnTo>
                    <a:lnTo>
                      <a:pt x="189" y="868"/>
                    </a:lnTo>
                    <a:lnTo>
                      <a:pt x="189" y="877"/>
                    </a:lnTo>
                    <a:lnTo>
                      <a:pt x="189" y="911"/>
                    </a:lnTo>
                    <a:lnTo>
                      <a:pt x="190" y="949"/>
                    </a:lnTo>
                    <a:lnTo>
                      <a:pt x="192" y="988"/>
                    </a:lnTo>
                    <a:lnTo>
                      <a:pt x="195" y="1027"/>
                    </a:lnTo>
                    <a:lnTo>
                      <a:pt x="198" y="1063"/>
                    </a:lnTo>
                    <a:lnTo>
                      <a:pt x="203" y="1094"/>
                    </a:lnTo>
                    <a:lnTo>
                      <a:pt x="225" y="1106"/>
                    </a:lnTo>
                    <a:lnTo>
                      <a:pt x="251" y="1119"/>
                    </a:lnTo>
                    <a:lnTo>
                      <a:pt x="283" y="1136"/>
                    </a:lnTo>
                    <a:lnTo>
                      <a:pt x="320" y="1152"/>
                    </a:lnTo>
                    <a:lnTo>
                      <a:pt x="362" y="1172"/>
                    </a:lnTo>
                    <a:lnTo>
                      <a:pt x="409" y="1191"/>
                    </a:lnTo>
                    <a:lnTo>
                      <a:pt x="462" y="1211"/>
                    </a:lnTo>
                    <a:lnTo>
                      <a:pt x="519" y="1232"/>
                    </a:lnTo>
                    <a:lnTo>
                      <a:pt x="580" y="1252"/>
                    </a:lnTo>
                    <a:lnTo>
                      <a:pt x="647" y="1273"/>
                    </a:lnTo>
                    <a:lnTo>
                      <a:pt x="719" y="1293"/>
                    </a:lnTo>
                    <a:lnTo>
                      <a:pt x="794" y="1311"/>
                    </a:lnTo>
                    <a:lnTo>
                      <a:pt x="875" y="1328"/>
                    </a:lnTo>
                    <a:lnTo>
                      <a:pt x="959" y="1343"/>
                    </a:lnTo>
                    <a:lnTo>
                      <a:pt x="1047" y="1357"/>
                    </a:lnTo>
                    <a:lnTo>
                      <a:pt x="1140" y="1368"/>
                    </a:lnTo>
                    <a:lnTo>
                      <a:pt x="1237" y="1376"/>
                    </a:lnTo>
                    <a:lnTo>
                      <a:pt x="1339" y="1382"/>
                    </a:lnTo>
                    <a:lnTo>
                      <a:pt x="1444" y="1383"/>
                    </a:lnTo>
                    <a:lnTo>
                      <a:pt x="1549" y="1382"/>
                    </a:lnTo>
                    <a:lnTo>
                      <a:pt x="1651" y="1376"/>
                    </a:lnTo>
                    <a:lnTo>
                      <a:pt x="1748" y="1368"/>
                    </a:lnTo>
                    <a:lnTo>
                      <a:pt x="1841" y="1357"/>
                    </a:lnTo>
                    <a:lnTo>
                      <a:pt x="1929" y="1343"/>
                    </a:lnTo>
                    <a:lnTo>
                      <a:pt x="2014" y="1328"/>
                    </a:lnTo>
                    <a:lnTo>
                      <a:pt x="2095" y="1311"/>
                    </a:lnTo>
                    <a:lnTo>
                      <a:pt x="2170" y="1293"/>
                    </a:lnTo>
                    <a:lnTo>
                      <a:pt x="2241" y="1273"/>
                    </a:lnTo>
                    <a:lnTo>
                      <a:pt x="2307" y="1253"/>
                    </a:lnTo>
                    <a:lnTo>
                      <a:pt x="2369" y="1233"/>
                    </a:lnTo>
                    <a:lnTo>
                      <a:pt x="2426" y="1212"/>
                    </a:lnTo>
                    <a:lnTo>
                      <a:pt x="2479" y="1191"/>
                    </a:lnTo>
                    <a:lnTo>
                      <a:pt x="2525" y="1172"/>
                    </a:lnTo>
                    <a:lnTo>
                      <a:pt x="2568" y="1153"/>
                    </a:lnTo>
                    <a:lnTo>
                      <a:pt x="2604" y="1136"/>
                    </a:lnTo>
                    <a:lnTo>
                      <a:pt x="2636" y="1120"/>
                    </a:lnTo>
                    <a:lnTo>
                      <a:pt x="2662" y="1107"/>
                    </a:lnTo>
                    <a:lnTo>
                      <a:pt x="2682" y="1094"/>
                    </a:lnTo>
                    <a:lnTo>
                      <a:pt x="2688" y="1063"/>
                    </a:lnTo>
                    <a:lnTo>
                      <a:pt x="2692" y="1027"/>
                    </a:lnTo>
                    <a:lnTo>
                      <a:pt x="2695" y="989"/>
                    </a:lnTo>
                    <a:lnTo>
                      <a:pt x="2697" y="950"/>
                    </a:lnTo>
                    <a:lnTo>
                      <a:pt x="2697" y="911"/>
                    </a:lnTo>
                    <a:lnTo>
                      <a:pt x="2698" y="877"/>
                    </a:lnTo>
                    <a:lnTo>
                      <a:pt x="2697" y="860"/>
                    </a:lnTo>
                    <a:lnTo>
                      <a:pt x="2696" y="826"/>
                    </a:lnTo>
                    <a:lnTo>
                      <a:pt x="2694" y="791"/>
                    </a:lnTo>
                    <a:lnTo>
                      <a:pt x="2691" y="756"/>
                    </a:lnTo>
                    <a:lnTo>
                      <a:pt x="2687" y="722"/>
                    </a:lnTo>
                    <a:lnTo>
                      <a:pt x="2680" y="688"/>
                    </a:lnTo>
                    <a:lnTo>
                      <a:pt x="2673" y="656"/>
                    </a:lnTo>
                    <a:lnTo>
                      <a:pt x="2663" y="625"/>
                    </a:lnTo>
                    <a:lnTo>
                      <a:pt x="2650" y="595"/>
                    </a:lnTo>
                    <a:lnTo>
                      <a:pt x="2636" y="567"/>
                    </a:lnTo>
                    <a:lnTo>
                      <a:pt x="2617" y="541"/>
                    </a:lnTo>
                    <a:lnTo>
                      <a:pt x="2597" y="519"/>
                    </a:lnTo>
                    <a:lnTo>
                      <a:pt x="2572" y="498"/>
                    </a:lnTo>
                    <a:lnTo>
                      <a:pt x="2543" y="481"/>
                    </a:lnTo>
                    <a:lnTo>
                      <a:pt x="2510" y="466"/>
                    </a:lnTo>
                    <a:lnTo>
                      <a:pt x="2455" y="452"/>
                    </a:lnTo>
                    <a:lnTo>
                      <a:pt x="2401" y="435"/>
                    </a:lnTo>
                    <a:lnTo>
                      <a:pt x="2350" y="416"/>
                    </a:lnTo>
                    <a:lnTo>
                      <a:pt x="2300" y="398"/>
                    </a:lnTo>
                    <a:lnTo>
                      <a:pt x="2252" y="379"/>
                    </a:lnTo>
                    <a:lnTo>
                      <a:pt x="2205" y="359"/>
                    </a:lnTo>
                    <a:lnTo>
                      <a:pt x="2162" y="339"/>
                    </a:lnTo>
                    <a:lnTo>
                      <a:pt x="2119" y="318"/>
                    </a:lnTo>
                    <a:lnTo>
                      <a:pt x="2080" y="299"/>
                    </a:lnTo>
                    <a:lnTo>
                      <a:pt x="2044" y="279"/>
                    </a:lnTo>
                    <a:lnTo>
                      <a:pt x="2011" y="261"/>
                    </a:lnTo>
                    <a:lnTo>
                      <a:pt x="1980" y="244"/>
                    </a:lnTo>
                    <a:lnTo>
                      <a:pt x="1953" y="227"/>
                    </a:lnTo>
                    <a:lnTo>
                      <a:pt x="1929" y="213"/>
                    </a:lnTo>
                    <a:lnTo>
                      <a:pt x="1910" y="200"/>
                    </a:lnTo>
                    <a:lnTo>
                      <a:pt x="1893" y="190"/>
                    </a:lnTo>
                    <a:lnTo>
                      <a:pt x="1881" y="182"/>
                    </a:lnTo>
                    <a:lnTo>
                      <a:pt x="1873" y="176"/>
                    </a:lnTo>
                    <a:lnTo>
                      <a:pt x="1868" y="173"/>
                    </a:lnTo>
                    <a:lnTo>
                      <a:pt x="1852" y="158"/>
                    </a:lnTo>
                    <a:lnTo>
                      <a:pt x="1840" y="142"/>
                    </a:lnTo>
                    <a:lnTo>
                      <a:pt x="1831" y="122"/>
                    </a:lnTo>
                    <a:lnTo>
                      <a:pt x="1828" y="101"/>
                    </a:lnTo>
                    <a:lnTo>
                      <a:pt x="1829" y="81"/>
                    </a:lnTo>
                    <a:lnTo>
                      <a:pt x="1834" y="60"/>
                    </a:lnTo>
                    <a:lnTo>
                      <a:pt x="1845" y="41"/>
                    </a:lnTo>
                    <a:lnTo>
                      <a:pt x="1859" y="25"/>
                    </a:lnTo>
                    <a:lnTo>
                      <a:pt x="1877" y="12"/>
                    </a:lnTo>
                    <a:lnTo>
                      <a:pt x="1896" y="4"/>
                    </a:lnTo>
                    <a:lnTo>
                      <a:pt x="1917" y="1"/>
                    </a:lnTo>
                    <a:lnTo>
                      <a:pt x="1938" y="2"/>
                    </a:lnTo>
                    <a:lnTo>
                      <a:pt x="1957" y="7"/>
                    </a:lnTo>
                    <a:lnTo>
                      <a:pt x="1977" y="18"/>
                    </a:lnTo>
                    <a:lnTo>
                      <a:pt x="1980" y="20"/>
                    </a:lnTo>
                    <a:lnTo>
                      <a:pt x="1987" y="25"/>
                    </a:lnTo>
                    <a:lnTo>
                      <a:pt x="2000" y="32"/>
                    </a:lnTo>
                    <a:lnTo>
                      <a:pt x="2015" y="42"/>
                    </a:lnTo>
                    <a:lnTo>
                      <a:pt x="2035" y="55"/>
                    </a:lnTo>
                    <a:lnTo>
                      <a:pt x="2060" y="69"/>
                    </a:lnTo>
                    <a:lnTo>
                      <a:pt x="2086" y="86"/>
                    </a:lnTo>
                    <a:lnTo>
                      <a:pt x="2117" y="102"/>
                    </a:lnTo>
                    <a:lnTo>
                      <a:pt x="2150" y="121"/>
                    </a:lnTo>
                    <a:lnTo>
                      <a:pt x="2188" y="141"/>
                    </a:lnTo>
                    <a:lnTo>
                      <a:pt x="2227" y="159"/>
                    </a:lnTo>
                    <a:lnTo>
                      <a:pt x="2269" y="179"/>
                    </a:lnTo>
                    <a:lnTo>
                      <a:pt x="2313" y="198"/>
                    </a:lnTo>
                    <a:lnTo>
                      <a:pt x="2359" y="218"/>
                    </a:lnTo>
                    <a:lnTo>
                      <a:pt x="2408" y="236"/>
                    </a:lnTo>
                    <a:lnTo>
                      <a:pt x="2457" y="253"/>
                    </a:lnTo>
                    <a:lnTo>
                      <a:pt x="2508" y="269"/>
                    </a:lnTo>
                    <a:lnTo>
                      <a:pt x="2561" y="283"/>
                    </a:lnTo>
                    <a:lnTo>
                      <a:pt x="2564" y="284"/>
                    </a:lnTo>
                    <a:lnTo>
                      <a:pt x="2568" y="285"/>
                    </a:lnTo>
                    <a:lnTo>
                      <a:pt x="2611" y="303"/>
                    </a:lnTo>
                    <a:lnTo>
                      <a:pt x="2650" y="323"/>
                    </a:lnTo>
                    <a:lnTo>
                      <a:pt x="2685" y="346"/>
                    </a:lnTo>
                    <a:lnTo>
                      <a:pt x="2718" y="371"/>
                    </a:lnTo>
                    <a:lnTo>
                      <a:pt x="2745" y="399"/>
                    </a:lnTo>
                    <a:lnTo>
                      <a:pt x="2770" y="428"/>
                    </a:lnTo>
                    <a:lnTo>
                      <a:pt x="2791" y="459"/>
                    </a:lnTo>
                    <a:lnTo>
                      <a:pt x="2810" y="491"/>
                    </a:lnTo>
                    <a:lnTo>
                      <a:pt x="2826" y="524"/>
                    </a:lnTo>
                    <a:lnTo>
                      <a:pt x="2839" y="557"/>
                    </a:lnTo>
                    <a:lnTo>
                      <a:pt x="2851" y="590"/>
                    </a:lnTo>
                    <a:lnTo>
                      <a:pt x="2860" y="624"/>
                    </a:lnTo>
                    <a:lnTo>
                      <a:pt x="2867" y="657"/>
                    </a:lnTo>
                    <a:lnTo>
                      <a:pt x="2872" y="690"/>
                    </a:lnTo>
                    <a:lnTo>
                      <a:pt x="2878" y="721"/>
                    </a:lnTo>
                    <a:lnTo>
                      <a:pt x="2881" y="751"/>
                    </a:lnTo>
                    <a:lnTo>
                      <a:pt x="2883" y="780"/>
                    </a:lnTo>
                    <a:lnTo>
                      <a:pt x="2884" y="807"/>
                    </a:lnTo>
                    <a:lnTo>
                      <a:pt x="2885" y="832"/>
                    </a:lnTo>
                    <a:lnTo>
                      <a:pt x="2886" y="855"/>
                    </a:lnTo>
                    <a:lnTo>
                      <a:pt x="2886" y="864"/>
                    </a:lnTo>
                    <a:lnTo>
                      <a:pt x="2887" y="872"/>
                    </a:lnTo>
                    <a:lnTo>
                      <a:pt x="2887" y="874"/>
                    </a:lnTo>
                    <a:lnTo>
                      <a:pt x="2887" y="888"/>
                    </a:lnTo>
                    <a:lnTo>
                      <a:pt x="2887" y="907"/>
                    </a:lnTo>
                    <a:lnTo>
                      <a:pt x="2886" y="933"/>
                    </a:lnTo>
                    <a:lnTo>
                      <a:pt x="2886" y="962"/>
                    </a:lnTo>
                    <a:lnTo>
                      <a:pt x="2884" y="994"/>
                    </a:lnTo>
                    <a:lnTo>
                      <a:pt x="2882" y="1029"/>
                    </a:lnTo>
                    <a:lnTo>
                      <a:pt x="2879" y="1064"/>
                    </a:lnTo>
                    <a:lnTo>
                      <a:pt x="2875" y="1099"/>
                    </a:lnTo>
                    <a:lnTo>
                      <a:pt x="2868" y="1133"/>
                    </a:lnTo>
                    <a:lnTo>
                      <a:pt x="2861" y="1165"/>
                    </a:lnTo>
                    <a:lnTo>
                      <a:pt x="2853" y="1191"/>
                    </a:lnTo>
                    <a:lnTo>
                      <a:pt x="2844" y="1209"/>
                    </a:lnTo>
                    <a:lnTo>
                      <a:pt x="2831" y="1225"/>
                    </a:lnTo>
                    <a:lnTo>
                      <a:pt x="2817" y="1236"/>
                    </a:lnTo>
                    <a:lnTo>
                      <a:pt x="2812" y="1239"/>
                    </a:lnTo>
                    <a:lnTo>
                      <a:pt x="2802" y="1245"/>
                    </a:lnTo>
                    <a:lnTo>
                      <a:pt x="2788" y="1253"/>
                    </a:lnTo>
                    <a:lnTo>
                      <a:pt x="2769" y="1264"/>
                    </a:lnTo>
                    <a:lnTo>
                      <a:pt x="2746" y="1276"/>
                    </a:lnTo>
                    <a:lnTo>
                      <a:pt x="2720" y="1291"/>
                    </a:lnTo>
                    <a:lnTo>
                      <a:pt x="2688" y="1306"/>
                    </a:lnTo>
                    <a:lnTo>
                      <a:pt x="2651" y="1324"/>
                    </a:lnTo>
                    <a:lnTo>
                      <a:pt x="2612" y="1341"/>
                    </a:lnTo>
                    <a:lnTo>
                      <a:pt x="2568" y="1360"/>
                    </a:lnTo>
                    <a:lnTo>
                      <a:pt x="2519" y="1380"/>
                    </a:lnTo>
                    <a:lnTo>
                      <a:pt x="2467" y="1399"/>
                    </a:lnTo>
                    <a:lnTo>
                      <a:pt x="2411" y="1419"/>
                    </a:lnTo>
                    <a:lnTo>
                      <a:pt x="2351" y="1438"/>
                    </a:lnTo>
                    <a:lnTo>
                      <a:pt x="2287" y="1458"/>
                    </a:lnTo>
                    <a:lnTo>
                      <a:pt x="2219" y="1477"/>
                    </a:lnTo>
                    <a:lnTo>
                      <a:pt x="2146" y="1494"/>
                    </a:lnTo>
                    <a:lnTo>
                      <a:pt x="2071" y="1510"/>
                    </a:lnTo>
                    <a:lnTo>
                      <a:pt x="1992" y="1525"/>
                    </a:lnTo>
                    <a:lnTo>
                      <a:pt x="1910" y="1539"/>
                    </a:lnTo>
                    <a:lnTo>
                      <a:pt x="1823" y="1550"/>
                    </a:lnTo>
                    <a:lnTo>
                      <a:pt x="1734" y="1559"/>
                    </a:lnTo>
                    <a:lnTo>
                      <a:pt x="1640" y="1567"/>
                    </a:lnTo>
                    <a:lnTo>
                      <a:pt x="1544" y="1571"/>
                    </a:lnTo>
                    <a:lnTo>
                      <a:pt x="1444" y="1572"/>
                    </a:lnTo>
                    <a:lnTo>
                      <a:pt x="1341" y="1571"/>
                    </a:lnTo>
                    <a:lnTo>
                      <a:pt x="1240" y="1566"/>
                    </a:lnTo>
                    <a:lnTo>
                      <a:pt x="1143" y="1558"/>
                    </a:lnTo>
                    <a:lnTo>
                      <a:pt x="1050" y="1548"/>
                    </a:lnTo>
                    <a:lnTo>
                      <a:pt x="962" y="1536"/>
                    </a:lnTo>
                    <a:lnTo>
                      <a:pt x="876" y="1522"/>
                    </a:lnTo>
                    <a:lnTo>
                      <a:pt x="795" y="1506"/>
                    </a:lnTo>
                    <a:lnTo>
                      <a:pt x="718" y="1488"/>
                    </a:lnTo>
                    <a:lnTo>
                      <a:pt x="645" y="1469"/>
                    </a:lnTo>
                    <a:lnTo>
                      <a:pt x="575" y="1450"/>
                    </a:lnTo>
                    <a:lnTo>
                      <a:pt x="510" y="1430"/>
                    </a:lnTo>
                    <a:lnTo>
                      <a:pt x="449" y="1409"/>
                    </a:lnTo>
                    <a:lnTo>
                      <a:pt x="392" y="1389"/>
                    </a:lnTo>
                    <a:lnTo>
                      <a:pt x="341" y="1368"/>
                    </a:lnTo>
                    <a:lnTo>
                      <a:pt x="293" y="1349"/>
                    </a:lnTo>
                    <a:lnTo>
                      <a:pt x="250" y="1330"/>
                    </a:lnTo>
                    <a:lnTo>
                      <a:pt x="211" y="1311"/>
                    </a:lnTo>
                    <a:lnTo>
                      <a:pt x="177" y="1295"/>
                    </a:lnTo>
                    <a:lnTo>
                      <a:pt x="148" y="1279"/>
                    </a:lnTo>
                    <a:lnTo>
                      <a:pt x="123" y="1266"/>
                    </a:lnTo>
                    <a:lnTo>
                      <a:pt x="103" y="1254"/>
                    </a:lnTo>
                    <a:lnTo>
                      <a:pt x="88" y="1246"/>
                    </a:lnTo>
                    <a:lnTo>
                      <a:pt x="77" y="1239"/>
                    </a:lnTo>
                    <a:lnTo>
                      <a:pt x="72" y="1236"/>
                    </a:lnTo>
                    <a:lnTo>
                      <a:pt x="57" y="1225"/>
                    </a:lnTo>
                    <a:lnTo>
                      <a:pt x="44" y="1209"/>
                    </a:lnTo>
                    <a:lnTo>
                      <a:pt x="36" y="1191"/>
                    </a:lnTo>
                    <a:lnTo>
                      <a:pt x="27" y="1164"/>
                    </a:lnTo>
                    <a:lnTo>
                      <a:pt x="20" y="1133"/>
                    </a:lnTo>
                    <a:lnTo>
                      <a:pt x="13" y="1098"/>
                    </a:lnTo>
                    <a:lnTo>
                      <a:pt x="8" y="1063"/>
                    </a:lnTo>
                    <a:lnTo>
                      <a:pt x="5" y="1028"/>
                    </a:lnTo>
                    <a:lnTo>
                      <a:pt x="3" y="994"/>
                    </a:lnTo>
                    <a:lnTo>
                      <a:pt x="1" y="961"/>
                    </a:lnTo>
                    <a:lnTo>
                      <a:pt x="0" y="932"/>
                    </a:lnTo>
                    <a:lnTo>
                      <a:pt x="0" y="907"/>
                    </a:lnTo>
                    <a:lnTo>
                      <a:pt x="0" y="887"/>
                    </a:lnTo>
                    <a:lnTo>
                      <a:pt x="0" y="873"/>
                    </a:lnTo>
                    <a:lnTo>
                      <a:pt x="0" y="871"/>
                    </a:lnTo>
                    <a:lnTo>
                      <a:pt x="1" y="854"/>
                    </a:lnTo>
                    <a:lnTo>
                      <a:pt x="1" y="832"/>
                    </a:lnTo>
                    <a:lnTo>
                      <a:pt x="2" y="807"/>
                    </a:lnTo>
                    <a:lnTo>
                      <a:pt x="4" y="780"/>
                    </a:lnTo>
                    <a:lnTo>
                      <a:pt x="6" y="751"/>
                    </a:lnTo>
                    <a:lnTo>
                      <a:pt x="9" y="721"/>
                    </a:lnTo>
                    <a:lnTo>
                      <a:pt x="13" y="689"/>
                    </a:lnTo>
                    <a:lnTo>
                      <a:pt x="20" y="657"/>
                    </a:lnTo>
                    <a:lnTo>
                      <a:pt x="27" y="624"/>
                    </a:lnTo>
                    <a:lnTo>
                      <a:pt x="36" y="590"/>
                    </a:lnTo>
                    <a:lnTo>
                      <a:pt x="48" y="557"/>
                    </a:lnTo>
                    <a:lnTo>
                      <a:pt x="61" y="523"/>
                    </a:lnTo>
                    <a:lnTo>
                      <a:pt x="76" y="491"/>
                    </a:lnTo>
                    <a:lnTo>
                      <a:pt x="95" y="459"/>
                    </a:lnTo>
                    <a:lnTo>
                      <a:pt x="117" y="428"/>
                    </a:lnTo>
                    <a:lnTo>
                      <a:pt x="142" y="399"/>
                    </a:lnTo>
                    <a:lnTo>
                      <a:pt x="169" y="371"/>
                    </a:lnTo>
                    <a:lnTo>
                      <a:pt x="200" y="345"/>
                    </a:lnTo>
                    <a:lnTo>
                      <a:pt x="237" y="322"/>
                    </a:lnTo>
                    <a:lnTo>
                      <a:pt x="276" y="302"/>
                    </a:lnTo>
                    <a:lnTo>
                      <a:pt x="319" y="285"/>
                    </a:lnTo>
                    <a:lnTo>
                      <a:pt x="322" y="284"/>
                    </a:lnTo>
                    <a:lnTo>
                      <a:pt x="326" y="283"/>
                    </a:lnTo>
                    <a:lnTo>
                      <a:pt x="379" y="269"/>
                    </a:lnTo>
                    <a:lnTo>
                      <a:pt x="430" y="252"/>
                    </a:lnTo>
                    <a:lnTo>
                      <a:pt x="479" y="236"/>
                    </a:lnTo>
                    <a:lnTo>
                      <a:pt x="528" y="217"/>
                    </a:lnTo>
                    <a:lnTo>
                      <a:pt x="574" y="197"/>
                    </a:lnTo>
                    <a:lnTo>
                      <a:pt x="619" y="179"/>
                    </a:lnTo>
                    <a:lnTo>
                      <a:pt x="660" y="159"/>
                    </a:lnTo>
                    <a:lnTo>
                      <a:pt x="699" y="140"/>
                    </a:lnTo>
                    <a:lnTo>
                      <a:pt x="736" y="120"/>
                    </a:lnTo>
                    <a:lnTo>
                      <a:pt x="769" y="102"/>
                    </a:lnTo>
                    <a:lnTo>
                      <a:pt x="800" y="85"/>
                    </a:lnTo>
                    <a:lnTo>
                      <a:pt x="827" y="69"/>
                    </a:lnTo>
                    <a:lnTo>
                      <a:pt x="851" y="55"/>
                    </a:lnTo>
                    <a:lnTo>
                      <a:pt x="872" y="42"/>
                    </a:lnTo>
                    <a:lnTo>
                      <a:pt x="887" y="32"/>
                    </a:lnTo>
                    <a:lnTo>
                      <a:pt x="900" y="24"/>
                    </a:lnTo>
                    <a:lnTo>
                      <a:pt x="907" y="19"/>
                    </a:lnTo>
                    <a:lnTo>
                      <a:pt x="910" y="17"/>
                    </a:lnTo>
                    <a:lnTo>
                      <a:pt x="929" y="6"/>
                    </a:lnTo>
                    <a:lnTo>
                      <a:pt x="949" y="1"/>
                    </a:lnTo>
                    <a:lnTo>
                      <a:pt x="9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  <p:sp>
          <p:nvSpPr>
            <p:cNvPr id="46" name="Freeform 206"/>
            <p:cNvSpPr>
              <a:spLocks noEditPoints="1"/>
            </p:cNvSpPr>
            <p:nvPr/>
          </p:nvSpPr>
          <p:spPr bwMode="auto">
            <a:xfrm>
              <a:off x="4714088" y="4714875"/>
              <a:ext cx="368404" cy="330366"/>
            </a:xfrm>
            <a:custGeom>
              <a:gdLst>
                <a:gd name="T0" fmla="*/ 194 w 3394"/>
                <a:gd name="T1" fmla="*/ 2074 h 3044"/>
                <a:gd name="T2" fmla="*/ 235 w 3394"/>
                <a:gd name="T3" fmla="*/ 2172 h 3044"/>
                <a:gd name="T4" fmla="*/ 314 w 3394"/>
                <a:gd name="T5" fmla="*/ 2239 h 3044"/>
                <a:gd name="T6" fmla="*/ 418 w 3394"/>
                <a:gd name="T7" fmla="*/ 2265 h 3044"/>
                <a:gd name="T8" fmla="*/ 3048 w 3394"/>
                <a:gd name="T9" fmla="*/ 2254 h 3044"/>
                <a:gd name="T10" fmla="*/ 3136 w 3394"/>
                <a:gd name="T11" fmla="*/ 2198 h 3044"/>
                <a:gd name="T12" fmla="*/ 3192 w 3394"/>
                <a:gd name="T13" fmla="*/ 2109 h 3044"/>
                <a:gd name="T14" fmla="*/ 3203 w 3394"/>
                <a:gd name="T15" fmla="*/ 1961 h 3044"/>
                <a:gd name="T16" fmla="*/ 381 w 3394"/>
                <a:gd name="T17" fmla="*/ 194 h 3044"/>
                <a:gd name="T18" fmla="*/ 283 w 3394"/>
                <a:gd name="T19" fmla="*/ 235 h 3044"/>
                <a:gd name="T20" fmla="*/ 215 w 3394"/>
                <a:gd name="T21" fmla="*/ 314 h 3044"/>
                <a:gd name="T22" fmla="*/ 191 w 3394"/>
                <a:gd name="T23" fmla="*/ 419 h 3044"/>
                <a:gd name="T24" fmla="*/ 3204 w 3394"/>
                <a:gd name="T25" fmla="*/ 419 h 3044"/>
                <a:gd name="T26" fmla="*/ 3178 w 3394"/>
                <a:gd name="T27" fmla="*/ 314 h 3044"/>
                <a:gd name="T28" fmla="*/ 3110 w 3394"/>
                <a:gd name="T29" fmla="*/ 235 h 3044"/>
                <a:gd name="T30" fmla="*/ 3013 w 3394"/>
                <a:gd name="T31" fmla="*/ 194 h 3044"/>
                <a:gd name="T32" fmla="*/ 418 w 3394"/>
                <a:gd name="T33" fmla="*/ 0 h 3044"/>
                <a:gd name="T34" fmla="*/ 3079 w 3394"/>
                <a:gd name="T35" fmla="*/ 14 h 3044"/>
                <a:gd name="T36" fmla="*/ 3215 w 3394"/>
                <a:gd name="T37" fmla="*/ 75 h 3044"/>
                <a:gd name="T38" fmla="*/ 3319 w 3394"/>
                <a:gd name="T39" fmla="*/ 179 h 3044"/>
                <a:gd name="T40" fmla="*/ 3380 w 3394"/>
                <a:gd name="T41" fmla="*/ 316 h 3044"/>
                <a:gd name="T42" fmla="*/ 3394 w 3394"/>
                <a:gd name="T43" fmla="*/ 2037 h 3044"/>
                <a:gd name="T44" fmla="*/ 3365 w 3394"/>
                <a:gd name="T45" fmla="*/ 2188 h 3044"/>
                <a:gd name="T46" fmla="*/ 3288 w 3394"/>
                <a:gd name="T47" fmla="*/ 2314 h 3044"/>
                <a:gd name="T48" fmla="*/ 3171 w 3394"/>
                <a:gd name="T49" fmla="*/ 2406 h 3044"/>
                <a:gd name="T50" fmla="*/ 3027 w 3394"/>
                <a:gd name="T51" fmla="*/ 2451 h 3044"/>
                <a:gd name="T52" fmla="*/ 1792 w 3394"/>
                <a:gd name="T53" fmla="*/ 2853 h 3044"/>
                <a:gd name="T54" fmla="*/ 2423 w 3394"/>
                <a:gd name="T55" fmla="*/ 2864 h 3044"/>
                <a:gd name="T56" fmla="*/ 2468 w 3394"/>
                <a:gd name="T57" fmla="*/ 2907 h 3044"/>
                <a:gd name="T58" fmla="*/ 2475 w 3394"/>
                <a:gd name="T59" fmla="*/ 2971 h 3044"/>
                <a:gd name="T60" fmla="*/ 2442 w 3394"/>
                <a:gd name="T61" fmla="*/ 3023 h 3044"/>
                <a:gd name="T62" fmla="*/ 2382 w 3394"/>
                <a:gd name="T63" fmla="*/ 3044 h 3044"/>
                <a:gd name="T64" fmla="*/ 970 w 3394"/>
                <a:gd name="T65" fmla="*/ 3034 h 3044"/>
                <a:gd name="T66" fmla="*/ 926 w 3394"/>
                <a:gd name="T67" fmla="*/ 2990 h 3044"/>
                <a:gd name="T68" fmla="*/ 919 w 3394"/>
                <a:gd name="T69" fmla="*/ 2926 h 3044"/>
                <a:gd name="T70" fmla="*/ 952 w 3394"/>
                <a:gd name="T71" fmla="*/ 2875 h 3044"/>
                <a:gd name="T72" fmla="*/ 1012 w 3394"/>
                <a:gd name="T73" fmla="*/ 2853 h 3044"/>
                <a:gd name="T74" fmla="*/ 418 w 3394"/>
                <a:gd name="T75" fmla="*/ 2455 h 3044"/>
                <a:gd name="T76" fmla="*/ 267 w 3394"/>
                <a:gd name="T77" fmla="*/ 2427 h 3044"/>
                <a:gd name="T78" fmla="*/ 140 w 3394"/>
                <a:gd name="T79" fmla="*/ 2349 h 3044"/>
                <a:gd name="T80" fmla="*/ 49 w 3394"/>
                <a:gd name="T81" fmla="*/ 2233 h 3044"/>
                <a:gd name="T82" fmla="*/ 3 w 3394"/>
                <a:gd name="T83" fmla="*/ 2089 h 3044"/>
                <a:gd name="T84" fmla="*/ 3 w 3394"/>
                <a:gd name="T85" fmla="*/ 366 h 3044"/>
                <a:gd name="T86" fmla="*/ 49 w 3394"/>
                <a:gd name="T87" fmla="*/ 222 h 3044"/>
                <a:gd name="T88" fmla="*/ 141 w 3394"/>
                <a:gd name="T89" fmla="*/ 106 h 3044"/>
                <a:gd name="T90" fmla="*/ 268 w 3394"/>
                <a:gd name="T91" fmla="*/ 29 h 3044"/>
                <a:gd name="T92" fmla="*/ 418 w 3394"/>
                <a:gd name="T93" fmla="*/ 0 h 30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94" h="3044">
                  <a:moveTo>
                    <a:pt x="191" y="1961"/>
                  </a:moveTo>
                  <a:lnTo>
                    <a:pt x="191" y="2037"/>
                  </a:lnTo>
                  <a:lnTo>
                    <a:pt x="194" y="2074"/>
                  </a:lnTo>
                  <a:lnTo>
                    <a:pt x="202" y="2109"/>
                  </a:lnTo>
                  <a:lnTo>
                    <a:pt x="216" y="2142"/>
                  </a:lnTo>
                  <a:lnTo>
                    <a:pt x="235" y="2172"/>
                  </a:lnTo>
                  <a:lnTo>
                    <a:pt x="258" y="2198"/>
                  </a:lnTo>
                  <a:lnTo>
                    <a:pt x="284" y="2221"/>
                  </a:lnTo>
                  <a:lnTo>
                    <a:pt x="314" y="2239"/>
                  </a:lnTo>
                  <a:lnTo>
                    <a:pt x="346" y="2254"/>
                  </a:lnTo>
                  <a:lnTo>
                    <a:pt x="381" y="2262"/>
                  </a:lnTo>
                  <a:lnTo>
                    <a:pt x="418" y="2265"/>
                  </a:lnTo>
                  <a:lnTo>
                    <a:pt x="2976" y="2265"/>
                  </a:lnTo>
                  <a:lnTo>
                    <a:pt x="3013" y="2262"/>
                  </a:lnTo>
                  <a:lnTo>
                    <a:pt x="3048" y="2254"/>
                  </a:lnTo>
                  <a:lnTo>
                    <a:pt x="3080" y="2239"/>
                  </a:lnTo>
                  <a:lnTo>
                    <a:pt x="3109" y="2221"/>
                  </a:lnTo>
                  <a:lnTo>
                    <a:pt x="3136" y="2198"/>
                  </a:lnTo>
                  <a:lnTo>
                    <a:pt x="3159" y="2172"/>
                  </a:lnTo>
                  <a:lnTo>
                    <a:pt x="3177" y="2142"/>
                  </a:lnTo>
                  <a:lnTo>
                    <a:pt x="3192" y="2109"/>
                  </a:lnTo>
                  <a:lnTo>
                    <a:pt x="3200" y="2074"/>
                  </a:lnTo>
                  <a:lnTo>
                    <a:pt x="3203" y="2037"/>
                  </a:lnTo>
                  <a:lnTo>
                    <a:pt x="3203" y="1961"/>
                  </a:lnTo>
                  <a:lnTo>
                    <a:pt x="191" y="1961"/>
                  </a:lnTo>
                  <a:close/>
                  <a:moveTo>
                    <a:pt x="418" y="190"/>
                  </a:moveTo>
                  <a:lnTo>
                    <a:pt x="381" y="194"/>
                  </a:lnTo>
                  <a:lnTo>
                    <a:pt x="346" y="202"/>
                  </a:lnTo>
                  <a:lnTo>
                    <a:pt x="313" y="216"/>
                  </a:lnTo>
                  <a:lnTo>
                    <a:pt x="283" y="235"/>
                  </a:lnTo>
                  <a:lnTo>
                    <a:pt x="258" y="257"/>
                  </a:lnTo>
                  <a:lnTo>
                    <a:pt x="234" y="284"/>
                  </a:lnTo>
                  <a:lnTo>
                    <a:pt x="215" y="314"/>
                  </a:lnTo>
                  <a:lnTo>
                    <a:pt x="202" y="347"/>
                  </a:lnTo>
                  <a:lnTo>
                    <a:pt x="194" y="382"/>
                  </a:lnTo>
                  <a:lnTo>
                    <a:pt x="191" y="419"/>
                  </a:lnTo>
                  <a:lnTo>
                    <a:pt x="191" y="1771"/>
                  </a:lnTo>
                  <a:lnTo>
                    <a:pt x="3204" y="1771"/>
                  </a:lnTo>
                  <a:lnTo>
                    <a:pt x="3204" y="419"/>
                  </a:lnTo>
                  <a:lnTo>
                    <a:pt x="3201" y="382"/>
                  </a:lnTo>
                  <a:lnTo>
                    <a:pt x="3193" y="347"/>
                  </a:lnTo>
                  <a:lnTo>
                    <a:pt x="3178" y="314"/>
                  </a:lnTo>
                  <a:lnTo>
                    <a:pt x="3160" y="284"/>
                  </a:lnTo>
                  <a:lnTo>
                    <a:pt x="3137" y="257"/>
                  </a:lnTo>
                  <a:lnTo>
                    <a:pt x="3110" y="235"/>
                  </a:lnTo>
                  <a:lnTo>
                    <a:pt x="3081" y="216"/>
                  </a:lnTo>
                  <a:lnTo>
                    <a:pt x="3048" y="202"/>
                  </a:lnTo>
                  <a:lnTo>
                    <a:pt x="3013" y="194"/>
                  </a:lnTo>
                  <a:lnTo>
                    <a:pt x="2976" y="190"/>
                  </a:lnTo>
                  <a:lnTo>
                    <a:pt x="418" y="190"/>
                  </a:lnTo>
                  <a:close/>
                  <a:moveTo>
                    <a:pt x="418" y="0"/>
                  </a:moveTo>
                  <a:lnTo>
                    <a:pt x="2976" y="0"/>
                  </a:lnTo>
                  <a:lnTo>
                    <a:pt x="3028" y="3"/>
                  </a:lnTo>
                  <a:lnTo>
                    <a:pt x="3079" y="14"/>
                  </a:lnTo>
                  <a:lnTo>
                    <a:pt x="3126" y="29"/>
                  </a:lnTo>
                  <a:lnTo>
                    <a:pt x="3172" y="50"/>
                  </a:lnTo>
                  <a:lnTo>
                    <a:pt x="3215" y="75"/>
                  </a:lnTo>
                  <a:lnTo>
                    <a:pt x="3253" y="106"/>
                  </a:lnTo>
                  <a:lnTo>
                    <a:pt x="3288" y="141"/>
                  </a:lnTo>
                  <a:lnTo>
                    <a:pt x="3319" y="179"/>
                  </a:lnTo>
                  <a:lnTo>
                    <a:pt x="3344" y="222"/>
                  </a:lnTo>
                  <a:lnTo>
                    <a:pt x="3366" y="268"/>
                  </a:lnTo>
                  <a:lnTo>
                    <a:pt x="3380" y="316"/>
                  </a:lnTo>
                  <a:lnTo>
                    <a:pt x="3391" y="366"/>
                  </a:lnTo>
                  <a:lnTo>
                    <a:pt x="3394" y="419"/>
                  </a:lnTo>
                  <a:lnTo>
                    <a:pt x="3394" y="2037"/>
                  </a:lnTo>
                  <a:lnTo>
                    <a:pt x="3391" y="2089"/>
                  </a:lnTo>
                  <a:lnTo>
                    <a:pt x="3380" y="2140"/>
                  </a:lnTo>
                  <a:lnTo>
                    <a:pt x="3365" y="2188"/>
                  </a:lnTo>
                  <a:lnTo>
                    <a:pt x="3344" y="2233"/>
                  </a:lnTo>
                  <a:lnTo>
                    <a:pt x="3319" y="2275"/>
                  </a:lnTo>
                  <a:lnTo>
                    <a:pt x="3288" y="2314"/>
                  </a:lnTo>
                  <a:lnTo>
                    <a:pt x="3253" y="2349"/>
                  </a:lnTo>
                  <a:lnTo>
                    <a:pt x="3214" y="2380"/>
                  </a:lnTo>
                  <a:lnTo>
                    <a:pt x="3171" y="2406"/>
                  </a:lnTo>
                  <a:lnTo>
                    <a:pt x="3126" y="2427"/>
                  </a:lnTo>
                  <a:lnTo>
                    <a:pt x="3078" y="2442"/>
                  </a:lnTo>
                  <a:lnTo>
                    <a:pt x="3027" y="2451"/>
                  </a:lnTo>
                  <a:lnTo>
                    <a:pt x="2976" y="2455"/>
                  </a:lnTo>
                  <a:lnTo>
                    <a:pt x="1792" y="2455"/>
                  </a:lnTo>
                  <a:lnTo>
                    <a:pt x="1792" y="2853"/>
                  </a:lnTo>
                  <a:lnTo>
                    <a:pt x="2382" y="2853"/>
                  </a:lnTo>
                  <a:lnTo>
                    <a:pt x="2404" y="2857"/>
                  </a:lnTo>
                  <a:lnTo>
                    <a:pt x="2423" y="2864"/>
                  </a:lnTo>
                  <a:lnTo>
                    <a:pt x="2442" y="2875"/>
                  </a:lnTo>
                  <a:lnTo>
                    <a:pt x="2456" y="2889"/>
                  </a:lnTo>
                  <a:lnTo>
                    <a:pt x="2468" y="2907"/>
                  </a:lnTo>
                  <a:lnTo>
                    <a:pt x="2475" y="2926"/>
                  </a:lnTo>
                  <a:lnTo>
                    <a:pt x="2477" y="2949"/>
                  </a:lnTo>
                  <a:lnTo>
                    <a:pt x="2475" y="2971"/>
                  </a:lnTo>
                  <a:lnTo>
                    <a:pt x="2468" y="2990"/>
                  </a:lnTo>
                  <a:lnTo>
                    <a:pt x="2456" y="3009"/>
                  </a:lnTo>
                  <a:lnTo>
                    <a:pt x="2442" y="3023"/>
                  </a:lnTo>
                  <a:lnTo>
                    <a:pt x="2423" y="3034"/>
                  </a:lnTo>
                  <a:lnTo>
                    <a:pt x="2404" y="3042"/>
                  </a:lnTo>
                  <a:lnTo>
                    <a:pt x="2382" y="3044"/>
                  </a:lnTo>
                  <a:lnTo>
                    <a:pt x="1012" y="3044"/>
                  </a:lnTo>
                  <a:lnTo>
                    <a:pt x="990" y="3042"/>
                  </a:lnTo>
                  <a:lnTo>
                    <a:pt x="970" y="3034"/>
                  </a:lnTo>
                  <a:lnTo>
                    <a:pt x="952" y="3023"/>
                  </a:lnTo>
                  <a:lnTo>
                    <a:pt x="938" y="3009"/>
                  </a:lnTo>
                  <a:lnTo>
                    <a:pt x="926" y="2990"/>
                  </a:lnTo>
                  <a:lnTo>
                    <a:pt x="919" y="2971"/>
                  </a:lnTo>
                  <a:lnTo>
                    <a:pt x="917" y="2949"/>
                  </a:lnTo>
                  <a:lnTo>
                    <a:pt x="919" y="2926"/>
                  </a:lnTo>
                  <a:lnTo>
                    <a:pt x="926" y="2907"/>
                  </a:lnTo>
                  <a:lnTo>
                    <a:pt x="938" y="2889"/>
                  </a:lnTo>
                  <a:lnTo>
                    <a:pt x="952" y="2875"/>
                  </a:lnTo>
                  <a:lnTo>
                    <a:pt x="970" y="2864"/>
                  </a:lnTo>
                  <a:lnTo>
                    <a:pt x="990" y="2857"/>
                  </a:lnTo>
                  <a:lnTo>
                    <a:pt x="1012" y="2853"/>
                  </a:lnTo>
                  <a:lnTo>
                    <a:pt x="1602" y="2853"/>
                  </a:lnTo>
                  <a:lnTo>
                    <a:pt x="1602" y="2455"/>
                  </a:lnTo>
                  <a:lnTo>
                    <a:pt x="418" y="2455"/>
                  </a:lnTo>
                  <a:lnTo>
                    <a:pt x="366" y="2451"/>
                  </a:lnTo>
                  <a:lnTo>
                    <a:pt x="315" y="2442"/>
                  </a:lnTo>
                  <a:lnTo>
                    <a:pt x="267" y="2427"/>
                  </a:lnTo>
                  <a:lnTo>
                    <a:pt x="222" y="2406"/>
                  </a:lnTo>
                  <a:lnTo>
                    <a:pt x="179" y="2380"/>
                  </a:lnTo>
                  <a:lnTo>
                    <a:pt x="140" y="2349"/>
                  </a:lnTo>
                  <a:lnTo>
                    <a:pt x="106" y="2314"/>
                  </a:lnTo>
                  <a:lnTo>
                    <a:pt x="75" y="2275"/>
                  </a:lnTo>
                  <a:lnTo>
                    <a:pt x="49" y="2233"/>
                  </a:lnTo>
                  <a:lnTo>
                    <a:pt x="28" y="2188"/>
                  </a:lnTo>
                  <a:lnTo>
                    <a:pt x="12" y="2140"/>
                  </a:lnTo>
                  <a:lnTo>
                    <a:pt x="3" y="2089"/>
                  </a:lnTo>
                  <a:lnTo>
                    <a:pt x="0" y="2037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2" y="316"/>
                  </a:lnTo>
                  <a:lnTo>
                    <a:pt x="28" y="268"/>
                  </a:lnTo>
                  <a:lnTo>
                    <a:pt x="49" y="222"/>
                  </a:lnTo>
                  <a:lnTo>
                    <a:pt x="75" y="179"/>
                  </a:lnTo>
                  <a:lnTo>
                    <a:pt x="106" y="141"/>
                  </a:lnTo>
                  <a:lnTo>
                    <a:pt x="141" y="106"/>
                  </a:lnTo>
                  <a:lnTo>
                    <a:pt x="179" y="75"/>
                  </a:lnTo>
                  <a:lnTo>
                    <a:pt x="223" y="50"/>
                  </a:lnTo>
                  <a:lnTo>
                    <a:pt x="268" y="29"/>
                  </a:lnTo>
                  <a:lnTo>
                    <a:pt x="315" y="14"/>
                  </a:lnTo>
                  <a:lnTo>
                    <a:pt x="366" y="3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cs typeface="+mn-lt"/>
              </a:endParaRPr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04936BB5-2A8E-4A5C-B311-03FC89459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01" y="2610621"/>
            <a:ext cx="2056519" cy="17907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04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明年工作计划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sp>
        <p:nvSpPr>
          <p:cNvPr id="2" name="TextBox 72"/>
          <p:cNvSpPr txBox="1"/>
          <p:nvPr/>
        </p:nvSpPr>
        <p:spPr>
          <a:xfrm>
            <a:off x="6225235" y="1275848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1C0031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cxnSp>
        <p:nvCxnSpPr>
          <p:cNvPr id="3" name="Straight Connector 120"/>
          <p:cNvCxnSpPr/>
          <p:nvPr/>
        </p:nvCxnSpPr>
        <p:spPr>
          <a:xfrm>
            <a:off x="6311044" y="1888217"/>
            <a:ext cx="466758" cy="0"/>
          </a:xfrm>
          <a:prstGeom prst="line">
            <a:avLst/>
          </a:prstGeom>
          <a:ln w="22225">
            <a:solidFill>
              <a:srgbClr val="786D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添加标题"/>
          <p:cNvSpPr txBox="1"/>
          <p:nvPr/>
        </p:nvSpPr>
        <p:spPr>
          <a:xfrm>
            <a:off x="6200292" y="1912788"/>
            <a:ext cx="462010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fontAlgn="auto">
              <a:lnSpc>
                <a:spcPts val="2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lt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00201" y="2773794"/>
            <a:ext cx="4539615" cy="928370"/>
            <a:chOff x="690296" y="2933573"/>
            <a:chExt cx="4539615" cy="928370"/>
          </a:xfrm>
        </p:grpSpPr>
        <p:grpSp>
          <p:nvGrpSpPr>
            <p:cNvPr id="10" name="组合 9"/>
            <p:cNvGrpSpPr/>
            <p:nvPr/>
          </p:nvGrpSpPr>
          <p:grpSpPr>
            <a:xfrm>
              <a:off x="690296" y="3043811"/>
              <a:ext cx="559067" cy="707892"/>
              <a:chOff x="690296" y="2944813"/>
              <a:chExt cx="559067" cy="707892"/>
            </a:xfrm>
          </p:grpSpPr>
          <p:sp>
            <p:nvSpPr>
              <p:cNvPr id="11" name="Round Same Side Corner Rectangle 46"/>
              <p:cNvSpPr/>
              <p:nvPr/>
            </p:nvSpPr>
            <p:spPr>
              <a:xfrm rot="10800000" flipH="1">
                <a:off x="1195388" y="3049522"/>
                <a:ext cx="53975" cy="498475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AA79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0" tIns="54855" rIns="109710" bIns="54855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12" name="TextBox 47"/>
              <p:cNvSpPr txBox="1">
                <a:spLocks noChangeArrowheads="1"/>
              </p:cNvSpPr>
              <p:nvPr/>
            </p:nvSpPr>
            <p:spPr bwMode="auto">
              <a:xfrm>
                <a:off x="690296" y="2944813"/>
                <a:ext cx="486042" cy="70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5" tIns="45723" rIns="91445" bIns="45723" anchor="ctr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lt"/>
                    <a:ea typeface="+mj-ea"/>
                    <a:cs typeface="+mn-lt"/>
                  </a:rPr>
                  <a:t>1</a:t>
                </a:r>
              </a:p>
            </p:txBody>
          </p:sp>
        </p:grpSp>
        <p:sp>
          <p:nvSpPr>
            <p:cNvPr id="13" name="Shape 468"/>
            <p:cNvSpPr/>
            <p:nvPr/>
          </p:nvSpPr>
          <p:spPr>
            <a:xfrm>
              <a:off x="1682801" y="2933573"/>
              <a:ext cx="3547110" cy="9283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 anchorCtr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ctr" defTabSz="913765" rtl="0" fontAlgn="auto">
                <a:lnSpc>
                  <a:spcPts val="2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00201" y="3894000"/>
            <a:ext cx="4539615" cy="928370"/>
            <a:chOff x="690296" y="3891518"/>
            <a:chExt cx="4539615" cy="928370"/>
          </a:xfrm>
        </p:grpSpPr>
        <p:grpSp>
          <p:nvGrpSpPr>
            <p:cNvPr id="15" name="组合 14"/>
            <p:cNvGrpSpPr/>
            <p:nvPr/>
          </p:nvGrpSpPr>
          <p:grpSpPr>
            <a:xfrm>
              <a:off x="690296" y="4001756"/>
              <a:ext cx="559067" cy="707892"/>
              <a:chOff x="690296" y="3679825"/>
              <a:chExt cx="559067" cy="707892"/>
            </a:xfrm>
          </p:grpSpPr>
          <p:sp>
            <p:nvSpPr>
              <p:cNvPr id="16" name="Round Same Side Corner Rectangle 34"/>
              <p:cNvSpPr/>
              <p:nvPr/>
            </p:nvSpPr>
            <p:spPr>
              <a:xfrm rot="10800000" flipH="1">
                <a:off x="1195388" y="3785328"/>
                <a:ext cx="53975" cy="496887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B8C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0" tIns="54855" rIns="109710" bIns="54855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17" name="TextBox 35"/>
              <p:cNvSpPr txBox="1">
                <a:spLocks noChangeArrowheads="1"/>
              </p:cNvSpPr>
              <p:nvPr/>
            </p:nvSpPr>
            <p:spPr bwMode="auto">
              <a:xfrm>
                <a:off x="690296" y="3679825"/>
                <a:ext cx="486042" cy="70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5" tIns="45723" rIns="91445" bIns="45723" anchor="ctr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lt"/>
                    <a:ea typeface="+mj-ea"/>
                    <a:cs typeface="+mn-lt"/>
                  </a:rPr>
                  <a:t>2</a:t>
                </a:r>
              </a:p>
            </p:txBody>
          </p:sp>
        </p:grpSp>
        <p:sp>
          <p:nvSpPr>
            <p:cNvPr id="18" name="Shape 468"/>
            <p:cNvSpPr/>
            <p:nvPr/>
          </p:nvSpPr>
          <p:spPr>
            <a:xfrm>
              <a:off x="1682801" y="3891518"/>
              <a:ext cx="3547110" cy="9283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 anchorCtr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ctr" defTabSz="913765" rtl="0" fontAlgn="auto">
                <a:lnSpc>
                  <a:spcPts val="2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00201" y="5014205"/>
            <a:ext cx="4539615" cy="928370"/>
            <a:chOff x="690296" y="5228412"/>
            <a:chExt cx="4539615" cy="928370"/>
          </a:xfrm>
        </p:grpSpPr>
        <p:grpSp>
          <p:nvGrpSpPr>
            <p:cNvPr id="20" name="组合 19"/>
            <p:cNvGrpSpPr/>
            <p:nvPr/>
          </p:nvGrpSpPr>
          <p:grpSpPr>
            <a:xfrm>
              <a:off x="690296" y="5338650"/>
              <a:ext cx="559067" cy="707892"/>
              <a:chOff x="690296" y="4362450"/>
              <a:chExt cx="559067" cy="707892"/>
            </a:xfrm>
          </p:grpSpPr>
          <p:sp>
            <p:nvSpPr>
              <p:cNvPr id="21" name="Round Same Side Corner Rectangle 43"/>
              <p:cNvSpPr/>
              <p:nvPr/>
            </p:nvSpPr>
            <p:spPr>
              <a:xfrm rot="10800000" flipH="1">
                <a:off x="1195388" y="4467953"/>
                <a:ext cx="53975" cy="496887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10" tIns="54855" rIns="109710" bIns="54855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22" name="TextBox 44"/>
              <p:cNvSpPr txBox="1">
                <a:spLocks noChangeArrowheads="1"/>
              </p:cNvSpPr>
              <p:nvPr/>
            </p:nvSpPr>
            <p:spPr bwMode="auto">
              <a:xfrm>
                <a:off x="690296" y="4362450"/>
                <a:ext cx="486042" cy="70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5" tIns="45723" rIns="91445" bIns="45723" anchor="ctr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altLang="zh-CN" sz="40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lt"/>
                    <a:ea typeface="+mj-ea"/>
                    <a:cs typeface="+mn-lt"/>
                  </a:rPr>
                  <a:t>3</a:t>
                </a:r>
              </a:p>
            </p:txBody>
          </p:sp>
        </p:grpSp>
        <p:sp>
          <p:nvSpPr>
            <p:cNvPr id="23" name="Shape 468"/>
            <p:cNvSpPr/>
            <p:nvPr/>
          </p:nvSpPr>
          <p:spPr>
            <a:xfrm>
              <a:off x="1613586" y="5228412"/>
              <a:ext cx="3616325" cy="9283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 anchorCtr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ctr" defTabSz="913765" rtl="0" fontAlgn="auto">
                <a:lnSpc>
                  <a:spcPts val="2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lt"/>
                <a:sym typeface="+mn-ea"/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5D069BDE-AE12-429D-93C1-F29641DAF7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3389" y="1984729"/>
            <a:ext cx="4634332" cy="372784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2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760692" y="2573099"/>
            <a:ext cx="4291559" cy="913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感谢您的欣赏</a:t>
            </a:r>
          </a:p>
        </p:txBody>
      </p:sp>
      <p:sp>
        <p:nvSpPr>
          <p:cNvPr id="10" name="TextBox 32"/>
          <p:cNvSpPr txBox="1"/>
          <p:nvPr/>
        </p:nvSpPr>
        <p:spPr>
          <a:xfrm>
            <a:off x="760692" y="4215282"/>
            <a:ext cx="39725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适用于商务总结</a:t>
            </a: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工作总结</a:t>
            </a: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工作计划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60692" y="1133485"/>
            <a:ext cx="25346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-400" normalizeH="0" baseline="0" noProof="0">
                <a:ln>
                  <a:noFill/>
                </a:ln>
                <a:gradFill flip="none" rotWithShape="1">
                  <a:gsLst>
                    <a:gs pos="31000">
                      <a:srgbClr val="786DCE"/>
                    </a:gs>
                    <a:gs pos="72000">
                      <a:srgbClr val="FF8D8D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gency FB" pitchFamily="34" charset="0"/>
                <a:ea typeface="宋体" panose="02010600030101010101" pitchFamily="2" charset="-122"/>
                <a:cs typeface="+mn-cs"/>
              </a:rPr>
              <a:t>2 0 1 X</a:t>
            </a:r>
          </a:p>
        </p:txBody>
      </p:sp>
      <p:sp>
        <p:nvSpPr>
          <p:cNvPr id="13" name="TextBox 33"/>
          <p:cNvSpPr txBox="1"/>
          <p:nvPr/>
        </p:nvSpPr>
        <p:spPr>
          <a:xfrm>
            <a:off x="768173" y="4706544"/>
            <a:ext cx="3486327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汇报人：    时间：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2018.10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902" y="1771650"/>
            <a:ext cx="8665600" cy="4879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8173" y="3462470"/>
            <a:ext cx="5677585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Waiting has nothing to do with time. It is a habit. It's free to grow, and he's powerless to resist.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val="260490083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9289" y="730250"/>
            <a:ext cx="5397500" cy="5397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3593" y="2643638"/>
            <a:ext cx="3419526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01 </a:t>
            </a:r>
            <a:r>
              <a:rPr lang="zh-CN" altLang="en-US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>
            <a:off x="1132202" y="2620441"/>
            <a:ext cx="707997" cy="563002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4978" y="3326160"/>
            <a:ext cx="4514311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/>
              <a:t>As the flowers bloom Men's feelings are changeable. Xie, as this phenomenon, want to become a kind of inevitable season.</a:t>
            </a:r>
            <a:endParaRPr lang="zh-CN" altLang="en-US" sz="36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01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年度工作概述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grpSp>
        <p:nvGrpSpPr>
          <p:cNvPr id="11" name="Group 9"/>
          <p:cNvGrpSpPr/>
          <p:nvPr/>
        </p:nvGrpSpPr>
        <p:grpSpPr>
          <a:xfrm>
            <a:off x="6881824" y="3446043"/>
            <a:ext cx="3441963" cy="2070521"/>
            <a:chOff x="-1" y="-1"/>
            <a:chExt cx="8589752" cy="5166707"/>
          </a:xfrm>
        </p:grpSpPr>
        <p:sp>
          <p:nvSpPr>
            <p:cNvPr id="12" name="AutoShape 10"/>
            <p:cNvSpPr/>
            <p:nvPr/>
          </p:nvSpPr>
          <p:spPr bwMode="auto">
            <a:xfrm>
              <a:off x="-1" y="207938"/>
              <a:ext cx="8589752" cy="4958768"/>
            </a:xfrm>
            <a:custGeom>
              <a:gdLst>
                <a:gd name="T0" fmla="*/ 4294672 w 21063"/>
                <a:gd name="T1" fmla="*/ 2553717 h 20765"/>
                <a:gd name="T2" fmla="*/ 4294672 w 21063"/>
                <a:gd name="T3" fmla="*/ 2553717 h 20765"/>
                <a:gd name="T4" fmla="*/ 4294672 w 21063"/>
                <a:gd name="T5" fmla="*/ 2553717 h 20765"/>
                <a:gd name="T6" fmla="*/ 4294672 w 21063"/>
                <a:gd name="T7" fmla="*/ 2553717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63" h="20765">
                  <a:moveTo>
                    <a:pt x="11525" y="320"/>
                  </a:moveTo>
                  <a:lnTo>
                    <a:pt x="165" y="9355"/>
                  </a:lnTo>
                  <a:cubicBezTo>
                    <a:pt x="165" y="9355"/>
                    <a:pt x="-239" y="9744"/>
                    <a:pt x="216" y="10500"/>
                  </a:cubicBezTo>
                  <a:lnTo>
                    <a:pt x="7673" y="20432"/>
                  </a:lnTo>
                  <a:cubicBezTo>
                    <a:pt x="7673" y="20432"/>
                    <a:pt x="8175" y="21288"/>
                    <a:pt x="9125" y="20252"/>
                  </a:cubicBezTo>
                  <a:lnTo>
                    <a:pt x="20916" y="5391"/>
                  </a:lnTo>
                  <a:cubicBezTo>
                    <a:pt x="20916" y="5391"/>
                    <a:pt x="21361" y="4383"/>
                    <a:pt x="20701" y="3843"/>
                  </a:cubicBezTo>
                  <a:lnTo>
                    <a:pt x="12871" y="185"/>
                  </a:lnTo>
                  <a:cubicBezTo>
                    <a:pt x="12871" y="185"/>
                    <a:pt x="12317" y="-311"/>
                    <a:pt x="11525" y="320"/>
                  </a:cubicBezTo>
                  <a:close/>
                </a:path>
              </a:pathLst>
            </a:custGeom>
            <a:solidFill>
              <a:srgbClr val="929598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-1" y="166667"/>
              <a:ext cx="8589752" cy="4958768"/>
            </a:xfrm>
            <a:custGeom>
              <a:gdLst>
                <a:gd name="T0" fmla="*/ 4294672 w 21063"/>
                <a:gd name="T1" fmla="*/ 2553702 h 20765"/>
                <a:gd name="T2" fmla="*/ 4294672 w 21063"/>
                <a:gd name="T3" fmla="*/ 2553702 h 20765"/>
                <a:gd name="T4" fmla="*/ 4294672 w 21063"/>
                <a:gd name="T5" fmla="*/ 2553702 h 20765"/>
                <a:gd name="T6" fmla="*/ 4294672 w 21063"/>
                <a:gd name="T7" fmla="*/ 2553702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063" h="20765">
                  <a:moveTo>
                    <a:pt x="11525" y="320"/>
                  </a:moveTo>
                  <a:lnTo>
                    <a:pt x="165" y="9354"/>
                  </a:lnTo>
                  <a:cubicBezTo>
                    <a:pt x="165" y="9354"/>
                    <a:pt x="-239" y="9743"/>
                    <a:pt x="216" y="10500"/>
                  </a:cubicBezTo>
                  <a:lnTo>
                    <a:pt x="7673" y="20432"/>
                  </a:lnTo>
                  <a:cubicBezTo>
                    <a:pt x="7673" y="20432"/>
                    <a:pt x="8175" y="21289"/>
                    <a:pt x="9125" y="20251"/>
                  </a:cubicBezTo>
                  <a:lnTo>
                    <a:pt x="20916" y="5391"/>
                  </a:lnTo>
                  <a:cubicBezTo>
                    <a:pt x="20916" y="5391"/>
                    <a:pt x="21361" y="4384"/>
                    <a:pt x="20701" y="3842"/>
                  </a:cubicBezTo>
                  <a:lnTo>
                    <a:pt x="12871" y="184"/>
                  </a:lnTo>
                  <a:cubicBezTo>
                    <a:pt x="12871" y="184"/>
                    <a:pt x="12317" y="-311"/>
                    <a:pt x="11525" y="320"/>
                  </a:cubicBezTo>
                  <a:close/>
                </a:path>
              </a:pathLst>
            </a:custGeom>
            <a:solidFill>
              <a:srgbClr val="D1D3D5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-1" y="-1"/>
              <a:ext cx="8573877" cy="4927022"/>
            </a:xfrm>
            <a:custGeom>
              <a:gdLst>
                <a:gd name="T0" fmla="*/ 4286435 w 21151"/>
                <a:gd name="T1" fmla="*/ 2537166 h 20765"/>
                <a:gd name="T2" fmla="*/ 4286435 w 21151"/>
                <a:gd name="T3" fmla="*/ 2537166 h 20765"/>
                <a:gd name="T4" fmla="*/ 4286435 w 21151"/>
                <a:gd name="T5" fmla="*/ 2537166 h 20765"/>
                <a:gd name="T6" fmla="*/ 4286435 w 21151"/>
                <a:gd name="T7" fmla="*/ 2537166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1" h="20765">
                  <a:moveTo>
                    <a:pt x="11444" y="320"/>
                  </a:moveTo>
                  <a:lnTo>
                    <a:pt x="526" y="9699"/>
                  </a:lnTo>
                  <a:cubicBezTo>
                    <a:pt x="526" y="9699"/>
                    <a:pt x="-196" y="10243"/>
                    <a:pt x="51" y="10827"/>
                  </a:cubicBezTo>
                  <a:lnTo>
                    <a:pt x="7594" y="20432"/>
                  </a:lnTo>
                  <a:cubicBezTo>
                    <a:pt x="7594" y="20432"/>
                    <a:pt x="8095" y="21289"/>
                    <a:pt x="9044" y="20251"/>
                  </a:cubicBezTo>
                  <a:lnTo>
                    <a:pt x="21018" y="5551"/>
                  </a:lnTo>
                  <a:cubicBezTo>
                    <a:pt x="21018" y="5551"/>
                    <a:pt x="21403" y="5057"/>
                    <a:pt x="20859" y="4649"/>
                  </a:cubicBezTo>
                  <a:lnTo>
                    <a:pt x="12789" y="185"/>
                  </a:lnTo>
                  <a:cubicBezTo>
                    <a:pt x="12789" y="185"/>
                    <a:pt x="12235" y="-311"/>
                    <a:pt x="11444" y="320"/>
                  </a:cubicBezTo>
                  <a:close/>
                </a:path>
              </a:pathLst>
            </a:custGeom>
            <a:solidFill>
              <a:srgbClr val="B7B9BC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-1" y="-1"/>
              <a:ext cx="8573877" cy="4927022"/>
            </a:xfrm>
            <a:custGeom>
              <a:gdLst>
                <a:gd name="T0" fmla="*/ 4286441 w 21151"/>
                <a:gd name="T1" fmla="*/ 2537166 h 20765"/>
                <a:gd name="T2" fmla="*/ 4286441 w 21151"/>
                <a:gd name="T3" fmla="*/ 2537166 h 20765"/>
                <a:gd name="T4" fmla="*/ 4286441 w 21151"/>
                <a:gd name="T5" fmla="*/ 2537166 h 20765"/>
                <a:gd name="T6" fmla="*/ 4286441 w 21151"/>
                <a:gd name="T7" fmla="*/ 2537166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51" h="20765">
                  <a:moveTo>
                    <a:pt x="11444" y="320"/>
                  </a:moveTo>
                  <a:lnTo>
                    <a:pt x="526" y="9699"/>
                  </a:lnTo>
                  <a:cubicBezTo>
                    <a:pt x="526" y="9699"/>
                    <a:pt x="-196" y="10243"/>
                    <a:pt x="51" y="10827"/>
                  </a:cubicBezTo>
                  <a:lnTo>
                    <a:pt x="7594" y="20432"/>
                  </a:lnTo>
                  <a:cubicBezTo>
                    <a:pt x="7594" y="20432"/>
                    <a:pt x="8095" y="21289"/>
                    <a:pt x="9044" y="20251"/>
                  </a:cubicBezTo>
                  <a:lnTo>
                    <a:pt x="21018" y="5551"/>
                  </a:lnTo>
                  <a:cubicBezTo>
                    <a:pt x="21018" y="5551"/>
                    <a:pt x="21404" y="5057"/>
                    <a:pt x="20859" y="4649"/>
                  </a:cubicBezTo>
                  <a:lnTo>
                    <a:pt x="12789" y="185"/>
                  </a:lnTo>
                  <a:cubicBezTo>
                    <a:pt x="12789" y="185"/>
                    <a:pt x="12235" y="-311"/>
                    <a:pt x="11444" y="3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41273" y="-1"/>
              <a:ext cx="8429419" cy="4842895"/>
            </a:xfrm>
            <a:custGeom>
              <a:gdLst>
                <a:gd name="T0" fmla="*/ 4214892 w 21166"/>
                <a:gd name="T1" fmla="*/ 2493835 h 20765"/>
                <a:gd name="T2" fmla="*/ 4214892 w 21166"/>
                <a:gd name="T3" fmla="*/ 2493835 h 20765"/>
                <a:gd name="T4" fmla="*/ 4214892 w 21166"/>
                <a:gd name="T5" fmla="*/ 2493835 h 20765"/>
                <a:gd name="T6" fmla="*/ 4214892 w 21166"/>
                <a:gd name="T7" fmla="*/ 2493835 h 207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66" h="20765">
                  <a:moveTo>
                    <a:pt x="11460" y="320"/>
                  </a:moveTo>
                  <a:lnTo>
                    <a:pt x="528" y="9699"/>
                  </a:lnTo>
                  <a:cubicBezTo>
                    <a:pt x="528" y="9699"/>
                    <a:pt x="-198" y="10218"/>
                    <a:pt x="52" y="10827"/>
                  </a:cubicBezTo>
                  <a:lnTo>
                    <a:pt x="7604" y="20432"/>
                  </a:lnTo>
                  <a:cubicBezTo>
                    <a:pt x="7604" y="20432"/>
                    <a:pt x="8106" y="21288"/>
                    <a:pt x="9057" y="20251"/>
                  </a:cubicBezTo>
                  <a:lnTo>
                    <a:pt x="21045" y="5551"/>
                  </a:lnTo>
                  <a:cubicBezTo>
                    <a:pt x="21045" y="5551"/>
                    <a:pt x="21402" y="5010"/>
                    <a:pt x="20887" y="4649"/>
                  </a:cubicBezTo>
                  <a:lnTo>
                    <a:pt x="12806" y="185"/>
                  </a:lnTo>
                  <a:cubicBezTo>
                    <a:pt x="12806" y="185"/>
                    <a:pt x="12252" y="-311"/>
                    <a:pt x="11460" y="320"/>
                  </a:cubicBez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ffectLst/>
          </p:spPr>
          <p:txBody>
            <a:bodyPr lIns="19051" tIns="19051" rIns="19051" bIns="19051" anchor="ctr"/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pic>
          <p:nvPicPr>
            <p:cNvPr id="17" name="Picture 15" descr="shutte3rstock_8702847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7693" y="249208"/>
              <a:ext cx="7003879" cy="40460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AutoShape 16"/>
            <p:cNvSpPr/>
            <p:nvPr/>
          </p:nvSpPr>
          <p:spPr bwMode="auto">
            <a:xfrm>
              <a:off x="725468" y="257144"/>
              <a:ext cx="7089602" cy="4066698"/>
            </a:xfrm>
            <a:custGeom>
              <a:gdLst>
                <a:gd name="T0" fmla="*/ 3544719 w 21600"/>
                <a:gd name="T1" fmla="*/ 2033324 h 21600"/>
                <a:gd name="T2" fmla="*/ 3544719 w 21600"/>
                <a:gd name="T3" fmla="*/ 2033324 h 21600"/>
                <a:gd name="T4" fmla="*/ 3544719 w 21600"/>
                <a:gd name="T5" fmla="*/ 2033324 h 21600"/>
                <a:gd name="T6" fmla="*/ 3544719 w 21600"/>
                <a:gd name="T7" fmla="*/ 203332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364"/>
                  </a:moveTo>
                  <a:lnTo>
                    <a:pt x="12545" y="0"/>
                  </a:lnTo>
                  <a:lnTo>
                    <a:pt x="21600" y="5721"/>
                  </a:lnTo>
                  <a:lnTo>
                    <a:pt x="8562" y="21599"/>
                  </a:lnTo>
                  <a:lnTo>
                    <a:pt x="0" y="113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</p:grpSp>
      <p:sp>
        <p:nvSpPr>
          <p:cNvPr id="19" name="AutoShape 17"/>
          <p:cNvSpPr/>
          <p:nvPr/>
        </p:nvSpPr>
        <p:spPr bwMode="auto">
          <a:xfrm rot="-368024">
            <a:off x="10261790" y="2209603"/>
            <a:ext cx="1123997" cy="973240"/>
          </a:xfrm>
          <a:custGeom>
            <a:gdLst>
              <a:gd name="T0" fmla="*/ 1402480 w 18559"/>
              <a:gd name="T1" fmla="*/ 1280217 h 19570"/>
              <a:gd name="T2" fmla="*/ 1402480 w 18559"/>
              <a:gd name="T3" fmla="*/ 1280217 h 19570"/>
              <a:gd name="T4" fmla="*/ 1402480 w 18559"/>
              <a:gd name="T5" fmla="*/ 1280217 h 19570"/>
              <a:gd name="T6" fmla="*/ 1402480 w 18559"/>
              <a:gd name="T7" fmla="*/ 1280217 h 1957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559" h="19570">
                <a:moveTo>
                  <a:pt x="12386" y="18458"/>
                </a:moveTo>
                <a:cubicBezTo>
                  <a:pt x="12386" y="18458"/>
                  <a:pt x="16653" y="17188"/>
                  <a:pt x="18101" y="12617"/>
                </a:cubicBezTo>
                <a:cubicBezTo>
                  <a:pt x="19547" y="8045"/>
                  <a:pt x="17893" y="565"/>
                  <a:pt x="8357" y="18"/>
                </a:cubicBezTo>
                <a:cubicBezTo>
                  <a:pt x="-1180" y="-530"/>
                  <a:pt x="-2052" y="11715"/>
                  <a:pt x="3201" y="16145"/>
                </a:cubicBezTo>
                <a:cubicBezTo>
                  <a:pt x="3201" y="16145"/>
                  <a:pt x="2334" y="18065"/>
                  <a:pt x="1013" y="18264"/>
                </a:cubicBezTo>
                <a:cubicBezTo>
                  <a:pt x="1013" y="18264"/>
                  <a:pt x="6452" y="21069"/>
                  <a:pt x="12386" y="18458"/>
                </a:cubicBezTo>
                <a:close/>
              </a:path>
            </a:pathLst>
          </a:custGeom>
          <a:solidFill>
            <a:srgbClr val="786DC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0" name="AutoShape 18"/>
          <p:cNvSpPr/>
          <p:nvPr/>
        </p:nvSpPr>
        <p:spPr bwMode="auto">
          <a:xfrm>
            <a:off x="7977189" y="1759109"/>
            <a:ext cx="1723208" cy="1736566"/>
          </a:xfrm>
          <a:custGeom>
            <a:gdLst>
              <a:gd name="T0" fmla="*/ 2150158 w 19415"/>
              <a:gd name="T1" fmla="*/ 2490022 h 20101"/>
              <a:gd name="T2" fmla="*/ 2150158 w 19415"/>
              <a:gd name="T3" fmla="*/ 2490022 h 20101"/>
              <a:gd name="T4" fmla="*/ 2150158 w 19415"/>
              <a:gd name="T5" fmla="*/ 2490022 h 20101"/>
              <a:gd name="T6" fmla="*/ 2150158 w 19415"/>
              <a:gd name="T7" fmla="*/ 2490022 h 20101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15" h="20101">
                <a:moveTo>
                  <a:pt x="437" y="10901"/>
                </a:moveTo>
                <a:cubicBezTo>
                  <a:pt x="437" y="10901"/>
                  <a:pt x="-1790" y="4367"/>
                  <a:pt x="3812" y="1434"/>
                </a:cubicBezTo>
                <a:cubicBezTo>
                  <a:pt x="9414" y="-1499"/>
                  <a:pt x="19000" y="-233"/>
                  <a:pt x="19405" y="8034"/>
                </a:cubicBezTo>
                <a:cubicBezTo>
                  <a:pt x="19809" y="16300"/>
                  <a:pt x="8267" y="20100"/>
                  <a:pt x="7254" y="20100"/>
                </a:cubicBezTo>
                <a:cubicBezTo>
                  <a:pt x="7254" y="20100"/>
                  <a:pt x="8537" y="18434"/>
                  <a:pt x="8807" y="17100"/>
                </a:cubicBezTo>
                <a:cubicBezTo>
                  <a:pt x="8807" y="17100"/>
                  <a:pt x="1584" y="17300"/>
                  <a:pt x="437" y="10901"/>
                </a:cubicBezTo>
                <a:close/>
              </a:path>
            </a:pathLst>
          </a:custGeom>
          <a:solidFill>
            <a:srgbClr val="AA79B5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1" name="AutoShape 19"/>
          <p:cNvSpPr/>
          <p:nvPr/>
        </p:nvSpPr>
        <p:spPr bwMode="auto">
          <a:xfrm rot="18900000" flipH="1">
            <a:off x="6913804" y="2392605"/>
            <a:ext cx="976421" cy="1043212"/>
          </a:xfrm>
          <a:custGeom>
            <a:gdLst>
              <a:gd name="T0" fmla="*/ 1218406 w 17248"/>
              <a:gd name="T1" fmla="*/ 1478102 h 19694"/>
              <a:gd name="T2" fmla="*/ 1218406 w 17248"/>
              <a:gd name="T3" fmla="*/ 1478102 h 19694"/>
              <a:gd name="T4" fmla="*/ 1218406 w 17248"/>
              <a:gd name="T5" fmla="*/ 1478102 h 19694"/>
              <a:gd name="T6" fmla="*/ 1218406 w 17248"/>
              <a:gd name="T7" fmla="*/ 1478102 h 19694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248" h="19694">
                <a:moveTo>
                  <a:pt x="9295" y="16821"/>
                </a:moveTo>
                <a:cubicBezTo>
                  <a:pt x="9295" y="16821"/>
                  <a:pt x="10944" y="15947"/>
                  <a:pt x="11314" y="19694"/>
                </a:cubicBezTo>
                <a:cubicBezTo>
                  <a:pt x="11314" y="19694"/>
                  <a:pt x="13742" y="16401"/>
                  <a:pt x="13159" y="14664"/>
                </a:cubicBezTo>
                <a:cubicBezTo>
                  <a:pt x="13159" y="14664"/>
                  <a:pt x="18963" y="10435"/>
                  <a:pt x="16740" y="4550"/>
                </a:cubicBezTo>
                <a:cubicBezTo>
                  <a:pt x="14517" y="-1334"/>
                  <a:pt x="8984" y="-470"/>
                  <a:pt x="6006" y="1391"/>
                </a:cubicBezTo>
                <a:cubicBezTo>
                  <a:pt x="3028" y="3252"/>
                  <a:pt x="-2636" y="8390"/>
                  <a:pt x="1403" y="14328"/>
                </a:cubicBezTo>
                <a:cubicBezTo>
                  <a:pt x="5442" y="20266"/>
                  <a:pt x="9295" y="16821"/>
                  <a:pt x="9295" y="16821"/>
                </a:cubicBezTo>
                <a:close/>
              </a:path>
            </a:pathLst>
          </a:custGeom>
          <a:solidFill>
            <a:srgbClr val="FB8C8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2" name="AutoShape 20"/>
          <p:cNvSpPr/>
          <p:nvPr/>
        </p:nvSpPr>
        <p:spPr bwMode="auto">
          <a:xfrm>
            <a:off x="9732963" y="3600885"/>
            <a:ext cx="813579" cy="754421"/>
          </a:xfrm>
          <a:custGeom>
            <a:gdLst>
              <a:gd name="T0" fmla="*/ 1015207 w 18178"/>
              <a:gd name="T1" fmla="*/ 1060778 h 17410"/>
              <a:gd name="T2" fmla="*/ 1015207 w 18178"/>
              <a:gd name="T3" fmla="*/ 1060778 h 17410"/>
              <a:gd name="T4" fmla="*/ 1015207 w 18178"/>
              <a:gd name="T5" fmla="*/ 1060778 h 17410"/>
              <a:gd name="T6" fmla="*/ 1015207 w 18178"/>
              <a:gd name="T7" fmla="*/ 1060778 h 1741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78" h="17410">
                <a:moveTo>
                  <a:pt x="2655" y="12934"/>
                </a:moveTo>
                <a:cubicBezTo>
                  <a:pt x="2655" y="12934"/>
                  <a:pt x="-551" y="9843"/>
                  <a:pt x="1226" y="4932"/>
                </a:cubicBezTo>
                <a:cubicBezTo>
                  <a:pt x="3004" y="20"/>
                  <a:pt x="7866" y="-1104"/>
                  <a:pt x="12856" y="1029"/>
                </a:cubicBezTo>
                <a:cubicBezTo>
                  <a:pt x="17846" y="3162"/>
                  <a:pt x="21049" y="7097"/>
                  <a:pt x="14457" y="15319"/>
                </a:cubicBezTo>
                <a:cubicBezTo>
                  <a:pt x="8193" y="20496"/>
                  <a:pt x="0" y="14427"/>
                  <a:pt x="0" y="14427"/>
                </a:cubicBezTo>
                <a:cubicBezTo>
                  <a:pt x="0" y="14427"/>
                  <a:pt x="2302" y="14369"/>
                  <a:pt x="2655" y="12934"/>
                </a:cubicBezTo>
                <a:close/>
              </a:path>
            </a:pathLst>
          </a:custGeom>
          <a:solidFill>
            <a:srgbClr val="786DC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3" name="AutoShape 21"/>
          <p:cNvSpPr/>
          <p:nvPr/>
        </p:nvSpPr>
        <p:spPr bwMode="auto">
          <a:xfrm>
            <a:off x="6266658" y="3651607"/>
            <a:ext cx="1153257" cy="1074381"/>
          </a:xfrm>
          <a:custGeom>
            <a:gdLst>
              <a:gd name="T0" fmla="*/ 1439069 w 18390"/>
              <a:gd name="T1" fmla="*/ 1571938 h 19232"/>
              <a:gd name="T2" fmla="*/ 1439069 w 18390"/>
              <a:gd name="T3" fmla="*/ 1571938 h 19232"/>
              <a:gd name="T4" fmla="*/ 1439069 w 18390"/>
              <a:gd name="T5" fmla="*/ 1571938 h 19232"/>
              <a:gd name="T6" fmla="*/ 1439069 w 18390"/>
              <a:gd name="T7" fmla="*/ 1571938 h 19232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390" h="19232">
                <a:moveTo>
                  <a:pt x="14685" y="14520"/>
                </a:moveTo>
                <a:cubicBezTo>
                  <a:pt x="14685" y="14520"/>
                  <a:pt x="13425" y="15792"/>
                  <a:pt x="18303" y="19144"/>
                </a:cubicBezTo>
                <a:cubicBezTo>
                  <a:pt x="18303" y="19144"/>
                  <a:pt x="12930" y="19940"/>
                  <a:pt x="9851" y="16725"/>
                </a:cubicBezTo>
                <a:cubicBezTo>
                  <a:pt x="9851" y="16725"/>
                  <a:pt x="3715" y="18516"/>
                  <a:pt x="911" y="12525"/>
                </a:cubicBezTo>
                <a:cubicBezTo>
                  <a:pt x="-1892" y="6535"/>
                  <a:pt x="2364" y="2325"/>
                  <a:pt x="5666" y="1021"/>
                </a:cubicBezTo>
                <a:cubicBezTo>
                  <a:pt x="8968" y="-282"/>
                  <a:pt x="16406" y="-1659"/>
                  <a:pt x="18057" y="5945"/>
                </a:cubicBezTo>
                <a:cubicBezTo>
                  <a:pt x="19708" y="13550"/>
                  <a:pt x="14685" y="14520"/>
                  <a:pt x="14685" y="14520"/>
                </a:cubicBezTo>
                <a:close/>
              </a:path>
            </a:pathLst>
          </a:custGeom>
          <a:solidFill>
            <a:srgbClr val="FB8C8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5" name="AutoShape 23"/>
          <p:cNvSpPr/>
          <p:nvPr/>
        </p:nvSpPr>
        <p:spPr bwMode="auto">
          <a:xfrm>
            <a:off x="1276350" y="2250282"/>
            <a:ext cx="435769" cy="503237"/>
          </a:xfrm>
          <a:custGeom>
            <a:gdLst>
              <a:gd name="T0" fmla="*/ 435769 w 21600"/>
              <a:gd name="T1" fmla="*/ 503238 h 21600"/>
              <a:gd name="T2" fmla="*/ 435769 w 21600"/>
              <a:gd name="T3" fmla="*/ 503238 h 21600"/>
              <a:gd name="T4" fmla="*/ 435769 w 21600"/>
              <a:gd name="T5" fmla="*/ 503238 h 21600"/>
              <a:gd name="T6" fmla="*/ 435769 w 21600"/>
              <a:gd name="T7" fmla="*/ 503238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786DC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6" name="AutoShape 24"/>
          <p:cNvSpPr/>
          <p:nvPr/>
        </p:nvSpPr>
        <p:spPr bwMode="auto">
          <a:xfrm>
            <a:off x="1276350" y="3252789"/>
            <a:ext cx="435769" cy="502444"/>
          </a:xfrm>
          <a:custGeom>
            <a:gdLst>
              <a:gd name="T0" fmla="*/ 435769 w 21600"/>
              <a:gd name="T1" fmla="*/ 502444 h 21600"/>
              <a:gd name="T2" fmla="*/ 435769 w 21600"/>
              <a:gd name="T3" fmla="*/ 502444 h 21600"/>
              <a:gd name="T4" fmla="*/ 435769 w 21600"/>
              <a:gd name="T5" fmla="*/ 502444 h 21600"/>
              <a:gd name="T6" fmla="*/ 435769 w 21600"/>
              <a:gd name="T7" fmla="*/ 502444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AA78B5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7" name="AutoShape 25"/>
          <p:cNvSpPr/>
          <p:nvPr/>
        </p:nvSpPr>
        <p:spPr bwMode="auto">
          <a:xfrm>
            <a:off x="1276350" y="4254500"/>
            <a:ext cx="435769" cy="503237"/>
          </a:xfrm>
          <a:custGeom>
            <a:gdLst>
              <a:gd name="T0" fmla="*/ 435769 w 21600"/>
              <a:gd name="T1" fmla="*/ 503238 h 21600"/>
              <a:gd name="T2" fmla="*/ 435769 w 21600"/>
              <a:gd name="T3" fmla="*/ 503238 h 21600"/>
              <a:gd name="T4" fmla="*/ 435769 w 21600"/>
              <a:gd name="T5" fmla="*/ 503238 h 21600"/>
              <a:gd name="T6" fmla="*/ 435769 w 21600"/>
              <a:gd name="T7" fmla="*/ 503238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B8C8E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8" name="AutoShape 26"/>
          <p:cNvSpPr/>
          <p:nvPr/>
        </p:nvSpPr>
        <p:spPr bwMode="auto">
          <a:xfrm>
            <a:off x="1276350" y="5257007"/>
            <a:ext cx="435769" cy="502444"/>
          </a:xfrm>
          <a:custGeom>
            <a:gdLst>
              <a:gd name="T0" fmla="*/ 435769 w 21600"/>
              <a:gd name="T1" fmla="*/ 502444 h 21600"/>
              <a:gd name="T2" fmla="*/ 435769 w 21600"/>
              <a:gd name="T3" fmla="*/ 502444 h 21600"/>
              <a:gd name="T4" fmla="*/ 435769 w 21600"/>
              <a:gd name="T5" fmla="*/ 502444 h 21600"/>
              <a:gd name="T6" fmla="*/ 435769 w 21600"/>
              <a:gd name="T7" fmla="*/ 502444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600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AA79B5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29" name="AutoShape 27"/>
          <p:cNvSpPr/>
          <p:nvPr/>
        </p:nvSpPr>
        <p:spPr bwMode="auto">
          <a:xfrm>
            <a:off x="1285875" y="2337595"/>
            <a:ext cx="416719" cy="328612"/>
          </a:xfrm>
          <a:custGeom>
            <a:gdLst>
              <a:gd name="T0" fmla="*/ 416719 w 21600"/>
              <a:gd name="T1" fmla="*/ 328613 h 21600"/>
              <a:gd name="T2" fmla="*/ 416719 w 21600"/>
              <a:gd name="T3" fmla="*/ 328613 h 21600"/>
              <a:gd name="T4" fmla="*/ 416719 w 21600"/>
              <a:gd name="T5" fmla="*/ 328613 h 21600"/>
              <a:gd name="T6" fmla="*/ 416719 w 21600"/>
              <a:gd name="T7" fmla="*/ 3286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>
            <a:lvl1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marL="0" marR="0" lvl="0" indent="0" algn="ctr" defTabSz="5473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lt"/>
                <a:sym typeface="+mn-lt"/>
              </a:rPr>
              <a:t>01</a:t>
            </a:r>
          </a:p>
        </p:txBody>
      </p:sp>
      <p:sp>
        <p:nvSpPr>
          <p:cNvPr id="30" name="AutoShape 28"/>
          <p:cNvSpPr/>
          <p:nvPr/>
        </p:nvSpPr>
        <p:spPr bwMode="auto">
          <a:xfrm>
            <a:off x="1285875" y="3330575"/>
            <a:ext cx="416719" cy="329407"/>
          </a:xfrm>
          <a:custGeom>
            <a:gdLst>
              <a:gd name="T0" fmla="*/ 416719 w 21600"/>
              <a:gd name="T1" fmla="*/ 329407 h 21600"/>
              <a:gd name="T2" fmla="*/ 416719 w 21600"/>
              <a:gd name="T3" fmla="*/ 329407 h 21600"/>
              <a:gd name="T4" fmla="*/ 416719 w 21600"/>
              <a:gd name="T5" fmla="*/ 329407 h 21600"/>
              <a:gd name="T6" fmla="*/ 416719 w 21600"/>
              <a:gd name="T7" fmla="*/ 32940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>
            <a:lvl1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marL="0" marR="0" lvl="0" indent="0" algn="ctr" defTabSz="5473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lt"/>
                <a:sym typeface="+mn-lt"/>
              </a:rPr>
              <a:t>02</a:t>
            </a:r>
          </a:p>
        </p:txBody>
      </p:sp>
      <p:sp>
        <p:nvSpPr>
          <p:cNvPr id="31" name="AutoShape 29"/>
          <p:cNvSpPr/>
          <p:nvPr/>
        </p:nvSpPr>
        <p:spPr bwMode="auto">
          <a:xfrm>
            <a:off x="1285875" y="4341814"/>
            <a:ext cx="416719" cy="328612"/>
          </a:xfrm>
          <a:custGeom>
            <a:gdLst>
              <a:gd name="T0" fmla="*/ 416719 w 21600"/>
              <a:gd name="T1" fmla="*/ 328613 h 21600"/>
              <a:gd name="T2" fmla="*/ 416719 w 21600"/>
              <a:gd name="T3" fmla="*/ 328613 h 21600"/>
              <a:gd name="T4" fmla="*/ 416719 w 21600"/>
              <a:gd name="T5" fmla="*/ 328613 h 21600"/>
              <a:gd name="T6" fmla="*/ 416719 w 21600"/>
              <a:gd name="T7" fmla="*/ 3286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>
            <a:lvl1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marL="0" marR="0" lvl="0" indent="0" algn="ctr" defTabSz="5473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lt"/>
                <a:sym typeface="+mn-lt"/>
              </a:rPr>
              <a:t>03</a:t>
            </a:r>
          </a:p>
        </p:txBody>
      </p:sp>
      <p:sp>
        <p:nvSpPr>
          <p:cNvPr id="32" name="AutoShape 30"/>
          <p:cNvSpPr/>
          <p:nvPr/>
        </p:nvSpPr>
        <p:spPr bwMode="auto">
          <a:xfrm>
            <a:off x="1285875" y="5352258"/>
            <a:ext cx="416719" cy="328612"/>
          </a:xfrm>
          <a:custGeom>
            <a:gdLst>
              <a:gd name="T0" fmla="*/ 416719 w 21600"/>
              <a:gd name="T1" fmla="*/ 328613 h 21600"/>
              <a:gd name="T2" fmla="*/ 416719 w 21600"/>
              <a:gd name="T3" fmla="*/ 328613 h 21600"/>
              <a:gd name="T4" fmla="*/ 416719 w 21600"/>
              <a:gd name="T5" fmla="*/ 328613 h 21600"/>
              <a:gd name="T6" fmla="*/ 416719 w 21600"/>
              <a:gd name="T7" fmla="*/ 32861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>
            <a:lvl1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algn="r" defTabSz="547370">
              <a:lnSpc>
                <a:spcPct val="120000"/>
              </a:lnSpc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indent="914400" algn="r" defTabSz="54737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marL="0" marR="0" lvl="0" indent="0" algn="ctr" defTabSz="5473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方正黑体简体" panose="02010601030101010101" pitchFamily="2" charset="-122"/>
                <a:cs typeface="+mn-lt"/>
                <a:sym typeface="+mn-lt"/>
              </a:rPr>
              <a:t>04</a:t>
            </a:r>
          </a:p>
        </p:txBody>
      </p:sp>
      <p:sp>
        <p:nvSpPr>
          <p:cNvPr id="33" name="AutoShape 31"/>
          <p:cNvSpPr/>
          <p:nvPr/>
        </p:nvSpPr>
        <p:spPr bwMode="auto">
          <a:xfrm>
            <a:off x="7167390" y="2722258"/>
            <a:ext cx="414740" cy="263347"/>
          </a:xfrm>
          <a:custGeom>
            <a:gdLst>
              <a:gd name="T0" fmla="*/ 517495 w 17329"/>
              <a:gd name="T1" fmla="*/ 328613 h 20266"/>
              <a:gd name="T2" fmla="*/ 517495 w 17329"/>
              <a:gd name="T3" fmla="*/ 328613 h 20266"/>
              <a:gd name="T4" fmla="*/ 517495 w 17329"/>
              <a:gd name="T5" fmla="*/ 328613 h 20266"/>
              <a:gd name="T6" fmla="*/ 517495 w 17329"/>
              <a:gd name="T7" fmla="*/ 328613 h 20266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29" h="20266">
                <a:moveTo>
                  <a:pt x="14435" y="6544"/>
                </a:moveTo>
                <a:cubicBezTo>
                  <a:pt x="14157" y="6544"/>
                  <a:pt x="13931" y="6128"/>
                  <a:pt x="13931" y="5614"/>
                </a:cubicBezTo>
                <a:cubicBezTo>
                  <a:pt x="13931" y="5100"/>
                  <a:pt x="14157" y="4683"/>
                  <a:pt x="14435" y="4683"/>
                </a:cubicBezTo>
                <a:cubicBezTo>
                  <a:pt x="14715" y="4683"/>
                  <a:pt x="14940" y="5100"/>
                  <a:pt x="14940" y="5614"/>
                </a:cubicBezTo>
                <a:cubicBezTo>
                  <a:pt x="14940" y="6128"/>
                  <a:pt x="14715" y="6544"/>
                  <a:pt x="14435" y="6544"/>
                </a:cubicBezTo>
                <a:close/>
                <a:moveTo>
                  <a:pt x="13189" y="4248"/>
                </a:moveTo>
                <a:cubicBezTo>
                  <a:pt x="12911" y="4248"/>
                  <a:pt x="12684" y="3832"/>
                  <a:pt x="12684" y="3318"/>
                </a:cubicBezTo>
                <a:cubicBezTo>
                  <a:pt x="12684" y="2805"/>
                  <a:pt x="12911" y="2390"/>
                  <a:pt x="13189" y="2390"/>
                </a:cubicBezTo>
                <a:cubicBezTo>
                  <a:pt x="13468" y="2390"/>
                  <a:pt x="13695" y="2805"/>
                  <a:pt x="13695" y="3318"/>
                </a:cubicBezTo>
                <a:cubicBezTo>
                  <a:pt x="13695" y="3832"/>
                  <a:pt x="13468" y="4248"/>
                  <a:pt x="13189" y="4248"/>
                </a:cubicBezTo>
                <a:close/>
                <a:moveTo>
                  <a:pt x="13189" y="8836"/>
                </a:moveTo>
                <a:cubicBezTo>
                  <a:pt x="12911" y="8836"/>
                  <a:pt x="12684" y="8421"/>
                  <a:pt x="12684" y="7909"/>
                </a:cubicBezTo>
                <a:cubicBezTo>
                  <a:pt x="12684" y="7395"/>
                  <a:pt x="12911" y="6978"/>
                  <a:pt x="13189" y="6978"/>
                </a:cubicBezTo>
                <a:cubicBezTo>
                  <a:pt x="13468" y="6978"/>
                  <a:pt x="13695" y="7395"/>
                  <a:pt x="13695" y="7909"/>
                </a:cubicBezTo>
                <a:cubicBezTo>
                  <a:pt x="13695" y="8421"/>
                  <a:pt x="13468" y="8836"/>
                  <a:pt x="13189" y="8836"/>
                </a:cubicBezTo>
                <a:close/>
                <a:moveTo>
                  <a:pt x="11943" y="6544"/>
                </a:moveTo>
                <a:cubicBezTo>
                  <a:pt x="11665" y="6544"/>
                  <a:pt x="11438" y="6128"/>
                  <a:pt x="11438" y="5614"/>
                </a:cubicBezTo>
                <a:cubicBezTo>
                  <a:pt x="11438" y="5100"/>
                  <a:pt x="11665" y="4683"/>
                  <a:pt x="11943" y="4683"/>
                </a:cubicBezTo>
                <a:cubicBezTo>
                  <a:pt x="12222" y="4683"/>
                  <a:pt x="12448" y="5100"/>
                  <a:pt x="12448" y="5614"/>
                </a:cubicBezTo>
                <a:cubicBezTo>
                  <a:pt x="12448" y="6128"/>
                  <a:pt x="12222" y="6544"/>
                  <a:pt x="11943" y="6544"/>
                </a:cubicBezTo>
                <a:close/>
                <a:moveTo>
                  <a:pt x="10739" y="12987"/>
                </a:moveTo>
                <a:cubicBezTo>
                  <a:pt x="10068" y="12987"/>
                  <a:pt x="9525" y="11985"/>
                  <a:pt x="9525" y="10750"/>
                </a:cubicBezTo>
                <a:cubicBezTo>
                  <a:pt x="9525" y="9516"/>
                  <a:pt x="10068" y="8517"/>
                  <a:pt x="10739" y="8517"/>
                </a:cubicBezTo>
                <a:cubicBezTo>
                  <a:pt x="11409" y="8517"/>
                  <a:pt x="11953" y="9516"/>
                  <a:pt x="11953" y="10750"/>
                </a:cubicBezTo>
                <a:cubicBezTo>
                  <a:pt x="11953" y="11985"/>
                  <a:pt x="11409" y="12987"/>
                  <a:pt x="10739" y="12987"/>
                </a:cubicBezTo>
                <a:close/>
                <a:moveTo>
                  <a:pt x="7151" y="11082"/>
                </a:moveTo>
                <a:cubicBezTo>
                  <a:pt x="7151" y="11263"/>
                  <a:pt x="7072" y="11409"/>
                  <a:pt x="6975" y="11409"/>
                </a:cubicBezTo>
                <a:lnTo>
                  <a:pt x="6219" y="11409"/>
                </a:lnTo>
                <a:cubicBezTo>
                  <a:pt x="6123" y="11409"/>
                  <a:pt x="6044" y="11551"/>
                  <a:pt x="6044" y="11728"/>
                </a:cubicBezTo>
                <a:lnTo>
                  <a:pt x="6044" y="13122"/>
                </a:lnTo>
                <a:cubicBezTo>
                  <a:pt x="6044" y="13301"/>
                  <a:pt x="5964" y="13447"/>
                  <a:pt x="5869" y="13447"/>
                </a:cubicBezTo>
                <a:lnTo>
                  <a:pt x="5560" y="13447"/>
                </a:lnTo>
                <a:cubicBezTo>
                  <a:pt x="5464" y="13447"/>
                  <a:pt x="5384" y="13301"/>
                  <a:pt x="5384" y="13122"/>
                </a:cubicBezTo>
                <a:lnTo>
                  <a:pt x="5384" y="11728"/>
                </a:lnTo>
                <a:cubicBezTo>
                  <a:pt x="5384" y="11551"/>
                  <a:pt x="5306" y="11409"/>
                  <a:pt x="5210" y="11409"/>
                </a:cubicBezTo>
                <a:lnTo>
                  <a:pt x="4453" y="11409"/>
                </a:lnTo>
                <a:cubicBezTo>
                  <a:pt x="4357" y="11409"/>
                  <a:pt x="4278" y="11263"/>
                  <a:pt x="4278" y="11082"/>
                </a:cubicBezTo>
                <a:lnTo>
                  <a:pt x="4278" y="10515"/>
                </a:lnTo>
                <a:cubicBezTo>
                  <a:pt x="4278" y="10339"/>
                  <a:pt x="4357" y="10192"/>
                  <a:pt x="4453" y="10192"/>
                </a:cubicBezTo>
                <a:lnTo>
                  <a:pt x="5210" y="10192"/>
                </a:lnTo>
                <a:cubicBezTo>
                  <a:pt x="5306" y="10192"/>
                  <a:pt x="5384" y="10048"/>
                  <a:pt x="5384" y="9869"/>
                </a:cubicBezTo>
                <a:lnTo>
                  <a:pt x="5384" y="8478"/>
                </a:lnTo>
                <a:cubicBezTo>
                  <a:pt x="5384" y="8298"/>
                  <a:pt x="5464" y="8154"/>
                  <a:pt x="5560" y="8154"/>
                </a:cubicBezTo>
                <a:lnTo>
                  <a:pt x="5869" y="8154"/>
                </a:lnTo>
                <a:cubicBezTo>
                  <a:pt x="5964" y="8154"/>
                  <a:pt x="6044" y="8298"/>
                  <a:pt x="6044" y="8478"/>
                </a:cubicBezTo>
                <a:lnTo>
                  <a:pt x="6044" y="9869"/>
                </a:lnTo>
                <a:cubicBezTo>
                  <a:pt x="6044" y="10048"/>
                  <a:pt x="6123" y="10192"/>
                  <a:pt x="6219" y="10192"/>
                </a:cubicBezTo>
                <a:lnTo>
                  <a:pt x="6975" y="10192"/>
                </a:lnTo>
                <a:cubicBezTo>
                  <a:pt x="7072" y="10192"/>
                  <a:pt x="7151" y="10339"/>
                  <a:pt x="7151" y="10515"/>
                </a:cubicBezTo>
                <a:cubicBezTo>
                  <a:pt x="7151" y="10515"/>
                  <a:pt x="7151" y="11082"/>
                  <a:pt x="7151" y="11082"/>
                </a:cubicBezTo>
                <a:close/>
                <a:moveTo>
                  <a:pt x="3296" y="7440"/>
                </a:moveTo>
                <a:cubicBezTo>
                  <a:pt x="2626" y="7440"/>
                  <a:pt x="2082" y="6440"/>
                  <a:pt x="2082" y="5206"/>
                </a:cubicBezTo>
                <a:cubicBezTo>
                  <a:pt x="2082" y="3972"/>
                  <a:pt x="2626" y="2969"/>
                  <a:pt x="3296" y="2969"/>
                </a:cubicBezTo>
                <a:cubicBezTo>
                  <a:pt x="3967" y="2969"/>
                  <a:pt x="4510" y="3972"/>
                  <a:pt x="4510" y="5206"/>
                </a:cubicBezTo>
                <a:cubicBezTo>
                  <a:pt x="4510" y="6440"/>
                  <a:pt x="3967" y="7440"/>
                  <a:pt x="3296" y="7440"/>
                </a:cubicBezTo>
                <a:close/>
                <a:moveTo>
                  <a:pt x="16021" y="4086"/>
                </a:moveTo>
                <a:cubicBezTo>
                  <a:pt x="15646" y="1687"/>
                  <a:pt x="14438" y="45"/>
                  <a:pt x="13204" y="0"/>
                </a:cubicBezTo>
                <a:lnTo>
                  <a:pt x="13202" y="0"/>
                </a:lnTo>
                <a:cubicBezTo>
                  <a:pt x="13187" y="0"/>
                  <a:pt x="13174" y="0"/>
                  <a:pt x="13161" y="0"/>
                </a:cubicBezTo>
                <a:cubicBezTo>
                  <a:pt x="13156" y="0"/>
                  <a:pt x="13151" y="0"/>
                  <a:pt x="13145" y="0"/>
                </a:cubicBezTo>
                <a:cubicBezTo>
                  <a:pt x="13135" y="0"/>
                  <a:pt x="13124" y="0"/>
                  <a:pt x="13112" y="0"/>
                </a:cubicBezTo>
                <a:cubicBezTo>
                  <a:pt x="13092" y="0"/>
                  <a:pt x="13074" y="0"/>
                  <a:pt x="13055" y="3"/>
                </a:cubicBezTo>
                <a:cubicBezTo>
                  <a:pt x="13029" y="3"/>
                  <a:pt x="13002" y="3"/>
                  <a:pt x="12974" y="8"/>
                </a:cubicBezTo>
                <a:cubicBezTo>
                  <a:pt x="11112" y="162"/>
                  <a:pt x="11291" y="2249"/>
                  <a:pt x="9028" y="2381"/>
                </a:cubicBezTo>
                <a:cubicBezTo>
                  <a:pt x="9006" y="2381"/>
                  <a:pt x="8984" y="2386"/>
                  <a:pt x="8962" y="2391"/>
                </a:cubicBezTo>
                <a:cubicBezTo>
                  <a:pt x="8781" y="2409"/>
                  <a:pt x="8466" y="2371"/>
                  <a:pt x="8300" y="2381"/>
                </a:cubicBezTo>
                <a:cubicBezTo>
                  <a:pt x="6036" y="2249"/>
                  <a:pt x="6216" y="162"/>
                  <a:pt x="4353" y="8"/>
                </a:cubicBezTo>
                <a:cubicBezTo>
                  <a:pt x="4327" y="3"/>
                  <a:pt x="4299" y="3"/>
                  <a:pt x="4272" y="3"/>
                </a:cubicBezTo>
                <a:cubicBezTo>
                  <a:pt x="4254" y="0"/>
                  <a:pt x="4235" y="0"/>
                  <a:pt x="4216" y="0"/>
                </a:cubicBezTo>
                <a:cubicBezTo>
                  <a:pt x="4205" y="0"/>
                  <a:pt x="4194" y="0"/>
                  <a:pt x="4183" y="0"/>
                </a:cubicBezTo>
                <a:cubicBezTo>
                  <a:pt x="4178" y="0"/>
                  <a:pt x="4172" y="0"/>
                  <a:pt x="4167" y="0"/>
                </a:cubicBezTo>
                <a:cubicBezTo>
                  <a:pt x="4154" y="0"/>
                  <a:pt x="4140" y="0"/>
                  <a:pt x="4126" y="0"/>
                </a:cubicBezTo>
                <a:lnTo>
                  <a:pt x="4124" y="0"/>
                </a:lnTo>
                <a:cubicBezTo>
                  <a:pt x="2890" y="45"/>
                  <a:pt x="1682" y="1687"/>
                  <a:pt x="1307" y="4086"/>
                </a:cubicBezTo>
                <a:cubicBezTo>
                  <a:pt x="962" y="6105"/>
                  <a:pt x="-2136" y="21599"/>
                  <a:pt x="2630" y="20172"/>
                </a:cubicBezTo>
                <a:cubicBezTo>
                  <a:pt x="4492" y="18983"/>
                  <a:pt x="3416" y="15625"/>
                  <a:pt x="8664" y="15608"/>
                </a:cubicBezTo>
                <a:cubicBezTo>
                  <a:pt x="13912" y="15625"/>
                  <a:pt x="12835" y="18983"/>
                  <a:pt x="14698" y="20172"/>
                </a:cubicBezTo>
                <a:lnTo>
                  <a:pt x="14699" y="20172"/>
                </a:lnTo>
                <a:cubicBezTo>
                  <a:pt x="19464" y="21599"/>
                  <a:pt x="16366" y="6105"/>
                  <a:pt x="16021" y="40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34" name="AutoShape 32"/>
          <p:cNvSpPr/>
          <p:nvPr/>
        </p:nvSpPr>
        <p:spPr bwMode="auto">
          <a:xfrm>
            <a:off x="8628678" y="2175079"/>
            <a:ext cx="497434" cy="466265"/>
          </a:xfrm>
          <a:custGeom>
            <a:gdLst>
              <a:gd name="T0" fmla="*/ 620684 w 21405"/>
              <a:gd name="T1" fmla="*/ 581819 h 21600"/>
              <a:gd name="T2" fmla="*/ 620684 w 21405"/>
              <a:gd name="T3" fmla="*/ 581819 h 21600"/>
              <a:gd name="T4" fmla="*/ 620684 w 21405"/>
              <a:gd name="T5" fmla="*/ 581819 h 21600"/>
              <a:gd name="T6" fmla="*/ 620684 w 21405"/>
              <a:gd name="T7" fmla="*/ 581819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600">
                <a:moveTo>
                  <a:pt x="21198" y="21482"/>
                </a:moveTo>
                <a:cubicBezTo>
                  <a:pt x="21166" y="21538"/>
                  <a:pt x="21114" y="21571"/>
                  <a:pt x="21062" y="21599"/>
                </a:cubicBezTo>
                <a:lnTo>
                  <a:pt x="415" y="21599"/>
                </a:lnTo>
                <a:cubicBezTo>
                  <a:pt x="387" y="21583"/>
                  <a:pt x="349" y="21566"/>
                  <a:pt x="326" y="21549"/>
                </a:cubicBezTo>
                <a:cubicBezTo>
                  <a:pt x="-20" y="21118"/>
                  <a:pt x="-106" y="19154"/>
                  <a:pt x="140" y="18503"/>
                </a:cubicBezTo>
                <a:cubicBezTo>
                  <a:pt x="318" y="18031"/>
                  <a:pt x="283" y="17664"/>
                  <a:pt x="516" y="17286"/>
                </a:cubicBezTo>
                <a:cubicBezTo>
                  <a:pt x="1479" y="15696"/>
                  <a:pt x="3610" y="15258"/>
                  <a:pt x="5480" y="14644"/>
                </a:cubicBezTo>
                <a:cubicBezTo>
                  <a:pt x="6336" y="14363"/>
                  <a:pt x="7166" y="14182"/>
                  <a:pt x="7935" y="13358"/>
                </a:cubicBezTo>
                <a:cubicBezTo>
                  <a:pt x="8034" y="13189"/>
                  <a:pt x="8210" y="12721"/>
                  <a:pt x="8203" y="12442"/>
                </a:cubicBezTo>
                <a:cubicBezTo>
                  <a:pt x="7705" y="11087"/>
                  <a:pt x="6874" y="10505"/>
                  <a:pt x="6610" y="9565"/>
                </a:cubicBezTo>
                <a:cubicBezTo>
                  <a:pt x="6589" y="9363"/>
                  <a:pt x="6572" y="9160"/>
                  <a:pt x="6549" y="8956"/>
                </a:cubicBezTo>
                <a:cubicBezTo>
                  <a:pt x="6377" y="8501"/>
                  <a:pt x="5799" y="8275"/>
                  <a:pt x="5609" y="7805"/>
                </a:cubicBezTo>
                <a:cubicBezTo>
                  <a:pt x="5444" y="7402"/>
                  <a:pt x="5270" y="6492"/>
                  <a:pt x="5480" y="6184"/>
                </a:cubicBezTo>
                <a:cubicBezTo>
                  <a:pt x="5665" y="6052"/>
                  <a:pt x="5758" y="6157"/>
                  <a:pt x="5859" y="5912"/>
                </a:cubicBezTo>
                <a:cubicBezTo>
                  <a:pt x="5585" y="5442"/>
                  <a:pt x="5746" y="4272"/>
                  <a:pt x="5859" y="3806"/>
                </a:cubicBezTo>
                <a:cubicBezTo>
                  <a:pt x="5859" y="3806"/>
                  <a:pt x="5800" y="2297"/>
                  <a:pt x="6857" y="1245"/>
                </a:cubicBezTo>
                <a:cubicBezTo>
                  <a:pt x="6860" y="1237"/>
                  <a:pt x="6871" y="1230"/>
                  <a:pt x="6874" y="1222"/>
                </a:cubicBezTo>
                <a:cubicBezTo>
                  <a:pt x="7008" y="1095"/>
                  <a:pt x="7145" y="975"/>
                  <a:pt x="7316" y="866"/>
                </a:cubicBezTo>
                <a:cubicBezTo>
                  <a:pt x="8074" y="335"/>
                  <a:pt x="9138" y="0"/>
                  <a:pt x="10314" y="0"/>
                </a:cubicBezTo>
                <a:cubicBezTo>
                  <a:pt x="12341" y="0"/>
                  <a:pt x="14041" y="990"/>
                  <a:pt x="14405" y="2285"/>
                </a:cubicBezTo>
                <a:cubicBezTo>
                  <a:pt x="14898" y="3545"/>
                  <a:pt x="14801" y="6112"/>
                  <a:pt x="14801" y="6112"/>
                </a:cubicBezTo>
                <a:cubicBezTo>
                  <a:pt x="15240" y="6071"/>
                  <a:pt x="15222" y="6386"/>
                  <a:pt x="15183" y="6994"/>
                </a:cubicBezTo>
                <a:cubicBezTo>
                  <a:pt x="14992" y="7309"/>
                  <a:pt x="15055" y="7839"/>
                  <a:pt x="14864" y="8144"/>
                </a:cubicBezTo>
                <a:cubicBezTo>
                  <a:pt x="14703" y="8408"/>
                  <a:pt x="14255" y="8565"/>
                  <a:pt x="14111" y="8820"/>
                </a:cubicBezTo>
                <a:cubicBezTo>
                  <a:pt x="14093" y="8999"/>
                  <a:pt x="14073" y="9179"/>
                  <a:pt x="14048" y="9363"/>
                </a:cubicBezTo>
                <a:cubicBezTo>
                  <a:pt x="13935" y="9767"/>
                  <a:pt x="13834" y="10235"/>
                  <a:pt x="13671" y="10647"/>
                </a:cubicBezTo>
                <a:cubicBezTo>
                  <a:pt x="13477" y="11160"/>
                  <a:pt x="12924" y="11856"/>
                  <a:pt x="12792" y="12276"/>
                </a:cubicBezTo>
                <a:cubicBezTo>
                  <a:pt x="12600" y="12881"/>
                  <a:pt x="13532" y="13704"/>
                  <a:pt x="13779" y="13897"/>
                </a:cubicBezTo>
                <a:cubicBezTo>
                  <a:pt x="14484" y="14455"/>
                  <a:pt x="15549" y="14455"/>
                  <a:pt x="16483" y="14777"/>
                </a:cubicBezTo>
                <a:cubicBezTo>
                  <a:pt x="18635" y="15522"/>
                  <a:pt x="20593" y="16007"/>
                  <a:pt x="21261" y="18368"/>
                </a:cubicBezTo>
                <a:cubicBezTo>
                  <a:pt x="21432" y="18969"/>
                  <a:pt x="21493" y="20965"/>
                  <a:pt x="21198" y="21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35" name="AutoShape 33"/>
          <p:cNvSpPr/>
          <p:nvPr/>
        </p:nvSpPr>
        <p:spPr bwMode="auto">
          <a:xfrm>
            <a:off x="10622143" y="2457509"/>
            <a:ext cx="403290" cy="367669"/>
          </a:xfrm>
          <a:custGeom>
            <a:gdLst>
              <a:gd name="T0" fmla="*/ 503214 w 21405"/>
              <a:gd name="T1" fmla="*/ 466995 h 21354"/>
              <a:gd name="T2" fmla="*/ 503214 w 21405"/>
              <a:gd name="T3" fmla="*/ 466995 h 21354"/>
              <a:gd name="T4" fmla="*/ 503214 w 21405"/>
              <a:gd name="T5" fmla="*/ 466995 h 21354"/>
              <a:gd name="T6" fmla="*/ 503214 w 21405"/>
              <a:gd name="T7" fmla="*/ 466995 h 21354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05" h="21354">
                <a:moveTo>
                  <a:pt x="14424" y="10166"/>
                </a:moveTo>
                <a:cubicBezTo>
                  <a:pt x="14421" y="10170"/>
                  <a:pt x="14419" y="10176"/>
                  <a:pt x="14416" y="10178"/>
                </a:cubicBezTo>
                <a:cubicBezTo>
                  <a:pt x="15181" y="10077"/>
                  <a:pt x="15886" y="10185"/>
                  <a:pt x="16415" y="10486"/>
                </a:cubicBezTo>
                <a:cubicBezTo>
                  <a:pt x="16750" y="10675"/>
                  <a:pt x="17023" y="10929"/>
                  <a:pt x="17234" y="11259"/>
                </a:cubicBezTo>
                <a:cubicBezTo>
                  <a:pt x="17748" y="12071"/>
                  <a:pt x="17748" y="13239"/>
                  <a:pt x="17190" y="14452"/>
                </a:cubicBezTo>
                <a:cubicBezTo>
                  <a:pt x="17165" y="14503"/>
                  <a:pt x="17139" y="14559"/>
                  <a:pt x="17109" y="14616"/>
                </a:cubicBezTo>
                <a:lnTo>
                  <a:pt x="17067" y="14703"/>
                </a:lnTo>
                <a:cubicBezTo>
                  <a:pt x="17028" y="14775"/>
                  <a:pt x="16988" y="14853"/>
                  <a:pt x="16954" y="14933"/>
                </a:cubicBezTo>
                <a:cubicBezTo>
                  <a:pt x="16460" y="15989"/>
                  <a:pt x="16247" y="17163"/>
                  <a:pt x="16481" y="18287"/>
                </a:cubicBezTo>
                <a:cubicBezTo>
                  <a:pt x="16714" y="19441"/>
                  <a:pt x="17405" y="20345"/>
                  <a:pt x="18313" y="20843"/>
                </a:cubicBezTo>
                <a:cubicBezTo>
                  <a:pt x="19036" y="21245"/>
                  <a:pt x="19888" y="21409"/>
                  <a:pt x="20788" y="21338"/>
                </a:cubicBezTo>
                <a:cubicBezTo>
                  <a:pt x="21028" y="21318"/>
                  <a:pt x="21229" y="21160"/>
                  <a:pt x="21331" y="20943"/>
                </a:cubicBezTo>
                <a:cubicBezTo>
                  <a:pt x="21384" y="20827"/>
                  <a:pt x="21413" y="20698"/>
                  <a:pt x="21402" y="20559"/>
                </a:cubicBezTo>
                <a:cubicBezTo>
                  <a:pt x="21376" y="20159"/>
                  <a:pt x="21057" y="19860"/>
                  <a:pt x="20690" y="19888"/>
                </a:cubicBezTo>
                <a:cubicBezTo>
                  <a:pt x="19999" y="19945"/>
                  <a:pt x="19388" y="19812"/>
                  <a:pt x="18913" y="19550"/>
                </a:cubicBezTo>
                <a:cubicBezTo>
                  <a:pt x="18321" y="19211"/>
                  <a:pt x="17932" y="18700"/>
                  <a:pt x="17776" y="17967"/>
                </a:cubicBezTo>
                <a:cubicBezTo>
                  <a:pt x="17627" y="17251"/>
                  <a:pt x="17750" y="16417"/>
                  <a:pt x="18135" y="15593"/>
                </a:cubicBezTo>
                <a:cubicBezTo>
                  <a:pt x="18163" y="15532"/>
                  <a:pt x="18191" y="15473"/>
                  <a:pt x="18222" y="15414"/>
                </a:cubicBezTo>
                <a:lnTo>
                  <a:pt x="18274" y="15315"/>
                </a:lnTo>
                <a:cubicBezTo>
                  <a:pt x="18308" y="15246"/>
                  <a:pt x="18339" y="15181"/>
                  <a:pt x="18372" y="15112"/>
                </a:cubicBezTo>
                <a:cubicBezTo>
                  <a:pt x="19089" y="13580"/>
                  <a:pt x="19190" y="11812"/>
                  <a:pt x="18326" y="10434"/>
                </a:cubicBezTo>
                <a:cubicBezTo>
                  <a:pt x="17985" y="9898"/>
                  <a:pt x="17533" y="9479"/>
                  <a:pt x="17015" y="9191"/>
                </a:cubicBezTo>
                <a:cubicBezTo>
                  <a:pt x="16373" y="8838"/>
                  <a:pt x="15646" y="8672"/>
                  <a:pt x="14886" y="8680"/>
                </a:cubicBezTo>
                <a:cubicBezTo>
                  <a:pt x="14798" y="9186"/>
                  <a:pt x="14648" y="9687"/>
                  <a:pt x="14424" y="10166"/>
                </a:cubicBezTo>
                <a:close/>
                <a:moveTo>
                  <a:pt x="7944" y="607"/>
                </a:moveTo>
                <a:lnTo>
                  <a:pt x="3347" y="10477"/>
                </a:lnTo>
                <a:lnTo>
                  <a:pt x="6409" y="12184"/>
                </a:lnTo>
                <a:lnTo>
                  <a:pt x="6425" y="12153"/>
                </a:lnTo>
                <a:cubicBezTo>
                  <a:pt x="6580" y="12263"/>
                  <a:pt x="6742" y="12370"/>
                  <a:pt x="6910" y="12463"/>
                </a:cubicBezTo>
                <a:cubicBezTo>
                  <a:pt x="9393" y="13847"/>
                  <a:pt x="12456" y="12755"/>
                  <a:pt x="13720" y="10041"/>
                </a:cubicBezTo>
                <a:cubicBezTo>
                  <a:pt x="14983" y="7328"/>
                  <a:pt x="13988" y="3975"/>
                  <a:pt x="11507" y="2593"/>
                </a:cubicBezTo>
                <a:cubicBezTo>
                  <a:pt x="11337" y="2497"/>
                  <a:pt x="11164" y="2416"/>
                  <a:pt x="10992" y="2345"/>
                </a:cubicBezTo>
                <a:lnTo>
                  <a:pt x="11007" y="2313"/>
                </a:lnTo>
                <a:cubicBezTo>
                  <a:pt x="11007" y="2313"/>
                  <a:pt x="7944" y="607"/>
                  <a:pt x="7944" y="607"/>
                </a:cubicBezTo>
                <a:close/>
                <a:moveTo>
                  <a:pt x="4176" y="195"/>
                </a:moveTo>
                <a:cubicBezTo>
                  <a:pt x="3485" y="-191"/>
                  <a:pt x="2675" y="14"/>
                  <a:pt x="2378" y="652"/>
                </a:cubicBezTo>
                <a:cubicBezTo>
                  <a:pt x="2084" y="1289"/>
                  <a:pt x="2404" y="2124"/>
                  <a:pt x="3098" y="2511"/>
                </a:cubicBezTo>
                <a:lnTo>
                  <a:pt x="5766" y="3996"/>
                </a:lnTo>
                <a:lnTo>
                  <a:pt x="6845" y="1682"/>
                </a:lnTo>
                <a:cubicBezTo>
                  <a:pt x="6845" y="1682"/>
                  <a:pt x="4176" y="195"/>
                  <a:pt x="4176" y="195"/>
                </a:cubicBezTo>
                <a:close/>
                <a:moveTo>
                  <a:pt x="1907" y="5070"/>
                </a:moveTo>
                <a:cubicBezTo>
                  <a:pt x="1213" y="4686"/>
                  <a:pt x="406" y="4889"/>
                  <a:pt x="109" y="5527"/>
                </a:cubicBezTo>
                <a:cubicBezTo>
                  <a:pt x="-187" y="6163"/>
                  <a:pt x="136" y="7001"/>
                  <a:pt x="829" y="7386"/>
                </a:cubicBezTo>
                <a:lnTo>
                  <a:pt x="3495" y="8872"/>
                </a:lnTo>
                <a:lnTo>
                  <a:pt x="4574" y="6556"/>
                </a:lnTo>
                <a:cubicBezTo>
                  <a:pt x="4574" y="6556"/>
                  <a:pt x="1907" y="5070"/>
                  <a:pt x="1907" y="50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10014382" y="3775037"/>
            <a:ext cx="248717" cy="323778"/>
          </a:xfrm>
          <a:custGeom>
            <a:gdLst>
              <a:gd name="T0" fmla="*/ 310356 w 20814"/>
              <a:gd name="T1" fmla="*/ 404018 h 21600"/>
              <a:gd name="T2" fmla="*/ 310356 w 20814"/>
              <a:gd name="T3" fmla="*/ 404018 h 21600"/>
              <a:gd name="T4" fmla="*/ 310356 w 20814"/>
              <a:gd name="T5" fmla="*/ 404018 h 21600"/>
              <a:gd name="T6" fmla="*/ 310356 w 20814"/>
              <a:gd name="T7" fmla="*/ 404018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4" h="21600">
                <a:moveTo>
                  <a:pt x="20814" y="11418"/>
                </a:moveTo>
                <a:cubicBezTo>
                  <a:pt x="20818" y="6383"/>
                  <a:pt x="16970" y="2035"/>
                  <a:pt x="11393" y="0"/>
                </a:cubicBezTo>
                <a:cubicBezTo>
                  <a:pt x="8588" y="2306"/>
                  <a:pt x="6772" y="5324"/>
                  <a:pt x="6444" y="8654"/>
                </a:cubicBezTo>
                <a:cubicBezTo>
                  <a:pt x="7997" y="9417"/>
                  <a:pt x="9391" y="10393"/>
                  <a:pt x="10552" y="11547"/>
                </a:cubicBezTo>
                <a:cubicBezTo>
                  <a:pt x="12426" y="13420"/>
                  <a:pt x="13535" y="15609"/>
                  <a:pt x="13801" y="17851"/>
                </a:cubicBezTo>
                <a:cubicBezTo>
                  <a:pt x="14408" y="12435"/>
                  <a:pt x="13588" y="6706"/>
                  <a:pt x="13588" y="6706"/>
                </a:cubicBezTo>
                <a:cubicBezTo>
                  <a:pt x="15090" y="13489"/>
                  <a:pt x="15676" y="17755"/>
                  <a:pt x="15833" y="20439"/>
                </a:cubicBezTo>
                <a:cubicBezTo>
                  <a:pt x="18901" y="18148"/>
                  <a:pt x="20810" y="14954"/>
                  <a:pt x="20814" y="11418"/>
                </a:cubicBezTo>
                <a:close/>
                <a:moveTo>
                  <a:pt x="1138" y="7601"/>
                </a:moveTo>
                <a:cubicBezTo>
                  <a:pt x="-781" y="10697"/>
                  <a:pt x="-301" y="14639"/>
                  <a:pt x="2791" y="17722"/>
                </a:cubicBezTo>
                <a:cubicBezTo>
                  <a:pt x="4963" y="19886"/>
                  <a:pt x="8007" y="21211"/>
                  <a:pt x="11156" y="21599"/>
                </a:cubicBezTo>
                <a:cubicBezTo>
                  <a:pt x="9600" y="19902"/>
                  <a:pt x="7312" y="17092"/>
                  <a:pt x="4004" y="12437"/>
                </a:cubicBezTo>
                <a:cubicBezTo>
                  <a:pt x="4004" y="12437"/>
                  <a:pt x="8306" y="17778"/>
                  <a:pt x="12842" y="20996"/>
                </a:cubicBezTo>
                <a:cubicBezTo>
                  <a:pt x="13624" y="17985"/>
                  <a:pt x="12700" y="14644"/>
                  <a:pt x="9951" y="11899"/>
                </a:cubicBezTo>
                <a:cubicBezTo>
                  <a:pt x="7640" y="9597"/>
                  <a:pt x="4465" y="8134"/>
                  <a:pt x="1138" y="7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37" name="AutoShape 35"/>
          <p:cNvSpPr/>
          <p:nvPr/>
        </p:nvSpPr>
        <p:spPr bwMode="auto">
          <a:xfrm>
            <a:off x="6656536" y="3879418"/>
            <a:ext cx="402655" cy="382935"/>
          </a:xfrm>
          <a:custGeom>
            <a:gdLst>
              <a:gd name="T0" fmla="*/ 502444 w 21600"/>
              <a:gd name="T1" fmla="*/ 477838 h 21600"/>
              <a:gd name="T2" fmla="*/ 502444 w 21600"/>
              <a:gd name="T3" fmla="*/ 477838 h 21600"/>
              <a:gd name="T4" fmla="*/ 502444 w 21600"/>
              <a:gd name="T5" fmla="*/ 477838 h 21600"/>
              <a:gd name="T6" fmla="*/ 502444 w 21600"/>
              <a:gd name="T7" fmla="*/ 477838 h 2160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122" y="13771"/>
                </a:moveTo>
                <a:lnTo>
                  <a:pt x="17543" y="19386"/>
                </a:lnTo>
                <a:cubicBezTo>
                  <a:pt x="17504" y="19768"/>
                  <a:pt x="17183" y="20039"/>
                  <a:pt x="16821" y="20000"/>
                </a:cubicBezTo>
                <a:cubicBezTo>
                  <a:pt x="16781" y="19995"/>
                  <a:pt x="16740" y="19984"/>
                  <a:pt x="16702" y="19972"/>
                </a:cubicBezTo>
                <a:cubicBezTo>
                  <a:pt x="16687" y="19969"/>
                  <a:pt x="16674" y="19960"/>
                  <a:pt x="16661" y="19956"/>
                </a:cubicBezTo>
                <a:cubicBezTo>
                  <a:pt x="16639" y="19945"/>
                  <a:pt x="16614" y="19937"/>
                  <a:pt x="16592" y="19924"/>
                </a:cubicBezTo>
                <a:cubicBezTo>
                  <a:pt x="16573" y="19916"/>
                  <a:pt x="16559" y="19905"/>
                  <a:pt x="16546" y="19895"/>
                </a:cubicBezTo>
                <a:cubicBezTo>
                  <a:pt x="16529" y="19885"/>
                  <a:pt x="16511" y="19872"/>
                  <a:pt x="16498" y="19862"/>
                </a:cubicBezTo>
                <a:cubicBezTo>
                  <a:pt x="16480" y="19846"/>
                  <a:pt x="16463" y="19833"/>
                  <a:pt x="16449" y="19819"/>
                </a:cubicBezTo>
                <a:cubicBezTo>
                  <a:pt x="16437" y="19807"/>
                  <a:pt x="16427" y="19797"/>
                  <a:pt x="16417" y="19784"/>
                </a:cubicBezTo>
                <a:cubicBezTo>
                  <a:pt x="16399" y="19765"/>
                  <a:pt x="16382" y="19745"/>
                  <a:pt x="16369" y="19726"/>
                </a:cubicBezTo>
                <a:cubicBezTo>
                  <a:pt x="16365" y="19723"/>
                  <a:pt x="16363" y="19720"/>
                  <a:pt x="16361" y="19715"/>
                </a:cubicBezTo>
                <a:cubicBezTo>
                  <a:pt x="16303" y="19629"/>
                  <a:pt x="16264" y="19528"/>
                  <a:pt x="16244" y="19422"/>
                </a:cubicBezTo>
                <a:cubicBezTo>
                  <a:pt x="16238" y="19363"/>
                  <a:pt x="16233" y="19302"/>
                  <a:pt x="16240" y="19238"/>
                </a:cubicBezTo>
                <a:lnTo>
                  <a:pt x="16826" y="13568"/>
                </a:lnTo>
                <a:cubicBezTo>
                  <a:pt x="16826" y="13565"/>
                  <a:pt x="16826" y="13565"/>
                  <a:pt x="16826" y="13565"/>
                </a:cubicBezTo>
                <a:cubicBezTo>
                  <a:pt x="16831" y="13517"/>
                  <a:pt x="16840" y="13472"/>
                  <a:pt x="16855" y="13429"/>
                </a:cubicBezTo>
                <a:cubicBezTo>
                  <a:pt x="16855" y="13423"/>
                  <a:pt x="16858" y="13420"/>
                  <a:pt x="16860" y="13413"/>
                </a:cubicBezTo>
                <a:cubicBezTo>
                  <a:pt x="16874" y="13377"/>
                  <a:pt x="16887" y="13339"/>
                  <a:pt x="16905" y="13306"/>
                </a:cubicBezTo>
                <a:cubicBezTo>
                  <a:pt x="16911" y="13293"/>
                  <a:pt x="16921" y="13285"/>
                  <a:pt x="16928" y="13275"/>
                </a:cubicBezTo>
                <a:cubicBezTo>
                  <a:pt x="16945" y="13248"/>
                  <a:pt x="16958" y="13221"/>
                  <a:pt x="16977" y="13196"/>
                </a:cubicBezTo>
                <a:cubicBezTo>
                  <a:pt x="16987" y="13185"/>
                  <a:pt x="17001" y="13173"/>
                  <a:pt x="17012" y="13160"/>
                </a:cubicBezTo>
                <a:cubicBezTo>
                  <a:pt x="17030" y="13144"/>
                  <a:pt x="17048" y="13122"/>
                  <a:pt x="17068" y="13105"/>
                </a:cubicBezTo>
                <a:cubicBezTo>
                  <a:pt x="17082" y="13093"/>
                  <a:pt x="17099" y="13084"/>
                  <a:pt x="17113" y="13074"/>
                </a:cubicBezTo>
                <a:cubicBezTo>
                  <a:pt x="17132" y="13058"/>
                  <a:pt x="17152" y="13044"/>
                  <a:pt x="17172" y="13034"/>
                </a:cubicBezTo>
                <a:cubicBezTo>
                  <a:pt x="17189" y="13024"/>
                  <a:pt x="17206" y="13019"/>
                  <a:pt x="17223" y="13011"/>
                </a:cubicBezTo>
                <a:cubicBezTo>
                  <a:pt x="17245" y="13001"/>
                  <a:pt x="17266" y="12988"/>
                  <a:pt x="17290" y="12982"/>
                </a:cubicBezTo>
                <a:cubicBezTo>
                  <a:pt x="17306" y="12979"/>
                  <a:pt x="17321" y="12975"/>
                  <a:pt x="17337" y="12972"/>
                </a:cubicBezTo>
                <a:cubicBezTo>
                  <a:pt x="17360" y="12966"/>
                  <a:pt x="17390" y="12959"/>
                  <a:pt x="17417" y="12956"/>
                </a:cubicBezTo>
                <a:cubicBezTo>
                  <a:pt x="17458" y="12953"/>
                  <a:pt x="17504" y="12953"/>
                  <a:pt x="17547" y="12956"/>
                </a:cubicBezTo>
                <a:cubicBezTo>
                  <a:pt x="17591" y="12962"/>
                  <a:pt x="17630" y="12972"/>
                  <a:pt x="17666" y="12984"/>
                </a:cubicBezTo>
                <a:cubicBezTo>
                  <a:pt x="17677" y="12988"/>
                  <a:pt x="17686" y="12988"/>
                  <a:pt x="17695" y="12995"/>
                </a:cubicBezTo>
                <a:cubicBezTo>
                  <a:pt x="17699" y="12997"/>
                  <a:pt x="17706" y="12998"/>
                  <a:pt x="17708" y="13001"/>
                </a:cubicBezTo>
                <a:cubicBezTo>
                  <a:pt x="17730" y="13011"/>
                  <a:pt x="17753" y="13019"/>
                  <a:pt x="17775" y="13031"/>
                </a:cubicBezTo>
                <a:cubicBezTo>
                  <a:pt x="17785" y="13035"/>
                  <a:pt x="17793" y="13044"/>
                  <a:pt x="17804" y="13047"/>
                </a:cubicBezTo>
                <a:cubicBezTo>
                  <a:pt x="17811" y="13054"/>
                  <a:pt x="17818" y="13057"/>
                  <a:pt x="17826" y="13060"/>
                </a:cubicBezTo>
                <a:cubicBezTo>
                  <a:pt x="17839" y="13070"/>
                  <a:pt x="17852" y="13083"/>
                  <a:pt x="17866" y="13091"/>
                </a:cubicBezTo>
                <a:cubicBezTo>
                  <a:pt x="17877" y="13099"/>
                  <a:pt x="17885" y="13107"/>
                  <a:pt x="17897" y="13115"/>
                </a:cubicBezTo>
                <a:cubicBezTo>
                  <a:pt x="17906" y="13124"/>
                  <a:pt x="17914" y="13131"/>
                  <a:pt x="17923" y="13141"/>
                </a:cubicBezTo>
                <a:cubicBezTo>
                  <a:pt x="17926" y="13144"/>
                  <a:pt x="17928" y="13144"/>
                  <a:pt x="17930" y="13147"/>
                </a:cubicBezTo>
                <a:cubicBezTo>
                  <a:pt x="17944" y="13163"/>
                  <a:pt x="17960" y="13180"/>
                  <a:pt x="17973" y="13196"/>
                </a:cubicBezTo>
                <a:cubicBezTo>
                  <a:pt x="17980" y="13206"/>
                  <a:pt x="17986" y="13212"/>
                  <a:pt x="17990" y="13217"/>
                </a:cubicBezTo>
                <a:cubicBezTo>
                  <a:pt x="18008" y="13239"/>
                  <a:pt x="18022" y="13267"/>
                  <a:pt x="18034" y="13288"/>
                </a:cubicBezTo>
                <a:cubicBezTo>
                  <a:pt x="18040" y="13293"/>
                  <a:pt x="18043" y="13300"/>
                  <a:pt x="18044" y="13306"/>
                </a:cubicBezTo>
                <a:cubicBezTo>
                  <a:pt x="18058" y="13330"/>
                  <a:pt x="18074" y="13358"/>
                  <a:pt x="18082" y="13387"/>
                </a:cubicBezTo>
                <a:cubicBezTo>
                  <a:pt x="18084" y="13392"/>
                  <a:pt x="18088" y="13397"/>
                  <a:pt x="18088" y="13400"/>
                </a:cubicBezTo>
                <a:cubicBezTo>
                  <a:pt x="18098" y="13429"/>
                  <a:pt x="18107" y="13462"/>
                  <a:pt x="18115" y="13492"/>
                </a:cubicBezTo>
                <a:cubicBezTo>
                  <a:pt x="18118" y="13514"/>
                  <a:pt x="18124" y="13537"/>
                  <a:pt x="18127" y="13559"/>
                </a:cubicBezTo>
                <a:cubicBezTo>
                  <a:pt x="18132" y="13611"/>
                  <a:pt x="18136" y="13663"/>
                  <a:pt x="18129" y="13718"/>
                </a:cubicBezTo>
                <a:cubicBezTo>
                  <a:pt x="18129" y="13718"/>
                  <a:pt x="18122" y="13771"/>
                  <a:pt x="18122" y="13771"/>
                </a:cubicBezTo>
                <a:close/>
                <a:moveTo>
                  <a:pt x="14602" y="13805"/>
                </a:moveTo>
                <a:cubicBezTo>
                  <a:pt x="14602" y="13802"/>
                  <a:pt x="14602" y="13802"/>
                  <a:pt x="14602" y="13802"/>
                </a:cubicBezTo>
                <a:lnTo>
                  <a:pt x="14366" y="19373"/>
                </a:lnTo>
                <a:cubicBezTo>
                  <a:pt x="14349" y="19752"/>
                  <a:pt x="14043" y="20046"/>
                  <a:pt x="13680" y="20031"/>
                </a:cubicBezTo>
                <a:cubicBezTo>
                  <a:pt x="13635" y="20027"/>
                  <a:pt x="13594" y="20021"/>
                  <a:pt x="13554" y="20011"/>
                </a:cubicBezTo>
                <a:cubicBezTo>
                  <a:pt x="13539" y="20007"/>
                  <a:pt x="13522" y="20000"/>
                  <a:pt x="13506" y="19995"/>
                </a:cubicBezTo>
                <a:cubicBezTo>
                  <a:pt x="13484" y="19984"/>
                  <a:pt x="13462" y="19979"/>
                  <a:pt x="13439" y="19969"/>
                </a:cubicBezTo>
                <a:cubicBezTo>
                  <a:pt x="13422" y="19960"/>
                  <a:pt x="13402" y="19947"/>
                  <a:pt x="13384" y="19937"/>
                </a:cubicBezTo>
                <a:cubicBezTo>
                  <a:pt x="13369" y="19927"/>
                  <a:pt x="13352" y="19918"/>
                  <a:pt x="13338" y="19905"/>
                </a:cubicBezTo>
                <a:cubicBezTo>
                  <a:pt x="13317" y="19893"/>
                  <a:pt x="13298" y="19877"/>
                  <a:pt x="13281" y="19859"/>
                </a:cubicBezTo>
                <a:cubicBezTo>
                  <a:pt x="13271" y="19849"/>
                  <a:pt x="13259" y="19840"/>
                  <a:pt x="13248" y="19830"/>
                </a:cubicBezTo>
                <a:cubicBezTo>
                  <a:pt x="13231" y="19810"/>
                  <a:pt x="13211" y="19788"/>
                  <a:pt x="13194" y="19765"/>
                </a:cubicBezTo>
                <a:cubicBezTo>
                  <a:pt x="13188" y="19755"/>
                  <a:pt x="13183" y="19749"/>
                  <a:pt x="13176" y="19739"/>
                </a:cubicBezTo>
                <a:cubicBezTo>
                  <a:pt x="13159" y="19713"/>
                  <a:pt x="13144" y="19686"/>
                  <a:pt x="13128" y="19656"/>
                </a:cubicBezTo>
                <a:cubicBezTo>
                  <a:pt x="13124" y="19650"/>
                  <a:pt x="13121" y="19642"/>
                  <a:pt x="13120" y="19639"/>
                </a:cubicBezTo>
                <a:cubicBezTo>
                  <a:pt x="13106" y="19606"/>
                  <a:pt x="13094" y="19574"/>
                  <a:pt x="13083" y="19541"/>
                </a:cubicBezTo>
                <a:cubicBezTo>
                  <a:pt x="13082" y="19535"/>
                  <a:pt x="13082" y="19528"/>
                  <a:pt x="13080" y="19522"/>
                </a:cubicBezTo>
                <a:cubicBezTo>
                  <a:pt x="13071" y="19490"/>
                  <a:pt x="13063" y="19454"/>
                  <a:pt x="13060" y="19415"/>
                </a:cubicBezTo>
                <a:cubicBezTo>
                  <a:pt x="13056" y="19383"/>
                  <a:pt x="13050" y="19347"/>
                  <a:pt x="13054" y="19311"/>
                </a:cubicBezTo>
                <a:lnTo>
                  <a:pt x="13063" y="19096"/>
                </a:lnTo>
                <a:lnTo>
                  <a:pt x="13297" y="13613"/>
                </a:lnTo>
                <a:cubicBezTo>
                  <a:pt x="13298" y="13594"/>
                  <a:pt x="13302" y="13578"/>
                  <a:pt x="13304" y="13557"/>
                </a:cubicBezTo>
                <a:cubicBezTo>
                  <a:pt x="13307" y="13517"/>
                  <a:pt x="13315" y="13475"/>
                  <a:pt x="13328" y="13439"/>
                </a:cubicBezTo>
                <a:cubicBezTo>
                  <a:pt x="13328" y="13436"/>
                  <a:pt x="13329" y="13436"/>
                  <a:pt x="13329" y="13433"/>
                </a:cubicBezTo>
                <a:cubicBezTo>
                  <a:pt x="13343" y="13394"/>
                  <a:pt x="13355" y="13355"/>
                  <a:pt x="13375" y="13319"/>
                </a:cubicBezTo>
                <a:cubicBezTo>
                  <a:pt x="13375" y="13316"/>
                  <a:pt x="13378" y="13314"/>
                  <a:pt x="13378" y="13314"/>
                </a:cubicBezTo>
                <a:cubicBezTo>
                  <a:pt x="13396" y="13280"/>
                  <a:pt x="13417" y="13245"/>
                  <a:pt x="13441" y="13215"/>
                </a:cubicBezTo>
                <a:cubicBezTo>
                  <a:pt x="13445" y="13209"/>
                  <a:pt x="13448" y="13206"/>
                  <a:pt x="13452" y="13202"/>
                </a:cubicBezTo>
                <a:cubicBezTo>
                  <a:pt x="13473" y="13173"/>
                  <a:pt x="13498" y="13147"/>
                  <a:pt x="13522" y="13124"/>
                </a:cubicBezTo>
                <a:cubicBezTo>
                  <a:pt x="13530" y="13115"/>
                  <a:pt x="13541" y="13111"/>
                  <a:pt x="13546" y="13102"/>
                </a:cubicBezTo>
                <a:cubicBezTo>
                  <a:pt x="13570" y="13084"/>
                  <a:pt x="13594" y="13067"/>
                  <a:pt x="13620" y="13050"/>
                </a:cubicBezTo>
                <a:cubicBezTo>
                  <a:pt x="13633" y="13041"/>
                  <a:pt x="13650" y="13034"/>
                  <a:pt x="13666" y="13026"/>
                </a:cubicBezTo>
                <a:cubicBezTo>
                  <a:pt x="13685" y="13015"/>
                  <a:pt x="13707" y="13001"/>
                  <a:pt x="13730" y="12995"/>
                </a:cubicBezTo>
                <a:cubicBezTo>
                  <a:pt x="13754" y="12987"/>
                  <a:pt x="13780" y="12979"/>
                  <a:pt x="13804" y="12972"/>
                </a:cubicBezTo>
                <a:cubicBezTo>
                  <a:pt x="13819" y="12972"/>
                  <a:pt x="13834" y="12964"/>
                  <a:pt x="13850" y="12962"/>
                </a:cubicBezTo>
                <a:cubicBezTo>
                  <a:pt x="13891" y="12956"/>
                  <a:pt x="13936" y="12953"/>
                  <a:pt x="13979" y="12956"/>
                </a:cubicBezTo>
                <a:cubicBezTo>
                  <a:pt x="14022" y="12956"/>
                  <a:pt x="14063" y="12962"/>
                  <a:pt x="14103" y="12972"/>
                </a:cubicBezTo>
                <a:cubicBezTo>
                  <a:pt x="14113" y="12975"/>
                  <a:pt x="14123" y="12979"/>
                  <a:pt x="14132" y="12982"/>
                </a:cubicBezTo>
                <a:cubicBezTo>
                  <a:pt x="14139" y="12984"/>
                  <a:pt x="14144" y="12988"/>
                  <a:pt x="14150" y="12988"/>
                </a:cubicBezTo>
                <a:cubicBezTo>
                  <a:pt x="14173" y="12997"/>
                  <a:pt x="14196" y="13005"/>
                  <a:pt x="14218" y="13015"/>
                </a:cubicBezTo>
                <a:cubicBezTo>
                  <a:pt x="14226" y="13019"/>
                  <a:pt x="14234" y="13024"/>
                  <a:pt x="14239" y="13028"/>
                </a:cubicBezTo>
                <a:cubicBezTo>
                  <a:pt x="14253" y="13034"/>
                  <a:pt x="14261" y="13037"/>
                  <a:pt x="14273" y="13044"/>
                </a:cubicBezTo>
                <a:cubicBezTo>
                  <a:pt x="14287" y="13055"/>
                  <a:pt x="14306" y="13063"/>
                  <a:pt x="14323" y="13076"/>
                </a:cubicBezTo>
                <a:cubicBezTo>
                  <a:pt x="14327" y="13080"/>
                  <a:pt x="14330" y="13083"/>
                  <a:pt x="14333" y="13086"/>
                </a:cubicBezTo>
                <a:cubicBezTo>
                  <a:pt x="14349" y="13097"/>
                  <a:pt x="14362" y="13109"/>
                  <a:pt x="14374" y="13122"/>
                </a:cubicBezTo>
                <a:cubicBezTo>
                  <a:pt x="14388" y="13131"/>
                  <a:pt x="14398" y="13144"/>
                  <a:pt x="14412" y="13154"/>
                </a:cubicBezTo>
                <a:cubicBezTo>
                  <a:pt x="14414" y="13154"/>
                  <a:pt x="14414" y="13157"/>
                  <a:pt x="14414" y="13160"/>
                </a:cubicBezTo>
                <a:cubicBezTo>
                  <a:pt x="14431" y="13178"/>
                  <a:pt x="14447" y="13193"/>
                  <a:pt x="14461" y="13215"/>
                </a:cubicBezTo>
                <a:cubicBezTo>
                  <a:pt x="14469" y="13225"/>
                  <a:pt x="14478" y="13235"/>
                  <a:pt x="14484" y="13245"/>
                </a:cubicBezTo>
                <a:cubicBezTo>
                  <a:pt x="14501" y="13271"/>
                  <a:pt x="14514" y="13295"/>
                  <a:pt x="14529" y="13322"/>
                </a:cubicBezTo>
                <a:cubicBezTo>
                  <a:pt x="14532" y="13330"/>
                  <a:pt x="14536" y="13339"/>
                  <a:pt x="14542" y="13348"/>
                </a:cubicBezTo>
                <a:cubicBezTo>
                  <a:pt x="14553" y="13377"/>
                  <a:pt x="14567" y="13408"/>
                  <a:pt x="14575" y="13439"/>
                </a:cubicBezTo>
                <a:cubicBezTo>
                  <a:pt x="14579" y="13444"/>
                  <a:pt x="14579" y="13449"/>
                  <a:pt x="14581" y="13455"/>
                </a:cubicBezTo>
                <a:cubicBezTo>
                  <a:pt x="14589" y="13492"/>
                  <a:pt x="14596" y="13527"/>
                  <a:pt x="14602" y="13565"/>
                </a:cubicBezTo>
                <a:cubicBezTo>
                  <a:pt x="14605" y="13601"/>
                  <a:pt x="14608" y="13637"/>
                  <a:pt x="14608" y="13674"/>
                </a:cubicBezTo>
                <a:cubicBezTo>
                  <a:pt x="14608" y="13674"/>
                  <a:pt x="14602" y="13805"/>
                  <a:pt x="14602" y="13805"/>
                </a:cubicBezTo>
                <a:close/>
                <a:moveTo>
                  <a:pt x="11426" y="19347"/>
                </a:moveTo>
                <a:cubicBezTo>
                  <a:pt x="11426" y="19728"/>
                  <a:pt x="11130" y="20037"/>
                  <a:pt x="10770" y="20037"/>
                </a:cubicBezTo>
                <a:cubicBezTo>
                  <a:pt x="10405" y="20037"/>
                  <a:pt x="10113" y="19728"/>
                  <a:pt x="10113" y="19347"/>
                </a:cubicBezTo>
                <a:lnTo>
                  <a:pt x="10113" y="13644"/>
                </a:lnTo>
                <a:cubicBezTo>
                  <a:pt x="10113" y="13614"/>
                  <a:pt x="10118" y="13588"/>
                  <a:pt x="10122" y="13561"/>
                </a:cubicBezTo>
                <a:cubicBezTo>
                  <a:pt x="10125" y="13520"/>
                  <a:pt x="10134" y="13481"/>
                  <a:pt x="10142" y="13444"/>
                </a:cubicBezTo>
                <a:cubicBezTo>
                  <a:pt x="10144" y="13442"/>
                  <a:pt x="10144" y="13439"/>
                  <a:pt x="10144" y="13436"/>
                </a:cubicBezTo>
                <a:cubicBezTo>
                  <a:pt x="10158" y="13397"/>
                  <a:pt x="10172" y="13361"/>
                  <a:pt x="10189" y="13329"/>
                </a:cubicBezTo>
                <a:cubicBezTo>
                  <a:pt x="10189" y="13326"/>
                  <a:pt x="10190" y="13322"/>
                  <a:pt x="10192" y="13319"/>
                </a:cubicBezTo>
                <a:cubicBezTo>
                  <a:pt x="10211" y="13287"/>
                  <a:pt x="10228" y="13256"/>
                  <a:pt x="10251" y="13225"/>
                </a:cubicBezTo>
                <a:cubicBezTo>
                  <a:pt x="10254" y="13221"/>
                  <a:pt x="10259" y="13215"/>
                  <a:pt x="10262" y="13212"/>
                </a:cubicBezTo>
                <a:cubicBezTo>
                  <a:pt x="10282" y="13185"/>
                  <a:pt x="10304" y="13160"/>
                  <a:pt x="10326" y="13137"/>
                </a:cubicBezTo>
                <a:cubicBezTo>
                  <a:pt x="10335" y="13131"/>
                  <a:pt x="10343" y="13122"/>
                  <a:pt x="10352" y="13115"/>
                </a:cubicBezTo>
                <a:cubicBezTo>
                  <a:pt x="10374" y="13094"/>
                  <a:pt x="10393" y="13080"/>
                  <a:pt x="10417" y="13060"/>
                </a:cubicBezTo>
                <a:cubicBezTo>
                  <a:pt x="10431" y="13054"/>
                  <a:pt x="10446" y="13044"/>
                  <a:pt x="10463" y="13035"/>
                </a:cubicBezTo>
                <a:cubicBezTo>
                  <a:pt x="10484" y="13026"/>
                  <a:pt x="10501" y="13011"/>
                  <a:pt x="10524" y="13005"/>
                </a:cubicBezTo>
                <a:cubicBezTo>
                  <a:pt x="10544" y="12997"/>
                  <a:pt x="10568" y="12988"/>
                  <a:pt x="10593" y="12982"/>
                </a:cubicBezTo>
                <a:cubicBezTo>
                  <a:pt x="10610" y="12979"/>
                  <a:pt x="10624" y="12972"/>
                  <a:pt x="10640" y="12966"/>
                </a:cubicBezTo>
                <a:cubicBezTo>
                  <a:pt x="10682" y="12959"/>
                  <a:pt x="10725" y="12953"/>
                  <a:pt x="10770" y="12953"/>
                </a:cubicBezTo>
                <a:cubicBezTo>
                  <a:pt x="10811" y="12953"/>
                  <a:pt x="10855" y="12959"/>
                  <a:pt x="10896" y="12966"/>
                </a:cubicBezTo>
                <a:cubicBezTo>
                  <a:pt x="10914" y="12972"/>
                  <a:pt x="10929" y="12979"/>
                  <a:pt x="10947" y="12982"/>
                </a:cubicBezTo>
                <a:cubicBezTo>
                  <a:pt x="10969" y="12988"/>
                  <a:pt x="10992" y="12997"/>
                  <a:pt x="11014" y="13005"/>
                </a:cubicBezTo>
                <a:cubicBezTo>
                  <a:pt x="11034" y="13011"/>
                  <a:pt x="11056" y="13028"/>
                  <a:pt x="11077" y="13037"/>
                </a:cubicBezTo>
                <a:cubicBezTo>
                  <a:pt x="11091" y="13047"/>
                  <a:pt x="11105" y="13054"/>
                  <a:pt x="11119" y="13060"/>
                </a:cubicBezTo>
                <a:cubicBezTo>
                  <a:pt x="11144" y="13080"/>
                  <a:pt x="11167" y="13099"/>
                  <a:pt x="11189" y="13118"/>
                </a:cubicBezTo>
                <a:cubicBezTo>
                  <a:pt x="11194" y="13124"/>
                  <a:pt x="11203" y="13131"/>
                  <a:pt x="11210" y="13134"/>
                </a:cubicBezTo>
                <a:cubicBezTo>
                  <a:pt x="11234" y="13160"/>
                  <a:pt x="11258" y="13186"/>
                  <a:pt x="11280" y="13215"/>
                </a:cubicBezTo>
                <a:cubicBezTo>
                  <a:pt x="11280" y="13215"/>
                  <a:pt x="11284" y="13221"/>
                  <a:pt x="11287" y="13222"/>
                </a:cubicBezTo>
                <a:cubicBezTo>
                  <a:pt x="11356" y="13322"/>
                  <a:pt x="11402" y="13439"/>
                  <a:pt x="11418" y="13565"/>
                </a:cubicBezTo>
                <a:cubicBezTo>
                  <a:pt x="11419" y="13591"/>
                  <a:pt x="11426" y="13617"/>
                  <a:pt x="11426" y="13644"/>
                </a:cubicBezTo>
                <a:cubicBezTo>
                  <a:pt x="11426" y="13644"/>
                  <a:pt x="11426" y="19347"/>
                  <a:pt x="11426" y="19347"/>
                </a:cubicBezTo>
                <a:close/>
                <a:moveTo>
                  <a:pt x="8478" y="19415"/>
                </a:moveTo>
                <a:lnTo>
                  <a:pt x="8478" y="19414"/>
                </a:lnTo>
                <a:cubicBezTo>
                  <a:pt x="8475" y="19454"/>
                  <a:pt x="8468" y="19493"/>
                  <a:pt x="8456" y="19532"/>
                </a:cubicBezTo>
                <a:lnTo>
                  <a:pt x="8456" y="19535"/>
                </a:lnTo>
                <a:cubicBezTo>
                  <a:pt x="8445" y="19570"/>
                  <a:pt x="8432" y="19606"/>
                  <a:pt x="8416" y="19639"/>
                </a:cubicBezTo>
                <a:cubicBezTo>
                  <a:pt x="8415" y="19645"/>
                  <a:pt x="8411" y="19650"/>
                  <a:pt x="8409" y="19655"/>
                </a:cubicBezTo>
                <a:cubicBezTo>
                  <a:pt x="8398" y="19684"/>
                  <a:pt x="8377" y="19713"/>
                  <a:pt x="8363" y="19739"/>
                </a:cubicBezTo>
                <a:cubicBezTo>
                  <a:pt x="8355" y="19749"/>
                  <a:pt x="8349" y="19755"/>
                  <a:pt x="8342" y="19765"/>
                </a:cubicBezTo>
                <a:cubicBezTo>
                  <a:pt x="8327" y="19788"/>
                  <a:pt x="8306" y="19810"/>
                  <a:pt x="8288" y="19830"/>
                </a:cubicBezTo>
                <a:cubicBezTo>
                  <a:pt x="8278" y="19840"/>
                  <a:pt x="8267" y="19849"/>
                  <a:pt x="8256" y="19859"/>
                </a:cubicBezTo>
                <a:cubicBezTo>
                  <a:pt x="8237" y="19877"/>
                  <a:pt x="8222" y="19893"/>
                  <a:pt x="8200" y="19905"/>
                </a:cubicBezTo>
                <a:cubicBezTo>
                  <a:pt x="8186" y="19918"/>
                  <a:pt x="8167" y="19927"/>
                  <a:pt x="8151" y="19937"/>
                </a:cubicBezTo>
                <a:cubicBezTo>
                  <a:pt x="8134" y="19949"/>
                  <a:pt x="8115" y="19960"/>
                  <a:pt x="8097" y="19969"/>
                </a:cubicBezTo>
                <a:cubicBezTo>
                  <a:pt x="8076" y="19979"/>
                  <a:pt x="8052" y="19987"/>
                  <a:pt x="8028" y="19995"/>
                </a:cubicBezTo>
                <a:cubicBezTo>
                  <a:pt x="8014" y="20000"/>
                  <a:pt x="7999" y="20007"/>
                  <a:pt x="7981" y="20011"/>
                </a:cubicBezTo>
                <a:cubicBezTo>
                  <a:pt x="7942" y="20021"/>
                  <a:pt x="7900" y="20027"/>
                  <a:pt x="7858" y="20031"/>
                </a:cubicBezTo>
                <a:cubicBezTo>
                  <a:pt x="7495" y="20046"/>
                  <a:pt x="7189" y="19752"/>
                  <a:pt x="7173" y="19373"/>
                </a:cubicBezTo>
                <a:lnTo>
                  <a:pt x="6936" y="13802"/>
                </a:lnTo>
                <a:lnTo>
                  <a:pt x="6931" y="13674"/>
                </a:lnTo>
                <a:cubicBezTo>
                  <a:pt x="6931" y="13637"/>
                  <a:pt x="6933" y="13601"/>
                  <a:pt x="6936" y="13562"/>
                </a:cubicBezTo>
                <a:cubicBezTo>
                  <a:pt x="6940" y="13527"/>
                  <a:pt x="6948" y="13492"/>
                  <a:pt x="6957" y="13459"/>
                </a:cubicBezTo>
                <a:cubicBezTo>
                  <a:pt x="6958" y="13452"/>
                  <a:pt x="6961" y="13447"/>
                  <a:pt x="6962" y="13439"/>
                </a:cubicBezTo>
                <a:cubicBezTo>
                  <a:pt x="6971" y="13407"/>
                  <a:pt x="6984" y="13377"/>
                  <a:pt x="6996" y="13348"/>
                </a:cubicBezTo>
                <a:cubicBezTo>
                  <a:pt x="7001" y="13339"/>
                  <a:pt x="7003" y="13330"/>
                  <a:pt x="7008" y="13322"/>
                </a:cubicBezTo>
                <a:cubicBezTo>
                  <a:pt x="7024" y="13295"/>
                  <a:pt x="7038" y="13271"/>
                  <a:pt x="7055" y="13245"/>
                </a:cubicBezTo>
                <a:cubicBezTo>
                  <a:pt x="7060" y="13235"/>
                  <a:pt x="7068" y="13225"/>
                  <a:pt x="7075" y="13215"/>
                </a:cubicBezTo>
                <a:cubicBezTo>
                  <a:pt x="7089" y="13193"/>
                  <a:pt x="7106" y="13176"/>
                  <a:pt x="7124" y="13157"/>
                </a:cubicBezTo>
                <a:cubicBezTo>
                  <a:pt x="7124" y="13157"/>
                  <a:pt x="7125" y="13154"/>
                  <a:pt x="7127" y="13154"/>
                </a:cubicBezTo>
                <a:cubicBezTo>
                  <a:pt x="7137" y="13144"/>
                  <a:pt x="7149" y="13131"/>
                  <a:pt x="7161" y="13122"/>
                </a:cubicBezTo>
                <a:cubicBezTo>
                  <a:pt x="7175" y="13109"/>
                  <a:pt x="7189" y="13097"/>
                  <a:pt x="7206" y="13086"/>
                </a:cubicBezTo>
                <a:cubicBezTo>
                  <a:pt x="7209" y="13083"/>
                  <a:pt x="7213" y="13080"/>
                  <a:pt x="7216" y="13076"/>
                </a:cubicBezTo>
                <a:cubicBezTo>
                  <a:pt x="7232" y="13063"/>
                  <a:pt x="7249" y="13055"/>
                  <a:pt x="7265" y="13044"/>
                </a:cubicBezTo>
                <a:cubicBezTo>
                  <a:pt x="7275" y="13037"/>
                  <a:pt x="7287" y="13034"/>
                  <a:pt x="7296" y="13028"/>
                </a:cubicBezTo>
                <a:cubicBezTo>
                  <a:pt x="7304" y="13024"/>
                  <a:pt x="7313" y="13019"/>
                  <a:pt x="7321" y="13015"/>
                </a:cubicBezTo>
                <a:cubicBezTo>
                  <a:pt x="7342" y="13005"/>
                  <a:pt x="7364" y="12997"/>
                  <a:pt x="7386" y="12988"/>
                </a:cubicBezTo>
                <a:cubicBezTo>
                  <a:pt x="7392" y="12988"/>
                  <a:pt x="7400" y="12984"/>
                  <a:pt x="7403" y="12982"/>
                </a:cubicBezTo>
                <a:cubicBezTo>
                  <a:pt x="7416" y="12979"/>
                  <a:pt x="7424" y="12975"/>
                  <a:pt x="7433" y="12972"/>
                </a:cubicBezTo>
                <a:cubicBezTo>
                  <a:pt x="7474" y="12962"/>
                  <a:pt x="7515" y="12956"/>
                  <a:pt x="7557" y="12956"/>
                </a:cubicBezTo>
                <a:cubicBezTo>
                  <a:pt x="7601" y="12953"/>
                  <a:pt x="7644" y="12956"/>
                  <a:pt x="7685" y="12962"/>
                </a:cubicBezTo>
                <a:cubicBezTo>
                  <a:pt x="7703" y="12964"/>
                  <a:pt x="7720" y="12972"/>
                  <a:pt x="7737" y="12975"/>
                </a:cubicBezTo>
                <a:cubicBezTo>
                  <a:pt x="7759" y="12982"/>
                  <a:pt x="7784" y="12987"/>
                  <a:pt x="7808" y="12995"/>
                </a:cubicBezTo>
                <a:cubicBezTo>
                  <a:pt x="7830" y="13005"/>
                  <a:pt x="7854" y="13015"/>
                  <a:pt x="7876" y="13028"/>
                </a:cubicBezTo>
                <a:cubicBezTo>
                  <a:pt x="7889" y="13035"/>
                  <a:pt x="7906" y="13044"/>
                  <a:pt x="7918" y="13050"/>
                </a:cubicBezTo>
                <a:cubicBezTo>
                  <a:pt x="7945" y="13067"/>
                  <a:pt x="7970" y="13086"/>
                  <a:pt x="7996" y="13109"/>
                </a:cubicBezTo>
                <a:cubicBezTo>
                  <a:pt x="8003" y="13113"/>
                  <a:pt x="8007" y="13118"/>
                  <a:pt x="8014" y="13122"/>
                </a:cubicBezTo>
                <a:cubicBezTo>
                  <a:pt x="8043" y="13147"/>
                  <a:pt x="8069" y="13178"/>
                  <a:pt x="8093" y="13209"/>
                </a:cubicBezTo>
                <a:lnTo>
                  <a:pt x="8093" y="13212"/>
                </a:lnTo>
                <a:cubicBezTo>
                  <a:pt x="8169" y="13310"/>
                  <a:pt x="8222" y="13431"/>
                  <a:pt x="8234" y="13565"/>
                </a:cubicBezTo>
                <a:cubicBezTo>
                  <a:pt x="8237" y="13581"/>
                  <a:pt x="8241" y="13598"/>
                  <a:pt x="8241" y="13613"/>
                </a:cubicBezTo>
                <a:lnTo>
                  <a:pt x="8483" y="19311"/>
                </a:lnTo>
                <a:cubicBezTo>
                  <a:pt x="8485" y="19347"/>
                  <a:pt x="8482" y="19383"/>
                  <a:pt x="8478" y="19415"/>
                </a:cubicBezTo>
                <a:close/>
                <a:moveTo>
                  <a:pt x="5291" y="19415"/>
                </a:moveTo>
                <a:cubicBezTo>
                  <a:pt x="5277" y="19522"/>
                  <a:pt x="5236" y="19620"/>
                  <a:pt x="5179" y="19708"/>
                </a:cubicBezTo>
                <a:cubicBezTo>
                  <a:pt x="5178" y="19713"/>
                  <a:pt x="5172" y="19720"/>
                  <a:pt x="5169" y="19726"/>
                </a:cubicBezTo>
                <a:cubicBezTo>
                  <a:pt x="5155" y="19745"/>
                  <a:pt x="5138" y="19765"/>
                  <a:pt x="5123" y="19781"/>
                </a:cubicBezTo>
                <a:cubicBezTo>
                  <a:pt x="5112" y="19794"/>
                  <a:pt x="5100" y="19807"/>
                  <a:pt x="5088" y="19819"/>
                </a:cubicBezTo>
                <a:cubicBezTo>
                  <a:pt x="5074" y="19833"/>
                  <a:pt x="5059" y="19846"/>
                  <a:pt x="5042" y="19859"/>
                </a:cubicBezTo>
                <a:cubicBezTo>
                  <a:pt x="5027" y="19872"/>
                  <a:pt x="5010" y="19885"/>
                  <a:pt x="4992" y="19895"/>
                </a:cubicBezTo>
                <a:cubicBezTo>
                  <a:pt x="4976" y="19905"/>
                  <a:pt x="4963" y="19916"/>
                  <a:pt x="4947" y="19924"/>
                </a:cubicBezTo>
                <a:cubicBezTo>
                  <a:pt x="4925" y="19937"/>
                  <a:pt x="4901" y="19945"/>
                  <a:pt x="4876" y="19956"/>
                </a:cubicBezTo>
                <a:cubicBezTo>
                  <a:pt x="4865" y="19960"/>
                  <a:pt x="4851" y="19969"/>
                  <a:pt x="4837" y="19972"/>
                </a:cubicBezTo>
                <a:cubicBezTo>
                  <a:pt x="4798" y="19984"/>
                  <a:pt x="4760" y="19995"/>
                  <a:pt x="4715" y="20000"/>
                </a:cubicBezTo>
                <a:cubicBezTo>
                  <a:pt x="4357" y="20039"/>
                  <a:pt x="4032" y="19768"/>
                  <a:pt x="3994" y="19386"/>
                </a:cubicBezTo>
                <a:lnTo>
                  <a:pt x="3414" y="13771"/>
                </a:lnTo>
                <a:lnTo>
                  <a:pt x="3409" y="13718"/>
                </a:lnTo>
                <a:cubicBezTo>
                  <a:pt x="3404" y="13666"/>
                  <a:pt x="3404" y="13614"/>
                  <a:pt x="3411" y="13565"/>
                </a:cubicBezTo>
                <a:cubicBezTo>
                  <a:pt x="3412" y="13539"/>
                  <a:pt x="3419" y="13517"/>
                  <a:pt x="3424" y="13492"/>
                </a:cubicBezTo>
                <a:cubicBezTo>
                  <a:pt x="3429" y="13462"/>
                  <a:pt x="3438" y="13429"/>
                  <a:pt x="3450" y="13397"/>
                </a:cubicBezTo>
                <a:cubicBezTo>
                  <a:pt x="3451" y="13397"/>
                  <a:pt x="3451" y="13392"/>
                  <a:pt x="3453" y="13389"/>
                </a:cubicBezTo>
                <a:cubicBezTo>
                  <a:pt x="3467" y="13361"/>
                  <a:pt x="3478" y="13330"/>
                  <a:pt x="3493" y="13306"/>
                </a:cubicBezTo>
                <a:cubicBezTo>
                  <a:pt x="3495" y="13300"/>
                  <a:pt x="3498" y="13293"/>
                  <a:pt x="3502" y="13288"/>
                </a:cubicBezTo>
                <a:cubicBezTo>
                  <a:pt x="3513" y="13267"/>
                  <a:pt x="3532" y="13239"/>
                  <a:pt x="3548" y="13217"/>
                </a:cubicBezTo>
                <a:cubicBezTo>
                  <a:pt x="3552" y="13212"/>
                  <a:pt x="3556" y="13206"/>
                  <a:pt x="3563" y="13196"/>
                </a:cubicBezTo>
                <a:cubicBezTo>
                  <a:pt x="3577" y="13183"/>
                  <a:pt x="3589" y="13167"/>
                  <a:pt x="3603" y="13150"/>
                </a:cubicBezTo>
                <a:cubicBezTo>
                  <a:pt x="3608" y="13147"/>
                  <a:pt x="3612" y="13144"/>
                  <a:pt x="3616" y="13137"/>
                </a:cubicBezTo>
                <a:cubicBezTo>
                  <a:pt x="3626" y="13131"/>
                  <a:pt x="3632" y="13124"/>
                  <a:pt x="3641" y="13115"/>
                </a:cubicBezTo>
                <a:cubicBezTo>
                  <a:pt x="3650" y="13107"/>
                  <a:pt x="3661" y="13100"/>
                  <a:pt x="3670" y="13093"/>
                </a:cubicBezTo>
                <a:cubicBezTo>
                  <a:pt x="3686" y="13083"/>
                  <a:pt x="3697" y="13070"/>
                  <a:pt x="3715" y="13060"/>
                </a:cubicBezTo>
                <a:cubicBezTo>
                  <a:pt x="3720" y="13055"/>
                  <a:pt x="3728" y="13054"/>
                  <a:pt x="3737" y="13047"/>
                </a:cubicBezTo>
                <a:cubicBezTo>
                  <a:pt x="3744" y="13044"/>
                  <a:pt x="3754" y="13035"/>
                  <a:pt x="3764" y="13031"/>
                </a:cubicBezTo>
                <a:cubicBezTo>
                  <a:pt x="3783" y="13019"/>
                  <a:pt x="3806" y="13011"/>
                  <a:pt x="3827" y="13001"/>
                </a:cubicBezTo>
                <a:cubicBezTo>
                  <a:pt x="3833" y="12998"/>
                  <a:pt x="3838" y="12997"/>
                  <a:pt x="3844" y="12995"/>
                </a:cubicBezTo>
                <a:cubicBezTo>
                  <a:pt x="3854" y="12988"/>
                  <a:pt x="3863" y="12988"/>
                  <a:pt x="3869" y="12984"/>
                </a:cubicBezTo>
                <a:cubicBezTo>
                  <a:pt x="3909" y="12972"/>
                  <a:pt x="3950" y="12962"/>
                  <a:pt x="3990" y="12956"/>
                </a:cubicBezTo>
                <a:cubicBezTo>
                  <a:pt x="4035" y="12953"/>
                  <a:pt x="4079" y="12953"/>
                  <a:pt x="4122" y="12956"/>
                </a:cubicBezTo>
                <a:cubicBezTo>
                  <a:pt x="4149" y="12959"/>
                  <a:pt x="4175" y="12966"/>
                  <a:pt x="4201" y="12972"/>
                </a:cubicBezTo>
                <a:cubicBezTo>
                  <a:pt x="4216" y="12975"/>
                  <a:pt x="4232" y="12979"/>
                  <a:pt x="4248" y="12982"/>
                </a:cubicBezTo>
                <a:cubicBezTo>
                  <a:pt x="4273" y="12988"/>
                  <a:pt x="4293" y="13001"/>
                  <a:pt x="4316" y="13011"/>
                </a:cubicBezTo>
                <a:cubicBezTo>
                  <a:pt x="4332" y="13019"/>
                  <a:pt x="4350" y="13024"/>
                  <a:pt x="4363" y="13034"/>
                </a:cubicBezTo>
                <a:cubicBezTo>
                  <a:pt x="4385" y="13044"/>
                  <a:pt x="4404" y="13058"/>
                  <a:pt x="4424" y="13074"/>
                </a:cubicBezTo>
                <a:cubicBezTo>
                  <a:pt x="4440" y="13084"/>
                  <a:pt x="4456" y="13093"/>
                  <a:pt x="4469" y="13105"/>
                </a:cubicBezTo>
                <a:cubicBezTo>
                  <a:pt x="4490" y="13122"/>
                  <a:pt x="4505" y="13144"/>
                  <a:pt x="4526" y="13160"/>
                </a:cubicBezTo>
                <a:cubicBezTo>
                  <a:pt x="4536" y="13173"/>
                  <a:pt x="4548" y="13185"/>
                  <a:pt x="4561" y="13196"/>
                </a:cubicBezTo>
                <a:cubicBezTo>
                  <a:pt x="4579" y="13221"/>
                  <a:pt x="4595" y="13248"/>
                  <a:pt x="4610" y="13275"/>
                </a:cubicBezTo>
                <a:cubicBezTo>
                  <a:pt x="4617" y="13285"/>
                  <a:pt x="4624" y="13293"/>
                  <a:pt x="4632" y="13306"/>
                </a:cubicBezTo>
                <a:cubicBezTo>
                  <a:pt x="4649" y="13339"/>
                  <a:pt x="4665" y="13377"/>
                  <a:pt x="4675" y="13413"/>
                </a:cubicBezTo>
                <a:cubicBezTo>
                  <a:pt x="4678" y="13420"/>
                  <a:pt x="4682" y="13423"/>
                  <a:pt x="4684" y="13429"/>
                </a:cubicBezTo>
                <a:cubicBezTo>
                  <a:pt x="4696" y="13472"/>
                  <a:pt x="4706" y="13517"/>
                  <a:pt x="4712" y="13565"/>
                </a:cubicBezTo>
                <a:cubicBezTo>
                  <a:pt x="4712" y="13565"/>
                  <a:pt x="4712" y="13565"/>
                  <a:pt x="4712" y="13568"/>
                </a:cubicBezTo>
                <a:lnTo>
                  <a:pt x="5282" y="19100"/>
                </a:lnTo>
                <a:lnTo>
                  <a:pt x="5299" y="19238"/>
                </a:lnTo>
                <a:cubicBezTo>
                  <a:pt x="5305" y="19299"/>
                  <a:pt x="5302" y="19358"/>
                  <a:pt x="5291" y="19415"/>
                </a:cubicBezTo>
                <a:close/>
                <a:moveTo>
                  <a:pt x="10173" y="1727"/>
                </a:moveTo>
                <a:cubicBezTo>
                  <a:pt x="10527" y="1707"/>
                  <a:pt x="10818" y="1454"/>
                  <a:pt x="10914" y="1111"/>
                </a:cubicBezTo>
                <a:cubicBezTo>
                  <a:pt x="11009" y="1447"/>
                  <a:pt x="11291" y="1694"/>
                  <a:pt x="11630" y="1727"/>
                </a:cubicBezTo>
                <a:lnTo>
                  <a:pt x="17936" y="9677"/>
                </a:lnTo>
                <a:lnTo>
                  <a:pt x="3869" y="9677"/>
                </a:lnTo>
                <a:cubicBezTo>
                  <a:pt x="3869" y="9677"/>
                  <a:pt x="10173" y="1727"/>
                  <a:pt x="10173" y="1727"/>
                </a:cubicBezTo>
                <a:close/>
                <a:moveTo>
                  <a:pt x="20112" y="9677"/>
                </a:moveTo>
                <a:lnTo>
                  <a:pt x="19435" y="9677"/>
                </a:lnTo>
                <a:lnTo>
                  <a:pt x="12523" y="964"/>
                </a:lnTo>
                <a:cubicBezTo>
                  <a:pt x="12527" y="929"/>
                  <a:pt x="12527" y="899"/>
                  <a:pt x="12527" y="865"/>
                </a:cubicBezTo>
                <a:cubicBezTo>
                  <a:pt x="12527" y="385"/>
                  <a:pt x="12159" y="0"/>
                  <a:pt x="11703" y="0"/>
                </a:cubicBezTo>
                <a:cubicBezTo>
                  <a:pt x="11330" y="0"/>
                  <a:pt x="11015" y="260"/>
                  <a:pt x="10914" y="618"/>
                </a:cubicBezTo>
                <a:cubicBezTo>
                  <a:pt x="10816" y="260"/>
                  <a:pt x="10498" y="0"/>
                  <a:pt x="10125" y="0"/>
                </a:cubicBezTo>
                <a:cubicBezTo>
                  <a:pt x="9671" y="0"/>
                  <a:pt x="9302" y="385"/>
                  <a:pt x="9302" y="865"/>
                </a:cubicBezTo>
                <a:cubicBezTo>
                  <a:pt x="9302" y="888"/>
                  <a:pt x="9305" y="914"/>
                  <a:pt x="9307" y="936"/>
                </a:cubicBezTo>
                <a:lnTo>
                  <a:pt x="2372" y="9677"/>
                </a:lnTo>
                <a:lnTo>
                  <a:pt x="1485" y="9677"/>
                </a:lnTo>
                <a:cubicBezTo>
                  <a:pt x="665" y="9677"/>
                  <a:pt x="0" y="10373"/>
                  <a:pt x="0" y="11238"/>
                </a:cubicBezTo>
                <a:cubicBezTo>
                  <a:pt x="0" y="12074"/>
                  <a:pt x="629" y="12760"/>
                  <a:pt x="1416" y="12801"/>
                </a:cubicBezTo>
                <a:lnTo>
                  <a:pt x="2519" y="20838"/>
                </a:lnTo>
                <a:cubicBezTo>
                  <a:pt x="2577" y="21259"/>
                  <a:pt x="3010" y="21600"/>
                  <a:pt x="3486" y="21600"/>
                </a:cubicBezTo>
                <a:lnTo>
                  <a:pt x="18115" y="21600"/>
                </a:lnTo>
                <a:cubicBezTo>
                  <a:pt x="18590" y="21600"/>
                  <a:pt x="19023" y="21259"/>
                  <a:pt x="19080" y="20838"/>
                </a:cubicBezTo>
                <a:lnTo>
                  <a:pt x="20183" y="12801"/>
                </a:lnTo>
                <a:cubicBezTo>
                  <a:pt x="20969" y="12760"/>
                  <a:pt x="21600" y="12074"/>
                  <a:pt x="21600" y="11238"/>
                </a:cubicBezTo>
                <a:cubicBezTo>
                  <a:pt x="21600" y="10373"/>
                  <a:pt x="20933" y="9677"/>
                  <a:pt x="20112" y="96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39" name="Subtitle 2"/>
          <p:cNvSpPr txBox="1"/>
          <p:nvPr/>
        </p:nvSpPr>
        <p:spPr>
          <a:xfrm>
            <a:off x="1891125" y="2081796"/>
            <a:ext cx="4361378" cy="62039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087120" fontAlgn="auto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rgbClr val="000000"/>
                </a:solidFill>
                <a:latin typeface="+mn-lt"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lt"/>
              <a:cs typeface="+mn-ea"/>
              <a:sym typeface="+mn-ea"/>
            </a:endParaRPr>
          </a:p>
        </p:txBody>
      </p:sp>
      <p:sp>
        <p:nvSpPr>
          <p:cNvPr id="40" name="Subtitle 2"/>
          <p:cNvSpPr txBox="1"/>
          <p:nvPr/>
        </p:nvSpPr>
        <p:spPr>
          <a:xfrm>
            <a:off x="1897157" y="3148623"/>
            <a:ext cx="4361378" cy="62039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087120" fontAlgn="auto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rgbClr val="000000"/>
                </a:solidFill>
                <a:latin typeface="+mn-lt"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lt"/>
              <a:cs typeface="+mn-ea"/>
              <a:sym typeface="+mn-ea"/>
            </a:endParaRPr>
          </a:p>
        </p:txBody>
      </p:sp>
      <p:sp>
        <p:nvSpPr>
          <p:cNvPr id="41" name="Subtitle 2"/>
          <p:cNvSpPr txBox="1"/>
          <p:nvPr/>
        </p:nvSpPr>
        <p:spPr>
          <a:xfrm>
            <a:off x="1896206" y="4163441"/>
            <a:ext cx="4361378" cy="62039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087120" fontAlgn="auto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rgbClr val="000000"/>
                </a:solidFill>
                <a:latin typeface="+mn-lt"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lt"/>
              <a:cs typeface="+mn-ea"/>
              <a:sym typeface="+mn-ea"/>
            </a:endParaRPr>
          </a:p>
        </p:txBody>
      </p:sp>
      <p:sp>
        <p:nvSpPr>
          <p:cNvPr id="42" name="Subtitle 2"/>
          <p:cNvSpPr txBox="1"/>
          <p:nvPr/>
        </p:nvSpPr>
        <p:spPr>
          <a:xfrm>
            <a:off x="1891125" y="5125983"/>
            <a:ext cx="4361378" cy="62039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087120" fontAlgn="auto">
              <a:lnSpc>
                <a:spcPts val="2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rgbClr val="000000"/>
                </a:solidFill>
                <a:latin typeface="+mn-lt"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lt"/>
              <a:cs typeface="+mn-ea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7" grpId="0" animBg="1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01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年度工作概述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760808" y="2326521"/>
            <a:ext cx="1058779" cy="1896229"/>
            <a:chOff x="7760808" y="2326521"/>
            <a:chExt cx="1058779" cy="1896229"/>
          </a:xfrm>
        </p:grpSpPr>
        <p:sp>
          <p:nvSpPr>
            <p:cNvPr id="2" name="Isosceles Triangle 5"/>
            <p:cNvSpPr/>
            <p:nvPr/>
          </p:nvSpPr>
          <p:spPr>
            <a:xfrm>
              <a:off x="7760808" y="2326521"/>
              <a:ext cx="1058779" cy="1896229"/>
            </a:xfrm>
            <a:prstGeom prst="triangle">
              <a:avLst>
                <a:gd name="adj" fmla="val 512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8" name="Isosceles Triangle 6"/>
            <p:cNvSpPr/>
            <p:nvPr/>
          </p:nvSpPr>
          <p:spPr>
            <a:xfrm>
              <a:off x="7993225" y="3159023"/>
              <a:ext cx="593943" cy="1063727"/>
            </a:xfrm>
            <a:prstGeom prst="triangle">
              <a:avLst>
                <a:gd name="adj" fmla="val 52056"/>
              </a:avLst>
            </a:prstGeom>
            <a:solidFill>
              <a:srgbClr val="786D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25694" y="2267869"/>
            <a:ext cx="1058779" cy="1954881"/>
            <a:chOff x="3525694" y="2267869"/>
            <a:chExt cx="1058779" cy="1954881"/>
          </a:xfrm>
        </p:grpSpPr>
        <p:sp>
          <p:nvSpPr>
            <p:cNvPr id="10" name="Isosceles Triangle 7"/>
            <p:cNvSpPr/>
            <p:nvPr/>
          </p:nvSpPr>
          <p:spPr>
            <a:xfrm>
              <a:off x="3525694" y="2267869"/>
              <a:ext cx="1058779" cy="1954881"/>
            </a:xfrm>
            <a:prstGeom prst="triangle">
              <a:avLst>
                <a:gd name="adj" fmla="val 512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1" name="Isosceles Triangle 8"/>
            <p:cNvSpPr/>
            <p:nvPr/>
          </p:nvSpPr>
          <p:spPr>
            <a:xfrm>
              <a:off x="3758111" y="3126121"/>
              <a:ext cx="593943" cy="1096629"/>
            </a:xfrm>
            <a:prstGeom prst="triangle">
              <a:avLst>
                <a:gd name="adj" fmla="val 52056"/>
              </a:avLst>
            </a:prstGeom>
            <a:solidFill>
              <a:srgbClr val="786D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84473" y="3832225"/>
            <a:ext cx="1058779" cy="390525"/>
            <a:chOff x="4584473" y="3832225"/>
            <a:chExt cx="1058779" cy="390525"/>
          </a:xfrm>
        </p:grpSpPr>
        <p:sp>
          <p:nvSpPr>
            <p:cNvPr id="13" name="Isosceles Triangle 9"/>
            <p:cNvSpPr/>
            <p:nvPr/>
          </p:nvSpPr>
          <p:spPr>
            <a:xfrm>
              <a:off x="4584473" y="3832225"/>
              <a:ext cx="1058779" cy="390525"/>
            </a:xfrm>
            <a:prstGeom prst="triangle">
              <a:avLst>
                <a:gd name="adj" fmla="val 512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4" name="Isosceles Triangle 10"/>
            <p:cNvSpPr/>
            <p:nvPr/>
          </p:nvSpPr>
          <p:spPr>
            <a:xfrm>
              <a:off x="4816890" y="4006108"/>
              <a:ext cx="593943" cy="216642"/>
            </a:xfrm>
            <a:prstGeom prst="triangle">
              <a:avLst>
                <a:gd name="adj" fmla="val 52056"/>
              </a:avLst>
            </a:prstGeom>
            <a:solidFill>
              <a:srgbClr val="FB8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43252" y="2933700"/>
            <a:ext cx="1058779" cy="1289050"/>
            <a:chOff x="5643252" y="2933700"/>
            <a:chExt cx="1058779" cy="1289050"/>
          </a:xfrm>
        </p:grpSpPr>
        <p:sp>
          <p:nvSpPr>
            <p:cNvPr id="16" name="Isosceles Triangle 11"/>
            <p:cNvSpPr/>
            <p:nvPr/>
          </p:nvSpPr>
          <p:spPr>
            <a:xfrm>
              <a:off x="5643252" y="2933700"/>
              <a:ext cx="1058779" cy="1289050"/>
            </a:xfrm>
            <a:prstGeom prst="triangle">
              <a:avLst>
                <a:gd name="adj" fmla="val 512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7" name="Isosceles Triangle 12"/>
            <p:cNvSpPr/>
            <p:nvPr/>
          </p:nvSpPr>
          <p:spPr>
            <a:xfrm>
              <a:off x="5875669" y="3499630"/>
              <a:ext cx="593943" cy="723119"/>
            </a:xfrm>
            <a:prstGeom prst="triangle">
              <a:avLst>
                <a:gd name="adj" fmla="val 52056"/>
              </a:avLst>
            </a:prstGeom>
            <a:solidFill>
              <a:srgbClr val="AA7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02029" y="1714500"/>
            <a:ext cx="1058779" cy="2508251"/>
            <a:chOff x="6702029" y="1714500"/>
            <a:chExt cx="1058779" cy="2508251"/>
          </a:xfrm>
        </p:grpSpPr>
        <p:sp>
          <p:nvSpPr>
            <p:cNvPr id="19" name="Isosceles Triangle 13"/>
            <p:cNvSpPr/>
            <p:nvPr/>
          </p:nvSpPr>
          <p:spPr>
            <a:xfrm>
              <a:off x="6702029" y="1714500"/>
              <a:ext cx="1058779" cy="2508251"/>
            </a:xfrm>
            <a:prstGeom prst="triangle">
              <a:avLst>
                <a:gd name="adj" fmla="val 512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0" name="Isosceles Triangle 14"/>
            <p:cNvSpPr/>
            <p:nvPr/>
          </p:nvSpPr>
          <p:spPr>
            <a:xfrm>
              <a:off x="6934446" y="2815697"/>
              <a:ext cx="593943" cy="1407053"/>
            </a:xfrm>
            <a:prstGeom prst="triangle">
              <a:avLst>
                <a:gd name="adj" fmla="val 52056"/>
              </a:avLst>
            </a:prstGeom>
            <a:solidFill>
              <a:srgbClr val="FB8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71100" y="4351512"/>
            <a:ext cx="1238250" cy="508537"/>
            <a:chOff x="3071100" y="4351512"/>
            <a:chExt cx="1238250" cy="508537"/>
          </a:xfrm>
        </p:grpSpPr>
        <p:sp>
          <p:nvSpPr>
            <p:cNvPr id="22" name="Oval 15"/>
            <p:cNvSpPr/>
            <p:nvPr/>
          </p:nvSpPr>
          <p:spPr>
            <a:xfrm>
              <a:off x="3800813" y="4351512"/>
              <a:ext cx="508537" cy="508537"/>
            </a:xfrm>
            <a:prstGeom prst="ellipse">
              <a:avLst/>
            </a:prstGeom>
            <a:solidFill>
              <a:srgbClr val="786D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rPr>
                <a:t>40%</a:t>
              </a:r>
            </a:p>
          </p:txBody>
        </p:sp>
        <p:grpSp>
          <p:nvGrpSpPr>
            <p:cNvPr id="23" name="Group 46"/>
            <p:cNvGrpSpPr/>
            <p:nvPr/>
          </p:nvGrpSpPr>
          <p:grpSpPr>
            <a:xfrm>
              <a:off x="3071100" y="4554695"/>
              <a:ext cx="729713" cy="102170"/>
              <a:chOff x="2898205" y="4373720"/>
              <a:chExt cx="729713" cy="102170"/>
            </a:xfrm>
          </p:grpSpPr>
          <p:sp>
            <p:nvSpPr>
              <p:cNvPr id="24" name="Oval 16"/>
              <p:cNvSpPr/>
              <p:nvPr/>
            </p:nvSpPr>
            <p:spPr>
              <a:xfrm>
                <a:off x="2898205" y="4373720"/>
                <a:ext cx="102170" cy="102170"/>
              </a:xfrm>
              <a:prstGeom prst="ellipse">
                <a:avLst/>
              </a:prstGeom>
              <a:solidFill>
                <a:srgbClr val="786D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endParaRPr>
              </a:p>
            </p:txBody>
          </p:sp>
          <p:cxnSp>
            <p:nvCxnSpPr>
              <p:cNvPr id="25" name="Straight Connector 18"/>
              <p:cNvCxnSpPr/>
              <p:nvPr/>
            </p:nvCxnSpPr>
            <p:spPr>
              <a:xfrm flipH="1">
                <a:off x="3000375" y="4424805"/>
                <a:ext cx="627543" cy="0"/>
              </a:xfrm>
              <a:prstGeom prst="line">
                <a:avLst/>
              </a:prstGeom>
              <a:ln>
                <a:solidFill>
                  <a:srgbClr val="786D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4352054" y="4351512"/>
            <a:ext cx="981826" cy="1186020"/>
            <a:chOff x="4352054" y="4351512"/>
            <a:chExt cx="981826" cy="1186020"/>
          </a:xfrm>
        </p:grpSpPr>
        <p:sp>
          <p:nvSpPr>
            <p:cNvPr id="27" name="Oval 28"/>
            <p:cNvSpPr/>
            <p:nvPr/>
          </p:nvSpPr>
          <p:spPr>
            <a:xfrm>
              <a:off x="4825343" y="4351512"/>
              <a:ext cx="508537" cy="508537"/>
            </a:xfrm>
            <a:prstGeom prst="ellipse">
              <a:avLst/>
            </a:prstGeom>
            <a:solidFill>
              <a:srgbClr val="FB8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rPr>
                <a:t>10%</a:t>
              </a:r>
            </a:p>
          </p:txBody>
        </p:sp>
        <p:grpSp>
          <p:nvGrpSpPr>
            <p:cNvPr id="28" name="Group 45"/>
            <p:cNvGrpSpPr/>
            <p:nvPr/>
          </p:nvGrpSpPr>
          <p:grpSpPr>
            <a:xfrm>
              <a:off x="4352054" y="4860048"/>
              <a:ext cx="729407" cy="677484"/>
              <a:chOff x="4179159" y="4679073"/>
              <a:chExt cx="729407" cy="677484"/>
            </a:xfrm>
            <a:solidFill>
              <a:schemeClr val="accent2"/>
            </a:solidFill>
          </p:grpSpPr>
          <p:sp>
            <p:nvSpPr>
              <p:cNvPr id="29" name="Oval 29"/>
              <p:cNvSpPr/>
              <p:nvPr/>
            </p:nvSpPr>
            <p:spPr>
              <a:xfrm>
                <a:off x="4179159" y="5254387"/>
                <a:ext cx="102170" cy="102170"/>
              </a:xfrm>
              <a:prstGeom prst="ellipse">
                <a:avLst/>
              </a:prstGeom>
              <a:solidFill>
                <a:srgbClr val="FB8C8E"/>
              </a:solidFill>
              <a:ln>
                <a:solidFill>
                  <a:srgbClr val="FB8C8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endParaRPr>
              </a:p>
            </p:txBody>
          </p:sp>
          <p:cxnSp>
            <p:nvCxnSpPr>
              <p:cNvPr id="30" name="Straight Connector 30"/>
              <p:cNvCxnSpPr/>
              <p:nvPr/>
            </p:nvCxnSpPr>
            <p:spPr>
              <a:xfrm flipH="1">
                <a:off x="4281022" y="5305472"/>
                <a:ext cx="627543" cy="0"/>
              </a:xfrm>
              <a:prstGeom prst="lin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1"/>
              <p:cNvCxnSpPr/>
              <p:nvPr/>
            </p:nvCxnSpPr>
            <p:spPr>
              <a:xfrm rot="5400000" flipH="1">
                <a:off x="4594794" y="4992845"/>
                <a:ext cx="627543" cy="0"/>
              </a:xfrm>
              <a:prstGeom prst="line">
                <a:avLst/>
              </a:prstGeom>
              <a:grpFill/>
              <a:ln>
                <a:solidFill>
                  <a:srgbClr val="FB8C8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6955358" y="4351512"/>
            <a:ext cx="971906" cy="1186020"/>
            <a:chOff x="6955358" y="4351512"/>
            <a:chExt cx="971906" cy="1186020"/>
          </a:xfrm>
        </p:grpSpPr>
        <p:sp>
          <p:nvSpPr>
            <p:cNvPr id="33" name="Oval 34"/>
            <p:cNvSpPr/>
            <p:nvPr/>
          </p:nvSpPr>
          <p:spPr>
            <a:xfrm>
              <a:off x="6955358" y="4351512"/>
              <a:ext cx="508537" cy="508537"/>
            </a:xfrm>
            <a:prstGeom prst="ellipse">
              <a:avLst/>
            </a:prstGeom>
            <a:solidFill>
              <a:srgbClr val="FB8C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rPr>
                <a:t>50%</a:t>
              </a:r>
            </a:p>
          </p:txBody>
        </p:sp>
        <p:grpSp>
          <p:nvGrpSpPr>
            <p:cNvPr id="34" name="Group 47"/>
            <p:cNvGrpSpPr/>
            <p:nvPr/>
          </p:nvGrpSpPr>
          <p:grpSpPr>
            <a:xfrm>
              <a:off x="7209407" y="4860048"/>
              <a:ext cx="717857" cy="677484"/>
              <a:chOff x="7036512" y="4679073"/>
              <a:chExt cx="717857" cy="677484"/>
            </a:xfrm>
          </p:grpSpPr>
          <p:sp>
            <p:nvSpPr>
              <p:cNvPr id="35" name="Oval 35"/>
              <p:cNvSpPr/>
              <p:nvPr/>
            </p:nvSpPr>
            <p:spPr>
              <a:xfrm>
                <a:off x="7652199" y="5254387"/>
                <a:ext cx="102170" cy="102170"/>
              </a:xfrm>
              <a:prstGeom prst="ellipse">
                <a:avLst/>
              </a:prstGeom>
              <a:solidFill>
                <a:srgbClr val="FB8C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endParaRPr>
              </a:p>
            </p:txBody>
          </p:sp>
          <p:cxnSp>
            <p:nvCxnSpPr>
              <p:cNvPr id="36" name="Straight Connector 36"/>
              <p:cNvCxnSpPr/>
              <p:nvPr/>
            </p:nvCxnSpPr>
            <p:spPr>
              <a:xfrm flipH="1">
                <a:off x="7036512" y="5305472"/>
                <a:ext cx="627543" cy="0"/>
              </a:xfrm>
              <a:prstGeom prst="line">
                <a:avLst/>
              </a:prstGeom>
              <a:ln>
                <a:solidFill>
                  <a:srgbClr val="FB8C8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7"/>
              <p:cNvCxnSpPr/>
              <p:nvPr/>
            </p:nvCxnSpPr>
            <p:spPr>
              <a:xfrm rot="5400000" flipH="1">
                <a:off x="6724809" y="4992845"/>
                <a:ext cx="627543" cy="0"/>
              </a:xfrm>
              <a:prstGeom prst="line">
                <a:avLst/>
              </a:prstGeom>
              <a:ln>
                <a:solidFill>
                  <a:srgbClr val="FB8C8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5927757" y="2032256"/>
            <a:ext cx="508537" cy="1481744"/>
            <a:chOff x="5927757" y="2032256"/>
            <a:chExt cx="508537" cy="1481744"/>
          </a:xfrm>
        </p:grpSpPr>
        <p:sp>
          <p:nvSpPr>
            <p:cNvPr id="39" name="Oval 23"/>
            <p:cNvSpPr/>
            <p:nvPr/>
          </p:nvSpPr>
          <p:spPr>
            <a:xfrm>
              <a:off x="5927757" y="2032256"/>
              <a:ext cx="508537" cy="508537"/>
            </a:xfrm>
            <a:prstGeom prst="ellipse">
              <a:avLst/>
            </a:prstGeom>
            <a:solidFill>
              <a:srgbClr val="AA7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rPr>
                <a:t>30%</a:t>
              </a:r>
            </a:p>
          </p:txBody>
        </p:sp>
        <p:cxnSp>
          <p:nvCxnSpPr>
            <p:cNvPr id="40" name="Straight Connector 24"/>
            <p:cNvCxnSpPr/>
            <p:nvPr/>
          </p:nvCxnSpPr>
          <p:spPr>
            <a:xfrm flipH="1" flipV="1">
              <a:off x="6182026" y="2540794"/>
              <a:ext cx="0" cy="973206"/>
            </a:xfrm>
            <a:prstGeom prst="line">
              <a:avLst/>
            </a:prstGeom>
            <a:ln>
              <a:solidFill>
                <a:srgbClr val="AA79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8444788" y="2871852"/>
            <a:ext cx="779134" cy="819035"/>
            <a:chOff x="8444788" y="2871852"/>
            <a:chExt cx="779134" cy="819035"/>
          </a:xfrm>
        </p:grpSpPr>
        <p:sp>
          <p:nvSpPr>
            <p:cNvPr id="42" name="Oval 38"/>
            <p:cNvSpPr/>
            <p:nvPr/>
          </p:nvSpPr>
          <p:spPr>
            <a:xfrm>
              <a:off x="8715385" y="2871852"/>
              <a:ext cx="508537" cy="508537"/>
            </a:xfrm>
            <a:prstGeom prst="ellipse">
              <a:avLst/>
            </a:prstGeom>
            <a:solidFill>
              <a:srgbClr val="786D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GB" sz="9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j-ea"/>
                  <a:cs typeface="+mn-lt"/>
                </a:rPr>
                <a:t>30%</a:t>
              </a:r>
            </a:p>
          </p:txBody>
        </p:sp>
        <p:cxnSp>
          <p:nvCxnSpPr>
            <p:cNvPr id="43" name="Straight Connector 39"/>
            <p:cNvCxnSpPr>
              <a:stCxn id="8" idx="5"/>
            </p:cNvCxnSpPr>
            <p:nvPr/>
          </p:nvCxnSpPr>
          <p:spPr>
            <a:xfrm flipV="1">
              <a:off x="8444788" y="3295349"/>
              <a:ext cx="374799" cy="395538"/>
            </a:xfrm>
            <a:prstGeom prst="line">
              <a:avLst/>
            </a:prstGeom>
            <a:ln>
              <a:solidFill>
                <a:srgbClr val="786D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郑少PPT"/>
          <p:cNvSpPr txBox="1"/>
          <p:nvPr/>
        </p:nvSpPr>
        <p:spPr>
          <a:xfrm>
            <a:off x="710693" y="3395874"/>
            <a:ext cx="2362835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1087120" rtl="0" eaLnBrk="1" fontAlgn="auto" latinLnBrk="0" hangingPunct="1">
              <a:lnSpc>
                <a:spcPts val="2000"/>
              </a:lnSpc>
              <a:spcBef>
                <a:spcPct val="0"/>
              </a:spcBef>
              <a:buNone/>
              <a:defRPr/>
            </a:pPr>
            <a:r>
              <a:rPr lang="zh-CN" altLang="en-US" sz="1200">
                <a:solidFill>
                  <a:srgbClr val="000000"/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45" name="郑少PPT"/>
          <p:cNvSpPr txBox="1"/>
          <p:nvPr/>
        </p:nvSpPr>
        <p:spPr>
          <a:xfrm>
            <a:off x="1809607" y="5206299"/>
            <a:ext cx="3529330" cy="101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1087120" rtl="0" eaLnBrk="1" fontAlgn="auto" latinLnBrk="0" hangingPunct="1">
              <a:lnSpc>
                <a:spcPts val="2000"/>
              </a:lnSpc>
              <a:spcBef>
                <a:spcPct val="0"/>
              </a:spcBef>
              <a:buNone/>
              <a:defRPr/>
            </a:pPr>
            <a:r>
              <a:rPr lang="zh-CN" altLang="en-US" sz="1200">
                <a:solidFill>
                  <a:srgbClr val="000000"/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46" name="郑少PPT"/>
          <p:cNvSpPr txBox="1"/>
          <p:nvPr/>
        </p:nvSpPr>
        <p:spPr>
          <a:xfrm>
            <a:off x="6996671" y="5173820"/>
            <a:ext cx="3028073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1087120" rtl="0" eaLnBrk="1" fontAlgn="auto" latinLnBrk="0" hangingPunct="1">
              <a:lnSpc>
                <a:spcPts val="2000"/>
              </a:lnSpc>
              <a:spcBef>
                <a:spcPct val="0"/>
              </a:spcBef>
              <a:buNone/>
              <a:defRPr/>
            </a:pPr>
            <a:r>
              <a:rPr lang="zh-CN" altLang="en-US" sz="1200">
                <a:solidFill>
                  <a:srgbClr val="000000"/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47" name="郑少PPT"/>
          <p:cNvSpPr txBox="1"/>
          <p:nvPr/>
        </p:nvSpPr>
        <p:spPr>
          <a:xfrm>
            <a:off x="8903362" y="2933700"/>
            <a:ext cx="2420620" cy="127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1087120" rtl="0" eaLnBrk="1" fontAlgn="auto" latinLnBrk="0" hangingPunct="1">
              <a:lnSpc>
                <a:spcPts val="2000"/>
              </a:lnSpc>
              <a:spcBef>
                <a:spcPct val="0"/>
              </a:spcBef>
              <a:buNone/>
              <a:defRPr/>
            </a:pPr>
            <a:r>
              <a:rPr lang="zh-CN" altLang="en-US" sz="1200">
                <a:solidFill>
                  <a:srgbClr val="000000"/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48" name="郑少PPT"/>
          <p:cNvSpPr txBox="1"/>
          <p:nvPr/>
        </p:nvSpPr>
        <p:spPr>
          <a:xfrm>
            <a:off x="4416725" y="954723"/>
            <a:ext cx="3530600" cy="101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1087120" rtl="0" fontAlgn="auto">
              <a:lnSpc>
                <a:spcPts val="2000"/>
              </a:lnSpc>
              <a:spcBef>
                <a:spcPct val="0"/>
              </a:spcBef>
              <a:buNone/>
              <a:defRPr/>
            </a:pPr>
            <a:r>
              <a:rPr lang="zh-CN" altLang="en-US" sz="1200">
                <a:solidFill>
                  <a:srgbClr val="000000"/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ea typeface="+mn-lt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01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年度工作概述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graphicFrame>
        <p:nvGraphicFramePr>
          <p:cNvPr id="3" name="Chart 74"/>
          <p:cNvGraphicFramePr/>
          <p:nvPr>
            <p:extLst>
              <p:ext uri="{D42A27DB-BD31-4B8C-83A1-F6EECF244321}">
                <p14:modId val="469403355"/>
              </p:ext>
            </p:extLst>
          </p:nvPr>
        </p:nvGraphicFramePr>
        <p:xfrm>
          <a:off x="2575590" y="1757483"/>
          <a:ext cx="6797446" cy="3399608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cxnSp>
        <p:nvCxnSpPr>
          <p:cNvPr id="2" name="Elbow Connector 70"/>
          <p:cNvCxnSpPr/>
          <p:nvPr/>
        </p:nvCxnSpPr>
        <p:spPr>
          <a:xfrm rot="10800000">
            <a:off x="3716759" y="1991682"/>
            <a:ext cx="1262151" cy="517393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2"/>
          <p:cNvCxnSpPr/>
          <p:nvPr/>
        </p:nvCxnSpPr>
        <p:spPr>
          <a:xfrm rot="10800000" flipH="1" flipV="1">
            <a:off x="3803959" y="4414106"/>
            <a:ext cx="1592462" cy="274671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73"/>
          <p:cNvCxnSpPr/>
          <p:nvPr/>
        </p:nvCxnSpPr>
        <p:spPr>
          <a:xfrm flipV="1">
            <a:off x="7067142" y="2277881"/>
            <a:ext cx="1567407" cy="462386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87"/>
          <p:cNvCxnSpPr/>
          <p:nvPr/>
        </p:nvCxnSpPr>
        <p:spPr>
          <a:xfrm>
            <a:off x="7059925" y="4090206"/>
            <a:ext cx="1484690" cy="420924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1"/>
          <p:cNvGrpSpPr/>
          <p:nvPr/>
        </p:nvGrpSpPr>
        <p:grpSpPr>
          <a:xfrm>
            <a:off x="5637985" y="2640007"/>
            <a:ext cx="611920" cy="1592322"/>
            <a:chOff x="3617731" y="1408113"/>
            <a:chExt cx="1045313" cy="2719387"/>
          </a:xfrm>
          <a:solidFill>
            <a:srgbClr val="FC8C8E"/>
          </a:solidFill>
        </p:grpSpPr>
        <p:sp>
          <p:nvSpPr>
            <p:cNvPr id="12" name="Oval 76"/>
            <p:cNvSpPr>
              <a:spLocks noChangeArrowheads="1"/>
            </p:cNvSpPr>
            <p:nvPr/>
          </p:nvSpPr>
          <p:spPr bwMode="black">
            <a:xfrm>
              <a:off x="3916391" y="1408113"/>
              <a:ext cx="455850" cy="455851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3" name="Freeform 77"/>
            <p:cNvSpPr/>
            <p:nvPr/>
          </p:nvSpPr>
          <p:spPr bwMode="black">
            <a:xfrm>
              <a:off x="3617731" y="1911121"/>
              <a:ext cx="1045313" cy="2216379"/>
            </a:xfrm>
            <a:custGeom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1999" y="1549252"/>
            <a:ext cx="2671880" cy="1672933"/>
            <a:chOff x="537885" y="1733347"/>
            <a:chExt cx="2671880" cy="1672933"/>
          </a:xfrm>
        </p:grpSpPr>
        <p:sp>
          <p:nvSpPr>
            <p:cNvPr id="15" name="Freeform 76"/>
            <p:cNvSpPr>
              <a:spLocks noChangeArrowheads="1"/>
            </p:cNvSpPr>
            <p:nvPr/>
          </p:nvSpPr>
          <p:spPr bwMode="auto">
            <a:xfrm>
              <a:off x="2742783" y="1866332"/>
              <a:ext cx="358682" cy="618889"/>
            </a:xfrm>
            <a:custGeom>
              <a:gdLst>
                <a:gd name="T0" fmla="*/ 238 w 283"/>
                <a:gd name="T1" fmla="*/ 0 h 489"/>
                <a:gd name="T2" fmla="*/ 238 w 283"/>
                <a:gd name="T3" fmla="*/ 0 h 489"/>
                <a:gd name="T4" fmla="*/ 44 w 283"/>
                <a:gd name="T5" fmla="*/ 0 h 489"/>
                <a:gd name="T6" fmla="*/ 0 w 283"/>
                <a:gd name="T7" fmla="*/ 44 h 489"/>
                <a:gd name="T8" fmla="*/ 0 w 283"/>
                <a:gd name="T9" fmla="*/ 434 h 489"/>
                <a:gd name="T10" fmla="*/ 44 w 283"/>
                <a:gd name="T11" fmla="*/ 488 h 489"/>
                <a:gd name="T12" fmla="*/ 238 w 283"/>
                <a:gd name="T13" fmla="*/ 488 h 489"/>
                <a:gd name="T14" fmla="*/ 282 w 283"/>
                <a:gd name="T15" fmla="*/ 434 h 489"/>
                <a:gd name="T16" fmla="*/ 282 w 283"/>
                <a:gd name="T17" fmla="*/ 44 h 489"/>
                <a:gd name="T18" fmla="*/ 238 w 283"/>
                <a:gd name="T19" fmla="*/ 0 h 489"/>
                <a:gd name="T20" fmla="*/ 141 w 283"/>
                <a:gd name="T21" fmla="*/ 460 h 489"/>
                <a:gd name="T22" fmla="*/ 141 w 283"/>
                <a:gd name="T23" fmla="*/ 460 h 489"/>
                <a:gd name="T24" fmla="*/ 106 w 283"/>
                <a:gd name="T25" fmla="*/ 443 h 489"/>
                <a:gd name="T26" fmla="*/ 141 w 283"/>
                <a:gd name="T27" fmla="*/ 416 h 489"/>
                <a:gd name="T28" fmla="*/ 176 w 283"/>
                <a:gd name="T29" fmla="*/ 443 h 489"/>
                <a:gd name="T30" fmla="*/ 141 w 283"/>
                <a:gd name="T31" fmla="*/ 460 h 489"/>
                <a:gd name="T32" fmla="*/ 247 w 283"/>
                <a:gd name="T33" fmla="*/ 390 h 489"/>
                <a:gd name="T34" fmla="*/ 247 w 283"/>
                <a:gd name="T35" fmla="*/ 390 h 489"/>
                <a:gd name="T36" fmla="*/ 35 w 283"/>
                <a:gd name="T37" fmla="*/ 390 h 489"/>
                <a:gd name="T38" fmla="*/ 35 w 283"/>
                <a:gd name="T39" fmla="*/ 62 h 489"/>
                <a:gd name="T40" fmla="*/ 247 w 283"/>
                <a:gd name="T41" fmla="*/ 62 h 489"/>
                <a:gd name="T42" fmla="*/ 247 w 283"/>
                <a:gd name="T43" fmla="*/ 390 h 4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rgbClr val="786DCE"/>
            </a:solidFill>
            <a:ln>
              <a:noFill/>
            </a:ln>
            <a:effectLst/>
          </p:spPr>
          <p:txBody>
            <a:bodyPr wrap="none" lIns="45712" tIns="22856" rIns="45712" bIns="22856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16" name="TextBox 98"/>
            <p:cNvSpPr txBox="1"/>
            <p:nvPr/>
          </p:nvSpPr>
          <p:spPr>
            <a:xfrm>
              <a:off x="1632310" y="1733347"/>
              <a:ext cx="4880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all" spc="27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j-ea"/>
                  <a:cs typeface="+mn-lt"/>
                </a:rPr>
                <a:t>76%</a:t>
              </a:r>
            </a:p>
          </p:txBody>
        </p:sp>
        <p:sp>
          <p:nvSpPr>
            <p:cNvPr id="17" name="郑少PPT"/>
            <p:cNvSpPr txBox="1"/>
            <p:nvPr/>
          </p:nvSpPr>
          <p:spPr>
            <a:xfrm>
              <a:off x="537885" y="2129930"/>
              <a:ext cx="2671880" cy="1276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77255" y="4090206"/>
            <a:ext cx="2671880" cy="1652311"/>
            <a:chOff x="453138" y="4656327"/>
            <a:chExt cx="2671880" cy="1652311"/>
          </a:xfrm>
        </p:grpSpPr>
        <p:sp>
          <p:nvSpPr>
            <p:cNvPr id="19" name="Freeform 96"/>
            <p:cNvSpPr>
              <a:spLocks noChangeArrowheads="1"/>
            </p:cNvSpPr>
            <p:nvPr/>
          </p:nvSpPr>
          <p:spPr bwMode="auto">
            <a:xfrm>
              <a:off x="2469285" y="4711293"/>
              <a:ext cx="632180" cy="551617"/>
            </a:xfrm>
            <a:custGeom>
              <a:gdLst>
                <a:gd name="T0" fmla="*/ 442 w 497"/>
                <a:gd name="T1" fmla="*/ 0 h 435"/>
                <a:gd name="T2" fmla="*/ 442 w 497"/>
                <a:gd name="T3" fmla="*/ 0 h 435"/>
                <a:gd name="T4" fmla="*/ 53 w 497"/>
                <a:gd name="T5" fmla="*/ 0 h 435"/>
                <a:gd name="T6" fmla="*/ 0 w 497"/>
                <a:gd name="T7" fmla="*/ 44 h 435"/>
                <a:gd name="T8" fmla="*/ 0 w 497"/>
                <a:gd name="T9" fmla="*/ 319 h 435"/>
                <a:gd name="T10" fmla="*/ 44 w 497"/>
                <a:gd name="T11" fmla="*/ 381 h 435"/>
                <a:gd name="T12" fmla="*/ 160 w 497"/>
                <a:gd name="T13" fmla="*/ 399 h 435"/>
                <a:gd name="T14" fmla="*/ 123 w 497"/>
                <a:gd name="T15" fmla="*/ 434 h 435"/>
                <a:gd name="T16" fmla="*/ 372 w 497"/>
                <a:gd name="T17" fmla="*/ 434 h 435"/>
                <a:gd name="T18" fmla="*/ 336 w 497"/>
                <a:gd name="T19" fmla="*/ 399 h 435"/>
                <a:gd name="T20" fmla="*/ 451 w 497"/>
                <a:gd name="T21" fmla="*/ 381 h 435"/>
                <a:gd name="T22" fmla="*/ 496 w 497"/>
                <a:gd name="T23" fmla="*/ 319 h 435"/>
                <a:gd name="T24" fmla="*/ 496 w 497"/>
                <a:gd name="T25" fmla="*/ 44 h 435"/>
                <a:gd name="T26" fmla="*/ 442 w 497"/>
                <a:gd name="T27" fmla="*/ 0 h 435"/>
                <a:gd name="T28" fmla="*/ 442 w 497"/>
                <a:gd name="T29" fmla="*/ 319 h 435"/>
                <a:gd name="T30" fmla="*/ 442 w 497"/>
                <a:gd name="T31" fmla="*/ 319 h 435"/>
                <a:gd name="T32" fmla="*/ 53 w 497"/>
                <a:gd name="T33" fmla="*/ 319 h 435"/>
                <a:gd name="T34" fmla="*/ 53 w 497"/>
                <a:gd name="T35" fmla="*/ 44 h 435"/>
                <a:gd name="T36" fmla="*/ 442 w 497"/>
                <a:gd name="T37" fmla="*/ 44 h 435"/>
                <a:gd name="T38" fmla="*/ 442 w 497"/>
                <a:gd name="T39" fmla="*/ 319 h 4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none" lIns="45712" tIns="22856" rIns="45712" bIns="22856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0" name="TextBox 100"/>
            <p:cNvSpPr txBox="1"/>
            <p:nvPr/>
          </p:nvSpPr>
          <p:spPr>
            <a:xfrm>
              <a:off x="1581150" y="4656327"/>
              <a:ext cx="4880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all" spc="27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j-ea"/>
                  <a:cs typeface="+mn-lt"/>
                </a:rPr>
                <a:t>45%</a:t>
              </a:r>
            </a:p>
          </p:txBody>
        </p:sp>
        <p:sp>
          <p:nvSpPr>
            <p:cNvPr id="21" name="郑少PPT"/>
            <p:cNvSpPr txBox="1"/>
            <p:nvPr/>
          </p:nvSpPr>
          <p:spPr>
            <a:xfrm>
              <a:off x="453138" y="4970693"/>
              <a:ext cx="2671880" cy="133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98403" y="1940707"/>
            <a:ext cx="2671880" cy="1438930"/>
            <a:chOff x="8875605" y="1893240"/>
            <a:chExt cx="2671880" cy="1438930"/>
          </a:xfrm>
        </p:grpSpPr>
        <p:sp>
          <p:nvSpPr>
            <p:cNvPr id="23" name="TextBox 77"/>
            <p:cNvSpPr txBox="1"/>
            <p:nvPr/>
          </p:nvSpPr>
          <p:spPr>
            <a:xfrm>
              <a:off x="9709391" y="2028734"/>
              <a:ext cx="4880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all" spc="27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j-ea"/>
                  <a:cs typeface="+mn-lt"/>
                </a:rPr>
                <a:t>35%</a:t>
              </a:r>
            </a:p>
          </p:txBody>
        </p:sp>
        <p:sp>
          <p:nvSpPr>
            <p:cNvPr id="24" name="Freeform 112"/>
            <p:cNvSpPr>
              <a:spLocks noChangeArrowheads="1"/>
            </p:cNvSpPr>
            <p:nvPr/>
          </p:nvSpPr>
          <p:spPr bwMode="auto">
            <a:xfrm>
              <a:off x="9080242" y="1893240"/>
              <a:ext cx="488704" cy="565073"/>
            </a:xfrm>
            <a:custGeom>
              <a:gdLst>
                <a:gd name="T0" fmla="*/ 345 w 390"/>
                <a:gd name="T1" fmla="*/ 0 h 444"/>
                <a:gd name="T2" fmla="*/ 0 w 390"/>
                <a:gd name="T3" fmla="*/ 53 h 444"/>
                <a:gd name="T4" fmla="*/ 44 w 390"/>
                <a:gd name="T5" fmla="*/ 443 h 444"/>
                <a:gd name="T6" fmla="*/ 389 w 390"/>
                <a:gd name="T7" fmla="*/ 399 h 444"/>
                <a:gd name="T8" fmla="*/ 345 w 390"/>
                <a:gd name="T9" fmla="*/ 0 h 444"/>
                <a:gd name="T10" fmla="*/ 345 w 390"/>
                <a:gd name="T11" fmla="*/ 399 h 444"/>
                <a:gd name="T12" fmla="*/ 44 w 390"/>
                <a:gd name="T13" fmla="*/ 53 h 444"/>
                <a:gd name="T14" fmla="*/ 345 w 390"/>
                <a:gd name="T15" fmla="*/ 399 h 444"/>
                <a:gd name="T16" fmla="*/ 221 w 390"/>
                <a:gd name="T17" fmla="*/ 275 h 444"/>
                <a:gd name="T18" fmla="*/ 97 w 390"/>
                <a:gd name="T19" fmla="*/ 302 h 444"/>
                <a:gd name="T20" fmla="*/ 221 w 390"/>
                <a:gd name="T21" fmla="*/ 275 h 444"/>
                <a:gd name="T22" fmla="*/ 292 w 390"/>
                <a:gd name="T23" fmla="*/ 177 h 444"/>
                <a:gd name="T24" fmla="*/ 195 w 390"/>
                <a:gd name="T25" fmla="*/ 196 h 444"/>
                <a:gd name="T26" fmla="*/ 292 w 390"/>
                <a:gd name="T27" fmla="*/ 177 h 444"/>
                <a:gd name="T28" fmla="*/ 195 w 390"/>
                <a:gd name="T29" fmla="*/ 151 h 444"/>
                <a:gd name="T30" fmla="*/ 292 w 390"/>
                <a:gd name="T31" fmla="*/ 98 h 444"/>
                <a:gd name="T32" fmla="*/ 195 w 390"/>
                <a:gd name="T33" fmla="*/ 151 h 444"/>
                <a:gd name="T34" fmla="*/ 168 w 390"/>
                <a:gd name="T35" fmla="*/ 98 h 444"/>
                <a:gd name="T36" fmla="*/ 97 w 390"/>
                <a:gd name="T37" fmla="*/ 196 h 444"/>
                <a:gd name="T38" fmla="*/ 168 w 390"/>
                <a:gd name="T39" fmla="*/ 98 h 444"/>
                <a:gd name="T40" fmla="*/ 141 w 390"/>
                <a:gd name="T41" fmla="*/ 222 h 444"/>
                <a:gd name="T42" fmla="*/ 97 w 390"/>
                <a:gd name="T43" fmla="*/ 249 h 444"/>
                <a:gd name="T44" fmla="*/ 141 w 390"/>
                <a:gd name="T45" fmla="*/ 222 h 444"/>
                <a:gd name="T46" fmla="*/ 168 w 390"/>
                <a:gd name="T47" fmla="*/ 249 h 444"/>
                <a:gd name="T48" fmla="*/ 292 w 390"/>
                <a:gd name="T49" fmla="*/ 222 h 444"/>
                <a:gd name="T50" fmla="*/ 168 w 390"/>
                <a:gd name="T51" fmla="*/ 249 h 444"/>
                <a:gd name="T52" fmla="*/ 292 w 390"/>
                <a:gd name="T53" fmla="*/ 319 h 444"/>
                <a:gd name="T54" fmla="*/ 97 w 390"/>
                <a:gd name="T55" fmla="*/ 346 h 444"/>
                <a:gd name="T56" fmla="*/ 292 w 390"/>
                <a:gd name="T57" fmla="*/ 319 h 444"/>
                <a:gd name="T58" fmla="*/ 248 w 390"/>
                <a:gd name="T59" fmla="*/ 302 h 444"/>
                <a:gd name="T60" fmla="*/ 292 w 390"/>
                <a:gd name="T61" fmla="*/ 275 h 444"/>
                <a:gd name="T62" fmla="*/ 248 w 390"/>
                <a:gd name="T63" fmla="*/ 302 h 4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442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27"/>
                    <a:pt x="0" y="5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7" y="443"/>
                    <a:pt x="44" y="443"/>
                  </a:cubicBezTo>
                  <a:cubicBezTo>
                    <a:pt x="345" y="443"/>
                    <a:pt x="345" y="443"/>
                    <a:pt x="345" y="443"/>
                  </a:cubicBezTo>
                  <a:cubicBezTo>
                    <a:pt x="372" y="443"/>
                    <a:pt x="389" y="425"/>
                    <a:pt x="389" y="399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89" y="27"/>
                    <a:pt x="372" y="0"/>
                    <a:pt x="345" y="0"/>
                  </a:cubicBezTo>
                  <a:close/>
                  <a:moveTo>
                    <a:pt x="345" y="399"/>
                  </a:moveTo>
                  <a:lnTo>
                    <a:pt x="345" y="399"/>
                  </a:lnTo>
                  <a:cubicBezTo>
                    <a:pt x="44" y="399"/>
                    <a:pt x="44" y="399"/>
                    <a:pt x="44" y="399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399"/>
                  </a:lnTo>
                  <a:close/>
                  <a:moveTo>
                    <a:pt x="221" y="275"/>
                  </a:moveTo>
                  <a:lnTo>
                    <a:pt x="221" y="275"/>
                  </a:lnTo>
                  <a:cubicBezTo>
                    <a:pt x="97" y="275"/>
                    <a:pt x="97" y="275"/>
                    <a:pt x="97" y="275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221" y="302"/>
                    <a:pt x="221" y="302"/>
                    <a:pt x="221" y="302"/>
                  </a:cubicBezTo>
                  <a:lnTo>
                    <a:pt x="221" y="275"/>
                  </a:lnTo>
                  <a:close/>
                  <a:moveTo>
                    <a:pt x="292" y="177"/>
                  </a:moveTo>
                  <a:lnTo>
                    <a:pt x="292" y="177"/>
                  </a:lnTo>
                  <a:cubicBezTo>
                    <a:pt x="195" y="177"/>
                    <a:pt x="195" y="177"/>
                    <a:pt x="195" y="17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292" y="196"/>
                    <a:pt x="292" y="196"/>
                    <a:pt x="292" y="196"/>
                  </a:cubicBezTo>
                  <a:lnTo>
                    <a:pt x="292" y="177"/>
                  </a:lnTo>
                  <a:close/>
                  <a:moveTo>
                    <a:pt x="195" y="151"/>
                  </a:moveTo>
                  <a:lnTo>
                    <a:pt x="195" y="151"/>
                  </a:lnTo>
                  <a:cubicBezTo>
                    <a:pt x="292" y="151"/>
                    <a:pt x="292" y="151"/>
                    <a:pt x="292" y="151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195" y="98"/>
                    <a:pt x="195" y="98"/>
                    <a:pt x="195" y="98"/>
                  </a:cubicBezTo>
                  <a:lnTo>
                    <a:pt x="195" y="151"/>
                  </a:lnTo>
                  <a:close/>
                  <a:moveTo>
                    <a:pt x="168" y="98"/>
                  </a:moveTo>
                  <a:lnTo>
                    <a:pt x="168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68" y="196"/>
                    <a:pt x="168" y="196"/>
                    <a:pt x="168" y="196"/>
                  </a:cubicBezTo>
                  <a:lnTo>
                    <a:pt x="168" y="98"/>
                  </a:ln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97" y="222"/>
                    <a:pt x="97" y="222"/>
                    <a:pt x="97" y="222"/>
                  </a:cubicBezTo>
                  <a:cubicBezTo>
                    <a:pt x="97" y="249"/>
                    <a:pt x="97" y="249"/>
                    <a:pt x="97" y="249"/>
                  </a:cubicBezTo>
                  <a:cubicBezTo>
                    <a:pt x="141" y="249"/>
                    <a:pt x="141" y="249"/>
                    <a:pt x="141" y="249"/>
                  </a:cubicBezTo>
                  <a:lnTo>
                    <a:pt x="141" y="222"/>
                  </a:lnTo>
                  <a:close/>
                  <a:moveTo>
                    <a:pt x="168" y="249"/>
                  </a:moveTo>
                  <a:lnTo>
                    <a:pt x="168" y="249"/>
                  </a:lnTo>
                  <a:cubicBezTo>
                    <a:pt x="292" y="249"/>
                    <a:pt x="292" y="249"/>
                    <a:pt x="292" y="249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49"/>
                  </a:lnTo>
                  <a:close/>
                  <a:moveTo>
                    <a:pt x="292" y="319"/>
                  </a:moveTo>
                  <a:lnTo>
                    <a:pt x="292" y="319"/>
                  </a:lnTo>
                  <a:cubicBezTo>
                    <a:pt x="97" y="319"/>
                    <a:pt x="97" y="319"/>
                    <a:pt x="97" y="319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292" y="346"/>
                    <a:pt x="292" y="346"/>
                    <a:pt x="292" y="346"/>
                  </a:cubicBezTo>
                  <a:lnTo>
                    <a:pt x="292" y="319"/>
                  </a:lnTo>
                  <a:close/>
                  <a:moveTo>
                    <a:pt x="248" y="302"/>
                  </a:moveTo>
                  <a:lnTo>
                    <a:pt x="248" y="302"/>
                  </a:lnTo>
                  <a:cubicBezTo>
                    <a:pt x="292" y="302"/>
                    <a:pt x="292" y="302"/>
                    <a:pt x="292" y="30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48" y="275"/>
                    <a:pt x="248" y="275"/>
                    <a:pt x="248" y="275"/>
                  </a:cubicBezTo>
                  <a:lnTo>
                    <a:pt x="248" y="302"/>
                  </a:lnTo>
                  <a:close/>
                </a:path>
              </a:pathLst>
            </a:custGeom>
            <a:solidFill>
              <a:srgbClr val="FB8C8E"/>
            </a:solidFill>
            <a:ln>
              <a:noFill/>
            </a:ln>
            <a:effectLst/>
          </p:spPr>
          <p:txBody>
            <a:bodyPr wrap="none" lIns="45712" tIns="22856" rIns="45712" bIns="22856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5" name="郑少PPT"/>
            <p:cNvSpPr txBox="1"/>
            <p:nvPr/>
          </p:nvSpPr>
          <p:spPr>
            <a:xfrm>
              <a:off x="8875605" y="2021490"/>
              <a:ext cx="2671880" cy="1310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                        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34549" y="4206407"/>
            <a:ext cx="2671880" cy="1337945"/>
            <a:chOff x="8842707" y="4772596"/>
            <a:chExt cx="2671880" cy="1337945"/>
          </a:xfrm>
        </p:grpSpPr>
        <p:sp>
          <p:nvSpPr>
            <p:cNvPr id="27" name="TextBox 92"/>
            <p:cNvSpPr txBox="1"/>
            <p:nvPr/>
          </p:nvSpPr>
          <p:spPr>
            <a:xfrm>
              <a:off x="9736017" y="4799400"/>
              <a:ext cx="4880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all" spc="27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j-ea"/>
                  <a:cs typeface="+mn-lt"/>
                </a:rPr>
                <a:t>43%</a:t>
              </a:r>
            </a:p>
          </p:txBody>
        </p:sp>
        <p:sp>
          <p:nvSpPr>
            <p:cNvPr id="28" name="Freeform 51"/>
            <p:cNvSpPr>
              <a:spLocks noChangeArrowheads="1"/>
            </p:cNvSpPr>
            <p:nvPr/>
          </p:nvSpPr>
          <p:spPr bwMode="auto">
            <a:xfrm>
              <a:off x="8981601" y="4805470"/>
              <a:ext cx="587345" cy="363262"/>
            </a:xfrm>
            <a:custGeom>
              <a:gdLst>
                <a:gd name="T0" fmla="*/ 18 w 461"/>
                <a:gd name="T1" fmla="*/ 27 h 285"/>
                <a:gd name="T2" fmla="*/ 18 w 461"/>
                <a:gd name="T3" fmla="*/ 27 h 285"/>
                <a:gd name="T4" fmla="*/ 203 w 461"/>
                <a:gd name="T5" fmla="*/ 125 h 285"/>
                <a:gd name="T6" fmla="*/ 231 w 461"/>
                <a:gd name="T7" fmla="*/ 133 h 285"/>
                <a:gd name="T8" fmla="*/ 248 w 461"/>
                <a:gd name="T9" fmla="*/ 125 h 285"/>
                <a:gd name="T10" fmla="*/ 434 w 461"/>
                <a:gd name="T11" fmla="*/ 27 h 285"/>
                <a:gd name="T12" fmla="*/ 443 w 461"/>
                <a:gd name="T13" fmla="*/ 0 h 285"/>
                <a:gd name="T14" fmla="*/ 18 w 461"/>
                <a:gd name="T15" fmla="*/ 0 h 285"/>
                <a:gd name="T16" fmla="*/ 18 w 461"/>
                <a:gd name="T17" fmla="*/ 27 h 285"/>
                <a:gd name="T18" fmla="*/ 443 w 461"/>
                <a:gd name="T19" fmla="*/ 80 h 285"/>
                <a:gd name="T20" fmla="*/ 443 w 461"/>
                <a:gd name="T21" fmla="*/ 80 h 285"/>
                <a:gd name="T22" fmla="*/ 248 w 461"/>
                <a:gd name="T23" fmla="*/ 178 h 285"/>
                <a:gd name="T24" fmla="*/ 231 w 461"/>
                <a:gd name="T25" fmla="*/ 178 h 285"/>
                <a:gd name="T26" fmla="*/ 203 w 461"/>
                <a:gd name="T27" fmla="*/ 178 h 285"/>
                <a:gd name="T28" fmla="*/ 18 w 461"/>
                <a:gd name="T29" fmla="*/ 80 h 285"/>
                <a:gd name="T30" fmla="*/ 9 w 461"/>
                <a:gd name="T31" fmla="*/ 80 h 285"/>
                <a:gd name="T32" fmla="*/ 9 w 461"/>
                <a:gd name="T33" fmla="*/ 266 h 285"/>
                <a:gd name="T34" fmla="*/ 35 w 461"/>
                <a:gd name="T35" fmla="*/ 284 h 285"/>
                <a:gd name="T36" fmla="*/ 425 w 461"/>
                <a:gd name="T37" fmla="*/ 284 h 285"/>
                <a:gd name="T38" fmla="*/ 452 w 461"/>
                <a:gd name="T39" fmla="*/ 266 h 285"/>
                <a:gd name="T40" fmla="*/ 452 w 461"/>
                <a:gd name="T41" fmla="*/ 80 h 285"/>
                <a:gd name="T42" fmla="*/ 443 w 461"/>
                <a:gd name="T43" fmla="*/ 80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solidFill>
              <a:srgbClr val="AA79B5"/>
            </a:solidFill>
            <a:ln>
              <a:noFill/>
            </a:ln>
            <a:effectLst/>
          </p:spPr>
          <p:txBody>
            <a:bodyPr wrap="none" lIns="45712" tIns="22856" rIns="45712" bIns="22856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j-ea"/>
                <a:cs typeface="+mn-lt"/>
              </a:endParaRPr>
            </a:p>
          </p:txBody>
        </p:sp>
        <p:sp>
          <p:nvSpPr>
            <p:cNvPr id="29" name="郑少PPT"/>
            <p:cNvSpPr txBox="1"/>
            <p:nvPr/>
          </p:nvSpPr>
          <p:spPr>
            <a:xfrm>
              <a:off x="8842707" y="4772596"/>
              <a:ext cx="2671880" cy="133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</a:rPr>
                <a:t>                       添加标题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Graphic spid="3" grpId="0">
        <p:bldAsOne/>
      </p:bldGraphic>
      <p:bldGraphic spid="3" grpId="1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01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年度工作概述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grpSp>
        <p:nvGrpSpPr>
          <p:cNvPr id="467" name="组合 466"/>
          <p:cNvGrpSpPr/>
          <p:nvPr/>
        </p:nvGrpSpPr>
        <p:grpSpPr>
          <a:xfrm>
            <a:off x="4633034" y="3870335"/>
            <a:ext cx="613119" cy="716869"/>
            <a:chOff x="6066790" y="4367574"/>
            <a:chExt cx="613119" cy="716869"/>
          </a:xfrm>
        </p:grpSpPr>
        <p:sp>
          <p:nvSpPr>
            <p:cNvPr id="468" name="Shape 516"/>
            <p:cNvSpPr/>
            <p:nvPr/>
          </p:nvSpPr>
          <p:spPr>
            <a:xfrm>
              <a:off x="6066790" y="4367574"/>
              <a:ext cx="613119" cy="71686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2"/>
                  </a:moveTo>
                  <a:lnTo>
                    <a:pt x="10762" y="0"/>
                  </a:lnTo>
                  <a:lnTo>
                    <a:pt x="21600" y="5343"/>
                  </a:lnTo>
                  <a:lnTo>
                    <a:pt x="21600" y="16160"/>
                  </a:lnTo>
                  <a:lnTo>
                    <a:pt x="10640" y="21600"/>
                  </a:lnTo>
                  <a:lnTo>
                    <a:pt x="65" y="16243"/>
                  </a:lnTo>
                  <a:lnTo>
                    <a:pt x="0" y="5402"/>
                  </a:lnTo>
                  <a:close/>
                </a:path>
              </a:pathLst>
            </a:custGeom>
            <a:solidFill>
              <a:srgbClr val="AA79B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69" name="Shape 1023"/>
            <p:cNvSpPr/>
            <p:nvPr/>
          </p:nvSpPr>
          <p:spPr>
            <a:xfrm>
              <a:off x="6243704" y="4578876"/>
              <a:ext cx="260560" cy="32093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13500"/>
                  </a:moveTo>
                  <a:cubicBezTo>
                    <a:pt x="19731" y="12150"/>
                    <a:pt x="20769" y="10125"/>
                    <a:pt x="20769" y="8100"/>
                  </a:cubicBezTo>
                  <a:cubicBezTo>
                    <a:pt x="20769" y="3713"/>
                    <a:pt x="16408" y="0"/>
                    <a:pt x="10800" y="0"/>
                  </a:cubicBezTo>
                  <a:cubicBezTo>
                    <a:pt x="5192" y="0"/>
                    <a:pt x="831" y="3713"/>
                    <a:pt x="831" y="8100"/>
                  </a:cubicBezTo>
                  <a:cubicBezTo>
                    <a:pt x="831" y="10125"/>
                    <a:pt x="1869" y="12150"/>
                    <a:pt x="3323" y="13500"/>
                  </a:cubicBezTo>
                  <a:cubicBezTo>
                    <a:pt x="1869" y="15694"/>
                    <a:pt x="0" y="18225"/>
                    <a:pt x="0" y="18225"/>
                  </a:cubicBezTo>
                  <a:cubicBezTo>
                    <a:pt x="4362" y="18731"/>
                    <a:pt x="4362" y="18731"/>
                    <a:pt x="4362" y="18731"/>
                  </a:cubicBezTo>
                  <a:cubicBezTo>
                    <a:pt x="7062" y="21600"/>
                    <a:pt x="7062" y="21600"/>
                    <a:pt x="7062" y="21600"/>
                  </a:cubicBezTo>
                  <a:cubicBezTo>
                    <a:pt x="7062" y="21600"/>
                    <a:pt x="9138" y="18731"/>
                    <a:pt x="10800" y="16369"/>
                  </a:cubicBezTo>
                  <a:cubicBezTo>
                    <a:pt x="12462" y="18731"/>
                    <a:pt x="14538" y="21600"/>
                    <a:pt x="14538" y="21600"/>
                  </a:cubicBezTo>
                  <a:cubicBezTo>
                    <a:pt x="17238" y="18731"/>
                    <a:pt x="17238" y="18731"/>
                    <a:pt x="17238" y="18731"/>
                  </a:cubicBezTo>
                  <a:cubicBezTo>
                    <a:pt x="21600" y="18225"/>
                    <a:pt x="21600" y="18225"/>
                    <a:pt x="21600" y="18225"/>
                  </a:cubicBezTo>
                  <a:cubicBezTo>
                    <a:pt x="21600" y="18225"/>
                    <a:pt x="19731" y="15694"/>
                    <a:pt x="18277" y="13500"/>
                  </a:cubicBezTo>
                  <a:close/>
                  <a:moveTo>
                    <a:pt x="6646" y="19575"/>
                  </a:moveTo>
                  <a:cubicBezTo>
                    <a:pt x="5400" y="17381"/>
                    <a:pt x="5400" y="17381"/>
                    <a:pt x="5400" y="17381"/>
                  </a:cubicBezTo>
                  <a:cubicBezTo>
                    <a:pt x="2492" y="17550"/>
                    <a:pt x="2492" y="17550"/>
                    <a:pt x="2492" y="17550"/>
                  </a:cubicBezTo>
                  <a:cubicBezTo>
                    <a:pt x="2492" y="17550"/>
                    <a:pt x="3531" y="16031"/>
                    <a:pt x="4569" y="14344"/>
                  </a:cubicBezTo>
                  <a:cubicBezTo>
                    <a:pt x="5815" y="15188"/>
                    <a:pt x="7269" y="15862"/>
                    <a:pt x="9138" y="16031"/>
                  </a:cubicBezTo>
                  <a:cubicBezTo>
                    <a:pt x="7892" y="17888"/>
                    <a:pt x="6646" y="19575"/>
                    <a:pt x="6646" y="19575"/>
                  </a:cubicBezTo>
                  <a:close/>
                  <a:moveTo>
                    <a:pt x="2492" y="8100"/>
                  </a:moveTo>
                  <a:cubicBezTo>
                    <a:pt x="2492" y="4388"/>
                    <a:pt x="6231" y="1350"/>
                    <a:pt x="10800" y="1350"/>
                  </a:cubicBezTo>
                  <a:cubicBezTo>
                    <a:pt x="15369" y="1350"/>
                    <a:pt x="19108" y="4388"/>
                    <a:pt x="19108" y="8100"/>
                  </a:cubicBezTo>
                  <a:cubicBezTo>
                    <a:pt x="19108" y="11813"/>
                    <a:pt x="15369" y="14850"/>
                    <a:pt x="10800" y="14850"/>
                  </a:cubicBezTo>
                  <a:cubicBezTo>
                    <a:pt x="6231" y="14850"/>
                    <a:pt x="2492" y="11813"/>
                    <a:pt x="2492" y="8100"/>
                  </a:cubicBezTo>
                  <a:close/>
                  <a:moveTo>
                    <a:pt x="16200" y="17381"/>
                  </a:moveTo>
                  <a:cubicBezTo>
                    <a:pt x="14954" y="19575"/>
                    <a:pt x="14954" y="19575"/>
                    <a:pt x="14954" y="19575"/>
                  </a:cubicBezTo>
                  <a:cubicBezTo>
                    <a:pt x="14954" y="19575"/>
                    <a:pt x="13708" y="17888"/>
                    <a:pt x="12462" y="16031"/>
                  </a:cubicBezTo>
                  <a:cubicBezTo>
                    <a:pt x="14331" y="15862"/>
                    <a:pt x="15785" y="15188"/>
                    <a:pt x="17031" y="14344"/>
                  </a:cubicBezTo>
                  <a:cubicBezTo>
                    <a:pt x="18069" y="16031"/>
                    <a:pt x="19108" y="17550"/>
                    <a:pt x="19108" y="17550"/>
                  </a:cubicBezTo>
                  <a:cubicBezTo>
                    <a:pt x="16200" y="17381"/>
                    <a:pt x="16200" y="17381"/>
                    <a:pt x="16200" y="17381"/>
                  </a:cubicBezTo>
                  <a:close/>
                  <a:moveTo>
                    <a:pt x="10800" y="3375"/>
                  </a:moveTo>
                  <a:cubicBezTo>
                    <a:pt x="7685" y="3375"/>
                    <a:pt x="4985" y="5569"/>
                    <a:pt x="4985" y="8100"/>
                  </a:cubicBezTo>
                  <a:cubicBezTo>
                    <a:pt x="4985" y="10800"/>
                    <a:pt x="7685" y="12825"/>
                    <a:pt x="10800" y="12825"/>
                  </a:cubicBezTo>
                  <a:cubicBezTo>
                    <a:pt x="13915" y="12825"/>
                    <a:pt x="16615" y="10800"/>
                    <a:pt x="16615" y="8100"/>
                  </a:cubicBezTo>
                  <a:cubicBezTo>
                    <a:pt x="16615" y="5569"/>
                    <a:pt x="13915" y="3375"/>
                    <a:pt x="10800" y="3375"/>
                  </a:cubicBezTo>
                  <a:close/>
                  <a:moveTo>
                    <a:pt x="10800" y="11475"/>
                  </a:moveTo>
                  <a:cubicBezTo>
                    <a:pt x="8515" y="11475"/>
                    <a:pt x="6646" y="9956"/>
                    <a:pt x="6646" y="8100"/>
                  </a:cubicBezTo>
                  <a:cubicBezTo>
                    <a:pt x="6646" y="6244"/>
                    <a:pt x="8515" y="4725"/>
                    <a:pt x="10800" y="4725"/>
                  </a:cubicBezTo>
                  <a:cubicBezTo>
                    <a:pt x="13085" y="4725"/>
                    <a:pt x="14954" y="6244"/>
                    <a:pt x="14954" y="8100"/>
                  </a:cubicBezTo>
                  <a:cubicBezTo>
                    <a:pt x="14954" y="9956"/>
                    <a:pt x="13085" y="11475"/>
                    <a:pt x="10800" y="1147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7145" rIns="17145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 spc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  <a:sym typeface="Helvetica Light"/>
              </a:endParaRPr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7895470" y="4454243"/>
            <a:ext cx="613119" cy="716869"/>
            <a:chOff x="9259641" y="4380909"/>
            <a:chExt cx="613119" cy="716869"/>
          </a:xfrm>
        </p:grpSpPr>
        <p:sp>
          <p:nvSpPr>
            <p:cNvPr id="471" name="Shape 512"/>
            <p:cNvSpPr/>
            <p:nvPr/>
          </p:nvSpPr>
          <p:spPr>
            <a:xfrm>
              <a:off x="9259641" y="4380909"/>
              <a:ext cx="613119" cy="71686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2"/>
                  </a:moveTo>
                  <a:lnTo>
                    <a:pt x="10762" y="0"/>
                  </a:lnTo>
                  <a:lnTo>
                    <a:pt x="21600" y="5343"/>
                  </a:lnTo>
                  <a:lnTo>
                    <a:pt x="21600" y="16160"/>
                  </a:lnTo>
                  <a:lnTo>
                    <a:pt x="10640" y="21600"/>
                  </a:lnTo>
                  <a:lnTo>
                    <a:pt x="65" y="16243"/>
                  </a:lnTo>
                  <a:lnTo>
                    <a:pt x="0" y="5402"/>
                  </a:lnTo>
                  <a:close/>
                </a:path>
              </a:pathLst>
            </a:custGeom>
            <a:solidFill>
              <a:srgbClr val="786DC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72" name="Shape 1024"/>
            <p:cNvSpPr/>
            <p:nvPr/>
          </p:nvSpPr>
          <p:spPr>
            <a:xfrm>
              <a:off x="9405733" y="4578876"/>
              <a:ext cx="320934" cy="32093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50" y="2700"/>
                  </a:moveTo>
                  <a:cubicBezTo>
                    <a:pt x="17550" y="1350"/>
                    <a:pt x="17550" y="1350"/>
                    <a:pt x="17550" y="1350"/>
                  </a:cubicBezTo>
                  <a:cubicBezTo>
                    <a:pt x="17550" y="675"/>
                    <a:pt x="16875" y="0"/>
                    <a:pt x="16200" y="0"/>
                  </a:cubicBezTo>
                  <a:cubicBezTo>
                    <a:pt x="5400" y="0"/>
                    <a:pt x="5400" y="0"/>
                    <a:pt x="5400" y="0"/>
                  </a:cubicBezTo>
                  <a:cubicBezTo>
                    <a:pt x="4725" y="0"/>
                    <a:pt x="4050" y="675"/>
                    <a:pt x="4050" y="1350"/>
                  </a:cubicBezTo>
                  <a:cubicBezTo>
                    <a:pt x="4050" y="2700"/>
                    <a:pt x="4050" y="2700"/>
                    <a:pt x="4050" y="2700"/>
                  </a:cubicBezTo>
                  <a:cubicBezTo>
                    <a:pt x="1856" y="2700"/>
                    <a:pt x="0" y="4725"/>
                    <a:pt x="0" y="7088"/>
                  </a:cubicBezTo>
                  <a:cubicBezTo>
                    <a:pt x="0" y="9450"/>
                    <a:pt x="1856" y="11475"/>
                    <a:pt x="4050" y="11475"/>
                  </a:cubicBezTo>
                  <a:cubicBezTo>
                    <a:pt x="4050" y="11475"/>
                    <a:pt x="4219" y="11475"/>
                    <a:pt x="4219" y="11475"/>
                  </a:cubicBezTo>
                  <a:cubicBezTo>
                    <a:pt x="4725" y="14344"/>
                    <a:pt x="7088" y="16537"/>
                    <a:pt x="10125" y="16875"/>
                  </a:cubicBezTo>
                  <a:cubicBezTo>
                    <a:pt x="10125" y="20250"/>
                    <a:pt x="10125" y="20250"/>
                    <a:pt x="10125" y="20250"/>
                  </a:cubicBezTo>
                  <a:cubicBezTo>
                    <a:pt x="7425" y="20250"/>
                    <a:pt x="7425" y="20250"/>
                    <a:pt x="7425" y="20250"/>
                  </a:cubicBezTo>
                  <a:cubicBezTo>
                    <a:pt x="7088" y="20250"/>
                    <a:pt x="6750" y="20588"/>
                    <a:pt x="6750" y="20925"/>
                  </a:cubicBezTo>
                  <a:cubicBezTo>
                    <a:pt x="6750" y="21263"/>
                    <a:pt x="7088" y="21600"/>
                    <a:pt x="7425" y="21600"/>
                  </a:cubicBezTo>
                  <a:cubicBezTo>
                    <a:pt x="14175" y="21600"/>
                    <a:pt x="14175" y="21600"/>
                    <a:pt x="14175" y="21600"/>
                  </a:cubicBezTo>
                  <a:cubicBezTo>
                    <a:pt x="14513" y="21600"/>
                    <a:pt x="14850" y="21263"/>
                    <a:pt x="14850" y="20925"/>
                  </a:cubicBezTo>
                  <a:cubicBezTo>
                    <a:pt x="14850" y="20588"/>
                    <a:pt x="14513" y="20250"/>
                    <a:pt x="14175" y="20250"/>
                  </a:cubicBezTo>
                  <a:cubicBezTo>
                    <a:pt x="11475" y="20250"/>
                    <a:pt x="11475" y="20250"/>
                    <a:pt x="11475" y="20250"/>
                  </a:cubicBezTo>
                  <a:cubicBezTo>
                    <a:pt x="11475" y="16875"/>
                    <a:pt x="11475" y="16875"/>
                    <a:pt x="11475" y="16875"/>
                  </a:cubicBezTo>
                  <a:cubicBezTo>
                    <a:pt x="14513" y="16537"/>
                    <a:pt x="16875" y="14344"/>
                    <a:pt x="17381" y="11475"/>
                  </a:cubicBezTo>
                  <a:cubicBezTo>
                    <a:pt x="17381" y="11475"/>
                    <a:pt x="17550" y="11475"/>
                    <a:pt x="17550" y="11475"/>
                  </a:cubicBezTo>
                  <a:cubicBezTo>
                    <a:pt x="19744" y="11475"/>
                    <a:pt x="21600" y="9450"/>
                    <a:pt x="21600" y="7088"/>
                  </a:cubicBezTo>
                  <a:cubicBezTo>
                    <a:pt x="21600" y="4725"/>
                    <a:pt x="19744" y="2700"/>
                    <a:pt x="17550" y="2700"/>
                  </a:cubicBezTo>
                  <a:close/>
                  <a:moveTo>
                    <a:pt x="4050" y="10125"/>
                  </a:moveTo>
                  <a:cubicBezTo>
                    <a:pt x="2531" y="10125"/>
                    <a:pt x="1350" y="8775"/>
                    <a:pt x="1350" y="7088"/>
                  </a:cubicBezTo>
                  <a:cubicBezTo>
                    <a:pt x="1350" y="5400"/>
                    <a:pt x="2531" y="4050"/>
                    <a:pt x="4050" y="4050"/>
                  </a:cubicBezTo>
                  <a:cubicBezTo>
                    <a:pt x="4050" y="10125"/>
                    <a:pt x="4050" y="10125"/>
                    <a:pt x="4050" y="10125"/>
                  </a:cubicBezTo>
                  <a:close/>
                  <a:moveTo>
                    <a:pt x="16200" y="9956"/>
                  </a:moveTo>
                  <a:cubicBezTo>
                    <a:pt x="16200" y="12994"/>
                    <a:pt x="13838" y="15525"/>
                    <a:pt x="10800" y="15525"/>
                  </a:cubicBezTo>
                  <a:cubicBezTo>
                    <a:pt x="7762" y="15525"/>
                    <a:pt x="5400" y="12994"/>
                    <a:pt x="5400" y="9956"/>
                  </a:cubicBezTo>
                  <a:cubicBezTo>
                    <a:pt x="5400" y="2700"/>
                    <a:pt x="5400" y="2700"/>
                    <a:pt x="5400" y="2700"/>
                  </a:cubicBezTo>
                  <a:cubicBezTo>
                    <a:pt x="5400" y="2025"/>
                    <a:pt x="6075" y="1350"/>
                    <a:pt x="6750" y="1350"/>
                  </a:cubicBezTo>
                  <a:cubicBezTo>
                    <a:pt x="14850" y="1350"/>
                    <a:pt x="14850" y="1350"/>
                    <a:pt x="14850" y="1350"/>
                  </a:cubicBezTo>
                  <a:cubicBezTo>
                    <a:pt x="15525" y="1350"/>
                    <a:pt x="16200" y="2025"/>
                    <a:pt x="16200" y="2700"/>
                  </a:cubicBezTo>
                  <a:cubicBezTo>
                    <a:pt x="16200" y="9956"/>
                    <a:pt x="16200" y="9956"/>
                    <a:pt x="16200" y="9956"/>
                  </a:cubicBezTo>
                  <a:close/>
                  <a:moveTo>
                    <a:pt x="17550" y="10125"/>
                  </a:moveTo>
                  <a:cubicBezTo>
                    <a:pt x="17550" y="4050"/>
                    <a:pt x="17550" y="4050"/>
                    <a:pt x="17550" y="4050"/>
                  </a:cubicBezTo>
                  <a:cubicBezTo>
                    <a:pt x="19069" y="4050"/>
                    <a:pt x="20250" y="5400"/>
                    <a:pt x="20250" y="7088"/>
                  </a:cubicBezTo>
                  <a:cubicBezTo>
                    <a:pt x="20250" y="8775"/>
                    <a:pt x="19069" y="10125"/>
                    <a:pt x="17550" y="1012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7145" rIns="17145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 spc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  <a:sym typeface="Helvetica Light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7895470" y="2554350"/>
            <a:ext cx="613119" cy="716869"/>
            <a:chOff x="9259641" y="2481016"/>
            <a:chExt cx="613119" cy="716869"/>
          </a:xfrm>
        </p:grpSpPr>
        <p:sp>
          <p:nvSpPr>
            <p:cNvPr id="474" name="Shape 533"/>
            <p:cNvSpPr/>
            <p:nvPr/>
          </p:nvSpPr>
          <p:spPr>
            <a:xfrm>
              <a:off x="9259641" y="2481016"/>
              <a:ext cx="613119" cy="71686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2"/>
                  </a:moveTo>
                  <a:lnTo>
                    <a:pt x="10762" y="0"/>
                  </a:lnTo>
                  <a:lnTo>
                    <a:pt x="21600" y="5343"/>
                  </a:lnTo>
                  <a:lnTo>
                    <a:pt x="21600" y="16160"/>
                  </a:lnTo>
                  <a:lnTo>
                    <a:pt x="10640" y="21600"/>
                  </a:lnTo>
                  <a:lnTo>
                    <a:pt x="65" y="16243"/>
                  </a:lnTo>
                  <a:lnTo>
                    <a:pt x="0" y="54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75" name="Shape 1025"/>
            <p:cNvSpPr/>
            <p:nvPr/>
          </p:nvSpPr>
          <p:spPr>
            <a:xfrm>
              <a:off x="9405733" y="2679513"/>
              <a:ext cx="320934" cy="31987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850"/>
                  </a:moveTo>
                  <a:cubicBezTo>
                    <a:pt x="21600" y="16537"/>
                    <a:pt x="20419" y="17887"/>
                    <a:pt x="18900" y="18225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7550" y="21600"/>
                    <a:pt x="17550" y="21600"/>
                    <a:pt x="17550" y="21600"/>
                  </a:cubicBezTo>
                  <a:cubicBezTo>
                    <a:pt x="17550" y="18225"/>
                    <a:pt x="17550" y="18225"/>
                    <a:pt x="17550" y="18225"/>
                  </a:cubicBezTo>
                  <a:cubicBezTo>
                    <a:pt x="16031" y="17887"/>
                    <a:pt x="14850" y="16537"/>
                    <a:pt x="14850" y="14850"/>
                  </a:cubicBezTo>
                  <a:cubicBezTo>
                    <a:pt x="14850" y="12994"/>
                    <a:pt x="16369" y="11475"/>
                    <a:pt x="18225" y="11475"/>
                  </a:cubicBezTo>
                  <a:cubicBezTo>
                    <a:pt x="20081" y="11475"/>
                    <a:pt x="21600" y="12994"/>
                    <a:pt x="21600" y="14850"/>
                  </a:cubicBezTo>
                  <a:close/>
                  <a:moveTo>
                    <a:pt x="18225" y="12825"/>
                  </a:moveTo>
                  <a:cubicBezTo>
                    <a:pt x="17044" y="12825"/>
                    <a:pt x="16200" y="13838"/>
                    <a:pt x="16200" y="14850"/>
                  </a:cubicBezTo>
                  <a:cubicBezTo>
                    <a:pt x="16200" y="16031"/>
                    <a:pt x="17044" y="16875"/>
                    <a:pt x="18225" y="16875"/>
                  </a:cubicBezTo>
                  <a:cubicBezTo>
                    <a:pt x="19406" y="16875"/>
                    <a:pt x="20250" y="16031"/>
                    <a:pt x="20250" y="14850"/>
                  </a:cubicBezTo>
                  <a:cubicBezTo>
                    <a:pt x="20250" y="13838"/>
                    <a:pt x="19406" y="12825"/>
                    <a:pt x="18225" y="12825"/>
                  </a:cubicBezTo>
                  <a:close/>
                  <a:moveTo>
                    <a:pt x="17550" y="0"/>
                  </a:moveTo>
                  <a:cubicBezTo>
                    <a:pt x="18900" y="0"/>
                    <a:pt x="18900" y="0"/>
                    <a:pt x="18900" y="0"/>
                  </a:cubicBezTo>
                  <a:cubicBezTo>
                    <a:pt x="18900" y="11475"/>
                    <a:pt x="18900" y="11475"/>
                    <a:pt x="18900" y="11475"/>
                  </a:cubicBezTo>
                  <a:cubicBezTo>
                    <a:pt x="18225" y="11475"/>
                    <a:pt x="18225" y="11475"/>
                    <a:pt x="18225" y="11475"/>
                  </a:cubicBezTo>
                  <a:cubicBezTo>
                    <a:pt x="17550" y="11475"/>
                    <a:pt x="17550" y="11475"/>
                    <a:pt x="17550" y="11475"/>
                  </a:cubicBezTo>
                  <a:cubicBezTo>
                    <a:pt x="17550" y="0"/>
                    <a:pt x="17550" y="0"/>
                    <a:pt x="17550" y="0"/>
                  </a:cubicBezTo>
                  <a:close/>
                  <a:moveTo>
                    <a:pt x="11475" y="10125"/>
                  </a:moveTo>
                  <a:cubicBezTo>
                    <a:pt x="11475" y="21600"/>
                    <a:pt x="11475" y="21600"/>
                    <a:pt x="11475" y="21600"/>
                  </a:cubicBezTo>
                  <a:cubicBezTo>
                    <a:pt x="10125" y="21600"/>
                    <a:pt x="10125" y="21600"/>
                    <a:pt x="10125" y="21600"/>
                  </a:cubicBezTo>
                  <a:cubicBezTo>
                    <a:pt x="10125" y="10125"/>
                    <a:pt x="10125" y="10125"/>
                    <a:pt x="10125" y="10125"/>
                  </a:cubicBezTo>
                  <a:cubicBezTo>
                    <a:pt x="8606" y="9788"/>
                    <a:pt x="7425" y="8437"/>
                    <a:pt x="7425" y="6750"/>
                  </a:cubicBezTo>
                  <a:cubicBezTo>
                    <a:pt x="7425" y="5062"/>
                    <a:pt x="8606" y="3712"/>
                    <a:pt x="10125" y="3544"/>
                  </a:cubicBezTo>
                  <a:cubicBezTo>
                    <a:pt x="10125" y="0"/>
                    <a:pt x="10125" y="0"/>
                    <a:pt x="10125" y="0"/>
                  </a:cubicBezTo>
                  <a:cubicBezTo>
                    <a:pt x="11475" y="0"/>
                    <a:pt x="11475" y="0"/>
                    <a:pt x="11475" y="0"/>
                  </a:cubicBezTo>
                  <a:cubicBezTo>
                    <a:pt x="11475" y="3544"/>
                    <a:pt x="11475" y="3544"/>
                    <a:pt x="11475" y="3544"/>
                  </a:cubicBezTo>
                  <a:cubicBezTo>
                    <a:pt x="12994" y="3712"/>
                    <a:pt x="14175" y="5062"/>
                    <a:pt x="14175" y="6750"/>
                  </a:cubicBezTo>
                  <a:cubicBezTo>
                    <a:pt x="14175" y="8437"/>
                    <a:pt x="12994" y="9788"/>
                    <a:pt x="11475" y="10125"/>
                  </a:cubicBezTo>
                  <a:close/>
                  <a:moveTo>
                    <a:pt x="10800" y="4725"/>
                  </a:moveTo>
                  <a:cubicBezTo>
                    <a:pt x="9619" y="4725"/>
                    <a:pt x="8775" y="5737"/>
                    <a:pt x="8775" y="6750"/>
                  </a:cubicBezTo>
                  <a:cubicBezTo>
                    <a:pt x="8775" y="7931"/>
                    <a:pt x="9619" y="8775"/>
                    <a:pt x="10800" y="8775"/>
                  </a:cubicBezTo>
                  <a:cubicBezTo>
                    <a:pt x="11981" y="8775"/>
                    <a:pt x="12825" y="7931"/>
                    <a:pt x="12825" y="6750"/>
                  </a:cubicBezTo>
                  <a:cubicBezTo>
                    <a:pt x="12825" y="5737"/>
                    <a:pt x="11981" y="4725"/>
                    <a:pt x="10800" y="4725"/>
                  </a:cubicBezTo>
                  <a:close/>
                  <a:moveTo>
                    <a:pt x="4050" y="18225"/>
                  </a:moveTo>
                  <a:cubicBezTo>
                    <a:pt x="4050" y="21600"/>
                    <a:pt x="4050" y="21600"/>
                    <a:pt x="4050" y="21600"/>
                  </a:cubicBezTo>
                  <a:cubicBezTo>
                    <a:pt x="2700" y="21600"/>
                    <a:pt x="2700" y="21600"/>
                    <a:pt x="2700" y="21600"/>
                  </a:cubicBezTo>
                  <a:cubicBezTo>
                    <a:pt x="2700" y="18225"/>
                    <a:pt x="2700" y="18225"/>
                    <a:pt x="2700" y="18225"/>
                  </a:cubicBezTo>
                  <a:cubicBezTo>
                    <a:pt x="1181" y="17887"/>
                    <a:pt x="0" y="16537"/>
                    <a:pt x="0" y="14850"/>
                  </a:cubicBezTo>
                  <a:cubicBezTo>
                    <a:pt x="0" y="12994"/>
                    <a:pt x="1519" y="11475"/>
                    <a:pt x="3375" y="11475"/>
                  </a:cubicBezTo>
                  <a:cubicBezTo>
                    <a:pt x="5231" y="11475"/>
                    <a:pt x="6750" y="12994"/>
                    <a:pt x="6750" y="14850"/>
                  </a:cubicBezTo>
                  <a:cubicBezTo>
                    <a:pt x="6750" y="16537"/>
                    <a:pt x="5569" y="17887"/>
                    <a:pt x="4050" y="18225"/>
                  </a:cubicBezTo>
                  <a:close/>
                  <a:moveTo>
                    <a:pt x="3375" y="12825"/>
                  </a:moveTo>
                  <a:cubicBezTo>
                    <a:pt x="2194" y="12825"/>
                    <a:pt x="1350" y="13838"/>
                    <a:pt x="1350" y="14850"/>
                  </a:cubicBezTo>
                  <a:cubicBezTo>
                    <a:pt x="1350" y="16031"/>
                    <a:pt x="2194" y="16875"/>
                    <a:pt x="3375" y="16875"/>
                  </a:cubicBezTo>
                  <a:cubicBezTo>
                    <a:pt x="4556" y="16875"/>
                    <a:pt x="5400" y="16031"/>
                    <a:pt x="5400" y="14850"/>
                  </a:cubicBezTo>
                  <a:cubicBezTo>
                    <a:pt x="5400" y="13838"/>
                    <a:pt x="4556" y="12825"/>
                    <a:pt x="3375" y="12825"/>
                  </a:cubicBezTo>
                  <a:close/>
                  <a:moveTo>
                    <a:pt x="2700" y="0"/>
                  </a:moveTo>
                  <a:cubicBezTo>
                    <a:pt x="4050" y="0"/>
                    <a:pt x="4050" y="0"/>
                    <a:pt x="4050" y="0"/>
                  </a:cubicBezTo>
                  <a:cubicBezTo>
                    <a:pt x="4050" y="11475"/>
                    <a:pt x="4050" y="11475"/>
                    <a:pt x="4050" y="11475"/>
                  </a:cubicBezTo>
                  <a:cubicBezTo>
                    <a:pt x="3375" y="11475"/>
                    <a:pt x="3375" y="11475"/>
                    <a:pt x="3375" y="11475"/>
                  </a:cubicBezTo>
                  <a:cubicBezTo>
                    <a:pt x="2700" y="11475"/>
                    <a:pt x="2700" y="11475"/>
                    <a:pt x="2700" y="11475"/>
                  </a:cubicBezTo>
                  <a:cubicBezTo>
                    <a:pt x="2700" y="0"/>
                    <a:pt x="2700" y="0"/>
                    <a:pt x="27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7145" rIns="17145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 spc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  <a:sym typeface="Helvetica Light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4633034" y="1983777"/>
            <a:ext cx="613119" cy="716869"/>
            <a:chOff x="6066790" y="2481016"/>
            <a:chExt cx="613119" cy="716869"/>
          </a:xfrm>
        </p:grpSpPr>
        <p:sp>
          <p:nvSpPr>
            <p:cNvPr id="477" name="Shape 530"/>
            <p:cNvSpPr/>
            <p:nvPr/>
          </p:nvSpPr>
          <p:spPr>
            <a:xfrm>
              <a:off x="6066790" y="2481016"/>
              <a:ext cx="613119" cy="71686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2"/>
                  </a:moveTo>
                  <a:lnTo>
                    <a:pt x="10762" y="0"/>
                  </a:lnTo>
                  <a:lnTo>
                    <a:pt x="21600" y="5343"/>
                  </a:lnTo>
                  <a:lnTo>
                    <a:pt x="21600" y="16160"/>
                  </a:lnTo>
                  <a:lnTo>
                    <a:pt x="10640" y="21600"/>
                  </a:lnTo>
                  <a:lnTo>
                    <a:pt x="65" y="16243"/>
                  </a:lnTo>
                  <a:lnTo>
                    <a:pt x="0" y="5402"/>
                  </a:lnTo>
                  <a:close/>
                </a:path>
              </a:pathLst>
            </a:custGeom>
            <a:solidFill>
              <a:srgbClr val="FC8C8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78" name="Shape 1026"/>
            <p:cNvSpPr/>
            <p:nvPr/>
          </p:nvSpPr>
          <p:spPr>
            <a:xfrm>
              <a:off x="6213517" y="2678983"/>
              <a:ext cx="320934" cy="320934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lose/>
                  <a:moveTo>
                    <a:pt x="18562" y="5569"/>
                  </a:moveTo>
                  <a:cubicBezTo>
                    <a:pt x="15694" y="7256"/>
                    <a:pt x="15694" y="7256"/>
                    <a:pt x="15694" y="7256"/>
                  </a:cubicBezTo>
                  <a:cubicBezTo>
                    <a:pt x="15356" y="6750"/>
                    <a:pt x="14850" y="6244"/>
                    <a:pt x="14513" y="5906"/>
                  </a:cubicBezTo>
                  <a:cubicBezTo>
                    <a:pt x="16200" y="3038"/>
                    <a:pt x="16200" y="3038"/>
                    <a:pt x="16200" y="3038"/>
                  </a:cubicBezTo>
                  <a:cubicBezTo>
                    <a:pt x="17044" y="3713"/>
                    <a:pt x="17888" y="4556"/>
                    <a:pt x="18562" y="5569"/>
                  </a:cubicBezTo>
                  <a:close/>
                  <a:moveTo>
                    <a:pt x="15525" y="10800"/>
                  </a:moveTo>
                  <a:cubicBezTo>
                    <a:pt x="15525" y="13500"/>
                    <a:pt x="13331" y="15525"/>
                    <a:pt x="10800" y="15525"/>
                  </a:cubicBezTo>
                  <a:cubicBezTo>
                    <a:pt x="8269" y="15525"/>
                    <a:pt x="6075" y="13500"/>
                    <a:pt x="6075" y="10800"/>
                  </a:cubicBezTo>
                  <a:cubicBezTo>
                    <a:pt x="6075" y="8269"/>
                    <a:pt x="8269" y="6075"/>
                    <a:pt x="10800" y="6075"/>
                  </a:cubicBezTo>
                  <a:cubicBezTo>
                    <a:pt x="13331" y="6075"/>
                    <a:pt x="15525" y="8269"/>
                    <a:pt x="15525" y="10800"/>
                  </a:cubicBezTo>
                  <a:close/>
                  <a:moveTo>
                    <a:pt x="10800" y="1350"/>
                  </a:moveTo>
                  <a:cubicBezTo>
                    <a:pt x="12319" y="1350"/>
                    <a:pt x="13669" y="1688"/>
                    <a:pt x="15019" y="2363"/>
                  </a:cubicBezTo>
                  <a:cubicBezTo>
                    <a:pt x="13331" y="5231"/>
                    <a:pt x="13331" y="5231"/>
                    <a:pt x="13331" y="5231"/>
                  </a:cubicBezTo>
                  <a:cubicBezTo>
                    <a:pt x="12488" y="4894"/>
                    <a:pt x="11644" y="4725"/>
                    <a:pt x="10800" y="4725"/>
                  </a:cubicBezTo>
                  <a:cubicBezTo>
                    <a:pt x="10125" y="4725"/>
                    <a:pt x="9450" y="4894"/>
                    <a:pt x="8775" y="5063"/>
                  </a:cubicBezTo>
                  <a:cubicBezTo>
                    <a:pt x="7088" y="2194"/>
                    <a:pt x="7088" y="2194"/>
                    <a:pt x="7088" y="2194"/>
                  </a:cubicBezTo>
                  <a:cubicBezTo>
                    <a:pt x="8269" y="1688"/>
                    <a:pt x="9450" y="1350"/>
                    <a:pt x="10800" y="1350"/>
                  </a:cubicBezTo>
                  <a:close/>
                  <a:moveTo>
                    <a:pt x="5906" y="2700"/>
                  </a:moveTo>
                  <a:cubicBezTo>
                    <a:pt x="7594" y="5738"/>
                    <a:pt x="7594" y="5738"/>
                    <a:pt x="7594" y="5738"/>
                  </a:cubicBezTo>
                  <a:cubicBezTo>
                    <a:pt x="7088" y="5906"/>
                    <a:pt x="6581" y="6412"/>
                    <a:pt x="6244" y="6919"/>
                  </a:cubicBezTo>
                  <a:cubicBezTo>
                    <a:pt x="3206" y="5231"/>
                    <a:pt x="3206" y="5231"/>
                    <a:pt x="3206" y="5231"/>
                  </a:cubicBezTo>
                  <a:cubicBezTo>
                    <a:pt x="4050" y="4219"/>
                    <a:pt x="4894" y="3375"/>
                    <a:pt x="5906" y="2700"/>
                  </a:cubicBezTo>
                  <a:close/>
                  <a:moveTo>
                    <a:pt x="1350" y="10800"/>
                  </a:moveTo>
                  <a:cubicBezTo>
                    <a:pt x="1350" y="9113"/>
                    <a:pt x="1856" y="7594"/>
                    <a:pt x="2531" y="6244"/>
                  </a:cubicBezTo>
                  <a:cubicBezTo>
                    <a:pt x="5400" y="7931"/>
                    <a:pt x="5400" y="7931"/>
                    <a:pt x="5400" y="7931"/>
                  </a:cubicBezTo>
                  <a:cubicBezTo>
                    <a:pt x="5062" y="8775"/>
                    <a:pt x="4725" y="9788"/>
                    <a:pt x="4725" y="10800"/>
                  </a:cubicBezTo>
                  <a:cubicBezTo>
                    <a:pt x="4725" y="11644"/>
                    <a:pt x="4894" y="12488"/>
                    <a:pt x="5231" y="13162"/>
                  </a:cubicBezTo>
                  <a:cubicBezTo>
                    <a:pt x="2363" y="14850"/>
                    <a:pt x="2363" y="14850"/>
                    <a:pt x="2363" y="14850"/>
                  </a:cubicBezTo>
                  <a:cubicBezTo>
                    <a:pt x="1688" y="13669"/>
                    <a:pt x="1350" y="12319"/>
                    <a:pt x="1350" y="10800"/>
                  </a:cubicBezTo>
                  <a:close/>
                  <a:moveTo>
                    <a:pt x="3038" y="16031"/>
                  </a:moveTo>
                  <a:cubicBezTo>
                    <a:pt x="5906" y="14344"/>
                    <a:pt x="5906" y="14344"/>
                    <a:pt x="5906" y="14344"/>
                  </a:cubicBezTo>
                  <a:cubicBezTo>
                    <a:pt x="6244" y="14850"/>
                    <a:pt x="6750" y="15356"/>
                    <a:pt x="7256" y="15694"/>
                  </a:cubicBezTo>
                  <a:cubicBezTo>
                    <a:pt x="5569" y="18731"/>
                    <a:pt x="5569" y="18731"/>
                    <a:pt x="5569" y="18731"/>
                  </a:cubicBezTo>
                  <a:cubicBezTo>
                    <a:pt x="4556" y="18056"/>
                    <a:pt x="3713" y="17044"/>
                    <a:pt x="3038" y="16031"/>
                  </a:cubicBezTo>
                  <a:close/>
                  <a:moveTo>
                    <a:pt x="10800" y="20250"/>
                  </a:moveTo>
                  <a:cubicBezTo>
                    <a:pt x="9281" y="20250"/>
                    <a:pt x="7931" y="19913"/>
                    <a:pt x="6750" y="19406"/>
                  </a:cubicBezTo>
                  <a:cubicBezTo>
                    <a:pt x="8438" y="16369"/>
                    <a:pt x="8438" y="16369"/>
                    <a:pt x="8438" y="16369"/>
                  </a:cubicBezTo>
                  <a:cubicBezTo>
                    <a:pt x="9113" y="16706"/>
                    <a:pt x="9956" y="16875"/>
                    <a:pt x="10800" y="16875"/>
                  </a:cubicBezTo>
                  <a:cubicBezTo>
                    <a:pt x="11813" y="16875"/>
                    <a:pt x="12825" y="16706"/>
                    <a:pt x="13669" y="16200"/>
                  </a:cubicBezTo>
                  <a:cubicBezTo>
                    <a:pt x="15356" y="19069"/>
                    <a:pt x="15356" y="19069"/>
                    <a:pt x="15356" y="19069"/>
                  </a:cubicBezTo>
                  <a:cubicBezTo>
                    <a:pt x="14006" y="19913"/>
                    <a:pt x="12488" y="20250"/>
                    <a:pt x="10800" y="20250"/>
                  </a:cubicBezTo>
                  <a:close/>
                  <a:moveTo>
                    <a:pt x="16538" y="18394"/>
                  </a:moveTo>
                  <a:cubicBezTo>
                    <a:pt x="14681" y="15356"/>
                    <a:pt x="14681" y="15356"/>
                    <a:pt x="14681" y="15356"/>
                  </a:cubicBezTo>
                  <a:cubicBezTo>
                    <a:pt x="15188" y="15019"/>
                    <a:pt x="15694" y="14513"/>
                    <a:pt x="16031" y="14006"/>
                  </a:cubicBezTo>
                  <a:cubicBezTo>
                    <a:pt x="18900" y="15694"/>
                    <a:pt x="18900" y="15694"/>
                    <a:pt x="18900" y="15694"/>
                  </a:cubicBezTo>
                  <a:cubicBezTo>
                    <a:pt x="18225" y="16706"/>
                    <a:pt x="17381" y="17719"/>
                    <a:pt x="16538" y="18394"/>
                  </a:cubicBezTo>
                  <a:close/>
                  <a:moveTo>
                    <a:pt x="16538" y="12825"/>
                  </a:moveTo>
                  <a:cubicBezTo>
                    <a:pt x="16706" y="12150"/>
                    <a:pt x="16875" y="11475"/>
                    <a:pt x="16875" y="10800"/>
                  </a:cubicBezTo>
                  <a:cubicBezTo>
                    <a:pt x="16875" y="9956"/>
                    <a:pt x="16706" y="9113"/>
                    <a:pt x="16369" y="8438"/>
                  </a:cubicBezTo>
                  <a:cubicBezTo>
                    <a:pt x="19238" y="6581"/>
                    <a:pt x="19238" y="6581"/>
                    <a:pt x="19238" y="6581"/>
                  </a:cubicBezTo>
                  <a:cubicBezTo>
                    <a:pt x="19913" y="7931"/>
                    <a:pt x="20250" y="9281"/>
                    <a:pt x="20250" y="10800"/>
                  </a:cubicBezTo>
                  <a:cubicBezTo>
                    <a:pt x="20250" y="12150"/>
                    <a:pt x="19913" y="13331"/>
                    <a:pt x="19575" y="14513"/>
                  </a:cubicBezTo>
                  <a:cubicBezTo>
                    <a:pt x="16538" y="12825"/>
                    <a:pt x="16538" y="12825"/>
                    <a:pt x="16538" y="1282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7145" rIns="17145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3200" spc="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cs typeface="+mn-lt"/>
                <a:sym typeface="Helvetica Light"/>
              </a:endParaRPr>
            </a:p>
          </p:txBody>
        </p:sp>
      </p:grpSp>
      <p:sp>
        <p:nvSpPr>
          <p:cNvPr id="479" name="添加标题"/>
          <p:cNvSpPr txBox="1"/>
          <p:nvPr/>
        </p:nvSpPr>
        <p:spPr>
          <a:xfrm>
            <a:off x="5266849" y="1985373"/>
            <a:ext cx="2337807" cy="122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480" name="添加标题"/>
          <p:cNvSpPr txBox="1"/>
          <p:nvPr/>
        </p:nvSpPr>
        <p:spPr>
          <a:xfrm>
            <a:off x="8552092" y="2596560"/>
            <a:ext cx="2337807" cy="122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481" name="添加标题"/>
          <p:cNvSpPr txBox="1"/>
          <p:nvPr/>
        </p:nvSpPr>
        <p:spPr>
          <a:xfrm>
            <a:off x="5266848" y="3872514"/>
            <a:ext cx="2337807" cy="122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482" name="添加标题"/>
          <p:cNvSpPr txBox="1"/>
          <p:nvPr/>
        </p:nvSpPr>
        <p:spPr>
          <a:xfrm>
            <a:off x="8552092" y="4454262"/>
            <a:ext cx="2337807" cy="122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pic>
        <p:nvPicPr>
          <p:cNvPr id="483" name="图片 482">
            <a:extLst>
              <a:ext uri="{FF2B5EF4-FFF2-40B4-BE49-F238E27FC236}">
                <a16:creationId xmlns:a16="http://schemas.microsoft.com/office/drawing/2014/main" id="{A1CC783C-C0DB-4B44-8EE1-F6B9B73B9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96" y="1624761"/>
            <a:ext cx="4309647" cy="430964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479" grpId="0"/>
      <p:bldP spid="480" grpId="0"/>
      <p:bldP spid="481" grpId="0"/>
      <p:bldP spid="4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9289" y="730250"/>
            <a:ext cx="5397500" cy="5397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3593" y="2643638"/>
            <a:ext cx="3419526" cy="119888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02 </a:t>
            </a:r>
            <a:r>
              <a:rPr lang="zh-CN" altLang="en-US" sz="3600" b="1">
                <a:solidFill>
                  <a:prstClr val="black"/>
                </a:solidFill>
                <a:latin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>
            <a:off x="1132202" y="2620441"/>
            <a:ext cx="707997" cy="563002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4978" y="3326160"/>
            <a:ext cx="4514311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/>
              <a:t>As the flowers bloom Men's feelings are changeable. Xie, as this phenomenon, want to become a kind of inevitable season.</a:t>
            </a:r>
            <a:endParaRPr lang="zh-CN" altLang="en-US" sz="3600"/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文框 3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72"/>
            </a:avLst>
          </a:prstGeom>
          <a:gradFill flip="none" rotWithShape="1">
            <a:gsLst>
              <a:gs pos="20000">
                <a:srgbClr val="786DCE"/>
              </a:gs>
              <a:gs pos="100000">
                <a:srgbClr val="FF8D8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510" y="429820"/>
            <a:ext cx="2500307" cy="4603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cs typeface="+mn-lt"/>
                <a:sym typeface="+mn-lt"/>
              </a:rPr>
              <a:t>02 </a:t>
            </a:r>
            <a:r>
              <a:rPr lang="zh-CN" altLang="en-US" sz="2400" b="1">
                <a:solidFill>
                  <a:prstClr val="black"/>
                </a:solidFill>
                <a:cs typeface="+mn-lt"/>
                <a:sym typeface="+mn-lt"/>
              </a:rPr>
              <a:t>工作完成情况</a:t>
            </a:r>
          </a:p>
        </p:txBody>
      </p:sp>
      <p:sp>
        <p:nvSpPr>
          <p:cNvPr id="6" name="任意多边形 6"/>
          <p:cNvSpPr>
            <a:spLocks noChangeAspect="1"/>
          </p:cNvSpPr>
          <p:nvPr/>
        </p:nvSpPr>
        <p:spPr>
          <a:xfrm>
            <a:off x="436877" y="442913"/>
            <a:ext cx="547633" cy="435480"/>
          </a:xfrm>
          <a:custGeom>
            <a:gdLst>
              <a:gd name="connsiteX0" fmla="*/ 1269152 w 5503378"/>
              <a:gd name="connsiteY0" fmla="*/ 398964 h 4376313"/>
              <a:gd name="connsiteX1" fmla="*/ 1115543 w 5503378"/>
              <a:gd name="connsiteY1" fmla="*/ 408642 h 4376313"/>
              <a:gd name="connsiteX2" fmla="*/ 443777 w 5503378"/>
              <a:gd name="connsiteY2" fmla="*/ 601558 h 4376313"/>
              <a:gd name="connsiteX3" fmla="*/ 295433 w 5503378"/>
              <a:gd name="connsiteY3" fmla="*/ 680204 h 4376313"/>
              <a:gd name="connsiteX4" fmla="*/ 295433 w 5503378"/>
              <a:gd name="connsiteY4" fmla="*/ 3901750 h 4376313"/>
              <a:gd name="connsiteX5" fmla="*/ 334198 w 5503378"/>
              <a:gd name="connsiteY5" fmla="*/ 3883118 h 4376313"/>
              <a:gd name="connsiteX6" fmla="*/ 1240374 w 5503378"/>
              <a:gd name="connsiteY6" fmla="*/ 3664387 h 4376313"/>
              <a:gd name="connsiteX7" fmla="*/ 1269152 w 5503378"/>
              <a:gd name="connsiteY7" fmla="*/ 3663489 h 4376313"/>
              <a:gd name="connsiteX8" fmla="*/ 1557152 w 5503378"/>
              <a:gd name="connsiteY8" fmla="*/ 398013 h 4376313"/>
              <a:gd name="connsiteX9" fmla="*/ 1557152 w 5503378"/>
              <a:gd name="connsiteY9" fmla="*/ 3662744 h 4376313"/>
              <a:gd name="connsiteX10" fmla="*/ 1590667 w 5503378"/>
              <a:gd name="connsiteY10" fmla="*/ 3663823 h 4376313"/>
              <a:gd name="connsiteX11" fmla="*/ 2540219 w 5503378"/>
              <a:gd name="connsiteY11" fmla="*/ 3898466 h 4376313"/>
              <a:gd name="connsiteX12" fmla="*/ 2594382 w 5503378"/>
              <a:gd name="connsiteY12" fmla="*/ 3925168 h 4376313"/>
              <a:gd name="connsiteX13" fmla="*/ 2594382 w 5503378"/>
              <a:gd name="connsiteY13" fmla="*/ 707255 h 4376313"/>
              <a:gd name="connsiteX14" fmla="*/ 2406911 w 5503378"/>
              <a:gd name="connsiteY14" fmla="*/ 606565 h 4376313"/>
              <a:gd name="connsiteX15" fmla="*/ 1736398 w 5503378"/>
              <a:gd name="connsiteY15" fmla="*/ 410225 h 4376313"/>
              <a:gd name="connsiteX16" fmla="*/ 4262441 w 5503378"/>
              <a:gd name="connsiteY16" fmla="*/ 397459 h 4376313"/>
              <a:gd name="connsiteX17" fmla="*/ 4262441 w 5503378"/>
              <a:gd name="connsiteY17" fmla="*/ 3666541 h 4376313"/>
              <a:gd name="connsiteX18" fmla="*/ 4347032 w 5503378"/>
              <a:gd name="connsiteY18" fmla="*/ 3672315 h 4376313"/>
              <a:gd name="connsiteX19" fmla="*/ 5191768 w 5503378"/>
              <a:gd name="connsiteY19" fmla="*/ 3898466 h 4376313"/>
              <a:gd name="connsiteX20" fmla="*/ 5209717 w 5503378"/>
              <a:gd name="connsiteY20" fmla="*/ 3907366 h 4376313"/>
              <a:gd name="connsiteX21" fmla="*/ 5209717 w 5503378"/>
              <a:gd name="connsiteY21" fmla="*/ 686508 h 4376313"/>
              <a:gd name="connsiteX22" fmla="*/ 5128663 w 5503378"/>
              <a:gd name="connsiteY22" fmla="*/ 641090 h 4376313"/>
              <a:gd name="connsiteX23" fmla="*/ 4291291 w 5503378"/>
              <a:gd name="connsiteY23" fmla="*/ 399245 h 4376313"/>
              <a:gd name="connsiteX24" fmla="*/ 4145671 w 5503378"/>
              <a:gd name="connsiteY24" fmla="*/ 390227 h 4376313"/>
              <a:gd name="connsiteX25" fmla="*/ 2887575 w 5503378"/>
              <a:gd name="connsiteY25" fmla="*/ 711699 h 4376313"/>
              <a:gd name="connsiteX26" fmla="*/ 2882382 w 5503378"/>
              <a:gd name="connsiteY26" fmla="*/ 704854 h 4376313"/>
              <a:gd name="connsiteX27" fmla="*/ 2882382 w 5503378"/>
              <a:gd name="connsiteY27" fmla="*/ 3932615 h 4376313"/>
              <a:gd name="connsiteX28" fmla="*/ 2974975 w 5503378"/>
              <a:gd name="connsiteY28" fmla="*/ 3887852 h 4376313"/>
              <a:gd name="connsiteX29" fmla="*/ 3822020 w 5503378"/>
              <a:gd name="connsiteY29" fmla="*/ 3669830 h 4376313"/>
              <a:gd name="connsiteX30" fmla="*/ 3974441 w 5503378"/>
              <a:gd name="connsiteY30" fmla="*/ 3660877 h 4376313"/>
              <a:gd name="connsiteX31" fmla="*/ 3974441 w 5503378"/>
              <a:gd name="connsiteY31" fmla="*/ 395785 h 4376313"/>
              <a:gd name="connsiteX32" fmla="*/ 4235416 w 5503378"/>
              <a:gd name="connsiteY32" fmla="*/ 395785 h 4376313"/>
              <a:gd name="connsiteX33" fmla="*/ 1426036 w 5503378"/>
              <a:gd name="connsiteY33" fmla="*/ 389080 h 4376313"/>
              <a:gd name="connsiteX34" fmla="*/ 1319604 w 5503378"/>
              <a:gd name="connsiteY34" fmla="*/ 395786 h 4376313"/>
              <a:gd name="connsiteX35" fmla="*/ 1524456 w 5503378"/>
              <a:gd name="connsiteY35" fmla="*/ 395786 h 4376313"/>
              <a:gd name="connsiteX36" fmla="*/ 1427200 w 5503378"/>
              <a:gd name="connsiteY36" fmla="*/ 9 h 4376313"/>
              <a:gd name="connsiteX37" fmla="*/ 2688168 w 5503378"/>
              <a:gd name="connsiteY37" fmla="*/ 312853 h 4376313"/>
              <a:gd name="connsiteX38" fmla="*/ 2745869 w 5503378"/>
              <a:gd name="connsiteY38" fmla="*/ 346413 h 4376313"/>
              <a:gd name="connsiteX39" fmla="*/ 2815813 w 5503378"/>
              <a:gd name="connsiteY39" fmla="*/ 306248 h 4376313"/>
              <a:gd name="connsiteX40" fmla="*/ 5350123 w 5503378"/>
              <a:gd name="connsiteY40" fmla="*/ 318433 h 4376313"/>
              <a:gd name="connsiteX41" fmla="*/ 5482419 w 5503378"/>
              <a:gd name="connsiteY41" fmla="*/ 395785 h 4376313"/>
              <a:gd name="connsiteX42" fmla="*/ 5497717 w 5503378"/>
              <a:gd name="connsiteY42" fmla="*/ 395785 h 4376313"/>
              <a:gd name="connsiteX43" fmla="*/ 5497717 w 5503378"/>
              <a:gd name="connsiteY43" fmla="*/ 404730 h 4376313"/>
              <a:gd name="connsiteX44" fmla="*/ 5503378 w 5503378"/>
              <a:gd name="connsiteY44" fmla="*/ 408040 h 4376313"/>
              <a:gd name="connsiteX45" fmla="*/ 5497717 w 5503378"/>
              <a:gd name="connsiteY45" fmla="*/ 415411 h 4376313"/>
              <a:gd name="connsiteX46" fmla="*/ 5497717 w 5503378"/>
              <a:gd name="connsiteY46" fmla="*/ 4063279 h 4376313"/>
              <a:gd name="connsiteX47" fmla="*/ 5503378 w 5503378"/>
              <a:gd name="connsiteY47" fmla="*/ 4066589 h 4376313"/>
              <a:gd name="connsiteX48" fmla="*/ 5497717 w 5503378"/>
              <a:gd name="connsiteY48" fmla="*/ 4073960 h 4376313"/>
              <a:gd name="connsiteX49" fmla="*/ 5497717 w 5503378"/>
              <a:gd name="connsiteY49" fmla="*/ 4353635 h 4376313"/>
              <a:gd name="connsiteX50" fmla="*/ 5282917 w 5503378"/>
              <a:gd name="connsiteY50" fmla="*/ 4353635 h 4376313"/>
              <a:gd name="connsiteX51" fmla="*/ 5265499 w 5503378"/>
              <a:gd name="connsiteY51" fmla="*/ 4376313 h 4376313"/>
              <a:gd name="connsiteX52" fmla="*/ 5225027 w 5503378"/>
              <a:gd name="connsiteY52" fmla="*/ 4353635 h 4376313"/>
              <a:gd name="connsiteX53" fmla="*/ 5209717 w 5503378"/>
              <a:gd name="connsiteY53" fmla="*/ 4353635 h 4376313"/>
              <a:gd name="connsiteX54" fmla="*/ 5209717 w 5503378"/>
              <a:gd name="connsiteY54" fmla="*/ 4345057 h 4376313"/>
              <a:gd name="connsiteX55" fmla="*/ 5128663 w 5503378"/>
              <a:gd name="connsiteY55" fmla="*/ 4299639 h 4376313"/>
              <a:gd name="connsiteX56" fmla="*/ 2887575 w 5503378"/>
              <a:gd name="connsiteY56" fmla="*/ 4370248 h 4376313"/>
              <a:gd name="connsiteX57" fmla="*/ 2874972 w 5503378"/>
              <a:gd name="connsiteY57" fmla="*/ 4353635 h 4376313"/>
              <a:gd name="connsiteX58" fmla="*/ 2631368 w 5503378"/>
              <a:gd name="connsiteY58" fmla="*/ 4353635 h 4376313"/>
              <a:gd name="connsiteX59" fmla="*/ 2613950 w 5503378"/>
              <a:gd name="connsiteY59" fmla="*/ 4376313 h 4376313"/>
              <a:gd name="connsiteX60" fmla="*/ 373354 w 5503378"/>
              <a:gd name="connsiteY60" fmla="*/ 4294273 h 4376313"/>
              <a:gd name="connsiteX61" fmla="*/ 295433 w 5503378"/>
              <a:gd name="connsiteY61" fmla="*/ 4337382 h 4376313"/>
              <a:gd name="connsiteX62" fmla="*/ 295433 w 5503378"/>
              <a:gd name="connsiteY62" fmla="*/ 4353635 h 4376313"/>
              <a:gd name="connsiteX63" fmla="*/ 266055 w 5503378"/>
              <a:gd name="connsiteY63" fmla="*/ 4353635 h 4376313"/>
              <a:gd name="connsiteX64" fmla="*/ 236026 w 5503378"/>
              <a:gd name="connsiteY64" fmla="*/ 4370248 h 4376313"/>
              <a:gd name="connsiteX65" fmla="*/ 223423 w 5503378"/>
              <a:gd name="connsiteY65" fmla="*/ 4353635 h 4376313"/>
              <a:gd name="connsiteX66" fmla="*/ 7433 w 5503378"/>
              <a:gd name="connsiteY66" fmla="*/ 4353635 h 4376313"/>
              <a:gd name="connsiteX67" fmla="*/ 7433 w 5503378"/>
              <a:gd name="connsiteY67" fmla="*/ 4068923 h 4376313"/>
              <a:gd name="connsiteX68" fmla="*/ 0 w 5503378"/>
              <a:gd name="connsiteY68" fmla="*/ 4059125 h 4376313"/>
              <a:gd name="connsiteX69" fmla="*/ 7433 w 5503378"/>
              <a:gd name="connsiteY69" fmla="*/ 4054857 h 4376313"/>
              <a:gd name="connsiteX70" fmla="*/ 7433 w 5503378"/>
              <a:gd name="connsiteY70" fmla="*/ 410374 h 4376313"/>
              <a:gd name="connsiteX71" fmla="*/ 1 w 5503378"/>
              <a:gd name="connsiteY71" fmla="*/ 400577 h 4376313"/>
              <a:gd name="connsiteX72" fmla="*/ 7433 w 5503378"/>
              <a:gd name="connsiteY72" fmla="*/ 396308 h 4376313"/>
              <a:gd name="connsiteX73" fmla="*/ 7433 w 5503378"/>
              <a:gd name="connsiteY73" fmla="*/ 395785 h 4376313"/>
              <a:gd name="connsiteX74" fmla="*/ 8344 w 5503378"/>
              <a:gd name="connsiteY74" fmla="*/ 395785 h 4376313"/>
              <a:gd name="connsiteX75" fmla="*/ 164264 w 5503378"/>
              <a:gd name="connsiteY75" fmla="*/ 306248 h 4376313"/>
              <a:gd name="connsiteX76" fmla="*/ 1427200 w 5503378"/>
              <a:gd name="connsiteY76" fmla="*/ 9 h 437631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503378" h="4376313">
                <a:moveTo>
                  <a:pt x="1269152" y="398964"/>
                </a:moveTo>
                <a:lnTo>
                  <a:pt x="1115543" y="408642"/>
                </a:lnTo>
                <a:cubicBezTo>
                  <a:pt x="883943" y="438581"/>
                  <a:pt x="656683" y="502878"/>
                  <a:pt x="443777" y="601558"/>
                </a:cubicBezTo>
                <a:lnTo>
                  <a:pt x="295433" y="680204"/>
                </a:lnTo>
                <a:lnTo>
                  <a:pt x="295433" y="3901750"/>
                </a:lnTo>
                <a:lnTo>
                  <a:pt x="334198" y="3883118"/>
                </a:lnTo>
                <a:cubicBezTo>
                  <a:pt x="621693" y="3757526"/>
                  <a:pt x="929418" y="3684630"/>
                  <a:pt x="1240374" y="3664387"/>
                </a:cubicBezTo>
                <a:lnTo>
                  <a:pt x="1269152" y="3663489"/>
                </a:lnTo>
                <a:close/>
                <a:moveTo>
                  <a:pt x="1557152" y="398013"/>
                </a:moveTo>
                <a:lnTo>
                  <a:pt x="1557152" y="3662744"/>
                </a:lnTo>
                <a:lnTo>
                  <a:pt x="1590667" y="3663823"/>
                </a:lnTo>
                <a:cubicBezTo>
                  <a:pt x="1917207" y="3684024"/>
                  <a:pt x="2240283" y="3762256"/>
                  <a:pt x="2540219" y="3898466"/>
                </a:cubicBezTo>
                <a:lnTo>
                  <a:pt x="2594382" y="3925168"/>
                </a:lnTo>
                <a:lnTo>
                  <a:pt x="2594382" y="707255"/>
                </a:lnTo>
                <a:lnTo>
                  <a:pt x="2406911" y="606565"/>
                </a:lnTo>
                <a:cubicBezTo>
                  <a:pt x="2194644" y="506800"/>
                  <a:pt x="1967801" y="441346"/>
                  <a:pt x="1736398" y="410225"/>
                </a:cubicBezTo>
                <a:close/>
                <a:moveTo>
                  <a:pt x="4262441" y="397459"/>
                </a:moveTo>
                <a:lnTo>
                  <a:pt x="4262441" y="3666541"/>
                </a:lnTo>
                <a:lnTo>
                  <a:pt x="4347032" y="3672315"/>
                </a:lnTo>
                <a:cubicBezTo>
                  <a:pt x="4637721" y="3701454"/>
                  <a:pt x="4923968" y="3776850"/>
                  <a:pt x="5191768" y="3898466"/>
                </a:cubicBezTo>
                <a:lnTo>
                  <a:pt x="5209717" y="3907366"/>
                </a:lnTo>
                <a:lnTo>
                  <a:pt x="5209717" y="686508"/>
                </a:lnTo>
                <a:lnTo>
                  <a:pt x="5128663" y="641090"/>
                </a:lnTo>
                <a:cubicBezTo>
                  <a:pt x="4867531" y="506855"/>
                  <a:pt x="4581888" y="426223"/>
                  <a:pt x="4291291" y="399245"/>
                </a:cubicBezTo>
                <a:close/>
                <a:moveTo>
                  <a:pt x="4145671" y="390227"/>
                </a:moveTo>
                <a:cubicBezTo>
                  <a:pt x="3708114" y="376589"/>
                  <a:pt x="3266746" y="483691"/>
                  <a:pt x="2887575" y="711699"/>
                </a:cubicBezTo>
                <a:lnTo>
                  <a:pt x="2882382" y="704854"/>
                </a:lnTo>
                <a:lnTo>
                  <a:pt x="2882382" y="3932615"/>
                </a:lnTo>
                <a:lnTo>
                  <a:pt x="2974975" y="3887852"/>
                </a:lnTo>
                <a:cubicBezTo>
                  <a:pt x="3244026" y="3768874"/>
                  <a:pt x="3531042" y="3696213"/>
                  <a:pt x="3822020" y="3669830"/>
                </a:cubicBezTo>
                <a:lnTo>
                  <a:pt x="3974441" y="3660877"/>
                </a:lnTo>
                <a:lnTo>
                  <a:pt x="3974441" y="395785"/>
                </a:lnTo>
                <a:lnTo>
                  <a:pt x="4235416" y="395785"/>
                </a:lnTo>
                <a:close/>
                <a:moveTo>
                  <a:pt x="1426036" y="389080"/>
                </a:moveTo>
                <a:lnTo>
                  <a:pt x="1319604" y="395786"/>
                </a:lnTo>
                <a:lnTo>
                  <a:pt x="1524456" y="395786"/>
                </a:lnTo>
                <a:close/>
                <a:moveTo>
                  <a:pt x="1427200" y="9"/>
                </a:moveTo>
                <a:cubicBezTo>
                  <a:pt x="1863397" y="1151"/>
                  <a:pt x="2299266" y="105473"/>
                  <a:pt x="2688168" y="312853"/>
                </a:cubicBezTo>
                <a:lnTo>
                  <a:pt x="2745869" y="346413"/>
                </a:lnTo>
                <a:lnTo>
                  <a:pt x="2815813" y="306248"/>
                </a:lnTo>
                <a:cubicBezTo>
                  <a:pt x="3599725" y="-106268"/>
                  <a:pt x="4570538" y="-101877"/>
                  <a:pt x="5350123" y="318433"/>
                </a:cubicBezTo>
                <a:lnTo>
                  <a:pt x="5482419" y="395785"/>
                </a:lnTo>
                <a:lnTo>
                  <a:pt x="5497717" y="395785"/>
                </a:lnTo>
                <a:lnTo>
                  <a:pt x="5497717" y="404730"/>
                </a:lnTo>
                <a:lnTo>
                  <a:pt x="5503378" y="408040"/>
                </a:lnTo>
                <a:lnTo>
                  <a:pt x="5497717" y="415411"/>
                </a:lnTo>
                <a:lnTo>
                  <a:pt x="5497717" y="4063279"/>
                </a:lnTo>
                <a:lnTo>
                  <a:pt x="5503378" y="4066589"/>
                </a:lnTo>
                <a:lnTo>
                  <a:pt x="5497717" y="4073960"/>
                </a:lnTo>
                <a:lnTo>
                  <a:pt x="5497717" y="4353635"/>
                </a:lnTo>
                <a:lnTo>
                  <a:pt x="5282917" y="4353635"/>
                </a:lnTo>
                <a:lnTo>
                  <a:pt x="5265499" y="4376313"/>
                </a:lnTo>
                <a:lnTo>
                  <a:pt x="5225027" y="4353635"/>
                </a:lnTo>
                <a:lnTo>
                  <a:pt x="5209717" y="4353635"/>
                </a:lnTo>
                <a:lnTo>
                  <a:pt x="5209717" y="4345057"/>
                </a:lnTo>
                <a:lnTo>
                  <a:pt x="5128663" y="4299639"/>
                </a:lnTo>
                <a:cubicBezTo>
                  <a:pt x="4432311" y="3941678"/>
                  <a:pt x="3561657" y="3964900"/>
                  <a:pt x="2887575" y="4370248"/>
                </a:cubicBezTo>
                <a:lnTo>
                  <a:pt x="2874972" y="4353635"/>
                </a:lnTo>
                <a:lnTo>
                  <a:pt x="2631368" y="4353635"/>
                </a:lnTo>
                <a:lnTo>
                  <a:pt x="2613950" y="4376313"/>
                </a:lnTo>
                <a:cubicBezTo>
                  <a:pt x="1942487" y="3967532"/>
                  <a:pt x="1071997" y="3939871"/>
                  <a:pt x="373354" y="4294273"/>
                </a:cubicBezTo>
                <a:lnTo>
                  <a:pt x="295433" y="4337382"/>
                </a:lnTo>
                <a:lnTo>
                  <a:pt x="295433" y="4353635"/>
                </a:lnTo>
                <a:lnTo>
                  <a:pt x="266055" y="4353635"/>
                </a:lnTo>
                <a:lnTo>
                  <a:pt x="236026" y="4370248"/>
                </a:lnTo>
                <a:lnTo>
                  <a:pt x="223423" y="4353635"/>
                </a:lnTo>
                <a:lnTo>
                  <a:pt x="7433" y="4353635"/>
                </a:lnTo>
                <a:lnTo>
                  <a:pt x="7433" y="4068923"/>
                </a:lnTo>
                <a:lnTo>
                  <a:pt x="0" y="4059125"/>
                </a:lnTo>
                <a:lnTo>
                  <a:pt x="7433" y="4054857"/>
                </a:lnTo>
                <a:lnTo>
                  <a:pt x="7433" y="410374"/>
                </a:lnTo>
                <a:lnTo>
                  <a:pt x="1" y="400577"/>
                </a:lnTo>
                <a:lnTo>
                  <a:pt x="7433" y="396308"/>
                </a:lnTo>
                <a:lnTo>
                  <a:pt x="7433" y="395785"/>
                </a:lnTo>
                <a:lnTo>
                  <a:pt x="8344" y="395785"/>
                </a:lnTo>
                <a:lnTo>
                  <a:pt x="164264" y="306248"/>
                </a:lnTo>
                <a:cubicBezTo>
                  <a:pt x="554478" y="100906"/>
                  <a:pt x="991003" y="-1132"/>
                  <a:pt x="1427200" y="9"/>
                </a:cubicBezTo>
                <a:close/>
              </a:path>
            </a:pathLst>
          </a:custGeom>
          <a:solidFill>
            <a:srgbClr val="FF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cs typeface="+mn-lt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309" y="4898429"/>
            <a:ext cx="1832378" cy="163555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127760" y="2461895"/>
            <a:ext cx="3172460" cy="1219222"/>
            <a:chOff x="7523107" y="3331677"/>
            <a:chExt cx="2739503" cy="1052694"/>
          </a:xfrm>
        </p:grpSpPr>
        <p:sp>
          <p:nvSpPr>
            <p:cNvPr id="20" name="矩形 19"/>
            <p:cNvSpPr/>
            <p:nvPr/>
          </p:nvSpPr>
          <p:spPr>
            <a:xfrm>
              <a:off x="7523108" y="3331677"/>
              <a:ext cx="2241974" cy="3333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+mn-lt"/>
                  <a:cs typeface="+mn-cs"/>
                </a:rPr>
                <a:t>标题添加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23107" y="3641467"/>
              <a:ext cx="2739503" cy="7429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35620" y="2461895"/>
            <a:ext cx="3172460" cy="1219222"/>
            <a:chOff x="7523107" y="3331677"/>
            <a:chExt cx="2739503" cy="1052694"/>
          </a:xfrm>
        </p:grpSpPr>
        <p:sp>
          <p:nvSpPr>
            <p:cNvPr id="26" name="矩形 25"/>
            <p:cNvSpPr/>
            <p:nvPr/>
          </p:nvSpPr>
          <p:spPr>
            <a:xfrm>
              <a:off x="8020636" y="3331677"/>
              <a:ext cx="2241974" cy="3333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+mn-lt"/>
                  <a:cs typeface="+mn-cs"/>
                </a:rPr>
                <a:t>标题添加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23107" y="3641467"/>
              <a:ext cx="2739503" cy="74290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29890" y="4712335"/>
            <a:ext cx="6961505" cy="939821"/>
            <a:chOff x="5887388" y="3331677"/>
            <a:chExt cx="6010942" cy="811456"/>
          </a:xfrm>
        </p:grpSpPr>
        <p:sp>
          <p:nvSpPr>
            <p:cNvPr id="48" name="矩形 47"/>
            <p:cNvSpPr/>
            <p:nvPr/>
          </p:nvSpPr>
          <p:spPr>
            <a:xfrm>
              <a:off x="7771871" y="3331677"/>
              <a:ext cx="2241974" cy="3333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ea typeface="+mn-lt"/>
                  <a:cs typeface="+mn-cs"/>
                </a:rPr>
                <a:t>标题添加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887388" y="3641467"/>
              <a:ext cx="6010942" cy="5016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请在此处添加具体内容，文字尽量言简意赅，简单说明即可，不必过于繁琐，注意版面美观度</a:t>
              </a:r>
              <a:r>
                <a:rPr lang="zh-CN" altLang="en-US" sz="8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  <a:t>。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ea typeface="+mn-lt"/>
                <a:cs typeface="+mn-cs"/>
              </a:endParaRPr>
            </a:p>
          </p:txBody>
        </p:sp>
      </p:grpSp>
      <p:grpSp>
        <p:nvGrpSpPr>
          <p:cNvPr id="1204" name="组合 1203"/>
          <p:cNvGrpSpPr/>
          <p:nvPr/>
        </p:nvGrpSpPr>
        <p:grpSpPr>
          <a:xfrm>
            <a:off x="4478020" y="1089025"/>
            <a:ext cx="3173730" cy="3606800"/>
            <a:chOff x="5607051" y="-5110163"/>
            <a:chExt cx="4887913" cy="5554663"/>
          </a:xfrm>
        </p:grpSpPr>
        <p:sp>
          <p:nvSpPr>
            <p:cNvPr id="216" name="Freeform 7"/>
            <p:cNvSpPr/>
            <p:nvPr/>
          </p:nvSpPr>
          <p:spPr bwMode="auto">
            <a:xfrm>
              <a:off x="5710238" y="-2505076"/>
              <a:ext cx="4721225" cy="2820988"/>
            </a:xfrm>
            <a:custGeom>
              <a:gdLst>
                <a:gd name="T0" fmla="*/ 1696 w 2759"/>
                <a:gd name="T1" fmla="*/ 1647 h 1647"/>
                <a:gd name="T2" fmla="*/ 86 w 2759"/>
                <a:gd name="T3" fmla="*/ 700 h 1647"/>
                <a:gd name="T4" fmla="*/ 85 w 2759"/>
                <a:gd name="T5" fmla="*/ 539 h 1647"/>
                <a:gd name="T6" fmla="*/ 996 w 2759"/>
                <a:gd name="T7" fmla="*/ 0 h 1647"/>
                <a:gd name="T8" fmla="*/ 2759 w 2759"/>
                <a:gd name="T9" fmla="*/ 1017 h 1647"/>
                <a:gd name="T10" fmla="*/ 1696 w 2759"/>
                <a:gd name="T11" fmla="*/ 1647 h 16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9" h="1647">
                  <a:moveTo>
                    <a:pt x="1696" y="1647"/>
                  </a:moveTo>
                  <a:cubicBezTo>
                    <a:pt x="86" y="700"/>
                    <a:pt x="86" y="700"/>
                    <a:pt x="86" y="700"/>
                  </a:cubicBezTo>
                  <a:cubicBezTo>
                    <a:pt x="0" y="650"/>
                    <a:pt x="0" y="590"/>
                    <a:pt x="85" y="539"/>
                  </a:cubicBezTo>
                  <a:cubicBezTo>
                    <a:pt x="996" y="0"/>
                    <a:pt x="996" y="0"/>
                    <a:pt x="996" y="0"/>
                  </a:cubicBezTo>
                  <a:cubicBezTo>
                    <a:pt x="2759" y="1017"/>
                    <a:pt x="2759" y="1017"/>
                    <a:pt x="2759" y="1017"/>
                  </a:cubicBezTo>
                  <a:cubicBezTo>
                    <a:pt x="1696" y="1647"/>
                    <a:pt x="1696" y="1647"/>
                    <a:pt x="1696" y="1647"/>
                  </a:cubicBezTo>
                </a:path>
              </a:pathLst>
            </a:custGeom>
            <a:solidFill>
              <a:schemeClr val="tx1">
                <a:lumMod val="75000"/>
                <a:lumOff val="25000"/>
                <a:alpha val="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17" name="Freeform 8"/>
            <p:cNvSpPr/>
            <p:nvPr/>
          </p:nvSpPr>
          <p:spPr bwMode="auto">
            <a:xfrm>
              <a:off x="10186988" y="-2124076"/>
              <a:ext cx="303213" cy="1443038"/>
            </a:xfrm>
            <a:custGeom>
              <a:gdLst>
                <a:gd name="T0" fmla="*/ 148 w 177"/>
                <a:gd name="T1" fmla="*/ 840 h 842"/>
                <a:gd name="T2" fmla="*/ 153 w 177"/>
                <a:gd name="T3" fmla="*/ 839 h 842"/>
                <a:gd name="T4" fmla="*/ 175 w 177"/>
                <a:gd name="T5" fmla="*/ 810 h 842"/>
                <a:gd name="T6" fmla="*/ 58 w 177"/>
                <a:gd name="T7" fmla="*/ 24 h 842"/>
                <a:gd name="T8" fmla="*/ 29 w 177"/>
                <a:gd name="T9" fmla="*/ 2 h 842"/>
                <a:gd name="T10" fmla="*/ 24 w 177"/>
                <a:gd name="T11" fmla="*/ 3 h 842"/>
                <a:gd name="T12" fmla="*/ 2 w 177"/>
                <a:gd name="T13" fmla="*/ 32 h 842"/>
                <a:gd name="T14" fmla="*/ 119 w 177"/>
                <a:gd name="T15" fmla="*/ 818 h 842"/>
                <a:gd name="T16" fmla="*/ 148 w 177"/>
                <a:gd name="T17" fmla="*/ 840 h 8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842">
                  <a:moveTo>
                    <a:pt x="148" y="840"/>
                  </a:moveTo>
                  <a:cubicBezTo>
                    <a:pt x="153" y="839"/>
                    <a:pt x="153" y="839"/>
                    <a:pt x="153" y="839"/>
                  </a:cubicBezTo>
                  <a:cubicBezTo>
                    <a:pt x="167" y="837"/>
                    <a:pt x="177" y="824"/>
                    <a:pt x="175" y="81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6" y="10"/>
                    <a:pt x="43" y="0"/>
                    <a:pt x="29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0" y="5"/>
                    <a:pt x="0" y="18"/>
                    <a:pt x="2" y="32"/>
                  </a:cubicBezTo>
                  <a:cubicBezTo>
                    <a:pt x="119" y="818"/>
                    <a:pt x="119" y="818"/>
                    <a:pt x="119" y="818"/>
                  </a:cubicBezTo>
                  <a:cubicBezTo>
                    <a:pt x="121" y="832"/>
                    <a:pt x="134" y="842"/>
                    <a:pt x="148" y="840"/>
                  </a:cubicBezTo>
                  <a:close/>
                </a:path>
              </a:pathLst>
            </a:custGeom>
            <a:solidFill>
              <a:srgbClr val="9180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18" name="Freeform 9"/>
            <p:cNvSpPr/>
            <p:nvPr/>
          </p:nvSpPr>
          <p:spPr bwMode="auto">
            <a:xfrm>
              <a:off x="8529638" y="-1833563"/>
              <a:ext cx="288925" cy="2278063"/>
            </a:xfrm>
            <a:custGeom>
              <a:gdLst>
                <a:gd name="T0" fmla="*/ 27 w 168"/>
                <a:gd name="T1" fmla="*/ 1329 h 1330"/>
                <a:gd name="T2" fmla="*/ 1 w 168"/>
                <a:gd name="T3" fmla="*/ 1299 h 1330"/>
                <a:gd name="T4" fmla="*/ 111 w 168"/>
                <a:gd name="T5" fmla="*/ 27 h 1330"/>
                <a:gd name="T6" fmla="*/ 141 w 168"/>
                <a:gd name="T7" fmla="*/ 1 h 1330"/>
                <a:gd name="T8" fmla="*/ 167 w 168"/>
                <a:gd name="T9" fmla="*/ 31 h 1330"/>
                <a:gd name="T10" fmla="*/ 57 w 168"/>
                <a:gd name="T11" fmla="*/ 1303 h 1330"/>
                <a:gd name="T12" fmla="*/ 27 w 168"/>
                <a:gd name="T13" fmla="*/ 1329 h 1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330">
                  <a:moveTo>
                    <a:pt x="27" y="1329"/>
                  </a:moveTo>
                  <a:cubicBezTo>
                    <a:pt x="11" y="1327"/>
                    <a:pt x="0" y="1314"/>
                    <a:pt x="1" y="1299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11"/>
                    <a:pt x="126" y="0"/>
                    <a:pt x="141" y="1"/>
                  </a:cubicBezTo>
                  <a:cubicBezTo>
                    <a:pt x="156" y="3"/>
                    <a:pt x="168" y="16"/>
                    <a:pt x="167" y="31"/>
                  </a:cubicBezTo>
                  <a:cubicBezTo>
                    <a:pt x="57" y="1303"/>
                    <a:pt x="57" y="1303"/>
                    <a:pt x="57" y="1303"/>
                  </a:cubicBezTo>
                  <a:cubicBezTo>
                    <a:pt x="56" y="1319"/>
                    <a:pt x="42" y="1330"/>
                    <a:pt x="27" y="1329"/>
                  </a:cubicBezTo>
                </a:path>
              </a:pathLst>
            </a:custGeom>
            <a:solidFill>
              <a:srgbClr val="9180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19" name="Freeform 10"/>
            <p:cNvSpPr/>
            <p:nvPr/>
          </p:nvSpPr>
          <p:spPr bwMode="auto">
            <a:xfrm>
              <a:off x="8637588" y="-1095376"/>
              <a:ext cx="122238" cy="323850"/>
            </a:xfrm>
            <a:custGeom>
              <a:gdLst>
                <a:gd name="T0" fmla="*/ 58 w 77"/>
                <a:gd name="T1" fmla="*/ 204 h 204"/>
                <a:gd name="T2" fmla="*/ 0 w 77"/>
                <a:gd name="T3" fmla="*/ 165 h 204"/>
                <a:gd name="T4" fmla="*/ 17 w 77"/>
                <a:gd name="T5" fmla="*/ 0 h 204"/>
                <a:gd name="T6" fmla="*/ 77 w 77"/>
                <a:gd name="T7" fmla="*/ 10 h 204"/>
                <a:gd name="T8" fmla="*/ 58 w 77"/>
                <a:gd name="T9" fmla="*/ 204 h 2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04">
                  <a:moveTo>
                    <a:pt x="58" y="204"/>
                  </a:moveTo>
                  <a:lnTo>
                    <a:pt x="0" y="165"/>
                  </a:lnTo>
                  <a:lnTo>
                    <a:pt x="17" y="0"/>
                  </a:lnTo>
                  <a:lnTo>
                    <a:pt x="77" y="10"/>
                  </a:lnTo>
                  <a:lnTo>
                    <a:pt x="58" y="204"/>
                  </a:lnTo>
                  <a:close/>
                </a:path>
              </a:pathLst>
            </a:custGeom>
            <a:solidFill>
              <a:srgbClr val="6B5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0" name="Freeform 11"/>
            <p:cNvSpPr/>
            <p:nvPr/>
          </p:nvSpPr>
          <p:spPr bwMode="auto">
            <a:xfrm>
              <a:off x="10217151" y="-1870076"/>
              <a:ext cx="138113" cy="327025"/>
            </a:xfrm>
            <a:custGeom>
              <a:gdLst>
                <a:gd name="T0" fmla="*/ 33 w 87"/>
                <a:gd name="T1" fmla="*/ 206 h 206"/>
                <a:gd name="T2" fmla="*/ 87 w 87"/>
                <a:gd name="T3" fmla="*/ 164 h 206"/>
                <a:gd name="T4" fmla="*/ 60 w 87"/>
                <a:gd name="T5" fmla="*/ 0 h 206"/>
                <a:gd name="T6" fmla="*/ 0 w 87"/>
                <a:gd name="T7" fmla="*/ 14 h 206"/>
                <a:gd name="T8" fmla="*/ 33 w 87"/>
                <a:gd name="T9" fmla="*/ 206 h 2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06">
                  <a:moveTo>
                    <a:pt x="33" y="206"/>
                  </a:moveTo>
                  <a:lnTo>
                    <a:pt x="87" y="164"/>
                  </a:lnTo>
                  <a:lnTo>
                    <a:pt x="60" y="0"/>
                  </a:lnTo>
                  <a:lnTo>
                    <a:pt x="0" y="14"/>
                  </a:lnTo>
                  <a:lnTo>
                    <a:pt x="33" y="206"/>
                  </a:lnTo>
                  <a:close/>
                </a:path>
              </a:pathLst>
            </a:custGeom>
            <a:solidFill>
              <a:srgbClr val="6B5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1" name="Freeform 12"/>
            <p:cNvSpPr/>
            <p:nvPr/>
          </p:nvSpPr>
          <p:spPr bwMode="auto">
            <a:xfrm>
              <a:off x="5675313" y="-1260476"/>
              <a:ext cx="2540000" cy="1381125"/>
            </a:xfrm>
            <a:custGeom>
              <a:gdLst>
                <a:gd name="T0" fmla="*/ 0 w 1600"/>
                <a:gd name="T1" fmla="*/ 543 h 870"/>
                <a:gd name="T2" fmla="*/ 1034 w 1600"/>
                <a:gd name="T3" fmla="*/ 0 h 870"/>
                <a:gd name="T4" fmla="*/ 1600 w 1600"/>
                <a:gd name="T5" fmla="*/ 327 h 870"/>
                <a:gd name="T6" fmla="*/ 566 w 1600"/>
                <a:gd name="T7" fmla="*/ 870 h 870"/>
                <a:gd name="T8" fmla="*/ 0 w 1600"/>
                <a:gd name="T9" fmla="*/ 543 h 8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0" h="870">
                  <a:moveTo>
                    <a:pt x="0" y="543"/>
                  </a:moveTo>
                  <a:lnTo>
                    <a:pt x="1034" y="0"/>
                  </a:lnTo>
                  <a:lnTo>
                    <a:pt x="1600" y="327"/>
                  </a:lnTo>
                  <a:lnTo>
                    <a:pt x="566" y="870"/>
                  </a:lnTo>
                  <a:lnTo>
                    <a:pt x="0" y="54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2" name="Freeform 13"/>
            <p:cNvSpPr/>
            <p:nvPr/>
          </p:nvSpPr>
          <p:spPr bwMode="auto">
            <a:xfrm>
              <a:off x="5773738" y="-2081213"/>
              <a:ext cx="1895475" cy="1184275"/>
            </a:xfrm>
            <a:custGeom>
              <a:gdLst>
                <a:gd name="T0" fmla="*/ 592 w 1107"/>
                <a:gd name="T1" fmla="*/ 662 h 691"/>
                <a:gd name="T2" fmla="*/ 51 w 1107"/>
                <a:gd name="T3" fmla="*/ 349 h 691"/>
                <a:gd name="T4" fmla="*/ 96 w 1107"/>
                <a:gd name="T5" fmla="*/ 208 h 691"/>
                <a:gd name="T6" fmla="*/ 290 w 1107"/>
                <a:gd name="T7" fmla="*/ 82 h 691"/>
                <a:gd name="T8" fmla="*/ 718 w 1107"/>
                <a:gd name="T9" fmla="*/ 29 h 691"/>
                <a:gd name="T10" fmla="*/ 1057 w 1107"/>
                <a:gd name="T11" fmla="*/ 237 h 691"/>
                <a:gd name="T12" fmla="*/ 1014 w 1107"/>
                <a:gd name="T13" fmla="*/ 500 h 691"/>
                <a:gd name="T14" fmla="*/ 819 w 1107"/>
                <a:gd name="T15" fmla="*/ 626 h 691"/>
                <a:gd name="T16" fmla="*/ 592 w 1107"/>
                <a:gd name="T17" fmla="*/ 662 h 6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7" h="691">
                  <a:moveTo>
                    <a:pt x="592" y="662"/>
                  </a:moveTo>
                  <a:cubicBezTo>
                    <a:pt x="51" y="349"/>
                    <a:pt x="51" y="349"/>
                    <a:pt x="51" y="349"/>
                  </a:cubicBezTo>
                  <a:cubicBezTo>
                    <a:pt x="0" y="320"/>
                    <a:pt x="21" y="257"/>
                    <a:pt x="96" y="208"/>
                  </a:cubicBezTo>
                  <a:cubicBezTo>
                    <a:pt x="290" y="82"/>
                    <a:pt x="290" y="82"/>
                    <a:pt x="290" y="82"/>
                  </a:cubicBezTo>
                  <a:cubicBezTo>
                    <a:pt x="365" y="33"/>
                    <a:pt x="668" y="0"/>
                    <a:pt x="718" y="29"/>
                  </a:cubicBezTo>
                  <a:cubicBezTo>
                    <a:pt x="1057" y="237"/>
                    <a:pt x="1057" y="237"/>
                    <a:pt x="1057" y="237"/>
                  </a:cubicBezTo>
                  <a:cubicBezTo>
                    <a:pt x="1107" y="266"/>
                    <a:pt x="1089" y="451"/>
                    <a:pt x="1014" y="500"/>
                  </a:cubicBezTo>
                  <a:cubicBezTo>
                    <a:pt x="819" y="626"/>
                    <a:pt x="819" y="626"/>
                    <a:pt x="819" y="626"/>
                  </a:cubicBezTo>
                  <a:cubicBezTo>
                    <a:pt x="744" y="674"/>
                    <a:pt x="642" y="691"/>
                    <a:pt x="592" y="662"/>
                  </a:cubicBezTo>
                  <a:close/>
                </a:path>
              </a:pathLst>
            </a:custGeom>
            <a:solidFill>
              <a:srgbClr val="BC4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3" name="Freeform 14"/>
            <p:cNvSpPr/>
            <p:nvPr/>
          </p:nvSpPr>
          <p:spPr bwMode="auto">
            <a:xfrm>
              <a:off x="6942138" y="-1162051"/>
              <a:ext cx="630238" cy="447675"/>
            </a:xfrm>
            <a:custGeom>
              <a:gdLst>
                <a:gd name="T0" fmla="*/ 277 w 368"/>
                <a:gd name="T1" fmla="*/ 160 h 261"/>
                <a:gd name="T2" fmla="*/ 223 w 368"/>
                <a:gd name="T3" fmla="*/ 186 h 261"/>
                <a:gd name="T4" fmla="*/ 195 w 368"/>
                <a:gd name="T5" fmla="*/ 205 h 261"/>
                <a:gd name="T6" fmla="*/ 83 w 368"/>
                <a:gd name="T7" fmla="*/ 225 h 261"/>
                <a:gd name="T8" fmla="*/ 212 w 368"/>
                <a:gd name="T9" fmla="*/ 47 h 261"/>
                <a:gd name="T10" fmla="*/ 305 w 368"/>
                <a:gd name="T11" fmla="*/ 5 h 261"/>
                <a:gd name="T12" fmla="*/ 340 w 368"/>
                <a:gd name="T13" fmla="*/ 7 h 261"/>
                <a:gd name="T14" fmla="*/ 355 w 368"/>
                <a:gd name="T15" fmla="*/ 65 h 261"/>
                <a:gd name="T16" fmla="*/ 277 w 368"/>
                <a:gd name="T17" fmla="*/ 160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8" h="261">
                  <a:moveTo>
                    <a:pt x="277" y="160"/>
                  </a:moveTo>
                  <a:cubicBezTo>
                    <a:pt x="273" y="163"/>
                    <a:pt x="226" y="184"/>
                    <a:pt x="223" y="186"/>
                  </a:cubicBezTo>
                  <a:cubicBezTo>
                    <a:pt x="218" y="190"/>
                    <a:pt x="204" y="200"/>
                    <a:pt x="195" y="205"/>
                  </a:cubicBezTo>
                  <a:cubicBezTo>
                    <a:pt x="178" y="217"/>
                    <a:pt x="139" y="261"/>
                    <a:pt x="83" y="225"/>
                  </a:cubicBezTo>
                  <a:cubicBezTo>
                    <a:pt x="0" y="173"/>
                    <a:pt x="212" y="47"/>
                    <a:pt x="212" y="47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16" y="0"/>
                    <a:pt x="329" y="1"/>
                    <a:pt x="340" y="7"/>
                  </a:cubicBezTo>
                  <a:cubicBezTo>
                    <a:pt x="361" y="19"/>
                    <a:pt x="368" y="45"/>
                    <a:pt x="355" y="65"/>
                  </a:cubicBezTo>
                  <a:cubicBezTo>
                    <a:pt x="334" y="98"/>
                    <a:pt x="332" y="118"/>
                    <a:pt x="277" y="160"/>
                  </a:cubicBezTo>
                  <a:close/>
                </a:path>
              </a:pathLst>
            </a:custGeom>
            <a:solidFill>
              <a:srgbClr val="152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4" name="Freeform 15"/>
            <p:cNvSpPr/>
            <p:nvPr/>
          </p:nvSpPr>
          <p:spPr bwMode="auto">
            <a:xfrm>
              <a:off x="6926263" y="-1206501"/>
              <a:ext cx="631825" cy="447675"/>
            </a:xfrm>
            <a:custGeom>
              <a:gdLst>
                <a:gd name="T0" fmla="*/ 277 w 369"/>
                <a:gd name="T1" fmla="*/ 160 h 261"/>
                <a:gd name="T2" fmla="*/ 223 w 369"/>
                <a:gd name="T3" fmla="*/ 186 h 261"/>
                <a:gd name="T4" fmla="*/ 196 w 369"/>
                <a:gd name="T5" fmla="*/ 205 h 261"/>
                <a:gd name="T6" fmla="*/ 83 w 369"/>
                <a:gd name="T7" fmla="*/ 225 h 261"/>
                <a:gd name="T8" fmla="*/ 212 w 369"/>
                <a:gd name="T9" fmla="*/ 47 h 261"/>
                <a:gd name="T10" fmla="*/ 305 w 369"/>
                <a:gd name="T11" fmla="*/ 5 h 261"/>
                <a:gd name="T12" fmla="*/ 341 w 369"/>
                <a:gd name="T13" fmla="*/ 7 h 261"/>
                <a:gd name="T14" fmla="*/ 356 w 369"/>
                <a:gd name="T15" fmla="*/ 64 h 261"/>
                <a:gd name="T16" fmla="*/ 277 w 369"/>
                <a:gd name="T17" fmla="*/ 160 h 2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261">
                  <a:moveTo>
                    <a:pt x="277" y="160"/>
                  </a:moveTo>
                  <a:cubicBezTo>
                    <a:pt x="274" y="163"/>
                    <a:pt x="226" y="184"/>
                    <a:pt x="223" y="186"/>
                  </a:cubicBezTo>
                  <a:cubicBezTo>
                    <a:pt x="219" y="190"/>
                    <a:pt x="205" y="200"/>
                    <a:pt x="196" y="205"/>
                  </a:cubicBezTo>
                  <a:cubicBezTo>
                    <a:pt x="179" y="216"/>
                    <a:pt x="140" y="261"/>
                    <a:pt x="83" y="225"/>
                  </a:cubicBezTo>
                  <a:cubicBezTo>
                    <a:pt x="0" y="172"/>
                    <a:pt x="212" y="47"/>
                    <a:pt x="212" y="47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17" y="0"/>
                    <a:pt x="330" y="0"/>
                    <a:pt x="341" y="7"/>
                  </a:cubicBezTo>
                  <a:cubicBezTo>
                    <a:pt x="362" y="18"/>
                    <a:pt x="369" y="45"/>
                    <a:pt x="356" y="64"/>
                  </a:cubicBezTo>
                  <a:cubicBezTo>
                    <a:pt x="335" y="98"/>
                    <a:pt x="332" y="117"/>
                    <a:pt x="277" y="160"/>
                  </a:cubicBezTo>
                  <a:close/>
                </a:path>
              </a:pathLst>
            </a:custGeom>
            <a:solidFill>
              <a:srgbClr val="89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5" name="Freeform 16"/>
            <p:cNvSpPr/>
            <p:nvPr/>
          </p:nvSpPr>
          <p:spPr bwMode="auto">
            <a:xfrm>
              <a:off x="7370763" y="-1206501"/>
              <a:ext cx="188913" cy="168275"/>
            </a:xfrm>
            <a:custGeom>
              <a:gdLst>
                <a:gd name="T0" fmla="*/ 77 w 110"/>
                <a:gd name="T1" fmla="*/ 98 h 98"/>
                <a:gd name="T2" fmla="*/ 97 w 110"/>
                <a:gd name="T3" fmla="*/ 62 h 98"/>
                <a:gd name="T4" fmla="*/ 81 w 110"/>
                <a:gd name="T5" fmla="*/ 7 h 98"/>
                <a:gd name="T6" fmla="*/ 45 w 110"/>
                <a:gd name="T7" fmla="*/ 5 h 98"/>
                <a:gd name="T8" fmla="*/ 0 w 110"/>
                <a:gd name="T9" fmla="*/ 25 h 98"/>
                <a:gd name="T10" fmla="*/ 77 w 110"/>
                <a:gd name="T11" fmla="*/ 98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98">
                  <a:moveTo>
                    <a:pt x="77" y="98"/>
                  </a:moveTo>
                  <a:cubicBezTo>
                    <a:pt x="83" y="90"/>
                    <a:pt x="91" y="73"/>
                    <a:pt x="97" y="62"/>
                  </a:cubicBezTo>
                  <a:cubicBezTo>
                    <a:pt x="110" y="43"/>
                    <a:pt x="102" y="18"/>
                    <a:pt x="81" y="7"/>
                  </a:cubicBezTo>
                  <a:cubicBezTo>
                    <a:pt x="70" y="0"/>
                    <a:pt x="57" y="0"/>
                    <a:pt x="45" y="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6" y="36"/>
                    <a:pt x="55" y="61"/>
                    <a:pt x="77" y="98"/>
                  </a:cubicBezTo>
                  <a:close/>
                </a:path>
              </a:pathLst>
            </a:custGeom>
            <a:solidFill>
              <a:srgbClr val="91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6" name="Freeform 17"/>
            <p:cNvSpPr/>
            <p:nvPr/>
          </p:nvSpPr>
          <p:spPr bwMode="auto">
            <a:xfrm>
              <a:off x="6551613" y="-1971676"/>
              <a:ext cx="893763" cy="1063625"/>
            </a:xfrm>
            <a:custGeom>
              <a:gdLst>
                <a:gd name="T0" fmla="*/ 133 w 522"/>
                <a:gd name="T1" fmla="*/ 307 h 620"/>
                <a:gd name="T2" fmla="*/ 345 w 522"/>
                <a:gd name="T3" fmla="*/ 179 h 620"/>
                <a:gd name="T4" fmla="*/ 353 w 522"/>
                <a:gd name="T5" fmla="*/ 176 h 620"/>
                <a:gd name="T6" fmla="*/ 347 w 522"/>
                <a:gd name="T7" fmla="*/ 178 h 620"/>
                <a:gd name="T8" fmla="*/ 362 w 522"/>
                <a:gd name="T9" fmla="*/ 173 h 620"/>
                <a:gd name="T10" fmla="*/ 390 w 522"/>
                <a:gd name="T11" fmla="*/ 166 h 620"/>
                <a:gd name="T12" fmla="*/ 381 w 522"/>
                <a:gd name="T13" fmla="*/ 168 h 620"/>
                <a:gd name="T14" fmla="*/ 371 w 522"/>
                <a:gd name="T15" fmla="*/ 166 h 620"/>
                <a:gd name="T16" fmla="*/ 379 w 522"/>
                <a:gd name="T17" fmla="*/ 168 h 620"/>
                <a:gd name="T18" fmla="*/ 365 w 522"/>
                <a:gd name="T19" fmla="*/ 161 h 620"/>
                <a:gd name="T20" fmla="*/ 370 w 522"/>
                <a:gd name="T21" fmla="*/ 164 h 620"/>
                <a:gd name="T22" fmla="*/ 361 w 522"/>
                <a:gd name="T23" fmla="*/ 158 h 620"/>
                <a:gd name="T24" fmla="*/ 354 w 522"/>
                <a:gd name="T25" fmla="*/ 149 h 620"/>
                <a:gd name="T26" fmla="*/ 358 w 522"/>
                <a:gd name="T27" fmla="*/ 156 h 620"/>
                <a:gd name="T28" fmla="*/ 354 w 522"/>
                <a:gd name="T29" fmla="*/ 148 h 620"/>
                <a:gd name="T30" fmla="*/ 358 w 522"/>
                <a:gd name="T31" fmla="*/ 168 h 620"/>
                <a:gd name="T32" fmla="*/ 357 w 522"/>
                <a:gd name="T33" fmla="*/ 160 h 620"/>
                <a:gd name="T34" fmla="*/ 358 w 522"/>
                <a:gd name="T35" fmla="*/ 174 h 620"/>
                <a:gd name="T36" fmla="*/ 360 w 522"/>
                <a:gd name="T37" fmla="*/ 231 h 620"/>
                <a:gd name="T38" fmla="*/ 360 w 522"/>
                <a:gd name="T39" fmla="*/ 262 h 620"/>
                <a:gd name="T40" fmla="*/ 361 w 522"/>
                <a:gd name="T41" fmla="*/ 276 h 620"/>
                <a:gd name="T42" fmla="*/ 362 w 522"/>
                <a:gd name="T43" fmla="*/ 263 h 620"/>
                <a:gd name="T44" fmla="*/ 359 w 522"/>
                <a:gd name="T45" fmla="*/ 272 h 620"/>
                <a:gd name="T46" fmla="*/ 358 w 522"/>
                <a:gd name="T47" fmla="*/ 277 h 620"/>
                <a:gd name="T48" fmla="*/ 347 w 522"/>
                <a:gd name="T49" fmla="*/ 303 h 620"/>
                <a:gd name="T50" fmla="*/ 315 w 522"/>
                <a:gd name="T51" fmla="*/ 379 h 620"/>
                <a:gd name="T52" fmla="*/ 278 w 522"/>
                <a:gd name="T53" fmla="*/ 539 h 620"/>
                <a:gd name="T54" fmla="*/ 358 w 522"/>
                <a:gd name="T55" fmla="*/ 618 h 620"/>
                <a:gd name="T56" fmla="*/ 438 w 522"/>
                <a:gd name="T57" fmla="*/ 539 h 620"/>
                <a:gd name="T58" fmla="*/ 439 w 522"/>
                <a:gd name="T59" fmla="*/ 520 h 620"/>
                <a:gd name="T60" fmla="*/ 440 w 522"/>
                <a:gd name="T61" fmla="*/ 517 h 620"/>
                <a:gd name="T62" fmla="*/ 447 w 522"/>
                <a:gd name="T63" fmla="*/ 486 h 620"/>
                <a:gd name="T64" fmla="*/ 471 w 522"/>
                <a:gd name="T65" fmla="*/ 416 h 620"/>
                <a:gd name="T66" fmla="*/ 477 w 522"/>
                <a:gd name="T67" fmla="*/ 400 h 620"/>
                <a:gd name="T68" fmla="*/ 477 w 522"/>
                <a:gd name="T69" fmla="*/ 401 h 620"/>
                <a:gd name="T70" fmla="*/ 488 w 522"/>
                <a:gd name="T71" fmla="*/ 375 h 620"/>
                <a:gd name="T72" fmla="*/ 513 w 522"/>
                <a:gd name="T73" fmla="*/ 314 h 620"/>
                <a:gd name="T74" fmla="*/ 519 w 522"/>
                <a:gd name="T75" fmla="*/ 234 h 620"/>
                <a:gd name="T76" fmla="*/ 517 w 522"/>
                <a:gd name="T77" fmla="*/ 172 h 620"/>
                <a:gd name="T78" fmla="*/ 470 w 522"/>
                <a:gd name="T79" fmla="*/ 42 h 620"/>
                <a:gd name="T80" fmla="*/ 308 w 522"/>
                <a:gd name="T81" fmla="*/ 23 h 620"/>
                <a:gd name="T82" fmla="*/ 53 w 522"/>
                <a:gd name="T83" fmla="*/ 169 h 620"/>
                <a:gd name="T84" fmla="*/ 24 w 522"/>
                <a:gd name="T85" fmla="*/ 278 h 620"/>
                <a:gd name="T86" fmla="*/ 133 w 522"/>
                <a:gd name="T87" fmla="*/ 307 h 6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2" h="620">
                  <a:moveTo>
                    <a:pt x="133" y="307"/>
                  </a:moveTo>
                  <a:cubicBezTo>
                    <a:pt x="201" y="261"/>
                    <a:pt x="270" y="213"/>
                    <a:pt x="345" y="179"/>
                  </a:cubicBezTo>
                  <a:cubicBezTo>
                    <a:pt x="348" y="178"/>
                    <a:pt x="351" y="177"/>
                    <a:pt x="353" y="176"/>
                  </a:cubicBezTo>
                  <a:cubicBezTo>
                    <a:pt x="331" y="187"/>
                    <a:pt x="341" y="180"/>
                    <a:pt x="347" y="178"/>
                  </a:cubicBezTo>
                  <a:cubicBezTo>
                    <a:pt x="352" y="176"/>
                    <a:pt x="357" y="175"/>
                    <a:pt x="362" y="173"/>
                  </a:cubicBezTo>
                  <a:cubicBezTo>
                    <a:pt x="368" y="171"/>
                    <a:pt x="384" y="164"/>
                    <a:pt x="390" y="166"/>
                  </a:cubicBezTo>
                  <a:cubicBezTo>
                    <a:pt x="385" y="164"/>
                    <a:pt x="365" y="169"/>
                    <a:pt x="381" y="168"/>
                  </a:cubicBezTo>
                  <a:cubicBezTo>
                    <a:pt x="392" y="167"/>
                    <a:pt x="394" y="175"/>
                    <a:pt x="371" y="166"/>
                  </a:cubicBezTo>
                  <a:cubicBezTo>
                    <a:pt x="373" y="167"/>
                    <a:pt x="377" y="168"/>
                    <a:pt x="379" y="168"/>
                  </a:cubicBezTo>
                  <a:cubicBezTo>
                    <a:pt x="385" y="168"/>
                    <a:pt x="364" y="161"/>
                    <a:pt x="365" y="161"/>
                  </a:cubicBezTo>
                  <a:cubicBezTo>
                    <a:pt x="366" y="162"/>
                    <a:pt x="368" y="163"/>
                    <a:pt x="370" y="164"/>
                  </a:cubicBezTo>
                  <a:cubicBezTo>
                    <a:pt x="375" y="168"/>
                    <a:pt x="350" y="148"/>
                    <a:pt x="361" y="158"/>
                  </a:cubicBezTo>
                  <a:cubicBezTo>
                    <a:pt x="370" y="166"/>
                    <a:pt x="348" y="137"/>
                    <a:pt x="354" y="149"/>
                  </a:cubicBezTo>
                  <a:cubicBezTo>
                    <a:pt x="355" y="151"/>
                    <a:pt x="356" y="154"/>
                    <a:pt x="358" y="156"/>
                  </a:cubicBezTo>
                  <a:cubicBezTo>
                    <a:pt x="345" y="139"/>
                    <a:pt x="350" y="137"/>
                    <a:pt x="354" y="148"/>
                  </a:cubicBezTo>
                  <a:cubicBezTo>
                    <a:pt x="356" y="155"/>
                    <a:pt x="357" y="161"/>
                    <a:pt x="358" y="168"/>
                  </a:cubicBezTo>
                  <a:cubicBezTo>
                    <a:pt x="360" y="177"/>
                    <a:pt x="355" y="141"/>
                    <a:pt x="357" y="160"/>
                  </a:cubicBezTo>
                  <a:cubicBezTo>
                    <a:pt x="357" y="165"/>
                    <a:pt x="358" y="169"/>
                    <a:pt x="358" y="174"/>
                  </a:cubicBezTo>
                  <a:cubicBezTo>
                    <a:pt x="359" y="193"/>
                    <a:pt x="359" y="212"/>
                    <a:pt x="360" y="231"/>
                  </a:cubicBezTo>
                  <a:cubicBezTo>
                    <a:pt x="360" y="241"/>
                    <a:pt x="360" y="251"/>
                    <a:pt x="360" y="262"/>
                  </a:cubicBezTo>
                  <a:cubicBezTo>
                    <a:pt x="361" y="266"/>
                    <a:pt x="360" y="271"/>
                    <a:pt x="361" y="276"/>
                  </a:cubicBezTo>
                  <a:cubicBezTo>
                    <a:pt x="357" y="256"/>
                    <a:pt x="365" y="254"/>
                    <a:pt x="362" y="263"/>
                  </a:cubicBezTo>
                  <a:cubicBezTo>
                    <a:pt x="361" y="266"/>
                    <a:pt x="360" y="269"/>
                    <a:pt x="359" y="272"/>
                  </a:cubicBezTo>
                  <a:cubicBezTo>
                    <a:pt x="357" y="278"/>
                    <a:pt x="347" y="302"/>
                    <a:pt x="358" y="277"/>
                  </a:cubicBezTo>
                  <a:cubicBezTo>
                    <a:pt x="354" y="286"/>
                    <a:pt x="350" y="295"/>
                    <a:pt x="347" y="303"/>
                  </a:cubicBezTo>
                  <a:cubicBezTo>
                    <a:pt x="336" y="328"/>
                    <a:pt x="325" y="354"/>
                    <a:pt x="315" y="379"/>
                  </a:cubicBezTo>
                  <a:cubicBezTo>
                    <a:pt x="295" y="430"/>
                    <a:pt x="281" y="483"/>
                    <a:pt x="278" y="539"/>
                  </a:cubicBezTo>
                  <a:cubicBezTo>
                    <a:pt x="276" y="580"/>
                    <a:pt x="317" y="620"/>
                    <a:pt x="358" y="618"/>
                  </a:cubicBezTo>
                  <a:cubicBezTo>
                    <a:pt x="403" y="616"/>
                    <a:pt x="436" y="583"/>
                    <a:pt x="438" y="539"/>
                  </a:cubicBezTo>
                  <a:cubicBezTo>
                    <a:pt x="438" y="533"/>
                    <a:pt x="437" y="525"/>
                    <a:pt x="439" y="520"/>
                  </a:cubicBezTo>
                  <a:cubicBezTo>
                    <a:pt x="432" y="538"/>
                    <a:pt x="439" y="522"/>
                    <a:pt x="440" y="517"/>
                  </a:cubicBezTo>
                  <a:cubicBezTo>
                    <a:pt x="442" y="506"/>
                    <a:pt x="444" y="496"/>
                    <a:pt x="447" y="486"/>
                  </a:cubicBezTo>
                  <a:cubicBezTo>
                    <a:pt x="453" y="462"/>
                    <a:pt x="462" y="439"/>
                    <a:pt x="471" y="416"/>
                  </a:cubicBezTo>
                  <a:cubicBezTo>
                    <a:pt x="473" y="411"/>
                    <a:pt x="475" y="405"/>
                    <a:pt x="477" y="400"/>
                  </a:cubicBezTo>
                  <a:cubicBezTo>
                    <a:pt x="468" y="417"/>
                    <a:pt x="475" y="405"/>
                    <a:pt x="477" y="401"/>
                  </a:cubicBezTo>
                  <a:cubicBezTo>
                    <a:pt x="481" y="392"/>
                    <a:pt x="484" y="383"/>
                    <a:pt x="488" y="375"/>
                  </a:cubicBezTo>
                  <a:cubicBezTo>
                    <a:pt x="497" y="355"/>
                    <a:pt x="506" y="335"/>
                    <a:pt x="513" y="314"/>
                  </a:cubicBezTo>
                  <a:cubicBezTo>
                    <a:pt x="522" y="288"/>
                    <a:pt x="520" y="261"/>
                    <a:pt x="519" y="234"/>
                  </a:cubicBezTo>
                  <a:cubicBezTo>
                    <a:pt x="519" y="213"/>
                    <a:pt x="519" y="192"/>
                    <a:pt x="517" y="172"/>
                  </a:cubicBezTo>
                  <a:cubicBezTo>
                    <a:pt x="514" y="124"/>
                    <a:pt x="506" y="76"/>
                    <a:pt x="470" y="42"/>
                  </a:cubicBezTo>
                  <a:cubicBezTo>
                    <a:pt x="426" y="0"/>
                    <a:pt x="361" y="3"/>
                    <a:pt x="308" y="23"/>
                  </a:cubicBezTo>
                  <a:cubicBezTo>
                    <a:pt x="216" y="58"/>
                    <a:pt x="133" y="114"/>
                    <a:pt x="53" y="169"/>
                  </a:cubicBezTo>
                  <a:cubicBezTo>
                    <a:pt x="18" y="192"/>
                    <a:pt x="0" y="240"/>
                    <a:pt x="24" y="278"/>
                  </a:cubicBezTo>
                  <a:cubicBezTo>
                    <a:pt x="46" y="312"/>
                    <a:pt x="96" y="332"/>
                    <a:pt x="133" y="307"/>
                  </a:cubicBezTo>
                  <a:close/>
                </a:path>
              </a:pathLst>
            </a:custGeom>
            <a:solidFill>
              <a:srgbClr val="CEA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7" name="Freeform 18"/>
            <p:cNvSpPr/>
            <p:nvPr/>
          </p:nvSpPr>
          <p:spPr bwMode="auto">
            <a:xfrm>
              <a:off x="7046913" y="-1108076"/>
              <a:ext cx="230188" cy="263525"/>
            </a:xfrm>
            <a:custGeom>
              <a:gdLst>
                <a:gd name="T0" fmla="*/ 135 w 135"/>
                <a:gd name="T1" fmla="*/ 19 h 153"/>
                <a:gd name="T2" fmla="*/ 6 w 135"/>
                <a:gd name="T3" fmla="*/ 0 h 153"/>
                <a:gd name="T4" fmla="*/ 3 w 135"/>
                <a:gd name="T5" fmla="*/ 61 h 153"/>
                <a:gd name="T6" fmla="*/ 133 w 135"/>
                <a:gd name="T7" fmla="*/ 69 h 153"/>
                <a:gd name="T8" fmla="*/ 135 w 135"/>
                <a:gd name="T9" fmla="*/ 19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53">
                  <a:moveTo>
                    <a:pt x="135" y="19"/>
                  </a:moveTo>
                  <a:cubicBezTo>
                    <a:pt x="100" y="47"/>
                    <a:pt x="30" y="39"/>
                    <a:pt x="6" y="0"/>
                  </a:cubicBezTo>
                  <a:cubicBezTo>
                    <a:pt x="4" y="20"/>
                    <a:pt x="3" y="41"/>
                    <a:pt x="3" y="61"/>
                  </a:cubicBezTo>
                  <a:cubicBezTo>
                    <a:pt x="0" y="145"/>
                    <a:pt x="130" y="153"/>
                    <a:pt x="133" y="69"/>
                  </a:cubicBezTo>
                  <a:cubicBezTo>
                    <a:pt x="133" y="52"/>
                    <a:pt x="134" y="35"/>
                    <a:pt x="135" y="19"/>
                  </a:cubicBezTo>
                  <a:close/>
                </a:path>
              </a:pathLst>
            </a:custGeom>
            <a:solidFill>
              <a:srgbClr val="E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8" name="Freeform 19"/>
            <p:cNvSpPr/>
            <p:nvPr/>
          </p:nvSpPr>
          <p:spPr bwMode="auto">
            <a:xfrm>
              <a:off x="6996113" y="-1158876"/>
              <a:ext cx="357188" cy="228600"/>
            </a:xfrm>
            <a:custGeom>
              <a:gdLst>
                <a:gd name="T0" fmla="*/ 1 w 208"/>
                <a:gd name="T1" fmla="*/ 15 h 133"/>
                <a:gd name="T2" fmla="*/ 0 w 208"/>
                <a:gd name="T3" fmla="*/ 73 h 133"/>
                <a:gd name="T4" fmla="*/ 2 w 208"/>
                <a:gd name="T5" fmla="*/ 80 h 133"/>
                <a:gd name="T6" fmla="*/ 105 w 208"/>
                <a:gd name="T7" fmla="*/ 126 h 133"/>
                <a:gd name="T8" fmla="*/ 202 w 208"/>
                <a:gd name="T9" fmla="*/ 96 h 133"/>
                <a:gd name="T10" fmla="*/ 208 w 208"/>
                <a:gd name="T11" fmla="*/ 85 h 133"/>
                <a:gd name="T12" fmla="*/ 205 w 208"/>
                <a:gd name="T13" fmla="*/ 26 h 133"/>
                <a:gd name="T14" fmla="*/ 188 w 208"/>
                <a:gd name="T15" fmla="*/ 16 h 133"/>
                <a:gd name="T16" fmla="*/ 20 w 208"/>
                <a:gd name="T17" fmla="*/ 5 h 133"/>
                <a:gd name="T18" fmla="*/ 1 w 208"/>
                <a:gd name="T19" fmla="*/ 15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33">
                  <a:moveTo>
                    <a:pt x="1" y="15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0" y="78"/>
                    <a:pt x="2" y="80"/>
                  </a:cubicBezTo>
                  <a:cubicBezTo>
                    <a:pt x="10" y="92"/>
                    <a:pt x="42" y="133"/>
                    <a:pt x="105" y="126"/>
                  </a:cubicBezTo>
                  <a:cubicBezTo>
                    <a:pt x="160" y="119"/>
                    <a:pt x="190" y="103"/>
                    <a:pt x="202" y="96"/>
                  </a:cubicBezTo>
                  <a:cubicBezTo>
                    <a:pt x="206" y="94"/>
                    <a:pt x="208" y="90"/>
                    <a:pt x="208" y="85"/>
                  </a:cubicBezTo>
                  <a:cubicBezTo>
                    <a:pt x="205" y="26"/>
                    <a:pt x="205" y="26"/>
                    <a:pt x="205" y="26"/>
                  </a:cubicBezTo>
                  <a:cubicBezTo>
                    <a:pt x="205" y="17"/>
                    <a:pt x="196" y="12"/>
                    <a:pt x="188" y="16"/>
                  </a:cubicBezTo>
                  <a:cubicBezTo>
                    <a:pt x="159" y="31"/>
                    <a:pt x="96" y="52"/>
                    <a:pt x="20" y="5"/>
                  </a:cubicBezTo>
                  <a:cubicBezTo>
                    <a:pt x="12" y="0"/>
                    <a:pt x="2" y="5"/>
                    <a:pt x="1" y="15"/>
                  </a:cubicBezTo>
                  <a:close/>
                </a:path>
              </a:pathLst>
            </a:custGeom>
            <a:solidFill>
              <a:srgbClr val="E5C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29" name="Freeform 20"/>
            <p:cNvSpPr/>
            <p:nvPr/>
          </p:nvSpPr>
          <p:spPr bwMode="auto">
            <a:xfrm>
              <a:off x="6499226" y="-2012951"/>
              <a:ext cx="841375" cy="701675"/>
            </a:xfrm>
            <a:custGeom>
              <a:gdLst>
                <a:gd name="T0" fmla="*/ 35 w 492"/>
                <a:gd name="T1" fmla="*/ 242 h 409"/>
                <a:gd name="T2" fmla="*/ 35 w 492"/>
                <a:gd name="T3" fmla="*/ 242 h 409"/>
                <a:gd name="T4" fmla="*/ 25 w 492"/>
                <a:gd name="T5" fmla="*/ 196 h 409"/>
                <a:gd name="T6" fmla="*/ 214 w 492"/>
                <a:gd name="T7" fmla="*/ 396 h 409"/>
                <a:gd name="T8" fmla="*/ 148 w 492"/>
                <a:gd name="T9" fmla="*/ 313 h 409"/>
                <a:gd name="T10" fmla="*/ 485 w 492"/>
                <a:gd name="T11" fmla="*/ 102 h 409"/>
                <a:gd name="T12" fmla="*/ 266 w 492"/>
                <a:gd name="T13" fmla="*/ 42 h 409"/>
                <a:gd name="T14" fmla="*/ 35 w 492"/>
                <a:gd name="T15" fmla="*/ 242 h 4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409">
                  <a:moveTo>
                    <a:pt x="35" y="242"/>
                  </a:moveTo>
                  <a:cubicBezTo>
                    <a:pt x="35" y="242"/>
                    <a:pt x="35" y="242"/>
                    <a:pt x="35" y="242"/>
                  </a:cubicBezTo>
                  <a:cubicBezTo>
                    <a:pt x="42" y="258"/>
                    <a:pt x="13" y="183"/>
                    <a:pt x="25" y="196"/>
                  </a:cubicBezTo>
                  <a:cubicBezTo>
                    <a:pt x="49" y="223"/>
                    <a:pt x="180" y="385"/>
                    <a:pt x="214" y="396"/>
                  </a:cubicBezTo>
                  <a:cubicBezTo>
                    <a:pt x="256" y="409"/>
                    <a:pt x="148" y="313"/>
                    <a:pt x="148" y="313"/>
                  </a:cubicBezTo>
                  <a:cubicBezTo>
                    <a:pt x="148" y="313"/>
                    <a:pt x="492" y="112"/>
                    <a:pt x="485" y="102"/>
                  </a:cubicBezTo>
                  <a:cubicBezTo>
                    <a:pt x="429" y="24"/>
                    <a:pt x="375" y="0"/>
                    <a:pt x="266" y="42"/>
                  </a:cubicBezTo>
                  <a:cubicBezTo>
                    <a:pt x="142" y="91"/>
                    <a:pt x="0" y="167"/>
                    <a:pt x="35" y="242"/>
                  </a:cubicBezTo>
                  <a:close/>
                </a:path>
              </a:pathLst>
            </a:custGeom>
            <a:solidFill>
              <a:srgbClr val="BC9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0" name="Freeform 21"/>
            <p:cNvSpPr/>
            <p:nvPr/>
          </p:nvSpPr>
          <p:spPr bwMode="auto">
            <a:xfrm>
              <a:off x="7299326" y="-958851"/>
              <a:ext cx="638175" cy="439738"/>
            </a:xfrm>
            <a:custGeom>
              <a:gdLst>
                <a:gd name="T0" fmla="*/ 278 w 373"/>
                <a:gd name="T1" fmla="*/ 160 h 256"/>
                <a:gd name="T2" fmla="*/ 223 w 373"/>
                <a:gd name="T3" fmla="*/ 184 h 256"/>
                <a:gd name="T4" fmla="*/ 195 w 373"/>
                <a:gd name="T5" fmla="*/ 202 h 256"/>
                <a:gd name="T6" fmla="*/ 82 w 373"/>
                <a:gd name="T7" fmla="*/ 218 h 256"/>
                <a:gd name="T8" fmla="*/ 216 w 373"/>
                <a:gd name="T9" fmla="*/ 44 h 256"/>
                <a:gd name="T10" fmla="*/ 311 w 373"/>
                <a:gd name="T11" fmla="*/ 5 h 256"/>
                <a:gd name="T12" fmla="*/ 346 w 373"/>
                <a:gd name="T13" fmla="*/ 8 h 256"/>
                <a:gd name="T14" fmla="*/ 360 w 373"/>
                <a:gd name="T15" fmla="*/ 67 h 256"/>
                <a:gd name="T16" fmla="*/ 278 w 373"/>
                <a:gd name="T17" fmla="*/ 160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3" h="256">
                  <a:moveTo>
                    <a:pt x="278" y="160"/>
                  </a:moveTo>
                  <a:cubicBezTo>
                    <a:pt x="274" y="162"/>
                    <a:pt x="226" y="181"/>
                    <a:pt x="223" y="184"/>
                  </a:cubicBezTo>
                  <a:cubicBezTo>
                    <a:pt x="218" y="187"/>
                    <a:pt x="204" y="197"/>
                    <a:pt x="195" y="202"/>
                  </a:cubicBezTo>
                  <a:cubicBezTo>
                    <a:pt x="177" y="213"/>
                    <a:pt x="137" y="256"/>
                    <a:pt x="82" y="218"/>
                  </a:cubicBezTo>
                  <a:cubicBezTo>
                    <a:pt x="0" y="163"/>
                    <a:pt x="216" y="44"/>
                    <a:pt x="216" y="44"/>
                  </a:cubicBezTo>
                  <a:cubicBezTo>
                    <a:pt x="311" y="5"/>
                    <a:pt x="311" y="5"/>
                    <a:pt x="311" y="5"/>
                  </a:cubicBezTo>
                  <a:cubicBezTo>
                    <a:pt x="322" y="0"/>
                    <a:pt x="335" y="2"/>
                    <a:pt x="346" y="8"/>
                  </a:cubicBezTo>
                  <a:cubicBezTo>
                    <a:pt x="367" y="21"/>
                    <a:pt x="373" y="48"/>
                    <a:pt x="360" y="67"/>
                  </a:cubicBezTo>
                  <a:cubicBezTo>
                    <a:pt x="337" y="99"/>
                    <a:pt x="334" y="119"/>
                    <a:pt x="278" y="160"/>
                  </a:cubicBezTo>
                  <a:close/>
                </a:path>
              </a:pathLst>
            </a:custGeom>
            <a:solidFill>
              <a:srgbClr val="152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1" name="Freeform 22"/>
            <p:cNvSpPr/>
            <p:nvPr/>
          </p:nvSpPr>
          <p:spPr bwMode="auto">
            <a:xfrm>
              <a:off x="7288213" y="-1003301"/>
              <a:ext cx="636588" cy="439738"/>
            </a:xfrm>
            <a:custGeom>
              <a:gdLst>
                <a:gd name="T0" fmla="*/ 277 w 372"/>
                <a:gd name="T1" fmla="*/ 159 h 256"/>
                <a:gd name="T2" fmla="*/ 222 w 372"/>
                <a:gd name="T3" fmla="*/ 183 h 256"/>
                <a:gd name="T4" fmla="*/ 195 w 372"/>
                <a:gd name="T5" fmla="*/ 201 h 256"/>
                <a:gd name="T6" fmla="*/ 81 w 372"/>
                <a:gd name="T7" fmla="*/ 218 h 256"/>
                <a:gd name="T8" fmla="*/ 216 w 372"/>
                <a:gd name="T9" fmla="*/ 44 h 256"/>
                <a:gd name="T10" fmla="*/ 310 w 372"/>
                <a:gd name="T11" fmla="*/ 5 h 256"/>
                <a:gd name="T12" fmla="*/ 346 w 372"/>
                <a:gd name="T13" fmla="*/ 8 h 256"/>
                <a:gd name="T14" fmla="*/ 359 w 372"/>
                <a:gd name="T15" fmla="*/ 66 h 256"/>
                <a:gd name="T16" fmla="*/ 277 w 372"/>
                <a:gd name="T17" fmla="*/ 159 h 2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256">
                  <a:moveTo>
                    <a:pt x="277" y="159"/>
                  </a:moveTo>
                  <a:cubicBezTo>
                    <a:pt x="274" y="162"/>
                    <a:pt x="225" y="181"/>
                    <a:pt x="222" y="183"/>
                  </a:cubicBezTo>
                  <a:cubicBezTo>
                    <a:pt x="218" y="187"/>
                    <a:pt x="203" y="196"/>
                    <a:pt x="195" y="201"/>
                  </a:cubicBezTo>
                  <a:cubicBezTo>
                    <a:pt x="177" y="212"/>
                    <a:pt x="137" y="256"/>
                    <a:pt x="81" y="218"/>
                  </a:cubicBezTo>
                  <a:cubicBezTo>
                    <a:pt x="0" y="162"/>
                    <a:pt x="216" y="44"/>
                    <a:pt x="216" y="44"/>
                  </a:cubicBezTo>
                  <a:cubicBezTo>
                    <a:pt x="310" y="5"/>
                    <a:pt x="310" y="5"/>
                    <a:pt x="310" y="5"/>
                  </a:cubicBezTo>
                  <a:cubicBezTo>
                    <a:pt x="322" y="0"/>
                    <a:pt x="335" y="1"/>
                    <a:pt x="346" y="8"/>
                  </a:cubicBezTo>
                  <a:cubicBezTo>
                    <a:pt x="366" y="20"/>
                    <a:pt x="372" y="47"/>
                    <a:pt x="359" y="66"/>
                  </a:cubicBezTo>
                  <a:cubicBezTo>
                    <a:pt x="336" y="98"/>
                    <a:pt x="334" y="118"/>
                    <a:pt x="277" y="159"/>
                  </a:cubicBezTo>
                  <a:close/>
                </a:path>
              </a:pathLst>
            </a:custGeom>
            <a:solidFill>
              <a:srgbClr val="89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2" name="Freeform 23"/>
            <p:cNvSpPr/>
            <p:nvPr/>
          </p:nvSpPr>
          <p:spPr bwMode="auto">
            <a:xfrm>
              <a:off x="7739063" y="-1003301"/>
              <a:ext cx="188913" cy="169863"/>
            </a:xfrm>
            <a:custGeom>
              <a:gdLst>
                <a:gd name="T0" fmla="*/ 75 w 110"/>
                <a:gd name="T1" fmla="*/ 99 h 99"/>
                <a:gd name="T2" fmla="*/ 96 w 110"/>
                <a:gd name="T3" fmla="*/ 64 h 99"/>
                <a:gd name="T4" fmla="*/ 82 w 110"/>
                <a:gd name="T5" fmla="*/ 8 h 99"/>
                <a:gd name="T6" fmla="*/ 46 w 110"/>
                <a:gd name="T7" fmla="*/ 5 h 99"/>
                <a:gd name="T8" fmla="*/ 0 w 110"/>
                <a:gd name="T9" fmla="*/ 24 h 99"/>
                <a:gd name="T10" fmla="*/ 75 w 110"/>
                <a:gd name="T11" fmla="*/ 99 h 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99">
                  <a:moveTo>
                    <a:pt x="75" y="99"/>
                  </a:moveTo>
                  <a:cubicBezTo>
                    <a:pt x="81" y="91"/>
                    <a:pt x="89" y="74"/>
                    <a:pt x="96" y="64"/>
                  </a:cubicBezTo>
                  <a:cubicBezTo>
                    <a:pt x="110" y="45"/>
                    <a:pt x="102" y="20"/>
                    <a:pt x="82" y="8"/>
                  </a:cubicBezTo>
                  <a:cubicBezTo>
                    <a:pt x="71" y="1"/>
                    <a:pt x="58" y="0"/>
                    <a:pt x="46" y="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5" y="35"/>
                    <a:pt x="54" y="61"/>
                    <a:pt x="75" y="99"/>
                  </a:cubicBezTo>
                  <a:close/>
                </a:path>
              </a:pathLst>
            </a:custGeom>
            <a:solidFill>
              <a:srgbClr val="91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3" name="Freeform 24"/>
            <p:cNvSpPr/>
            <p:nvPr/>
          </p:nvSpPr>
          <p:spPr bwMode="auto">
            <a:xfrm>
              <a:off x="6808788" y="-1846263"/>
              <a:ext cx="873125" cy="1133475"/>
            </a:xfrm>
            <a:custGeom>
              <a:gdLst>
                <a:gd name="T0" fmla="*/ 134 w 510"/>
                <a:gd name="T1" fmla="*/ 338 h 661"/>
                <a:gd name="T2" fmla="*/ 334 w 510"/>
                <a:gd name="T3" fmla="*/ 202 h 661"/>
                <a:gd name="T4" fmla="*/ 367 w 510"/>
                <a:gd name="T5" fmla="*/ 184 h 661"/>
                <a:gd name="T6" fmla="*/ 374 w 510"/>
                <a:gd name="T7" fmla="*/ 181 h 661"/>
                <a:gd name="T8" fmla="*/ 364 w 510"/>
                <a:gd name="T9" fmla="*/ 185 h 661"/>
                <a:gd name="T10" fmla="*/ 380 w 510"/>
                <a:gd name="T11" fmla="*/ 179 h 661"/>
                <a:gd name="T12" fmla="*/ 390 w 510"/>
                <a:gd name="T13" fmla="*/ 176 h 661"/>
                <a:gd name="T14" fmla="*/ 381 w 510"/>
                <a:gd name="T15" fmla="*/ 178 h 661"/>
                <a:gd name="T16" fmla="*/ 370 w 510"/>
                <a:gd name="T17" fmla="*/ 176 h 661"/>
                <a:gd name="T18" fmla="*/ 362 w 510"/>
                <a:gd name="T19" fmla="*/ 172 h 661"/>
                <a:gd name="T20" fmla="*/ 353 w 510"/>
                <a:gd name="T21" fmla="*/ 165 h 661"/>
                <a:gd name="T22" fmla="*/ 346 w 510"/>
                <a:gd name="T23" fmla="*/ 156 h 661"/>
                <a:gd name="T24" fmla="*/ 343 w 510"/>
                <a:gd name="T25" fmla="*/ 148 h 661"/>
                <a:gd name="T26" fmla="*/ 346 w 510"/>
                <a:gd name="T27" fmla="*/ 160 h 661"/>
                <a:gd name="T28" fmla="*/ 345 w 510"/>
                <a:gd name="T29" fmla="*/ 153 h 661"/>
                <a:gd name="T30" fmla="*/ 346 w 510"/>
                <a:gd name="T31" fmla="*/ 168 h 661"/>
                <a:gd name="T32" fmla="*/ 346 w 510"/>
                <a:gd name="T33" fmla="*/ 203 h 661"/>
                <a:gd name="T34" fmla="*/ 346 w 510"/>
                <a:gd name="T35" fmla="*/ 345 h 661"/>
                <a:gd name="T36" fmla="*/ 342 w 510"/>
                <a:gd name="T37" fmla="*/ 579 h 661"/>
                <a:gd name="T38" fmla="*/ 421 w 510"/>
                <a:gd name="T39" fmla="*/ 659 h 661"/>
                <a:gd name="T40" fmla="*/ 501 w 510"/>
                <a:gd name="T41" fmla="*/ 579 h 661"/>
                <a:gd name="T42" fmla="*/ 506 w 510"/>
                <a:gd name="T43" fmla="*/ 200 h 661"/>
                <a:gd name="T44" fmla="*/ 461 w 510"/>
                <a:gd name="T45" fmla="*/ 48 h 661"/>
                <a:gd name="T46" fmla="*/ 283 w 510"/>
                <a:gd name="T47" fmla="*/ 48 h 661"/>
                <a:gd name="T48" fmla="*/ 54 w 510"/>
                <a:gd name="T49" fmla="*/ 200 h 661"/>
                <a:gd name="T50" fmla="*/ 25 w 510"/>
                <a:gd name="T51" fmla="*/ 309 h 661"/>
                <a:gd name="T52" fmla="*/ 134 w 510"/>
                <a:gd name="T53" fmla="*/ 338 h 6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0" h="661">
                  <a:moveTo>
                    <a:pt x="134" y="338"/>
                  </a:moveTo>
                  <a:cubicBezTo>
                    <a:pt x="200" y="291"/>
                    <a:pt x="265" y="242"/>
                    <a:pt x="334" y="202"/>
                  </a:cubicBezTo>
                  <a:cubicBezTo>
                    <a:pt x="345" y="195"/>
                    <a:pt x="356" y="189"/>
                    <a:pt x="367" y="184"/>
                  </a:cubicBezTo>
                  <a:cubicBezTo>
                    <a:pt x="369" y="183"/>
                    <a:pt x="372" y="182"/>
                    <a:pt x="374" y="181"/>
                  </a:cubicBezTo>
                  <a:cubicBezTo>
                    <a:pt x="384" y="175"/>
                    <a:pt x="363" y="185"/>
                    <a:pt x="364" y="185"/>
                  </a:cubicBezTo>
                  <a:cubicBezTo>
                    <a:pt x="369" y="183"/>
                    <a:pt x="374" y="181"/>
                    <a:pt x="380" y="179"/>
                  </a:cubicBezTo>
                  <a:cubicBezTo>
                    <a:pt x="383" y="178"/>
                    <a:pt x="387" y="177"/>
                    <a:pt x="390" y="176"/>
                  </a:cubicBezTo>
                  <a:cubicBezTo>
                    <a:pt x="404" y="173"/>
                    <a:pt x="366" y="178"/>
                    <a:pt x="381" y="178"/>
                  </a:cubicBezTo>
                  <a:cubicBezTo>
                    <a:pt x="390" y="178"/>
                    <a:pt x="398" y="182"/>
                    <a:pt x="370" y="176"/>
                  </a:cubicBezTo>
                  <a:cubicBezTo>
                    <a:pt x="386" y="179"/>
                    <a:pt x="351" y="165"/>
                    <a:pt x="362" y="172"/>
                  </a:cubicBezTo>
                  <a:cubicBezTo>
                    <a:pt x="370" y="177"/>
                    <a:pt x="343" y="155"/>
                    <a:pt x="353" y="165"/>
                  </a:cubicBezTo>
                  <a:cubicBezTo>
                    <a:pt x="361" y="173"/>
                    <a:pt x="339" y="145"/>
                    <a:pt x="346" y="156"/>
                  </a:cubicBezTo>
                  <a:cubicBezTo>
                    <a:pt x="355" y="170"/>
                    <a:pt x="341" y="140"/>
                    <a:pt x="343" y="148"/>
                  </a:cubicBezTo>
                  <a:cubicBezTo>
                    <a:pt x="344" y="152"/>
                    <a:pt x="345" y="156"/>
                    <a:pt x="346" y="160"/>
                  </a:cubicBezTo>
                  <a:cubicBezTo>
                    <a:pt x="350" y="178"/>
                    <a:pt x="344" y="142"/>
                    <a:pt x="345" y="153"/>
                  </a:cubicBezTo>
                  <a:cubicBezTo>
                    <a:pt x="346" y="158"/>
                    <a:pt x="346" y="163"/>
                    <a:pt x="346" y="168"/>
                  </a:cubicBezTo>
                  <a:cubicBezTo>
                    <a:pt x="347" y="180"/>
                    <a:pt x="347" y="192"/>
                    <a:pt x="346" y="203"/>
                  </a:cubicBezTo>
                  <a:cubicBezTo>
                    <a:pt x="345" y="251"/>
                    <a:pt x="345" y="298"/>
                    <a:pt x="346" y="345"/>
                  </a:cubicBezTo>
                  <a:cubicBezTo>
                    <a:pt x="346" y="423"/>
                    <a:pt x="347" y="501"/>
                    <a:pt x="342" y="579"/>
                  </a:cubicBezTo>
                  <a:cubicBezTo>
                    <a:pt x="339" y="621"/>
                    <a:pt x="380" y="661"/>
                    <a:pt x="421" y="659"/>
                  </a:cubicBezTo>
                  <a:cubicBezTo>
                    <a:pt x="467" y="657"/>
                    <a:pt x="498" y="624"/>
                    <a:pt x="501" y="579"/>
                  </a:cubicBezTo>
                  <a:cubicBezTo>
                    <a:pt x="510" y="453"/>
                    <a:pt x="503" y="326"/>
                    <a:pt x="506" y="200"/>
                  </a:cubicBezTo>
                  <a:cubicBezTo>
                    <a:pt x="508" y="147"/>
                    <a:pt x="503" y="86"/>
                    <a:pt x="461" y="48"/>
                  </a:cubicBezTo>
                  <a:cubicBezTo>
                    <a:pt x="409" y="0"/>
                    <a:pt x="339" y="20"/>
                    <a:pt x="283" y="48"/>
                  </a:cubicBezTo>
                  <a:cubicBezTo>
                    <a:pt x="201" y="89"/>
                    <a:pt x="127" y="147"/>
                    <a:pt x="54" y="200"/>
                  </a:cubicBezTo>
                  <a:cubicBezTo>
                    <a:pt x="20" y="224"/>
                    <a:pt x="0" y="271"/>
                    <a:pt x="25" y="309"/>
                  </a:cubicBezTo>
                  <a:cubicBezTo>
                    <a:pt x="47" y="343"/>
                    <a:pt x="98" y="364"/>
                    <a:pt x="134" y="338"/>
                  </a:cubicBezTo>
                  <a:close/>
                </a:path>
              </a:pathLst>
            </a:custGeom>
            <a:solidFill>
              <a:srgbClr val="CEA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4" name="Freeform 25"/>
            <p:cNvSpPr/>
            <p:nvPr/>
          </p:nvSpPr>
          <p:spPr bwMode="auto">
            <a:xfrm>
              <a:off x="7405688" y="-917576"/>
              <a:ext cx="238125" cy="269875"/>
            </a:xfrm>
            <a:custGeom>
              <a:gdLst>
                <a:gd name="T0" fmla="*/ 139 w 139"/>
                <a:gd name="T1" fmla="*/ 24 h 157"/>
                <a:gd name="T2" fmla="*/ 10 w 139"/>
                <a:gd name="T3" fmla="*/ 0 h 157"/>
                <a:gd name="T4" fmla="*/ 5 w 139"/>
                <a:gd name="T5" fmla="*/ 62 h 157"/>
                <a:gd name="T6" fmla="*/ 135 w 139"/>
                <a:gd name="T7" fmla="*/ 73 h 157"/>
                <a:gd name="T8" fmla="*/ 139 w 139"/>
                <a:gd name="T9" fmla="*/ 24 h 1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57">
                  <a:moveTo>
                    <a:pt x="139" y="24"/>
                  </a:moveTo>
                  <a:cubicBezTo>
                    <a:pt x="103" y="50"/>
                    <a:pt x="33" y="40"/>
                    <a:pt x="10" y="0"/>
                  </a:cubicBezTo>
                  <a:cubicBezTo>
                    <a:pt x="8" y="21"/>
                    <a:pt x="6" y="41"/>
                    <a:pt x="5" y="62"/>
                  </a:cubicBezTo>
                  <a:cubicBezTo>
                    <a:pt x="0" y="145"/>
                    <a:pt x="130" y="157"/>
                    <a:pt x="135" y="73"/>
                  </a:cubicBezTo>
                  <a:cubicBezTo>
                    <a:pt x="136" y="57"/>
                    <a:pt x="137" y="40"/>
                    <a:pt x="139" y="24"/>
                  </a:cubicBezTo>
                  <a:close/>
                </a:path>
              </a:pathLst>
            </a:custGeom>
            <a:solidFill>
              <a:srgbClr val="E1E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5" name="Freeform 26"/>
            <p:cNvSpPr/>
            <p:nvPr/>
          </p:nvSpPr>
          <p:spPr bwMode="auto">
            <a:xfrm>
              <a:off x="7361238" y="-968376"/>
              <a:ext cx="354013" cy="228600"/>
            </a:xfrm>
            <a:custGeom>
              <a:gdLst>
                <a:gd name="T0" fmla="*/ 3 w 207"/>
                <a:gd name="T1" fmla="*/ 14 h 134"/>
                <a:gd name="T2" fmla="*/ 0 w 207"/>
                <a:gd name="T3" fmla="*/ 72 h 134"/>
                <a:gd name="T4" fmla="*/ 1 w 207"/>
                <a:gd name="T5" fmla="*/ 79 h 134"/>
                <a:gd name="T6" fmla="*/ 103 w 207"/>
                <a:gd name="T7" fmla="*/ 128 h 134"/>
                <a:gd name="T8" fmla="*/ 201 w 207"/>
                <a:gd name="T9" fmla="*/ 102 h 134"/>
                <a:gd name="T10" fmla="*/ 207 w 207"/>
                <a:gd name="T11" fmla="*/ 91 h 134"/>
                <a:gd name="T12" fmla="*/ 207 w 207"/>
                <a:gd name="T13" fmla="*/ 32 h 134"/>
                <a:gd name="T14" fmla="*/ 190 w 207"/>
                <a:gd name="T15" fmla="*/ 21 h 134"/>
                <a:gd name="T16" fmla="*/ 22 w 207"/>
                <a:gd name="T17" fmla="*/ 5 h 134"/>
                <a:gd name="T18" fmla="*/ 3 w 207"/>
                <a:gd name="T19" fmla="*/ 14 h 1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134">
                  <a:moveTo>
                    <a:pt x="3" y="14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9" y="91"/>
                    <a:pt x="40" y="134"/>
                    <a:pt x="103" y="128"/>
                  </a:cubicBezTo>
                  <a:cubicBezTo>
                    <a:pt x="158" y="123"/>
                    <a:pt x="189" y="109"/>
                    <a:pt x="201" y="102"/>
                  </a:cubicBezTo>
                  <a:cubicBezTo>
                    <a:pt x="205" y="100"/>
                    <a:pt x="207" y="96"/>
                    <a:pt x="207" y="91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7" y="23"/>
                    <a:pt x="198" y="17"/>
                    <a:pt x="190" y="21"/>
                  </a:cubicBezTo>
                  <a:cubicBezTo>
                    <a:pt x="160" y="35"/>
                    <a:pt x="97" y="54"/>
                    <a:pt x="22" y="5"/>
                  </a:cubicBezTo>
                  <a:cubicBezTo>
                    <a:pt x="14" y="0"/>
                    <a:pt x="4" y="5"/>
                    <a:pt x="3" y="14"/>
                  </a:cubicBezTo>
                  <a:close/>
                </a:path>
              </a:pathLst>
            </a:custGeom>
            <a:solidFill>
              <a:srgbClr val="E5C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6" name="Freeform 27"/>
            <p:cNvSpPr/>
            <p:nvPr/>
          </p:nvSpPr>
          <p:spPr bwMode="auto">
            <a:xfrm>
              <a:off x="7346951" y="-1450976"/>
              <a:ext cx="225425" cy="1046163"/>
            </a:xfrm>
            <a:custGeom>
              <a:gdLst>
                <a:gd name="T0" fmla="*/ 109 w 131"/>
                <a:gd name="T1" fmla="*/ 609 h 610"/>
                <a:gd name="T2" fmla="*/ 111 w 131"/>
                <a:gd name="T3" fmla="*/ 608 h 610"/>
                <a:gd name="T4" fmla="*/ 129 w 131"/>
                <a:gd name="T5" fmla="*/ 584 h 610"/>
                <a:gd name="T6" fmla="*/ 46 w 131"/>
                <a:gd name="T7" fmla="*/ 19 h 610"/>
                <a:gd name="T8" fmla="*/ 21 w 131"/>
                <a:gd name="T9" fmla="*/ 1 h 610"/>
                <a:gd name="T10" fmla="*/ 19 w 131"/>
                <a:gd name="T11" fmla="*/ 2 h 610"/>
                <a:gd name="T12" fmla="*/ 1 w 131"/>
                <a:gd name="T13" fmla="*/ 26 h 610"/>
                <a:gd name="T14" fmla="*/ 85 w 131"/>
                <a:gd name="T15" fmla="*/ 591 h 610"/>
                <a:gd name="T16" fmla="*/ 109 w 131"/>
                <a:gd name="T17" fmla="*/ 609 h 6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610">
                  <a:moveTo>
                    <a:pt x="109" y="609"/>
                  </a:moveTo>
                  <a:cubicBezTo>
                    <a:pt x="111" y="608"/>
                    <a:pt x="111" y="608"/>
                    <a:pt x="111" y="608"/>
                  </a:cubicBezTo>
                  <a:cubicBezTo>
                    <a:pt x="123" y="607"/>
                    <a:pt x="131" y="596"/>
                    <a:pt x="129" y="584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4" y="8"/>
                    <a:pt x="33" y="0"/>
                    <a:pt x="21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8" y="3"/>
                    <a:pt x="0" y="14"/>
                    <a:pt x="1" y="26"/>
                  </a:cubicBezTo>
                  <a:cubicBezTo>
                    <a:pt x="85" y="591"/>
                    <a:pt x="85" y="591"/>
                    <a:pt x="85" y="591"/>
                  </a:cubicBezTo>
                  <a:cubicBezTo>
                    <a:pt x="87" y="602"/>
                    <a:pt x="98" y="610"/>
                    <a:pt x="109" y="609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7" name="Freeform 28"/>
            <p:cNvSpPr/>
            <p:nvPr/>
          </p:nvSpPr>
          <p:spPr bwMode="auto">
            <a:xfrm>
              <a:off x="5705476" y="-3125788"/>
              <a:ext cx="293688" cy="1479550"/>
            </a:xfrm>
            <a:custGeom>
              <a:gdLst>
                <a:gd name="T0" fmla="*/ 25 w 171"/>
                <a:gd name="T1" fmla="*/ 863 h 864"/>
                <a:gd name="T2" fmla="*/ 18 w 171"/>
                <a:gd name="T3" fmla="*/ 862 h 864"/>
                <a:gd name="T4" fmla="*/ 2 w 171"/>
                <a:gd name="T5" fmla="*/ 839 h 864"/>
                <a:gd name="T6" fmla="*/ 123 w 171"/>
                <a:gd name="T7" fmla="*/ 18 h 864"/>
                <a:gd name="T8" fmla="*/ 146 w 171"/>
                <a:gd name="T9" fmla="*/ 1 h 864"/>
                <a:gd name="T10" fmla="*/ 153 w 171"/>
                <a:gd name="T11" fmla="*/ 2 h 864"/>
                <a:gd name="T12" fmla="*/ 169 w 171"/>
                <a:gd name="T13" fmla="*/ 25 h 864"/>
                <a:gd name="T14" fmla="*/ 47 w 171"/>
                <a:gd name="T15" fmla="*/ 846 h 864"/>
                <a:gd name="T16" fmla="*/ 25 w 171"/>
                <a:gd name="T17" fmla="*/ 863 h 8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864">
                  <a:moveTo>
                    <a:pt x="25" y="863"/>
                  </a:moveTo>
                  <a:cubicBezTo>
                    <a:pt x="18" y="862"/>
                    <a:pt x="18" y="862"/>
                    <a:pt x="18" y="862"/>
                  </a:cubicBezTo>
                  <a:cubicBezTo>
                    <a:pt x="7" y="860"/>
                    <a:pt x="0" y="850"/>
                    <a:pt x="2" y="839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5" y="7"/>
                    <a:pt x="135" y="0"/>
                    <a:pt x="146" y="1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63" y="4"/>
                    <a:pt x="171" y="14"/>
                    <a:pt x="169" y="25"/>
                  </a:cubicBezTo>
                  <a:cubicBezTo>
                    <a:pt x="47" y="846"/>
                    <a:pt x="47" y="846"/>
                    <a:pt x="47" y="846"/>
                  </a:cubicBezTo>
                  <a:cubicBezTo>
                    <a:pt x="46" y="857"/>
                    <a:pt x="36" y="864"/>
                    <a:pt x="25" y="863"/>
                  </a:cubicBezTo>
                  <a:close/>
                </a:path>
              </a:pathLst>
            </a:custGeom>
            <a:solidFill>
              <a:srgbClr val="6B5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8" name="Rectangle 29"/>
            <p:cNvSpPr>
              <a:spLocks noChangeArrowheads="1"/>
            </p:cNvSpPr>
            <p:nvPr/>
          </p:nvSpPr>
          <p:spPr bwMode="auto">
            <a:xfrm>
              <a:off x="5624513" y="-2997201"/>
              <a:ext cx="252413" cy="147638"/>
            </a:xfrm>
            <a:prstGeom prst="rect">
              <a:avLst/>
            </a:pr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39" name="Rectangle 30"/>
            <p:cNvSpPr>
              <a:spLocks noChangeArrowheads="1"/>
            </p:cNvSpPr>
            <p:nvPr/>
          </p:nvSpPr>
          <p:spPr bwMode="auto">
            <a:xfrm>
              <a:off x="10226676" y="-2057401"/>
              <a:ext cx="254000" cy="147638"/>
            </a:xfrm>
            <a:prstGeom prst="rect">
              <a:avLst/>
            </a:pr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0" name="Freeform 31"/>
            <p:cNvSpPr/>
            <p:nvPr/>
          </p:nvSpPr>
          <p:spPr bwMode="auto">
            <a:xfrm>
              <a:off x="5607051" y="-3790951"/>
              <a:ext cx="4887913" cy="2825750"/>
            </a:xfrm>
            <a:custGeom>
              <a:gdLst>
                <a:gd name="T0" fmla="*/ 1855 w 2856"/>
                <a:gd name="T1" fmla="*/ 1633 h 1649"/>
                <a:gd name="T2" fmla="*/ 29 w 2856"/>
                <a:gd name="T3" fmla="*/ 578 h 1649"/>
                <a:gd name="T4" fmla="*/ 37 w 2856"/>
                <a:gd name="T5" fmla="*/ 514 h 1649"/>
                <a:gd name="T6" fmla="*/ 889 w 2856"/>
                <a:gd name="T7" fmla="*/ 21 h 1649"/>
                <a:gd name="T8" fmla="*/ 1001 w 2856"/>
                <a:gd name="T9" fmla="*/ 17 h 1649"/>
                <a:gd name="T10" fmla="*/ 2828 w 2856"/>
                <a:gd name="T11" fmla="*/ 1071 h 1649"/>
                <a:gd name="T12" fmla="*/ 2820 w 2856"/>
                <a:gd name="T13" fmla="*/ 1136 h 1649"/>
                <a:gd name="T14" fmla="*/ 1967 w 2856"/>
                <a:gd name="T15" fmla="*/ 1628 h 1649"/>
                <a:gd name="T16" fmla="*/ 1855 w 2856"/>
                <a:gd name="T17" fmla="*/ 1633 h 16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6" h="1649">
                  <a:moveTo>
                    <a:pt x="1855" y="1633"/>
                  </a:moveTo>
                  <a:cubicBezTo>
                    <a:pt x="29" y="578"/>
                    <a:pt x="29" y="578"/>
                    <a:pt x="29" y="578"/>
                  </a:cubicBezTo>
                  <a:cubicBezTo>
                    <a:pt x="0" y="562"/>
                    <a:pt x="4" y="533"/>
                    <a:pt x="37" y="514"/>
                  </a:cubicBezTo>
                  <a:cubicBezTo>
                    <a:pt x="889" y="21"/>
                    <a:pt x="889" y="21"/>
                    <a:pt x="889" y="21"/>
                  </a:cubicBezTo>
                  <a:cubicBezTo>
                    <a:pt x="922" y="2"/>
                    <a:pt x="972" y="0"/>
                    <a:pt x="1001" y="17"/>
                  </a:cubicBezTo>
                  <a:cubicBezTo>
                    <a:pt x="2828" y="1071"/>
                    <a:pt x="2828" y="1071"/>
                    <a:pt x="2828" y="1071"/>
                  </a:cubicBezTo>
                  <a:cubicBezTo>
                    <a:pt x="2856" y="1088"/>
                    <a:pt x="2853" y="1117"/>
                    <a:pt x="2820" y="1136"/>
                  </a:cubicBezTo>
                  <a:cubicBezTo>
                    <a:pt x="1967" y="1628"/>
                    <a:pt x="1967" y="1628"/>
                    <a:pt x="1967" y="1628"/>
                  </a:cubicBezTo>
                  <a:cubicBezTo>
                    <a:pt x="1934" y="1647"/>
                    <a:pt x="1884" y="1649"/>
                    <a:pt x="1855" y="1633"/>
                  </a:cubicBezTo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1" name="Freeform 32"/>
            <p:cNvSpPr/>
            <p:nvPr/>
          </p:nvSpPr>
          <p:spPr bwMode="auto">
            <a:xfrm>
              <a:off x="5607051" y="-3932238"/>
              <a:ext cx="4887913" cy="2825750"/>
            </a:xfrm>
            <a:custGeom>
              <a:gdLst>
                <a:gd name="T0" fmla="*/ 1855 w 2856"/>
                <a:gd name="T1" fmla="*/ 1632 h 1649"/>
                <a:gd name="T2" fmla="*/ 29 w 2856"/>
                <a:gd name="T3" fmla="*/ 578 h 1649"/>
                <a:gd name="T4" fmla="*/ 37 w 2856"/>
                <a:gd name="T5" fmla="*/ 513 h 1649"/>
                <a:gd name="T6" fmla="*/ 889 w 2856"/>
                <a:gd name="T7" fmla="*/ 21 h 1649"/>
                <a:gd name="T8" fmla="*/ 1001 w 2856"/>
                <a:gd name="T9" fmla="*/ 16 h 1649"/>
                <a:gd name="T10" fmla="*/ 2828 w 2856"/>
                <a:gd name="T11" fmla="*/ 1071 h 1649"/>
                <a:gd name="T12" fmla="*/ 2820 w 2856"/>
                <a:gd name="T13" fmla="*/ 1136 h 1649"/>
                <a:gd name="T14" fmla="*/ 1967 w 2856"/>
                <a:gd name="T15" fmla="*/ 1628 h 1649"/>
                <a:gd name="T16" fmla="*/ 1855 w 2856"/>
                <a:gd name="T17" fmla="*/ 1632 h 16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6" h="1649">
                  <a:moveTo>
                    <a:pt x="1855" y="1632"/>
                  </a:moveTo>
                  <a:cubicBezTo>
                    <a:pt x="29" y="578"/>
                    <a:pt x="29" y="578"/>
                    <a:pt x="29" y="578"/>
                  </a:cubicBezTo>
                  <a:cubicBezTo>
                    <a:pt x="0" y="561"/>
                    <a:pt x="4" y="532"/>
                    <a:pt x="37" y="513"/>
                  </a:cubicBezTo>
                  <a:cubicBezTo>
                    <a:pt x="889" y="21"/>
                    <a:pt x="889" y="21"/>
                    <a:pt x="889" y="21"/>
                  </a:cubicBezTo>
                  <a:cubicBezTo>
                    <a:pt x="922" y="2"/>
                    <a:pt x="972" y="0"/>
                    <a:pt x="1001" y="16"/>
                  </a:cubicBezTo>
                  <a:cubicBezTo>
                    <a:pt x="2828" y="1071"/>
                    <a:pt x="2828" y="1071"/>
                    <a:pt x="2828" y="1071"/>
                  </a:cubicBezTo>
                  <a:cubicBezTo>
                    <a:pt x="2856" y="1088"/>
                    <a:pt x="2853" y="1116"/>
                    <a:pt x="2820" y="1136"/>
                  </a:cubicBezTo>
                  <a:cubicBezTo>
                    <a:pt x="1967" y="1628"/>
                    <a:pt x="1967" y="1628"/>
                    <a:pt x="1967" y="1628"/>
                  </a:cubicBezTo>
                  <a:cubicBezTo>
                    <a:pt x="1934" y="1647"/>
                    <a:pt x="1884" y="1649"/>
                    <a:pt x="1855" y="1632"/>
                  </a:cubicBezTo>
                </a:path>
              </a:pathLst>
            </a:custGeom>
            <a:solidFill>
              <a:srgbClr val="E9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2" name="Freeform 33"/>
            <p:cNvSpPr/>
            <p:nvPr/>
          </p:nvSpPr>
          <p:spPr bwMode="auto">
            <a:xfrm>
              <a:off x="5716588" y="-2525713"/>
              <a:ext cx="1036638" cy="1141413"/>
            </a:xfrm>
            <a:custGeom>
              <a:gdLst>
                <a:gd name="T0" fmla="*/ 493 w 606"/>
                <a:gd name="T1" fmla="*/ 337 h 666"/>
                <a:gd name="T2" fmla="*/ 115 w 606"/>
                <a:gd name="T3" fmla="*/ 629 h 666"/>
                <a:gd name="T4" fmla="*/ 7 w 606"/>
                <a:gd name="T5" fmla="*/ 564 h 666"/>
                <a:gd name="T6" fmla="*/ 0 w 606"/>
                <a:gd name="T7" fmla="*/ 458 h 666"/>
                <a:gd name="T8" fmla="*/ 112 w 606"/>
                <a:gd name="T9" fmla="*/ 271 h 666"/>
                <a:gd name="T10" fmla="*/ 494 w 606"/>
                <a:gd name="T11" fmla="*/ 38 h 666"/>
                <a:gd name="T12" fmla="*/ 606 w 606"/>
                <a:gd name="T13" fmla="*/ 87 h 666"/>
                <a:gd name="T14" fmla="*/ 606 w 606"/>
                <a:gd name="T15" fmla="*/ 150 h 666"/>
                <a:gd name="T16" fmla="*/ 493 w 606"/>
                <a:gd name="T17" fmla="*/ 337 h 6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6" h="666">
                  <a:moveTo>
                    <a:pt x="493" y="337"/>
                  </a:moveTo>
                  <a:cubicBezTo>
                    <a:pt x="115" y="629"/>
                    <a:pt x="115" y="629"/>
                    <a:pt x="115" y="629"/>
                  </a:cubicBezTo>
                  <a:cubicBezTo>
                    <a:pt x="54" y="666"/>
                    <a:pt x="7" y="629"/>
                    <a:pt x="7" y="564"/>
                  </a:cubicBezTo>
                  <a:cubicBezTo>
                    <a:pt x="0" y="458"/>
                    <a:pt x="0" y="458"/>
                    <a:pt x="0" y="458"/>
                  </a:cubicBezTo>
                  <a:cubicBezTo>
                    <a:pt x="0" y="393"/>
                    <a:pt x="51" y="309"/>
                    <a:pt x="112" y="271"/>
                  </a:cubicBezTo>
                  <a:cubicBezTo>
                    <a:pt x="494" y="38"/>
                    <a:pt x="494" y="38"/>
                    <a:pt x="494" y="38"/>
                  </a:cubicBezTo>
                  <a:cubicBezTo>
                    <a:pt x="556" y="0"/>
                    <a:pt x="606" y="22"/>
                    <a:pt x="606" y="87"/>
                  </a:cubicBezTo>
                  <a:cubicBezTo>
                    <a:pt x="606" y="150"/>
                    <a:pt x="606" y="150"/>
                    <a:pt x="606" y="150"/>
                  </a:cubicBezTo>
                  <a:cubicBezTo>
                    <a:pt x="606" y="215"/>
                    <a:pt x="555" y="299"/>
                    <a:pt x="493" y="337"/>
                  </a:cubicBezTo>
                  <a:close/>
                </a:path>
              </a:pathLst>
            </a:custGeom>
            <a:solidFill>
              <a:srgbClr val="A33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3" name="Freeform 34"/>
            <p:cNvSpPr/>
            <p:nvPr/>
          </p:nvSpPr>
          <p:spPr bwMode="auto">
            <a:xfrm>
              <a:off x="5684838" y="-1657351"/>
              <a:ext cx="263525" cy="1298575"/>
            </a:xfrm>
            <a:custGeom>
              <a:gdLst>
                <a:gd name="T0" fmla="*/ 21 w 154"/>
                <a:gd name="T1" fmla="*/ 756 h 758"/>
                <a:gd name="T2" fmla="*/ 21 w 154"/>
                <a:gd name="T3" fmla="*/ 756 h 758"/>
                <a:gd name="T4" fmla="*/ 2 w 154"/>
                <a:gd name="T5" fmla="*/ 731 h 758"/>
                <a:gd name="T6" fmla="*/ 108 w 154"/>
                <a:gd name="T7" fmla="*/ 20 h 758"/>
                <a:gd name="T8" fmla="*/ 133 w 154"/>
                <a:gd name="T9" fmla="*/ 1 h 758"/>
                <a:gd name="T10" fmla="*/ 133 w 154"/>
                <a:gd name="T11" fmla="*/ 1 h 758"/>
                <a:gd name="T12" fmla="*/ 152 w 154"/>
                <a:gd name="T13" fmla="*/ 27 h 758"/>
                <a:gd name="T14" fmla="*/ 47 w 154"/>
                <a:gd name="T15" fmla="*/ 737 h 758"/>
                <a:gd name="T16" fmla="*/ 21 w 154"/>
                <a:gd name="T17" fmla="*/ 756 h 7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758">
                  <a:moveTo>
                    <a:pt x="21" y="756"/>
                  </a:moveTo>
                  <a:cubicBezTo>
                    <a:pt x="21" y="756"/>
                    <a:pt x="21" y="756"/>
                    <a:pt x="21" y="756"/>
                  </a:cubicBezTo>
                  <a:cubicBezTo>
                    <a:pt x="9" y="754"/>
                    <a:pt x="0" y="743"/>
                    <a:pt x="2" y="73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9" y="8"/>
                    <a:pt x="121" y="0"/>
                    <a:pt x="133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45" y="3"/>
                    <a:pt x="154" y="15"/>
                    <a:pt x="152" y="27"/>
                  </a:cubicBezTo>
                  <a:cubicBezTo>
                    <a:pt x="47" y="737"/>
                    <a:pt x="47" y="737"/>
                    <a:pt x="47" y="737"/>
                  </a:cubicBezTo>
                  <a:cubicBezTo>
                    <a:pt x="45" y="750"/>
                    <a:pt x="33" y="758"/>
                    <a:pt x="21" y="756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50" name="Freeform 35"/>
            <p:cNvSpPr/>
            <p:nvPr/>
          </p:nvSpPr>
          <p:spPr bwMode="auto">
            <a:xfrm>
              <a:off x="6537326" y="-1300163"/>
              <a:ext cx="288925" cy="1458913"/>
            </a:xfrm>
            <a:custGeom>
              <a:gdLst>
                <a:gd name="T0" fmla="*/ 21 w 168"/>
                <a:gd name="T1" fmla="*/ 849 h 851"/>
                <a:gd name="T2" fmla="*/ 21 w 168"/>
                <a:gd name="T3" fmla="*/ 849 h 851"/>
                <a:gd name="T4" fmla="*/ 2 w 168"/>
                <a:gd name="T5" fmla="*/ 823 h 851"/>
                <a:gd name="T6" fmla="*/ 120 w 168"/>
                <a:gd name="T7" fmla="*/ 22 h 851"/>
                <a:gd name="T8" fmla="*/ 147 w 168"/>
                <a:gd name="T9" fmla="*/ 2 h 851"/>
                <a:gd name="T10" fmla="*/ 166 w 168"/>
                <a:gd name="T11" fmla="*/ 28 h 851"/>
                <a:gd name="T12" fmla="*/ 47 w 168"/>
                <a:gd name="T13" fmla="*/ 830 h 851"/>
                <a:gd name="T14" fmla="*/ 21 w 168"/>
                <a:gd name="T15" fmla="*/ 849 h 8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851">
                  <a:moveTo>
                    <a:pt x="21" y="849"/>
                  </a:moveTo>
                  <a:cubicBezTo>
                    <a:pt x="21" y="849"/>
                    <a:pt x="21" y="849"/>
                    <a:pt x="21" y="849"/>
                  </a:cubicBezTo>
                  <a:cubicBezTo>
                    <a:pt x="8" y="847"/>
                    <a:pt x="0" y="836"/>
                    <a:pt x="2" y="823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2" y="9"/>
                    <a:pt x="134" y="0"/>
                    <a:pt x="147" y="2"/>
                  </a:cubicBezTo>
                  <a:cubicBezTo>
                    <a:pt x="159" y="4"/>
                    <a:pt x="168" y="16"/>
                    <a:pt x="166" y="28"/>
                  </a:cubicBezTo>
                  <a:cubicBezTo>
                    <a:pt x="47" y="830"/>
                    <a:pt x="47" y="830"/>
                    <a:pt x="47" y="830"/>
                  </a:cubicBezTo>
                  <a:cubicBezTo>
                    <a:pt x="46" y="842"/>
                    <a:pt x="34" y="851"/>
                    <a:pt x="21" y="849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5" name="Freeform 36"/>
            <p:cNvSpPr/>
            <p:nvPr/>
          </p:nvSpPr>
          <p:spPr bwMode="auto">
            <a:xfrm>
              <a:off x="5748338" y="-1573213"/>
              <a:ext cx="1149350" cy="814388"/>
            </a:xfrm>
            <a:custGeom>
              <a:gdLst>
                <a:gd name="T0" fmla="*/ 578 w 671"/>
                <a:gd name="T1" fmla="*/ 442 h 475"/>
                <a:gd name="T2" fmla="*/ 99 w 671"/>
                <a:gd name="T3" fmla="*/ 165 h 475"/>
                <a:gd name="T4" fmla="*/ 19 w 671"/>
                <a:gd name="T5" fmla="*/ 77 h 475"/>
                <a:gd name="T6" fmla="*/ 97 w 671"/>
                <a:gd name="T7" fmla="*/ 30 h 475"/>
                <a:gd name="T8" fmla="*/ 600 w 671"/>
                <a:gd name="T9" fmla="*/ 326 h 475"/>
                <a:gd name="T10" fmla="*/ 663 w 671"/>
                <a:gd name="T11" fmla="*/ 424 h 475"/>
                <a:gd name="T12" fmla="*/ 578 w 671"/>
                <a:gd name="T13" fmla="*/ 442 h 4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1" h="475">
                  <a:moveTo>
                    <a:pt x="578" y="442"/>
                  </a:moveTo>
                  <a:cubicBezTo>
                    <a:pt x="99" y="165"/>
                    <a:pt x="99" y="165"/>
                    <a:pt x="99" y="165"/>
                  </a:cubicBezTo>
                  <a:cubicBezTo>
                    <a:pt x="48" y="136"/>
                    <a:pt x="19" y="77"/>
                    <a:pt x="19" y="77"/>
                  </a:cubicBezTo>
                  <a:cubicBezTo>
                    <a:pt x="0" y="32"/>
                    <a:pt x="46" y="0"/>
                    <a:pt x="97" y="30"/>
                  </a:cubicBezTo>
                  <a:cubicBezTo>
                    <a:pt x="600" y="326"/>
                    <a:pt x="600" y="326"/>
                    <a:pt x="600" y="326"/>
                  </a:cubicBezTo>
                  <a:cubicBezTo>
                    <a:pt x="652" y="356"/>
                    <a:pt x="671" y="387"/>
                    <a:pt x="663" y="424"/>
                  </a:cubicBezTo>
                  <a:cubicBezTo>
                    <a:pt x="663" y="424"/>
                    <a:pt x="643" y="475"/>
                    <a:pt x="578" y="442"/>
                  </a:cubicBezTo>
                  <a:close/>
                </a:path>
              </a:pathLst>
            </a:custGeom>
            <a:solidFill>
              <a:srgbClr val="D841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6" name="Freeform 37"/>
            <p:cNvSpPr/>
            <p:nvPr/>
          </p:nvSpPr>
          <p:spPr bwMode="auto">
            <a:xfrm>
              <a:off x="7161213" y="-3000376"/>
              <a:ext cx="1225550" cy="720725"/>
            </a:xfrm>
            <a:custGeom>
              <a:gdLst>
                <a:gd name="T0" fmla="*/ 710 w 716"/>
                <a:gd name="T1" fmla="*/ 308 h 421"/>
                <a:gd name="T2" fmla="*/ 178 w 716"/>
                <a:gd name="T3" fmla="*/ 1 h 421"/>
                <a:gd name="T4" fmla="*/ 168 w 716"/>
                <a:gd name="T5" fmla="*/ 1 h 421"/>
                <a:gd name="T6" fmla="*/ 6 w 716"/>
                <a:gd name="T7" fmla="*/ 97 h 421"/>
                <a:gd name="T8" fmla="*/ 6 w 716"/>
                <a:gd name="T9" fmla="*/ 113 h 421"/>
                <a:gd name="T10" fmla="*/ 537 w 716"/>
                <a:gd name="T11" fmla="*/ 420 h 421"/>
                <a:gd name="T12" fmla="*/ 546 w 716"/>
                <a:gd name="T13" fmla="*/ 420 h 421"/>
                <a:gd name="T14" fmla="*/ 710 w 716"/>
                <a:gd name="T15" fmla="*/ 325 h 421"/>
                <a:gd name="T16" fmla="*/ 710 w 716"/>
                <a:gd name="T17" fmla="*/ 308 h 4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421">
                  <a:moveTo>
                    <a:pt x="710" y="308"/>
                  </a:move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1" y="0"/>
                    <a:pt x="168" y="1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0" y="100"/>
                    <a:pt x="0" y="110"/>
                    <a:pt x="6" y="113"/>
                  </a:cubicBezTo>
                  <a:cubicBezTo>
                    <a:pt x="537" y="420"/>
                    <a:pt x="537" y="420"/>
                    <a:pt x="537" y="420"/>
                  </a:cubicBezTo>
                  <a:cubicBezTo>
                    <a:pt x="540" y="421"/>
                    <a:pt x="543" y="421"/>
                    <a:pt x="546" y="420"/>
                  </a:cubicBezTo>
                  <a:cubicBezTo>
                    <a:pt x="710" y="325"/>
                    <a:pt x="710" y="325"/>
                    <a:pt x="710" y="325"/>
                  </a:cubicBezTo>
                  <a:cubicBezTo>
                    <a:pt x="716" y="322"/>
                    <a:pt x="716" y="312"/>
                    <a:pt x="710" y="308"/>
                  </a:cubicBez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7" name="Freeform 38"/>
            <p:cNvSpPr/>
            <p:nvPr/>
          </p:nvSpPr>
          <p:spPr bwMode="auto">
            <a:xfrm>
              <a:off x="7178676" y="-3036888"/>
              <a:ext cx="1225550" cy="720725"/>
            </a:xfrm>
            <a:custGeom>
              <a:gdLst>
                <a:gd name="T0" fmla="*/ 537 w 716"/>
                <a:gd name="T1" fmla="*/ 420 h 421"/>
                <a:gd name="T2" fmla="*/ 7 w 716"/>
                <a:gd name="T3" fmla="*/ 113 h 421"/>
                <a:gd name="T4" fmla="*/ 6 w 716"/>
                <a:gd name="T5" fmla="*/ 97 h 421"/>
                <a:gd name="T6" fmla="*/ 168 w 716"/>
                <a:gd name="T7" fmla="*/ 1 h 421"/>
                <a:gd name="T8" fmla="*/ 178 w 716"/>
                <a:gd name="T9" fmla="*/ 1 h 421"/>
                <a:gd name="T10" fmla="*/ 710 w 716"/>
                <a:gd name="T11" fmla="*/ 308 h 421"/>
                <a:gd name="T12" fmla="*/ 710 w 716"/>
                <a:gd name="T13" fmla="*/ 325 h 421"/>
                <a:gd name="T14" fmla="*/ 546 w 716"/>
                <a:gd name="T15" fmla="*/ 420 h 421"/>
                <a:gd name="T16" fmla="*/ 537 w 716"/>
                <a:gd name="T17" fmla="*/ 420 h 4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421">
                  <a:moveTo>
                    <a:pt x="537" y="420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0" y="110"/>
                    <a:pt x="0" y="100"/>
                    <a:pt x="6" y="97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71" y="0"/>
                    <a:pt x="175" y="0"/>
                    <a:pt x="178" y="1"/>
                  </a:cubicBezTo>
                  <a:cubicBezTo>
                    <a:pt x="710" y="308"/>
                    <a:pt x="710" y="308"/>
                    <a:pt x="710" y="308"/>
                  </a:cubicBezTo>
                  <a:cubicBezTo>
                    <a:pt x="716" y="312"/>
                    <a:pt x="716" y="322"/>
                    <a:pt x="710" y="325"/>
                  </a:cubicBezTo>
                  <a:cubicBezTo>
                    <a:pt x="546" y="420"/>
                    <a:pt x="546" y="420"/>
                    <a:pt x="546" y="420"/>
                  </a:cubicBezTo>
                  <a:cubicBezTo>
                    <a:pt x="543" y="421"/>
                    <a:pt x="540" y="421"/>
                    <a:pt x="537" y="4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8" name="Freeform 39"/>
            <p:cNvSpPr/>
            <p:nvPr/>
          </p:nvSpPr>
          <p:spPr bwMode="auto">
            <a:xfrm>
              <a:off x="7440613" y="-3017838"/>
              <a:ext cx="112713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8 h 38"/>
                <a:gd name="T4" fmla="*/ 2 w 66"/>
                <a:gd name="T5" fmla="*/ 17 h 38"/>
                <a:gd name="T6" fmla="*/ 1 w 66"/>
                <a:gd name="T7" fmla="*/ 15 h 38"/>
                <a:gd name="T8" fmla="*/ 24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9" y="38"/>
                    <a:pt x="37" y="3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49" name="Freeform 40"/>
            <p:cNvSpPr/>
            <p:nvPr/>
          </p:nvSpPr>
          <p:spPr bwMode="auto">
            <a:xfrm>
              <a:off x="7510463" y="-2911476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9 w 66"/>
                <a:gd name="T11" fmla="*/ 1 h 38"/>
                <a:gd name="T12" fmla="*/ 65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0" name="Freeform 41"/>
            <p:cNvSpPr/>
            <p:nvPr/>
          </p:nvSpPr>
          <p:spPr bwMode="auto">
            <a:xfrm>
              <a:off x="7473951" y="-2867026"/>
              <a:ext cx="112713" cy="65088"/>
            </a:xfrm>
            <a:custGeom>
              <a:gdLst>
                <a:gd name="T0" fmla="*/ 42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5 w 66"/>
                <a:gd name="T13" fmla="*/ 21 h 38"/>
                <a:gd name="T14" fmla="*/ 65 w 66"/>
                <a:gd name="T15" fmla="*/ 23 h 38"/>
                <a:gd name="T16" fmla="*/ 42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7"/>
                  </a:moveTo>
                  <a:cubicBezTo>
                    <a:pt x="41" y="38"/>
                    <a:pt x="39" y="37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6" y="22"/>
                    <a:pt x="66" y="23"/>
                    <a:pt x="65" y="23"/>
                  </a:cubicBezTo>
                  <a:lnTo>
                    <a:pt x="42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1" name="Freeform 42"/>
            <p:cNvSpPr/>
            <p:nvPr/>
          </p:nvSpPr>
          <p:spPr bwMode="auto">
            <a:xfrm>
              <a:off x="7378701" y="-2859088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0 h 38"/>
                <a:gd name="T10" fmla="*/ 28 w 66"/>
                <a:gd name="T11" fmla="*/ 1 h 38"/>
                <a:gd name="T12" fmla="*/ 64 w 66"/>
                <a:gd name="T13" fmla="*/ 21 h 38"/>
                <a:gd name="T14" fmla="*/ 65 w 66"/>
                <a:gd name="T15" fmla="*/ 23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8" y="37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2" name="Freeform 43"/>
            <p:cNvSpPr/>
            <p:nvPr/>
          </p:nvSpPr>
          <p:spPr bwMode="auto">
            <a:xfrm>
              <a:off x="7292976" y="-2840038"/>
              <a:ext cx="141288" cy="82550"/>
            </a:xfrm>
            <a:custGeom>
              <a:gdLst>
                <a:gd name="T0" fmla="*/ 54 w 83"/>
                <a:gd name="T1" fmla="*/ 47 h 48"/>
                <a:gd name="T2" fmla="*/ 50 w 83"/>
                <a:gd name="T3" fmla="*/ 46 h 48"/>
                <a:gd name="T4" fmla="*/ 3 w 83"/>
                <a:gd name="T5" fmla="*/ 19 h 48"/>
                <a:gd name="T6" fmla="*/ 1 w 83"/>
                <a:gd name="T7" fmla="*/ 17 h 48"/>
                <a:gd name="T8" fmla="*/ 29 w 83"/>
                <a:gd name="T9" fmla="*/ 1 h 48"/>
                <a:gd name="T10" fmla="*/ 34 w 83"/>
                <a:gd name="T11" fmla="*/ 2 h 48"/>
                <a:gd name="T12" fmla="*/ 81 w 83"/>
                <a:gd name="T13" fmla="*/ 29 h 48"/>
                <a:gd name="T14" fmla="*/ 82 w 83"/>
                <a:gd name="T15" fmla="*/ 31 h 48"/>
                <a:gd name="T16" fmla="*/ 54 w 83"/>
                <a:gd name="T17" fmla="*/ 47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8">
                  <a:moveTo>
                    <a:pt x="54" y="47"/>
                  </a:moveTo>
                  <a:cubicBezTo>
                    <a:pt x="53" y="48"/>
                    <a:pt x="51" y="47"/>
                    <a:pt x="50" y="46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8"/>
                    <a:pt x="0" y="17"/>
                    <a:pt x="1" y="1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2" y="1"/>
                    <a:pt x="34" y="2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30"/>
                    <a:pt x="83" y="31"/>
                    <a:pt x="82" y="31"/>
                  </a:cubicBezTo>
                  <a:lnTo>
                    <a:pt x="54" y="4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3" name="Freeform 44"/>
            <p:cNvSpPr/>
            <p:nvPr/>
          </p:nvSpPr>
          <p:spPr bwMode="auto">
            <a:xfrm>
              <a:off x="7842251" y="-2503488"/>
              <a:ext cx="88900" cy="50800"/>
            </a:xfrm>
            <a:custGeom>
              <a:gdLst>
                <a:gd name="T0" fmla="*/ 41 w 52"/>
                <a:gd name="T1" fmla="*/ 29 h 30"/>
                <a:gd name="T2" fmla="*/ 37 w 52"/>
                <a:gd name="T3" fmla="*/ 29 h 30"/>
                <a:gd name="T4" fmla="*/ 2 w 52"/>
                <a:gd name="T5" fmla="*/ 8 h 30"/>
                <a:gd name="T6" fmla="*/ 1 w 52"/>
                <a:gd name="T7" fmla="*/ 6 h 30"/>
                <a:gd name="T8" fmla="*/ 11 w 52"/>
                <a:gd name="T9" fmla="*/ 0 h 30"/>
                <a:gd name="T10" fmla="*/ 15 w 52"/>
                <a:gd name="T11" fmla="*/ 1 h 30"/>
                <a:gd name="T12" fmla="*/ 50 w 52"/>
                <a:gd name="T13" fmla="*/ 21 h 30"/>
                <a:gd name="T14" fmla="*/ 51 w 52"/>
                <a:gd name="T15" fmla="*/ 23 h 30"/>
                <a:gd name="T16" fmla="*/ 41 w 52"/>
                <a:gd name="T17" fmla="*/ 29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0">
                  <a:moveTo>
                    <a:pt x="41" y="29"/>
                  </a:moveTo>
                  <a:cubicBezTo>
                    <a:pt x="40" y="30"/>
                    <a:pt x="39" y="29"/>
                    <a:pt x="37" y="2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22"/>
                    <a:pt x="52" y="23"/>
                    <a:pt x="51" y="23"/>
                  </a:cubicBezTo>
                  <a:lnTo>
                    <a:pt x="41" y="29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4" name="Freeform 45"/>
            <p:cNvSpPr/>
            <p:nvPr/>
          </p:nvSpPr>
          <p:spPr bwMode="auto">
            <a:xfrm>
              <a:off x="7924801" y="-2455863"/>
              <a:ext cx="88900" cy="50800"/>
            </a:xfrm>
            <a:custGeom>
              <a:gdLst>
                <a:gd name="T0" fmla="*/ 41 w 52"/>
                <a:gd name="T1" fmla="*/ 30 h 30"/>
                <a:gd name="T2" fmla="*/ 37 w 52"/>
                <a:gd name="T3" fmla="*/ 29 h 30"/>
                <a:gd name="T4" fmla="*/ 2 w 52"/>
                <a:gd name="T5" fmla="*/ 8 h 30"/>
                <a:gd name="T6" fmla="*/ 0 w 52"/>
                <a:gd name="T7" fmla="*/ 6 h 30"/>
                <a:gd name="T8" fmla="*/ 11 w 52"/>
                <a:gd name="T9" fmla="*/ 0 h 30"/>
                <a:gd name="T10" fmla="*/ 14 w 52"/>
                <a:gd name="T11" fmla="*/ 1 h 30"/>
                <a:gd name="T12" fmla="*/ 50 w 52"/>
                <a:gd name="T13" fmla="*/ 22 h 30"/>
                <a:gd name="T14" fmla="*/ 51 w 52"/>
                <a:gd name="T15" fmla="*/ 24 h 30"/>
                <a:gd name="T16" fmla="*/ 41 w 52"/>
                <a:gd name="T17" fmla="*/ 3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0">
                  <a:moveTo>
                    <a:pt x="41" y="30"/>
                  </a:moveTo>
                  <a:cubicBezTo>
                    <a:pt x="40" y="30"/>
                    <a:pt x="39" y="30"/>
                    <a:pt x="37" y="2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2" y="23"/>
                    <a:pt x="51" y="24"/>
                  </a:cubicBezTo>
                  <a:lnTo>
                    <a:pt x="41" y="30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5" name="Freeform 46"/>
            <p:cNvSpPr/>
            <p:nvPr/>
          </p:nvSpPr>
          <p:spPr bwMode="auto">
            <a:xfrm>
              <a:off x="8010526" y="-2406651"/>
              <a:ext cx="88900" cy="52388"/>
            </a:xfrm>
            <a:custGeom>
              <a:gdLst>
                <a:gd name="T0" fmla="*/ 42 w 52"/>
                <a:gd name="T1" fmla="*/ 29 h 30"/>
                <a:gd name="T2" fmla="*/ 38 w 52"/>
                <a:gd name="T3" fmla="*/ 28 h 30"/>
                <a:gd name="T4" fmla="*/ 2 w 52"/>
                <a:gd name="T5" fmla="*/ 8 h 30"/>
                <a:gd name="T6" fmla="*/ 1 w 52"/>
                <a:gd name="T7" fmla="*/ 6 h 30"/>
                <a:gd name="T8" fmla="*/ 11 w 52"/>
                <a:gd name="T9" fmla="*/ 0 h 30"/>
                <a:gd name="T10" fmla="*/ 15 w 52"/>
                <a:gd name="T11" fmla="*/ 1 h 30"/>
                <a:gd name="T12" fmla="*/ 50 w 52"/>
                <a:gd name="T13" fmla="*/ 21 h 30"/>
                <a:gd name="T14" fmla="*/ 51 w 52"/>
                <a:gd name="T15" fmla="*/ 23 h 30"/>
                <a:gd name="T16" fmla="*/ 42 w 52"/>
                <a:gd name="T17" fmla="*/ 29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0">
                  <a:moveTo>
                    <a:pt x="42" y="29"/>
                  </a:moveTo>
                  <a:cubicBezTo>
                    <a:pt x="41" y="30"/>
                    <a:pt x="39" y="29"/>
                    <a:pt x="38" y="2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6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22"/>
                    <a:pt x="52" y="23"/>
                    <a:pt x="51" y="23"/>
                  </a:cubicBezTo>
                  <a:lnTo>
                    <a:pt x="42" y="29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6" name="Freeform 47"/>
            <p:cNvSpPr/>
            <p:nvPr/>
          </p:nvSpPr>
          <p:spPr bwMode="auto">
            <a:xfrm>
              <a:off x="7956551" y="-2474913"/>
              <a:ext cx="88900" cy="50800"/>
            </a:xfrm>
            <a:custGeom>
              <a:gdLst>
                <a:gd name="T0" fmla="*/ 41 w 52"/>
                <a:gd name="T1" fmla="*/ 30 h 30"/>
                <a:gd name="T2" fmla="*/ 38 w 52"/>
                <a:gd name="T3" fmla="*/ 29 h 30"/>
                <a:gd name="T4" fmla="*/ 2 w 52"/>
                <a:gd name="T5" fmla="*/ 8 h 30"/>
                <a:gd name="T6" fmla="*/ 1 w 52"/>
                <a:gd name="T7" fmla="*/ 6 h 30"/>
                <a:gd name="T8" fmla="*/ 11 w 52"/>
                <a:gd name="T9" fmla="*/ 1 h 30"/>
                <a:gd name="T10" fmla="*/ 14 w 52"/>
                <a:gd name="T11" fmla="*/ 1 h 30"/>
                <a:gd name="T12" fmla="*/ 50 w 52"/>
                <a:gd name="T13" fmla="*/ 22 h 30"/>
                <a:gd name="T14" fmla="*/ 51 w 52"/>
                <a:gd name="T15" fmla="*/ 24 h 30"/>
                <a:gd name="T16" fmla="*/ 41 w 52"/>
                <a:gd name="T17" fmla="*/ 30 h 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30">
                  <a:moveTo>
                    <a:pt x="41" y="30"/>
                  </a:moveTo>
                  <a:cubicBezTo>
                    <a:pt x="41" y="30"/>
                    <a:pt x="39" y="30"/>
                    <a:pt x="38" y="2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3"/>
                    <a:pt x="52" y="24"/>
                    <a:pt x="51" y="24"/>
                  </a:cubicBezTo>
                  <a:lnTo>
                    <a:pt x="41" y="30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7" name="Freeform 48"/>
            <p:cNvSpPr/>
            <p:nvPr/>
          </p:nvSpPr>
          <p:spPr bwMode="auto">
            <a:xfrm>
              <a:off x="7399338" y="-2778126"/>
              <a:ext cx="457200" cy="263525"/>
            </a:xfrm>
            <a:custGeom>
              <a:gdLst>
                <a:gd name="T0" fmla="*/ 238 w 267"/>
                <a:gd name="T1" fmla="*/ 153 h 154"/>
                <a:gd name="T2" fmla="*/ 234 w 267"/>
                <a:gd name="T3" fmla="*/ 153 h 154"/>
                <a:gd name="T4" fmla="*/ 2 w 267"/>
                <a:gd name="T5" fmla="*/ 19 h 154"/>
                <a:gd name="T6" fmla="*/ 1 w 267"/>
                <a:gd name="T7" fmla="*/ 16 h 154"/>
                <a:gd name="T8" fmla="*/ 29 w 267"/>
                <a:gd name="T9" fmla="*/ 0 h 154"/>
                <a:gd name="T10" fmla="*/ 33 w 267"/>
                <a:gd name="T11" fmla="*/ 1 h 154"/>
                <a:gd name="T12" fmla="*/ 265 w 267"/>
                <a:gd name="T13" fmla="*/ 135 h 154"/>
                <a:gd name="T14" fmla="*/ 266 w 267"/>
                <a:gd name="T15" fmla="*/ 137 h 154"/>
                <a:gd name="T16" fmla="*/ 238 w 267"/>
                <a:gd name="T17" fmla="*/ 153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154">
                  <a:moveTo>
                    <a:pt x="238" y="153"/>
                  </a:moveTo>
                  <a:cubicBezTo>
                    <a:pt x="237" y="154"/>
                    <a:pt x="236" y="154"/>
                    <a:pt x="234" y="15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1" y="0"/>
                    <a:pt x="33" y="1"/>
                  </a:cubicBezTo>
                  <a:cubicBezTo>
                    <a:pt x="265" y="135"/>
                    <a:pt x="265" y="135"/>
                    <a:pt x="265" y="135"/>
                  </a:cubicBezTo>
                  <a:cubicBezTo>
                    <a:pt x="267" y="136"/>
                    <a:pt x="267" y="137"/>
                    <a:pt x="266" y="137"/>
                  </a:cubicBezTo>
                  <a:lnTo>
                    <a:pt x="238" y="153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8" name="Freeform 49"/>
            <p:cNvSpPr/>
            <p:nvPr/>
          </p:nvSpPr>
          <p:spPr bwMode="auto">
            <a:xfrm>
              <a:off x="7442201" y="-2738438"/>
              <a:ext cx="327025" cy="187325"/>
            </a:xfrm>
            <a:custGeom>
              <a:gdLst>
                <a:gd name="T0" fmla="*/ 189 w 191"/>
                <a:gd name="T1" fmla="*/ 110 h 110"/>
                <a:gd name="T2" fmla="*/ 187 w 191"/>
                <a:gd name="T3" fmla="*/ 109 h 110"/>
                <a:gd name="T4" fmla="*/ 2 w 191"/>
                <a:gd name="T5" fmla="*/ 2 h 110"/>
                <a:gd name="T6" fmla="*/ 0 w 191"/>
                <a:gd name="T7" fmla="*/ 1 h 110"/>
                <a:gd name="T8" fmla="*/ 2 w 191"/>
                <a:gd name="T9" fmla="*/ 0 h 110"/>
                <a:gd name="T10" fmla="*/ 4 w 191"/>
                <a:gd name="T11" fmla="*/ 1 h 110"/>
                <a:gd name="T12" fmla="*/ 189 w 191"/>
                <a:gd name="T13" fmla="*/ 108 h 110"/>
                <a:gd name="T14" fmla="*/ 191 w 191"/>
                <a:gd name="T15" fmla="*/ 109 h 110"/>
                <a:gd name="T16" fmla="*/ 189 w 191"/>
                <a:gd name="T17" fmla="*/ 110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10">
                  <a:moveTo>
                    <a:pt x="189" y="110"/>
                  </a:moveTo>
                  <a:cubicBezTo>
                    <a:pt x="189" y="110"/>
                    <a:pt x="188" y="110"/>
                    <a:pt x="187" y="10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90" y="108"/>
                    <a:pt x="191" y="109"/>
                    <a:pt x="191" y="109"/>
                  </a:cubicBezTo>
                  <a:lnTo>
                    <a:pt x="189" y="110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59" name="Freeform 50"/>
            <p:cNvSpPr/>
            <p:nvPr/>
          </p:nvSpPr>
          <p:spPr bwMode="auto">
            <a:xfrm>
              <a:off x="7462838" y="-2811463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0 h 38"/>
                <a:gd name="T10" fmla="*/ 28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8" y="38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0" name="Freeform 51"/>
            <p:cNvSpPr/>
            <p:nvPr/>
          </p:nvSpPr>
          <p:spPr bwMode="auto">
            <a:xfrm>
              <a:off x="7545388" y="-2762251"/>
              <a:ext cx="114300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1" name="Freeform 52"/>
            <p:cNvSpPr/>
            <p:nvPr/>
          </p:nvSpPr>
          <p:spPr bwMode="auto">
            <a:xfrm>
              <a:off x="7629526" y="-2713038"/>
              <a:ext cx="112713" cy="65088"/>
            </a:xfrm>
            <a:custGeom>
              <a:gdLst>
                <a:gd name="T0" fmla="*/ 42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2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7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9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2" name="Freeform 53"/>
            <p:cNvSpPr/>
            <p:nvPr/>
          </p:nvSpPr>
          <p:spPr bwMode="auto">
            <a:xfrm>
              <a:off x="7713663" y="-2665413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9 w 66"/>
                <a:gd name="T11" fmla="*/ 1 h 38"/>
                <a:gd name="T12" fmla="*/ 65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3" name="Freeform 54"/>
            <p:cNvSpPr/>
            <p:nvPr/>
          </p:nvSpPr>
          <p:spPr bwMode="auto">
            <a:xfrm>
              <a:off x="7799388" y="-2616201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0 h 38"/>
                <a:gd name="T10" fmla="*/ 28 w 66"/>
                <a:gd name="T11" fmla="*/ 0 h 38"/>
                <a:gd name="T12" fmla="*/ 64 w 66"/>
                <a:gd name="T13" fmla="*/ 21 h 38"/>
                <a:gd name="T14" fmla="*/ 65 w 66"/>
                <a:gd name="T15" fmla="*/ 23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8" y="37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0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4" name="Freeform 55"/>
            <p:cNvSpPr/>
            <p:nvPr/>
          </p:nvSpPr>
          <p:spPr bwMode="auto">
            <a:xfrm>
              <a:off x="7883526" y="-2566988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5" name="Freeform 56"/>
            <p:cNvSpPr/>
            <p:nvPr/>
          </p:nvSpPr>
          <p:spPr bwMode="auto">
            <a:xfrm>
              <a:off x="7967663" y="-2519363"/>
              <a:ext cx="219075" cy="127000"/>
            </a:xfrm>
            <a:custGeom>
              <a:gdLst>
                <a:gd name="T0" fmla="*/ 103 w 128"/>
                <a:gd name="T1" fmla="*/ 73 h 74"/>
                <a:gd name="T2" fmla="*/ 99 w 128"/>
                <a:gd name="T3" fmla="*/ 73 h 74"/>
                <a:gd name="T4" fmla="*/ 2 w 128"/>
                <a:gd name="T5" fmla="*/ 17 h 74"/>
                <a:gd name="T6" fmla="*/ 1 w 128"/>
                <a:gd name="T7" fmla="*/ 15 h 74"/>
                <a:gd name="T8" fmla="*/ 25 w 128"/>
                <a:gd name="T9" fmla="*/ 1 h 74"/>
                <a:gd name="T10" fmla="*/ 29 w 128"/>
                <a:gd name="T11" fmla="*/ 1 h 74"/>
                <a:gd name="T12" fmla="*/ 126 w 128"/>
                <a:gd name="T13" fmla="*/ 58 h 74"/>
                <a:gd name="T14" fmla="*/ 127 w 128"/>
                <a:gd name="T15" fmla="*/ 60 h 74"/>
                <a:gd name="T16" fmla="*/ 103 w 128"/>
                <a:gd name="T17" fmla="*/ 73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74">
                  <a:moveTo>
                    <a:pt x="103" y="73"/>
                  </a:moveTo>
                  <a:cubicBezTo>
                    <a:pt x="102" y="74"/>
                    <a:pt x="101" y="74"/>
                    <a:pt x="99" y="7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1"/>
                    <a:pt x="29" y="1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7" y="58"/>
                    <a:pt x="128" y="59"/>
                    <a:pt x="127" y="60"/>
                  </a:cubicBezTo>
                  <a:lnTo>
                    <a:pt x="103" y="73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6" name="Freeform 57"/>
            <p:cNvSpPr/>
            <p:nvPr/>
          </p:nvSpPr>
          <p:spPr bwMode="auto">
            <a:xfrm>
              <a:off x="7558088" y="-2819401"/>
              <a:ext cx="112713" cy="65088"/>
            </a:xfrm>
            <a:custGeom>
              <a:gdLst>
                <a:gd name="T0" fmla="*/ 42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5 w 66"/>
                <a:gd name="T13" fmla="*/ 22 h 38"/>
                <a:gd name="T14" fmla="*/ 65 w 66"/>
                <a:gd name="T15" fmla="*/ 24 h 38"/>
                <a:gd name="T16" fmla="*/ 42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7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7" name="Freeform 58"/>
            <p:cNvSpPr/>
            <p:nvPr/>
          </p:nvSpPr>
          <p:spPr bwMode="auto">
            <a:xfrm>
              <a:off x="7643813" y="-2771776"/>
              <a:ext cx="112713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1 w 66"/>
                <a:gd name="T5" fmla="*/ 17 h 38"/>
                <a:gd name="T6" fmla="*/ 1 w 66"/>
                <a:gd name="T7" fmla="*/ 15 h 38"/>
                <a:gd name="T8" fmla="*/ 24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8" y="38"/>
                    <a:pt x="37" y="3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8" name="Freeform 59"/>
            <p:cNvSpPr/>
            <p:nvPr/>
          </p:nvSpPr>
          <p:spPr bwMode="auto">
            <a:xfrm>
              <a:off x="7727951" y="-2720976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8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69" name="Freeform 60"/>
            <p:cNvSpPr/>
            <p:nvPr/>
          </p:nvSpPr>
          <p:spPr bwMode="auto">
            <a:xfrm>
              <a:off x="7812088" y="-2673351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9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9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6" y="23"/>
                    <a:pt x="66" y="24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0" name="Freeform 61"/>
            <p:cNvSpPr/>
            <p:nvPr/>
          </p:nvSpPr>
          <p:spPr bwMode="auto">
            <a:xfrm>
              <a:off x="7894638" y="-2624138"/>
              <a:ext cx="114300" cy="65088"/>
            </a:xfrm>
            <a:custGeom>
              <a:gdLst>
                <a:gd name="T0" fmla="*/ 42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5 w 66"/>
                <a:gd name="T13" fmla="*/ 21 h 38"/>
                <a:gd name="T14" fmla="*/ 65 w 66"/>
                <a:gd name="T15" fmla="*/ 23 h 38"/>
                <a:gd name="T16" fmla="*/ 42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7"/>
                  </a:moveTo>
                  <a:cubicBezTo>
                    <a:pt x="41" y="38"/>
                    <a:pt x="39" y="37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6" y="22"/>
                    <a:pt x="66" y="23"/>
                    <a:pt x="65" y="23"/>
                  </a:cubicBezTo>
                  <a:lnTo>
                    <a:pt x="42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1" name="Freeform 62"/>
            <p:cNvSpPr/>
            <p:nvPr/>
          </p:nvSpPr>
          <p:spPr bwMode="auto">
            <a:xfrm>
              <a:off x="7980363" y="-2576513"/>
              <a:ext cx="114300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8" y="38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2" name="Freeform 63"/>
            <p:cNvSpPr/>
            <p:nvPr/>
          </p:nvSpPr>
          <p:spPr bwMode="auto">
            <a:xfrm>
              <a:off x="8064501" y="-2527301"/>
              <a:ext cx="112713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2 w 66"/>
                <a:gd name="T5" fmla="*/ 17 h 38"/>
                <a:gd name="T6" fmla="*/ 1 w 66"/>
                <a:gd name="T7" fmla="*/ 15 h 38"/>
                <a:gd name="T8" fmla="*/ 25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3" name="Freeform 64"/>
            <p:cNvSpPr/>
            <p:nvPr/>
          </p:nvSpPr>
          <p:spPr bwMode="auto">
            <a:xfrm>
              <a:off x="7594601" y="-2863851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7 h 38"/>
                <a:gd name="T6" fmla="*/ 1 w 66"/>
                <a:gd name="T7" fmla="*/ 15 h 38"/>
                <a:gd name="T8" fmla="*/ 25 w 66"/>
                <a:gd name="T9" fmla="*/ 1 h 38"/>
                <a:gd name="T10" fmla="*/ 29 w 66"/>
                <a:gd name="T11" fmla="*/ 1 h 38"/>
                <a:gd name="T12" fmla="*/ 65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8" y="1"/>
                    <a:pt x="29" y="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3"/>
                    <a:pt x="66" y="24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4" name="Freeform 65"/>
            <p:cNvSpPr/>
            <p:nvPr/>
          </p:nvSpPr>
          <p:spPr bwMode="auto">
            <a:xfrm>
              <a:off x="7680326" y="-2814638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0 h 38"/>
                <a:gd name="T10" fmla="*/ 28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8" y="38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5" name="Freeform 66"/>
            <p:cNvSpPr/>
            <p:nvPr/>
          </p:nvSpPr>
          <p:spPr bwMode="auto">
            <a:xfrm>
              <a:off x="7762876" y="-2767013"/>
              <a:ext cx="114300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6" name="Freeform 67"/>
            <p:cNvSpPr/>
            <p:nvPr/>
          </p:nvSpPr>
          <p:spPr bwMode="auto">
            <a:xfrm>
              <a:off x="7847013" y="-2716213"/>
              <a:ext cx="112713" cy="65088"/>
            </a:xfrm>
            <a:custGeom>
              <a:gdLst>
                <a:gd name="T0" fmla="*/ 41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4 w 66"/>
                <a:gd name="T13" fmla="*/ 21 h 38"/>
                <a:gd name="T14" fmla="*/ 65 w 66"/>
                <a:gd name="T15" fmla="*/ 23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1" y="38"/>
                    <a:pt x="39" y="37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9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6" y="22"/>
                    <a:pt x="66" y="23"/>
                    <a:pt x="65" y="2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7" name="Freeform 68"/>
            <p:cNvSpPr/>
            <p:nvPr/>
          </p:nvSpPr>
          <p:spPr bwMode="auto">
            <a:xfrm>
              <a:off x="7931151" y="-2668588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1 h 38"/>
                <a:gd name="T10" fmla="*/ 29 w 66"/>
                <a:gd name="T11" fmla="*/ 1 h 38"/>
                <a:gd name="T12" fmla="*/ 65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8" name="Freeform 69"/>
            <p:cNvSpPr/>
            <p:nvPr/>
          </p:nvSpPr>
          <p:spPr bwMode="auto">
            <a:xfrm>
              <a:off x="8016876" y="-2620963"/>
              <a:ext cx="112713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1 w 66"/>
                <a:gd name="T5" fmla="*/ 17 h 38"/>
                <a:gd name="T6" fmla="*/ 1 w 66"/>
                <a:gd name="T7" fmla="*/ 15 h 38"/>
                <a:gd name="T8" fmla="*/ 24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8" y="38"/>
                    <a:pt x="37" y="3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79" name="Freeform 70"/>
            <p:cNvSpPr/>
            <p:nvPr/>
          </p:nvSpPr>
          <p:spPr bwMode="auto">
            <a:xfrm>
              <a:off x="8101013" y="-2570163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8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0" name="Freeform 71"/>
            <p:cNvSpPr/>
            <p:nvPr/>
          </p:nvSpPr>
          <p:spPr bwMode="auto">
            <a:xfrm>
              <a:off x="7383463" y="-2986088"/>
              <a:ext cx="155575" cy="92075"/>
            </a:xfrm>
            <a:custGeom>
              <a:gdLst>
                <a:gd name="T0" fmla="*/ 66 w 91"/>
                <a:gd name="T1" fmla="*/ 52 h 53"/>
                <a:gd name="T2" fmla="*/ 63 w 91"/>
                <a:gd name="T3" fmla="*/ 52 h 53"/>
                <a:gd name="T4" fmla="*/ 2 w 91"/>
                <a:gd name="T5" fmla="*/ 17 h 53"/>
                <a:gd name="T6" fmla="*/ 1 w 91"/>
                <a:gd name="T7" fmla="*/ 14 h 53"/>
                <a:gd name="T8" fmla="*/ 25 w 91"/>
                <a:gd name="T9" fmla="*/ 1 h 53"/>
                <a:gd name="T10" fmla="*/ 29 w 91"/>
                <a:gd name="T11" fmla="*/ 1 h 53"/>
                <a:gd name="T12" fmla="*/ 89 w 91"/>
                <a:gd name="T13" fmla="*/ 36 h 53"/>
                <a:gd name="T14" fmla="*/ 90 w 91"/>
                <a:gd name="T15" fmla="*/ 38 h 53"/>
                <a:gd name="T16" fmla="*/ 66 w 91"/>
                <a:gd name="T17" fmla="*/ 52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52">
                  <a:moveTo>
                    <a:pt x="66" y="52"/>
                  </a:moveTo>
                  <a:cubicBezTo>
                    <a:pt x="66" y="53"/>
                    <a:pt x="64" y="52"/>
                    <a:pt x="63" y="5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1"/>
                    <a:pt x="29" y="1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1" y="37"/>
                    <a:pt x="91" y="38"/>
                    <a:pt x="90" y="38"/>
                  </a:cubicBezTo>
                  <a:lnTo>
                    <a:pt x="66" y="52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1" name="Freeform 72"/>
            <p:cNvSpPr/>
            <p:nvPr/>
          </p:nvSpPr>
          <p:spPr bwMode="auto">
            <a:xfrm>
              <a:off x="8197851" y="-2579688"/>
              <a:ext cx="155575" cy="88900"/>
            </a:xfrm>
            <a:custGeom>
              <a:gdLst>
                <a:gd name="T0" fmla="*/ 66 w 91"/>
                <a:gd name="T1" fmla="*/ 52 h 52"/>
                <a:gd name="T2" fmla="*/ 62 w 91"/>
                <a:gd name="T3" fmla="*/ 51 h 52"/>
                <a:gd name="T4" fmla="*/ 2 w 91"/>
                <a:gd name="T5" fmla="*/ 16 h 52"/>
                <a:gd name="T6" fmla="*/ 1 w 91"/>
                <a:gd name="T7" fmla="*/ 14 h 52"/>
                <a:gd name="T8" fmla="*/ 24 w 91"/>
                <a:gd name="T9" fmla="*/ 1 h 52"/>
                <a:gd name="T10" fmla="*/ 28 w 91"/>
                <a:gd name="T11" fmla="*/ 1 h 52"/>
                <a:gd name="T12" fmla="*/ 89 w 91"/>
                <a:gd name="T13" fmla="*/ 36 h 52"/>
                <a:gd name="T14" fmla="*/ 90 w 91"/>
                <a:gd name="T15" fmla="*/ 38 h 52"/>
                <a:gd name="T16" fmla="*/ 66 w 91"/>
                <a:gd name="T17" fmla="*/ 52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52">
                  <a:moveTo>
                    <a:pt x="66" y="52"/>
                  </a:moveTo>
                  <a:cubicBezTo>
                    <a:pt x="65" y="52"/>
                    <a:pt x="64" y="52"/>
                    <a:pt x="62" y="5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0" y="37"/>
                    <a:pt x="91" y="38"/>
                    <a:pt x="90" y="38"/>
                  </a:cubicBezTo>
                  <a:lnTo>
                    <a:pt x="66" y="52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2" name="Freeform 73"/>
            <p:cNvSpPr/>
            <p:nvPr/>
          </p:nvSpPr>
          <p:spPr bwMode="auto">
            <a:xfrm>
              <a:off x="7329488" y="-2952751"/>
              <a:ext cx="174625" cy="101600"/>
            </a:xfrm>
            <a:custGeom>
              <a:gdLst>
                <a:gd name="T0" fmla="*/ 77 w 102"/>
                <a:gd name="T1" fmla="*/ 59 h 59"/>
                <a:gd name="T2" fmla="*/ 74 w 102"/>
                <a:gd name="T3" fmla="*/ 58 h 59"/>
                <a:gd name="T4" fmla="*/ 1 w 102"/>
                <a:gd name="T5" fmla="*/ 17 h 59"/>
                <a:gd name="T6" fmla="*/ 1 w 102"/>
                <a:gd name="T7" fmla="*/ 14 h 59"/>
                <a:gd name="T8" fmla="*/ 24 w 102"/>
                <a:gd name="T9" fmla="*/ 1 h 59"/>
                <a:gd name="T10" fmla="*/ 28 w 102"/>
                <a:gd name="T11" fmla="*/ 1 h 59"/>
                <a:gd name="T12" fmla="*/ 100 w 102"/>
                <a:gd name="T13" fmla="*/ 43 h 59"/>
                <a:gd name="T14" fmla="*/ 101 w 102"/>
                <a:gd name="T15" fmla="*/ 45 h 59"/>
                <a:gd name="T16" fmla="*/ 77 w 102"/>
                <a:gd name="T17" fmla="*/ 59 h 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59">
                  <a:moveTo>
                    <a:pt x="77" y="59"/>
                  </a:moveTo>
                  <a:cubicBezTo>
                    <a:pt x="77" y="59"/>
                    <a:pt x="75" y="59"/>
                    <a:pt x="74" y="5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2" y="44"/>
                    <a:pt x="102" y="45"/>
                    <a:pt x="101" y="45"/>
                  </a:cubicBezTo>
                  <a:lnTo>
                    <a:pt x="77" y="59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3" name="Freeform 74"/>
            <p:cNvSpPr/>
            <p:nvPr/>
          </p:nvSpPr>
          <p:spPr bwMode="auto">
            <a:xfrm>
              <a:off x="7272338" y="-2921001"/>
              <a:ext cx="133350" cy="77788"/>
            </a:xfrm>
            <a:custGeom>
              <a:gdLst>
                <a:gd name="T0" fmla="*/ 54 w 78"/>
                <a:gd name="T1" fmla="*/ 45 h 45"/>
                <a:gd name="T2" fmla="*/ 50 w 78"/>
                <a:gd name="T3" fmla="*/ 44 h 45"/>
                <a:gd name="T4" fmla="*/ 2 w 78"/>
                <a:gd name="T5" fmla="*/ 16 h 45"/>
                <a:gd name="T6" fmla="*/ 1 w 78"/>
                <a:gd name="T7" fmla="*/ 14 h 45"/>
                <a:gd name="T8" fmla="*/ 25 w 78"/>
                <a:gd name="T9" fmla="*/ 0 h 45"/>
                <a:gd name="T10" fmla="*/ 28 w 78"/>
                <a:gd name="T11" fmla="*/ 1 h 45"/>
                <a:gd name="T12" fmla="*/ 77 w 78"/>
                <a:gd name="T13" fmla="*/ 29 h 45"/>
                <a:gd name="T14" fmla="*/ 77 w 78"/>
                <a:gd name="T15" fmla="*/ 31 h 45"/>
                <a:gd name="T16" fmla="*/ 54 w 78"/>
                <a:gd name="T17" fmla="*/ 45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5">
                  <a:moveTo>
                    <a:pt x="54" y="45"/>
                  </a:moveTo>
                  <a:cubicBezTo>
                    <a:pt x="53" y="45"/>
                    <a:pt x="51" y="45"/>
                    <a:pt x="50" y="4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30"/>
                    <a:pt x="78" y="31"/>
                    <a:pt x="77" y="31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4" name="Freeform 75"/>
            <p:cNvSpPr/>
            <p:nvPr/>
          </p:nvSpPr>
          <p:spPr bwMode="auto">
            <a:xfrm>
              <a:off x="7523163" y="-2968626"/>
              <a:ext cx="114300" cy="65088"/>
            </a:xfrm>
            <a:custGeom>
              <a:gdLst>
                <a:gd name="T0" fmla="*/ 41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9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5" name="Freeform 76"/>
            <p:cNvSpPr/>
            <p:nvPr/>
          </p:nvSpPr>
          <p:spPr bwMode="auto">
            <a:xfrm>
              <a:off x="7607301" y="-2921001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9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7" y="0"/>
                    <a:pt x="29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6" name="Freeform 77"/>
            <p:cNvSpPr/>
            <p:nvPr/>
          </p:nvSpPr>
          <p:spPr bwMode="auto">
            <a:xfrm>
              <a:off x="7691438" y="-2870201"/>
              <a:ext cx="112713" cy="65088"/>
            </a:xfrm>
            <a:custGeom>
              <a:gdLst>
                <a:gd name="T0" fmla="*/ 42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0 h 38"/>
                <a:gd name="T12" fmla="*/ 65 w 66"/>
                <a:gd name="T13" fmla="*/ 21 h 38"/>
                <a:gd name="T14" fmla="*/ 65 w 66"/>
                <a:gd name="T15" fmla="*/ 23 h 38"/>
                <a:gd name="T16" fmla="*/ 42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7"/>
                  </a:moveTo>
                  <a:cubicBezTo>
                    <a:pt x="41" y="38"/>
                    <a:pt x="39" y="37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0"/>
                    <a:pt x="29" y="0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6" y="22"/>
                    <a:pt x="66" y="23"/>
                    <a:pt x="65" y="23"/>
                  </a:cubicBezTo>
                  <a:lnTo>
                    <a:pt x="42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7" name="Freeform 78"/>
            <p:cNvSpPr/>
            <p:nvPr/>
          </p:nvSpPr>
          <p:spPr bwMode="auto">
            <a:xfrm>
              <a:off x="7777163" y="-2822576"/>
              <a:ext cx="112713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0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8" y="38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6" y="23"/>
                    <a:pt x="65" y="24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8" name="Freeform 79"/>
            <p:cNvSpPr/>
            <p:nvPr/>
          </p:nvSpPr>
          <p:spPr bwMode="auto">
            <a:xfrm>
              <a:off x="7861301" y="-2774951"/>
              <a:ext cx="112713" cy="65088"/>
            </a:xfrm>
            <a:custGeom>
              <a:gdLst>
                <a:gd name="T0" fmla="*/ 41 w 66"/>
                <a:gd name="T1" fmla="*/ 38 h 38"/>
                <a:gd name="T2" fmla="*/ 37 w 66"/>
                <a:gd name="T3" fmla="*/ 37 h 38"/>
                <a:gd name="T4" fmla="*/ 2 w 66"/>
                <a:gd name="T5" fmla="*/ 17 h 38"/>
                <a:gd name="T6" fmla="*/ 1 w 66"/>
                <a:gd name="T7" fmla="*/ 15 h 38"/>
                <a:gd name="T8" fmla="*/ 24 w 66"/>
                <a:gd name="T9" fmla="*/ 1 h 38"/>
                <a:gd name="T10" fmla="*/ 28 w 66"/>
                <a:gd name="T11" fmla="*/ 1 h 38"/>
                <a:gd name="T12" fmla="*/ 64 w 66"/>
                <a:gd name="T13" fmla="*/ 22 h 38"/>
                <a:gd name="T14" fmla="*/ 65 w 66"/>
                <a:gd name="T15" fmla="*/ 24 h 38"/>
                <a:gd name="T16" fmla="*/ 41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8"/>
                  </a:moveTo>
                  <a:cubicBezTo>
                    <a:pt x="40" y="38"/>
                    <a:pt x="39" y="38"/>
                    <a:pt x="37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5"/>
                    <a:pt x="1" y="1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3"/>
                    <a:pt x="66" y="24"/>
                    <a:pt x="65" y="24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89" name="Freeform 80"/>
            <p:cNvSpPr/>
            <p:nvPr/>
          </p:nvSpPr>
          <p:spPr bwMode="auto">
            <a:xfrm>
              <a:off x="7945438" y="-2725738"/>
              <a:ext cx="112713" cy="65088"/>
            </a:xfrm>
            <a:custGeom>
              <a:gdLst>
                <a:gd name="T0" fmla="*/ 42 w 66"/>
                <a:gd name="T1" fmla="*/ 37 h 38"/>
                <a:gd name="T2" fmla="*/ 38 w 66"/>
                <a:gd name="T3" fmla="*/ 37 h 38"/>
                <a:gd name="T4" fmla="*/ 2 w 66"/>
                <a:gd name="T5" fmla="*/ 16 h 38"/>
                <a:gd name="T6" fmla="*/ 1 w 66"/>
                <a:gd name="T7" fmla="*/ 14 h 38"/>
                <a:gd name="T8" fmla="*/ 25 w 66"/>
                <a:gd name="T9" fmla="*/ 0 h 38"/>
                <a:gd name="T10" fmla="*/ 29 w 66"/>
                <a:gd name="T11" fmla="*/ 1 h 38"/>
                <a:gd name="T12" fmla="*/ 64 w 66"/>
                <a:gd name="T13" fmla="*/ 21 h 38"/>
                <a:gd name="T14" fmla="*/ 65 w 66"/>
                <a:gd name="T15" fmla="*/ 24 h 38"/>
                <a:gd name="T16" fmla="*/ 42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7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5"/>
                    <a:pt x="0" y="14"/>
                    <a:pt x="1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9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6" y="22"/>
                    <a:pt x="66" y="23"/>
                    <a:pt x="65" y="24"/>
                  </a:cubicBezTo>
                  <a:lnTo>
                    <a:pt x="42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0" name="Freeform 81"/>
            <p:cNvSpPr/>
            <p:nvPr/>
          </p:nvSpPr>
          <p:spPr bwMode="auto">
            <a:xfrm>
              <a:off x="8029576" y="-2676526"/>
              <a:ext cx="112713" cy="65088"/>
            </a:xfrm>
            <a:custGeom>
              <a:gdLst>
                <a:gd name="T0" fmla="*/ 42 w 66"/>
                <a:gd name="T1" fmla="*/ 38 h 38"/>
                <a:gd name="T2" fmla="*/ 38 w 66"/>
                <a:gd name="T3" fmla="*/ 37 h 38"/>
                <a:gd name="T4" fmla="*/ 2 w 66"/>
                <a:gd name="T5" fmla="*/ 17 h 38"/>
                <a:gd name="T6" fmla="*/ 1 w 66"/>
                <a:gd name="T7" fmla="*/ 14 h 38"/>
                <a:gd name="T8" fmla="*/ 25 w 66"/>
                <a:gd name="T9" fmla="*/ 1 h 38"/>
                <a:gd name="T10" fmla="*/ 29 w 66"/>
                <a:gd name="T11" fmla="*/ 1 h 38"/>
                <a:gd name="T12" fmla="*/ 65 w 66"/>
                <a:gd name="T13" fmla="*/ 22 h 38"/>
                <a:gd name="T14" fmla="*/ 65 w 66"/>
                <a:gd name="T15" fmla="*/ 24 h 38"/>
                <a:gd name="T16" fmla="*/ 42 w 66"/>
                <a:gd name="T17" fmla="*/ 38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2" y="38"/>
                  </a:moveTo>
                  <a:cubicBezTo>
                    <a:pt x="41" y="38"/>
                    <a:pt x="39" y="38"/>
                    <a:pt x="38" y="3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5"/>
                    <a:pt x="1" y="1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8" y="0"/>
                    <a:pt x="29" y="1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3"/>
                    <a:pt x="66" y="24"/>
                    <a:pt x="65" y="24"/>
                  </a:cubicBezTo>
                  <a:lnTo>
                    <a:pt x="42" y="38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1" name="Freeform 82"/>
            <p:cNvSpPr/>
            <p:nvPr/>
          </p:nvSpPr>
          <p:spPr bwMode="auto">
            <a:xfrm>
              <a:off x="8113713" y="-2627313"/>
              <a:ext cx="114300" cy="65088"/>
            </a:xfrm>
            <a:custGeom>
              <a:gdLst>
                <a:gd name="T0" fmla="*/ 41 w 66"/>
                <a:gd name="T1" fmla="*/ 37 h 38"/>
                <a:gd name="T2" fmla="*/ 37 w 66"/>
                <a:gd name="T3" fmla="*/ 37 h 38"/>
                <a:gd name="T4" fmla="*/ 1 w 66"/>
                <a:gd name="T5" fmla="*/ 16 h 38"/>
                <a:gd name="T6" fmla="*/ 1 w 66"/>
                <a:gd name="T7" fmla="*/ 14 h 38"/>
                <a:gd name="T8" fmla="*/ 24 w 66"/>
                <a:gd name="T9" fmla="*/ 0 h 38"/>
                <a:gd name="T10" fmla="*/ 28 w 66"/>
                <a:gd name="T11" fmla="*/ 1 h 38"/>
                <a:gd name="T12" fmla="*/ 64 w 66"/>
                <a:gd name="T13" fmla="*/ 21 h 38"/>
                <a:gd name="T14" fmla="*/ 65 w 66"/>
                <a:gd name="T15" fmla="*/ 23 h 38"/>
                <a:gd name="T16" fmla="*/ 41 w 66"/>
                <a:gd name="T17" fmla="*/ 37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38">
                  <a:moveTo>
                    <a:pt x="41" y="37"/>
                  </a:moveTo>
                  <a:cubicBezTo>
                    <a:pt x="40" y="38"/>
                    <a:pt x="38" y="37"/>
                    <a:pt x="37" y="3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0"/>
                    <a:pt x="28" y="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6" y="23"/>
                    <a:pt x="65" y="2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2" name="Freeform 83"/>
            <p:cNvSpPr/>
            <p:nvPr/>
          </p:nvSpPr>
          <p:spPr bwMode="auto">
            <a:xfrm>
              <a:off x="8150226" y="-2522538"/>
              <a:ext cx="147638" cy="96838"/>
            </a:xfrm>
            <a:custGeom>
              <a:gdLst>
                <a:gd name="T0" fmla="*/ 49 w 86"/>
                <a:gd name="T1" fmla="*/ 1 h 57"/>
                <a:gd name="T2" fmla="*/ 47 w 86"/>
                <a:gd name="T3" fmla="*/ 1 h 57"/>
                <a:gd name="T4" fmla="*/ 45 w 86"/>
                <a:gd name="T5" fmla="*/ 1 h 57"/>
                <a:gd name="T6" fmla="*/ 21 w 86"/>
                <a:gd name="T7" fmla="*/ 14 h 57"/>
                <a:gd name="T8" fmla="*/ 21 w 86"/>
                <a:gd name="T9" fmla="*/ 15 h 57"/>
                <a:gd name="T10" fmla="*/ 22 w 86"/>
                <a:gd name="T11" fmla="*/ 17 h 57"/>
                <a:gd name="T12" fmla="*/ 31 w 86"/>
                <a:gd name="T13" fmla="*/ 22 h 57"/>
                <a:gd name="T14" fmla="*/ 0 w 86"/>
                <a:gd name="T15" fmla="*/ 40 h 57"/>
                <a:gd name="T16" fmla="*/ 0 w 86"/>
                <a:gd name="T17" fmla="*/ 41 h 57"/>
                <a:gd name="T18" fmla="*/ 1 w 86"/>
                <a:gd name="T19" fmla="*/ 42 h 57"/>
                <a:gd name="T20" fmla="*/ 25 w 86"/>
                <a:gd name="T21" fmla="*/ 56 h 57"/>
                <a:gd name="T22" fmla="*/ 27 w 86"/>
                <a:gd name="T23" fmla="*/ 57 h 57"/>
                <a:gd name="T24" fmla="*/ 29 w 86"/>
                <a:gd name="T25" fmla="*/ 57 h 57"/>
                <a:gd name="T26" fmla="*/ 85 w 86"/>
                <a:gd name="T27" fmla="*/ 24 h 57"/>
                <a:gd name="T28" fmla="*/ 86 w 86"/>
                <a:gd name="T29" fmla="*/ 23 h 57"/>
                <a:gd name="T30" fmla="*/ 84 w 86"/>
                <a:gd name="T31" fmla="*/ 22 h 57"/>
                <a:gd name="T32" fmla="*/ 49 w 86"/>
                <a:gd name="T33" fmla="*/ 1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57">
                  <a:moveTo>
                    <a:pt x="49" y="1"/>
                  </a:moveTo>
                  <a:cubicBezTo>
                    <a:pt x="48" y="1"/>
                    <a:pt x="47" y="1"/>
                    <a:pt x="47" y="1"/>
                  </a:cubicBezTo>
                  <a:cubicBezTo>
                    <a:pt x="46" y="0"/>
                    <a:pt x="45" y="1"/>
                    <a:pt x="45" y="1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0" y="15"/>
                    <a:pt x="21" y="15"/>
                  </a:cubicBezTo>
                  <a:cubicBezTo>
                    <a:pt x="21" y="16"/>
                    <a:pt x="21" y="16"/>
                    <a:pt x="22" y="1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7"/>
                    <a:pt x="26" y="57"/>
                    <a:pt x="27" y="57"/>
                  </a:cubicBezTo>
                  <a:cubicBezTo>
                    <a:pt x="28" y="57"/>
                    <a:pt x="28" y="57"/>
                    <a:pt x="29" y="5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4"/>
                    <a:pt x="86" y="24"/>
                    <a:pt x="86" y="23"/>
                  </a:cubicBezTo>
                  <a:cubicBezTo>
                    <a:pt x="85" y="23"/>
                    <a:pt x="85" y="22"/>
                    <a:pt x="84" y="22"/>
                  </a:cubicBezTo>
                  <a:lnTo>
                    <a:pt x="49" y="1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3" name="Freeform 84"/>
            <p:cNvSpPr/>
            <p:nvPr/>
          </p:nvSpPr>
          <p:spPr bwMode="auto">
            <a:xfrm>
              <a:off x="6164263" y="-3041651"/>
              <a:ext cx="1282700" cy="676275"/>
            </a:xfrm>
            <a:custGeom>
              <a:gdLst>
                <a:gd name="T0" fmla="*/ 17 w 749"/>
                <a:gd name="T1" fmla="*/ 219 h 395"/>
                <a:gd name="T2" fmla="*/ 109 w 749"/>
                <a:gd name="T3" fmla="*/ 338 h 395"/>
                <a:gd name="T4" fmla="*/ 168 w 749"/>
                <a:gd name="T5" fmla="*/ 385 h 395"/>
                <a:gd name="T6" fmla="*/ 242 w 749"/>
                <a:gd name="T7" fmla="*/ 344 h 395"/>
                <a:gd name="T8" fmla="*/ 247 w 749"/>
                <a:gd name="T9" fmla="*/ 300 h 395"/>
                <a:gd name="T10" fmla="*/ 247 w 749"/>
                <a:gd name="T11" fmla="*/ 290 h 395"/>
                <a:gd name="T12" fmla="*/ 247 w 749"/>
                <a:gd name="T13" fmla="*/ 292 h 395"/>
                <a:gd name="T14" fmla="*/ 249 w 749"/>
                <a:gd name="T15" fmla="*/ 284 h 395"/>
                <a:gd name="T16" fmla="*/ 248 w 749"/>
                <a:gd name="T17" fmla="*/ 285 h 395"/>
                <a:gd name="T18" fmla="*/ 246 w 749"/>
                <a:gd name="T19" fmla="*/ 288 h 395"/>
                <a:gd name="T20" fmla="*/ 240 w 749"/>
                <a:gd name="T21" fmla="*/ 292 h 395"/>
                <a:gd name="T22" fmla="*/ 234 w 749"/>
                <a:gd name="T23" fmla="*/ 295 h 395"/>
                <a:gd name="T24" fmla="*/ 230 w 749"/>
                <a:gd name="T25" fmla="*/ 295 h 395"/>
                <a:gd name="T26" fmla="*/ 262 w 749"/>
                <a:gd name="T27" fmla="*/ 294 h 395"/>
                <a:gd name="T28" fmla="*/ 513 w 749"/>
                <a:gd name="T29" fmla="*/ 202 h 395"/>
                <a:gd name="T30" fmla="*/ 621 w 749"/>
                <a:gd name="T31" fmla="*/ 134 h 395"/>
                <a:gd name="T32" fmla="*/ 645 w 749"/>
                <a:gd name="T33" fmla="*/ 121 h 395"/>
                <a:gd name="T34" fmla="*/ 655 w 749"/>
                <a:gd name="T35" fmla="*/ 116 h 395"/>
                <a:gd name="T36" fmla="*/ 660 w 749"/>
                <a:gd name="T37" fmla="*/ 115 h 395"/>
                <a:gd name="T38" fmla="*/ 681 w 749"/>
                <a:gd name="T39" fmla="*/ 110 h 395"/>
                <a:gd name="T40" fmla="*/ 679 w 749"/>
                <a:gd name="T41" fmla="*/ 110 h 395"/>
                <a:gd name="T42" fmla="*/ 679 w 749"/>
                <a:gd name="T43" fmla="*/ 109 h 395"/>
                <a:gd name="T44" fmla="*/ 743 w 749"/>
                <a:gd name="T45" fmla="*/ 74 h 395"/>
                <a:gd name="T46" fmla="*/ 707 w 749"/>
                <a:gd name="T47" fmla="*/ 11 h 395"/>
                <a:gd name="T48" fmla="*/ 517 w 749"/>
                <a:gd name="T49" fmla="*/ 77 h 395"/>
                <a:gd name="T50" fmla="*/ 417 w 749"/>
                <a:gd name="T51" fmla="*/ 139 h 395"/>
                <a:gd name="T52" fmla="*/ 306 w 749"/>
                <a:gd name="T53" fmla="*/ 185 h 395"/>
                <a:gd name="T54" fmla="*/ 256 w 749"/>
                <a:gd name="T55" fmla="*/ 192 h 395"/>
                <a:gd name="T56" fmla="*/ 208 w 749"/>
                <a:gd name="T57" fmla="*/ 195 h 395"/>
                <a:gd name="T58" fmla="*/ 152 w 749"/>
                <a:gd name="T59" fmla="*/ 251 h 395"/>
                <a:gd name="T60" fmla="*/ 144 w 749"/>
                <a:gd name="T61" fmla="*/ 300 h 395"/>
                <a:gd name="T62" fmla="*/ 143 w 749"/>
                <a:gd name="T63" fmla="*/ 317 h 395"/>
                <a:gd name="T64" fmla="*/ 144 w 749"/>
                <a:gd name="T65" fmla="*/ 312 h 395"/>
                <a:gd name="T66" fmla="*/ 147 w 749"/>
                <a:gd name="T67" fmla="*/ 307 h 395"/>
                <a:gd name="T68" fmla="*/ 186 w 749"/>
                <a:gd name="T69" fmla="*/ 285 h 395"/>
                <a:gd name="T70" fmla="*/ 196 w 749"/>
                <a:gd name="T71" fmla="*/ 286 h 395"/>
                <a:gd name="T72" fmla="*/ 203 w 749"/>
                <a:gd name="T73" fmla="*/ 289 h 395"/>
                <a:gd name="T74" fmla="*/ 208 w 749"/>
                <a:gd name="T75" fmla="*/ 293 h 395"/>
                <a:gd name="T76" fmla="*/ 202 w 749"/>
                <a:gd name="T77" fmla="*/ 287 h 395"/>
                <a:gd name="T78" fmla="*/ 191 w 749"/>
                <a:gd name="T79" fmla="*/ 276 h 395"/>
                <a:gd name="T80" fmla="*/ 105 w 749"/>
                <a:gd name="T81" fmla="*/ 168 h 395"/>
                <a:gd name="T82" fmla="*/ 35 w 749"/>
                <a:gd name="T83" fmla="*/ 149 h 395"/>
                <a:gd name="T84" fmla="*/ 17 w 749"/>
                <a:gd name="T85" fmla="*/ 219 h 3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9" h="395">
                  <a:moveTo>
                    <a:pt x="17" y="219"/>
                  </a:moveTo>
                  <a:cubicBezTo>
                    <a:pt x="46" y="260"/>
                    <a:pt x="76" y="300"/>
                    <a:pt x="109" y="338"/>
                  </a:cubicBezTo>
                  <a:cubicBezTo>
                    <a:pt x="125" y="357"/>
                    <a:pt x="143" y="378"/>
                    <a:pt x="168" y="385"/>
                  </a:cubicBezTo>
                  <a:cubicBezTo>
                    <a:pt x="200" y="395"/>
                    <a:pt x="232" y="376"/>
                    <a:pt x="242" y="344"/>
                  </a:cubicBezTo>
                  <a:cubicBezTo>
                    <a:pt x="246" y="330"/>
                    <a:pt x="246" y="314"/>
                    <a:pt x="247" y="300"/>
                  </a:cubicBezTo>
                  <a:cubicBezTo>
                    <a:pt x="247" y="297"/>
                    <a:pt x="247" y="293"/>
                    <a:pt x="247" y="290"/>
                  </a:cubicBezTo>
                  <a:cubicBezTo>
                    <a:pt x="248" y="276"/>
                    <a:pt x="244" y="302"/>
                    <a:pt x="247" y="292"/>
                  </a:cubicBezTo>
                  <a:cubicBezTo>
                    <a:pt x="248" y="290"/>
                    <a:pt x="248" y="287"/>
                    <a:pt x="249" y="284"/>
                  </a:cubicBezTo>
                  <a:cubicBezTo>
                    <a:pt x="252" y="270"/>
                    <a:pt x="244" y="293"/>
                    <a:pt x="248" y="285"/>
                  </a:cubicBezTo>
                  <a:cubicBezTo>
                    <a:pt x="254" y="274"/>
                    <a:pt x="239" y="294"/>
                    <a:pt x="246" y="288"/>
                  </a:cubicBezTo>
                  <a:cubicBezTo>
                    <a:pt x="251" y="282"/>
                    <a:pt x="234" y="296"/>
                    <a:pt x="240" y="292"/>
                  </a:cubicBezTo>
                  <a:cubicBezTo>
                    <a:pt x="244" y="290"/>
                    <a:pt x="250" y="289"/>
                    <a:pt x="234" y="295"/>
                  </a:cubicBezTo>
                  <a:cubicBezTo>
                    <a:pt x="245" y="291"/>
                    <a:pt x="225" y="294"/>
                    <a:pt x="230" y="295"/>
                  </a:cubicBezTo>
                  <a:cubicBezTo>
                    <a:pt x="240" y="297"/>
                    <a:pt x="252" y="295"/>
                    <a:pt x="262" y="294"/>
                  </a:cubicBezTo>
                  <a:cubicBezTo>
                    <a:pt x="353" y="289"/>
                    <a:pt x="436" y="249"/>
                    <a:pt x="513" y="202"/>
                  </a:cubicBezTo>
                  <a:cubicBezTo>
                    <a:pt x="549" y="179"/>
                    <a:pt x="584" y="155"/>
                    <a:pt x="621" y="134"/>
                  </a:cubicBezTo>
                  <a:cubicBezTo>
                    <a:pt x="629" y="129"/>
                    <a:pt x="637" y="125"/>
                    <a:pt x="645" y="121"/>
                  </a:cubicBezTo>
                  <a:cubicBezTo>
                    <a:pt x="649" y="119"/>
                    <a:pt x="652" y="118"/>
                    <a:pt x="655" y="116"/>
                  </a:cubicBezTo>
                  <a:cubicBezTo>
                    <a:pt x="642" y="122"/>
                    <a:pt x="657" y="116"/>
                    <a:pt x="660" y="115"/>
                  </a:cubicBezTo>
                  <a:cubicBezTo>
                    <a:pt x="667" y="113"/>
                    <a:pt x="674" y="111"/>
                    <a:pt x="681" y="110"/>
                  </a:cubicBezTo>
                  <a:cubicBezTo>
                    <a:pt x="666" y="113"/>
                    <a:pt x="675" y="110"/>
                    <a:pt x="679" y="110"/>
                  </a:cubicBezTo>
                  <a:cubicBezTo>
                    <a:pt x="683" y="111"/>
                    <a:pt x="697" y="112"/>
                    <a:pt x="679" y="109"/>
                  </a:cubicBezTo>
                  <a:cubicBezTo>
                    <a:pt x="707" y="114"/>
                    <a:pt x="735" y="103"/>
                    <a:pt x="743" y="74"/>
                  </a:cubicBezTo>
                  <a:cubicBezTo>
                    <a:pt x="749" y="49"/>
                    <a:pt x="734" y="15"/>
                    <a:pt x="707" y="11"/>
                  </a:cubicBezTo>
                  <a:cubicBezTo>
                    <a:pt x="636" y="0"/>
                    <a:pt x="575" y="40"/>
                    <a:pt x="517" y="77"/>
                  </a:cubicBezTo>
                  <a:cubicBezTo>
                    <a:pt x="484" y="98"/>
                    <a:pt x="451" y="120"/>
                    <a:pt x="417" y="139"/>
                  </a:cubicBezTo>
                  <a:cubicBezTo>
                    <a:pt x="377" y="161"/>
                    <a:pt x="350" y="174"/>
                    <a:pt x="306" y="185"/>
                  </a:cubicBezTo>
                  <a:cubicBezTo>
                    <a:pt x="284" y="190"/>
                    <a:pt x="276" y="191"/>
                    <a:pt x="256" y="192"/>
                  </a:cubicBezTo>
                  <a:cubicBezTo>
                    <a:pt x="240" y="193"/>
                    <a:pt x="224" y="191"/>
                    <a:pt x="208" y="195"/>
                  </a:cubicBezTo>
                  <a:cubicBezTo>
                    <a:pt x="180" y="203"/>
                    <a:pt x="161" y="224"/>
                    <a:pt x="152" y="251"/>
                  </a:cubicBezTo>
                  <a:cubicBezTo>
                    <a:pt x="146" y="267"/>
                    <a:pt x="145" y="283"/>
                    <a:pt x="144" y="300"/>
                  </a:cubicBezTo>
                  <a:cubicBezTo>
                    <a:pt x="144" y="306"/>
                    <a:pt x="143" y="311"/>
                    <a:pt x="143" y="317"/>
                  </a:cubicBezTo>
                  <a:cubicBezTo>
                    <a:pt x="143" y="329"/>
                    <a:pt x="145" y="308"/>
                    <a:pt x="144" y="312"/>
                  </a:cubicBezTo>
                  <a:cubicBezTo>
                    <a:pt x="141" y="322"/>
                    <a:pt x="146" y="309"/>
                    <a:pt x="147" y="307"/>
                  </a:cubicBezTo>
                  <a:cubicBezTo>
                    <a:pt x="153" y="296"/>
                    <a:pt x="169" y="285"/>
                    <a:pt x="186" y="285"/>
                  </a:cubicBezTo>
                  <a:cubicBezTo>
                    <a:pt x="202" y="285"/>
                    <a:pt x="201" y="288"/>
                    <a:pt x="196" y="286"/>
                  </a:cubicBezTo>
                  <a:cubicBezTo>
                    <a:pt x="212" y="291"/>
                    <a:pt x="208" y="292"/>
                    <a:pt x="203" y="289"/>
                  </a:cubicBezTo>
                  <a:cubicBezTo>
                    <a:pt x="196" y="285"/>
                    <a:pt x="206" y="287"/>
                    <a:pt x="208" y="293"/>
                  </a:cubicBezTo>
                  <a:cubicBezTo>
                    <a:pt x="208" y="291"/>
                    <a:pt x="203" y="289"/>
                    <a:pt x="202" y="287"/>
                  </a:cubicBezTo>
                  <a:cubicBezTo>
                    <a:pt x="198" y="284"/>
                    <a:pt x="194" y="280"/>
                    <a:pt x="191" y="276"/>
                  </a:cubicBezTo>
                  <a:cubicBezTo>
                    <a:pt x="158" y="240"/>
                    <a:pt x="134" y="207"/>
                    <a:pt x="105" y="168"/>
                  </a:cubicBezTo>
                  <a:cubicBezTo>
                    <a:pt x="89" y="145"/>
                    <a:pt x="61" y="134"/>
                    <a:pt x="35" y="149"/>
                  </a:cubicBezTo>
                  <a:cubicBezTo>
                    <a:pt x="13" y="162"/>
                    <a:pt x="0" y="197"/>
                    <a:pt x="17" y="219"/>
                  </a:cubicBezTo>
                  <a:close/>
                </a:path>
              </a:pathLst>
            </a:custGeom>
            <a:solidFill>
              <a:srgbClr val="FFA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4" name="Freeform 85"/>
            <p:cNvSpPr/>
            <p:nvPr/>
          </p:nvSpPr>
          <p:spPr bwMode="auto">
            <a:xfrm>
              <a:off x="8570913" y="-2455863"/>
              <a:ext cx="371475" cy="214313"/>
            </a:xfrm>
            <a:custGeom>
              <a:gdLst>
                <a:gd name="T0" fmla="*/ 178 w 217"/>
                <a:gd name="T1" fmla="*/ 103 h 125"/>
                <a:gd name="T2" fmla="*/ 39 w 217"/>
                <a:gd name="T3" fmla="*/ 103 h 125"/>
                <a:gd name="T4" fmla="*/ 38 w 217"/>
                <a:gd name="T5" fmla="*/ 22 h 125"/>
                <a:gd name="T6" fmla="*/ 178 w 217"/>
                <a:gd name="T7" fmla="*/ 22 h 125"/>
                <a:gd name="T8" fmla="*/ 178 w 217"/>
                <a:gd name="T9" fmla="*/ 103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25">
                  <a:moveTo>
                    <a:pt x="178" y="103"/>
                  </a:moveTo>
                  <a:cubicBezTo>
                    <a:pt x="140" y="125"/>
                    <a:pt x="77" y="125"/>
                    <a:pt x="39" y="103"/>
                  </a:cubicBezTo>
                  <a:cubicBezTo>
                    <a:pt x="0" y="80"/>
                    <a:pt x="0" y="44"/>
                    <a:pt x="38" y="22"/>
                  </a:cubicBezTo>
                  <a:cubicBezTo>
                    <a:pt x="77" y="0"/>
                    <a:pt x="139" y="0"/>
                    <a:pt x="178" y="22"/>
                  </a:cubicBezTo>
                  <a:cubicBezTo>
                    <a:pt x="217" y="45"/>
                    <a:pt x="217" y="81"/>
                    <a:pt x="178" y="103"/>
                  </a:cubicBez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5" name="Freeform 86"/>
            <p:cNvSpPr/>
            <p:nvPr/>
          </p:nvSpPr>
          <p:spPr bwMode="auto">
            <a:xfrm>
              <a:off x="9517063" y="-2222501"/>
              <a:ext cx="325438" cy="187325"/>
            </a:xfrm>
            <a:custGeom>
              <a:gdLst>
                <a:gd name="T0" fmla="*/ 157 w 191"/>
                <a:gd name="T1" fmla="*/ 90 h 110"/>
                <a:gd name="T2" fmla="*/ 34 w 191"/>
                <a:gd name="T3" fmla="*/ 90 h 110"/>
                <a:gd name="T4" fmla="*/ 34 w 191"/>
                <a:gd name="T5" fmla="*/ 19 h 110"/>
                <a:gd name="T6" fmla="*/ 157 w 191"/>
                <a:gd name="T7" fmla="*/ 19 h 110"/>
                <a:gd name="T8" fmla="*/ 157 w 191"/>
                <a:gd name="T9" fmla="*/ 90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10">
                  <a:moveTo>
                    <a:pt x="157" y="90"/>
                  </a:moveTo>
                  <a:cubicBezTo>
                    <a:pt x="123" y="110"/>
                    <a:pt x="68" y="110"/>
                    <a:pt x="34" y="90"/>
                  </a:cubicBezTo>
                  <a:cubicBezTo>
                    <a:pt x="0" y="71"/>
                    <a:pt x="0" y="39"/>
                    <a:pt x="34" y="19"/>
                  </a:cubicBezTo>
                  <a:cubicBezTo>
                    <a:pt x="68" y="0"/>
                    <a:pt x="123" y="0"/>
                    <a:pt x="157" y="19"/>
                  </a:cubicBezTo>
                  <a:cubicBezTo>
                    <a:pt x="191" y="39"/>
                    <a:pt x="191" y="71"/>
                    <a:pt x="157" y="90"/>
                  </a:cubicBez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6" name="Freeform 87"/>
            <p:cNvSpPr/>
            <p:nvPr/>
          </p:nvSpPr>
          <p:spPr bwMode="auto">
            <a:xfrm>
              <a:off x="8539163" y="-2454276"/>
              <a:ext cx="327025" cy="190500"/>
            </a:xfrm>
            <a:custGeom>
              <a:gdLst>
                <a:gd name="T0" fmla="*/ 157 w 191"/>
                <a:gd name="T1" fmla="*/ 91 h 111"/>
                <a:gd name="T2" fmla="*/ 34 w 191"/>
                <a:gd name="T3" fmla="*/ 91 h 111"/>
                <a:gd name="T4" fmla="*/ 34 w 191"/>
                <a:gd name="T5" fmla="*/ 20 h 111"/>
                <a:gd name="T6" fmla="*/ 157 w 191"/>
                <a:gd name="T7" fmla="*/ 20 h 111"/>
                <a:gd name="T8" fmla="*/ 157 w 191"/>
                <a:gd name="T9" fmla="*/ 91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10">
                  <a:moveTo>
                    <a:pt x="157" y="91"/>
                  </a:moveTo>
                  <a:cubicBezTo>
                    <a:pt x="123" y="111"/>
                    <a:pt x="68" y="111"/>
                    <a:pt x="34" y="91"/>
                  </a:cubicBezTo>
                  <a:cubicBezTo>
                    <a:pt x="0" y="71"/>
                    <a:pt x="0" y="40"/>
                    <a:pt x="34" y="20"/>
                  </a:cubicBezTo>
                  <a:cubicBezTo>
                    <a:pt x="68" y="0"/>
                    <a:pt x="123" y="0"/>
                    <a:pt x="157" y="20"/>
                  </a:cubicBezTo>
                  <a:cubicBezTo>
                    <a:pt x="191" y="40"/>
                    <a:pt x="191" y="72"/>
                    <a:pt x="157" y="91"/>
                  </a:cubicBezTo>
                  <a:close/>
                </a:path>
              </a:pathLst>
            </a:custGeom>
            <a:solidFill>
              <a:srgbClr val="85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7" name="Freeform 88"/>
            <p:cNvSpPr/>
            <p:nvPr/>
          </p:nvSpPr>
          <p:spPr bwMode="auto">
            <a:xfrm>
              <a:off x="8551863" y="-2601913"/>
              <a:ext cx="274638" cy="244475"/>
            </a:xfrm>
            <a:custGeom>
              <a:gdLst>
                <a:gd name="T0" fmla="*/ 173 w 173"/>
                <a:gd name="T1" fmla="*/ 154 h 154"/>
                <a:gd name="T2" fmla="*/ 0 w 173"/>
                <a:gd name="T3" fmla="*/ 154 h 154"/>
                <a:gd name="T4" fmla="*/ 0 w 173"/>
                <a:gd name="T5" fmla="*/ 0 h 154"/>
                <a:gd name="T6" fmla="*/ 173 w 173"/>
                <a:gd name="T7" fmla="*/ 2 h 154"/>
                <a:gd name="T8" fmla="*/ 173 w 173"/>
                <a:gd name="T9" fmla="*/ 154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4">
                  <a:moveTo>
                    <a:pt x="173" y="154"/>
                  </a:moveTo>
                  <a:lnTo>
                    <a:pt x="0" y="154"/>
                  </a:lnTo>
                  <a:lnTo>
                    <a:pt x="0" y="0"/>
                  </a:lnTo>
                  <a:lnTo>
                    <a:pt x="173" y="2"/>
                  </a:lnTo>
                  <a:lnTo>
                    <a:pt x="173" y="154"/>
                  </a:lnTo>
                  <a:close/>
                </a:path>
              </a:pathLst>
            </a:custGeom>
            <a:solidFill>
              <a:srgbClr val="85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8" name="Freeform 89"/>
            <p:cNvSpPr/>
            <p:nvPr/>
          </p:nvSpPr>
          <p:spPr bwMode="auto">
            <a:xfrm>
              <a:off x="8659813" y="-2600326"/>
              <a:ext cx="193675" cy="327025"/>
            </a:xfrm>
            <a:custGeom>
              <a:gdLst>
                <a:gd name="T0" fmla="*/ 64 w 113"/>
                <a:gd name="T1" fmla="*/ 0 h 191"/>
                <a:gd name="T2" fmla="*/ 64 w 113"/>
                <a:gd name="T3" fmla="*/ 130 h 191"/>
                <a:gd name="T4" fmla="*/ 64 w 113"/>
                <a:gd name="T5" fmla="*/ 135 h 191"/>
                <a:gd name="T6" fmla="*/ 36 w 113"/>
                <a:gd name="T7" fmla="*/ 171 h 191"/>
                <a:gd name="T8" fmla="*/ 0 w 113"/>
                <a:gd name="T9" fmla="*/ 186 h 191"/>
                <a:gd name="T10" fmla="*/ 87 w 113"/>
                <a:gd name="T11" fmla="*/ 170 h 191"/>
                <a:gd name="T12" fmla="*/ 113 w 113"/>
                <a:gd name="T13" fmla="*/ 130 h 191"/>
                <a:gd name="T14" fmla="*/ 113 w 113"/>
                <a:gd name="T15" fmla="*/ 130 h 191"/>
                <a:gd name="T16" fmla="*/ 112 w 113"/>
                <a:gd name="T17" fmla="*/ 1 h 191"/>
                <a:gd name="T18" fmla="*/ 64 w 113"/>
                <a:gd name="T19" fmla="*/ 0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91">
                  <a:moveTo>
                    <a:pt x="64" y="0"/>
                  </a:moveTo>
                  <a:cubicBezTo>
                    <a:pt x="64" y="130"/>
                    <a:pt x="64" y="130"/>
                    <a:pt x="64" y="130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4" y="157"/>
                    <a:pt x="53" y="161"/>
                    <a:pt x="36" y="171"/>
                  </a:cubicBezTo>
                  <a:cubicBezTo>
                    <a:pt x="26" y="177"/>
                    <a:pt x="13" y="183"/>
                    <a:pt x="0" y="186"/>
                  </a:cubicBezTo>
                  <a:cubicBezTo>
                    <a:pt x="30" y="191"/>
                    <a:pt x="64" y="183"/>
                    <a:pt x="87" y="170"/>
                  </a:cubicBezTo>
                  <a:cubicBezTo>
                    <a:pt x="104" y="160"/>
                    <a:pt x="113" y="152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2" y="1"/>
                    <a:pt x="112" y="1"/>
                    <a:pt x="112" y="1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787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99" name="Freeform 90"/>
            <p:cNvSpPr/>
            <p:nvPr/>
          </p:nvSpPr>
          <p:spPr bwMode="auto">
            <a:xfrm>
              <a:off x="8539163" y="-2693988"/>
              <a:ext cx="327025" cy="190500"/>
            </a:xfrm>
            <a:custGeom>
              <a:gdLst>
                <a:gd name="T0" fmla="*/ 157 w 191"/>
                <a:gd name="T1" fmla="*/ 91 h 111"/>
                <a:gd name="T2" fmla="*/ 34 w 191"/>
                <a:gd name="T3" fmla="*/ 91 h 111"/>
                <a:gd name="T4" fmla="*/ 34 w 191"/>
                <a:gd name="T5" fmla="*/ 20 h 111"/>
                <a:gd name="T6" fmla="*/ 157 w 191"/>
                <a:gd name="T7" fmla="*/ 20 h 111"/>
                <a:gd name="T8" fmla="*/ 157 w 191"/>
                <a:gd name="T9" fmla="*/ 91 h 1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10">
                  <a:moveTo>
                    <a:pt x="157" y="91"/>
                  </a:moveTo>
                  <a:cubicBezTo>
                    <a:pt x="123" y="111"/>
                    <a:pt x="68" y="111"/>
                    <a:pt x="34" y="91"/>
                  </a:cubicBezTo>
                  <a:cubicBezTo>
                    <a:pt x="0" y="71"/>
                    <a:pt x="0" y="39"/>
                    <a:pt x="34" y="20"/>
                  </a:cubicBezTo>
                  <a:cubicBezTo>
                    <a:pt x="68" y="0"/>
                    <a:pt x="123" y="0"/>
                    <a:pt x="157" y="20"/>
                  </a:cubicBezTo>
                  <a:cubicBezTo>
                    <a:pt x="191" y="40"/>
                    <a:pt x="191" y="72"/>
                    <a:pt x="157" y="91"/>
                  </a:cubicBezTo>
                  <a:close/>
                </a:path>
              </a:pathLst>
            </a:custGeom>
            <a:solidFill>
              <a:srgbClr val="B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0" name="Freeform 91"/>
            <p:cNvSpPr/>
            <p:nvPr/>
          </p:nvSpPr>
          <p:spPr bwMode="auto">
            <a:xfrm>
              <a:off x="8567738" y="-2678113"/>
              <a:ext cx="271463" cy="157163"/>
            </a:xfrm>
            <a:custGeom>
              <a:gdLst>
                <a:gd name="T0" fmla="*/ 130 w 158"/>
                <a:gd name="T1" fmla="*/ 75 h 92"/>
                <a:gd name="T2" fmla="*/ 28 w 158"/>
                <a:gd name="T3" fmla="*/ 75 h 92"/>
                <a:gd name="T4" fmla="*/ 28 w 158"/>
                <a:gd name="T5" fmla="*/ 16 h 92"/>
                <a:gd name="T6" fmla="*/ 130 w 158"/>
                <a:gd name="T7" fmla="*/ 16 h 92"/>
                <a:gd name="T8" fmla="*/ 130 w 158"/>
                <a:gd name="T9" fmla="*/ 75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92">
                  <a:moveTo>
                    <a:pt x="130" y="75"/>
                  </a:moveTo>
                  <a:cubicBezTo>
                    <a:pt x="102" y="92"/>
                    <a:pt x="56" y="91"/>
                    <a:pt x="28" y="75"/>
                  </a:cubicBezTo>
                  <a:cubicBezTo>
                    <a:pt x="0" y="59"/>
                    <a:pt x="0" y="32"/>
                    <a:pt x="28" y="16"/>
                  </a:cubicBezTo>
                  <a:cubicBezTo>
                    <a:pt x="56" y="0"/>
                    <a:pt x="102" y="0"/>
                    <a:pt x="130" y="16"/>
                  </a:cubicBezTo>
                  <a:cubicBezTo>
                    <a:pt x="158" y="33"/>
                    <a:pt x="158" y="59"/>
                    <a:pt x="130" y="75"/>
                  </a:cubicBezTo>
                  <a:close/>
                </a:path>
              </a:pathLst>
            </a:custGeom>
            <a:solidFill>
              <a:srgbClr val="A1A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1" name="Freeform 92"/>
            <p:cNvSpPr/>
            <p:nvPr/>
          </p:nvSpPr>
          <p:spPr bwMode="auto">
            <a:xfrm>
              <a:off x="8585201" y="-2635251"/>
              <a:ext cx="236538" cy="114300"/>
            </a:xfrm>
            <a:custGeom>
              <a:gdLst>
                <a:gd name="T0" fmla="*/ 120 w 138"/>
                <a:gd name="T1" fmla="*/ 17 h 67"/>
                <a:gd name="T2" fmla="*/ 18 w 138"/>
                <a:gd name="T3" fmla="*/ 17 h 67"/>
                <a:gd name="T4" fmla="*/ 0 w 138"/>
                <a:gd name="T5" fmla="*/ 33 h 67"/>
                <a:gd name="T6" fmla="*/ 18 w 138"/>
                <a:gd name="T7" fmla="*/ 50 h 67"/>
                <a:gd name="T8" fmla="*/ 120 w 138"/>
                <a:gd name="T9" fmla="*/ 50 h 67"/>
                <a:gd name="T10" fmla="*/ 138 w 138"/>
                <a:gd name="T11" fmla="*/ 34 h 67"/>
                <a:gd name="T12" fmla="*/ 120 w 138"/>
                <a:gd name="T13" fmla="*/ 17 h 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67">
                  <a:moveTo>
                    <a:pt x="120" y="17"/>
                  </a:moveTo>
                  <a:cubicBezTo>
                    <a:pt x="92" y="0"/>
                    <a:pt x="46" y="0"/>
                    <a:pt x="18" y="17"/>
                  </a:cubicBezTo>
                  <a:cubicBezTo>
                    <a:pt x="9" y="21"/>
                    <a:pt x="4" y="27"/>
                    <a:pt x="0" y="33"/>
                  </a:cubicBezTo>
                  <a:cubicBezTo>
                    <a:pt x="4" y="39"/>
                    <a:pt x="10" y="45"/>
                    <a:pt x="18" y="50"/>
                  </a:cubicBezTo>
                  <a:cubicBezTo>
                    <a:pt x="46" y="66"/>
                    <a:pt x="92" y="67"/>
                    <a:pt x="120" y="50"/>
                  </a:cubicBezTo>
                  <a:cubicBezTo>
                    <a:pt x="128" y="45"/>
                    <a:pt x="134" y="40"/>
                    <a:pt x="138" y="34"/>
                  </a:cubicBezTo>
                  <a:cubicBezTo>
                    <a:pt x="134" y="27"/>
                    <a:pt x="128" y="22"/>
                    <a:pt x="120" y="17"/>
                  </a:cubicBezTo>
                  <a:close/>
                </a:path>
              </a:pathLst>
            </a:custGeom>
            <a:solidFill>
              <a:srgbClr val="565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2" name="Freeform 93"/>
            <p:cNvSpPr/>
            <p:nvPr/>
          </p:nvSpPr>
          <p:spPr bwMode="auto">
            <a:xfrm>
              <a:off x="8585201" y="-2603501"/>
              <a:ext cx="171450" cy="79375"/>
            </a:xfrm>
            <a:custGeom>
              <a:gdLst>
                <a:gd name="T0" fmla="*/ 18 w 100"/>
                <a:gd name="T1" fmla="*/ 31 h 46"/>
                <a:gd name="T2" fmla="*/ 0 w 100"/>
                <a:gd name="T3" fmla="*/ 15 h 46"/>
                <a:gd name="T4" fmla="*/ 9 w 100"/>
                <a:gd name="T5" fmla="*/ 5 h 46"/>
                <a:gd name="T6" fmla="*/ 80 w 100"/>
                <a:gd name="T7" fmla="*/ 15 h 46"/>
                <a:gd name="T8" fmla="*/ 97 w 100"/>
                <a:gd name="T9" fmla="*/ 32 h 46"/>
                <a:gd name="T10" fmla="*/ 100 w 100"/>
                <a:gd name="T11" fmla="*/ 39 h 46"/>
                <a:gd name="T12" fmla="*/ 89 w 100"/>
                <a:gd name="T13" fmla="*/ 42 h 46"/>
                <a:gd name="T14" fmla="*/ 18 w 100"/>
                <a:gd name="T15" fmla="*/ 31 h 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46">
                  <a:moveTo>
                    <a:pt x="18" y="31"/>
                  </a:moveTo>
                  <a:cubicBezTo>
                    <a:pt x="9" y="26"/>
                    <a:pt x="4" y="21"/>
                    <a:pt x="0" y="15"/>
                  </a:cubicBezTo>
                  <a:cubicBezTo>
                    <a:pt x="2" y="11"/>
                    <a:pt x="5" y="8"/>
                    <a:pt x="9" y="5"/>
                  </a:cubicBezTo>
                  <a:cubicBezTo>
                    <a:pt x="33" y="0"/>
                    <a:pt x="60" y="4"/>
                    <a:pt x="80" y="15"/>
                  </a:cubicBezTo>
                  <a:cubicBezTo>
                    <a:pt x="88" y="20"/>
                    <a:pt x="94" y="26"/>
                    <a:pt x="97" y="32"/>
                  </a:cubicBezTo>
                  <a:cubicBezTo>
                    <a:pt x="99" y="34"/>
                    <a:pt x="100" y="37"/>
                    <a:pt x="100" y="39"/>
                  </a:cubicBezTo>
                  <a:cubicBezTo>
                    <a:pt x="96" y="40"/>
                    <a:pt x="92" y="41"/>
                    <a:pt x="89" y="42"/>
                  </a:cubicBezTo>
                  <a:cubicBezTo>
                    <a:pt x="64" y="46"/>
                    <a:pt x="37" y="42"/>
                    <a:pt x="18" y="31"/>
                  </a:cubicBezTo>
                  <a:close/>
                </a:path>
              </a:pathLst>
            </a:custGeom>
            <a:solidFill>
              <a:srgbClr val="6B6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3" name="Freeform 94"/>
            <p:cNvSpPr/>
            <p:nvPr/>
          </p:nvSpPr>
          <p:spPr bwMode="auto">
            <a:xfrm>
              <a:off x="8772526" y="-2533651"/>
              <a:ext cx="115888" cy="228600"/>
            </a:xfrm>
            <a:custGeom>
              <a:gdLst>
                <a:gd name="T0" fmla="*/ 14 w 68"/>
                <a:gd name="T1" fmla="*/ 26 h 133"/>
                <a:gd name="T2" fmla="*/ 42 w 68"/>
                <a:gd name="T3" fmla="*/ 48 h 133"/>
                <a:gd name="T4" fmla="*/ 43 w 68"/>
                <a:gd name="T5" fmla="*/ 83 h 133"/>
                <a:gd name="T6" fmla="*/ 43 w 68"/>
                <a:gd name="T7" fmla="*/ 98 h 133"/>
                <a:gd name="T8" fmla="*/ 43 w 68"/>
                <a:gd name="T9" fmla="*/ 104 h 133"/>
                <a:gd name="T10" fmla="*/ 43 w 68"/>
                <a:gd name="T11" fmla="*/ 108 h 133"/>
                <a:gd name="T12" fmla="*/ 24 w 68"/>
                <a:gd name="T13" fmla="*/ 99 h 133"/>
                <a:gd name="T14" fmla="*/ 13 w 68"/>
                <a:gd name="T15" fmla="*/ 119 h 133"/>
                <a:gd name="T16" fmla="*/ 47 w 68"/>
                <a:gd name="T17" fmla="*/ 132 h 133"/>
                <a:gd name="T18" fmla="*/ 65 w 68"/>
                <a:gd name="T19" fmla="*/ 101 h 133"/>
                <a:gd name="T20" fmla="*/ 64 w 68"/>
                <a:gd name="T21" fmla="*/ 39 h 133"/>
                <a:gd name="T22" fmla="*/ 25 w 68"/>
                <a:gd name="T23" fmla="*/ 7 h 133"/>
                <a:gd name="T24" fmla="*/ 14 w 68"/>
                <a:gd name="T25" fmla="*/ 26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33">
                  <a:moveTo>
                    <a:pt x="14" y="26"/>
                  </a:moveTo>
                  <a:cubicBezTo>
                    <a:pt x="24" y="31"/>
                    <a:pt x="39" y="36"/>
                    <a:pt x="42" y="48"/>
                  </a:cubicBezTo>
                  <a:cubicBezTo>
                    <a:pt x="45" y="58"/>
                    <a:pt x="43" y="72"/>
                    <a:pt x="43" y="83"/>
                  </a:cubicBezTo>
                  <a:cubicBezTo>
                    <a:pt x="43" y="88"/>
                    <a:pt x="42" y="93"/>
                    <a:pt x="43" y="98"/>
                  </a:cubicBezTo>
                  <a:cubicBezTo>
                    <a:pt x="43" y="100"/>
                    <a:pt x="43" y="102"/>
                    <a:pt x="43" y="104"/>
                  </a:cubicBezTo>
                  <a:cubicBezTo>
                    <a:pt x="46" y="109"/>
                    <a:pt x="46" y="110"/>
                    <a:pt x="43" y="108"/>
                  </a:cubicBezTo>
                  <a:cubicBezTo>
                    <a:pt x="39" y="109"/>
                    <a:pt x="28" y="101"/>
                    <a:pt x="24" y="99"/>
                  </a:cubicBezTo>
                  <a:cubicBezTo>
                    <a:pt x="12" y="93"/>
                    <a:pt x="0" y="112"/>
                    <a:pt x="13" y="119"/>
                  </a:cubicBezTo>
                  <a:cubicBezTo>
                    <a:pt x="22" y="123"/>
                    <a:pt x="36" y="133"/>
                    <a:pt x="47" y="132"/>
                  </a:cubicBezTo>
                  <a:cubicBezTo>
                    <a:pt x="63" y="130"/>
                    <a:pt x="65" y="114"/>
                    <a:pt x="65" y="101"/>
                  </a:cubicBezTo>
                  <a:cubicBezTo>
                    <a:pt x="66" y="82"/>
                    <a:pt x="68" y="58"/>
                    <a:pt x="64" y="39"/>
                  </a:cubicBezTo>
                  <a:cubicBezTo>
                    <a:pt x="60" y="22"/>
                    <a:pt x="40" y="14"/>
                    <a:pt x="25" y="7"/>
                  </a:cubicBezTo>
                  <a:cubicBezTo>
                    <a:pt x="12" y="0"/>
                    <a:pt x="1" y="19"/>
                    <a:pt x="14" y="26"/>
                  </a:cubicBezTo>
                  <a:close/>
                </a:path>
              </a:pathLst>
            </a:custGeom>
            <a:solidFill>
              <a:srgbClr val="454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4" name="Freeform 95"/>
            <p:cNvSpPr/>
            <p:nvPr/>
          </p:nvSpPr>
          <p:spPr bwMode="auto">
            <a:xfrm>
              <a:off x="6110288" y="-2976563"/>
              <a:ext cx="1155700" cy="784225"/>
            </a:xfrm>
            <a:custGeom>
              <a:gdLst>
                <a:gd name="T0" fmla="*/ 41 w 675"/>
                <a:gd name="T1" fmla="*/ 82 h 458"/>
                <a:gd name="T2" fmla="*/ 4 w 675"/>
                <a:gd name="T3" fmla="*/ 192 h 458"/>
                <a:gd name="T4" fmla="*/ 77 w 675"/>
                <a:gd name="T5" fmla="*/ 302 h 458"/>
                <a:gd name="T6" fmla="*/ 544 w 675"/>
                <a:gd name="T7" fmla="*/ 458 h 458"/>
                <a:gd name="T8" fmla="*/ 522 w 675"/>
                <a:gd name="T9" fmla="*/ 211 h 458"/>
                <a:gd name="T10" fmla="*/ 328 w 675"/>
                <a:gd name="T11" fmla="*/ 88 h 458"/>
                <a:gd name="T12" fmla="*/ 41 w 675"/>
                <a:gd name="T13" fmla="*/ 82 h 4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5" h="458">
                  <a:moveTo>
                    <a:pt x="41" y="82"/>
                  </a:moveTo>
                  <a:cubicBezTo>
                    <a:pt x="7" y="118"/>
                    <a:pt x="8" y="141"/>
                    <a:pt x="4" y="192"/>
                  </a:cubicBezTo>
                  <a:cubicBezTo>
                    <a:pt x="0" y="242"/>
                    <a:pt x="30" y="286"/>
                    <a:pt x="77" y="302"/>
                  </a:cubicBezTo>
                  <a:cubicBezTo>
                    <a:pt x="544" y="458"/>
                    <a:pt x="544" y="458"/>
                    <a:pt x="544" y="458"/>
                  </a:cubicBezTo>
                  <a:cubicBezTo>
                    <a:pt x="544" y="458"/>
                    <a:pt x="675" y="277"/>
                    <a:pt x="522" y="211"/>
                  </a:cubicBezTo>
                  <a:cubicBezTo>
                    <a:pt x="442" y="176"/>
                    <a:pt x="388" y="129"/>
                    <a:pt x="328" y="88"/>
                  </a:cubicBezTo>
                  <a:cubicBezTo>
                    <a:pt x="240" y="27"/>
                    <a:pt x="117" y="0"/>
                    <a:pt x="41" y="82"/>
                  </a:cubicBezTo>
                  <a:close/>
                </a:path>
              </a:pathLst>
            </a:custGeom>
            <a:solidFill>
              <a:srgbClr val="565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5" name="Freeform 96"/>
            <p:cNvSpPr/>
            <p:nvPr/>
          </p:nvSpPr>
          <p:spPr bwMode="auto">
            <a:xfrm>
              <a:off x="6048376" y="-2735263"/>
              <a:ext cx="1014413" cy="1724025"/>
            </a:xfrm>
            <a:custGeom>
              <a:gdLst>
                <a:gd name="T0" fmla="*/ 31 w 593"/>
                <a:gd name="T1" fmla="*/ 741 h 1006"/>
                <a:gd name="T2" fmla="*/ 45 w 593"/>
                <a:gd name="T3" fmla="*/ 0 h 1006"/>
                <a:gd name="T4" fmla="*/ 593 w 593"/>
                <a:gd name="T5" fmla="*/ 250 h 1006"/>
                <a:gd name="T6" fmla="*/ 566 w 593"/>
                <a:gd name="T7" fmla="*/ 1006 h 1006"/>
                <a:gd name="T8" fmla="*/ 31 w 593"/>
                <a:gd name="T9" fmla="*/ 741 h 10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1004">
                  <a:moveTo>
                    <a:pt x="31" y="741"/>
                  </a:moveTo>
                  <a:cubicBezTo>
                    <a:pt x="0" y="730"/>
                    <a:pt x="8" y="297"/>
                    <a:pt x="45" y="0"/>
                  </a:cubicBezTo>
                  <a:cubicBezTo>
                    <a:pt x="593" y="250"/>
                    <a:pt x="593" y="250"/>
                    <a:pt x="593" y="250"/>
                  </a:cubicBezTo>
                  <a:cubicBezTo>
                    <a:pt x="544" y="506"/>
                    <a:pt x="544" y="701"/>
                    <a:pt x="566" y="1006"/>
                  </a:cubicBezTo>
                  <a:lnTo>
                    <a:pt x="31" y="741"/>
                  </a:lnTo>
                  <a:close/>
                </a:path>
              </a:pathLst>
            </a:custGeom>
            <a:solidFill>
              <a:srgbClr val="565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6" name="Freeform 97"/>
            <p:cNvSpPr/>
            <p:nvPr/>
          </p:nvSpPr>
          <p:spPr bwMode="auto">
            <a:xfrm>
              <a:off x="6719888" y="-2376488"/>
              <a:ext cx="385763" cy="1427163"/>
            </a:xfrm>
            <a:custGeom>
              <a:gdLst>
                <a:gd name="T0" fmla="*/ 201 w 226"/>
                <a:gd name="T1" fmla="*/ 41 h 833"/>
                <a:gd name="T2" fmla="*/ 110 w 226"/>
                <a:gd name="T3" fmla="*/ 0 h 833"/>
                <a:gd name="T4" fmla="*/ 84 w 226"/>
                <a:gd name="T5" fmla="*/ 743 h 833"/>
                <a:gd name="T6" fmla="*/ 82 w 226"/>
                <a:gd name="T7" fmla="*/ 743 h 833"/>
                <a:gd name="T8" fmla="*/ 44 w 226"/>
                <a:gd name="T9" fmla="*/ 793 h 833"/>
                <a:gd name="T10" fmla="*/ 110 w 226"/>
                <a:gd name="T11" fmla="*/ 806 h 833"/>
                <a:gd name="T12" fmla="*/ 226 w 226"/>
                <a:gd name="T13" fmla="*/ 578 h 833"/>
                <a:gd name="T14" fmla="*/ 201 w 226"/>
                <a:gd name="T15" fmla="*/ 41 h 8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6" h="833">
                  <a:moveTo>
                    <a:pt x="201" y="41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54" y="261"/>
                    <a:pt x="44" y="450"/>
                    <a:pt x="84" y="743"/>
                  </a:cubicBezTo>
                  <a:cubicBezTo>
                    <a:pt x="82" y="743"/>
                    <a:pt x="82" y="743"/>
                    <a:pt x="82" y="743"/>
                  </a:cubicBezTo>
                  <a:cubicBezTo>
                    <a:pt x="82" y="760"/>
                    <a:pt x="69" y="779"/>
                    <a:pt x="44" y="793"/>
                  </a:cubicBezTo>
                  <a:cubicBezTo>
                    <a:pt x="0" y="819"/>
                    <a:pt x="65" y="833"/>
                    <a:pt x="110" y="806"/>
                  </a:cubicBezTo>
                  <a:cubicBezTo>
                    <a:pt x="226" y="578"/>
                    <a:pt x="226" y="578"/>
                    <a:pt x="226" y="578"/>
                  </a:cubicBezTo>
                  <a:cubicBezTo>
                    <a:pt x="201" y="328"/>
                    <a:pt x="138" y="381"/>
                    <a:pt x="201" y="41"/>
                  </a:cubicBezTo>
                  <a:close/>
                </a:path>
              </a:pathLst>
            </a:custGeom>
            <a:solidFill>
              <a:srgbClr val="464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7" name="Freeform 98"/>
            <p:cNvSpPr/>
            <p:nvPr/>
          </p:nvSpPr>
          <p:spPr bwMode="auto">
            <a:xfrm>
              <a:off x="6731001" y="-1760538"/>
              <a:ext cx="1054100" cy="996950"/>
            </a:xfrm>
            <a:custGeom>
              <a:gdLst>
                <a:gd name="T0" fmla="*/ 491 w 616"/>
                <a:gd name="T1" fmla="*/ 311 h 582"/>
                <a:gd name="T2" fmla="*/ 109 w 616"/>
                <a:gd name="T3" fmla="*/ 544 h 582"/>
                <a:gd name="T4" fmla="*/ 3 w 616"/>
                <a:gd name="T5" fmla="*/ 505 h 582"/>
                <a:gd name="T6" fmla="*/ 7 w 616"/>
                <a:gd name="T7" fmla="*/ 448 h 582"/>
                <a:gd name="T8" fmla="*/ 125 w 616"/>
                <a:gd name="T9" fmla="*/ 271 h 582"/>
                <a:gd name="T10" fmla="*/ 506 w 616"/>
                <a:gd name="T11" fmla="*/ 37 h 582"/>
                <a:gd name="T12" fmla="*/ 612 w 616"/>
                <a:gd name="T13" fmla="*/ 77 h 582"/>
                <a:gd name="T14" fmla="*/ 609 w 616"/>
                <a:gd name="T15" fmla="*/ 134 h 582"/>
                <a:gd name="T16" fmla="*/ 491 w 616"/>
                <a:gd name="T17" fmla="*/ 311 h 5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582">
                  <a:moveTo>
                    <a:pt x="491" y="311"/>
                  </a:moveTo>
                  <a:cubicBezTo>
                    <a:pt x="109" y="544"/>
                    <a:pt x="109" y="544"/>
                    <a:pt x="109" y="544"/>
                  </a:cubicBezTo>
                  <a:cubicBezTo>
                    <a:pt x="48" y="582"/>
                    <a:pt x="0" y="564"/>
                    <a:pt x="3" y="505"/>
                  </a:cubicBezTo>
                  <a:cubicBezTo>
                    <a:pt x="7" y="448"/>
                    <a:pt x="7" y="448"/>
                    <a:pt x="7" y="448"/>
                  </a:cubicBezTo>
                  <a:cubicBezTo>
                    <a:pt x="10" y="388"/>
                    <a:pt x="63" y="309"/>
                    <a:pt x="125" y="271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568" y="0"/>
                    <a:pt x="616" y="17"/>
                    <a:pt x="612" y="77"/>
                  </a:cubicBezTo>
                  <a:cubicBezTo>
                    <a:pt x="609" y="134"/>
                    <a:pt x="609" y="134"/>
                    <a:pt x="609" y="134"/>
                  </a:cubicBezTo>
                  <a:cubicBezTo>
                    <a:pt x="606" y="194"/>
                    <a:pt x="552" y="273"/>
                    <a:pt x="491" y="311"/>
                  </a:cubicBez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8" name="Freeform 99"/>
            <p:cNvSpPr/>
            <p:nvPr/>
          </p:nvSpPr>
          <p:spPr bwMode="auto">
            <a:xfrm>
              <a:off x="5654676" y="-2566988"/>
              <a:ext cx="1446213" cy="1776413"/>
            </a:xfrm>
            <a:custGeom>
              <a:gdLst>
                <a:gd name="T0" fmla="*/ 70 w 845"/>
                <a:gd name="T1" fmla="*/ 631 h 1037"/>
                <a:gd name="T2" fmla="*/ 11 w 845"/>
                <a:gd name="T3" fmla="*/ 98 h 1037"/>
                <a:gd name="T4" fmla="*/ 158 w 845"/>
                <a:gd name="T5" fmla="*/ 52 h 1037"/>
                <a:gd name="T6" fmla="*/ 520 w 845"/>
                <a:gd name="T7" fmla="*/ 263 h 1037"/>
                <a:gd name="T8" fmla="*/ 669 w 845"/>
                <a:gd name="T9" fmla="*/ 431 h 1037"/>
                <a:gd name="T10" fmla="*/ 806 w 845"/>
                <a:gd name="T11" fmla="*/ 777 h 1037"/>
                <a:gd name="T12" fmla="*/ 621 w 845"/>
                <a:gd name="T13" fmla="*/ 983 h 1037"/>
                <a:gd name="T14" fmla="*/ 70 w 845"/>
                <a:gd name="T15" fmla="*/ 631 h 10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5" h="1037">
                  <a:moveTo>
                    <a:pt x="70" y="631"/>
                  </a:moveTo>
                  <a:cubicBezTo>
                    <a:pt x="11" y="98"/>
                    <a:pt x="11" y="98"/>
                    <a:pt x="11" y="98"/>
                  </a:cubicBezTo>
                  <a:cubicBezTo>
                    <a:pt x="0" y="21"/>
                    <a:pt x="68" y="0"/>
                    <a:pt x="158" y="52"/>
                  </a:cubicBezTo>
                  <a:cubicBezTo>
                    <a:pt x="520" y="263"/>
                    <a:pt x="520" y="263"/>
                    <a:pt x="520" y="263"/>
                  </a:cubicBezTo>
                  <a:cubicBezTo>
                    <a:pt x="585" y="301"/>
                    <a:pt x="645" y="368"/>
                    <a:pt x="669" y="431"/>
                  </a:cubicBezTo>
                  <a:cubicBezTo>
                    <a:pt x="806" y="777"/>
                    <a:pt x="806" y="777"/>
                    <a:pt x="806" y="777"/>
                  </a:cubicBezTo>
                  <a:cubicBezTo>
                    <a:pt x="845" y="876"/>
                    <a:pt x="713" y="1037"/>
                    <a:pt x="621" y="983"/>
                  </a:cubicBezTo>
                  <a:lnTo>
                    <a:pt x="70" y="631"/>
                  </a:lnTo>
                  <a:close/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09" name="Freeform 100"/>
            <p:cNvSpPr/>
            <p:nvPr/>
          </p:nvSpPr>
          <p:spPr bwMode="auto">
            <a:xfrm>
              <a:off x="7953376" y="-2287588"/>
              <a:ext cx="350838" cy="311150"/>
            </a:xfrm>
            <a:custGeom>
              <a:gdLst>
                <a:gd name="T0" fmla="*/ 171 w 205"/>
                <a:gd name="T1" fmla="*/ 115 h 182"/>
                <a:gd name="T2" fmla="*/ 99 w 205"/>
                <a:gd name="T3" fmla="*/ 164 h 182"/>
                <a:gd name="T4" fmla="*/ 18 w 205"/>
                <a:gd name="T5" fmla="*/ 149 h 182"/>
                <a:gd name="T6" fmla="*/ 33 w 205"/>
                <a:gd name="T7" fmla="*/ 68 h 182"/>
                <a:gd name="T8" fmla="*/ 105 w 205"/>
                <a:gd name="T9" fmla="*/ 18 h 182"/>
                <a:gd name="T10" fmla="*/ 186 w 205"/>
                <a:gd name="T11" fmla="*/ 33 h 182"/>
                <a:gd name="T12" fmla="*/ 171 w 205"/>
                <a:gd name="T13" fmla="*/ 115 h 1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82">
                  <a:moveTo>
                    <a:pt x="171" y="115"/>
                  </a:moveTo>
                  <a:cubicBezTo>
                    <a:pt x="99" y="164"/>
                    <a:pt x="99" y="164"/>
                    <a:pt x="99" y="164"/>
                  </a:cubicBezTo>
                  <a:cubicBezTo>
                    <a:pt x="73" y="182"/>
                    <a:pt x="36" y="175"/>
                    <a:pt x="18" y="149"/>
                  </a:cubicBezTo>
                  <a:cubicBezTo>
                    <a:pt x="0" y="122"/>
                    <a:pt x="7" y="86"/>
                    <a:pt x="33" y="6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32" y="0"/>
                    <a:pt x="168" y="7"/>
                    <a:pt x="186" y="33"/>
                  </a:cubicBezTo>
                  <a:cubicBezTo>
                    <a:pt x="205" y="60"/>
                    <a:pt x="198" y="96"/>
                    <a:pt x="171" y="115"/>
                  </a:cubicBezTo>
                  <a:close/>
                </a:path>
              </a:pathLst>
            </a:custGeom>
            <a:solidFill>
              <a:srgbClr val="454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0" name="Freeform 101"/>
            <p:cNvSpPr/>
            <p:nvPr/>
          </p:nvSpPr>
          <p:spPr bwMode="auto">
            <a:xfrm>
              <a:off x="7024688" y="-2443163"/>
              <a:ext cx="1238250" cy="554038"/>
            </a:xfrm>
            <a:custGeom>
              <a:gdLst>
                <a:gd name="T0" fmla="*/ 21 w 724"/>
                <a:gd name="T1" fmla="*/ 93 h 323"/>
                <a:gd name="T2" fmla="*/ 139 w 724"/>
                <a:gd name="T3" fmla="*/ 215 h 323"/>
                <a:gd name="T4" fmla="*/ 231 w 724"/>
                <a:gd name="T5" fmla="*/ 288 h 323"/>
                <a:gd name="T6" fmla="*/ 503 w 724"/>
                <a:gd name="T7" fmla="*/ 223 h 323"/>
                <a:gd name="T8" fmla="*/ 660 w 724"/>
                <a:gd name="T9" fmla="*/ 156 h 323"/>
                <a:gd name="T10" fmla="*/ 633 w 724"/>
                <a:gd name="T11" fmla="*/ 57 h 323"/>
                <a:gd name="T12" fmla="*/ 491 w 724"/>
                <a:gd name="T13" fmla="*/ 114 h 323"/>
                <a:gd name="T14" fmla="*/ 420 w 724"/>
                <a:gd name="T15" fmla="*/ 150 h 323"/>
                <a:gd name="T16" fmla="*/ 386 w 724"/>
                <a:gd name="T17" fmla="*/ 166 h 323"/>
                <a:gd name="T18" fmla="*/ 359 w 724"/>
                <a:gd name="T19" fmla="*/ 178 h 323"/>
                <a:gd name="T20" fmla="*/ 301 w 724"/>
                <a:gd name="T21" fmla="*/ 195 h 323"/>
                <a:gd name="T22" fmla="*/ 297 w 724"/>
                <a:gd name="T23" fmla="*/ 195 h 323"/>
                <a:gd name="T24" fmla="*/ 285 w 724"/>
                <a:gd name="T25" fmla="*/ 195 h 323"/>
                <a:gd name="T26" fmla="*/ 273 w 724"/>
                <a:gd name="T27" fmla="*/ 194 h 323"/>
                <a:gd name="T28" fmla="*/ 272 w 724"/>
                <a:gd name="T29" fmla="*/ 194 h 323"/>
                <a:gd name="T30" fmla="*/ 261 w 724"/>
                <a:gd name="T31" fmla="*/ 190 h 323"/>
                <a:gd name="T32" fmla="*/ 262 w 724"/>
                <a:gd name="T33" fmla="*/ 190 h 323"/>
                <a:gd name="T34" fmla="*/ 254 w 724"/>
                <a:gd name="T35" fmla="*/ 186 h 323"/>
                <a:gd name="T36" fmla="*/ 252 w 724"/>
                <a:gd name="T37" fmla="*/ 184 h 323"/>
                <a:gd name="T38" fmla="*/ 217 w 724"/>
                <a:gd name="T39" fmla="*/ 149 h 323"/>
                <a:gd name="T40" fmla="*/ 93 w 724"/>
                <a:gd name="T41" fmla="*/ 20 h 323"/>
                <a:gd name="T42" fmla="*/ 21 w 724"/>
                <a:gd name="T43" fmla="*/ 20 h 323"/>
                <a:gd name="T44" fmla="*/ 21 w 724"/>
                <a:gd name="T45" fmla="*/ 93 h 3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4" h="323">
                  <a:moveTo>
                    <a:pt x="21" y="93"/>
                  </a:moveTo>
                  <a:cubicBezTo>
                    <a:pt x="63" y="131"/>
                    <a:pt x="101" y="173"/>
                    <a:pt x="139" y="215"/>
                  </a:cubicBezTo>
                  <a:cubicBezTo>
                    <a:pt x="165" y="245"/>
                    <a:pt x="193" y="273"/>
                    <a:pt x="231" y="288"/>
                  </a:cubicBezTo>
                  <a:cubicBezTo>
                    <a:pt x="322" y="323"/>
                    <a:pt x="424" y="262"/>
                    <a:pt x="503" y="223"/>
                  </a:cubicBezTo>
                  <a:cubicBezTo>
                    <a:pt x="558" y="195"/>
                    <a:pt x="603" y="170"/>
                    <a:pt x="660" y="156"/>
                  </a:cubicBezTo>
                  <a:cubicBezTo>
                    <a:pt x="724" y="140"/>
                    <a:pt x="697" y="41"/>
                    <a:pt x="633" y="57"/>
                  </a:cubicBezTo>
                  <a:cubicBezTo>
                    <a:pt x="583" y="69"/>
                    <a:pt x="537" y="92"/>
                    <a:pt x="491" y="114"/>
                  </a:cubicBezTo>
                  <a:cubicBezTo>
                    <a:pt x="467" y="126"/>
                    <a:pt x="444" y="138"/>
                    <a:pt x="420" y="150"/>
                  </a:cubicBezTo>
                  <a:cubicBezTo>
                    <a:pt x="409" y="155"/>
                    <a:pt x="398" y="161"/>
                    <a:pt x="386" y="166"/>
                  </a:cubicBezTo>
                  <a:cubicBezTo>
                    <a:pt x="373" y="172"/>
                    <a:pt x="369" y="174"/>
                    <a:pt x="359" y="178"/>
                  </a:cubicBezTo>
                  <a:cubicBezTo>
                    <a:pt x="340" y="185"/>
                    <a:pt x="321" y="191"/>
                    <a:pt x="301" y="195"/>
                  </a:cubicBezTo>
                  <a:cubicBezTo>
                    <a:pt x="292" y="197"/>
                    <a:pt x="309" y="195"/>
                    <a:pt x="297" y="195"/>
                  </a:cubicBezTo>
                  <a:cubicBezTo>
                    <a:pt x="293" y="195"/>
                    <a:pt x="289" y="195"/>
                    <a:pt x="285" y="195"/>
                  </a:cubicBezTo>
                  <a:cubicBezTo>
                    <a:pt x="281" y="195"/>
                    <a:pt x="277" y="195"/>
                    <a:pt x="273" y="194"/>
                  </a:cubicBezTo>
                  <a:cubicBezTo>
                    <a:pt x="282" y="195"/>
                    <a:pt x="278" y="195"/>
                    <a:pt x="272" y="194"/>
                  </a:cubicBezTo>
                  <a:cubicBezTo>
                    <a:pt x="268" y="193"/>
                    <a:pt x="265" y="191"/>
                    <a:pt x="261" y="190"/>
                  </a:cubicBezTo>
                  <a:cubicBezTo>
                    <a:pt x="268" y="191"/>
                    <a:pt x="269" y="194"/>
                    <a:pt x="262" y="190"/>
                  </a:cubicBezTo>
                  <a:cubicBezTo>
                    <a:pt x="260" y="189"/>
                    <a:pt x="257" y="187"/>
                    <a:pt x="254" y="186"/>
                  </a:cubicBezTo>
                  <a:cubicBezTo>
                    <a:pt x="249" y="182"/>
                    <a:pt x="245" y="177"/>
                    <a:pt x="252" y="184"/>
                  </a:cubicBezTo>
                  <a:cubicBezTo>
                    <a:pt x="240" y="172"/>
                    <a:pt x="228" y="162"/>
                    <a:pt x="217" y="149"/>
                  </a:cubicBezTo>
                  <a:cubicBezTo>
                    <a:pt x="177" y="105"/>
                    <a:pt x="138" y="60"/>
                    <a:pt x="93" y="20"/>
                  </a:cubicBezTo>
                  <a:cubicBezTo>
                    <a:pt x="73" y="2"/>
                    <a:pt x="41" y="0"/>
                    <a:pt x="21" y="20"/>
                  </a:cubicBezTo>
                  <a:cubicBezTo>
                    <a:pt x="2" y="39"/>
                    <a:pt x="0" y="74"/>
                    <a:pt x="21" y="93"/>
                  </a:cubicBezTo>
                  <a:close/>
                </a:path>
              </a:pathLst>
            </a:custGeom>
            <a:solidFill>
              <a:srgbClr val="FFA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1" name="Freeform 102"/>
            <p:cNvSpPr/>
            <p:nvPr/>
          </p:nvSpPr>
          <p:spPr bwMode="auto">
            <a:xfrm>
              <a:off x="6843713" y="-2619376"/>
              <a:ext cx="641350" cy="663575"/>
            </a:xfrm>
            <a:custGeom>
              <a:gdLst>
                <a:gd name="T0" fmla="*/ 30 w 374"/>
                <a:gd name="T1" fmla="*/ 149 h 387"/>
                <a:gd name="T2" fmla="*/ 226 w 374"/>
                <a:gd name="T3" fmla="*/ 341 h 387"/>
                <a:gd name="T4" fmla="*/ 324 w 374"/>
                <a:gd name="T5" fmla="*/ 227 h 387"/>
                <a:gd name="T6" fmla="*/ 133 w 374"/>
                <a:gd name="T7" fmla="*/ 27 h 387"/>
                <a:gd name="T8" fmla="*/ 34 w 374"/>
                <a:gd name="T9" fmla="*/ 27 h 387"/>
                <a:gd name="T10" fmla="*/ 30 w 374"/>
                <a:gd name="T11" fmla="*/ 149 h 3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387">
                  <a:moveTo>
                    <a:pt x="30" y="149"/>
                  </a:moveTo>
                  <a:cubicBezTo>
                    <a:pt x="226" y="341"/>
                    <a:pt x="226" y="341"/>
                    <a:pt x="226" y="341"/>
                  </a:cubicBezTo>
                  <a:cubicBezTo>
                    <a:pt x="290" y="387"/>
                    <a:pt x="374" y="270"/>
                    <a:pt x="324" y="2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01" y="0"/>
                    <a:pt x="58" y="0"/>
                    <a:pt x="34" y="27"/>
                  </a:cubicBezTo>
                  <a:cubicBezTo>
                    <a:pt x="8" y="56"/>
                    <a:pt x="0" y="116"/>
                    <a:pt x="30" y="149"/>
                  </a:cubicBezTo>
                  <a:close/>
                </a:path>
              </a:pathLst>
            </a:custGeom>
            <a:solidFill>
              <a:srgbClr val="565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2" name="Freeform 103"/>
            <p:cNvSpPr/>
            <p:nvPr/>
          </p:nvSpPr>
          <p:spPr bwMode="auto">
            <a:xfrm>
              <a:off x="7129463" y="-2316163"/>
              <a:ext cx="249238" cy="242888"/>
            </a:xfrm>
            <a:custGeom>
              <a:gdLst>
                <a:gd name="T0" fmla="*/ 29 w 145"/>
                <a:gd name="T1" fmla="*/ 134 h 141"/>
                <a:gd name="T2" fmla="*/ 138 w 145"/>
                <a:gd name="T3" fmla="*/ 30 h 141"/>
                <a:gd name="T4" fmla="*/ 106 w 145"/>
                <a:gd name="T5" fmla="*/ 21 h 141"/>
                <a:gd name="T6" fmla="*/ 21 w 145"/>
                <a:gd name="T7" fmla="*/ 102 h 141"/>
                <a:gd name="T8" fmla="*/ 29 w 145"/>
                <a:gd name="T9" fmla="*/ 134 h 1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1">
                  <a:moveTo>
                    <a:pt x="29" y="134"/>
                  </a:moveTo>
                  <a:cubicBezTo>
                    <a:pt x="84" y="116"/>
                    <a:pt x="121" y="86"/>
                    <a:pt x="138" y="30"/>
                  </a:cubicBezTo>
                  <a:cubicBezTo>
                    <a:pt x="145" y="9"/>
                    <a:pt x="112" y="0"/>
                    <a:pt x="106" y="21"/>
                  </a:cubicBezTo>
                  <a:cubicBezTo>
                    <a:pt x="92" y="65"/>
                    <a:pt x="63" y="88"/>
                    <a:pt x="21" y="102"/>
                  </a:cubicBezTo>
                  <a:cubicBezTo>
                    <a:pt x="0" y="109"/>
                    <a:pt x="9" y="141"/>
                    <a:pt x="29" y="134"/>
                  </a:cubicBezTo>
                  <a:close/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3" name="Freeform 104"/>
            <p:cNvSpPr/>
            <p:nvPr/>
          </p:nvSpPr>
          <p:spPr bwMode="auto">
            <a:xfrm>
              <a:off x="7207251" y="-3443288"/>
              <a:ext cx="500063" cy="306388"/>
            </a:xfrm>
            <a:custGeom>
              <a:gdLst>
                <a:gd name="T0" fmla="*/ 292 w 292"/>
                <a:gd name="T1" fmla="*/ 62 h 179"/>
                <a:gd name="T2" fmla="*/ 292 w 292"/>
                <a:gd name="T3" fmla="*/ 62 h 179"/>
                <a:gd name="T4" fmla="*/ 288 w 292"/>
                <a:gd name="T5" fmla="*/ 56 h 179"/>
                <a:gd name="T6" fmla="*/ 196 w 292"/>
                <a:gd name="T7" fmla="*/ 3 h 179"/>
                <a:gd name="T8" fmla="*/ 174 w 292"/>
                <a:gd name="T9" fmla="*/ 4 h 179"/>
                <a:gd name="T10" fmla="*/ 6 w 292"/>
                <a:gd name="T11" fmla="*/ 100 h 179"/>
                <a:gd name="T12" fmla="*/ 1 w 292"/>
                <a:gd name="T13" fmla="*/ 107 h 179"/>
                <a:gd name="T14" fmla="*/ 1 w 292"/>
                <a:gd name="T15" fmla="*/ 107 h 179"/>
                <a:gd name="T16" fmla="*/ 1 w 292"/>
                <a:gd name="T17" fmla="*/ 116 h 179"/>
                <a:gd name="T18" fmla="*/ 1 w 292"/>
                <a:gd name="T19" fmla="*/ 116 h 179"/>
                <a:gd name="T20" fmla="*/ 5 w 292"/>
                <a:gd name="T21" fmla="*/ 123 h 179"/>
                <a:gd name="T22" fmla="*/ 97 w 292"/>
                <a:gd name="T23" fmla="*/ 177 h 179"/>
                <a:gd name="T24" fmla="*/ 108 w 292"/>
                <a:gd name="T25" fmla="*/ 179 h 179"/>
                <a:gd name="T26" fmla="*/ 119 w 292"/>
                <a:gd name="T27" fmla="*/ 176 h 179"/>
                <a:gd name="T28" fmla="*/ 287 w 292"/>
                <a:gd name="T29" fmla="*/ 79 h 179"/>
                <a:gd name="T30" fmla="*/ 292 w 292"/>
                <a:gd name="T31" fmla="*/ 72 h 179"/>
                <a:gd name="T32" fmla="*/ 292 w 292"/>
                <a:gd name="T33" fmla="*/ 73 h 179"/>
                <a:gd name="T34" fmla="*/ 292 w 292"/>
                <a:gd name="T35" fmla="*/ 62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2" h="179">
                  <a:moveTo>
                    <a:pt x="292" y="62"/>
                  </a:moveTo>
                  <a:cubicBezTo>
                    <a:pt x="292" y="62"/>
                    <a:pt x="292" y="62"/>
                    <a:pt x="292" y="62"/>
                  </a:cubicBezTo>
                  <a:cubicBezTo>
                    <a:pt x="292" y="58"/>
                    <a:pt x="291" y="58"/>
                    <a:pt x="288" y="56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0" y="0"/>
                    <a:pt x="180" y="0"/>
                    <a:pt x="174" y="4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3" y="102"/>
                    <a:pt x="1" y="105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0" y="119"/>
                    <a:pt x="1" y="122"/>
                    <a:pt x="5" y="123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100" y="179"/>
                    <a:pt x="104" y="179"/>
                    <a:pt x="108" y="179"/>
                  </a:cubicBezTo>
                  <a:cubicBezTo>
                    <a:pt x="112" y="179"/>
                    <a:pt x="116" y="178"/>
                    <a:pt x="119" y="176"/>
                  </a:cubicBezTo>
                  <a:cubicBezTo>
                    <a:pt x="287" y="79"/>
                    <a:pt x="287" y="79"/>
                    <a:pt x="287" y="79"/>
                  </a:cubicBezTo>
                  <a:cubicBezTo>
                    <a:pt x="290" y="77"/>
                    <a:pt x="292" y="75"/>
                    <a:pt x="292" y="72"/>
                  </a:cubicBezTo>
                  <a:cubicBezTo>
                    <a:pt x="292" y="73"/>
                    <a:pt x="292" y="73"/>
                    <a:pt x="292" y="73"/>
                  </a:cubicBezTo>
                  <a:lnTo>
                    <a:pt x="292" y="62"/>
                  </a:ln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pic>
          <p:nvPicPr>
            <p:cNvPr id="1129" name="Picture 10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78676" y="-3281363"/>
              <a:ext cx="34925" cy="3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0" name="Picture 10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75501" y="-3446463"/>
              <a:ext cx="517525" cy="30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4" name="Freeform 107"/>
            <p:cNvSpPr/>
            <p:nvPr/>
          </p:nvSpPr>
          <p:spPr bwMode="auto">
            <a:xfrm>
              <a:off x="7367588" y="-3441701"/>
              <a:ext cx="319088" cy="290513"/>
            </a:xfrm>
            <a:custGeom>
              <a:gdLst>
                <a:gd name="T0" fmla="*/ 0 w 186"/>
                <a:gd name="T1" fmla="*/ 116 h 169"/>
                <a:gd name="T2" fmla="*/ 66 w 186"/>
                <a:gd name="T3" fmla="*/ 4 h 169"/>
                <a:gd name="T4" fmla="*/ 88 w 186"/>
                <a:gd name="T5" fmla="*/ 3 h 169"/>
                <a:gd name="T6" fmla="*/ 181 w 186"/>
                <a:gd name="T7" fmla="*/ 57 h 169"/>
                <a:gd name="T8" fmla="*/ 179 w 186"/>
                <a:gd name="T9" fmla="*/ 69 h 169"/>
                <a:gd name="T10" fmla="*/ 11 w 186"/>
                <a:gd name="T11" fmla="*/ 166 h 169"/>
                <a:gd name="T12" fmla="*/ 0 w 186"/>
                <a:gd name="T13" fmla="*/ 169 h 169"/>
                <a:gd name="T14" fmla="*/ 0 w 186"/>
                <a:gd name="T15" fmla="*/ 116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169">
                  <a:moveTo>
                    <a:pt x="0" y="116"/>
                  </a:moveTo>
                  <a:cubicBezTo>
                    <a:pt x="66" y="4"/>
                    <a:pt x="66" y="4"/>
                    <a:pt x="66" y="4"/>
                  </a:cubicBezTo>
                  <a:cubicBezTo>
                    <a:pt x="73" y="1"/>
                    <a:pt x="82" y="0"/>
                    <a:pt x="88" y="3"/>
                  </a:cubicBezTo>
                  <a:cubicBezTo>
                    <a:pt x="181" y="57"/>
                    <a:pt x="181" y="57"/>
                    <a:pt x="181" y="57"/>
                  </a:cubicBezTo>
                  <a:cubicBezTo>
                    <a:pt x="186" y="60"/>
                    <a:pt x="185" y="66"/>
                    <a:pt x="179" y="69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8" y="168"/>
                    <a:pt x="4" y="169"/>
                    <a:pt x="0" y="169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rgbClr val="B2D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5" name="Freeform 108"/>
            <p:cNvSpPr/>
            <p:nvPr/>
          </p:nvSpPr>
          <p:spPr bwMode="auto">
            <a:xfrm>
              <a:off x="7493001" y="-3352801"/>
              <a:ext cx="190500" cy="74613"/>
            </a:xfrm>
            <a:custGeom>
              <a:gdLst>
                <a:gd name="T0" fmla="*/ 0 w 120"/>
                <a:gd name="T1" fmla="*/ 29 h 47"/>
                <a:gd name="T2" fmla="*/ 18 w 120"/>
                <a:gd name="T3" fmla="*/ 5 h 47"/>
                <a:gd name="T4" fmla="*/ 120 w 120"/>
                <a:gd name="T5" fmla="*/ 0 h 47"/>
                <a:gd name="T6" fmla="*/ 120 w 120"/>
                <a:gd name="T7" fmla="*/ 12 h 47"/>
                <a:gd name="T8" fmla="*/ 9 w 120"/>
                <a:gd name="T9" fmla="*/ 47 h 47"/>
                <a:gd name="T10" fmla="*/ 0 w 120"/>
                <a:gd name="T11" fmla="*/ 29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7">
                  <a:moveTo>
                    <a:pt x="0" y="29"/>
                  </a:moveTo>
                  <a:lnTo>
                    <a:pt x="18" y="5"/>
                  </a:lnTo>
                  <a:lnTo>
                    <a:pt x="120" y="0"/>
                  </a:lnTo>
                  <a:lnTo>
                    <a:pt x="120" y="12"/>
                  </a:lnTo>
                  <a:lnTo>
                    <a:pt x="9" y="4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8DB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6" name="Freeform 109"/>
            <p:cNvSpPr/>
            <p:nvPr/>
          </p:nvSpPr>
          <p:spPr bwMode="auto">
            <a:xfrm>
              <a:off x="7199313" y="-3255963"/>
              <a:ext cx="7938" cy="11113"/>
            </a:xfrm>
            <a:custGeom>
              <a:gdLst>
                <a:gd name="T0" fmla="*/ 5 w 5"/>
                <a:gd name="T1" fmla="*/ 5 h 7"/>
                <a:gd name="T2" fmla="*/ 3 w 5"/>
                <a:gd name="T3" fmla="*/ 6 h 7"/>
                <a:gd name="T4" fmla="*/ 0 w 5"/>
                <a:gd name="T5" fmla="*/ 2 h 7"/>
                <a:gd name="T6" fmla="*/ 3 w 5"/>
                <a:gd name="T7" fmla="*/ 1 h 7"/>
                <a:gd name="T8" fmla="*/ 5 w 5"/>
                <a:gd name="T9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5"/>
                  </a:moveTo>
                  <a:cubicBezTo>
                    <a:pt x="5" y="7"/>
                    <a:pt x="4" y="7"/>
                    <a:pt x="3" y="6"/>
                  </a:cubicBezTo>
                  <a:cubicBezTo>
                    <a:pt x="1" y="6"/>
                    <a:pt x="0" y="4"/>
                    <a:pt x="0" y="2"/>
                  </a:cubicBezTo>
                  <a:cubicBezTo>
                    <a:pt x="0" y="0"/>
                    <a:pt x="1" y="0"/>
                    <a:pt x="3" y="1"/>
                  </a:cubicBezTo>
                  <a:cubicBezTo>
                    <a:pt x="4" y="1"/>
                    <a:pt x="5" y="3"/>
                    <a:pt x="5" y="5"/>
                  </a:cubicBezTo>
                  <a:close/>
                </a:path>
              </a:pathLst>
            </a:custGeom>
            <a:solidFill>
              <a:srgbClr val="454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7" name="Freeform 110"/>
            <p:cNvSpPr/>
            <p:nvPr/>
          </p:nvSpPr>
          <p:spPr bwMode="auto">
            <a:xfrm>
              <a:off x="7181851" y="-3459163"/>
              <a:ext cx="504825" cy="292100"/>
            </a:xfrm>
            <a:custGeom>
              <a:gdLst>
                <a:gd name="T0" fmla="*/ 99 w 295"/>
                <a:gd name="T1" fmla="*/ 167 h 170"/>
                <a:gd name="T2" fmla="*/ 6 w 295"/>
                <a:gd name="T3" fmla="*/ 113 h 170"/>
                <a:gd name="T4" fmla="*/ 7 w 295"/>
                <a:gd name="T5" fmla="*/ 101 h 170"/>
                <a:gd name="T6" fmla="*/ 175 w 295"/>
                <a:gd name="T7" fmla="*/ 4 h 170"/>
                <a:gd name="T8" fmla="*/ 197 w 295"/>
                <a:gd name="T9" fmla="*/ 3 h 170"/>
                <a:gd name="T10" fmla="*/ 290 w 295"/>
                <a:gd name="T11" fmla="*/ 56 h 170"/>
                <a:gd name="T12" fmla="*/ 288 w 295"/>
                <a:gd name="T13" fmla="*/ 69 h 170"/>
                <a:gd name="T14" fmla="*/ 120 w 295"/>
                <a:gd name="T15" fmla="*/ 166 h 170"/>
                <a:gd name="T16" fmla="*/ 99 w 295"/>
                <a:gd name="T17" fmla="*/ 167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" h="170">
                  <a:moveTo>
                    <a:pt x="99" y="167"/>
                  </a:moveTo>
                  <a:cubicBezTo>
                    <a:pt x="6" y="113"/>
                    <a:pt x="6" y="113"/>
                    <a:pt x="6" y="113"/>
                  </a:cubicBezTo>
                  <a:cubicBezTo>
                    <a:pt x="0" y="110"/>
                    <a:pt x="1" y="104"/>
                    <a:pt x="7" y="101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2" y="0"/>
                    <a:pt x="191" y="0"/>
                    <a:pt x="197" y="3"/>
                  </a:cubicBezTo>
                  <a:cubicBezTo>
                    <a:pt x="290" y="56"/>
                    <a:pt x="290" y="56"/>
                    <a:pt x="290" y="56"/>
                  </a:cubicBezTo>
                  <a:cubicBezTo>
                    <a:pt x="295" y="59"/>
                    <a:pt x="294" y="65"/>
                    <a:pt x="288" y="69"/>
                  </a:cubicBezTo>
                  <a:cubicBezTo>
                    <a:pt x="120" y="166"/>
                    <a:pt x="120" y="166"/>
                    <a:pt x="120" y="166"/>
                  </a:cubicBezTo>
                  <a:cubicBezTo>
                    <a:pt x="114" y="169"/>
                    <a:pt x="104" y="170"/>
                    <a:pt x="99" y="167"/>
                  </a:cubicBezTo>
                  <a:close/>
                </a:path>
              </a:pathLst>
            </a:custGeom>
            <a:solidFill>
              <a:srgbClr val="454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8" name="Freeform 111"/>
            <p:cNvSpPr/>
            <p:nvPr/>
          </p:nvSpPr>
          <p:spPr bwMode="auto">
            <a:xfrm>
              <a:off x="7558088" y="-3419476"/>
              <a:ext cx="55563" cy="31750"/>
            </a:xfrm>
            <a:custGeom>
              <a:gdLst>
                <a:gd name="T0" fmla="*/ 26 w 32"/>
                <a:gd name="T1" fmla="*/ 18 h 18"/>
                <a:gd name="T2" fmla="*/ 1 w 32"/>
                <a:gd name="T3" fmla="*/ 3 h 18"/>
                <a:gd name="T4" fmla="*/ 1 w 32"/>
                <a:gd name="T5" fmla="*/ 0 h 18"/>
                <a:gd name="T6" fmla="*/ 5 w 32"/>
                <a:gd name="T7" fmla="*/ 0 h 18"/>
                <a:gd name="T8" fmla="*/ 31 w 32"/>
                <a:gd name="T9" fmla="*/ 15 h 18"/>
                <a:gd name="T10" fmla="*/ 30 w 32"/>
                <a:gd name="T11" fmla="*/ 17 h 18"/>
                <a:gd name="T12" fmla="*/ 26 w 32"/>
                <a:gd name="T13" fmla="*/ 18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8">
                  <a:moveTo>
                    <a:pt x="26" y="18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2" y="16"/>
                    <a:pt x="32" y="17"/>
                    <a:pt x="30" y="17"/>
                  </a:cubicBezTo>
                  <a:cubicBezTo>
                    <a:pt x="29" y="18"/>
                    <a:pt x="27" y="18"/>
                    <a:pt x="26" y="18"/>
                  </a:cubicBezTo>
                  <a:close/>
                </a:path>
              </a:pathLst>
            </a:custGeom>
            <a:solidFill>
              <a:srgbClr val="565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319" name="Freeform 112"/>
            <p:cNvSpPr/>
            <p:nvPr/>
          </p:nvSpPr>
          <p:spPr bwMode="auto">
            <a:xfrm>
              <a:off x="7246938" y="-3227388"/>
              <a:ext cx="41275" cy="28575"/>
            </a:xfrm>
            <a:custGeom>
              <a:gdLst>
                <a:gd name="T0" fmla="*/ 23 w 24"/>
                <a:gd name="T1" fmla="*/ 17 h 17"/>
                <a:gd name="T2" fmla="*/ 2 w 24"/>
                <a:gd name="T3" fmla="*/ 5 h 17"/>
                <a:gd name="T4" fmla="*/ 0 w 24"/>
                <a:gd name="T5" fmla="*/ 2 h 17"/>
                <a:gd name="T6" fmla="*/ 2 w 24"/>
                <a:gd name="T7" fmla="*/ 1 h 17"/>
                <a:gd name="T8" fmla="*/ 23 w 24"/>
                <a:gd name="T9" fmla="*/ 13 h 17"/>
                <a:gd name="T10" fmla="*/ 24 w 24"/>
                <a:gd name="T11" fmla="*/ 16 h 17"/>
                <a:gd name="T12" fmla="*/ 23 w 24"/>
                <a:gd name="T13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7">
                  <a:moveTo>
                    <a:pt x="23" y="17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4" y="14"/>
                    <a:pt x="24" y="16"/>
                  </a:cubicBezTo>
                  <a:cubicBezTo>
                    <a:pt x="24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rgbClr val="454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0" name="Freeform 113"/>
            <p:cNvSpPr/>
            <p:nvPr/>
          </p:nvSpPr>
          <p:spPr bwMode="auto">
            <a:xfrm>
              <a:off x="7631113" y="-3322638"/>
              <a:ext cx="20638" cy="15875"/>
            </a:xfrm>
            <a:custGeom>
              <a:gdLst>
                <a:gd name="T0" fmla="*/ 1 w 12"/>
                <a:gd name="T1" fmla="*/ 9 h 10"/>
                <a:gd name="T2" fmla="*/ 11 w 12"/>
                <a:gd name="T3" fmla="*/ 4 h 10"/>
                <a:gd name="T4" fmla="*/ 12 w 12"/>
                <a:gd name="T5" fmla="*/ 1 h 10"/>
                <a:gd name="T6" fmla="*/ 11 w 12"/>
                <a:gd name="T7" fmla="*/ 1 h 10"/>
                <a:gd name="T8" fmla="*/ 1 w 12"/>
                <a:gd name="T9" fmla="*/ 6 h 10"/>
                <a:gd name="T10" fmla="*/ 0 w 12"/>
                <a:gd name="T11" fmla="*/ 9 h 10"/>
                <a:gd name="T12" fmla="*/ 1 w 12"/>
                <a:gd name="T13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" y="9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9"/>
                    <a:pt x="1" y="10"/>
                    <a:pt x="1" y="9"/>
                  </a:cubicBezTo>
                  <a:close/>
                </a:path>
              </a:pathLst>
            </a:custGeom>
            <a:solidFill>
              <a:srgbClr val="565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1" name="Freeform 114"/>
            <p:cNvSpPr/>
            <p:nvPr/>
          </p:nvSpPr>
          <p:spPr bwMode="auto">
            <a:xfrm>
              <a:off x="7607301" y="-3308351"/>
              <a:ext cx="20638" cy="17463"/>
            </a:xfrm>
            <a:custGeom>
              <a:gdLst>
                <a:gd name="T0" fmla="*/ 1 w 12"/>
                <a:gd name="T1" fmla="*/ 9 h 10"/>
                <a:gd name="T2" fmla="*/ 11 w 12"/>
                <a:gd name="T3" fmla="*/ 4 h 10"/>
                <a:gd name="T4" fmla="*/ 12 w 12"/>
                <a:gd name="T5" fmla="*/ 1 h 10"/>
                <a:gd name="T6" fmla="*/ 11 w 12"/>
                <a:gd name="T7" fmla="*/ 1 h 10"/>
                <a:gd name="T8" fmla="*/ 1 w 12"/>
                <a:gd name="T9" fmla="*/ 6 h 10"/>
                <a:gd name="T10" fmla="*/ 0 w 12"/>
                <a:gd name="T11" fmla="*/ 9 h 10"/>
                <a:gd name="T12" fmla="*/ 0 w 12"/>
                <a:gd name="T13" fmla="*/ 9 h 10"/>
                <a:gd name="T14" fmla="*/ 1 w 12"/>
                <a:gd name="T15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1" y="9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9"/>
                  </a:cubicBezTo>
                  <a:close/>
                </a:path>
              </a:pathLst>
            </a:custGeom>
            <a:solidFill>
              <a:srgbClr val="565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2" name="Freeform 115"/>
            <p:cNvSpPr/>
            <p:nvPr/>
          </p:nvSpPr>
          <p:spPr bwMode="auto">
            <a:xfrm>
              <a:off x="7270751" y="-3251201"/>
              <a:ext cx="41275" cy="23813"/>
            </a:xfrm>
            <a:custGeom>
              <a:gdLst>
                <a:gd name="T0" fmla="*/ 20 w 24"/>
                <a:gd name="T1" fmla="*/ 12 h 14"/>
                <a:gd name="T2" fmla="*/ 4 w 24"/>
                <a:gd name="T3" fmla="*/ 12 h 14"/>
                <a:gd name="T4" fmla="*/ 4 w 24"/>
                <a:gd name="T5" fmla="*/ 3 h 14"/>
                <a:gd name="T6" fmla="*/ 20 w 24"/>
                <a:gd name="T7" fmla="*/ 3 h 14"/>
                <a:gd name="T8" fmla="*/ 20 w 24"/>
                <a:gd name="T9" fmla="*/ 1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0" y="12"/>
                  </a:moveTo>
                  <a:cubicBezTo>
                    <a:pt x="16" y="14"/>
                    <a:pt x="9" y="14"/>
                    <a:pt x="4" y="12"/>
                  </a:cubicBezTo>
                  <a:cubicBezTo>
                    <a:pt x="0" y="9"/>
                    <a:pt x="0" y="5"/>
                    <a:pt x="4" y="3"/>
                  </a:cubicBezTo>
                  <a:cubicBezTo>
                    <a:pt x="9" y="0"/>
                    <a:pt x="15" y="0"/>
                    <a:pt x="20" y="3"/>
                  </a:cubicBezTo>
                  <a:cubicBezTo>
                    <a:pt x="24" y="5"/>
                    <a:pt x="24" y="10"/>
                    <a:pt x="20" y="12"/>
                  </a:cubicBezTo>
                  <a:close/>
                </a:path>
              </a:pathLst>
            </a:custGeom>
            <a:solidFill>
              <a:srgbClr val="565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3" name="Freeform 116"/>
            <p:cNvSpPr/>
            <p:nvPr/>
          </p:nvSpPr>
          <p:spPr bwMode="auto">
            <a:xfrm>
              <a:off x="7243763" y="-3444876"/>
              <a:ext cx="406400" cy="242888"/>
            </a:xfrm>
            <a:custGeom>
              <a:gdLst>
                <a:gd name="T0" fmla="*/ 144 w 238"/>
                <a:gd name="T1" fmla="*/ 1 h 142"/>
                <a:gd name="T2" fmla="*/ 3 w 238"/>
                <a:gd name="T3" fmla="*/ 83 h 142"/>
                <a:gd name="T4" fmla="*/ 3 w 238"/>
                <a:gd name="T5" fmla="*/ 91 h 142"/>
                <a:gd name="T6" fmla="*/ 89 w 238"/>
                <a:gd name="T7" fmla="*/ 141 h 142"/>
                <a:gd name="T8" fmla="*/ 94 w 238"/>
                <a:gd name="T9" fmla="*/ 141 h 142"/>
                <a:gd name="T10" fmla="*/ 235 w 238"/>
                <a:gd name="T11" fmla="*/ 59 h 142"/>
                <a:gd name="T12" fmla="*/ 235 w 238"/>
                <a:gd name="T13" fmla="*/ 51 h 142"/>
                <a:gd name="T14" fmla="*/ 149 w 238"/>
                <a:gd name="T15" fmla="*/ 1 h 142"/>
                <a:gd name="T16" fmla="*/ 144 w 238"/>
                <a:gd name="T17" fmla="*/ 1 h 1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42">
                  <a:moveTo>
                    <a:pt x="144" y="1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0" y="85"/>
                    <a:pt x="0" y="89"/>
                    <a:pt x="3" y="91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91" y="142"/>
                    <a:pt x="92" y="142"/>
                    <a:pt x="94" y="141"/>
                  </a:cubicBezTo>
                  <a:cubicBezTo>
                    <a:pt x="235" y="59"/>
                    <a:pt x="235" y="59"/>
                    <a:pt x="235" y="59"/>
                  </a:cubicBezTo>
                  <a:cubicBezTo>
                    <a:pt x="238" y="57"/>
                    <a:pt x="238" y="53"/>
                    <a:pt x="235" y="5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48" y="0"/>
                    <a:pt x="146" y="0"/>
                    <a:pt x="144" y="1"/>
                  </a:cubicBezTo>
                  <a:close/>
                </a:path>
              </a:pathLst>
            </a:custGeom>
            <a:solidFill>
              <a:srgbClr val="97C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4" name="Freeform 117"/>
            <p:cNvSpPr/>
            <p:nvPr/>
          </p:nvSpPr>
          <p:spPr bwMode="auto">
            <a:xfrm>
              <a:off x="9417051" y="-2273301"/>
              <a:ext cx="358775" cy="207963"/>
            </a:xfrm>
            <a:custGeom>
              <a:gdLst>
                <a:gd name="T0" fmla="*/ 173 w 210"/>
                <a:gd name="T1" fmla="*/ 100 h 121"/>
                <a:gd name="T2" fmla="*/ 38 w 210"/>
                <a:gd name="T3" fmla="*/ 100 h 121"/>
                <a:gd name="T4" fmla="*/ 37 w 210"/>
                <a:gd name="T5" fmla="*/ 21 h 121"/>
                <a:gd name="T6" fmla="*/ 173 w 210"/>
                <a:gd name="T7" fmla="*/ 22 h 121"/>
                <a:gd name="T8" fmla="*/ 173 w 210"/>
                <a:gd name="T9" fmla="*/ 100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20">
                  <a:moveTo>
                    <a:pt x="173" y="100"/>
                  </a:moveTo>
                  <a:cubicBezTo>
                    <a:pt x="136" y="121"/>
                    <a:pt x="75" y="121"/>
                    <a:pt x="38" y="100"/>
                  </a:cubicBezTo>
                  <a:cubicBezTo>
                    <a:pt x="0" y="78"/>
                    <a:pt x="0" y="43"/>
                    <a:pt x="37" y="21"/>
                  </a:cubicBezTo>
                  <a:cubicBezTo>
                    <a:pt x="74" y="0"/>
                    <a:pt x="135" y="0"/>
                    <a:pt x="173" y="22"/>
                  </a:cubicBezTo>
                  <a:cubicBezTo>
                    <a:pt x="210" y="43"/>
                    <a:pt x="210" y="78"/>
                    <a:pt x="173" y="100"/>
                  </a:cubicBezTo>
                  <a:close/>
                </a:path>
              </a:pathLst>
            </a:custGeom>
            <a:solidFill>
              <a:srgbClr val="87A6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5" name="Freeform 118"/>
            <p:cNvSpPr/>
            <p:nvPr/>
          </p:nvSpPr>
          <p:spPr bwMode="auto">
            <a:xfrm>
              <a:off x="9356726" y="-2400301"/>
              <a:ext cx="477838" cy="244475"/>
            </a:xfrm>
            <a:custGeom>
              <a:gdLst>
                <a:gd name="T0" fmla="*/ 0 w 301"/>
                <a:gd name="T1" fmla="*/ 0 h 154"/>
                <a:gd name="T2" fmla="*/ 49 w 301"/>
                <a:gd name="T3" fmla="*/ 149 h 154"/>
                <a:gd name="T4" fmla="*/ 254 w 301"/>
                <a:gd name="T5" fmla="*/ 154 h 154"/>
                <a:gd name="T6" fmla="*/ 301 w 301"/>
                <a:gd name="T7" fmla="*/ 9 h 154"/>
                <a:gd name="T8" fmla="*/ 0 w 301"/>
                <a:gd name="T9" fmla="*/ 0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54">
                  <a:moveTo>
                    <a:pt x="0" y="0"/>
                  </a:moveTo>
                  <a:lnTo>
                    <a:pt x="49" y="149"/>
                  </a:lnTo>
                  <a:lnTo>
                    <a:pt x="254" y="154"/>
                  </a:lnTo>
                  <a:lnTo>
                    <a:pt x="30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6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6" name="Freeform 119"/>
            <p:cNvSpPr/>
            <p:nvPr/>
          </p:nvSpPr>
          <p:spPr bwMode="auto">
            <a:xfrm>
              <a:off x="9553576" y="-2384426"/>
              <a:ext cx="280988" cy="317500"/>
            </a:xfrm>
            <a:custGeom>
              <a:gdLst>
                <a:gd name="T0" fmla="*/ 110 w 164"/>
                <a:gd name="T1" fmla="*/ 0 h 185"/>
                <a:gd name="T2" fmla="*/ 66 w 164"/>
                <a:gd name="T3" fmla="*/ 136 h 185"/>
                <a:gd name="T4" fmla="*/ 66 w 164"/>
                <a:gd name="T5" fmla="*/ 136 h 185"/>
                <a:gd name="T6" fmla="*/ 39 w 164"/>
                <a:gd name="T7" fmla="*/ 167 h 185"/>
                <a:gd name="T8" fmla="*/ 0 w 164"/>
                <a:gd name="T9" fmla="*/ 180 h 185"/>
                <a:gd name="T10" fmla="*/ 93 w 164"/>
                <a:gd name="T11" fmla="*/ 167 h 185"/>
                <a:gd name="T12" fmla="*/ 120 w 164"/>
                <a:gd name="T13" fmla="*/ 136 h 185"/>
                <a:gd name="T14" fmla="*/ 120 w 164"/>
                <a:gd name="T15" fmla="*/ 136 h 185"/>
                <a:gd name="T16" fmla="*/ 164 w 164"/>
                <a:gd name="T17" fmla="*/ 0 h 185"/>
                <a:gd name="T18" fmla="*/ 110 w 164"/>
                <a:gd name="T19" fmla="*/ 0 h 1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85">
                  <a:moveTo>
                    <a:pt x="110" y="0"/>
                  </a:moveTo>
                  <a:cubicBezTo>
                    <a:pt x="66" y="136"/>
                    <a:pt x="66" y="136"/>
                    <a:pt x="66" y="136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4" y="144"/>
                    <a:pt x="55" y="158"/>
                    <a:pt x="39" y="167"/>
                  </a:cubicBezTo>
                  <a:cubicBezTo>
                    <a:pt x="28" y="173"/>
                    <a:pt x="14" y="177"/>
                    <a:pt x="0" y="180"/>
                  </a:cubicBezTo>
                  <a:cubicBezTo>
                    <a:pt x="32" y="185"/>
                    <a:pt x="68" y="181"/>
                    <a:pt x="93" y="167"/>
                  </a:cubicBezTo>
                  <a:cubicBezTo>
                    <a:pt x="109" y="158"/>
                    <a:pt x="118" y="144"/>
                    <a:pt x="120" y="136"/>
                  </a:cubicBezTo>
                  <a:cubicBezTo>
                    <a:pt x="120" y="136"/>
                    <a:pt x="120" y="136"/>
                    <a:pt x="120" y="136"/>
                  </a:cubicBezTo>
                  <a:cubicBezTo>
                    <a:pt x="164" y="0"/>
                    <a:pt x="164" y="0"/>
                    <a:pt x="164" y="0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769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7" name="Freeform 120"/>
            <p:cNvSpPr/>
            <p:nvPr/>
          </p:nvSpPr>
          <p:spPr bwMode="auto">
            <a:xfrm>
              <a:off x="9331326" y="-2566988"/>
              <a:ext cx="531813" cy="306388"/>
            </a:xfrm>
            <a:custGeom>
              <a:gdLst>
                <a:gd name="T0" fmla="*/ 256 w 311"/>
                <a:gd name="T1" fmla="*/ 147 h 179"/>
                <a:gd name="T2" fmla="*/ 55 w 311"/>
                <a:gd name="T3" fmla="*/ 147 h 179"/>
                <a:gd name="T4" fmla="*/ 55 w 311"/>
                <a:gd name="T5" fmla="*/ 31 h 179"/>
                <a:gd name="T6" fmla="*/ 255 w 311"/>
                <a:gd name="T7" fmla="*/ 32 h 179"/>
                <a:gd name="T8" fmla="*/ 256 w 311"/>
                <a:gd name="T9" fmla="*/ 147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179">
                  <a:moveTo>
                    <a:pt x="256" y="147"/>
                  </a:moveTo>
                  <a:cubicBezTo>
                    <a:pt x="200" y="179"/>
                    <a:pt x="111" y="179"/>
                    <a:pt x="55" y="147"/>
                  </a:cubicBezTo>
                  <a:cubicBezTo>
                    <a:pt x="0" y="115"/>
                    <a:pt x="0" y="63"/>
                    <a:pt x="55" y="31"/>
                  </a:cubicBezTo>
                  <a:cubicBezTo>
                    <a:pt x="110" y="0"/>
                    <a:pt x="199" y="0"/>
                    <a:pt x="255" y="32"/>
                  </a:cubicBezTo>
                  <a:cubicBezTo>
                    <a:pt x="310" y="64"/>
                    <a:pt x="311" y="116"/>
                    <a:pt x="256" y="147"/>
                  </a:cubicBezTo>
                  <a:close/>
                </a:path>
              </a:pathLst>
            </a:custGeom>
            <a:solidFill>
              <a:srgbClr val="93B5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28" name="Freeform 121"/>
            <p:cNvSpPr/>
            <p:nvPr/>
          </p:nvSpPr>
          <p:spPr bwMode="auto">
            <a:xfrm>
              <a:off x="9367838" y="-2551113"/>
              <a:ext cx="457200" cy="265113"/>
            </a:xfrm>
            <a:custGeom>
              <a:gdLst>
                <a:gd name="T0" fmla="*/ 219 w 267"/>
                <a:gd name="T1" fmla="*/ 126 h 154"/>
                <a:gd name="T2" fmla="*/ 48 w 267"/>
                <a:gd name="T3" fmla="*/ 126 h 154"/>
                <a:gd name="T4" fmla="*/ 47 w 267"/>
                <a:gd name="T5" fmla="*/ 27 h 154"/>
                <a:gd name="T6" fmla="*/ 219 w 267"/>
                <a:gd name="T7" fmla="*/ 27 h 154"/>
                <a:gd name="T8" fmla="*/ 219 w 267"/>
                <a:gd name="T9" fmla="*/ 126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54">
                  <a:moveTo>
                    <a:pt x="219" y="126"/>
                  </a:moveTo>
                  <a:cubicBezTo>
                    <a:pt x="172" y="154"/>
                    <a:pt x="95" y="154"/>
                    <a:pt x="48" y="126"/>
                  </a:cubicBezTo>
                  <a:cubicBezTo>
                    <a:pt x="0" y="99"/>
                    <a:pt x="0" y="54"/>
                    <a:pt x="47" y="27"/>
                  </a:cubicBezTo>
                  <a:cubicBezTo>
                    <a:pt x="94" y="0"/>
                    <a:pt x="171" y="0"/>
                    <a:pt x="219" y="27"/>
                  </a:cubicBezTo>
                  <a:cubicBezTo>
                    <a:pt x="266" y="55"/>
                    <a:pt x="267" y="99"/>
                    <a:pt x="219" y="126"/>
                  </a:cubicBezTo>
                  <a:close/>
                </a:path>
              </a:pathLst>
            </a:custGeom>
            <a:solidFill>
              <a:srgbClr val="353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1" name="Freeform 122"/>
            <p:cNvSpPr/>
            <p:nvPr/>
          </p:nvSpPr>
          <p:spPr bwMode="auto">
            <a:xfrm>
              <a:off x="9413876" y="-2951163"/>
              <a:ext cx="350838" cy="620713"/>
            </a:xfrm>
            <a:custGeom>
              <a:gdLst>
                <a:gd name="T0" fmla="*/ 13 w 205"/>
                <a:gd name="T1" fmla="*/ 283 h 362"/>
                <a:gd name="T2" fmla="*/ 13 w 205"/>
                <a:gd name="T3" fmla="*/ 283 h 362"/>
                <a:gd name="T4" fmla="*/ 1 w 205"/>
                <a:gd name="T5" fmla="*/ 257 h 362"/>
                <a:gd name="T6" fmla="*/ 13 w 205"/>
                <a:gd name="T7" fmla="*/ 232 h 362"/>
                <a:gd name="T8" fmla="*/ 44 w 205"/>
                <a:gd name="T9" fmla="*/ 241 h 362"/>
                <a:gd name="T10" fmla="*/ 66 w 205"/>
                <a:gd name="T11" fmla="*/ 267 h 362"/>
                <a:gd name="T12" fmla="*/ 33 w 205"/>
                <a:gd name="T13" fmla="*/ 162 h 362"/>
                <a:gd name="T14" fmla="*/ 29 w 205"/>
                <a:gd name="T15" fmla="*/ 129 h 362"/>
                <a:gd name="T16" fmla="*/ 52 w 205"/>
                <a:gd name="T17" fmla="*/ 110 h 362"/>
                <a:gd name="T18" fmla="*/ 89 w 205"/>
                <a:gd name="T19" fmla="*/ 160 h 362"/>
                <a:gd name="T20" fmla="*/ 61 w 205"/>
                <a:gd name="T21" fmla="*/ 77 h 362"/>
                <a:gd name="T22" fmla="*/ 65 w 205"/>
                <a:gd name="T23" fmla="*/ 26 h 362"/>
                <a:gd name="T24" fmla="*/ 107 w 205"/>
                <a:gd name="T25" fmla="*/ 6 h 362"/>
                <a:gd name="T26" fmla="*/ 132 w 205"/>
                <a:gd name="T27" fmla="*/ 60 h 362"/>
                <a:gd name="T28" fmla="*/ 135 w 205"/>
                <a:gd name="T29" fmla="*/ 142 h 362"/>
                <a:gd name="T30" fmla="*/ 178 w 205"/>
                <a:gd name="T31" fmla="*/ 75 h 362"/>
                <a:gd name="T32" fmla="*/ 163 w 205"/>
                <a:gd name="T33" fmla="*/ 186 h 362"/>
                <a:gd name="T34" fmla="*/ 198 w 205"/>
                <a:gd name="T35" fmla="*/ 165 h 362"/>
                <a:gd name="T36" fmla="*/ 164 w 205"/>
                <a:gd name="T37" fmla="*/ 271 h 362"/>
                <a:gd name="T38" fmla="*/ 187 w 205"/>
                <a:gd name="T39" fmla="*/ 246 h 362"/>
                <a:gd name="T40" fmla="*/ 164 w 205"/>
                <a:gd name="T41" fmla="*/ 320 h 362"/>
                <a:gd name="T42" fmla="*/ 13 w 205"/>
                <a:gd name="T43" fmla="*/ 283 h 3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5" h="362">
                  <a:moveTo>
                    <a:pt x="13" y="283"/>
                  </a:moveTo>
                  <a:cubicBezTo>
                    <a:pt x="13" y="283"/>
                    <a:pt x="13" y="283"/>
                    <a:pt x="13" y="283"/>
                  </a:cubicBezTo>
                  <a:cubicBezTo>
                    <a:pt x="8" y="275"/>
                    <a:pt x="2" y="266"/>
                    <a:pt x="1" y="257"/>
                  </a:cubicBezTo>
                  <a:cubicBezTo>
                    <a:pt x="0" y="247"/>
                    <a:pt x="5" y="236"/>
                    <a:pt x="13" y="232"/>
                  </a:cubicBezTo>
                  <a:cubicBezTo>
                    <a:pt x="24" y="228"/>
                    <a:pt x="36" y="233"/>
                    <a:pt x="44" y="241"/>
                  </a:cubicBezTo>
                  <a:cubicBezTo>
                    <a:pt x="52" y="249"/>
                    <a:pt x="58" y="259"/>
                    <a:pt x="66" y="267"/>
                  </a:cubicBezTo>
                  <a:cubicBezTo>
                    <a:pt x="55" y="232"/>
                    <a:pt x="44" y="197"/>
                    <a:pt x="33" y="162"/>
                  </a:cubicBezTo>
                  <a:cubicBezTo>
                    <a:pt x="30" y="152"/>
                    <a:pt x="26" y="140"/>
                    <a:pt x="29" y="129"/>
                  </a:cubicBezTo>
                  <a:cubicBezTo>
                    <a:pt x="31" y="119"/>
                    <a:pt x="41" y="108"/>
                    <a:pt x="52" y="110"/>
                  </a:cubicBezTo>
                  <a:cubicBezTo>
                    <a:pt x="73" y="114"/>
                    <a:pt x="70" y="149"/>
                    <a:pt x="89" y="160"/>
                  </a:cubicBezTo>
                  <a:cubicBezTo>
                    <a:pt x="75" y="134"/>
                    <a:pt x="66" y="105"/>
                    <a:pt x="61" y="77"/>
                  </a:cubicBezTo>
                  <a:cubicBezTo>
                    <a:pt x="58" y="60"/>
                    <a:pt x="57" y="41"/>
                    <a:pt x="65" y="26"/>
                  </a:cubicBezTo>
                  <a:cubicBezTo>
                    <a:pt x="73" y="11"/>
                    <a:pt x="91" y="0"/>
                    <a:pt x="107" y="6"/>
                  </a:cubicBezTo>
                  <a:cubicBezTo>
                    <a:pt x="127" y="13"/>
                    <a:pt x="131" y="39"/>
                    <a:pt x="132" y="60"/>
                  </a:cubicBezTo>
                  <a:cubicBezTo>
                    <a:pt x="133" y="88"/>
                    <a:pt x="134" y="115"/>
                    <a:pt x="135" y="142"/>
                  </a:cubicBezTo>
                  <a:cubicBezTo>
                    <a:pt x="141" y="115"/>
                    <a:pt x="152" y="83"/>
                    <a:pt x="178" y="75"/>
                  </a:cubicBezTo>
                  <a:cubicBezTo>
                    <a:pt x="186" y="112"/>
                    <a:pt x="180" y="152"/>
                    <a:pt x="163" y="186"/>
                  </a:cubicBezTo>
                  <a:cubicBezTo>
                    <a:pt x="170" y="173"/>
                    <a:pt x="184" y="165"/>
                    <a:pt x="198" y="165"/>
                  </a:cubicBezTo>
                  <a:cubicBezTo>
                    <a:pt x="205" y="203"/>
                    <a:pt x="192" y="244"/>
                    <a:pt x="164" y="271"/>
                  </a:cubicBezTo>
                  <a:cubicBezTo>
                    <a:pt x="172" y="263"/>
                    <a:pt x="179" y="254"/>
                    <a:pt x="187" y="246"/>
                  </a:cubicBezTo>
                  <a:cubicBezTo>
                    <a:pt x="194" y="272"/>
                    <a:pt x="184" y="302"/>
                    <a:pt x="164" y="320"/>
                  </a:cubicBezTo>
                  <a:cubicBezTo>
                    <a:pt x="116" y="362"/>
                    <a:pt x="46" y="325"/>
                    <a:pt x="13" y="283"/>
                  </a:cubicBezTo>
                  <a:close/>
                </a:path>
              </a:pathLst>
            </a:custGeom>
            <a:solidFill>
              <a:srgbClr val="27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2" name="Freeform 123"/>
            <p:cNvSpPr/>
            <p:nvPr/>
          </p:nvSpPr>
          <p:spPr bwMode="auto">
            <a:xfrm>
              <a:off x="7832726" y="-3378201"/>
              <a:ext cx="1349375" cy="817563"/>
            </a:xfrm>
            <a:custGeom>
              <a:gdLst>
                <a:gd name="T0" fmla="*/ 10 w 789"/>
                <a:gd name="T1" fmla="*/ 62 h 477"/>
                <a:gd name="T2" fmla="*/ 709 w 789"/>
                <a:gd name="T3" fmla="*/ 474 h 477"/>
                <a:gd name="T4" fmla="*/ 726 w 789"/>
                <a:gd name="T5" fmla="*/ 474 h 477"/>
                <a:gd name="T6" fmla="*/ 776 w 789"/>
                <a:gd name="T7" fmla="*/ 445 h 477"/>
                <a:gd name="T8" fmla="*/ 779 w 789"/>
                <a:gd name="T9" fmla="*/ 416 h 477"/>
                <a:gd name="T10" fmla="*/ 80 w 789"/>
                <a:gd name="T11" fmla="*/ 3 h 477"/>
                <a:gd name="T12" fmla="*/ 63 w 789"/>
                <a:gd name="T13" fmla="*/ 3 h 477"/>
                <a:gd name="T14" fmla="*/ 13 w 789"/>
                <a:gd name="T15" fmla="*/ 33 h 477"/>
                <a:gd name="T16" fmla="*/ 10 w 789"/>
                <a:gd name="T17" fmla="*/ 62 h 4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9" h="477">
                  <a:moveTo>
                    <a:pt x="10" y="62"/>
                  </a:moveTo>
                  <a:cubicBezTo>
                    <a:pt x="709" y="474"/>
                    <a:pt x="709" y="474"/>
                    <a:pt x="709" y="474"/>
                  </a:cubicBezTo>
                  <a:cubicBezTo>
                    <a:pt x="714" y="477"/>
                    <a:pt x="721" y="477"/>
                    <a:pt x="726" y="474"/>
                  </a:cubicBezTo>
                  <a:cubicBezTo>
                    <a:pt x="776" y="445"/>
                    <a:pt x="776" y="445"/>
                    <a:pt x="776" y="445"/>
                  </a:cubicBezTo>
                  <a:cubicBezTo>
                    <a:pt x="788" y="438"/>
                    <a:pt x="789" y="422"/>
                    <a:pt x="779" y="416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5" y="0"/>
                    <a:pt x="69" y="0"/>
                    <a:pt x="63" y="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" y="39"/>
                    <a:pt x="0" y="55"/>
                    <a:pt x="10" y="62"/>
                  </a:cubicBezTo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3" name="Freeform 124"/>
            <p:cNvSpPr/>
            <p:nvPr/>
          </p:nvSpPr>
          <p:spPr bwMode="auto">
            <a:xfrm>
              <a:off x="8983663" y="-2890838"/>
              <a:ext cx="179388" cy="268288"/>
            </a:xfrm>
            <a:custGeom>
              <a:gdLst>
                <a:gd name="T0" fmla="*/ 72 w 113"/>
                <a:gd name="T1" fmla="*/ 169 h 169"/>
                <a:gd name="T2" fmla="*/ 113 w 113"/>
                <a:gd name="T3" fmla="*/ 140 h 169"/>
                <a:gd name="T4" fmla="*/ 0 w 113"/>
                <a:gd name="T5" fmla="*/ 0 h 169"/>
                <a:gd name="T6" fmla="*/ 40 w 113"/>
                <a:gd name="T7" fmla="*/ 67 h 169"/>
                <a:gd name="T8" fmla="*/ 72 w 113"/>
                <a:gd name="T9" fmla="*/ 169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69">
                  <a:moveTo>
                    <a:pt x="72" y="169"/>
                  </a:moveTo>
                  <a:lnTo>
                    <a:pt x="113" y="140"/>
                  </a:lnTo>
                  <a:lnTo>
                    <a:pt x="0" y="0"/>
                  </a:lnTo>
                  <a:lnTo>
                    <a:pt x="40" y="67"/>
                  </a:lnTo>
                  <a:lnTo>
                    <a:pt x="72" y="169"/>
                  </a:lnTo>
                  <a:close/>
                </a:path>
              </a:pathLst>
            </a:custGeom>
            <a:solidFill>
              <a:srgbClr val="8AA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4" name="Freeform 125"/>
            <p:cNvSpPr/>
            <p:nvPr/>
          </p:nvSpPr>
          <p:spPr bwMode="auto">
            <a:xfrm>
              <a:off x="7754938" y="-4602163"/>
              <a:ext cx="204788" cy="227013"/>
            </a:xfrm>
            <a:custGeom>
              <a:gdLst>
                <a:gd name="T0" fmla="*/ 0 w 120"/>
                <a:gd name="T1" fmla="*/ 30 h 132"/>
                <a:gd name="T2" fmla="*/ 37 w 120"/>
                <a:gd name="T3" fmla="*/ 0 h 132"/>
                <a:gd name="T4" fmla="*/ 120 w 120"/>
                <a:gd name="T5" fmla="*/ 93 h 132"/>
                <a:gd name="T6" fmla="*/ 62 w 120"/>
                <a:gd name="T7" fmla="*/ 132 h 132"/>
                <a:gd name="T8" fmla="*/ 0 w 120"/>
                <a:gd name="T9" fmla="*/ 3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2">
                  <a:moveTo>
                    <a:pt x="0" y="3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67" y="132"/>
                    <a:pt x="62" y="132"/>
                  </a:cubicBezTo>
                  <a:cubicBezTo>
                    <a:pt x="57" y="132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B5C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5" name="Freeform 126"/>
            <p:cNvSpPr/>
            <p:nvPr/>
          </p:nvSpPr>
          <p:spPr bwMode="auto">
            <a:xfrm>
              <a:off x="7966076" y="-3130551"/>
              <a:ext cx="742950" cy="425450"/>
            </a:xfrm>
            <a:custGeom>
              <a:gdLst>
                <a:gd name="T0" fmla="*/ 171 w 434"/>
                <a:gd name="T1" fmla="*/ 241 h 249"/>
                <a:gd name="T2" fmla="*/ 13 w 434"/>
                <a:gd name="T3" fmla="*/ 150 h 249"/>
                <a:gd name="T4" fmla="*/ 14 w 434"/>
                <a:gd name="T5" fmla="*/ 124 h 249"/>
                <a:gd name="T6" fmla="*/ 236 w 434"/>
                <a:gd name="T7" fmla="*/ 6 h 249"/>
                <a:gd name="T8" fmla="*/ 280 w 434"/>
                <a:gd name="T9" fmla="*/ 7 h 249"/>
                <a:gd name="T10" fmla="*/ 422 w 434"/>
                <a:gd name="T11" fmla="*/ 89 h 249"/>
                <a:gd name="T12" fmla="*/ 422 w 434"/>
                <a:gd name="T13" fmla="*/ 114 h 249"/>
                <a:gd name="T14" fmla="*/ 216 w 434"/>
                <a:gd name="T15" fmla="*/ 241 h 249"/>
                <a:gd name="T16" fmla="*/ 171 w 434"/>
                <a:gd name="T17" fmla="*/ 241 h 2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2" h="249">
                  <a:moveTo>
                    <a:pt x="171" y="241"/>
                  </a:moveTo>
                  <a:cubicBezTo>
                    <a:pt x="13" y="150"/>
                    <a:pt x="13" y="150"/>
                    <a:pt x="13" y="150"/>
                  </a:cubicBezTo>
                  <a:cubicBezTo>
                    <a:pt x="0" y="143"/>
                    <a:pt x="1" y="131"/>
                    <a:pt x="14" y="124"/>
                  </a:cubicBezTo>
                  <a:cubicBezTo>
                    <a:pt x="236" y="6"/>
                    <a:pt x="236" y="6"/>
                    <a:pt x="236" y="6"/>
                  </a:cubicBezTo>
                  <a:cubicBezTo>
                    <a:pt x="249" y="0"/>
                    <a:pt x="268" y="0"/>
                    <a:pt x="280" y="7"/>
                  </a:cubicBezTo>
                  <a:cubicBezTo>
                    <a:pt x="422" y="89"/>
                    <a:pt x="422" y="89"/>
                    <a:pt x="422" y="89"/>
                  </a:cubicBezTo>
                  <a:cubicBezTo>
                    <a:pt x="434" y="95"/>
                    <a:pt x="434" y="107"/>
                    <a:pt x="422" y="114"/>
                  </a:cubicBezTo>
                  <a:cubicBezTo>
                    <a:pt x="216" y="241"/>
                    <a:pt x="216" y="241"/>
                    <a:pt x="216" y="241"/>
                  </a:cubicBezTo>
                  <a:cubicBezTo>
                    <a:pt x="204" y="248"/>
                    <a:pt x="183" y="249"/>
                    <a:pt x="171" y="241"/>
                  </a:cubicBezTo>
                </a:path>
              </a:pathLst>
            </a:custGeom>
            <a:solidFill>
              <a:srgbClr val="8AA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pic>
          <p:nvPicPr>
            <p:cNvPr id="1151" name="Picture 1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958138" y="-3073401"/>
              <a:ext cx="576263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6" name="Freeform 128"/>
            <p:cNvSpPr/>
            <p:nvPr/>
          </p:nvSpPr>
          <p:spPr bwMode="auto">
            <a:xfrm>
              <a:off x="8196263" y="-3065463"/>
              <a:ext cx="1588" cy="0"/>
            </a:xfrm>
            <a:custGeom>
              <a:gdLst>
                <a:gd name="T0" fmla="*/ 1 w 1"/>
                <a:gd name="T1" fmla="*/ 0 w 1"/>
                <a:gd name="T2" fmla="*/ 1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8C1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7" name="Freeform 129"/>
            <p:cNvSpPr/>
            <p:nvPr/>
          </p:nvSpPr>
          <p:spPr bwMode="auto">
            <a:xfrm>
              <a:off x="8196263" y="-3065463"/>
              <a:ext cx="1588" cy="0"/>
            </a:xfrm>
            <a:custGeom>
              <a:gdLst>
                <a:gd name="T0" fmla="*/ 1 w 1"/>
                <a:gd name="T1" fmla="*/ 0 w 1"/>
                <a:gd name="T2" fmla="*/ 1 w 1"/>
                <a:gd name="T3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8" name="Freeform 130"/>
            <p:cNvSpPr/>
            <p:nvPr/>
          </p:nvSpPr>
          <p:spPr bwMode="auto">
            <a:xfrm>
              <a:off x="8197851" y="-3098801"/>
              <a:ext cx="60325" cy="33338"/>
            </a:xfrm>
            <a:custGeom>
              <a:gdLst>
                <a:gd name="T0" fmla="*/ 38 w 38"/>
                <a:gd name="T1" fmla="*/ 0 h 21"/>
                <a:gd name="T2" fmla="*/ 0 w 38"/>
                <a:gd name="T3" fmla="*/ 21 h 21"/>
                <a:gd name="T4" fmla="*/ 0 w 38"/>
                <a:gd name="T5" fmla="*/ 21 h 21"/>
                <a:gd name="T6" fmla="*/ 38 w 38"/>
                <a:gd name="T7" fmla="*/ 0 h 21"/>
                <a:gd name="T8" fmla="*/ 38 w 38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8" y="0"/>
                  </a:moveTo>
                  <a:lnTo>
                    <a:pt x="0" y="21"/>
                  </a:lnTo>
                  <a:lnTo>
                    <a:pt x="0" y="2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49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39" name="Freeform 131"/>
            <p:cNvSpPr/>
            <p:nvPr/>
          </p:nvSpPr>
          <p:spPr bwMode="auto">
            <a:xfrm>
              <a:off x="8197851" y="-3098801"/>
              <a:ext cx="60325" cy="33338"/>
            </a:xfrm>
            <a:custGeom>
              <a:gdLst>
                <a:gd name="T0" fmla="*/ 38 w 38"/>
                <a:gd name="T1" fmla="*/ 0 h 21"/>
                <a:gd name="T2" fmla="*/ 0 w 38"/>
                <a:gd name="T3" fmla="*/ 21 h 21"/>
                <a:gd name="T4" fmla="*/ 0 w 38"/>
                <a:gd name="T5" fmla="*/ 21 h 21"/>
                <a:gd name="T6" fmla="*/ 38 w 38"/>
                <a:gd name="T7" fmla="*/ 0 h 21"/>
                <a:gd name="T8" fmla="*/ 38 w 38"/>
                <a:gd name="T9" fmla="*/ 0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38" y="0"/>
                  </a:moveTo>
                  <a:lnTo>
                    <a:pt x="0" y="21"/>
                  </a:lnTo>
                  <a:lnTo>
                    <a:pt x="0" y="21"/>
                  </a:lnTo>
                  <a:lnTo>
                    <a:pt x="38" y="0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0" name="Freeform 132"/>
            <p:cNvSpPr/>
            <p:nvPr/>
          </p:nvSpPr>
          <p:spPr bwMode="auto">
            <a:xfrm>
              <a:off x="8526463" y="-2909888"/>
              <a:ext cx="61913" cy="38100"/>
            </a:xfrm>
            <a:custGeom>
              <a:gdLst>
                <a:gd name="T0" fmla="*/ 38 w 39"/>
                <a:gd name="T1" fmla="*/ 0 h 24"/>
                <a:gd name="T2" fmla="*/ 0 w 39"/>
                <a:gd name="T3" fmla="*/ 24 h 24"/>
                <a:gd name="T4" fmla="*/ 1 w 39"/>
                <a:gd name="T5" fmla="*/ 24 h 24"/>
                <a:gd name="T6" fmla="*/ 39 w 39"/>
                <a:gd name="T7" fmla="*/ 0 h 24"/>
                <a:gd name="T8" fmla="*/ 38 w 39"/>
                <a:gd name="T9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8" y="0"/>
                  </a:moveTo>
                  <a:lnTo>
                    <a:pt x="0" y="24"/>
                  </a:lnTo>
                  <a:lnTo>
                    <a:pt x="1" y="24"/>
                  </a:lnTo>
                  <a:lnTo>
                    <a:pt x="39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6D8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1" name="Freeform 133"/>
            <p:cNvSpPr/>
            <p:nvPr/>
          </p:nvSpPr>
          <p:spPr bwMode="auto">
            <a:xfrm>
              <a:off x="8526463" y="-2909888"/>
              <a:ext cx="61913" cy="38100"/>
            </a:xfrm>
            <a:custGeom>
              <a:gdLst>
                <a:gd name="T0" fmla="*/ 38 w 39"/>
                <a:gd name="T1" fmla="*/ 0 h 24"/>
                <a:gd name="T2" fmla="*/ 0 w 39"/>
                <a:gd name="T3" fmla="*/ 24 h 24"/>
                <a:gd name="T4" fmla="*/ 1 w 39"/>
                <a:gd name="T5" fmla="*/ 24 h 24"/>
                <a:gd name="T6" fmla="*/ 39 w 39"/>
                <a:gd name="T7" fmla="*/ 0 h 24"/>
                <a:gd name="T8" fmla="*/ 38 w 39"/>
                <a:gd name="T9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8" y="0"/>
                  </a:moveTo>
                  <a:lnTo>
                    <a:pt x="0" y="24"/>
                  </a:lnTo>
                  <a:lnTo>
                    <a:pt x="1" y="24"/>
                  </a:lnTo>
                  <a:lnTo>
                    <a:pt x="39" y="0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pic>
          <p:nvPicPr>
            <p:cNvPr id="1158" name="Picture 13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189913" y="-3103563"/>
              <a:ext cx="404813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2" name="Freeform 135"/>
            <p:cNvSpPr/>
            <p:nvPr/>
          </p:nvSpPr>
          <p:spPr bwMode="auto">
            <a:xfrm>
              <a:off x="7812088" y="-4606926"/>
              <a:ext cx="1354138" cy="1898650"/>
            </a:xfrm>
            <a:custGeom>
              <a:gdLst>
                <a:gd name="T0" fmla="*/ 782 w 791"/>
                <a:gd name="T1" fmla="*/ 449 h 1108"/>
                <a:gd name="T2" fmla="*/ 781 w 791"/>
                <a:gd name="T3" fmla="*/ 449 h 1108"/>
                <a:gd name="T4" fmla="*/ 781 w 791"/>
                <a:gd name="T5" fmla="*/ 449 h 1108"/>
                <a:gd name="T6" fmla="*/ 20 w 791"/>
                <a:gd name="T7" fmla="*/ 8 h 1108"/>
                <a:gd name="T8" fmla="*/ 13 w 791"/>
                <a:gd name="T9" fmla="*/ 3 h 1108"/>
                <a:gd name="T10" fmla="*/ 0 w 791"/>
                <a:gd name="T11" fmla="*/ 11 h 1108"/>
                <a:gd name="T12" fmla="*/ 7 w 791"/>
                <a:gd name="T13" fmla="*/ 13 h 1108"/>
                <a:gd name="T14" fmla="*/ 11 w 791"/>
                <a:gd name="T15" fmla="*/ 13 h 1108"/>
                <a:gd name="T16" fmla="*/ 11 w 791"/>
                <a:gd name="T17" fmla="*/ 713 h 1108"/>
                <a:gd name="T18" fmla="*/ 20 w 791"/>
                <a:gd name="T19" fmla="*/ 734 h 1108"/>
                <a:gd name="T20" fmla="*/ 790 w 791"/>
                <a:gd name="T21" fmla="*/ 1100 h 1108"/>
                <a:gd name="T22" fmla="*/ 791 w 791"/>
                <a:gd name="T23" fmla="*/ 468 h 1108"/>
                <a:gd name="T24" fmla="*/ 791 w 791"/>
                <a:gd name="T25" fmla="*/ 467 h 1108"/>
                <a:gd name="T26" fmla="*/ 782 w 791"/>
                <a:gd name="T27" fmla="*/ 449 h 1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1" h="1108">
                  <a:moveTo>
                    <a:pt x="782" y="449"/>
                  </a:moveTo>
                  <a:cubicBezTo>
                    <a:pt x="781" y="449"/>
                    <a:pt x="781" y="449"/>
                    <a:pt x="781" y="449"/>
                  </a:cubicBezTo>
                  <a:cubicBezTo>
                    <a:pt x="781" y="449"/>
                    <a:pt x="781" y="449"/>
                    <a:pt x="781" y="44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713"/>
                    <a:pt x="11" y="713"/>
                    <a:pt x="11" y="713"/>
                  </a:cubicBezTo>
                  <a:cubicBezTo>
                    <a:pt x="11" y="721"/>
                    <a:pt x="14" y="730"/>
                    <a:pt x="20" y="734"/>
                  </a:cubicBezTo>
                  <a:cubicBezTo>
                    <a:pt x="20" y="734"/>
                    <a:pt x="790" y="1108"/>
                    <a:pt x="790" y="1100"/>
                  </a:cubicBezTo>
                  <a:cubicBezTo>
                    <a:pt x="791" y="468"/>
                    <a:pt x="791" y="468"/>
                    <a:pt x="791" y="468"/>
                  </a:cubicBezTo>
                  <a:cubicBezTo>
                    <a:pt x="791" y="467"/>
                    <a:pt x="791" y="467"/>
                    <a:pt x="791" y="467"/>
                  </a:cubicBezTo>
                  <a:cubicBezTo>
                    <a:pt x="791" y="460"/>
                    <a:pt x="788" y="452"/>
                    <a:pt x="782" y="449"/>
                  </a:cubicBezTo>
                </a:path>
              </a:pathLst>
            </a:custGeom>
            <a:solidFill>
              <a:srgbClr val="B5C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3" name="Freeform 136"/>
            <p:cNvSpPr/>
            <p:nvPr/>
          </p:nvSpPr>
          <p:spPr bwMode="auto">
            <a:xfrm>
              <a:off x="8612188" y="-3825876"/>
              <a:ext cx="554038" cy="1166813"/>
            </a:xfrm>
            <a:custGeom>
              <a:gdLst>
                <a:gd name="T0" fmla="*/ 0 w 323"/>
                <a:gd name="T1" fmla="*/ 266 h 681"/>
                <a:gd name="T2" fmla="*/ 217 w 323"/>
                <a:gd name="T3" fmla="*/ 603 h 681"/>
                <a:gd name="T4" fmla="*/ 322 w 323"/>
                <a:gd name="T5" fmla="*/ 676 h 681"/>
                <a:gd name="T6" fmla="*/ 323 w 323"/>
                <a:gd name="T7" fmla="*/ 16 h 681"/>
                <a:gd name="T8" fmla="*/ 323 w 323"/>
                <a:gd name="T9" fmla="*/ 13 h 681"/>
                <a:gd name="T10" fmla="*/ 321 w 323"/>
                <a:gd name="T11" fmla="*/ 0 h 681"/>
                <a:gd name="T12" fmla="*/ 0 w 323"/>
                <a:gd name="T13" fmla="*/ 266 h 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681">
                  <a:moveTo>
                    <a:pt x="0" y="266"/>
                  </a:moveTo>
                  <a:cubicBezTo>
                    <a:pt x="99" y="166"/>
                    <a:pt x="154" y="449"/>
                    <a:pt x="217" y="603"/>
                  </a:cubicBezTo>
                  <a:cubicBezTo>
                    <a:pt x="248" y="681"/>
                    <a:pt x="322" y="676"/>
                    <a:pt x="322" y="676"/>
                  </a:cubicBezTo>
                  <a:cubicBezTo>
                    <a:pt x="323" y="16"/>
                    <a:pt x="323" y="16"/>
                    <a:pt x="323" y="16"/>
                  </a:cubicBezTo>
                  <a:cubicBezTo>
                    <a:pt x="323" y="13"/>
                    <a:pt x="323" y="13"/>
                    <a:pt x="323" y="13"/>
                  </a:cubicBezTo>
                  <a:cubicBezTo>
                    <a:pt x="323" y="9"/>
                    <a:pt x="323" y="4"/>
                    <a:pt x="321" y="0"/>
                  </a:cubicBezTo>
                  <a:lnTo>
                    <a:pt x="0" y="266"/>
                  </a:lnTo>
                  <a:close/>
                </a:path>
              </a:pathLst>
            </a:custGeom>
            <a:solidFill>
              <a:srgbClr val="8AA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pic>
          <p:nvPicPr>
            <p:cNvPr id="1161" name="Picture 13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740651" y="-3781426"/>
              <a:ext cx="1371600" cy="116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4" name="Freeform 138"/>
            <p:cNvSpPr/>
            <p:nvPr/>
          </p:nvSpPr>
          <p:spPr bwMode="auto">
            <a:xfrm>
              <a:off x="7745413" y="-4554538"/>
              <a:ext cx="1360488" cy="1782763"/>
            </a:xfrm>
            <a:custGeom>
              <a:gdLst>
                <a:gd name="T0" fmla="*/ 784 w 795"/>
                <a:gd name="T1" fmla="*/ 1038 h 1041"/>
                <a:gd name="T2" fmla="*/ 12 w 795"/>
                <a:gd name="T3" fmla="*/ 592 h 1041"/>
                <a:gd name="T4" fmla="*/ 1 w 795"/>
                <a:gd name="T5" fmla="*/ 573 h 1041"/>
                <a:gd name="T6" fmla="*/ 0 w 795"/>
                <a:gd name="T7" fmla="*/ 10 h 1041"/>
                <a:gd name="T8" fmla="*/ 11 w 795"/>
                <a:gd name="T9" fmla="*/ 4 h 1041"/>
                <a:gd name="T10" fmla="*/ 783 w 795"/>
                <a:gd name="T11" fmla="*/ 450 h 1041"/>
                <a:gd name="T12" fmla="*/ 794 w 795"/>
                <a:gd name="T13" fmla="*/ 468 h 1041"/>
                <a:gd name="T14" fmla="*/ 795 w 795"/>
                <a:gd name="T15" fmla="*/ 1032 h 1041"/>
                <a:gd name="T16" fmla="*/ 784 w 795"/>
                <a:gd name="T17" fmla="*/ 1038 h 10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5" h="1041">
                  <a:moveTo>
                    <a:pt x="784" y="1038"/>
                  </a:moveTo>
                  <a:cubicBezTo>
                    <a:pt x="12" y="592"/>
                    <a:pt x="12" y="592"/>
                    <a:pt x="12" y="592"/>
                  </a:cubicBezTo>
                  <a:cubicBezTo>
                    <a:pt x="6" y="588"/>
                    <a:pt x="1" y="580"/>
                    <a:pt x="1" y="5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5" y="0"/>
                    <a:pt x="11" y="4"/>
                  </a:cubicBezTo>
                  <a:cubicBezTo>
                    <a:pt x="783" y="450"/>
                    <a:pt x="783" y="450"/>
                    <a:pt x="783" y="450"/>
                  </a:cubicBezTo>
                  <a:cubicBezTo>
                    <a:pt x="789" y="453"/>
                    <a:pt x="794" y="461"/>
                    <a:pt x="794" y="468"/>
                  </a:cubicBezTo>
                  <a:cubicBezTo>
                    <a:pt x="795" y="1032"/>
                    <a:pt x="795" y="1032"/>
                    <a:pt x="795" y="1032"/>
                  </a:cubicBezTo>
                  <a:cubicBezTo>
                    <a:pt x="795" y="1038"/>
                    <a:pt x="790" y="1041"/>
                    <a:pt x="784" y="1038"/>
                  </a:cubicBezTo>
                </a:path>
              </a:pathLst>
            </a:custGeom>
            <a:solidFill>
              <a:srgbClr val="454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5" name="Freeform 139"/>
            <p:cNvSpPr/>
            <p:nvPr/>
          </p:nvSpPr>
          <p:spPr bwMode="auto">
            <a:xfrm>
              <a:off x="7793038" y="-4462463"/>
              <a:ext cx="1246188" cy="1555750"/>
            </a:xfrm>
            <a:custGeom>
              <a:gdLst>
                <a:gd name="T0" fmla="*/ 784 w 785"/>
                <a:gd name="T1" fmla="*/ 980 h 980"/>
                <a:gd name="T2" fmla="*/ 0 w 785"/>
                <a:gd name="T3" fmla="*/ 527 h 980"/>
                <a:gd name="T4" fmla="*/ 2 w 785"/>
                <a:gd name="T5" fmla="*/ 0 h 980"/>
                <a:gd name="T6" fmla="*/ 785 w 785"/>
                <a:gd name="T7" fmla="*/ 452 h 980"/>
                <a:gd name="T8" fmla="*/ 784 w 785"/>
                <a:gd name="T9" fmla="*/ 980 h 9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980">
                  <a:moveTo>
                    <a:pt x="784" y="980"/>
                  </a:moveTo>
                  <a:lnTo>
                    <a:pt x="0" y="527"/>
                  </a:lnTo>
                  <a:lnTo>
                    <a:pt x="2" y="0"/>
                  </a:lnTo>
                  <a:lnTo>
                    <a:pt x="785" y="452"/>
                  </a:lnTo>
                  <a:lnTo>
                    <a:pt x="784" y="980"/>
                  </a:lnTo>
                  <a:close/>
                </a:path>
              </a:pathLst>
            </a:custGeom>
            <a:solidFill>
              <a:srgbClr val="97C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6" name="Freeform 140"/>
            <p:cNvSpPr/>
            <p:nvPr/>
          </p:nvSpPr>
          <p:spPr bwMode="auto">
            <a:xfrm>
              <a:off x="7793038" y="-4462463"/>
              <a:ext cx="1246188" cy="1555750"/>
            </a:xfrm>
            <a:custGeom>
              <a:gdLst>
                <a:gd name="T0" fmla="*/ 784 w 785"/>
                <a:gd name="T1" fmla="*/ 980 h 980"/>
                <a:gd name="T2" fmla="*/ 0 w 785"/>
                <a:gd name="T3" fmla="*/ 527 h 980"/>
                <a:gd name="T4" fmla="*/ 2 w 785"/>
                <a:gd name="T5" fmla="*/ 0 h 980"/>
                <a:gd name="T6" fmla="*/ 785 w 785"/>
                <a:gd name="T7" fmla="*/ 452 h 980"/>
                <a:gd name="T8" fmla="*/ 784 w 785"/>
                <a:gd name="T9" fmla="*/ 980 h 9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980">
                  <a:moveTo>
                    <a:pt x="784" y="980"/>
                  </a:moveTo>
                  <a:lnTo>
                    <a:pt x="0" y="527"/>
                  </a:lnTo>
                  <a:lnTo>
                    <a:pt x="2" y="0"/>
                  </a:lnTo>
                  <a:lnTo>
                    <a:pt x="785" y="452"/>
                  </a:lnTo>
                  <a:lnTo>
                    <a:pt x="784" y="9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7" name="Freeform 141"/>
            <p:cNvSpPr/>
            <p:nvPr/>
          </p:nvSpPr>
          <p:spPr bwMode="auto">
            <a:xfrm>
              <a:off x="8039101" y="-4184651"/>
              <a:ext cx="712788" cy="450850"/>
            </a:xfrm>
            <a:custGeom>
              <a:gdLst>
                <a:gd name="T0" fmla="*/ 405 w 416"/>
                <a:gd name="T1" fmla="*/ 260 h 263"/>
                <a:gd name="T2" fmla="*/ 10 w 416"/>
                <a:gd name="T3" fmla="*/ 32 h 263"/>
                <a:gd name="T4" fmla="*/ 0 w 416"/>
                <a:gd name="T5" fmla="*/ 12 h 263"/>
                <a:gd name="T6" fmla="*/ 10 w 416"/>
                <a:gd name="T7" fmla="*/ 4 h 263"/>
                <a:gd name="T8" fmla="*/ 405 w 416"/>
                <a:gd name="T9" fmla="*/ 232 h 263"/>
                <a:gd name="T10" fmla="*/ 416 w 416"/>
                <a:gd name="T11" fmla="*/ 252 h 263"/>
                <a:gd name="T12" fmla="*/ 405 w 416"/>
                <a:gd name="T13" fmla="*/ 260 h 2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263">
                  <a:moveTo>
                    <a:pt x="405" y="260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4" y="28"/>
                    <a:pt x="0" y="19"/>
                    <a:pt x="0" y="12"/>
                  </a:cubicBezTo>
                  <a:cubicBezTo>
                    <a:pt x="0" y="4"/>
                    <a:pt x="4" y="0"/>
                    <a:pt x="10" y="4"/>
                  </a:cubicBezTo>
                  <a:cubicBezTo>
                    <a:pt x="405" y="232"/>
                    <a:pt x="405" y="232"/>
                    <a:pt x="405" y="232"/>
                  </a:cubicBezTo>
                  <a:cubicBezTo>
                    <a:pt x="411" y="235"/>
                    <a:pt x="416" y="244"/>
                    <a:pt x="416" y="252"/>
                  </a:cubicBezTo>
                  <a:cubicBezTo>
                    <a:pt x="416" y="260"/>
                    <a:pt x="411" y="263"/>
                    <a:pt x="405" y="260"/>
                  </a:cubicBezTo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8" name="Freeform 142"/>
            <p:cNvSpPr/>
            <p:nvPr/>
          </p:nvSpPr>
          <p:spPr bwMode="auto">
            <a:xfrm>
              <a:off x="8177213" y="-3890963"/>
              <a:ext cx="581025" cy="376238"/>
            </a:xfrm>
            <a:custGeom>
              <a:gdLst>
                <a:gd name="T0" fmla="*/ 329 w 339"/>
                <a:gd name="T1" fmla="*/ 216 h 219"/>
                <a:gd name="T2" fmla="*/ 10 w 339"/>
                <a:gd name="T3" fmla="*/ 32 h 219"/>
                <a:gd name="T4" fmla="*/ 0 w 339"/>
                <a:gd name="T5" fmla="*/ 12 h 219"/>
                <a:gd name="T6" fmla="*/ 10 w 339"/>
                <a:gd name="T7" fmla="*/ 4 h 219"/>
                <a:gd name="T8" fmla="*/ 329 w 339"/>
                <a:gd name="T9" fmla="*/ 188 h 219"/>
                <a:gd name="T10" fmla="*/ 339 w 339"/>
                <a:gd name="T11" fmla="*/ 208 h 219"/>
                <a:gd name="T12" fmla="*/ 329 w 339"/>
                <a:gd name="T13" fmla="*/ 216 h 2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219">
                  <a:moveTo>
                    <a:pt x="329" y="216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5" y="28"/>
                    <a:pt x="0" y="19"/>
                    <a:pt x="0" y="12"/>
                  </a:cubicBezTo>
                  <a:cubicBezTo>
                    <a:pt x="0" y="4"/>
                    <a:pt x="5" y="0"/>
                    <a:pt x="10" y="4"/>
                  </a:cubicBezTo>
                  <a:cubicBezTo>
                    <a:pt x="329" y="188"/>
                    <a:pt x="329" y="188"/>
                    <a:pt x="329" y="188"/>
                  </a:cubicBezTo>
                  <a:cubicBezTo>
                    <a:pt x="334" y="191"/>
                    <a:pt x="339" y="200"/>
                    <a:pt x="339" y="208"/>
                  </a:cubicBezTo>
                  <a:cubicBezTo>
                    <a:pt x="339" y="215"/>
                    <a:pt x="334" y="219"/>
                    <a:pt x="329" y="216"/>
                  </a:cubicBezTo>
                </a:path>
              </a:pathLst>
            </a:custGeom>
            <a:solidFill>
              <a:srgbClr val="D841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49" name="Freeform 143"/>
            <p:cNvSpPr/>
            <p:nvPr/>
          </p:nvSpPr>
          <p:spPr bwMode="auto">
            <a:xfrm>
              <a:off x="8542338" y="-3559176"/>
              <a:ext cx="215900" cy="163513"/>
            </a:xfrm>
            <a:custGeom>
              <a:gdLst>
                <a:gd name="T0" fmla="*/ 116 w 126"/>
                <a:gd name="T1" fmla="*/ 92 h 96"/>
                <a:gd name="T2" fmla="*/ 10 w 126"/>
                <a:gd name="T3" fmla="*/ 32 h 96"/>
                <a:gd name="T4" fmla="*/ 0 w 126"/>
                <a:gd name="T5" fmla="*/ 11 h 96"/>
                <a:gd name="T6" fmla="*/ 10 w 126"/>
                <a:gd name="T7" fmla="*/ 4 h 96"/>
                <a:gd name="T8" fmla="*/ 116 w 126"/>
                <a:gd name="T9" fmla="*/ 64 h 96"/>
                <a:gd name="T10" fmla="*/ 126 w 126"/>
                <a:gd name="T11" fmla="*/ 84 h 96"/>
                <a:gd name="T12" fmla="*/ 116 w 126"/>
                <a:gd name="T13" fmla="*/ 92 h 9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96">
                  <a:moveTo>
                    <a:pt x="116" y="9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4"/>
                    <a:pt x="5" y="0"/>
                    <a:pt x="10" y="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21" y="68"/>
                    <a:pt x="126" y="77"/>
                    <a:pt x="126" y="84"/>
                  </a:cubicBezTo>
                  <a:cubicBezTo>
                    <a:pt x="126" y="92"/>
                    <a:pt x="121" y="96"/>
                    <a:pt x="116" y="92"/>
                  </a:cubicBezTo>
                  <a:close/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0" name="Freeform 144"/>
            <p:cNvSpPr/>
            <p:nvPr/>
          </p:nvSpPr>
          <p:spPr bwMode="auto">
            <a:xfrm>
              <a:off x="8185151" y="-3765551"/>
              <a:ext cx="122238" cy="109538"/>
            </a:xfrm>
            <a:custGeom>
              <a:gdLst>
                <a:gd name="T0" fmla="*/ 62 w 72"/>
                <a:gd name="T1" fmla="*/ 61 h 64"/>
                <a:gd name="T2" fmla="*/ 11 w 72"/>
                <a:gd name="T3" fmla="*/ 31 h 64"/>
                <a:gd name="T4" fmla="*/ 0 w 72"/>
                <a:gd name="T5" fmla="*/ 11 h 64"/>
                <a:gd name="T6" fmla="*/ 11 w 72"/>
                <a:gd name="T7" fmla="*/ 3 h 64"/>
                <a:gd name="T8" fmla="*/ 62 w 72"/>
                <a:gd name="T9" fmla="*/ 33 h 64"/>
                <a:gd name="T10" fmla="*/ 72 w 72"/>
                <a:gd name="T11" fmla="*/ 53 h 64"/>
                <a:gd name="T12" fmla="*/ 62 w 72"/>
                <a:gd name="T13" fmla="*/ 61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4">
                  <a:moveTo>
                    <a:pt x="62" y="6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8" y="36"/>
                    <a:pt x="72" y="45"/>
                    <a:pt x="72" y="53"/>
                  </a:cubicBezTo>
                  <a:cubicBezTo>
                    <a:pt x="72" y="60"/>
                    <a:pt x="68" y="64"/>
                    <a:pt x="62" y="61"/>
                  </a:cubicBezTo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2" name="Freeform 145"/>
            <p:cNvSpPr/>
            <p:nvPr/>
          </p:nvSpPr>
          <p:spPr bwMode="auto">
            <a:xfrm>
              <a:off x="8047038" y="-3717926"/>
              <a:ext cx="152400" cy="125413"/>
            </a:xfrm>
            <a:custGeom>
              <a:gdLst>
                <a:gd name="T0" fmla="*/ 78 w 89"/>
                <a:gd name="T1" fmla="*/ 70 h 73"/>
                <a:gd name="T2" fmla="*/ 11 w 89"/>
                <a:gd name="T3" fmla="*/ 31 h 73"/>
                <a:gd name="T4" fmla="*/ 0 w 89"/>
                <a:gd name="T5" fmla="*/ 11 h 73"/>
                <a:gd name="T6" fmla="*/ 11 w 89"/>
                <a:gd name="T7" fmla="*/ 3 h 73"/>
                <a:gd name="T8" fmla="*/ 78 w 89"/>
                <a:gd name="T9" fmla="*/ 42 h 73"/>
                <a:gd name="T10" fmla="*/ 89 w 89"/>
                <a:gd name="T11" fmla="*/ 62 h 73"/>
                <a:gd name="T12" fmla="*/ 78 w 89"/>
                <a:gd name="T13" fmla="*/ 70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73">
                  <a:moveTo>
                    <a:pt x="78" y="70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84" y="45"/>
                    <a:pt x="89" y="54"/>
                    <a:pt x="89" y="62"/>
                  </a:cubicBezTo>
                  <a:cubicBezTo>
                    <a:pt x="89" y="70"/>
                    <a:pt x="84" y="73"/>
                    <a:pt x="78" y="70"/>
                  </a:cubicBezTo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3" name="Freeform 146"/>
            <p:cNvSpPr/>
            <p:nvPr/>
          </p:nvSpPr>
          <p:spPr bwMode="auto">
            <a:xfrm>
              <a:off x="8047038" y="-3597276"/>
              <a:ext cx="338138" cy="233363"/>
            </a:xfrm>
            <a:custGeom>
              <a:gdLst>
                <a:gd name="T0" fmla="*/ 186 w 197"/>
                <a:gd name="T1" fmla="*/ 133 h 136"/>
                <a:gd name="T2" fmla="*/ 11 w 197"/>
                <a:gd name="T3" fmla="*/ 31 h 136"/>
                <a:gd name="T4" fmla="*/ 0 w 197"/>
                <a:gd name="T5" fmla="*/ 11 h 136"/>
                <a:gd name="T6" fmla="*/ 11 w 197"/>
                <a:gd name="T7" fmla="*/ 3 h 136"/>
                <a:gd name="T8" fmla="*/ 186 w 197"/>
                <a:gd name="T9" fmla="*/ 105 h 136"/>
                <a:gd name="T10" fmla="*/ 197 w 197"/>
                <a:gd name="T11" fmla="*/ 125 h 136"/>
                <a:gd name="T12" fmla="*/ 186 w 197"/>
                <a:gd name="T13" fmla="*/ 133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36">
                  <a:moveTo>
                    <a:pt x="186" y="133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4"/>
                    <a:pt x="5" y="0"/>
                    <a:pt x="11" y="3"/>
                  </a:cubicBezTo>
                  <a:cubicBezTo>
                    <a:pt x="186" y="105"/>
                    <a:pt x="186" y="105"/>
                    <a:pt x="186" y="105"/>
                  </a:cubicBezTo>
                  <a:cubicBezTo>
                    <a:pt x="192" y="108"/>
                    <a:pt x="197" y="117"/>
                    <a:pt x="197" y="125"/>
                  </a:cubicBezTo>
                  <a:cubicBezTo>
                    <a:pt x="197" y="133"/>
                    <a:pt x="192" y="136"/>
                    <a:pt x="186" y="133"/>
                  </a:cubicBezTo>
                </a:path>
              </a:pathLst>
            </a:custGeom>
            <a:solidFill>
              <a:srgbClr val="D841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4" name="Freeform 147"/>
            <p:cNvSpPr/>
            <p:nvPr/>
          </p:nvSpPr>
          <p:spPr bwMode="auto">
            <a:xfrm>
              <a:off x="8251826" y="-3600451"/>
              <a:ext cx="503238" cy="330200"/>
            </a:xfrm>
            <a:custGeom>
              <a:gdLst>
                <a:gd name="T0" fmla="*/ 284 w 294"/>
                <a:gd name="T1" fmla="*/ 189 h 193"/>
                <a:gd name="T2" fmla="*/ 10 w 294"/>
                <a:gd name="T3" fmla="*/ 31 h 193"/>
                <a:gd name="T4" fmla="*/ 0 w 294"/>
                <a:gd name="T5" fmla="*/ 11 h 193"/>
                <a:gd name="T6" fmla="*/ 10 w 294"/>
                <a:gd name="T7" fmla="*/ 3 h 193"/>
                <a:gd name="T8" fmla="*/ 284 w 294"/>
                <a:gd name="T9" fmla="*/ 161 h 193"/>
                <a:gd name="T10" fmla="*/ 294 w 294"/>
                <a:gd name="T11" fmla="*/ 181 h 193"/>
                <a:gd name="T12" fmla="*/ 284 w 294"/>
                <a:gd name="T13" fmla="*/ 189 h 1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193">
                  <a:moveTo>
                    <a:pt x="284" y="18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" y="28"/>
                    <a:pt x="0" y="19"/>
                    <a:pt x="0" y="11"/>
                  </a:cubicBezTo>
                  <a:cubicBezTo>
                    <a:pt x="0" y="4"/>
                    <a:pt x="4" y="0"/>
                    <a:pt x="10" y="3"/>
                  </a:cubicBezTo>
                  <a:cubicBezTo>
                    <a:pt x="284" y="161"/>
                    <a:pt x="284" y="161"/>
                    <a:pt x="284" y="161"/>
                  </a:cubicBezTo>
                  <a:cubicBezTo>
                    <a:pt x="289" y="165"/>
                    <a:pt x="294" y="174"/>
                    <a:pt x="294" y="181"/>
                  </a:cubicBezTo>
                  <a:cubicBezTo>
                    <a:pt x="294" y="189"/>
                    <a:pt x="289" y="193"/>
                    <a:pt x="284" y="189"/>
                  </a:cubicBezTo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5" name="Freeform 148"/>
            <p:cNvSpPr/>
            <p:nvPr/>
          </p:nvSpPr>
          <p:spPr bwMode="auto">
            <a:xfrm>
              <a:off x="8380413" y="-3652838"/>
              <a:ext cx="111125" cy="103188"/>
            </a:xfrm>
            <a:custGeom>
              <a:gdLst>
                <a:gd name="T0" fmla="*/ 55 w 65"/>
                <a:gd name="T1" fmla="*/ 56 h 60"/>
                <a:gd name="T2" fmla="*/ 11 w 65"/>
                <a:gd name="T3" fmla="*/ 31 h 60"/>
                <a:gd name="T4" fmla="*/ 0 w 65"/>
                <a:gd name="T5" fmla="*/ 11 h 60"/>
                <a:gd name="T6" fmla="*/ 11 w 65"/>
                <a:gd name="T7" fmla="*/ 3 h 60"/>
                <a:gd name="T8" fmla="*/ 55 w 65"/>
                <a:gd name="T9" fmla="*/ 28 h 60"/>
                <a:gd name="T10" fmla="*/ 65 w 65"/>
                <a:gd name="T11" fmla="*/ 49 h 60"/>
                <a:gd name="T12" fmla="*/ 55 w 65"/>
                <a:gd name="T13" fmla="*/ 56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0">
                  <a:moveTo>
                    <a:pt x="55" y="56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32"/>
                    <a:pt x="65" y="41"/>
                    <a:pt x="65" y="49"/>
                  </a:cubicBezTo>
                  <a:cubicBezTo>
                    <a:pt x="65" y="56"/>
                    <a:pt x="61" y="60"/>
                    <a:pt x="55" y="56"/>
                  </a:cubicBezTo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6" name="Freeform 149"/>
            <p:cNvSpPr/>
            <p:nvPr/>
          </p:nvSpPr>
          <p:spPr bwMode="auto">
            <a:xfrm>
              <a:off x="8177213" y="-4006851"/>
              <a:ext cx="225425" cy="168275"/>
            </a:xfrm>
            <a:custGeom>
              <a:gdLst>
                <a:gd name="T0" fmla="*/ 120 w 131"/>
                <a:gd name="T1" fmla="*/ 95 h 98"/>
                <a:gd name="T2" fmla="*/ 10 w 131"/>
                <a:gd name="T3" fmla="*/ 31 h 98"/>
                <a:gd name="T4" fmla="*/ 0 w 131"/>
                <a:gd name="T5" fmla="*/ 11 h 98"/>
                <a:gd name="T6" fmla="*/ 10 w 131"/>
                <a:gd name="T7" fmla="*/ 3 h 98"/>
                <a:gd name="T8" fmla="*/ 120 w 131"/>
                <a:gd name="T9" fmla="*/ 67 h 98"/>
                <a:gd name="T10" fmla="*/ 131 w 131"/>
                <a:gd name="T11" fmla="*/ 87 h 98"/>
                <a:gd name="T12" fmla="*/ 120 w 131"/>
                <a:gd name="T13" fmla="*/ 95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98">
                  <a:moveTo>
                    <a:pt x="120" y="95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3"/>
                    <a:pt x="5" y="0"/>
                    <a:pt x="10" y="3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6" y="70"/>
                    <a:pt x="131" y="79"/>
                    <a:pt x="131" y="87"/>
                  </a:cubicBezTo>
                  <a:cubicBezTo>
                    <a:pt x="131" y="94"/>
                    <a:pt x="126" y="98"/>
                    <a:pt x="120" y="95"/>
                  </a:cubicBezTo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7" name="Freeform 150"/>
            <p:cNvSpPr/>
            <p:nvPr/>
          </p:nvSpPr>
          <p:spPr bwMode="auto">
            <a:xfrm>
              <a:off x="8431213" y="-3859213"/>
              <a:ext cx="88900" cy="88900"/>
            </a:xfrm>
            <a:custGeom>
              <a:gdLst>
                <a:gd name="T0" fmla="*/ 42 w 52"/>
                <a:gd name="T1" fmla="*/ 49 h 52"/>
                <a:gd name="T2" fmla="*/ 11 w 52"/>
                <a:gd name="T3" fmla="*/ 31 h 52"/>
                <a:gd name="T4" fmla="*/ 0 w 52"/>
                <a:gd name="T5" fmla="*/ 11 h 52"/>
                <a:gd name="T6" fmla="*/ 11 w 52"/>
                <a:gd name="T7" fmla="*/ 3 h 52"/>
                <a:gd name="T8" fmla="*/ 42 w 52"/>
                <a:gd name="T9" fmla="*/ 21 h 52"/>
                <a:gd name="T10" fmla="*/ 52 w 52"/>
                <a:gd name="T11" fmla="*/ 41 h 52"/>
                <a:gd name="T12" fmla="*/ 42 w 52"/>
                <a:gd name="T13" fmla="*/ 49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2" y="49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28"/>
                    <a:pt x="0" y="19"/>
                    <a:pt x="0" y="11"/>
                  </a:cubicBezTo>
                  <a:cubicBezTo>
                    <a:pt x="0" y="3"/>
                    <a:pt x="5" y="0"/>
                    <a:pt x="11" y="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8" y="24"/>
                    <a:pt x="52" y="33"/>
                    <a:pt x="52" y="41"/>
                  </a:cubicBezTo>
                  <a:cubicBezTo>
                    <a:pt x="52" y="49"/>
                    <a:pt x="48" y="52"/>
                    <a:pt x="42" y="49"/>
                  </a:cubicBezTo>
                </a:path>
              </a:pathLst>
            </a:custGeom>
            <a:solidFill>
              <a:srgbClr val="D841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59" name="Freeform 151"/>
            <p:cNvSpPr>
              <a:spLocks noEditPoints="1"/>
            </p:cNvSpPr>
            <p:nvPr/>
          </p:nvSpPr>
          <p:spPr bwMode="auto">
            <a:xfrm>
              <a:off x="7837488" y="-3933826"/>
              <a:ext cx="1081088" cy="444500"/>
            </a:xfrm>
            <a:custGeom>
              <a:gdLst>
                <a:gd name="T0" fmla="*/ 201 w 632"/>
                <a:gd name="T1" fmla="*/ 196 h 259"/>
                <a:gd name="T2" fmla="*/ 123 w 632"/>
                <a:gd name="T3" fmla="*/ 137 h 259"/>
                <a:gd name="T4" fmla="*/ 134 w 632"/>
                <a:gd name="T5" fmla="*/ 129 h 259"/>
                <a:gd name="T6" fmla="*/ 212 w 632"/>
                <a:gd name="T7" fmla="*/ 188 h 259"/>
                <a:gd name="T8" fmla="*/ 269 w 632"/>
                <a:gd name="T9" fmla="*/ 160 h 259"/>
                <a:gd name="T10" fmla="*/ 214 w 632"/>
                <a:gd name="T11" fmla="*/ 129 h 259"/>
                <a:gd name="T12" fmla="*/ 210 w 632"/>
                <a:gd name="T13" fmla="*/ 100 h 259"/>
                <a:gd name="T14" fmla="*/ 265 w 632"/>
                <a:gd name="T15" fmla="*/ 131 h 259"/>
                <a:gd name="T16" fmla="*/ 269 w 632"/>
                <a:gd name="T17" fmla="*/ 160 h 259"/>
                <a:gd name="T18" fmla="*/ 0 w 632"/>
                <a:gd name="T19" fmla="*/ 171 h 259"/>
                <a:gd name="T20" fmla="*/ 181 w 632"/>
                <a:gd name="T21" fmla="*/ 255 h 259"/>
                <a:gd name="T22" fmla="*/ 123 w 632"/>
                <a:gd name="T23" fmla="*/ 207 h 259"/>
                <a:gd name="T24" fmla="*/ 134 w 632"/>
                <a:gd name="T25" fmla="*/ 199 h 259"/>
                <a:gd name="T26" fmla="*/ 256 w 632"/>
                <a:gd name="T27" fmla="*/ 228 h 259"/>
                <a:gd name="T28" fmla="*/ 242 w 632"/>
                <a:gd name="T29" fmla="*/ 205 h 259"/>
                <a:gd name="T30" fmla="*/ 252 w 632"/>
                <a:gd name="T31" fmla="*/ 197 h 259"/>
                <a:gd name="T32" fmla="*/ 336 w 632"/>
                <a:gd name="T33" fmla="*/ 199 h 259"/>
                <a:gd name="T34" fmla="*/ 317 w 632"/>
                <a:gd name="T35" fmla="*/ 175 h 259"/>
                <a:gd name="T36" fmla="*/ 328 w 632"/>
                <a:gd name="T37" fmla="*/ 167 h 259"/>
                <a:gd name="T38" fmla="*/ 410 w 632"/>
                <a:gd name="T39" fmla="*/ 173 h 259"/>
                <a:gd name="T40" fmla="*/ 393 w 632"/>
                <a:gd name="T41" fmla="*/ 93 h 259"/>
                <a:gd name="T42" fmla="*/ 358 w 632"/>
                <a:gd name="T43" fmla="*/ 74 h 259"/>
                <a:gd name="T44" fmla="*/ 354 w 632"/>
                <a:gd name="T45" fmla="*/ 45 h 259"/>
                <a:gd name="T46" fmla="*/ 389 w 632"/>
                <a:gd name="T47" fmla="*/ 64 h 259"/>
                <a:gd name="T48" fmla="*/ 393 w 632"/>
                <a:gd name="T49" fmla="*/ 93 h 259"/>
                <a:gd name="T50" fmla="*/ 411 w 632"/>
                <a:gd name="T51" fmla="*/ 20 h 259"/>
                <a:gd name="T52" fmla="*/ 534 w 632"/>
                <a:gd name="T53" fmla="*/ 105 h 259"/>
                <a:gd name="T54" fmla="*/ 523 w 632"/>
                <a:gd name="T55" fmla="*/ 113 h 259"/>
                <a:gd name="T56" fmla="*/ 328 w 632"/>
                <a:gd name="T57" fmla="*/ 50 h 259"/>
                <a:gd name="T58" fmla="*/ 321 w 632"/>
                <a:gd name="T59" fmla="*/ 53 h 259"/>
                <a:gd name="T60" fmla="*/ 440 w 632"/>
                <a:gd name="T61" fmla="*/ 162 h 259"/>
                <a:gd name="T62" fmla="*/ 465 w 632"/>
                <a:gd name="T63" fmla="*/ 0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2" h="259">
                  <a:moveTo>
                    <a:pt x="205" y="197"/>
                  </a:moveTo>
                  <a:cubicBezTo>
                    <a:pt x="204" y="197"/>
                    <a:pt x="203" y="197"/>
                    <a:pt x="201" y="196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28" y="154"/>
                    <a:pt x="123" y="145"/>
                    <a:pt x="123" y="137"/>
                  </a:cubicBezTo>
                  <a:cubicBezTo>
                    <a:pt x="123" y="131"/>
                    <a:pt x="126" y="128"/>
                    <a:pt x="130" y="128"/>
                  </a:cubicBezTo>
                  <a:cubicBezTo>
                    <a:pt x="131" y="128"/>
                    <a:pt x="132" y="128"/>
                    <a:pt x="134" y="129"/>
                  </a:cubicBezTo>
                  <a:cubicBezTo>
                    <a:pt x="201" y="168"/>
                    <a:pt x="201" y="168"/>
                    <a:pt x="201" y="168"/>
                  </a:cubicBezTo>
                  <a:cubicBezTo>
                    <a:pt x="207" y="171"/>
                    <a:pt x="212" y="180"/>
                    <a:pt x="212" y="188"/>
                  </a:cubicBezTo>
                  <a:cubicBezTo>
                    <a:pt x="212" y="194"/>
                    <a:pt x="209" y="197"/>
                    <a:pt x="205" y="197"/>
                  </a:cubicBezTo>
                  <a:moveTo>
                    <a:pt x="269" y="160"/>
                  </a:moveTo>
                  <a:cubicBezTo>
                    <a:pt x="268" y="160"/>
                    <a:pt x="266" y="159"/>
                    <a:pt x="265" y="159"/>
                  </a:cubicBezTo>
                  <a:cubicBezTo>
                    <a:pt x="214" y="129"/>
                    <a:pt x="214" y="129"/>
                    <a:pt x="214" y="129"/>
                  </a:cubicBezTo>
                  <a:cubicBezTo>
                    <a:pt x="208" y="126"/>
                    <a:pt x="203" y="117"/>
                    <a:pt x="203" y="109"/>
                  </a:cubicBezTo>
                  <a:cubicBezTo>
                    <a:pt x="203" y="103"/>
                    <a:pt x="206" y="100"/>
                    <a:pt x="210" y="100"/>
                  </a:cubicBezTo>
                  <a:cubicBezTo>
                    <a:pt x="211" y="100"/>
                    <a:pt x="212" y="100"/>
                    <a:pt x="214" y="101"/>
                  </a:cubicBezTo>
                  <a:cubicBezTo>
                    <a:pt x="265" y="131"/>
                    <a:pt x="265" y="131"/>
                    <a:pt x="265" y="131"/>
                  </a:cubicBezTo>
                  <a:cubicBezTo>
                    <a:pt x="271" y="134"/>
                    <a:pt x="275" y="143"/>
                    <a:pt x="275" y="151"/>
                  </a:cubicBezTo>
                  <a:cubicBezTo>
                    <a:pt x="275" y="156"/>
                    <a:pt x="273" y="160"/>
                    <a:pt x="269" y="160"/>
                  </a:cubicBezTo>
                  <a:moveTo>
                    <a:pt x="248" y="79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170" y="259"/>
                    <a:pt x="170" y="259"/>
                    <a:pt x="170" y="259"/>
                  </a:cubicBezTo>
                  <a:cubicBezTo>
                    <a:pt x="181" y="255"/>
                    <a:pt x="181" y="255"/>
                    <a:pt x="181" y="255"/>
                  </a:cubicBezTo>
                  <a:cubicBezTo>
                    <a:pt x="134" y="227"/>
                    <a:pt x="134" y="227"/>
                    <a:pt x="134" y="227"/>
                  </a:cubicBezTo>
                  <a:cubicBezTo>
                    <a:pt x="128" y="224"/>
                    <a:pt x="123" y="215"/>
                    <a:pt x="123" y="207"/>
                  </a:cubicBezTo>
                  <a:cubicBezTo>
                    <a:pt x="123" y="202"/>
                    <a:pt x="126" y="198"/>
                    <a:pt x="130" y="198"/>
                  </a:cubicBezTo>
                  <a:cubicBezTo>
                    <a:pt x="131" y="198"/>
                    <a:pt x="132" y="199"/>
                    <a:pt x="134" y="199"/>
                  </a:cubicBezTo>
                  <a:cubicBezTo>
                    <a:pt x="211" y="244"/>
                    <a:pt x="211" y="244"/>
                    <a:pt x="211" y="244"/>
                  </a:cubicBezTo>
                  <a:cubicBezTo>
                    <a:pt x="256" y="228"/>
                    <a:pt x="256" y="228"/>
                    <a:pt x="256" y="228"/>
                  </a:cubicBezTo>
                  <a:cubicBezTo>
                    <a:pt x="252" y="225"/>
                    <a:pt x="252" y="225"/>
                    <a:pt x="252" y="225"/>
                  </a:cubicBezTo>
                  <a:cubicBezTo>
                    <a:pt x="246" y="222"/>
                    <a:pt x="242" y="213"/>
                    <a:pt x="242" y="205"/>
                  </a:cubicBezTo>
                  <a:cubicBezTo>
                    <a:pt x="242" y="200"/>
                    <a:pt x="244" y="196"/>
                    <a:pt x="248" y="196"/>
                  </a:cubicBezTo>
                  <a:cubicBezTo>
                    <a:pt x="249" y="196"/>
                    <a:pt x="251" y="196"/>
                    <a:pt x="252" y="197"/>
                  </a:cubicBezTo>
                  <a:cubicBezTo>
                    <a:pt x="286" y="217"/>
                    <a:pt x="286" y="217"/>
                    <a:pt x="286" y="217"/>
                  </a:cubicBezTo>
                  <a:cubicBezTo>
                    <a:pt x="336" y="199"/>
                    <a:pt x="336" y="199"/>
                    <a:pt x="336" y="199"/>
                  </a:cubicBezTo>
                  <a:cubicBezTo>
                    <a:pt x="328" y="195"/>
                    <a:pt x="328" y="195"/>
                    <a:pt x="328" y="195"/>
                  </a:cubicBezTo>
                  <a:cubicBezTo>
                    <a:pt x="322" y="192"/>
                    <a:pt x="317" y="183"/>
                    <a:pt x="317" y="175"/>
                  </a:cubicBezTo>
                  <a:cubicBezTo>
                    <a:pt x="317" y="169"/>
                    <a:pt x="320" y="166"/>
                    <a:pt x="324" y="166"/>
                  </a:cubicBezTo>
                  <a:cubicBezTo>
                    <a:pt x="325" y="166"/>
                    <a:pt x="326" y="166"/>
                    <a:pt x="328" y="167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410" y="173"/>
                    <a:pt x="410" y="173"/>
                    <a:pt x="410" y="173"/>
                  </a:cubicBezTo>
                  <a:cubicBezTo>
                    <a:pt x="248" y="79"/>
                    <a:pt x="248" y="79"/>
                    <a:pt x="248" y="79"/>
                  </a:cubicBezTo>
                  <a:moveTo>
                    <a:pt x="393" y="93"/>
                  </a:moveTo>
                  <a:cubicBezTo>
                    <a:pt x="392" y="93"/>
                    <a:pt x="390" y="93"/>
                    <a:pt x="389" y="92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2" y="71"/>
                    <a:pt x="347" y="62"/>
                    <a:pt x="347" y="54"/>
                  </a:cubicBezTo>
                  <a:cubicBezTo>
                    <a:pt x="347" y="48"/>
                    <a:pt x="350" y="45"/>
                    <a:pt x="354" y="45"/>
                  </a:cubicBezTo>
                  <a:cubicBezTo>
                    <a:pt x="355" y="45"/>
                    <a:pt x="356" y="45"/>
                    <a:pt x="358" y="46"/>
                  </a:cubicBezTo>
                  <a:cubicBezTo>
                    <a:pt x="389" y="64"/>
                    <a:pt x="389" y="64"/>
                    <a:pt x="389" y="64"/>
                  </a:cubicBezTo>
                  <a:cubicBezTo>
                    <a:pt x="395" y="67"/>
                    <a:pt x="399" y="76"/>
                    <a:pt x="399" y="84"/>
                  </a:cubicBezTo>
                  <a:cubicBezTo>
                    <a:pt x="399" y="90"/>
                    <a:pt x="397" y="93"/>
                    <a:pt x="393" y="93"/>
                  </a:cubicBezTo>
                  <a:moveTo>
                    <a:pt x="465" y="0"/>
                  </a:moveTo>
                  <a:cubicBezTo>
                    <a:pt x="411" y="20"/>
                    <a:pt x="411" y="20"/>
                    <a:pt x="411" y="20"/>
                  </a:cubicBezTo>
                  <a:cubicBezTo>
                    <a:pt x="523" y="85"/>
                    <a:pt x="523" y="85"/>
                    <a:pt x="523" y="85"/>
                  </a:cubicBezTo>
                  <a:cubicBezTo>
                    <a:pt x="529" y="88"/>
                    <a:pt x="534" y="97"/>
                    <a:pt x="534" y="105"/>
                  </a:cubicBezTo>
                  <a:cubicBezTo>
                    <a:pt x="534" y="111"/>
                    <a:pt x="531" y="114"/>
                    <a:pt x="528" y="114"/>
                  </a:cubicBezTo>
                  <a:cubicBezTo>
                    <a:pt x="526" y="114"/>
                    <a:pt x="525" y="114"/>
                    <a:pt x="523" y="113"/>
                  </a:cubicBezTo>
                  <a:cubicBezTo>
                    <a:pt x="381" y="31"/>
                    <a:pt x="381" y="31"/>
                    <a:pt x="381" y="31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7" y="52"/>
                    <a:pt x="325" y="53"/>
                    <a:pt x="323" y="53"/>
                  </a:cubicBezTo>
                  <a:cubicBezTo>
                    <a:pt x="323" y="53"/>
                    <a:pt x="322" y="53"/>
                    <a:pt x="321" y="53"/>
                  </a:cubicBezTo>
                  <a:cubicBezTo>
                    <a:pt x="278" y="68"/>
                    <a:pt x="278" y="68"/>
                    <a:pt x="278" y="68"/>
                  </a:cubicBezTo>
                  <a:cubicBezTo>
                    <a:pt x="440" y="162"/>
                    <a:pt x="440" y="162"/>
                    <a:pt x="440" y="162"/>
                  </a:cubicBezTo>
                  <a:cubicBezTo>
                    <a:pt x="632" y="93"/>
                    <a:pt x="632" y="93"/>
                    <a:pt x="632" y="93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rgbClr val="B4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0" name="Freeform 152"/>
            <p:cNvSpPr/>
            <p:nvPr/>
          </p:nvSpPr>
          <p:spPr bwMode="auto">
            <a:xfrm>
              <a:off x="8489951" y="-3898901"/>
              <a:ext cx="261938" cy="160338"/>
            </a:xfrm>
            <a:custGeom>
              <a:gdLst>
                <a:gd name="T0" fmla="*/ 30 w 153"/>
                <a:gd name="T1" fmla="*/ 0 h 94"/>
                <a:gd name="T2" fmla="*/ 0 w 153"/>
                <a:gd name="T3" fmla="*/ 11 h 94"/>
                <a:gd name="T4" fmla="*/ 142 w 153"/>
                <a:gd name="T5" fmla="*/ 93 h 94"/>
                <a:gd name="T6" fmla="*/ 147 w 153"/>
                <a:gd name="T7" fmla="*/ 94 h 94"/>
                <a:gd name="T8" fmla="*/ 153 w 153"/>
                <a:gd name="T9" fmla="*/ 85 h 94"/>
                <a:gd name="T10" fmla="*/ 142 w 153"/>
                <a:gd name="T11" fmla="*/ 65 h 94"/>
                <a:gd name="T12" fmla="*/ 30 w 153"/>
                <a:gd name="T13" fmla="*/ 0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94">
                  <a:moveTo>
                    <a:pt x="3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42" y="93"/>
                    <a:pt x="142" y="93"/>
                    <a:pt x="142" y="93"/>
                  </a:cubicBezTo>
                  <a:cubicBezTo>
                    <a:pt x="144" y="94"/>
                    <a:pt x="145" y="94"/>
                    <a:pt x="147" y="94"/>
                  </a:cubicBezTo>
                  <a:cubicBezTo>
                    <a:pt x="150" y="94"/>
                    <a:pt x="153" y="91"/>
                    <a:pt x="153" y="85"/>
                  </a:cubicBezTo>
                  <a:cubicBezTo>
                    <a:pt x="153" y="77"/>
                    <a:pt x="148" y="68"/>
                    <a:pt x="142" y="65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2" name="Freeform 153"/>
            <p:cNvSpPr/>
            <p:nvPr/>
          </p:nvSpPr>
          <p:spPr bwMode="auto">
            <a:xfrm>
              <a:off x="8261351" y="-3816351"/>
              <a:ext cx="328613" cy="179388"/>
            </a:xfrm>
            <a:custGeom>
              <a:gdLst>
                <a:gd name="T0" fmla="*/ 33 w 207"/>
                <a:gd name="T1" fmla="*/ 0 h 113"/>
                <a:gd name="T2" fmla="*/ 0 w 207"/>
                <a:gd name="T3" fmla="*/ 12 h 113"/>
                <a:gd name="T4" fmla="*/ 175 w 207"/>
                <a:gd name="T5" fmla="*/ 113 h 113"/>
                <a:gd name="T6" fmla="*/ 207 w 207"/>
                <a:gd name="T7" fmla="*/ 101 h 113"/>
                <a:gd name="T8" fmla="*/ 33 w 207"/>
                <a:gd name="T9" fmla="*/ 0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13">
                  <a:moveTo>
                    <a:pt x="33" y="0"/>
                  </a:moveTo>
                  <a:lnTo>
                    <a:pt x="0" y="12"/>
                  </a:lnTo>
                  <a:lnTo>
                    <a:pt x="175" y="113"/>
                  </a:lnTo>
                  <a:lnTo>
                    <a:pt x="207" y="10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37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3" name="Freeform 154"/>
            <p:cNvSpPr/>
            <p:nvPr/>
          </p:nvSpPr>
          <p:spPr bwMode="auto">
            <a:xfrm>
              <a:off x="8261351" y="-3816351"/>
              <a:ext cx="328613" cy="179388"/>
            </a:xfrm>
            <a:custGeom>
              <a:gdLst>
                <a:gd name="T0" fmla="*/ 33 w 207"/>
                <a:gd name="T1" fmla="*/ 0 h 113"/>
                <a:gd name="T2" fmla="*/ 0 w 207"/>
                <a:gd name="T3" fmla="*/ 12 h 113"/>
                <a:gd name="T4" fmla="*/ 175 w 207"/>
                <a:gd name="T5" fmla="*/ 113 h 113"/>
                <a:gd name="T6" fmla="*/ 207 w 207"/>
                <a:gd name="T7" fmla="*/ 101 h 113"/>
                <a:gd name="T8" fmla="*/ 33 w 207"/>
                <a:gd name="T9" fmla="*/ 0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13">
                  <a:moveTo>
                    <a:pt x="33" y="0"/>
                  </a:moveTo>
                  <a:lnTo>
                    <a:pt x="0" y="12"/>
                  </a:lnTo>
                  <a:lnTo>
                    <a:pt x="175" y="113"/>
                  </a:lnTo>
                  <a:lnTo>
                    <a:pt x="207" y="101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4" name="Freeform 155"/>
            <p:cNvSpPr/>
            <p:nvPr/>
          </p:nvSpPr>
          <p:spPr bwMode="auto">
            <a:xfrm>
              <a:off x="8185151" y="-3762376"/>
              <a:ext cx="122238" cy="103188"/>
            </a:xfrm>
            <a:custGeom>
              <a:gdLst>
                <a:gd name="T0" fmla="*/ 7 w 72"/>
                <a:gd name="T1" fmla="*/ 0 h 60"/>
                <a:gd name="T2" fmla="*/ 0 w 72"/>
                <a:gd name="T3" fmla="*/ 9 h 60"/>
                <a:gd name="T4" fmla="*/ 11 w 72"/>
                <a:gd name="T5" fmla="*/ 29 h 60"/>
                <a:gd name="T6" fmla="*/ 62 w 72"/>
                <a:gd name="T7" fmla="*/ 59 h 60"/>
                <a:gd name="T8" fmla="*/ 66 w 72"/>
                <a:gd name="T9" fmla="*/ 60 h 60"/>
                <a:gd name="T10" fmla="*/ 72 w 72"/>
                <a:gd name="T11" fmla="*/ 51 h 60"/>
                <a:gd name="T12" fmla="*/ 62 w 72"/>
                <a:gd name="T13" fmla="*/ 31 h 60"/>
                <a:gd name="T14" fmla="*/ 11 w 72"/>
                <a:gd name="T15" fmla="*/ 1 h 60"/>
                <a:gd name="T16" fmla="*/ 7 w 72"/>
                <a:gd name="T17" fmla="*/ 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0">
                  <a:moveTo>
                    <a:pt x="7" y="0"/>
                  </a:moveTo>
                  <a:cubicBezTo>
                    <a:pt x="3" y="0"/>
                    <a:pt x="0" y="3"/>
                    <a:pt x="0" y="9"/>
                  </a:cubicBezTo>
                  <a:cubicBezTo>
                    <a:pt x="0" y="17"/>
                    <a:pt x="5" y="26"/>
                    <a:pt x="11" y="2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3" y="59"/>
                    <a:pt x="65" y="60"/>
                    <a:pt x="66" y="60"/>
                  </a:cubicBezTo>
                  <a:cubicBezTo>
                    <a:pt x="70" y="60"/>
                    <a:pt x="72" y="56"/>
                    <a:pt x="72" y="51"/>
                  </a:cubicBezTo>
                  <a:cubicBezTo>
                    <a:pt x="72" y="43"/>
                    <a:pt x="68" y="34"/>
                    <a:pt x="62" y="3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5" name="Freeform 156"/>
            <p:cNvSpPr/>
            <p:nvPr/>
          </p:nvSpPr>
          <p:spPr bwMode="auto">
            <a:xfrm>
              <a:off x="8047038" y="-3713163"/>
              <a:ext cx="152400" cy="117475"/>
            </a:xfrm>
            <a:custGeom>
              <a:gdLst>
                <a:gd name="T0" fmla="*/ 7 w 89"/>
                <a:gd name="T1" fmla="*/ 0 h 69"/>
                <a:gd name="T2" fmla="*/ 0 w 89"/>
                <a:gd name="T3" fmla="*/ 9 h 69"/>
                <a:gd name="T4" fmla="*/ 11 w 89"/>
                <a:gd name="T5" fmla="*/ 29 h 69"/>
                <a:gd name="T6" fmla="*/ 78 w 89"/>
                <a:gd name="T7" fmla="*/ 68 h 69"/>
                <a:gd name="T8" fmla="*/ 82 w 89"/>
                <a:gd name="T9" fmla="*/ 69 h 69"/>
                <a:gd name="T10" fmla="*/ 89 w 89"/>
                <a:gd name="T11" fmla="*/ 60 h 69"/>
                <a:gd name="T12" fmla="*/ 78 w 89"/>
                <a:gd name="T13" fmla="*/ 40 h 69"/>
                <a:gd name="T14" fmla="*/ 11 w 89"/>
                <a:gd name="T15" fmla="*/ 1 h 69"/>
                <a:gd name="T16" fmla="*/ 7 w 89"/>
                <a:gd name="T17" fmla="*/ 0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9">
                  <a:moveTo>
                    <a:pt x="7" y="0"/>
                  </a:moveTo>
                  <a:cubicBezTo>
                    <a:pt x="3" y="0"/>
                    <a:pt x="0" y="3"/>
                    <a:pt x="0" y="9"/>
                  </a:cubicBezTo>
                  <a:cubicBezTo>
                    <a:pt x="0" y="17"/>
                    <a:pt x="5" y="26"/>
                    <a:pt x="11" y="29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9"/>
                    <a:pt x="81" y="69"/>
                    <a:pt x="82" y="69"/>
                  </a:cubicBezTo>
                  <a:cubicBezTo>
                    <a:pt x="86" y="69"/>
                    <a:pt x="89" y="66"/>
                    <a:pt x="89" y="60"/>
                  </a:cubicBezTo>
                  <a:cubicBezTo>
                    <a:pt x="89" y="52"/>
                    <a:pt x="84" y="43"/>
                    <a:pt x="78" y="4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6" name="Freeform 157"/>
            <p:cNvSpPr/>
            <p:nvPr/>
          </p:nvSpPr>
          <p:spPr bwMode="auto">
            <a:xfrm>
              <a:off x="8047038" y="-3594101"/>
              <a:ext cx="150813" cy="98425"/>
            </a:xfrm>
            <a:custGeom>
              <a:gdLst>
                <a:gd name="T0" fmla="*/ 7 w 88"/>
                <a:gd name="T1" fmla="*/ 0 h 57"/>
                <a:gd name="T2" fmla="*/ 0 w 88"/>
                <a:gd name="T3" fmla="*/ 9 h 57"/>
                <a:gd name="T4" fmla="*/ 11 w 88"/>
                <a:gd name="T5" fmla="*/ 29 h 57"/>
                <a:gd name="T6" fmla="*/ 58 w 88"/>
                <a:gd name="T7" fmla="*/ 57 h 57"/>
                <a:gd name="T8" fmla="*/ 88 w 88"/>
                <a:gd name="T9" fmla="*/ 46 h 57"/>
                <a:gd name="T10" fmla="*/ 11 w 88"/>
                <a:gd name="T11" fmla="*/ 1 h 57"/>
                <a:gd name="T12" fmla="*/ 7 w 88"/>
                <a:gd name="T13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57">
                  <a:moveTo>
                    <a:pt x="7" y="0"/>
                  </a:moveTo>
                  <a:cubicBezTo>
                    <a:pt x="3" y="0"/>
                    <a:pt x="0" y="4"/>
                    <a:pt x="0" y="9"/>
                  </a:cubicBezTo>
                  <a:cubicBezTo>
                    <a:pt x="0" y="17"/>
                    <a:pt x="5" y="26"/>
                    <a:pt x="11" y="29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7" y="0"/>
                  </a:cubicBezTo>
                </a:path>
              </a:pathLst>
            </a:custGeom>
            <a:solidFill>
              <a:srgbClr val="E37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7" name="Freeform 158"/>
            <p:cNvSpPr/>
            <p:nvPr/>
          </p:nvSpPr>
          <p:spPr bwMode="auto">
            <a:xfrm>
              <a:off x="8251826" y="-3597276"/>
              <a:ext cx="74613" cy="53975"/>
            </a:xfrm>
            <a:custGeom>
              <a:gdLst>
                <a:gd name="T0" fmla="*/ 6 w 44"/>
                <a:gd name="T1" fmla="*/ 0 h 32"/>
                <a:gd name="T2" fmla="*/ 0 w 44"/>
                <a:gd name="T3" fmla="*/ 9 h 32"/>
                <a:gd name="T4" fmla="*/ 10 w 44"/>
                <a:gd name="T5" fmla="*/ 29 h 32"/>
                <a:gd name="T6" fmla="*/ 14 w 44"/>
                <a:gd name="T7" fmla="*/ 32 h 32"/>
                <a:gd name="T8" fmla="*/ 44 w 44"/>
                <a:gd name="T9" fmla="*/ 21 h 32"/>
                <a:gd name="T10" fmla="*/ 10 w 44"/>
                <a:gd name="T11" fmla="*/ 1 h 32"/>
                <a:gd name="T12" fmla="*/ 6 w 44"/>
                <a:gd name="T13" fmla="*/ 0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2">
                  <a:moveTo>
                    <a:pt x="6" y="0"/>
                  </a:moveTo>
                  <a:cubicBezTo>
                    <a:pt x="2" y="0"/>
                    <a:pt x="0" y="4"/>
                    <a:pt x="0" y="9"/>
                  </a:cubicBezTo>
                  <a:cubicBezTo>
                    <a:pt x="0" y="17"/>
                    <a:pt x="4" y="26"/>
                    <a:pt x="10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8" name="Freeform 159"/>
            <p:cNvSpPr/>
            <p:nvPr/>
          </p:nvSpPr>
          <p:spPr bwMode="auto">
            <a:xfrm>
              <a:off x="8380413" y="-3648076"/>
              <a:ext cx="80963" cy="55563"/>
            </a:xfrm>
            <a:custGeom>
              <a:gdLst>
                <a:gd name="T0" fmla="*/ 7 w 48"/>
                <a:gd name="T1" fmla="*/ 0 h 33"/>
                <a:gd name="T2" fmla="*/ 0 w 48"/>
                <a:gd name="T3" fmla="*/ 9 h 33"/>
                <a:gd name="T4" fmla="*/ 11 w 48"/>
                <a:gd name="T5" fmla="*/ 29 h 33"/>
                <a:gd name="T6" fmla="*/ 19 w 48"/>
                <a:gd name="T7" fmla="*/ 33 h 33"/>
                <a:gd name="T8" fmla="*/ 48 w 48"/>
                <a:gd name="T9" fmla="*/ 23 h 33"/>
                <a:gd name="T10" fmla="*/ 11 w 48"/>
                <a:gd name="T11" fmla="*/ 1 h 33"/>
                <a:gd name="T12" fmla="*/ 7 w 48"/>
                <a:gd name="T13" fmla="*/ 0 h 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3">
                  <a:moveTo>
                    <a:pt x="7" y="0"/>
                  </a:moveTo>
                  <a:cubicBezTo>
                    <a:pt x="3" y="0"/>
                    <a:pt x="0" y="3"/>
                    <a:pt x="0" y="9"/>
                  </a:cubicBezTo>
                  <a:cubicBezTo>
                    <a:pt x="0" y="17"/>
                    <a:pt x="5" y="26"/>
                    <a:pt x="11" y="29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69" name="Freeform 160"/>
            <p:cNvSpPr/>
            <p:nvPr/>
          </p:nvSpPr>
          <p:spPr bwMode="auto">
            <a:xfrm>
              <a:off x="8386763" y="-3848101"/>
              <a:ext cx="11113" cy="6350"/>
            </a:xfrm>
            <a:custGeom>
              <a:gdLst>
                <a:gd name="T0" fmla="*/ 7 w 7"/>
                <a:gd name="T1" fmla="*/ 0 h 3"/>
                <a:gd name="T2" fmla="*/ 0 w 7"/>
                <a:gd name="T3" fmla="*/ 3 h 3"/>
                <a:gd name="T4" fmla="*/ 2 w 7"/>
                <a:gd name="T5" fmla="*/ 3 h 3"/>
                <a:gd name="T6" fmla="*/ 7 w 7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4" y="3"/>
                    <a:pt x="6" y="2"/>
                    <a:pt x="7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0" name="Freeform 161"/>
            <p:cNvSpPr/>
            <p:nvPr/>
          </p:nvSpPr>
          <p:spPr bwMode="auto">
            <a:xfrm>
              <a:off x="8431213" y="-3856038"/>
              <a:ext cx="88900" cy="82550"/>
            </a:xfrm>
            <a:custGeom>
              <a:gdLst>
                <a:gd name="T0" fmla="*/ 7 w 52"/>
                <a:gd name="T1" fmla="*/ 0 h 48"/>
                <a:gd name="T2" fmla="*/ 0 w 52"/>
                <a:gd name="T3" fmla="*/ 9 h 48"/>
                <a:gd name="T4" fmla="*/ 11 w 52"/>
                <a:gd name="T5" fmla="*/ 29 h 48"/>
                <a:gd name="T6" fmla="*/ 42 w 52"/>
                <a:gd name="T7" fmla="*/ 47 h 48"/>
                <a:gd name="T8" fmla="*/ 46 w 52"/>
                <a:gd name="T9" fmla="*/ 48 h 48"/>
                <a:gd name="T10" fmla="*/ 52 w 52"/>
                <a:gd name="T11" fmla="*/ 39 h 48"/>
                <a:gd name="T12" fmla="*/ 42 w 52"/>
                <a:gd name="T13" fmla="*/ 19 h 48"/>
                <a:gd name="T14" fmla="*/ 11 w 52"/>
                <a:gd name="T15" fmla="*/ 1 h 48"/>
                <a:gd name="T16" fmla="*/ 7 w 52"/>
                <a:gd name="T17" fmla="*/ 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8">
                  <a:moveTo>
                    <a:pt x="7" y="0"/>
                  </a:moveTo>
                  <a:cubicBezTo>
                    <a:pt x="3" y="0"/>
                    <a:pt x="0" y="3"/>
                    <a:pt x="0" y="9"/>
                  </a:cubicBezTo>
                  <a:cubicBezTo>
                    <a:pt x="0" y="17"/>
                    <a:pt x="5" y="26"/>
                    <a:pt x="11" y="29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8"/>
                    <a:pt x="45" y="48"/>
                    <a:pt x="46" y="48"/>
                  </a:cubicBezTo>
                  <a:cubicBezTo>
                    <a:pt x="50" y="48"/>
                    <a:pt x="52" y="45"/>
                    <a:pt x="52" y="39"/>
                  </a:cubicBezTo>
                  <a:cubicBezTo>
                    <a:pt x="52" y="31"/>
                    <a:pt x="48" y="22"/>
                    <a:pt x="42" y="19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E37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1" name="Freeform 162"/>
            <p:cNvSpPr>
              <a:spLocks noEditPoints="1"/>
            </p:cNvSpPr>
            <p:nvPr/>
          </p:nvSpPr>
          <p:spPr bwMode="auto">
            <a:xfrm>
              <a:off x="8231188" y="-4043363"/>
              <a:ext cx="336550" cy="149225"/>
            </a:xfrm>
            <a:custGeom>
              <a:gdLst>
                <a:gd name="T0" fmla="*/ 33 w 212"/>
                <a:gd name="T1" fmla="*/ 27 h 94"/>
                <a:gd name="T2" fmla="*/ 0 w 212"/>
                <a:gd name="T3" fmla="*/ 39 h 94"/>
                <a:gd name="T4" fmla="*/ 95 w 212"/>
                <a:gd name="T5" fmla="*/ 94 h 94"/>
                <a:gd name="T6" fmla="*/ 128 w 212"/>
                <a:gd name="T7" fmla="*/ 82 h 94"/>
                <a:gd name="T8" fmla="*/ 33 w 212"/>
                <a:gd name="T9" fmla="*/ 27 h 94"/>
                <a:gd name="T10" fmla="*/ 110 w 212"/>
                <a:gd name="T11" fmla="*/ 0 h 94"/>
                <a:gd name="T12" fmla="*/ 66 w 212"/>
                <a:gd name="T13" fmla="*/ 16 h 94"/>
                <a:gd name="T14" fmla="*/ 160 w 212"/>
                <a:gd name="T15" fmla="*/ 72 h 94"/>
                <a:gd name="T16" fmla="*/ 212 w 212"/>
                <a:gd name="T17" fmla="*/ 53 h 94"/>
                <a:gd name="T18" fmla="*/ 110 w 212"/>
                <a:gd name="T19" fmla="*/ 0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94">
                  <a:moveTo>
                    <a:pt x="33" y="27"/>
                  </a:moveTo>
                  <a:lnTo>
                    <a:pt x="0" y="39"/>
                  </a:lnTo>
                  <a:lnTo>
                    <a:pt x="95" y="94"/>
                  </a:lnTo>
                  <a:lnTo>
                    <a:pt x="128" y="82"/>
                  </a:lnTo>
                  <a:lnTo>
                    <a:pt x="33" y="27"/>
                  </a:lnTo>
                  <a:close/>
                  <a:moveTo>
                    <a:pt x="110" y="0"/>
                  </a:moveTo>
                  <a:lnTo>
                    <a:pt x="66" y="16"/>
                  </a:lnTo>
                  <a:lnTo>
                    <a:pt x="160" y="72"/>
                  </a:lnTo>
                  <a:lnTo>
                    <a:pt x="212" y="53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B4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2" name="Freeform 163"/>
            <p:cNvSpPr>
              <a:spLocks noEditPoints="1"/>
            </p:cNvSpPr>
            <p:nvPr/>
          </p:nvSpPr>
          <p:spPr bwMode="auto">
            <a:xfrm>
              <a:off x="8231188" y="-4043363"/>
              <a:ext cx="336550" cy="149225"/>
            </a:xfrm>
            <a:custGeom>
              <a:gdLst>
                <a:gd name="T0" fmla="*/ 33 w 212"/>
                <a:gd name="T1" fmla="*/ 27 h 94"/>
                <a:gd name="T2" fmla="*/ 0 w 212"/>
                <a:gd name="T3" fmla="*/ 39 h 94"/>
                <a:gd name="T4" fmla="*/ 95 w 212"/>
                <a:gd name="T5" fmla="*/ 94 h 94"/>
                <a:gd name="T6" fmla="*/ 128 w 212"/>
                <a:gd name="T7" fmla="*/ 82 h 94"/>
                <a:gd name="T8" fmla="*/ 33 w 212"/>
                <a:gd name="T9" fmla="*/ 27 h 94"/>
                <a:gd name="T10" fmla="*/ 110 w 212"/>
                <a:gd name="T11" fmla="*/ 0 h 94"/>
                <a:gd name="T12" fmla="*/ 66 w 212"/>
                <a:gd name="T13" fmla="*/ 16 h 94"/>
                <a:gd name="T14" fmla="*/ 160 w 212"/>
                <a:gd name="T15" fmla="*/ 72 h 94"/>
                <a:gd name="T16" fmla="*/ 212 w 212"/>
                <a:gd name="T17" fmla="*/ 53 h 94"/>
                <a:gd name="T18" fmla="*/ 110 w 212"/>
                <a:gd name="T19" fmla="*/ 0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94">
                  <a:moveTo>
                    <a:pt x="33" y="27"/>
                  </a:moveTo>
                  <a:lnTo>
                    <a:pt x="0" y="39"/>
                  </a:lnTo>
                  <a:lnTo>
                    <a:pt x="95" y="94"/>
                  </a:lnTo>
                  <a:lnTo>
                    <a:pt x="128" y="82"/>
                  </a:lnTo>
                  <a:lnTo>
                    <a:pt x="33" y="27"/>
                  </a:lnTo>
                  <a:moveTo>
                    <a:pt x="110" y="0"/>
                  </a:moveTo>
                  <a:lnTo>
                    <a:pt x="66" y="16"/>
                  </a:lnTo>
                  <a:lnTo>
                    <a:pt x="160" y="72"/>
                  </a:lnTo>
                  <a:lnTo>
                    <a:pt x="212" y="53"/>
                  </a:lnTo>
                  <a:lnTo>
                    <a:pt x="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3" name="Freeform 164"/>
            <p:cNvSpPr/>
            <p:nvPr/>
          </p:nvSpPr>
          <p:spPr bwMode="auto">
            <a:xfrm>
              <a:off x="8283576" y="-4017963"/>
              <a:ext cx="201613" cy="104775"/>
            </a:xfrm>
            <a:custGeom>
              <a:gdLst>
                <a:gd name="T0" fmla="*/ 33 w 127"/>
                <a:gd name="T1" fmla="*/ 0 h 66"/>
                <a:gd name="T2" fmla="*/ 0 w 127"/>
                <a:gd name="T3" fmla="*/ 11 h 66"/>
                <a:gd name="T4" fmla="*/ 95 w 127"/>
                <a:gd name="T5" fmla="*/ 66 h 66"/>
                <a:gd name="T6" fmla="*/ 127 w 127"/>
                <a:gd name="T7" fmla="*/ 56 h 66"/>
                <a:gd name="T8" fmla="*/ 33 w 127"/>
                <a:gd name="T9" fmla="*/ 0 h 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6">
                  <a:moveTo>
                    <a:pt x="33" y="0"/>
                  </a:moveTo>
                  <a:lnTo>
                    <a:pt x="0" y="11"/>
                  </a:lnTo>
                  <a:lnTo>
                    <a:pt x="95" y="66"/>
                  </a:lnTo>
                  <a:lnTo>
                    <a:pt x="127" y="5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4" name="Freeform 165"/>
            <p:cNvSpPr/>
            <p:nvPr/>
          </p:nvSpPr>
          <p:spPr bwMode="auto">
            <a:xfrm>
              <a:off x="8283576" y="-4017963"/>
              <a:ext cx="201613" cy="104775"/>
            </a:xfrm>
            <a:custGeom>
              <a:gdLst>
                <a:gd name="T0" fmla="*/ 33 w 127"/>
                <a:gd name="T1" fmla="*/ 0 h 66"/>
                <a:gd name="T2" fmla="*/ 0 w 127"/>
                <a:gd name="T3" fmla="*/ 11 h 66"/>
                <a:gd name="T4" fmla="*/ 95 w 127"/>
                <a:gd name="T5" fmla="*/ 66 h 66"/>
                <a:gd name="T6" fmla="*/ 127 w 127"/>
                <a:gd name="T7" fmla="*/ 56 h 66"/>
                <a:gd name="T8" fmla="*/ 33 w 127"/>
                <a:gd name="T9" fmla="*/ 0 h 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6">
                  <a:moveTo>
                    <a:pt x="33" y="0"/>
                  </a:moveTo>
                  <a:lnTo>
                    <a:pt x="0" y="11"/>
                  </a:lnTo>
                  <a:lnTo>
                    <a:pt x="95" y="66"/>
                  </a:lnTo>
                  <a:lnTo>
                    <a:pt x="127" y="56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5" name="Freeform 166"/>
            <p:cNvSpPr/>
            <p:nvPr/>
          </p:nvSpPr>
          <p:spPr bwMode="auto">
            <a:xfrm>
              <a:off x="7843838" y="-3963988"/>
              <a:ext cx="485775" cy="257175"/>
            </a:xfrm>
            <a:custGeom>
              <a:gdLst>
                <a:gd name="T0" fmla="*/ 199 w 284"/>
                <a:gd name="T1" fmla="*/ 0 h 150"/>
                <a:gd name="T2" fmla="*/ 0 w 284"/>
                <a:gd name="T3" fmla="*/ 71 h 150"/>
                <a:gd name="T4" fmla="*/ 0 w 284"/>
                <a:gd name="T5" fmla="*/ 150 h 150"/>
                <a:gd name="T6" fmla="*/ 210 w 284"/>
                <a:gd name="T7" fmla="*/ 77 h 150"/>
                <a:gd name="T8" fmla="*/ 205 w 284"/>
                <a:gd name="T9" fmla="*/ 75 h 150"/>
                <a:gd name="T10" fmla="*/ 195 w 284"/>
                <a:gd name="T11" fmla="*/ 55 h 150"/>
                <a:gd name="T12" fmla="*/ 201 w 284"/>
                <a:gd name="T13" fmla="*/ 46 h 150"/>
                <a:gd name="T14" fmla="*/ 205 w 284"/>
                <a:gd name="T15" fmla="*/ 47 h 150"/>
                <a:gd name="T16" fmla="*/ 240 w 284"/>
                <a:gd name="T17" fmla="*/ 67 h 150"/>
                <a:gd name="T18" fmla="*/ 284 w 284"/>
                <a:gd name="T19" fmla="*/ 51 h 150"/>
                <a:gd name="T20" fmla="*/ 205 w 284"/>
                <a:gd name="T21" fmla="*/ 6 h 150"/>
                <a:gd name="T22" fmla="*/ 199 w 284"/>
                <a:gd name="T23" fmla="*/ 0 h 1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50">
                  <a:moveTo>
                    <a:pt x="199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05" y="75"/>
                    <a:pt x="205" y="75"/>
                    <a:pt x="205" y="75"/>
                  </a:cubicBezTo>
                  <a:cubicBezTo>
                    <a:pt x="200" y="71"/>
                    <a:pt x="195" y="62"/>
                    <a:pt x="195" y="55"/>
                  </a:cubicBezTo>
                  <a:cubicBezTo>
                    <a:pt x="195" y="49"/>
                    <a:pt x="197" y="46"/>
                    <a:pt x="201" y="46"/>
                  </a:cubicBezTo>
                  <a:cubicBezTo>
                    <a:pt x="202" y="46"/>
                    <a:pt x="204" y="46"/>
                    <a:pt x="205" y="4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203" y="5"/>
                    <a:pt x="201" y="3"/>
                    <a:pt x="199" y="0"/>
                  </a:cubicBezTo>
                </a:path>
              </a:pathLst>
            </a:custGeom>
            <a:solidFill>
              <a:srgbClr val="B4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6" name="Freeform 167"/>
            <p:cNvSpPr/>
            <p:nvPr/>
          </p:nvSpPr>
          <p:spPr bwMode="auto">
            <a:xfrm>
              <a:off x="8177213" y="-3884613"/>
              <a:ext cx="77788" cy="52388"/>
            </a:xfrm>
            <a:custGeom>
              <a:gdLst>
                <a:gd name="T0" fmla="*/ 6 w 45"/>
                <a:gd name="T1" fmla="*/ 0 h 31"/>
                <a:gd name="T2" fmla="*/ 0 w 45"/>
                <a:gd name="T3" fmla="*/ 9 h 31"/>
                <a:gd name="T4" fmla="*/ 10 w 45"/>
                <a:gd name="T5" fmla="*/ 29 h 31"/>
                <a:gd name="T6" fmla="*/ 15 w 45"/>
                <a:gd name="T7" fmla="*/ 31 h 31"/>
                <a:gd name="T8" fmla="*/ 45 w 45"/>
                <a:gd name="T9" fmla="*/ 21 h 31"/>
                <a:gd name="T10" fmla="*/ 10 w 45"/>
                <a:gd name="T11" fmla="*/ 1 h 31"/>
                <a:gd name="T12" fmla="*/ 6 w 45"/>
                <a:gd name="T13" fmla="*/ 0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1">
                  <a:moveTo>
                    <a:pt x="6" y="0"/>
                  </a:moveTo>
                  <a:cubicBezTo>
                    <a:pt x="2" y="0"/>
                    <a:pt x="0" y="3"/>
                    <a:pt x="0" y="9"/>
                  </a:cubicBezTo>
                  <a:cubicBezTo>
                    <a:pt x="0" y="16"/>
                    <a:pt x="5" y="25"/>
                    <a:pt x="10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solidFill>
              <a:srgbClr val="E37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7" name="Freeform 168"/>
            <p:cNvSpPr/>
            <p:nvPr/>
          </p:nvSpPr>
          <p:spPr bwMode="auto">
            <a:xfrm>
              <a:off x="8185151" y="-3981451"/>
              <a:ext cx="196850" cy="104775"/>
            </a:xfrm>
            <a:custGeom>
              <a:gdLst>
                <a:gd name="T0" fmla="*/ 27 w 115"/>
                <a:gd name="T1" fmla="*/ 0 h 61"/>
                <a:gd name="T2" fmla="*/ 0 w 115"/>
                <a:gd name="T3" fmla="*/ 10 h 61"/>
                <a:gd name="T4" fmla="*/ 6 w 115"/>
                <a:gd name="T5" fmla="*/ 16 h 61"/>
                <a:gd name="T6" fmla="*/ 85 w 115"/>
                <a:gd name="T7" fmla="*/ 61 h 61"/>
                <a:gd name="T8" fmla="*/ 115 w 115"/>
                <a:gd name="T9" fmla="*/ 51 h 61"/>
                <a:gd name="T10" fmla="*/ 27 w 115"/>
                <a:gd name="T11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61">
                  <a:moveTo>
                    <a:pt x="2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13"/>
                    <a:pt x="4" y="15"/>
                    <a:pt x="6" y="16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79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8" name="Freeform 169"/>
            <p:cNvSpPr/>
            <p:nvPr/>
          </p:nvSpPr>
          <p:spPr bwMode="auto">
            <a:xfrm>
              <a:off x="8285163" y="-3201988"/>
              <a:ext cx="88900" cy="131763"/>
            </a:xfrm>
            <a:custGeom>
              <a:gdLst>
                <a:gd name="T0" fmla="*/ 52 w 52"/>
                <a:gd name="T1" fmla="*/ 53 h 77"/>
                <a:gd name="T2" fmla="*/ 26 w 52"/>
                <a:gd name="T3" fmla="*/ 68 h 77"/>
                <a:gd name="T4" fmla="*/ 0 w 52"/>
                <a:gd name="T5" fmla="*/ 23 h 77"/>
                <a:gd name="T6" fmla="*/ 26 w 52"/>
                <a:gd name="T7" fmla="*/ 8 h 77"/>
                <a:gd name="T8" fmla="*/ 52 w 52"/>
                <a:gd name="T9" fmla="*/ 53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7">
                  <a:moveTo>
                    <a:pt x="52" y="53"/>
                  </a:moveTo>
                  <a:cubicBezTo>
                    <a:pt x="52" y="70"/>
                    <a:pt x="40" y="77"/>
                    <a:pt x="26" y="68"/>
                  </a:cubicBezTo>
                  <a:cubicBezTo>
                    <a:pt x="11" y="60"/>
                    <a:pt x="0" y="40"/>
                    <a:pt x="0" y="23"/>
                  </a:cubicBezTo>
                  <a:cubicBezTo>
                    <a:pt x="0" y="6"/>
                    <a:pt x="11" y="0"/>
                    <a:pt x="26" y="8"/>
                  </a:cubicBezTo>
                  <a:cubicBezTo>
                    <a:pt x="40" y="16"/>
                    <a:pt x="52" y="37"/>
                    <a:pt x="52" y="53"/>
                  </a:cubicBezTo>
                  <a:close/>
                </a:path>
              </a:pathLst>
            </a:custGeom>
            <a:solidFill>
              <a:srgbClr val="A8C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79" name="Freeform 170"/>
            <p:cNvSpPr/>
            <p:nvPr/>
          </p:nvSpPr>
          <p:spPr bwMode="auto">
            <a:xfrm>
              <a:off x="6686551" y="-3443288"/>
              <a:ext cx="174625" cy="179388"/>
            </a:xfrm>
            <a:custGeom>
              <a:gdLst>
                <a:gd name="T0" fmla="*/ 6 w 102"/>
                <a:gd name="T1" fmla="*/ 0 h 105"/>
                <a:gd name="T2" fmla="*/ 5 w 102"/>
                <a:gd name="T3" fmla="*/ 0 h 105"/>
                <a:gd name="T4" fmla="*/ 51 w 102"/>
                <a:gd name="T5" fmla="*/ 96 h 105"/>
                <a:gd name="T6" fmla="*/ 78 w 102"/>
                <a:gd name="T7" fmla="*/ 105 h 105"/>
                <a:gd name="T8" fmla="*/ 102 w 102"/>
                <a:gd name="T9" fmla="*/ 73 h 105"/>
                <a:gd name="T10" fmla="*/ 102 w 102"/>
                <a:gd name="T11" fmla="*/ 56 h 105"/>
                <a:gd name="T12" fmla="*/ 102 w 102"/>
                <a:gd name="T13" fmla="*/ 56 h 105"/>
                <a:gd name="T14" fmla="*/ 6 w 102"/>
                <a:gd name="T15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5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66"/>
                    <a:pt x="51" y="96"/>
                  </a:cubicBezTo>
                  <a:cubicBezTo>
                    <a:pt x="62" y="103"/>
                    <a:pt x="71" y="105"/>
                    <a:pt x="78" y="105"/>
                  </a:cubicBezTo>
                  <a:cubicBezTo>
                    <a:pt x="102" y="105"/>
                    <a:pt x="102" y="73"/>
                    <a:pt x="102" y="73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50" y="3"/>
                    <a:pt x="12" y="0"/>
                    <a:pt x="6" y="0"/>
                  </a:cubicBezTo>
                </a:path>
              </a:pathLst>
            </a:custGeom>
            <a:solidFill>
              <a:srgbClr val="F3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0" name="Freeform 171"/>
            <p:cNvSpPr>
              <a:spLocks noEditPoints="1"/>
            </p:cNvSpPr>
            <p:nvPr/>
          </p:nvSpPr>
          <p:spPr bwMode="auto">
            <a:xfrm>
              <a:off x="6659563" y="-3468688"/>
              <a:ext cx="228600" cy="258763"/>
            </a:xfrm>
            <a:custGeom>
              <a:gdLst>
                <a:gd name="T0" fmla="*/ 66 w 134"/>
                <a:gd name="T1" fmla="*/ 113 h 151"/>
                <a:gd name="T2" fmla="*/ 133 w 134"/>
                <a:gd name="T3" fmla="*/ 90 h 151"/>
                <a:gd name="T4" fmla="*/ 134 w 134"/>
                <a:gd name="T5" fmla="*/ 90 h 151"/>
                <a:gd name="T6" fmla="*/ 133 w 134"/>
                <a:gd name="T7" fmla="*/ 69 h 151"/>
                <a:gd name="T8" fmla="*/ 12 w 134"/>
                <a:gd name="T9" fmla="*/ 1 h 151"/>
                <a:gd name="T10" fmla="*/ 66 w 134"/>
                <a:gd name="T11" fmla="*/ 113 h 151"/>
                <a:gd name="T12" fmla="*/ 24 w 134"/>
                <a:gd name="T13" fmla="*/ 18 h 151"/>
                <a:gd name="T14" fmla="*/ 118 w 134"/>
                <a:gd name="T15" fmla="*/ 71 h 151"/>
                <a:gd name="T16" fmla="*/ 117 w 134"/>
                <a:gd name="T17" fmla="*/ 86 h 151"/>
                <a:gd name="T18" fmla="*/ 68 w 134"/>
                <a:gd name="T19" fmla="*/ 104 h 151"/>
                <a:gd name="T20" fmla="*/ 24 w 134"/>
                <a:gd name="T21" fmla="*/ 18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51">
                  <a:moveTo>
                    <a:pt x="66" y="113"/>
                  </a:moveTo>
                  <a:cubicBezTo>
                    <a:pt x="132" y="151"/>
                    <a:pt x="133" y="90"/>
                    <a:pt x="133" y="90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60" y="0"/>
                    <a:pt x="12" y="1"/>
                    <a:pt x="12" y="1"/>
                  </a:cubicBezTo>
                  <a:cubicBezTo>
                    <a:pt x="12" y="1"/>
                    <a:pt x="0" y="74"/>
                    <a:pt x="66" y="113"/>
                  </a:cubicBezTo>
                  <a:close/>
                  <a:moveTo>
                    <a:pt x="24" y="18"/>
                  </a:moveTo>
                  <a:cubicBezTo>
                    <a:pt x="24" y="18"/>
                    <a:pt x="62" y="18"/>
                    <a:pt x="118" y="71"/>
                  </a:cubicBezTo>
                  <a:cubicBezTo>
                    <a:pt x="117" y="86"/>
                    <a:pt x="117" y="86"/>
                    <a:pt x="117" y="86"/>
                  </a:cubicBezTo>
                  <a:cubicBezTo>
                    <a:pt x="117" y="86"/>
                    <a:pt x="117" y="132"/>
                    <a:pt x="68" y="104"/>
                  </a:cubicBezTo>
                  <a:cubicBezTo>
                    <a:pt x="19" y="75"/>
                    <a:pt x="24" y="18"/>
                    <a:pt x="24" y="18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1" name="Freeform 172"/>
            <p:cNvSpPr/>
            <p:nvPr/>
          </p:nvSpPr>
          <p:spPr bwMode="auto">
            <a:xfrm>
              <a:off x="6861176" y="-3367088"/>
              <a:ext cx="68263" cy="74613"/>
            </a:xfrm>
            <a:custGeom>
              <a:gdLst>
                <a:gd name="T0" fmla="*/ 43 w 43"/>
                <a:gd name="T1" fmla="*/ 47 h 47"/>
                <a:gd name="T2" fmla="*/ 1 w 43"/>
                <a:gd name="T3" fmla="*/ 24 h 47"/>
                <a:gd name="T4" fmla="*/ 0 w 43"/>
                <a:gd name="T5" fmla="*/ 0 h 47"/>
                <a:gd name="T6" fmla="*/ 42 w 43"/>
                <a:gd name="T7" fmla="*/ 22 h 47"/>
                <a:gd name="T8" fmla="*/ 43 w 43"/>
                <a:gd name="T9" fmla="*/ 4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lnTo>
                    <a:pt x="1" y="24"/>
                  </a:lnTo>
                  <a:lnTo>
                    <a:pt x="0" y="0"/>
                  </a:lnTo>
                  <a:lnTo>
                    <a:pt x="42" y="22"/>
                  </a:lnTo>
                  <a:lnTo>
                    <a:pt x="43" y="47"/>
                  </a:ln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2" name="Freeform 173"/>
            <p:cNvSpPr/>
            <p:nvPr/>
          </p:nvSpPr>
          <p:spPr bwMode="auto">
            <a:xfrm>
              <a:off x="6861176" y="-3367088"/>
              <a:ext cx="68263" cy="74613"/>
            </a:xfrm>
            <a:custGeom>
              <a:gdLst>
                <a:gd name="T0" fmla="*/ 43 w 43"/>
                <a:gd name="T1" fmla="*/ 47 h 47"/>
                <a:gd name="T2" fmla="*/ 1 w 43"/>
                <a:gd name="T3" fmla="*/ 24 h 47"/>
                <a:gd name="T4" fmla="*/ 0 w 43"/>
                <a:gd name="T5" fmla="*/ 0 h 47"/>
                <a:gd name="T6" fmla="*/ 42 w 43"/>
                <a:gd name="T7" fmla="*/ 22 h 47"/>
                <a:gd name="T8" fmla="*/ 43 w 43"/>
                <a:gd name="T9" fmla="*/ 4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lnTo>
                    <a:pt x="1" y="24"/>
                  </a:lnTo>
                  <a:lnTo>
                    <a:pt x="0" y="0"/>
                  </a:lnTo>
                  <a:lnTo>
                    <a:pt x="42" y="22"/>
                  </a:lnTo>
                  <a:lnTo>
                    <a:pt x="43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3" name="Freeform 174"/>
            <p:cNvSpPr/>
            <p:nvPr/>
          </p:nvSpPr>
          <p:spPr bwMode="auto">
            <a:xfrm>
              <a:off x="6659563" y="-3476626"/>
              <a:ext cx="36513" cy="41275"/>
            </a:xfrm>
            <a:custGeom>
              <a:gdLst>
                <a:gd name="T0" fmla="*/ 14 w 21"/>
                <a:gd name="T1" fmla="*/ 23 h 25"/>
                <a:gd name="T2" fmla="*/ 7 w 21"/>
                <a:gd name="T3" fmla="*/ 20 h 25"/>
                <a:gd name="T4" fmla="*/ 0 w 21"/>
                <a:gd name="T5" fmla="*/ 7 h 25"/>
                <a:gd name="T6" fmla="*/ 7 w 21"/>
                <a:gd name="T7" fmla="*/ 2 h 25"/>
                <a:gd name="T8" fmla="*/ 14 w 21"/>
                <a:gd name="T9" fmla="*/ 5 h 25"/>
                <a:gd name="T10" fmla="*/ 21 w 21"/>
                <a:gd name="T11" fmla="*/ 18 h 25"/>
                <a:gd name="T12" fmla="*/ 14 w 21"/>
                <a:gd name="T13" fmla="*/ 23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14" y="23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4" y="18"/>
                    <a:pt x="0" y="12"/>
                    <a:pt x="0" y="7"/>
                  </a:cubicBezTo>
                  <a:cubicBezTo>
                    <a:pt x="0" y="2"/>
                    <a:pt x="3" y="0"/>
                    <a:pt x="7" y="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7"/>
                    <a:pt x="21" y="13"/>
                    <a:pt x="21" y="18"/>
                  </a:cubicBezTo>
                  <a:cubicBezTo>
                    <a:pt x="21" y="23"/>
                    <a:pt x="18" y="25"/>
                    <a:pt x="14" y="23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4" name="Freeform 175"/>
            <p:cNvSpPr/>
            <p:nvPr/>
          </p:nvSpPr>
          <p:spPr bwMode="auto">
            <a:xfrm>
              <a:off x="7096126" y="-3251201"/>
              <a:ext cx="36513" cy="44450"/>
            </a:xfrm>
            <a:custGeom>
              <a:gdLst>
                <a:gd name="T0" fmla="*/ 14 w 21"/>
                <a:gd name="T1" fmla="*/ 24 h 26"/>
                <a:gd name="T2" fmla="*/ 7 w 21"/>
                <a:gd name="T3" fmla="*/ 20 h 26"/>
                <a:gd name="T4" fmla="*/ 0 w 21"/>
                <a:gd name="T5" fmla="*/ 7 h 26"/>
                <a:gd name="T6" fmla="*/ 7 w 21"/>
                <a:gd name="T7" fmla="*/ 2 h 26"/>
                <a:gd name="T8" fmla="*/ 14 w 21"/>
                <a:gd name="T9" fmla="*/ 6 h 26"/>
                <a:gd name="T10" fmla="*/ 21 w 21"/>
                <a:gd name="T11" fmla="*/ 18 h 26"/>
                <a:gd name="T12" fmla="*/ 14 w 21"/>
                <a:gd name="T13" fmla="*/ 24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6">
                  <a:moveTo>
                    <a:pt x="14" y="24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4" y="18"/>
                    <a:pt x="0" y="12"/>
                    <a:pt x="0" y="7"/>
                  </a:cubicBezTo>
                  <a:cubicBezTo>
                    <a:pt x="0" y="3"/>
                    <a:pt x="3" y="0"/>
                    <a:pt x="7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8"/>
                    <a:pt x="21" y="13"/>
                    <a:pt x="21" y="18"/>
                  </a:cubicBezTo>
                  <a:cubicBezTo>
                    <a:pt x="21" y="23"/>
                    <a:pt x="18" y="26"/>
                    <a:pt x="14" y="24"/>
                  </a:cubicBezTo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5" name="Freeform 176"/>
            <p:cNvSpPr/>
            <p:nvPr/>
          </p:nvSpPr>
          <p:spPr bwMode="auto">
            <a:xfrm>
              <a:off x="6932613" y="-3308351"/>
              <a:ext cx="173038" cy="168275"/>
            </a:xfrm>
            <a:custGeom>
              <a:gdLst>
                <a:gd name="T0" fmla="*/ 0 w 101"/>
                <a:gd name="T1" fmla="*/ 0 h 98"/>
                <a:gd name="T2" fmla="*/ 1 w 101"/>
                <a:gd name="T3" fmla="*/ 18 h 98"/>
                <a:gd name="T4" fmla="*/ 55 w 101"/>
                <a:gd name="T5" fmla="*/ 94 h 98"/>
                <a:gd name="T6" fmla="*/ 72 w 101"/>
                <a:gd name="T7" fmla="*/ 98 h 98"/>
                <a:gd name="T8" fmla="*/ 93 w 101"/>
                <a:gd name="T9" fmla="*/ 43 h 98"/>
                <a:gd name="T10" fmla="*/ 0 w 101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98">
                  <a:moveTo>
                    <a:pt x="0" y="0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6" y="72"/>
                    <a:pt x="55" y="94"/>
                  </a:cubicBezTo>
                  <a:cubicBezTo>
                    <a:pt x="62" y="97"/>
                    <a:pt x="67" y="98"/>
                    <a:pt x="72" y="98"/>
                  </a:cubicBezTo>
                  <a:cubicBezTo>
                    <a:pt x="101" y="98"/>
                    <a:pt x="93" y="43"/>
                    <a:pt x="93" y="43"/>
                  </a:cubicBezTo>
                  <a:cubicBezTo>
                    <a:pt x="93" y="43"/>
                    <a:pt x="53" y="0"/>
                    <a:pt x="0" y="0"/>
                  </a:cubicBezTo>
                </a:path>
              </a:pathLst>
            </a:custGeom>
            <a:solidFill>
              <a:srgbClr val="F3F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6" name="Freeform 177"/>
            <p:cNvSpPr>
              <a:spLocks noEditPoints="1"/>
            </p:cNvSpPr>
            <p:nvPr/>
          </p:nvSpPr>
          <p:spPr bwMode="auto">
            <a:xfrm>
              <a:off x="6905626" y="-3340101"/>
              <a:ext cx="239713" cy="249238"/>
            </a:xfrm>
            <a:custGeom>
              <a:gdLst>
                <a:gd name="T0" fmla="*/ 121 w 140"/>
                <a:gd name="T1" fmla="*/ 57 h 146"/>
                <a:gd name="T2" fmla="*/ 0 w 140"/>
                <a:gd name="T3" fmla="*/ 0 h 146"/>
                <a:gd name="T4" fmla="*/ 1 w 140"/>
                <a:gd name="T5" fmla="*/ 21 h 146"/>
                <a:gd name="T6" fmla="*/ 2 w 140"/>
                <a:gd name="T7" fmla="*/ 21 h 146"/>
                <a:gd name="T8" fmla="*/ 74 w 140"/>
                <a:gd name="T9" fmla="*/ 116 h 146"/>
                <a:gd name="T10" fmla="*/ 121 w 140"/>
                <a:gd name="T11" fmla="*/ 57 h 146"/>
                <a:gd name="T12" fmla="*/ 72 w 140"/>
                <a:gd name="T13" fmla="*/ 105 h 146"/>
                <a:gd name="T14" fmla="*/ 18 w 140"/>
                <a:gd name="T15" fmla="*/ 35 h 146"/>
                <a:gd name="T16" fmla="*/ 16 w 140"/>
                <a:gd name="T17" fmla="*/ 18 h 146"/>
                <a:gd name="T18" fmla="*/ 110 w 140"/>
                <a:gd name="T19" fmla="*/ 63 h 146"/>
                <a:gd name="T20" fmla="*/ 72 w 140"/>
                <a:gd name="T21" fmla="*/ 105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6">
                  <a:moveTo>
                    <a:pt x="121" y="57"/>
                  </a:moveTo>
                  <a:cubicBezTo>
                    <a:pt x="121" y="57"/>
                    <a:pt x="70" y="5"/>
                    <a:pt x="0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8" y="87"/>
                    <a:pt x="74" y="116"/>
                  </a:cubicBezTo>
                  <a:cubicBezTo>
                    <a:pt x="140" y="146"/>
                    <a:pt x="121" y="57"/>
                    <a:pt x="121" y="57"/>
                  </a:cubicBezTo>
                  <a:close/>
                  <a:moveTo>
                    <a:pt x="72" y="105"/>
                  </a:moveTo>
                  <a:cubicBezTo>
                    <a:pt x="23" y="83"/>
                    <a:pt x="18" y="35"/>
                    <a:pt x="18" y="3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69" y="21"/>
                    <a:pt x="110" y="63"/>
                    <a:pt x="110" y="63"/>
                  </a:cubicBezTo>
                  <a:cubicBezTo>
                    <a:pt x="110" y="63"/>
                    <a:pt x="121" y="127"/>
                    <a:pt x="72" y="105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7" name="Freeform 178"/>
            <p:cNvSpPr/>
            <p:nvPr/>
          </p:nvSpPr>
          <p:spPr bwMode="auto">
            <a:xfrm>
              <a:off x="6948488" y="-3294063"/>
              <a:ext cx="34925" cy="39688"/>
            </a:xfrm>
            <a:custGeom>
              <a:gdLst>
                <a:gd name="T0" fmla="*/ 2 w 20"/>
                <a:gd name="T1" fmla="*/ 20 h 23"/>
                <a:gd name="T2" fmla="*/ 2 w 20"/>
                <a:gd name="T3" fmla="*/ 20 h 23"/>
                <a:gd name="T4" fmla="*/ 1 w 20"/>
                <a:gd name="T5" fmla="*/ 14 h 23"/>
                <a:gd name="T6" fmla="*/ 14 w 20"/>
                <a:gd name="T7" fmla="*/ 1 h 23"/>
                <a:gd name="T8" fmla="*/ 18 w 20"/>
                <a:gd name="T9" fmla="*/ 3 h 23"/>
                <a:gd name="T10" fmla="*/ 19 w 20"/>
                <a:gd name="T11" fmla="*/ 9 h 23"/>
                <a:gd name="T12" fmla="*/ 7 w 20"/>
                <a:gd name="T13" fmla="*/ 22 h 23"/>
                <a:gd name="T14" fmla="*/ 2 w 20"/>
                <a:gd name="T15" fmla="*/ 2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3"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18"/>
                    <a:pt x="0" y="15"/>
                    <a:pt x="1" y="1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1"/>
                    <a:pt x="18" y="3"/>
                  </a:cubicBezTo>
                  <a:cubicBezTo>
                    <a:pt x="20" y="5"/>
                    <a:pt x="20" y="8"/>
                    <a:pt x="19" y="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3"/>
                    <a:pt x="3" y="22"/>
                    <a:pt x="2" y="20"/>
                  </a:cubicBezTo>
                  <a:close/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8" name="Freeform 179"/>
            <p:cNvSpPr/>
            <p:nvPr/>
          </p:nvSpPr>
          <p:spPr bwMode="auto">
            <a:xfrm>
              <a:off x="6707188" y="-3424238"/>
              <a:ext cx="36513" cy="39688"/>
            </a:xfrm>
            <a:custGeom>
              <a:gdLst>
                <a:gd name="T0" fmla="*/ 2 w 21"/>
                <a:gd name="T1" fmla="*/ 20 h 23"/>
                <a:gd name="T2" fmla="*/ 2 w 21"/>
                <a:gd name="T3" fmla="*/ 20 h 23"/>
                <a:gd name="T4" fmla="*/ 1 w 21"/>
                <a:gd name="T5" fmla="*/ 14 h 23"/>
                <a:gd name="T6" fmla="*/ 14 w 21"/>
                <a:gd name="T7" fmla="*/ 1 h 23"/>
                <a:gd name="T8" fmla="*/ 19 w 21"/>
                <a:gd name="T9" fmla="*/ 3 h 23"/>
                <a:gd name="T10" fmla="*/ 20 w 21"/>
                <a:gd name="T11" fmla="*/ 9 h 23"/>
                <a:gd name="T12" fmla="*/ 7 w 21"/>
                <a:gd name="T13" fmla="*/ 21 h 23"/>
                <a:gd name="T14" fmla="*/ 2 w 21"/>
                <a:gd name="T15" fmla="*/ 2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3"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18"/>
                    <a:pt x="0" y="15"/>
                    <a:pt x="1" y="1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0" y="5"/>
                    <a:pt x="21" y="8"/>
                    <a:pt x="20" y="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4" y="22"/>
                    <a:pt x="2" y="20"/>
                  </a:cubicBezTo>
                  <a:close/>
                </a:path>
              </a:pathLst>
            </a:custGeom>
            <a:solidFill>
              <a:srgbClr val="FC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89" name="Freeform 180"/>
            <p:cNvSpPr/>
            <p:nvPr/>
          </p:nvSpPr>
          <p:spPr bwMode="auto">
            <a:xfrm>
              <a:off x="6538913" y="-3116263"/>
              <a:ext cx="260350" cy="450850"/>
            </a:xfrm>
            <a:custGeom>
              <a:gdLst>
                <a:gd name="T0" fmla="*/ 5 w 152"/>
                <a:gd name="T1" fmla="*/ 183 h 263"/>
                <a:gd name="T2" fmla="*/ 38 w 152"/>
                <a:gd name="T3" fmla="*/ 0 h 263"/>
                <a:gd name="T4" fmla="*/ 152 w 152"/>
                <a:gd name="T5" fmla="*/ 69 h 263"/>
                <a:gd name="T6" fmla="*/ 126 w 152"/>
                <a:gd name="T7" fmla="*/ 236 h 263"/>
                <a:gd name="T8" fmla="*/ 5 w 152"/>
                <a:gd name="T9" fmla="*/ 183 h 2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63">
                  <a:moveTo>
                    <a:pt x="5" y="183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26" y="236"/>
                    <a:pt x="126" y="236"/>
                    <a:pt x="126" y="236"/>
                  </a:cubicBezTo>
                  <a:cubicBezTo>
                    <a:pt x="124" y="263"/>
                    <a:pt x="0" y="245"/>
                    <a:pt x="5" y="183"/>
                  </a:cubicBezTo>
                  <a:close/>
                </a:path>
              </a:pathLst>
            </a:custGeom>
            <a:solidFill>
              <a:srgbClr val="FFA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0" name="Freeform 181"/>
            <p:cNvSpPr/>
            <p:nvPr/>
          </p:nvSpPr>
          <p:spPr bwMode="auto">
            <a:xfrm>
              <a:off x="6477001" y="-3676651"/>
              <a:ext cx="569913" cy="817563"/>
            </a:xfrm>
            <a:custGeom>
              <a:gdLst>
                <a:gd name="T0" fmla="*/ 123 w 333"/>
                <a:gd name="T1" fmla="*/ 74 h 477"/>
                <a:gd name="T2" fmla="*/ 7 w 333"/>
                <a:gd name="T3" fmla="*/ 169 h 477"/>
                <a:gd name="T4" fmla="*/ 165 w 333"/>
                <a:gd name="T5" fmla="*/ 445 h 477"/>
                <a:gd name="T6" fmla="*/ 309 w 333"/>
                <a:gd name="T7" fmla="*/ 385 h 477"/>
                <a:gd name="T8" fmla="*/ 307 w 333"/>
                <a:gd name="T9" fmla="*/ 149 h 477"/>
                <a:gd name="T10" fmla="*/ 178 w 333"/>
                <a:gd name="T11" fmla="*/ 92 h 477"/>
                <a:gd name="T12" fmla="*/ 123 w 333"/>
                <a:gd name="T13" fmla="*/ 74 h 4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477">
                  <a:moveTo>
                    <a:pt x="123" y="74"/>
                  </a:moveTo>
                  <a:cubicBezTo>
                    <a:pt x="123" y="74"/>
                    <a:pt x="16" y="0"/>
                    <a:pt x="7" y="169"/>
                  </a:cubicBezTo>
                  <a:cubicBezTo>
                    <a:pt x="0" y="287"/>
                    <a:pt x="68" y="394"/>
                    <a:pt x="165" y="445"/>
                  </a:cubicBezTo>
                  <a:cubicBezTo>
                    <a:pt x="226" y="477"/>
                    <a:pt x="303" y="444"/>
                    <a:pt x="309" y="385"/>
                  </a:cubicBezTo>
                  <a:cubicBezTo>
                    <a:pt x="329" y="300"/>
                    <a:pt x="333" y="220"/>
                    <a:pt x="307" y="149"/>
                  </a:cubicBezTo>
                  <a:cubicBezTo>
                    <a:pt x="315" y="79"/>
                    <a:pt x="264" y="101"/>
                    <a:pt x="178" y="92"/>
                  </a:cubicBezTo>
                  <a:lnTo>
                    <a:pt x="123" y="74"/>
                  </a:lnTo>
                  <a:close/>
                </a:path>
              </a:pathLst>
            </a:custGeom>
            <a:solidFill>
              <a:srgbClr val="FFA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1" name="Freeform 182"/>
            <p:cNvSpPr/>
            <p:nvPr/>
          </p:nvSpPr>
          <p:spPr bwMode="auto">
            <a:xfrm>
              <a:off x="6353176" y="-3656013"/>
              <a:ext cx="754063" cy="722313"/>
            </a:xfrm>
            <a:custGeom>
              <a:gdLst>
                <a:gd name="T0" fmla="*/ 131 w 441"/>
                <a:gd name="T1" fmla="*/ 405 h 421"/>
                <a:gd name="T2" fmla="*/ 105 w 441"/>
                <a:gd name="T3" fmla="*/ 382 h 421"/>
                <a:gd name="T4" fmla="*/ 15 w 441"/>
                <a:gd name="T5" fmla="*/ 181 h 421"/>
                <a:gd name="T6" fmla="*/ 295 w 441"/>
                <a:gd name="T7" fmla="*/ 20 h 421"/>
                <a:gd name="T8" fmla="*/ 405 w 441"/>
                <a:gd name="T9" fmla="*/ 54 h 421"/>
                <a:gd name="T10" fmla="*/ 347 w 441"/>
                <a:gd name="T11" fmla="*/ 166 h 421"/>
                <a:gd name="T12" fmla="*/ 326 w 441"/>
                <a:gd name="T13" fmla="*/ 246 h 421"/>
                <a:gd name="T14" fmla="*/ 284 w 441"/>
                <a:gd name="T15" fmla="*/ 332 h 421"/>
                <a:gd name="T16" fmla="*/ 192 w 441"/>
                <a:gd name="T17" fmla="*/ 415 h 421"/>
                <a:gd name="T18" fmla="*/ 131 w 441"/>
                <a:gd name="T19" fmla="*/ 405 h 4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1" h="421">
                  <a:moveTo>
                    <a:pt x="131" y="405"/>
                  </a:moveTo>
                  <a:cubicBezTo>
                    <a:pt x="123" y="397"/>
                    <a:pt x="115" y="388"/>
                    <a:pt x="105" y="382"/>
                  </a:cubicBezTo>
                  <a:cubicBezTo>
                    <a:pt x="69" y="362"/>
                    <a:pt x="0" y="305"/>
                    <a:pt x="15" y="181"/>
                  </a:cubicBezTo>
                  <a:cubicBezTo>
                    <a:pt x="36" y="0"/>
                    <a:pt x="195" y="36"/>
                    <a:pt x="295" y="20"/>
                  </a:cubicBezTo>
                  <a:cubicBezTo>
                    <a:pt x="336" y="14"/>
                    <a:pt x="365" y="14"/>
                    <a:pt x="405" y="54"/>
                  </a:cubicBezTo>
                  <a:cubicBezTo>
                    <a:pt x="441" y="90"/>
                    <a:pt x="402" y="164"/>
                    <a:pt x="347" y="166"/>
                  </a:cubicBezTo>
                  <a:cubicBezTo>
                    <a:pt x="325" y="167"/>
                    <a:pt x="332" y="226"/>
                    <a:pt x="326" y="246"/>
                  </a:cubicBezTo>
                  <a:cubicBezTo>
                    <a:pt x="317" y="281"/>
                    <a:pt x="294" y="298"/>
                    <a:pt x="284" y="332"/>
                  </a:cubicBezTo>
                  <a:cubicBezTo>
                    <a:pt x="274" y="364"/>
                    <a:pt x="223" y="410"/>
                    <a:pt x="192" y="415"/>
                  </a:cubicBezTo>
                  <a:cubicBezTo>
                    <a:pt x="155" y="421"/>
                    <a:pt x="139" y="414"/>
                    <a:pt x="131" y="405"/>
                  </a:cubicBezTo>
                  <a:close/>
                </a:path>
              </a:pathLst>
            </a:custGeom>
            <a:solidFill>
              <a:srgbClr val="492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2" name="Freeform 183"/>
            <p:cNvSpPr/>
            <p:nvPr/>
          </p:nvSpPr>
          <p:spPr bwMode="auto">
            <a:xfrm>
              <a:off x="6834188" y="-3235326"/>
              <a:ext cx="298450" cy="46038"/>
            </a:xfrm>
            <a:custGeom>
              <a:gdLst>
                <a:gd name="T0" fmla="*/ 164 w 174"/>
                <a:gd name="T1" fmla="*/ 20 h 27"/>
                <a:gd name="T2" fmla="*/ 10 w 174"/>
                <a:gd name="T3" fmla="*/ 27 h 27"/>
                <a:gd name="T4" fmla="*/ 0 w 174"/>
                <a:gd name="T5" fmla="*/ 17 h 27"/>
                <a:gd name="T6" fmla="*/ 9 w 174"/>
                <a:gd name="T7" fmla="*/ 7 h 27"/>
                <a:gd name="T8" fmla="*/ 163 w 174"/>
                <a:gd name="T9" fmla="*/ 0 h 27"/>
                <a:gd name="T10" fmla="*/ 174 w 174"/>
                <a:gd name="T11" fmla="*/ 10 h 27"/>
                <a:gd name="T12" fmla="*/ 164 w 174"/>
                <a:gd name="T13" fmla="*/ 20 h 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27">
                  <a:moveTo>
                    <a:pt x="164" y="20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5" y="27"/>
                    <a:pt x="0" y="23"/>
                    <a:pt x="0" y="17"/>
                  </a:cubicBezTo>
                  <a:cubicBezTo>
                    <a:pt x="0" y="12"/>
                    <a:pt x="4" y="7"/>
                    <a:pt x="9" y="7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5"/>
                    <a:pt x="170" y="20"/>
                    <a:pt x="164" y="20"/>
                  </a:cubicBezTo>
                  <a:close/>
                </a:path>
              </a:pathLst>
            </a:custGeom>
            <a:solidFill>
              <a:srgbClr val="513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3" name="Freeform 184"/>
            <p:cNvSpPr/>
            <p:nvPr/>
          </p:nvSpPr>
          <p:spPr bwMode="auto">
            <a:xfrm>
              <a:off x="6761163" y="-3232151"/>
              <a:ext cx="130175" cy="179388"/>
            </a:xfrm>
            <a:custGeom>
              <a:gdLst>
                <a:gd name="T0" fmla="*/ 75 w 76"/>
                <a:gd name="T1" fmla="*/ 51 h 105"/>
                <a:gd name="T2" fmla="*/ 40 w 76"/>
                <a:gd name="T3" fmla="*/ 105 h 105"/>
                <a:gd name="T4" fmla="*/ 33 w 76"/>
                <a:gd name="T5" fmla="*/ 104 h 105"/>
                <a:gd name="T6" fmla="*/ 1 w 76"/>
                <a:gd name="T7" fmla="*/ 54 h 105"/>
                <a:gd name="T8" fmla="*/ 36 w 76"/>
                <a:gd name="T9" fmla="*/ 0 h 105"/>
                <a:gd name="T10" fmla="*/ 75 w 76"/>
                <a:gd name="T11" fmla="*/ 51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05">
                  <a:moveTo>
                    <a:pt x="75" y="51"/>
                  </a:moveTo>
                  <a:cubicBezTo>
                    <a:pt x="76" y="80"/>
                    <a:pt x="60" y="104"/>
                    <a:pt x="40" y="105"/>
                  </a:cubicBezTo>
                  <a:cubicBezTo>
                    <a:pt x="38" y="105"/>
                    <a:pt x="35" y="104"/>
                    <a:pt x="33" y="104"/>
                  </a:cubicBezTo>
                  <a:cubicBezTo>
                    <a:pt x="16" y="100"/>
                    <a:pt x="2" y="79"/>
                    <a:pt x="1" y="54"/>
                  </a:cubicBezTo>
                  <a:cubicBezTo>
                    <a:pt x="0" y="25"/>
                    <a:pt x="16" y="1"/>
                    <a:pt x="36" y="0"/>
                  </a:cubicBezTo>
                  <a:cubicBezTo>
                    <a:pt x="57" y="0"/>
                    <a:pt x="74" y="22"/>
                    <a:pt x="75" y="51"/>
                  </a:cubicBezTo>
                  <a:close/>
                </a:path>
              </a:pathLst>
            </a:custGeom>
            <a:solidFill>
              <a:srgbClr val="FFA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4" name="Freeform 185"/>
            <p:cNvSpPr/>
            <p:nvPr/>
          </p:nvSpPr>
          <p:spPr bwMode="auto">
            <a:xfrm>
              <a:off x="6489701" y="-2925763"/>
              <a:ext cx="395288" cy="333375"/>
            </a:xfrm>
            <a:custGeom>
              <a:gdLst>
                <a:gd name="T0" fmla="*/ 231 w 231"/>
                <a:gd name="T1" fmla="*/ 144 h 194"/>
                <a:gd name="T2" fmla="*/ 0 w 231"/>
                <a:gd name="T3" fmla="*/ 11 h 194"/>
                <a:gd name="T4" fmla="*/ 53 w 231"/>
                <a:gd name="T5" fmla="*/ 25 h 194"/>
                <a:gd name="T6" fmla="*/ 169 w 231"/>
                <a:gd name="T7" fmla="*/ 76 h 194"/>
                <a:gd name="T8" fmla="*/ 206 w 231"/>
                <a:gd name="T9" fmla="*/ 96 h 194"/>
                <a:gd name="T10" fmla="*/ 231 w 231"/>
                <a:gd name="T11" fmla="*/ 144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194">
                  <a:moveTo>
                    <a:pt x="231" y="144"/>
                  </a:moveTo>
                  <a:cubicBezTo>
                    <a:pt x="105" y="119"/>
                    <a:pt x="11" y="194"/>
                    <a:pt x="0" y="11"/>
                  </a:cubicBezTo>
                  <a:cubicBezTo>
                    <a:pt x="20" y="0"/>
                    <a:pt x="43" y="7"/>
                    <a:pt x="53" y="25"/>
                  </a:cubicBezTo>
                  <a:cubicBezTo>
                    <a:pt x="72" y="58"/>
                    <a:pt x="116" y="80"/>
                    <a:pt x="169" y="76"/>
                  </a:cubicBezTo>
                  <a:cubicBezTo>
                    <a:pt x="184" y="75"/>
                    <a:pt x="199" y="82"/>
                    <a:pt x="206" y="96"/>
                  </a:cubicBezTo>
                  <a:lnTo>
                    <a:pt x="231" y="144"/>
                  </a:lnTo>
                  <a:close/>
                </a:path>
              </a:pathLst>
            </a:custGeom>
            <a:solidFill>
              <a:srgbClr val="6F6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5" name="Freeform 186"/>
            <p:cNvSpPr/>
            <p:nvPr/>
          </p:nvSpPr>
          <p:spPr bwMode="auto">
            <a:xfrm>
              <a:off x="8226426" y="-2195513"/>
              <a:ext cx="981075" cy="574675"/>
            </a:xfrm>
            <a:custGeom>
              <a:gdLst>
                <a:gd name="T0" fmla="*/ 241 w 574"/>
                <a:gd name="T1" fmla="*/ 334 h 335"/>
                <a:gd name="T2" fmla="*/ 3 w 574"/>
                <a:gd name="T3" fmla="*/ 197 h 335"/>
                <a:gd name="T4" fmla="*/ 3 w 574"/>
                <a:gd name="T5" fmla="*/ 189 h 335"/>
                <a:gd name="T6" fmla="*/ 329 w 574"/>
                <a:gd name="T7" fmla="*/ 1 h 335"/>
                <a:gd name="T8" fmla="*/ 333 w 574"/>
                <a:gd name="T9" fmla="*/ 1 h 335"/>
                <a:gd name="T10" fmla="*/ 571 w 574"/>
                <a:gd name="T11" fmla="*/ 138 h 335"/>
                <a:gd name="T12" fmla="*/ 571 w 574"/>
                <a:gd name="T13" fmla="*/ 146 h 335"/>
                <a:gd name="T14" fmla="*/ 245 w 574"/>
                <a:gd name="T15" fmla="*/ 334 h 335"/>
                <a:gd name="T16" fmla="*/ 241 w 574"/>
                <a:gd name="T17" fmla="*/ 334 h 3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4" h="335">
                  <a:moveTo>
                    <a:pt x="241" y="334"/>
                  </a:moveTo>
                  <a:cubicBezTo>
                    <a:pt x="3" y="197"/>
                    <a:pt x="3" y="197"/>
                    <a:pt x="3" y="197"/>
                  </a:cubicBezTo>
                  <a:cubicBezTo>
                    <a:pt x="0" y="195"/>
                    <a:pt x="0" y="191"/>
                    <a:pt x="3" y="189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30" y="0"/>
                    <a:pt x="332" y="0"/>
                    <a:pt x="333" y="1"/>
                  </a:cubicBezTo>
                  <a:cubicBezTo>
                    <a:pt x="571" y="138"/>
                    <a:pt x="571" y="138"/>
                    <a:pt x="571" y="138"/>
                  </a:cubicBezTo>
                  <a:cubicBezTo>
                    <a:pt x="574" y="140"/>
                    <a:pt x="574" y="144"/>
                    <a:pt x="571" y="146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4" y="335"/>
                    <a:pt x="242" y="335"/>
                    <a:pt x="241" y="334"/>
                  </a:cubicBezTo>
                </a:path>
              </a:pathLst>
            </a:cu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6" name="Rectangle 187"/>
            <p:cNvSpPr>
              <a:spLocks noChangeArrowheads="1"/>
            </p:cNvSpPr>
            <p:nvPr/>
          </p:nvSpPr>
          <p:spPr bwMode="auto">
            <a:xfrm>
              <a:off x="8228013" y="-1884363"/>
              <a:ext cx="12700" cy="20638"/>
            </a:xfrm>
            <a:prstGeom prst="rect">
              <a:avLst/>
            </a:pr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7" name="Rectangle 188"/>
            <p:cNvSpPr>
              <a:spLocks noChangeArrowheads="1"/>
            </p:cNvSpPr>
            <p:nvPr/>
          </p:nvSpPr>
          <p:spPr bwMode="auto">
            <a:xfrm>
              <a:off x="9193213" y="-1965326"/>
              <a:ext cx="20638" cy="12700"/>
            </a:xfrm>
            <a:prstGeom prst="rect">
              <a:avLst/>
            </a:pr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8" name="Freeform 189"/>
            <p:cNvSpPr/>
            <p:nvPr/>
          </p:nvSpPr>
          <p:spPr bwMode="auto">
            <a:xfrm>
              <a:off x="8226426" y="-2209801"/>
              <a:ext cx="981075" cy="574675"/>
            </a:xfrm>
            <a:custGeom>
              <a:gdLst>
                <a:gd name="T0" fmla="*/ 241 w 574"/>
                <a:gd name="T1" fmla="*/ 334 h 335"/>
                <a:gd name="T2" fmla="*/ 3 w 574"/>
                <a:gd name="T3" fmla="*/ 197 h 335"/>
                <a:gd name="T4" fmla="*/ 3 w 574"/>
                <a:gd name="T5" fmla="*/ 189 h 335"/>
                <a:gd name="T6" fmla="*/ 329 w 574"/>
                <a:gd name="T7" fmla="*/ 1 h 335"/>
                <a:gd name="T8" fmla="*/ 333 w 574"/>
                <a:gd name="T9" fmla="*/ 1 h 335"/>
                <a:gd name="T10" fmla="*/ 571 w 574"/>
                <a:gd name="T11" fmla="*/ 138 h 335"/>
                <a:gd name="T12" fmla="*/ 571 w 574"/>
                <a:gd name="T13" fmla="*/ 146 h 335"/>
                <a:gd name="T14" fmla="*/ 245 w 574"/>
                <a:gd name="T15" fmla="*/ 334 h 335"/>
                <a:gd name="T16" fmla="*/ 241 w 574"/>
                <a:gd name="T17" fmla="*/ 334 h 3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4" h="335">
                  <a:moveTo>
                    <a:pt x="241" y="334"/>
                  </a:moveTo>
                  <a:cubicBezTo>
                    <a:pt x="3" y="197"/>
                    <a:pt x="3" y="197"/>
                    <a:pt x="3" y="197"/>
                  </a:cubicBezTo>
                  <a:cubicBezTo>
                    <a:pt x="0" y="195"/>
                    <a:pt x="0" y="191"/>
                    <a:pt x="3" y="189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30" y="0"/>
                    <a:pt x="332" y="0"/>
                    <a:pt x="333" y="1"/>
                  </a:cubicBezTo>
                  <a:cubicBezTo>
                    <a:pt x="571" y="138"/>
                    <a:pt x="571" y="138"/>
                    <a:pt x="571" y="138"/>
                  </a:cubicBezTo>
                  <a:cubicBezTo>
                    <a:pt x="574" y="140"/>
                    <a:pt x="574" y="144"/>
                    <a:pt x="571" y="146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4" y="335"/>
                    <a:pt x="242" y="335"/>
                    <a:pt x="241" y="334"/>
                  </a:cubicBezTo>
                </a:path>
              </a:pathLst>
            </a:custGeom>
            <a:solidFill>
              <a:srgbClr val="EF4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199" name="Freeform 190"/>
            <p:cNvSpPr/>
            <p:nvPr/>
          </p:nvSpPr>
          <p:spPr bwMode="auto">
            <a:xfrm>
              <a:off x="8632826" y="-1960563"/>
              <a:ext cx="981075" cy="573088"/>
            </a:xfrm>
            <a:custGeom>
              <a:gdLst>
                <a:gd name="T0" fmla="*/ 240 w 573"/>
                <a:gd name="T1" fmla="*/ 334 h 335"/>
                <a:gd name="T2" fmla="*/ 2 w 573"/>
                <a:gd name="T3" fmla="*/ 197 h 335"/>
                <a:gd name="T4" fmla="*/ 2 w 573"/>
                <a:gd name="T5" fmla="*/ 189 h 335"/>
                <a:gd name="T6" fmla="*/ 328 w 573"/>
                <a:gd name="T7" fmla="*/ 1 h 335"/>
                <a:gd name="T8" fmla="*/ 333 w 573"/>
                <a:gd name="T9" fmla="*/ 1 h 335"/>
                <a:gd name="T10" fmla="*/ 571 w 573"/>
                <a:gd name="T11" fmla="*/ 138 h 335"/>
                <a:gd name="T12" fmla="*/ 571 w 573"/>
                <a:gd name="T13" fmla="*/ 146 h 335"/>
                <a:gd name="T14" fmla="*/ 245 w 573"/>
                <a:gd name="T15" fmla="*/ 334 h 335"/>
                <a:gd name="T16" fmla="*/ 240 w 573"/>
                <a:gd name="T17" fmla="*/ 334 h 3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335">
                  <a:moveTo>
                    <a:pt x="240" y="334"/>
                  </a:moveTo>
                  <a:cubicBezTo>
                    <a:pt x="2" y="197"/>
                    <a:pt x="2" y="197"/>
                    <a:pt x="2" y="197"/>
                  </a:cubicBezTo>
                  <a:cubicBezTo>
                    <a:pt x="0" y="195"/>
                    <a:pt x="0" y="191"/>
                    <a:pt x="2" y="189"/>
                  </a:cubicBezTo>
                  <a:cubicBezTo>
                    <a:pt x="328" y="1"/>
                    <a:pt x="328" y="1"/>
                    <a:pt x="328" y="1"/>
                  </a:cubicBezTo>
                  <a:cubicBezTo>
                    <a:pt x="330" y="0"/>
                    <a:pt x="331" y="0"/>
                    <a:pt x="333" y="1"/>
                  </a:cubicBezTo>
                  <a:cubicBezTo>
                    <a:pt x="571" y="138"/>
                    <a:pt x="571" y="138"/>
                    <a:pt x="571" y="138"/>
                  </a:cubicBezTo>
                  <a:cubicBezTo>
                    <a:pt x="573" y="140"/>
                    <a:pt x="573" y="144"/>
                    <a:pt x="571" y="146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3" y="335"/>
                    <a:pt x="242" y="335"/>
                    <a:pt x="240" y="334"/>
                  </a:cubicBezTo>
                </a:path>
              </a:pathLst>
            </a:cu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200" name="Rectangle 191"/>
            <p:cNvSpPr>
              <a:spLocks noChangeArrowheads="1"/>
            </p:cNvSpPr>
            <p:nvPr/>
          </p:nvSpPr>
          <p:spPr bwMode="auto">
            <a:xfrm>
              <a:off x="8637588" y="-1643063"/>
              <a:ext cx="14288" cy="12700"/>
            </a:xfrm>
            <a:prstGeom prst="rect">
              <a:avLst/>
            </a:pr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201" name="Rectangle 192"/>
            <p:cNvSpPr>
              <a:spLocks noChangeArrowheads="1"/>
            </p:cNvSpPr>
            <p:nvPr/>
          </p:nvSpPr>
          <p:spPr bwMode="auto">
            <a:xfrm>
              <a:off x="9596438" y="-1733551"/>
              <a:ext cx="20638" cy="7938"/>
            </a:xfrm>
            <a:prstGeom prst="rect">
              <a:avLst/>
            </a:pr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202" name="Freeform 193"/>
            <p:cNvSpPr/>
            <p:nvPr/>
          </p:nvSpPr>
          <p:spPr bwMode="auto">
            <a:xfrm>
              <a:off x="8632826" y="-1974851"/>
              <a:ext cx="981075" cy="574675"/>
            </a:xfrm>
            <a:custGeom>
              <a:gdLst>
                <a:gd name="T0" fmla="*/ 240 w 573"/>
                <a:gd name="T1" fmla="*/ 334 h 335"/>
                <a:gd name="T2" fmla="*/ 2 w 573"/>
                <a:gd name="T3" fmla="*/ 196 h 335"/>
                <a:gd name="T4" fmla="*/ 2 w 573"/>
                <a:gd name="T5" fmla="*/ 189 h 335"/>
                <a:gd name="T6" fmla="*/ 328 w 573"/>
                <a:gd name="T7" fmla="*/ 1 h 335"/>
                <a:gd name="T8" fmla="*/ 333 w 573"/>
                <a:gd name="T9" fmla="*/ 1 h 335"/>
                <a:gd name="T10" fmla="*/ 571 w 573"/>
                <a:gd name="T11" fmla="*/ 138 h 335"/>
                <a:gd name="T12" fmla="*/ 571 w 573"/>
                <a:gd name="T13" fmla="*/ 146 h 335"/>
                <a:gd name="T14" fmla="*/ 245 w 573"/>
                <a:gd name="T15" fmla="*/ 334 h 335"/>
                <a:gd name="T16" fmla="*/ 240 w 573"/>
                <a:gd name="T17" fmla="*/ 334 h 3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335">
                  <a:moveTo>
                    <a:pt x="240" y="334"/>
                  </a:moveTo>
                  <a:cubicBezTo>
                    <a:pt x="2" y="196"/>
                    <a:pt x="2" y="196"/>
                    <a:pt x="2" y="196"/>
                  </a:cubicBezTo>
                  <a:cubicBezTo>
                    <a:pt x="0" y="195"/>
                    <a:pt x="0" y="191"/>
                    <a:pt x="2" y="189"/>
                  </a:cubicBezTo>
                  <a:cubicBezTo>
                    <a:pt x="328" y="1"/>
                    <a:pt x="328" y="1"/>
                    <a:pt x="328" y="1"/>
                  </a:cubicBezTo>
                  <a:cubicBezTo>
                    <a:pt x="330" y="0"/>
                    <a:pt x="331" y="0"/>
                    <a:pt x="333" y="1"/>
                  </a:cubicBezTo>
                  <a:cubicBezTo>
                    <a:pt x="571" y="138"/>
                    <a:pt x="571" y="138"/>
                    <a:pt x="571" y="138"/>
                  </a:cubicBezTo>
                  <a:cubicBezTo>
                    <a:pt x="573" y="140"/>
                    <a:pt x="573" y="144"/>
                    <a:pt x="571" y="146"/>
                  </a:cubicBezTo>
                  <a:cubicBezTo>
                    <a:pt x="245" y="334"/>
                    <a:pt x="245" y="334"/>
                    <a:pt x="245" y="334"/>
                  </a:cubicBezTo>
                  <a:cubicBezTo>
                    <a:pt x="243" y="335"/>
                    <a:pt x="242" y="335"/>
                    <a:pt x="240" y="334"/>
                  </a:cubicBezTo>
                </a:path>
              </a:pathLst>
            </a:custGeom>
            <a:solidFill>
              <a:srgbClr val="EF4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203" name="Freeform 194"/>
            <p:cNvSpPr/>
            <p:nvPr/>
          </p:nvSpPr>
          <p:spPr bwMode="auto">
            <a:xfrm>
              <a:off x="8372476" y="-1917701"/>
              <a:ext cx="425450" cy="255588"/>
            </a:xfrm>
            <a:custGeom>
              <a:gdLst>
                <a:gd name="T0" fmla="*/ 0 w 248"/>
                <a:gd name="T1" fmla="*/ 49 h 149"/>
                <a:gd name="T2" fmla="*/ 154 w 248"/>
                <a:gd name="T3" fmla="*/ 149 h 149"/>
                <a:gd name="T4" fmla="*/ 248 w 248"/>
                <a:gd name="T5" fmla="*/ 75 h 149"/>
                <a:gd name="T6" fmla="*/ 0 w 248"/>
                <a:gd name="T7" fmla="*/ 49 h 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49">
                  <a:moveTo>
                    <a:pt x="0" y="49"/>
                  </a:moveTo>
                  <a:cubicBezTo>
                    <a:pt x="154" y="149"/>
                    <a:pt x="154" y="149"/>
                    <a:pt x="154" y="149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248" y="75"/>
                    <a:pt x="66" y="0"/>
                    <a:pt x="0" y="49"/>
                  </a:cubicBezTo>
                </a:path>
              </a:pathLst>
            </a:cu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pic>
          <p:nvPicPr>
            <p:cNvPr id="1219" name="Picture 19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261351" y="-1979613"/>
              <a:ext cx="90487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0" name="Picture 19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20088" y="-2232026"/>
              <a:ext cx="847725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1" name="Picture 19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851901" y="-2200276"/>
              <a:ext cx="206375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2" name="Picture 19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794751" y="-2163763"/>
              <a:ext cx="204788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3" name="Picture 19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737601" y="-2125663"/>
              <a:ext cx="204788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4" name="Picture 20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678863" y="-2089151"/>
              <a:ext cx="206375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5" name="Picture 20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621713" y="-2051051"/>
              <a:ext cx="204788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6" name="Picture 20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62976" y="-2000251"/>
              <a:ext cx="204788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7" name="Picture 20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04238" y="-1962151"/>
              <a:ext cx="206375" cy="133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8" name="Picture 204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48676" y="-1925638"/>
              <a:ext cx="204788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5" name="Freeform 206"/>
            <p:cNvSpPr/>
            <p:nvPr/>
          </p:nvSpPr>
          <p:spPr bwMode="auto">
            <a:xfrm>
              <a:off x="8636000" y="-1735138"/>
              <a:ext cx="215900" cy="179388"/>
            </a:xfrm>
            <a:custGeom>
              <a:gdLst>
                <a:gd name="T0" fmla="*/ 0 w 126"/>
                <a:gd name="T1" fmla="*/ 42 h 104"/>
                <a:gd name="T2" fmla="*/ 126 w 126"/>
                <a:gd name="T3" fmla="*/ 104 h 104"/>
                <a:gd name="T4" fmla="*/ 0 w 126"/>
                <a:gd name="T5" fmla="*/ 42 h 1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104">
                  <a:moveTo>
                    <a:pt x="0" y="42"/>
                  </a:moveTo>
                  <a:cubicBezTo>
                    <a:pt x="126" y="104"/>
                    <a:pt x="126" y="104"/>
                    <a:pt x="126" y="104"/>
                  </a:cubicBezTo>
                  <a:cubicBezTo>
                    <a:pt x="126" y="104"/>
                    <a:pt x="38" y="0"/>
                    <a:pt x="0" y="42"/>
                  </a:cubicBezTo>
                  <a:close/>
                </a:path>
              </a:pathLst>
            </a:custGeom>
            <a:solidFill>
              <a:srgbClr val="DD4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51" name="Freeform 207"/>
            <p:cNvSpPr/>
            <p:nvPr/>
          </p:nvSpPr>
          <p:spPr bwMode="auto">
            <a:xfrm>
              <a:off x="8639175" y="-1997075"/>
              <a:ext cx="912813" cy="573088"/>
            </a:xfrm>
            <a:custGeom>
              <a:gdLst>
                <a:gd name="T0" fmla="*/ 0 w 533"/>
                <a:gd name="T1" fmla="*/ 193 h 334"/>
                <a:gd name="T2" fmla="*/ 53 w 533"/>
                <a:gd name="T3" fmla="*/ 201 h 334"/>
                <a:gd name="T4" fmla="*/ 227 w 533"/>
                <a:gd name="T5" fmla="*/ 334 h 334"/>
                <a:gd name="T6" fmla="*/ 533 w 533"/>
                <a:gd name="T7" fmla="*/ 159 h 334"/>
                <a:gd name="T8" fmla="*/ 303 w 533"/>
                <a:gd name="T9" fmla="*/ 17 h 334"/>
                <a:gd name="T10" fmla="*/ 0 w 533"/>
                <a:gd name="T11" fmla="*/ 193 h 3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3" h="334">
                  <a:moveTo>
                    <a:pt x="0" y="193"/>
                  </a:moveTo>
                  <a:cubicBezTo>
                    <a:pt x="0" y="193"/>
                    <a:pt x="29" y="182"/>
                    <a:pt x="53" y="201"/>
                  </a:cubicBezTo>
                  <a:cubicBezTo>
                    <a:pt x="76" y="221"/>
                    <a:pt x="227" y="334"/>
                    <a:pt x="227" y="334"/>
                  </a:cubicBezTo>
                  <a:cubicBezTo>
                    <a:pt x="533" y="159"/>
                    <a:pt x="533" y="159"/>
                    <a:pt x="533" y="159"/>
                  </a:cubicBezTo>
                  <a:cubicBezTo>
                    <a:pt x="533" y="159"/>
                    <a:pt x="369" y="0"/>
                    <a:pt x="303" y="17"/>
                  </a:cubicBezTo>
                  <a:cubicBezTo>
                    <a:pt x="0" y="193"/>
                    <a:pt x="0" y="193"/>
                    <a:pt x="0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87" name="Freeform 208"/>
            <p:cNvSpPr/>
            <p:nvPr/>
          </p:nvSpPr>
          <p:spPr bwMode="auto">
            <a:xfrm>
              <a:off x="9217025" y="-1919288"/>
              <a:ext cx="185738" cy="125413"/>
            </a:xfrm>
            <a:custGeom>
              <a:gdLst>
                <a:gd name="T0" fmla="*/ 4 w 109"/>
                <a:gd name="T1" fmla="*/ 0 h 73"/>
                <a:gd name="T2" fmla="*/ 1 w 109"/>
                <a:gd name="T3" fmla="*/ 1 h 73"/>
                <a:gd name="T4" fmla="*/ 1 w 109"/>
                <a:gd name="T5" fmla="*/ 4 h 73"/>
                <a:gd name="T6" fmla="*/ 102 w 109"/>
                <a:gd name="T7" fmla="*/ 72 h 73"/>
                <a:gd name="T8" fmla="*/ 105 w 109"/>
                <a:gd name="T9" fmla="*/ 73 h 73"/>
                <a:gd name="T10" fmla="*/ 107 w 109"/>
                <a:gd name="T11" fmla="*/ 72 h 73"/>
                <a:gd name="T12" fmla="*/ 108 w 109"/>
                <a:gd name="T13" fmla="*/ 69 h 73"/>
                <a:gd name="T14" fmla="*/ 7 w 109"/>
                <a:gd name="T15" fmla="*/ 1 h 73"/>
                <a:gd name="T16" fmla="*/ 4 w 109"/>
                <a:gd name="T17" fmla="*/ 0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3" y="72"/>
                    <a:pt x="104" y="73"/>
                    <a:pt x="105" y="73"/>
                  </a:cubicBezTo>
                  <a:cubicBezTo>
                    <a:pt x="105" y="73"/>
                    <a:pt x="106" y="72"/>
                    <a:pt x="107" y="72"/>
                  </a:cubicBezTo>
                  <a:cubicBezTo>
                    <a:pt x="109" y="71"/>
                    <a:pt x="109" y="70"/>
                    <a:pt x="108" y="6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88" name="Freeform 209"/>
            <p:cNvSpPr/>
            <p:nvPr/>
          </p:nvSpPr>
          <p:spPr bwMode="auto">
            <a:xfrm>
              <a:off x="9156700" y="-1884363"/>
              <a:ext cx="188913" cy="123825"/>
            </a:xfrm>
            <a:custGeom>
              <a:gdLst>
                <a:gd name="T0" fmla="*/ 5 w 110"/>
                <a:gd name="T1" fmla="*/ 0 h 72"/>
                <a:gd name="T2" fmla="*/ 2 w 110"/>
                <a:gd name="T3" fmla="*/ 1 h 72"/>
                <a:gd name="T4" fmla="*/ 2 w 110"/>
                <a:gd name="T5" fmla="*/ 4 h 72"/>
                <a:gd name="T6" fmla="*/ 103 w 110"/>
                <a:gd name="T7" fmla="*/ 72 h 72"/>
                <a:gd name="T8" fmla="*/ 105 w 110"/>
                <a:gd name="T9" fmla="*/ 72 h 72"/>
                <a:gd name="T10" fmla="*/ 108 w 110"/>
                <a:gd name="T11" fmla="*/ 72 h 72"/>
                <a:gd name="T12" fmla="*/ 109 w 110"/>
                <a:gd name="T13" fmla="*/ 69 h 72"/>
                <a:gd name="T14" fmla="*/ 8 w 110"/>
                <a:gd name="T15" fmla="*/ 1 h 72"/>
                <a:gd name="T16" fmla="*/ 5 w 110"/>
                <a:gd name="T17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2" y="4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4" y="72"/>
                    <a:pt x="105" y="72"/>
                  </a:cubicBezTo>
                  <a:cubicBezTo>
                    <a:pt x="106" y="72"/>
                    <a:pt x="107" y="72"/>
                    <a:pt x="108" y="72"/>
                  </a:cubicBezTo>
                  <a:cubicBezTo>
                    <a:pt x="110" y="71"/>
                    <a:pt x="110" y="70"/>
                    <a:pt x="109" y="6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89" name="Freeform 210"/>
            <p:cNvSpPr/>
            <p:nvPr/>
          </p:nvSpPr>
          <p:spPr bwMode="auto">
            <a:xfrm>
              <a:off x="9097963" y="-1847850"/>
              <a:ext cx="188913" cy="123825"/>
            </a:xfrm>
            <a:custGeom>
              <a:gdLst>
                <a:gd name="T0" fmla="*/ 5 w 110"/>
                <a:gd name="T1" fmla="*/ 0 h 72"/>
                <a:gd name="T2" fmla="*/ 2 w 110"/>
                <a:gd name="T3" fmla="*/ 1 h 72"/>
                <a:gd name="T4" fmla="*/ 2 w 110"/>
                <a:gd name="T5" fmla="*/ 4 h 72"/>
                <a:gd name="T6" fmla="*/ 103 w 110"/>
                <a:gd name="T7" fmla="*/ 72 h 72"/>
                <a:gd name="T8" fmla="*/ 105 w 110"/>
                <a:gd name="T9" fmla="*/ 72 h 72"/>
                <a:gd name="T10" fmla="*/ 108 w 110"/>
                <a:gd name="T11" fmla="*/ 72 h 72"/>
                <a:gd name="T12" fmla="*/ 108 w 110"/>
                <a:gd name="T13" fmla="*/ 69 h 72"/>
                <a:gd name="T14" fmla="*/ 7 w 110"/>
                <a:gd name="T15" fmla="*/ 1 h 72"/>
                <a:gd name="T16" fmla="*/ 5 w 110"/>
                <a:gd name="T17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2" y="4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4" y="72"/>
                    <a:pt x="105" y="72"/>
                  </a:cubicBezTo>
                  <a:cubicBezTo>
                    <a:pt x="106" y="72"/>
                    <a:pt x="107" y="72"/>
                    <a:pt x="108" y="72"/>
                  </a:cubicBezTo>
                  <a:cubicBezTo>
                    <a:pt x="110" y="71"/>
                    <a:pt x="110" y="70"/>
                    <a:pt x="108" y="6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0" name="Freeform 211"/>
            <p:cNvSpPr/>
            <p:nvPr/>
          </p:nvSpPr>
          <p:spPr bwMode="auto">
            <a:xfrm>
              <a:off x="9040813" y="-1811338"/>
              <a:ext cx="187325" cy="122238"/>
            </a:xfrm>
            <a:custGeom>
              <a:gdLst>
                <a:gd name="T0" fmla="*/ 5 w 110"/>
                <a:gd name="T1" fmla="*/ 0 h 72"/>
                <a:gd name="T2" fmla="*/ 2 w 110"/>
                <a:gd name="T3" fmla="*/ 1 h 72"/>
                <a:gd name="T4" fmla="*/ 2 w 110"/>
                <a:gd name="T5" fmla="*/ 4 h 72"/>
                <a:gd name="T6" fmla="*/ 103 w 110"/>
                <a:gd name="T7" fmla="*/ 72 h 72"/>
                <a:gd name="T8" fmla="*/ 105 w 110"/>
                <a:gd name="T9" fmla="*/ 72 h 72"/>
                <a:gd name="T10" fmla="*/ 108 w 110"/>
                <a:gd name="T11" fmla="*/ 72 h 72"/>
                <a:gd name="T12" fmla="*/ 108 w 110"/>
                <a:gd name="T13" fmla="*/ 69 h 72"/>
                <a:gd name="T14" fmla="*/ 7 w 110"/>
                <a:gd name="T15" fmla="*/ 1 h 72"/>
                <a:gd name="T16" fmla="*/ 5 w 110"/>
                <a:gd name="T17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2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2" y="4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4" y="72"/>
                    <a:pt x="105" y="72"/>
                  </a:cubicBezTo>
                  <a:cubicBezTo>
                    <a:pt x="106" y="72"/>
                    <a:pt x="107" y="72"/>
                    <a:pt x="108" y="72"/>
                  </a:cubicBezTo>
                  <a:cubicBezTo>
                    <a:pt x="109" y="71"/>
                    <a:pt x="110" y="70"/>
                    <a:pt x="108" y="6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1" name="Freeform 212"/>
            <p:cNvSpPr/>
            <p:nvPr/>
          </p:nvSpPr>
          <p:spPr bwMode="auto">
            <a:xfrm>
              <a:off x="8982075" y="-1776413"/>
              <a:ext cx="188913" cy="123825"/>
            </a:xfrm>
            <a:custGeom>
              <a:gdLst>
                <a:gd name="T0" fmla="*/ 5 w 110"/>
                <a:gd name="T1" fmla="*/ 0 h 72"/>
                <a:gd name="T2" fmla="*/ 2 w 110"/>
                <a:gd name="T3" fmla="*/ 1 h 72"/>
                <a:gd name="T4" fmla="*/ 1 w 110"/>
                <a:gd name="T5" fmla="*/ 4 h 72"/>
                <a:gd name="T6" fmla="*/ 102 w 110"/>
                <a:gd name="T7" fmla="*/ 72 h 72"/>
                <a:gd name="T8" fmla="*/ 105 w 110"/>
                <a:gd name="T9" fmla="*/ 72 h 72"/>
                <a:gd name="T10" fmla="*/ 108 w 110"/>
                <a:gd name="T11" fmla="*/ 72 h 72"/>
                <a:gd name="T12" fmla="*/ 108 w 110"/>
                <a:gd name="T13" fmla="*/ 69 h 72"/>
                <a:gd name="T14" fmla="*/ 7 w 110"/>
                <a:gd name="T15" fmla="*/ 1 h 72"/>
                <a:gd name="T16" fmla="*/ 5 w 110"/>
                <a:gd name="T17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2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3" y="72"/>
                    <a:pt x="104" y="72"/>
                    <a:pt x="105" y="72"/>
                  </a:cubicBezTo>
                  <a:cubicBezTo>
                    <a:pt x="106" y="72"/>
                    <a:pt x="107" y="72"/>
                    <a:pt x="108" y="72"/>
                  </a:cubicBezTo>
                  <a:cubicBezTo>
                    <a:pt x="109" y="71"/>
                    <a:pt x="110" y="70"/>
                    <a:pt x="108" y="6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2" name="Freeform 213"/>
            <p:cNvSpPr/>
            <p:nvPr/>
          </p:nvSpPr>
          <p:spPr bwMode="auto">
            <a:xfrm>
              <a:off x="8921750" y="-1724025"/>
              <a:ext cx="187325" cy="123825"/>
            </a:xfrm>
            <a:custGeom>
              <a:gdLst>
                <a:gd name="T0" fmla="*/ 4 w 109"/>
                <a:gd name="T1" fmla="*/ 0 h 72"/>
                <a:gd name="T2" fmla="*/ 2 w 109"/>
                <a:gd name="T3" fmla="*/ 0 h 72"/>
                <a:gd name="T4" fmla="*/ 1 w 109"/>
                <a:gd name="T5" fmla="*/ 3 h 72"/>
                <a:gd name="T6" fmla="*/ 102 w 109"/>
                <a:gd name="T7" fmla="*/ 71 h 72"/>
                <a:gd name="T8" fmla="*/ 105 w 109"/>
                <a:gd name="T9" fmla="*/ 72 h 72"/>
                <a:gd name="T10" fmla="*/ 108 w 109"/>
                <a:gd name="T11" fmla="*/ 71 h 72"/>
                <a:gd name="T12" fmla="*/ 108 w 109"/>
                <a:gd name="T13" fmla="*/ 68 h 72"/>
                <a:gd name="T14" fmla="*/ 7 w 109"/>
                <a:gd name="T15" fmla="*/ 0 h 72"/>
                <a:gd name="T16" fmla="*/ 4 w 109"/>
                <a:gd name="T17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2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3" y="71"/>
                    <a:pt x="104" y="72"/>
                    <a:pt x="105" y="72"/>
                  </a:cubicBezTo>
                  <a:cubicBezTo>
                    <a:pt x="106" y="72"/>
                    <a:pt x="107" y="71"/>
                    <a:pt x="108" y="71"/>
                  </a:cubicBezTo>
                  <a:cubicBezTo>
                    <a:pt x="109" y="70"/>
                    <a:pt x="109" y="69"/>
                    <a:pt x="108" y="6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3" name="Freeform 214"/>
            <p:cNvSpPr/>
            <p:nvPr/>
          </p:nvSpPr>
          <p:spPr bwMode="auto">
            <a:xfrm>
              <a:off x="8864600" y="-1690688"/>
              <a:ext cx="185738" cy="125413"/>
            </a:xfrm>
            <a:custGeom>
              <a:gdLst>
                <a:gd name="T0" fmla="*/ 4 w 109"/>
                <a:gd name="T1" fmla="*/ 0 h 73"/>
                <a:gd name="T2" fmla="*/ 2 w 109"/>
                <a:gd name="T3" fmla="*/ 1 h 73"/>
                <a:gd name="T4" fmla="*/ 1 w 109"/>
                <a:gd name="T5" fmla="*/ 4 h 73"/>
                <a:gd name="T6" fmla="*/ 102 w 109"/>
                <a:gd name="T7" fmla="*/ 72 h 73"/>
                <a:gd name="T8" fmla="*/ 105 w 109"/>
                <a:gd name="T9" fmla="*/ 73 h 73"/>
                <a:gd name="T10" fmla="*/ 107 w 109"/>
                <a:gd name="T11" fmla="*/ 72 h 73"/>
                <a:gd name="T12" fmla="*/ 108 w 109"/>
                <a:gd name="T13" fmla="*/ 69 h 73"/>
                <a:gd name="T14" fmla="*/ 7 w 109"/>
                <a:gd name="T15" fmla="*/ 1 h 73"/>
                <a:gd name="T16" fmla="*/ 4 w 109"/>
                <a:gd name="T17" fmla="*/ 0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3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3" y="72"/>
                    <a:pt x="104" y="73"/>
                    <a:pt x="105" y="73"/>
                  </a:cubicBezTo>
                  <a:cubicBezTo>
                    <a:pt x="106" y="73"/>
                    <a:pt x="107" y="72"/>
                    <a:pt x="107" y="72"/>
                  </a:cubicBezTo>
                  <a:cubicBezTo>
                    <a:pt x="109" y="71"/>
                    <a:pt x="109" y="70"/>
                    <a:pt x="108" y="6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4" name="Freeform 215"/>
            <p:cNvSpPr/>
            <p:nvPr/>
          </p:nvSpPr>
          <p:spPr bwMode="auto">
            <a:xfrm>
              <a:off x="8805863" y="-1654175"/>
              <a:ext cx="187325" cy="125413"/>
            </a:xfrm>
            <a:custGeom>
              <a:gdLst>
                <a:gd name="T0" fmla="*/ 4 w 109"/>
                <a:gd name="T1" fmla="*/ 0 h 73"/>
                <a:gd name="T2" fmla="*/ 2 w 109"/>
                <a:gd name="T3" fmla="*/ 1 h 73"/>
                <a:gd name="T4" fmla="*/ 1 w 109"/>
                <a:gd name="T5" fmla="*/ 4 h 73"/>
                <a:gd name="T6" fmla="*/ 102 w 109"/>
                <a:gd name="T7" fmla="*/ 72 h 73"/>
                <a:gd name="T8" fmla="*/ 105 w 109"/>
                <a:gd name="T9" fmla="*/ 73 h 73"/>
                <a:gd name="T10" fmla="*/ 107 w 109"/>
                <a:gd name="T11" fmla="*/ 72 h 73"/>
                <a:gd name="T12" fmla="*/ 108 w 109"/>
                <a:gd name="T13" fmla="*/ 69 h 73"/>
                <a:gd name="T14" fmla="*/ 7 w 109"/>
                <a:gd name="T15" fmla="*/ 1 h 73"/>
                <a:gd name="T16" fmla="*/ 4 w 109"/>
                <a:gd name="T17" fmla="*/ 0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3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3" y="72"/>
                    <a:pt x="104" y="73"/>
                    <a:pt x="105" y="73"/>
                  </a:cubicBezTo>
                  <a:cubicBezTo>
                    <a:pt x="106" y="73"/>
                    <a:pt x="107" y="72"/>
                    <a:pt x="107" y="72"/>
                  </a:cubicBezTo>
                  <a:cubicBezTo>
                    <a:pt x="109" y="71"/>
                    <a:pt x="109" y="70"/>
                    <a:pt x="108" y="6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5" name="Freeform 216"/>
            <p:cNvSpPr/>
            <p:nvPr/>
          </p:nvSpPr>
          <p:spPr bwMode="auto">
            <a:xfrm>
              <a:off x="9032875" y="-1900238"/>
              <a:ext cx="360363" cy="322263"/>
            </a:xfrm>
            <a:custGeom>
              <a:gdLst>
                <a:gd name="T0" fmla="*/ 183 w 210"/>
                <a:gd name="T1" fmla="*/ 5 h 188"/>
                <a:gd name="T2" fmla="*/ 2 w 210"/>
                <a:gd name="T3" fmla="*/ 150 h 188"/>
                <a:gd name="T4" fmla="*/ 4 w 210"/>
                <a:gd name="T5" fmla="*/ 156 h 188"/>
                <a:gd name="T6" fmla="*/ 42 w 210"/>
                <a:gd name="T7" fmla="*/ 153 h 188"/>
                <a:gd name="T8" fmla="*/ 45 w 210"/>
                <a:gd name="T9" fmla="*/ 157 h 188"/>
                <a:gd name="T10" fmla="*/ 37 w 210"/>
                <a:gd name="T11" fmla="*/ 183 h 188"/>
                <a:gd name="T12" fmla="*/ 41 w 210"/>
                <a:gd name="T13" fmla="*/ 186 h 188"/>
                <a:gd name="T14" fmla="*/ 203 w 210"/>
                <a:gd name="T15" fmla="*/ 27 h 188"/>
                <a:gd name="T16" fmla="*/ 201 w 210"/>
                <a:gd name="T17" fmla="*/ 4 h 188"/>
                <a:gd name="T18" fmla="*/ 183 w 210"/>
                <a:gd name="T19" fmla="*/ 5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188">
                  <a:moveTo>
                    <a:pt x="183" y="5"/>
                  </a:moveTo>
                  <a:cubicBezTo>
                    <a:pt x="148" y="36"/>
                    <a:pt x="53" y="111"/>
                    <a:pt x="2" y="150"/>
                  </a:cubicBezTo>
                  <a:cubicBezTo>
                    <a:pt x="0" y="152"/>
                    <a:pt x="1" y="156"/>
                    <a:pt x="4" y="156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6" y="155"/>
                    <a:pt x="45" y="157"/>
                  </a:cubicBezTo>
                  <a:cubicBezTo>
                    <a:pt x="37" y="183"/>
                    <a:pt x="37" y="183"/>
                    <a:pt x="37" y="183"/>
                  </a:cubicBezTo>
                  <a:cubicBezTo>
                    <a:pt x="36" y="186"/>
                    <a:pt x="39" y="188"/>
                    <a:pt x="41" y="186"/>
                  </a:cubicBezTo>
                  <a:cubicBezTo>
                    <a:pt x="62" y="171"/>
                    <a:pt x="120" y="109"/>
                    <a:pt x="203" y="27"/>
                  </a:cubicBezTo>
                  <a:cubicBezTo>
                    <a:pt x="210" y="20"/>
                    <a:pt x="209" y="9"/>
                    <a:pt x="201" y="4"/>
                  </a:cubicBezTo>
                  <a:cubicBezTo>
                    <a:pt x="195" y="0"/>
                    <a:pt x="188" y="1"/>
                    <a:pt x="183" y="5"/>
                  </a:cubicBezTo>
                  <a:close/>
                </a:path>
              </a:pathLst>
            </a:custGeom>
            <a:solidFill>
              <a:srgbClr val="787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6" name="Freeform 217"/>
            <p:cNvSpPr/>
            <p:nvPr/>
          </p:nvSpPr>
          <p:spPr bwMode="auto">
            <a:xfrm>
              <a:off x="9523413" y="-3922713"/>
              <a:ext cx="558800" cy="869950"/>
            </a:xfrm>
            <a:custGeom>
              <a:gdLst>
                <a:gd name="T0" fmla="*/ 292 w 327"/>
                <a:gd name="T1" fmla="*/ 139 h 508"/>
                <a:gd name="T2" fmla="*/ 63 w 327"/>
                <a:gd name="T3" fmla="*/ 6 h 508"/>
                <a:gd name="T4" fmla="*/ 39 w 327"/>
                <a:gd name="T5" fmla="*/ 5 h 508"/>
                <a:gd name="T6" fmla="*/ 39 w 327"/>
                <a:gd name="T7" fmla="*/ 5 h 508"/>
                <a:gd name="T8" fmla="*/ 0 w 327"/>
                <a:gd name="T9" fmla="*/ 26 h 508"/>
                <a:gd name="T10" fmla="*/ 27 w 327"/>
                <a:gd name="T11" fmla="*/ 76 h 508"/>
                <a:gd name="T12" fmla="*/ 27 w 327"/>
                <a:gd name="T13" fmla="*/ 284 h 508"/>
                <a:gd name="T14" fmla="*/ 63 w 327"/>
                <a:gd name="T15" fmla="*/ 352 h 508"/>
                <a:gd name="T16" fmla="*/ 250 w 327"/>
                <a:gd name="T17" fmla="*/ 460 h 508"/>
                <a:gd name="T18" fmla="*/ 279 w 327"/>
                <a:gd name="T19" fmla="*/ 508 h 508"/>
                <a:gd name="T20" fmla="*/ 315 w 327"/>
                <a:gd name="T21" fmla="*/ 487 h 508"/>
                <a:gd name="T22" fmla="*/ 315 w 327"/>
                <a:gd name="T23" fmla="*/ 487 h 508"/>
                <a:gd name="T24" fmla="*/ 327 w 327"/>
                <a:gd name="T25" fmla="*/ 458 h 508"/>
                <a:gd name="T26" fmla="*/ 327 w 327"/>
                <a:gd name="T27" fmla="*/ 207 h 508"/>
                <a:gd name="T28" fmla="*/ 292 w 327"/>
                <a:gd name="T29" fmla="*/ 139 h 5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7" h="508">
                  <a:moveTo>
                    <a:pt x="292" y="139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53" y="0"/>
                    <a:pt x="45" y="0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5" y="49"/>
                    <a:pt x="27" y="76"/>
                  </a:cubicBezTo>
                  <a:cubicBezTo>
                    <a:pt x="27" y="284"/>
                    <a:pt x="27" y="284"/>
                    <a:pt x="27" y="284"/>
                  </a:cubicBezTo>
                  <a:cubicBezTo>
                    <a:pt x="27" y="310"/>
                    <a:pt x="43" y="340"/>
                    <a:pt x="63" y="352"/>
                  </a:cubicBezTo>
                  <a:cubicBezTo>
                    <a:pt x="250" y="460"/>
                    <a:pt x="250" y="460"/>
                    <a:pt x="250" y="460"/>
                  </a:cubicBezTo>
                  <a:cubicBezTo>
                    <a:pt x="267" y="489"/>
                    <a:pt x="279" y="508"/>
                    <a:pt x="279" y="508"/>
                  </a:cubicBezTo>
                  <a:cubicBezTo>
                    <a:pt x="315" y="487"/>
                    <a:pt x="315" y="487"/>
                    <a:pt x="315" y="487"/>
                  </a:cubicBezTo>
                  <a:cubicBezTo>
                    <a:pt x="315" y="487"/>
                    <a:pt x="315" y="487"/>
                    <a:pt x="315" y="487"/>
                  </a:cubicBezTo>
                  <a:cubicBezTo>
                    <a:pt x="323" y="484"/>
                    <a:pt x="327" y="473"/>
                    <a:pt x="327" y="458"/>
                  </a:cubicBezTo>
                  <a:cubicBezTo>
                    <a:pt x="327" y="207"/>
                    <a:pt x="327" y="207"/>
                    <a:pt x="327" y="207"/>
                  </a:cubicBezTo>
                  <a:cubicBezTo>
                    <a:pt x="327" y="181"/>
                    <a:pt x="312" y="150"/>
                    <a:pt x="292" y="139"/>
                  </a:cubicBezTo>
                </a:path>
              </a:pathLst>
            </a:custGeom>
            <a:solidFill>
              <a:srgbClr val="787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7" name="Freeform 218"/>
            <p:cNvSpPr/>
            <p:nvPr/>
          </p:nvSpPr>
          <p:spPr bwMode="auto">
            <a:xfrm>
              <a:off x="9502775" y="-3892550"/>
              <a:ext cx="514350" cy="858838"/>
            </a:xfrm>
            <a:custGeom>
              <a:gdLst>
                <a:gd name="T0" fmla="*/ 265 w 301"/>
                <a:gd name="T1" fmla="*/ 490 h 501"/>
                <a:gd name="T2" fmla="*/ 35 w 301"/>
                <a:gd name="T3" fmla="*/ 357 h 501"/>
                <a:gd name="T4" fmla="*/ 0 w 301"/>
                <a:gd name="T5" fmla="*/ 289 h 501"/>
                <a:gd name="T6" fmla="*/ 0 w 301"/>
                <a:gd name="T7" fmla="*/ 38 h 501"/>
                <a:gd name="T8" fmla="*/ 35 w 301"/>
                <a:gd name="T9" fmla="*/ 11 h 501"/>
                <a:gd name="T10" fmla="*/ 265 w 301"/>
                <a:gd name="T11" fmla="*/ 144 h 501"/>
                <a:gd name="T12" fmla="*/ 301 w 301"/>
                <a:gd name="T13" fmla="*/ 212 h 501"/>
                <a:gd name="T14" fmla="*/ 301 w 301"/>
                <a:gd name="T15" fmla="*/ 463 h 501"/>
                <a:gd name="T16" fmla="*/ 265 w 301"/>
                <a:gd name="T17" fmla="*/ 490 h 5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501">
                  <a:moveTo>
                    <a:pt x="265" y="490"/>
                  </a:moveTo>
                  <a:cubicBezTo>
                    <a:pt x="35" y="357"/>
                    <a:pt x="35" y="357"/>
                    <a:pt x="35" y="357"/>
                  </a:cubicBezTo>
                  <a:cubicBezTo>
                    <a:pt x="16" y="346"/>
                    <a:pt x="0" y="315"/>
                    <a:pt x="0" y="28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"/>
                    <a:pt x="16" y="0"/>
                    <a:pt x="35" y="11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85" y="155"/>
                    <a:pt x="301" y="186"/>
                    <a:pt x="301" y="212"/>
                  </a:cubicBezTo>
                  <a:cubicBezTo>
                    <a:pt x="301" y="463"/>
                    <a:pt x="301" y="463"/>
                    <a:pt x="301" y="463"/>
                  </a:cubicBezTo>
                  <a:cubicBezTo>
                    <a:pt x="301" y="489"/>
                    <a:pt x="285" y="501"/>
                    <a:pt x="265" y="490"/>
                  </a:cubicBezTo>
                </a:path>
              </a:pathLst>
            </a:custGeom>
            <a:solidFill>
              <a:srgbClr val="85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8" name="Freeform 219"/>
            <p:cNvSpPr/>
            <p:nvPr/>
          </p:nvSpPr>
          <p:spPr bwMode="auto">
            <a:xfrm>
              <a:off x="9448800" y="-3857625"/>
              <a:ext cx="514350" cy="835025"/>
            </a:xfrm>
            <a:custGeom>
              <a:gdLst>
                <a:gd name="T0" fmla="*/ 22 w 300"/>
                <a:gd name="T1" fmla="*/ 0 h 487"/>
                <a:gd name="T2" fmla="*/ 0 w 300"/>
                <a:gd name="T3" fmla="*/ 31 h 487"/>
                <a:gd name="T4" fmla="*/ 0 w 300"/>
                <a:gd name="T5" fmla="*/ 282 h 487"/>
                <a:gd name="T6" fmla="*/ 36 w 300"/>
                <a:gd name="T7" fmla="*/ 350 h 487"/>
                <a:gd name="T8" fmla="*/ 266 w 300"/>
                <a:gd name="T9" fmla="*/ 483 h 487"/>
                <a:gd name="T10" fmla="*/ 280 w 300"/>
                <a:gd name="T11" fmla="*/ 487 h 487"/>
                <a:gd name="T12" fmla="*/ 300 w 300"/>
                <a:gd name="T13" fmla="*/ 471 h 487"/>
                <a:gd name="T14" fmla="*/ 296 w 300"/>
                <a:gd name="T15" fmla="*/ 470 h 487"/>
                <a:gd name="T16" fmla="*/ 66 w 300"/>
                <a:gd name="T17" fmla="*/ 337 h 487"/>
                <a:gd name="T18" fmla="*/ 31 w 300"/>
                <a:gd name="T19" fmla="*/ 269 h 487"/>
                <a:gd name="T20" fmla="*/ 31 w 300"/>
                <a:gd name="T21" fmla="*/ 18 h 487"/>
                <a:gd name="T22" fmla="*/ 33 w 300"/>
                <a:gd name="T23" fmla="*/ 2 h 487"/>
                <a:gd name="T24" fmla="*/ 22 w 300"/>
                <a:gd name="T25" fmla="*/ 0 h 4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487">
                  <a:moveTo>
                    <a:pt x="22" y="0"/>
                  </a:moveTo>
                  <a:cubicBezTo>
                    <a:pt x="9" y="0"/>
                    <a:pt x="0" y="11"/>
                    <a:pt x="0" y="3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308"/>
                    <a:pt x="16" y="339"/>
                    <a:pt x="36" y="350"/>
                  </a:cubicBezTo>
                  <a:cubicBezTo>
                    <a:pt x="266" y="483"/>
                    <a:pt x="266" y="483"/>
                    <a:pt x="266" y="483"/>
                  </a:cubicBezTo>
                  <a:cubicBezTo>
                    <a:pt x="271" y="486"/>
                    <a:pt x="276" y="487"/>
                    <a:pt x="280" y="487"/>
                  </a:cubicBezTo>
                  <a:cubicBezTo>
                    <a:pt x="289" y="487"/>
                    <a:pt x="296" y="482"/>
                    <a:pt x="300" y="471"/>
                  </a:cubicBezTo>
                  <a:cubicBezTo>
                    <a:pt x="298" y="471"/>
                    <a:pt x="297" y="470"/>
                    <a:pt x="296" y="470"/>
                  </a:cubicBezTo>
                  <a:cubicBezTo>
                    <a:pt x="66" y="337"/>
                    <a:pt x="66" y="337"/>
                    <a:pt x="66" y="337"/>
                  </a:cubicBezTo>
                  <a:cubicBezTo>
                    <a:pt x="47" y="326"/>
                    <a:pt x="31" y="295"/>
                    <a:pt x="31" y="26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2"/>
                    <a:pt x="31" y="7"/>
                    <a:pt x="33" y="2"/>
                  </a:cubicBezTo>
                  <a:cubicBezTo>
                    <a:pt x="29" y="1"/>
                    <a:pt x="25" y="0"/>
                    <a:pt x="22" y="0"/>
                  </a:cubicBezTo>
                </a:path>
              </a:pathLst>
            </a:custGeom>
            <a:solidFill>
              <a:srgbClr val="C6C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199" name="Freeform 220"/>
            <p:cNvSpPr/>
            <p:nvPr/>
          </p:nvSpPr>
          <p:spPr bwMode="auto">
            <a:xfrm>
              <a:off x="9502775" y="-3854450"/>
              <a:ext cx="463550" cy="803275"/>
            </a:xfrm>
            <a:custGeom>
              <a:gdLst>
                <a:gd name="T0" fmla="*/ 2 w 271"/>
                <a:gd name="T1" fmla="*/ 0 h 469"/>
                <a:gd name="T2" fmla="*/ 0 w 271"/>
                <a:gd name="T3" fmla="*/ 16 h 469"/>
                <a:gd name="T4" fmla="*/ 0 w 271"/>
                <a:gd name="T5" fmla="*/ 267 h 469"/>
                <a:gd name="T6" fmla="*/ 35 w 271"/>
                <a:gd name="T7" fmla="*/ 335 h 469"/>
                <a:gd name="T8" fmla="*/ 265 w 271"/>
                <a:gd name="T9" fmla="*/ 468 h 469"/>
                <a:gd name="T10" fmla="*/ 269 w 271"/>
                <a:gd name="T11" fmla="*/ 469 h 469"/>
                <a:gd name="T12" fmla="*/ 271 w 271"/>
                <a:gd name="T13" fmla="*/ 454 h 469"/>
                <a:gd name="T14" fmla="*/ 271 w 271"/>
                <a:gd name="T15" fmla="*/ 203 h 469"/>
                <a:gd name="T16" fmla="*/ 235 w 271"/>
                <a:gd name="T17" fmla="*/ 135 h 469"/>
                <a:gd name="T18" fmla="*/ 5 w 271"/>
                <a:gd name="T19" fmla="*/ 2 h 469"/>
                <a:gd name="T20" fmla="*/ 2 w 271"/>
                <a:gd name="T21" fmla="*/ 0 h 4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1" h="469">
                  <a:moveTo>
                    <a:pt x="2" y="0"/>
                  </a:moveTo>
                  <a:cubicBezTo>
                    <a:pt x="0" y="5"/>
                    <a:pt x="0" y="10"/>
                    <a:pt x="0" y="16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93"/>
                    <a:pt x="16" y="324"/>
                    <a:pt x="35" y="335"/>
                  </a:cubicBezTo>
                  <a:cubicBezTo>
                    <a:pt x="265" y="468"/>
                    <a:pt x="265" y="468"/>
                    <a:pt x="265" y="468"/>
                  </a:cubicBezTo>
                  <a:cubicBezTo>
                    <a:pt x="266" y="468"/>
                    <a:pt x="267" y="469"/>
                    <a:pt x="269" y="469"/>
                  </a:cubicBezTo>
                  <a:cubicBezTo>
                    <a:pt x="270" y="465"/>
                    <a:pt x="271" y="460"/>
                    <a:pt x="271" y="454"/>
                  </a:cubicBezTo>
                  <a:cubicBezTo>
                    <a:pt x="271" y="203"/>
                    <a:pt x="271" y="203"/>
                    <a:pt x="271" y="203"/>
                  </a:cubicBezTo>
                  <a:cubicBezTo>
                    <a:pt x="271" y="177"/>
                    <a:pt x="255" y="146"/>
                    <a:pt x="235" y="13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858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0" name="Freeform 221"/>
            <p:cNvSpPr/>
            <p:nvPr/>
          </p:nvSpPr>
          <p:spPr bwMode="auto">
            <a:xfrm>
              <a:off x="9547225" y="-3627438"/>
              <a:ext cx="141288" cy="244475"/>
            </a:xfrm>
            <a:custGeom>
              <a:gdLst>
                <a:gd name="T0" fmla="*/ 66 w 89"/>
                <a:gd name="T1" fmla="*/ 154 h 154"/>
                <a:gd name="T2" fmla="*/ 0 w 89"/>
                <a:gd name="T3" fmla="*/ 41 h 154"/>
                <a:gd name="T4" fmla="*/ 71 w 89"/>
                <a:gd name="T5" fmla="*/ 0 h 154"/>
                <a:gd name="T6" fmla="*/ 85 w 89"/>
                <a:gd name="T7" fmla="*/ 24 h 154"/>
                <a:gd name="T8" fmla="*/ 39 w 89"/>
                <a:gd name="T9" fmla="*/ 51 h 154"/>
                <a:gd name="T10" fmla="*/ 89 w 89"/>
                <a:gd name="T11" fmla="*/ 140 h 154"/>
                <a:gd name="T12" fmla="*/ 66 w 89"/>
                <a:gd name="T13" fmla="*/ 154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4">
                  <a:moveTo>
                    <a:pt x="66" y="154"/>
                  </a:moveTo>
                  <a:lnTo>
                    <a:pt x="0" y="41"/>
                  </a:lnTo>
                  <a:lnTo>
                    <a:pt x="71" y="0"/>
                  </a:lnTo>
                  <a:lnTo>
                    <a:pt x="85" y="24"/>
                  </a:lnTo>
                  <a:lnTo>
                    <a:pt x="39" y="51"/>
                  </a:lnTo>
                  <a:lnTo>
                    <a:pt x="89" y="140"/>
                  </a:lnTo>
                  <a:lnTo>
                    <a:pt x="66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1" name="Freeform 222"/>
            <p:cNvSpPr/>
            <p:nvPr/>
          </p:nvSpPr>
          <p:spPr bwMode="auto">
            <a:xfrm>
              <a:off x="9828213" y="-3517900"/>
              <a:ext cx="142875" cy="246063"/>
            </a:xfrm>
            <a:custGeom>
              <a:gdLst>
                <a:gd name="T0" fmla="*/ 19 w 90"/>
                <a:gd name="T1" fmla="*/ 155 h 155"/>
                <a:gd name="T2" fmla="*/ 5 w 90"/>
                <a:gd name="T3" fmla="*/ 130 h 155"/>
                <a:gd name="T4" fmla="*/ 52 w 90"/>
                <a:gd name="T5" fmla="*/ 103 h 155"/>
                <a:gd name="T6" fmla="*/ 0 w 90"/>
                <a:gd name="T7" fmla="*/ 14 h 155"/>
                <a:gd name="T8" fmla="*/ 24 w 90"/>
                <a:gd name="T9" fmla="*/ 0 h 155"/>
                <a:gd name="T10" fmla="*/ 90 w 90"/>
                <a:gd name="T11" fmla="*/ 114 h 155"/>
                <a:gd name="T12" fmla="*/ 19 w 90"/>
                <a:gd name="T13" fmla="*/ 155 h 1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5">
                  <a:moveTo>
                    <a:pt x="19" y="155"/>
                  </a:moveTo>
                  <a:lnTo>
                    <a:pt x="5" y="130"/>
                  </a:lnTo>
                  <a:lnTo>
                    <a:pt x="52" y="103"/>
                  </a:lnTo>
                  <a:lnTo>
                    <a:pt x="0" y="14"/>
                  </a:lnTo>
                  <a:lnTo>
                    <a:pt x="24" y="0"/>
                  </a:lnTo>
                  <a:lnTo>
                    <a:pt x="90" y="114"/>
                  </a:lnTo>
                  <a:lnTo>
                    <a:pt x="19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2" name="Freeform 223"/>
            <p:cNvSpPr/>
            <p:nvPr/>
          </p:nvSpPr>
          <p:spPr bwMode="auto">
            <a:xfrm>
              <a:off x="9702800" y="-3595688"/>
              <a:ext cx="122238" cy="301625"/>
            </a:xfrm>
            <a:custGeom>
              <a:gdLst>
                <a:gd name="T0" fmla="*/ 27 w 77"/>
                <a:gd name="T1" fmla="*/ 190 h 190"/>
                <a:gd name="T2" fmla="*/ 0 w 77"/>
                <a:gd name="T3" fmla="*/ 182 h 190"/>
                <a:gd name="T4" fmla="*/ 50 w 77"/>
                <a:gd name="T5" fmla="*/ 0 h 190"/>
                <a:gd name="T6" fmla="*/ 77 w 77"/>
                <a:gd name="T7" fmla="*/ 8 h 190"/>
                <a:gd name="T8" fmla="*/ 27 w 77"/>
                <a:gd name="T9" fmla="*/ 190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90">
                  <a:moveTo>
                    <a:pt x="27" y="190"/>
                  </a:moveTo>
                  <a:lnTo>
                    <a:pt x="0" y="182"/>
                  </a:lnTo>
                  <a:lnTo>
                    <a:pt x="50" y="0"/>
                  </a:lnTo>
                  <a:lnTo>
                    <a:pt x="77" y="8"/>
                  </a:lnTo>
                  <a:lnTo>
                    <a:pt x="27" y="1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3" name="Freeform 224"/>
            <p:cNvSpPr/>
            <p:nvPr/>
          </p:nvSpPr>
          <p:spPr bwMode="auto">
            <a:xfrm>
              <a:off x="8797925" y="-5110163"/>
              <a:ext cx="558800" cy="869950"/>
            </a:xfrm>
            <a:custGeom>
              <a:gdLst>
                <a:gd name="T0" fmla="*/ 291 w 327"/>
                <a:gd name="T1" fmla="*/ 139 h 508"/>
                <a:gd name="T2" fmla="*/ 62 w 327"/>
                <a:gd name="T3" fmla="*/ 6 h 508"/>
                <a:gd name="T4" fmla="*/ 37 w 327"/>
                <a:gd name="T5" fmla="*/ 5 h 508"/>
                <a:gd name="T6" fmla="*/ 37 w 327"/>
                <a:gd name="T7" fmla="*/ 5 h 508"/>
                <a:gd name="T8" fmla="*/ 0 w 327"/>
                <a:gd name="T9" fmla="*/ 26 h 508"/>
                <a:gd name="T10" fmla="*/ 27 w 327"/>
                <a:gd name="T11" fmla="*/ 76 h 508"/>
                <a:gd name="T12" fmla="*/ 27 w 327"/>
                <a:gd name="T13" fmla="*/ 284 h 508"/>
                <a:gd name="T14" fmla="*/ 62 w 327"/>
                <a:gd name="T15" fmla="*/ 352 h 508"/>
                <a:gd name="T16" fmla="*/ 248 w 327"/>
                <a:gd name="T17" fmla="*/ 460 h 508"/>
                <a:gd name="T18" fmla="*/ 278 w 327"/>
                <a:gd name="T19" fmla="*/ 508 h 508"/>
                <a:gd name="T20" fmla="*/ 315 w 327"/>
                <a:gd name="T21" fmla="*/ 487 h 508"/>
                <a:gd name="T22" fmla="*/ 315 w 327"/>
                <a:gd name="T23" fmla="*/ 487 h 508"/>
                <a:gd name="T24" fmla="*/ 327 w 327"/>
                <a:gd name="T25" fmla="*/ 458 h 508"/>
                <a:gd name="T26" fmla="*/ 327 w 327"/>
                <a:gd name="T27" fmla="*/ 207 h 508"/>
                <a:gd name="T28" fmla="*/ 291 w 327"/>
                <a:gd name="T29" fmla="*/ 139 h 5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7" h="508">
                  <a:moveTo>
                    <a:pt x="291" y="139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52" y="0"/>
                    <a:pt x="44" y="0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1" y="49"/>
                    <a:pt x="27" y="76"/>
                  </a:cubicBezTo>
                  <a:cubicBezTo>
                    <a:pt x="27" y="284"/>
                    <a:pt x="27" y="284"/>
                    <a:pt x="27" y="284"/>
                  </a:cubicBezTo>
                  <a:cubicBezTo>
                    <a:pt x="27" y="310"/>
                    <a:pt x="42" y="340"/>
                    <a:pt x="62" y="352"/>
                  </a:cubicBezTo>
                  <a:cubicBezTo>
                    <a:pt x="248" y="460"/>
                    <a:pt x="248" y="460"/>
                    <a:pt x="248" y="460"/>
                  </a:cubicBezTo>
                  <a:cubicBezTo>
                    <a:pt x="266" y="489"/>
                    <a:pt x="278" y="508"/>
                    <a:pt x="278" y="508"/>
                  </a:cubicBezTo>
                  <a:cubicBezTo>
                    <a:pt x="315" y="487"/>
                    <a:pt x="315" y="487"/>
                    <a:pt x="315" y="487"/>
                  </a:cubicBezTo>
                  <a:cubicBezTo>
                    <a:pt x="315" y="487"/>
                    <a:pt x="315" y="487"/>
                    <a:pt x="315" y="487"/>
                  </a:cubicBezTo>
                  <a:cubicBezTo>
                    <a:pt x="319" y="484"/>
                    <a:pt x="327" y="473"/>
                    <a:pt x="327" y="458"/>
                  </a:cubicBezTo>
                  <a:cubicBezTo>
                    <a:pt x="327" y="207"/>
                    <a:pt x="327" y="207"/>
                    <a:pt x="327" y="207"/>
                  </a:cubicBezTo>
                  <a:cubicBezTo>
                    <a:pt x="327" y="181"/>
                    <a:pt x="311" y="150"/>
                    <a:pt x="291" y="139"/>
                  </a:cubicBezTo>
                </a:path>
              </a:pathLst>
            </a:custGeom>
            <a:solidFill>
              <a:srgbClr val="2DC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4" name="Freeform 225"/>
            <p:cNvSpPr/>
            <p:nvPr/>
          </p:nvSpPr>
          <p:spPr bwMode="auto">
            <a:xfrm>
              <a:off x="8774113" y="-5080000"/>
              <a:ext cx="514350" cy="858838"/>
            </a:xfrm>
            <a:custGeom>
              <a:gdLst>
                <a:gd name="T0" fmla="*/ 266 w 301"/>
                <a:gd name="T1" fmla="*/ 490 h 501"/>
                <a:gd name="T2" fmla="*/ 36 w 301"/>
                <a:gd name="T3" fmla="*/ 357 h 501"/>
                <a:gd name="T4" fmla="*/ 0 w 301"/>
                <a:gd name="T5" fmla="*/ 289 h 501"/>
                <a:gd name="T6" fmla="*/ 0 w 301"/>
                <a:gd name="T7" fmla="*/ 38 h 501"/>
                <a:gd name="T8" fmla="*/ 36 w 301"/>
                <a:gd name="T9" fmla="*/ 11 h 501"/>
                <a:gd name="T10" fmla="*/ 266 w 301"/>
                <a:gd name="T11" fmla="*/ 144 h 501"/>
                <a:gd name="T12" fmla="*/ 301 w 301"/>
                <a:gd name="T13" fmla="*/ 212 h 501"/>
                <a:gd name="T14" fmla="*/ 301 w 301"/>
                <a:gd name="T15" fmla="*/ 463 h 501"/>
                <a:gd name="T16" fmla="*/ 266 w 301"/>
                <a:gd name="T17" fmla="*/ 490 h 5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501">
                  <a:moveTo>
                    <a:pt x="266" y="490"/>
                  </a:moveTo>
                  <a:cubicBezTo>
                    <a:pt x="36" y="357"/>
                    <a:pt x="36" y="357"/>
                    <a:pt x="36" y="357"/>
                  </a:cubicBezTo>
                  <a:cubicBezTo>
                    <a:pt x="16" y="346"/>
                    <a:pt x="0" y="315"/>
                    <a:pt x="0" y="28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"/>
                    <a:pt x="16" y="0"/>
                    <a:pt x="36" y="11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85" y="155"/>
                    <a:pt x="301" y="186"/>
                    <a:pt x="301" y="212"/>
                  </a:cubicBezTo>
                  <a:cubicBezTo>
                    <a:pt x="301" y="463"/>
                    <a:pt x="301" y="463"/>
                    <a:pt x="301" y="463"/>
                  </a:cubicBezTo>
                  <a:cubicBezTo>
                    <a:pt x="301" y="489"/>
                    <a:pt x="285" y="501"/>
                    <a:pt x="266" y="490"/>
                  </a:cubicBezTo>
                </a:path>
              </a:pathLst>
            </a:custGeom>
            <a:solidFill>
              <a:srgbClr val="27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6" name="Freeform 227"/>
            <p:cNvSpPr/>
            <p:nvPr/>
          </p:nvSpPr>
          <p:spPr bwMode="auto">
            <a:xfrm>
              <a:off x="8774113" y="-5038725"/>
              <a:ext cx="450850" cy="795338"/>
            </a:xfrm>
            <a:custGeom>
              <a:gdLst>
                <a:gd name="T0" fmla="*/ 2 w 264"/>
                <a:gd name="T1" fmla="*/ 0 h 464"/>
                <a:gd name="T2" fmla="*/ 0 w 264"/>
                <a:gd name="T3" fmla="*/ 14 h 464"/>
                <a:gd name="T4" fmla="*/ 0 w 264"/>
                <a:gd name="T5" fmla="*/ 265 h 464"/>
                <a:gd name="T6" fmla="*/ 36 w 264"/>
                <a:gd name="T7" fmla="*/ 333 h 464"/>
                <a:gd name="T8" fmla="*/ 262 w 264"/>
                <a:gd name="T9" fmla="*/ 464 h 464"/>
                <a:gd name="T10" fmla="*/ 264 w 264"/>
                <a:gd name="T11" fmla="*/ 450 h 464"/>
                <a:gd name="T12" fmla="*/ 264 w 264"/>
                <a:gd name="T13" fmla="*/ 199 h 464"/>
                <a:gd name="T14" fmla="*/ 228 w 264"/>
                <a:gd name="T15" fmla="*/ 131 h 464"/>
                <a:gd name="T16" fmla="*/ 2 w 264"/>
                <a:gd name="T17" fmla="*/ 0 h 4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462">
                  <a:moveTo>
                    <a:pt x="2" y="0"/>
                  </a:moveTo>
                  <a:cubicBezTo>
                    <a:pt x="0" y="4"/>
                    <a:pt x="0" y="9"/>
                    <a:pt x="0" y="14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91"/>
                    <a:pt x="16" y="322"/>
                    <a:pt x="36" y="333"/>
                  </a:cubicBezTo>
                  <a:cubicBezTo>
                    <a:pt x="262" y="464"/>
                    <a:pt x="262" y="464"/>
                    <a:pt x="262" y="464"/>
                  </a:cubicBezTo>
                  <a:cubicBezTo>
                    <a:pt x="263" y="460"/>
                    <a:pt x="264" y="455"/>
                    <a:pt x="264" y="45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64" y="173"/>
                    <a:pt x="248" y="142"/>
                    <a:pt x="228" y="13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7E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7" name="Freeform 228"/>
            <p:cNvSpPr>
              <a:spLocks noEditPoints="1"/>
            </p:cNvSpPr>
            <p:nvPr/>
          </p:nvSpPr>
          <p:spPr bwMode="auto">
            <a:xfrm>
              <a:off x="8821738" y="-4906963"/>
              <a:ext cx="401638" cy="512763"/>
            </a:xfrm>
            <a:custGeom>
              <a:gdLst>
                <a:gd name="T0" fmla="*/ 212 w 235"/>
                <a:gd name="T1" fmla="*/ 173 h 299"/>
                <a:gd name="T2" fmla="*/ 212 w 235"/>
                <a:gd name="T3" fmla="*/ 173 h 299"/>
                <a:gd name="T4" fmla="*/ 203 w 235"/>
                <a:gd name="T5" fmla="*/ 144 h 299"/>
                <a:gd name="T6" fmla="*/ 203 w 235"/>
                <a:gd name="T7" fmla="*/ 106 h 299"/>
                <a:gd name="T8" fmla="*/ 198 w 235"/>
                <a:gd name="T9" fmla="*/ 98 h 299"/>
                <a:gd name="T10" fmla="*/ 166 w 235"/>
                <a:gd name="T11" fmla="*/ 79 h 299"/>
                <a:gd name="T12" fmla="*/ 144 w 235"/>
                <a:gd name="T13" fmla="*/ 56 h 299"/>
                <a:gd name="T14" fmla="*/ 121 w 235"/>
                <a:gd name="T15" fmla="*/ 17 h 299"/>
                <a:gd name="T16" fmla="*/ 115 w 235"/>
                <a:gd name="T17" fmla="*/ 13 h 299"/>
                <a:gd name="T18" fmla="*/ 91 w 235"/>
                <a:gd name="T19" fmla="*/ 26 h 299"/>
                <a:gd name="T20" fmla="*/ 70 w 235"/>
                <a:gd name="T21" fmla="*/ 24 h 299"/>
                <a:gd name="T22" fmla="*/ 37 w 235"/>
                <a:gd name="T23" fmla="*/ 5 h 299"/>
                <a:gd name="T24" fmla="*/ 33 w 235"/>
                <a:gd name="T25" fmla="*/ 8 h 299"/>
                <a:gd name="T26" fmla="*/ 33 w 235"/>
                <a:gd name="T27" fmla="*/ 45 h 299"/>
                <a:gd name="T28" fmla="*/ 24 w 235"/>
                <a:gd name="T29" fmla="*/ 65 h 299"/>
                <a:gd name="T30" fmla="*/ 0 w 235"/>
                <a:gd name="T31" fmla="*/ 78 h 299"/>
                <a:gd name="T32" fmla="*/ 0 w 235"/>
                <a:gd name="T33" fmla="*/ 85 h 299"/>
                <a:gd name="T34" fmla="*/ 24 w 235"/>
                <a:gd name="T35" fmla="*/ 125 h 299"/>
                <a:gd name="T36" fmla="*/ 33 w 235"/>
                <a:gd name="T37" fmla="*/ 155 h 299"/>
                <a:gd name="T38" fmla="*/ 33 w 235"/>
                <a:gd name="T39" fmla="*/ 193 h 299"/>
                <a:gd name="T40" fmla="*/ 37 w 235"/>
                <a:gd name="T41" fmla="*/ 201 h 299"/>
                <a:gd name="T42" fmla="*/ 70 w 235"/>
                <a:gd name="T43" fmla="*/ 220 h 299"/>
                <a:gd name="T44" fmla="*/ 91 w 235"/>
                <a:gd name="T45" fmla="*/ 242 h 299"/>
                <a:gd name="T46" fmla="*/ 115 w 235"/>
                <a:gd name="T47" fmla="*/ 282 h 299"/>
                <a:gd name="T48" fmla="*/ 121 w 235"/>
                <a:gd name="T49" fmla="*/ 286 h 299"/>
                <a:gd name="T50" fmla="*/ 144 w 235"/>
                <a:gd name="T51" fmla="*/ 273 h 299"/>
                <a:gd name="T52" fmla="*/ 166 w 235"/>
                <a:gd name="T53" fmla="*/ 275 h 299"/>
                <a:gd name="T54" fmla="*/ 198 w 235"/>
                <a:gd name="T55" fmla="*/ 294 h 299"/>
                <a:gd name="T56" fmla="*/ 203 w 235"/>
                <a:gd name="T57" fmla="*/ 291 h 299"/>
                <a:gd name="T58" fmla="*/ 203 w 235"/>
                <a:gd name="T59" fmla="*/ 254 h 299"/>
                <a:gd name="T60" fmla="*/ 212 w 235"/>
                <a:gd name="T61" fmla="*/ 234 h 299"/>
                <a:gd name="T62" fmla="*/ 235 w 235"/>
                <a:gd name="T63" fmla="*/ 221 h 299"/>
                <a:gd name="T64" fmla="*/ 235 w 235"/>
                <a:gd name="T65" fmla="*/ 213 h 299"/>
                <a:gd name="T66" fmla="*/ 212 w 235"/>
                <a:gd name="T67" fmla="*/ 173 h 299"/>
                <a:gd name="T68" fmla="*/ 118 w 235"/>
                <a:gd name="T69" fmla="*/ 215 h 299"/>
                <a:gd name="T70" fmla="*/ 60 w 235"/>
                <a:gd name="T71" fmla="*/ 116 h 299"/>
                <a:gd name="T72" fmla="*/ 118 w 235"/>
                <a:gd name="T73" fmla="*/ 84 h 299"/>
                <a:gd name="T74" fmla="*/ 175 w 235"/>
                <a:gd name="T75" fmla="*/ 182 h 299"/>
                <a:gd name="T76" fmla="*/ 118 w 235"/>
                <a:gd name="T77" fmla="*/ 215 h 2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5" h="299">
                  <a:moveTo>
                    <a:pt x="212" y="173"/>
                  </a:moveTo>
                  <a:cubicBezTo>
                    <a:pt x="212" y="173"/>
                    <a:pt x="212" y="173"/>
                    <a:pt x="212" y="173"/>
                  </a:cubicBezTo>
                  <a:cubicBezTo>
                    <a:pt x="201" y="167"/>
                    <a:pt x="195" y="148"/>
                    <a:pt x="203" y="144"/>
                  </a:cubicBezTo>
                  <a:cubicBezTo>
                    <a:pt x="212" y="138"/>
                    <a:pt x="212" y="122"/>
                    <a:pt x="203" y="106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89" y="83"/>
                    <a:pt x="175" y="74"/>
                    <a:pt x="166" y="79"/>
                  </a:cubicBezTo>
                  <a:cubicBezTo>
                    <a:pt x="158" y="84"/>
                    <a:pt x="144" y="69"/>
                    <a:pt x="144" y="56"/>
                  </a:cubicBezTo>
                  <a:cubicBezTo>
                    <a:pt x="144" y="42"/>
                    <a:pt x="134" y="24"/>
                    <a:pt x="121" y="17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02" y="5"/>
                    <a:pt x="91" y="11"/>
                    <a:pt x="91" y="26"/>
                  </a:cubicBezTo>
                  <a:cubicBezTo>
                    <a:pt x="91" y="39"/>
                    <a:pt x="78" y="38"/>
                    <a:pt x="70" y="24"/>
                  </a:cubicBezTo>
                  <a:cubicBezTo>
                    <a:pt x="61" y="8"/>
                    <a:pt x="46" y="0"/>
                    <a:pt x="37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3" y="13"/>
                    <a:pt x="23" y="30"/>
                    <a:pt x="33" y="45"/>
                  </a:cubicBezTo>
                  <a:cubicBezTo>
                    <a:pt x="40" y="59"/>
                    <a:pt x="35" y="71"/>
                    <a:pt x="24" y="65"/>
                  </a:cubicBezTo>
                  <a:cubicBezTo>
                    <a:pt x="11" y="57"/>
                    <a:pt x="0" y="63"/>
                    <a:pt x="0" y="7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11" y="118"/>
                    <a:pt x="24" y="125"/>
                  </a:cubicBezTo>
                  <a:cubicBezTo>
                    <a:pt x="35" y="132"/>
                    <a:pt x="40" y="151"/>
                    <a:pt x="33" y="155"/>
                  </a:cubicBezTo>
                  <a:cubicBezTo>
                    <a:pt x="23" y="160"/>
                    <a:pt x="23" y="177"/>
                    <a:pt x="33" y="193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46" y="216"/>
                    <a:pt x="61" y="225"/>
                    <a:pt x="70" y="220"/>
                  </a:cubicBezTo>
                  <a:cubicBezTo>
                    <a:pt x="78" y="215"/>
                    <a:pt x="91" y="229"/>
                    <a:pt x="91" y="242"/>
                  </a:cubicBezTo>
                  <a:cubicBezTo>
                    <a:pt x="91" y="257"/>
                    <a:pt x="102" y="275"/>
                    <a:pt x="115" y="282"/>
                  </a:cubicBezTo>
                  <a:cubicBezTo>
                    <a:pt x="121" y="286"/>
                    <a:pt x="121" y="286"/>
                    <a:pt x="121" y="286"/>
                  </a:cubicBezTo>
                  <a:cubicBezTo>
                    <a:pt x="134" y="293"/>
                    <a:pt x="144" y="287"/>
                    <a:pt x="144" y="273"/>
                  </a:cubicBezTo>
                  <a:cubicBezTo>
                    <a:pt x="144" y="260"/>
                    <a:pt x="158" y="261"/>
                    <a:pt x="166" y="275"/>
                  </a:cubicBezTo>
                  <a:cubicBezTo>
                    <a:pt x="175" y="290"/>
                    <a:pt x="189" y="299"/>
                    <a:pt x="198" y="294"/>
                  </a:cubicBezTo>
                  <a:cubicBezTo>
                    <a:pt x="203" y="291"/>
                    <a:pt x="203" y="291"/>
                    <a:pt x="203" y="291"/>
                  </a:cubicBezTo>
                  <a:cubicBezTo>
                    <a:pt x="212" y="286"/>
                    <a:pt x="212" y="269"/>
                    <a:pt x="203" y="254"/>
                  </a:cubicBezTo>
                  <a:cubicBezTo>
                    <a:pt x="195" y="240"/>
                    <a:pt x="201" y="228"/>
                    <a:pt x="212" y="234"/>
                  </a:cubicBezTo>
                  <a:cubicBezTo>
                    <a:pt x="225" y="241"/>
                    <a:pt x="235" y="236"/>
                    <a:pt x="235" y="221"/>
                  </a:cubicBezTo>
                  <a:cubicBezTo>
                    <a:pt x="235" y="213"/>
                    <a:pt x="235" y="213"/>
                    <a:pt x="235" y="213"/>
                  </a:cubicBezTo>
                  <a:cubicBezTo>
                    <a:pt x="235" y="199"/>
                    <a:pt x="225" y="181"/>
                    <a:pt x="212" y="173"/>
                  </a:cubicBezTo>
                  <a:close/>
                  <a:moveTo>
                    <a:pt x="118" y="215"/>
                  </a:moveTo>
                  <a:cubicBezTo>
                    <a:pt x="86" y="197"/>
                    <a:pt x="60" y="153"/>
                    <a:pt x="60" y="116"/>
                  </a:cubicBezTo>
                  <a:cubicBezTo>
                    <a:pt x="60" y="80"/>
                    <a:pt x="86" y="65"/>
                    <a:pt x="118" y="84"/>
                  </a:cubicBezTo>
                  <a:cubicBezTo>
                    <a:pt x="149" y="102"/>
                    <a:pt x="175" y="146"/>
                    <a:pt x="175" y="182"/>
                  </a:cubicBezTo>
                  <a:cubicBezTo>
                    <a:pt x="175" y="219"/>
                    <a:pt x="149" y="233"/>
                    <a:pt x="118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8" name="Freeform 229"/>
            <p:cNvSpPr/>
            <p:nvPr/>
          </p:nvSpPr>
          <p:spPr bwMode="auto">
            <a:xfrm>
              <a:off x="9518650" y="-4732338"/>
              <a:ext cx="563563" cy="871538"/>
            </a:xfrm>
            <a:custGeom>
              <a:gdLst>
                <a:gd name="T0" fmla="*/ 293 w 330"/>
                <a:gd name="T1" fmla="*/ 139 h 508"/>
                <a:gd name="T2" fmla="*/ 63 w 330"/>
                <a:gd name="T3" fmla="*/ 6 h 508"/>
                <a:gd name="T4" fmla="*/ 39 w 330"/>
                <a:gd name="T5" fmla="*/ 5 h 508"/>
                <a:gd name="T6" fmla="*/ 39 w 330"/>
                <a:gd name="T7" fmla="*/ 5 h 508"/>
                <a:gd name="T8" fmla="*/ 0 w 330"/>
                <a:gd name="T9" fmla="*/ 27 h 508"/>
                <a:gd name="T10" fmla="*/ 26 w 330"/>
                <a:gd name="T11" fmla="*/ 76 h 508"/>
                <a:gd name="T12" fmla="*/ 26 w 330"/>
                <a:gd name="T13" fmla="*/ 284 h 508"/>
                <a:gd name="T14" fmla="*/ 62 w 330"/>
                <a:gd name="T15" fmla="*/ 352 h 508"/>
                <a:gd name="T16" fmla="*/ 249 w 330"/>
                <a:gd name="T17" fmla="*/ 460 h 508"/>
                <a:gd name="T18" fmla="*/ 278 w 330"/>
                <a:gd name="T19" fmla="*/ 508 h 508"/>
                <a:gd name="T20" fmla="*/ 314 w 330"/>
                <a:gd name="T21" fmla="*/ 488 h 508"/>
                <a:gd name="T22" fmla="*/ 314 w 330"/>
                <a:gd name="T23" fmla="*/ 487 h 508"/>
                <a:gd name="T24" fmla="*/ 330 w 330"/>
                <a:gd name="T25" fmla="*/ 458 h 508"/>
                <a:gd name="T26" fmla="*/ 330 w 330"/>
                <a:gd name="T27" fmla="*/ 207 h 508"/>
                <a:gd name="T28" fmla="*/ 293 w 330"/>
                <a:gd name="T29" fmla="*/ 139 h 5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508">
                  <a:moveTo>
                    <a:pt x="293" y="139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54" y="0"/>
                    <a:pt x="45" y="0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4" y="49"/>
                    <a:pt x="26" y="76"/>
                  </a:cubicBezTo>
                  <a:cubicBezTo>
                    <a:pt x="26" y="284"/>
                    <a:pt x="26" y="284"/>
                    <a:pt x="26" y="284"/>
                  </a:cubicBezTo>
                  <a:cubicBezTo>
                    <a:pt x="26" y="310"/>
                    <a:pt x="42" y="341"/>
                    <a:pt x="62" y="352"/>
                  </a:cubicBezTo>
                  <a:cubicBezTo>
                    <a:pt x="249" y="460"/>
                    <a:pt x="249" y="460"/>
                    <a:pt x="249" y="460"/>
                  </a:cubicBezTo>
                  <a:cubicBezTo>
                    <a:pt x="267" y="489"/>
                    <a:pt x="278" y="508"/>
                    <a:pt x="278" y="508"/>
                  </a:cubicBezTo>
                  <a:cubicBezTo>
                    <a:pt x="314" y="488"/>
                    <a:pt x="314" y="488"/>
                    <a:pt x="314" y="488"/>
                  </a:cubicBezTo>
                  <a:cubicBezTo>
                    <a:pt x="314" y="487"/>
                    <a:pt x="314" y="487"/>
                    <a:pt x="314" y="487"/>
                  </a:cubicBezTo>
                  <a:cubicBezTo>
                    <a:pt x="322" y="484"/>
                    <a:pt x="330" y="473"/>
                    <a:pt x="330" y="458"/>
                  </a:cubicBezTo>
                  <a:cubicBezTo>
                    <a:pt x="330" y="207"/>
                    <a:pt x="330" y="207"/>
                    <a:pt x="330" y="207"/>
                  </a:cubicBezTo>
                  <a:cubicBezTo>
                    <a:pt x="330" y="181"/>
                    <a:pt x="313" y="150"/>
                    <a:pt x="293" y="139"/>
                  </a:cubicBezTo>
                </a:path>
              </a:pathLst>
            </a:custGeom>
            <a:solidFill>
              <a:srgbClr val="FB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09" name="Freeform 230"/>
            <p:cNvSpPr/>
            <p:nvPr/>
          </p:nvSpPr>
          <p:spPr bwMode="auto">
            <a:xfrm>
              <a:off x="9496425" y="-4700588"/>
              <a:ext cx="515938" cy="858838"/>
            </a:xfrm>
            <a:custGeom>
              <a:gdLst>
                <a:gd name="T0" fmla="*/ 266 w 302"/>
                <a:gd name="T1" fmla="*/ 490 h 501"/>
                <a:gd name="T2" fmla="*/ 36 w 302"/>
                <a:gd name="T3" fmla="*/ 357 h 501"/>
                <a:gd name="T4" fmla="*/ 0 w 302"/>
                <a:gd name="T5" fmla="*/ 289 h 501"/>
                <a:gd name="T6" fmla="*/ 0 w 302"/>
                <a:gd name="T7" fmla="*/ 38 h 501"/>
                <a:gd name="T8" fmla="*/ 36 w 302"/>
                <a:gd name="T9" fmla="*/ 11 h 501"/>
                <a:gd name="T10" fmla="*/ 266 w 302"/>
                <a:gd name="T11" fmla="*/ 144 h 501"/>
                <a:gd name="T12" fmla="*/ 302 w 302"/>
                <a:gd name="T13" fmla="*/ 212 h 501"/>
                <a:gd name="T14" fmla="*/ 302 w 302"/>
                <a:gd name="T15" fmla="*/ 463 h 501"/>
                <a:gd name="T16" fmla="*/ 266 w 302"/>
                <a:gd name="T17" fmla="*/ 490 h 5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501">
                  <a:moveTo>
                    <a:pt x="266" y="490"/>
                  </a:moveTo>
                  <a:cubicBezTo>
                    <a:pt x="36" y="357"/>
                    <a:pt x="36" y="357"/>
                    <a:pt x="36" y="357"/>
                  </a:cubicBezTo>
                  <a:cubicBezTo>
                    <a:pt x="16" y="346"/>
                    <a:pt x="0" y="315"/>
                    <a:pt x="0" y="28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12"/>
                    <a:pt x="16" y="0"/>
                    <a:pt x="36" y="11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86" y="155"/>
                    <a:pt x="302" y="186"/>
                    <a:pt x="302" y="212"/>
                  </a:cubicBezTo>
                  <a:cubicBezTo>
                    <a:pt x="302" y="463"/>
                    <a:pt x="302" y="463"/>
                    <a:pt x="302" y="463"/>
                  </a:cubicBezTo>
                  <a:cubicBezTo>
                    <a:pt x="302" y="489"/>
                    <a:pt x="286" y="501"/>
                    <a:pt x="266" y="490"/>
                  </a:cubicBezTo>
                </a:path>
              </a:pathLst>
            </a:custGeom>
            <a:solidFill>
              <a:srgbClr val="EF37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11" name="Freeform 232"/>
            <p:cNvSpPr/>
            <p:nvPr/>
          </p:nvSpPr>
          <p:spPr bwMode="auto">
            <a:xfrm>
              <a:off x="9496425" y="-4649788"/>
              <a:ext cx="460375" cy="790575"/>
            </a:xfrm>
            <a:custGeom>
              <a:gdLst>
                <a:gd name="T0" fmla="*/ 1 w 269"/>
                <a:gd name="T1" fmla="*/ 0 h 461"/>
                <a:gd name="T2" fmla="*/ 0 w 269"/>
                <a:gd name="T3" fmla="*/ 8 h 461"/>
                <a:gd name="T4" fmla="*/ 0 w 269"/>
                <a:gd name="T5" fmla="*/ 259 h 461"/>
                <a:gd name="T6" fmla="*/ 36 w 269"/>
                <a:gd name="T7" fmla="*/ 327 h 461"/>
                <a:gd name="T8" fmla="*/ 266 w 269"/>
                <a:gd name="T9" fmla="*/ 460 h 461"/>
                <a:gd name="T10" fmla="*/ 269 w 269"/>
                <a:gd name="T11" fmla="*/ 461 h 461"/>
                <a:gd name="T12" fmla="*/ 269 w 269"/>
                <a:gd name="T13" fmla="*/ 454 h 461"/>
                <a:gd name="T14" fmla="*/ 269 w 269"/>
                <a:gd name="T15" fmla="*/ 203 h 461"/>
                <a:gd name="T16" fmla="*/ 234 w 269"/>
                <a:gd name="T17" fmla="*/ 135 h 461"/>
                <a:gd name="T18" fmla="*/ 4 w 269"/>
                <a:gd name="T19" fmla="*/ 2 h 461"/>
                <a:gd name="T20" fmla="*/ 1 w 269"/>
                <a:gd name="T21" fmla="*/ 0 h 4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461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85"/>
                    <a:pt x="16" y="316"/>
                    <a:pt x="36" y="327"/>
                  </a:cubicBezTo>
                  <a:cubicBezTo>
                    <a:pt x="266" y="460"/>
                    <a:pt x="266" y="460"/>
                    <a:pt x="266" y="460"/>
                  </a:cubicBezTo>
                  <a:cubicBezTo>
                    <a:pt x="267" y="460"/>
                    <a:pt x="268" y="461"/>
                    <a:pt x="269" y="461"/>
                  </a:cubicBezTo>
                  <a:cubicBezTo>
                    <a:pt x="269" y="459"/>
                    <a:pt x="269" y="457"/>
                    <a:pt x="269" y="454"/>
                  </a:cubicBezTo>
                  <a:cubicBezTo>
                    <a:pt x="269" y="203"/>
                    <a:pt x="269" y="203"/>
                    <a:pt x="269" y="203"/>
                  </a:cubicBezTo>
                  <a:cubicBezTo>
                    <a:pt x="269" y="177"/>
                    <a:pt x="253" y="146"/>
                    <a:pt x="234" y="13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FB4F5F">
                <a:alpha val="5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12" name="Freeform 233"/>
            <p:cNvSpPr/>
            <p:nvPr/>
          </p:nvSpPr>
          <p:spPr bwMode="auto">
            <a:xfrm>
              <a:off x="9794875" y="-4427538"/>
              <a:ext cx="98425" cy="392113"/>
            </a:xfrm>
            <a:custGeom>
              <a:gdLst>
                <a:gd name="T0" fmla="*/ 0 w 57"/>
                <a:gd name="T1" fmla="*/ 191 h 228"/>
                <a:gd name="T2" fmla="*/ 4 w 57"/>
                <a:gd name="T3" fmla="*/ 193 h 228"/>
                <a:gd name="T4" fmla="*/ 15 w 57"/>
                <a:gd name="T5" fmla="*/ 182 h 228"/>
                <a:gd name="T6" fmla="*/ 15 w 57"/>
                <a:gd name="T7" fmla="*/ 142 h 228"/>
                <a:gd name="T8" fmla="*/ 30 w 57"/>
                <a:gd name="T9" fmla="*/ 123 h 228"/>
                <a:gd name="T10" fmla="*/ 30 w 57"/>
                <a:gd name="T11" fmla="*/ 122 h 228"/>
                <a:gd name="T12" fmla="*/ 15 w 57"/>
                <a:gd name="T13" fmla="*/ 84 h 228"/>
                <a:gd name="T14" fmla="*/ 15 w 57"/>
                <a:gd name="T15" fmla="*/ 45 h 228"/>
                <a:gd name="T16" fmla="*/ 4 w 57"/>
                <a:gd name="T17" fmla="*/ 21 h 228"/>
                <a:gd name="T18" fmla="*/ 0 w 57"/>
                <a:gd name="T19" fmla="*/ 19 h 228"/>
                <a:gd name="T20" fmla="*/ 0 w 57"/>
                <a:gd name="T21" fmla="*/ 0 h 228"/>
                <a:gd name="T22" fmla="*/ 14 w 57"/>
                <a:gd name="T23" fmla="*/ 8 h 228"/>
                <a:gd name="T24" fmla="*/ 41 w 57"/>
                <a:gd name="T25" fmla="*/ 58 h 228"/>
                <a:gd name="T26" fmla="*/ 39 w 57"/>
                <a:gd name="T27" fmla="*/ 98 h 228"/>
                <a:gd name="T28" fmla="*/ 57 w 57"/>
                <a:gd name="T29" fmla="*/ 127 h 228"/>
                <a:gd name="T30" fmla="*/ 57 w 57"/>
                <a:gd name="T31" fmla="*/ 148 h 228"/>
                <a:gd name="T32" fmla="*/ 39 w 57"/>
                <a:gd name="T33" fmla="*/ 155 h 228"/>
                <a:gd name="T34" fmla="*/ 41 w 57"/>
                <a:gd name="T35" fmla="*/ 198 h 228"/>
                <a:gd name="T36" fmla="*/ 14 w 57"/>
                <a:gd name="T37" fmla="*/ 217 h 228"/>
                <a:gd name="T38" fmla="*/ 0 w 57"/>
                <a:gd name="T39" fmla="*/ 210 h 228"/>
                <a:gd name="T40" fmla="*/ 0 w 57"/>
                <a:gd name="T41" fmla="*/ 191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228">
                  <a:moveTo>
                    <a:pt x="0" y="191"/>
                  </a:moveTo>
                  <a:cubicBezTo>
                    <a:pt x="4" y="193"/>
                    <a:pt x="4" y="193"/>
                    <a:pt x="4" y="193"/>
                  </a:cubicBezTo>
                  <a:cubicBezTo>
                    <a:pt x="13" y="198"/>
                    <a:pt x="15" y="196"/>
                    <a:pt x="15" y="182"/>
                  </a:cubicBezTo>
                  <a:cubicBezTo>
                    <a:pt x="15" y="169"/>
                    <a:pt x="15" y="157"/>
                    <a:pt x="15" y="142"/>
                  </a:cubicBezTo>
                  <a:cubicBezTo>
                    <a:pt x="15" y="124"/>
                    <a:pt x="20" y="119"/>
                    <a:pt x="30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0" y="113"/>
                    <a:pt x="15" y="103"/>
                    <a:pt x="15" y="84"/>
                  </a:cubicBezTo>
                  <a:cubicBezTo>
                    <a:pt x="15" y="69"/>
                    <a:pt x="15" y="58"/>
                    <a:pt x="15" y="45"/>
                  </a:cubicBezTo>
                  <a:cubicBezTo>
                    <a:pt x="15" y="31"/>
                    <a:pt x="13" y="26"/>
                    <a:pt x="4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32" y="18"/>
                    <a:pt x="41" y="32"/>
                    <a:pt x="41" y="58"/>
                  </a:cubicBezTo>
                  <a:cubicBezTo>
                    <a:pt x="41" y="75"/>
                    <a:pt x="39" y="83"/>
                    <a:pt x="39" y="98"/>
                  </a:cubicBezTo>
                  <a:cubicBezTo>
                    <a:pt x="39" y="107"/>
                    <a:pt x="43" y="119"/>
                    <a:pt x="57" y="127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43" y="140"/>
                    <a:pt x="39" y="147"/>
                    <a:pt x="39" y="155"/>
                  </a:cubicBezTo>
                  <a:cubicBezTo>
                    <a:pt x="39" y="171"/>
                    <a:pt x="41" y="181"/>
                    <a:pt x="41" y="198"/>
                  </a:cubicBezTo>
                  <a:cubicBezTo>
                    <a:pt x="41" y="225"/>
                    <a:pt x="32" y="228"/>
                    <a:pt x="14" y="217"/>
                  </a:cubicBezTo>
                  <a:cubicBezTo>
                    <a:pt x="0" y="210"/>
                    <a:pt x="0" y="210"/>
                    <a:pt x="0" y="210"/>
                  </a:cubicBez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213" name="Freeform 234"/>
            <p:cNvSpPr/>
            <p:nvPr/>
          </p:nvSpPr>
          <p:spPr bwMode="auto">
            <a:xfrm>
              <a:off x="9585325" y="-4524375"/>
              <a:ext cx="96838" cy="390525"/>
            </a:xfrm>
            <a:custGeom>
              <a:gdLst>
                <a:gd name="T0" fmla="*/ 57 w 57"/>
                <a:gd name="T1" fmla="*/ 228 h 228"/>
                <a:gd name="T2" fmla="*/ 43 w 57"/>
                <a:gd name="T3" fmla="*/ 221 h 228"/>
                <a:gd name="T4" fmla="*/ 16 w 57"/>
                <a:gd name="T5" fmla="*/ 170 h 228"/>
                <a:gd name="T6" fmla="*/ 18 w 57"/>
                <a:gd name="T7" fmla="*/ 130 h 228"/>
                <a:gd name="T8" fmla="*/ 0 w 57"/>
                <a:gd name="T9" fmla="*/ 101 h 228"/>
                <a:gd name="T10" fmla="*/ 0 w 57"/>
                <a:gd name="T11" fmla="*/ 80 h 228"/>
                <a:gd name="T12" fmla="*/ 18 w 57"/>
                <a:gd name="T13" fmla="*/ 73 h 228"/>
                <a:gd name="T14" fmla="*/ 16 w 57"/>
                <a:gd name="T15" fmla="*/ 30 h 228"/>
                <a:gd name="T16" fmla="*/ 43 w 57"/>
                <a:gd name="T17" fmla="*/ 11 h 228"/>
                <a:gd name="T18" fmla="*/ 57 w 57"/>
                <a:gd name="T19" fmla="*/ 18 h 228"/>
                <a:gd name="T20" fmla="*/ 57 w 57"/>
                <a:gd name="T21" fmla="*/ 37 h 228"/>
                <a:gd name="T22" fmla="*/ 53 w 57"/>
                <a:gd name="T23" fmla="*/ 35 h 228"/>
                <a:gd name="T24" fmla="*/ 41 w 57"/>
                <a:gd name="T25" fmla="*/ 46 h 228"/>
                <a:gd name="T26" fmla="*/ 42 w 57"/>
                <a:gd name="T27" fmla="*/ 86 h 228"/>
                <a:gd name="T28" fmla="*/ 27 w 57"/>
                <a:gd name="T29" fmla="*/ 105 h 228"/>
                <a:gd name="T30" fmla="*/ 27 w 57"/>
                <a:gd name="T31" fmla="*/ 106 h 228"/>
                <a:gd name="T32" fmla="*/ 42 w 57"/>
                <a:gd name="T33" fmla="*/ 144 h 228"/>
                <a:gd name="T34" fmla="*/ 41 w 57"/>
                <a:gd name="T35" fmla="*/ 183 h 228"/>
                <a:gd name="T36" fmla="*/ 53 w 57"/>
                <a:gd name="T37" fmla="*/ 207 h 228"/>
                <a:gd name="T38" fmla="*/ 57 w 57"/>
                <a:gd name="T39" fmla="*/ 209 h 228"/>
                <a:gd name="T40" fmla="*/ 57 w 57"/>
                <a:gd name="T41" fmla="*/ 228 h 2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228">
                  <a:moveTo>
                    <a:pt x="57" y="228"/>
                  </a:moveTo>
                  <a:cubicBezTo>
                    <a:pt x="43" y="221"/>
                    <a:pt x="43" y="221"/>
                    <a:pt x="43" y="221"/>
                  </a:cubicBezTo>
                  <a:cubicBezTo>
                    <a:pt x="25" y="210"/>
                    <a:pt x="16" y="197"/>
                    <a:pt x="16" y="170"/>
                  </a:cubicBezTo>
                  <a:cubicBezTo>
                    <a:pt x="16" y="153"/>
                    <a:pt x="18" y="145"/>
                    <a:pt x="18" y="130"/>
                  </a:cubicBezTo>
                  <a:cubicBezTo>
                    <a:pt x="18" y="121"/>
                    <a:pt x="14" y="110"/>
                    <a:pt x="0" y="10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4" y="88"/>
                    <a:pt x="18" y="81"/>
                    <a:pt x="18" y="73"/>
                  </a:cubicBezTo>
                  <a:cubicBezTo>
                    <a:pt x="18" y="57"/>
                    <a:pt x="16" y="47"/>
                    <a:pt x="16" y="30"/>
                  </a:cubicBezTo>
                  <a:cubicBezTo>
                    <a:pt x="16" y="3"/>
                    <a:pt x="25" y="0"/>
                    <a:pt x="43" y="11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44" y="30"/>
                    <a:pt x="41" y="32"/>
                    <a:pt x="41" y="46"/>
                  </a:cubicBezTo>
                  <a:cubicBezTo>
                    <a:pt x="41" y="59"/>
                    <a:pt x="42" y="71"/>
                    <a:pt x="42" y="86"/>
                  </a:cubicBezTo>
                  <a:cubicBezTo>
                    <a:pt x="42" y="105"/>
                    <a:pt x="37" y="109"/>
                    <a:pt x="27" y="105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37" y="115"/>
                    <a:pt x="42" y="125"/>
                    <a:pt x="42" y="144"/>
                  </a:cubicBezTo>
                  <a:cubicBezTo>
                    <a:pt x="42" y="159"/>
                    <a:pt x="41" y="170"/>
                    <a:pt x="41" y="183"/>
                  </a:cubicBezTo>
                  <a:cubicBezTo>
                    <a:pt x="41" y="197"/>
                    <a:pt x="44" y="202"/>
                    <a:pt x="53" y="207"/>
                  </a:cubicBezTo>
                  <a:cubicBezTo>
                    <a:pt x="57" y="209"/>
                    <a:pt x="57" y="209"/>
                    <a:pt x="57" y="209"/>
                  </a:cubicBezTo>
                  <a:lnTo>
                    <a:pt x="57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1111111111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千图网拥有20W+精美PPT模板 更多PPT模板下载至：www.58pic.com/office/ppt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郑少PPT">
  <a:themeElements>
    <a:clrScheme name="000-4">
      <a:dk1>
        <a:srgbClr val="1C1C1C"/>
      </a:dk1>
      <a:lt1>
        <a:srgbClr val="FFFFFF"/>
      </a:lt1>
      <a:dk2>
        <a:srgbClr val="5C5C5C"/>
      </a:dk2>
      <a:lt2>
        <a:srgbClr val="FFFFFF"/>
      </a:lt2>
      <a:accent1>
        <a:srgbClr val="AD2019"/>
      </a:accent1>
      <a:accent2>
        <a:srgbClr val="081973"/>
      </a:accent2>
      <a:accent3>
        <a:srgbClr val="AD2019"/>
      </a:accent3>
      <a:accent4>
        <a:srgbClr val="081973"/>
      </a:accent4>
      <a:accent5>
        <a:srgbClr val="AD2019"/>
      </a:accent5>
      <a:accent6>
        <a:srgbClr val="081973"/>
      </a:accent6>
      <a:hlink>
        <a:srgbClr val="FFFFFF"/>
      </a:hlink>
      <a:folHlink>
        <a:srgbClr val="FFFFFF"/>
      </a:folHlink>
    </a:clrScheme>
    <a:fontScheme name="0000001 思源黑体">
      <a:majorFont>
        <a:latin typeface="等线 Light"/>
        <a:ea typeface="思源黑体 CN Bold"/>
        <a:cs typeface="Arial"/>
      </a:majorFont>
      <a:minorFont>
        <a:latin typeface="等线"/>
        <a:ea typeface="思源黑体 CN Extra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50000"/>
          </a:lnSpc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郑少PPT">
  <a:themeElements>
    <a:clrScheme name="UPurple">
      <a:dk1>
        <a:srgbClr val="1C0031"/>
      </a:dk1>
      <a:lt1>
        <a:sysClr val="window" lastClr="FFFFFF"/>
      </a:lt1>
      <a:dk2>
        <a:srgbClr val="777777"/>
      </a:dk2>
      <a:lt2>
        <a:srgbClr val="DBEFF9"/>
      </a:lt2>
      <a:accent1>
        <a:srgbClr val="1C0031"/>
      </a:accent1>
      <a:accent2>
        <a:srgbClr val="E4B0B1"/>
      </a:accent2>
      <a:accent3>
        <a:srgbClr val="1C0031"/>
      </a:accent3>
      <a:accent4>
        <a:srgbClr val="E4B0B1"/>
      </a:accent4>
      <a:accent5>
        <a:srgbClr val="1C0031"/>
      </a:accent5>
      <a:accent6>
        <a:srgbClr val="E4B0B1"/>
      </a:accent6>
      <a:hlink>
        <a:srgbClr val="FFFFFF"/>
      </a:hlink>
      <a:folHlink>
        <a:srgbClr val="FFFFFF"/>
      </a:folHlink>
    </a:clrScheme>
    <a:fontScheme name="0000001 思源黑体">
      <a:majorFont>
        <a:latin typeface="等线 Light"/>
        <a:ea typeface="思源黑体 CN Bold"/>
        <a:cs typeface="Arial"/>
      </a:majorFont>
      <a:minorFont>
        <a:latin typeface="等线"/>
        <a:ea typeface="思源黑体 CN Extra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50000"/>
          </a:lnSpc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8_Theme_16_9">
  <a:themeElements>
    <a:clrScheme name="60_Theme60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0198CD"/>
      </a:accent1>
      <a:accent2>
        <a:srgbClr val="E93432"/>
      </a:accent2>
      <a:accent3>
        <a:srgbClr val="0198CD"/>
      </a:accent3>
      <a:accent4>
        <a:srgbClr val="E93432"/>
      </a:accent4>
      <a:accent5>
        <a:srgbClr val="0198CD"/>
      </a:accent5>
      <a:accent6>
        <a:srgbClr val="E93432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Roboto Medium"/>
        <a:cs typeface="Roboto Medium"/>
      </a:majorFont>
      <a:minorFont>
        <a:latin typeface="Roboto Condensed"/>
        <a:ea typeface="Roboto Condensed"/>
        <a:cs typeface="Roboto Condensed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199</Paragraphs>
  <Slides>24</Slides>
  <Notes>0</Notes>
  <TotalTime>43</TotalTime>
  <HiddenSlides>0</HiddenSlides>
  <MMClips>1</MMClips>
  <ScaleCrop>0</ScaleCrop>
  <HeadingPairs>
    <vt:vector baseType="variant" size="6">
      <vt:variant>
        <vt:lpstr>Fonts used</vt:lpstr>
      </vt:variant>
      <vt:variant>
        <vt:i4>26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51">
      <vt:lpstr>Arial</vt:lpstr>
      <vt:lpstr>等线 Light</vt:lpstr>
      <vt:lpstr>等线</vt:lpstr>
      <vt:lpstr>Calibri Light</vt:lpstr>
      <vt:lpstr>Calibri</vt:lpstr>
      <vt:lpstr>Lato Regular</vt:lpstr>
      <vt:lpstr>Lato Hairline</vt:lpstr>
      <vt:lpstr>Lato Light</vt:lpstr>
      <vt:lpstr>微软雅黑</vt:lpstr>
      <vt:lpstr>思源黑体 CN Bold</vt:lpstr>
      <vt:lpstr>思源黑体 CN ExtraLight</vt:lpstr>
      <vt:lpstr>Segoe UI Light</vt:lpstr>
      <vt:lpstr>Roboto Medium</vt:lpstr>
      <vt:lpstr>Roboto Condensed</vt:lpstr>
      <vt:lpstr>Agency FB</vt:lpstr>
      <vt:lpstr>宋体</vt:lpstr>
      <vt:lpstr>方正黑体简体</vt:lpstr>
      <vt:lpstr>Roboto</vt:lpstr>
      <vt:lpstr>MS PGothic</vt:lpstr>
      <vt:lpstr>Open Sans Light</vt:lpstr>
      <vt:lpstr>Open Sans</vt:lpstr>
      <vt:lpstr>Helvetica Light</vt:lpstr>
      <vt:lpstr>Wingdings</vt:lpstr>
      <vt:lpstr>Symbol</vt:lpstr>
      <vt:lpstr>杨任东竹石体-Heavy</vt:lpstr>
      <vt:lpstr>Gill Sans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Administrator</cp:lastModifiedBy>
  <cp:revision>21</cp:revision>
  <dcterms:created xsi:type="dcterms:W3CDTF">2018-10-21T11:02:00Z</dcterms:created>
  <dcterms:modified xsi:type="dcterms:W3CDTF">2023-10-16T16:01:07Z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2052-10.1.0.7521</vt:lpwstr>
  </property>
</Properties>
</file>