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7" r:id="rId2"/>
    <p:sldId id="271" r:id="rId3"/>
    <p:sldId id="272" r:id="rId4"/>
    <p:sldId id="261" r:id="rId5"/>
    <p:sldId id="262" r:id="rId6"/>
    <p:sldId id="259" r:id="rId7"/>
    <p:sldId id="263" r:id="rId8"/>
    <p:sldId id="273" r:id="rId9"/>
    <p:sldId id="264" r:id="rId10"/>
    <p:sldId id="265" r:id="rId11"/>
    <p:sldId id="266" r:id="rId12"/>
    <p:sldId id="274" r:id="rId13"/>
    <p:sldId id="267" r:id="rId14"/>
    <p:sldId id="269" r:id="rId15"/>
    <p:sldId id="268" r:id="rId16"/>
    <p:sldId id="275" r:id="rId17"/>
    <p:sldId id="260" r:id="rId18"/>
    <p:sldId id="258" r:id="rId19"/>
    <p:sldId id="256"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5">
          <p15:clr>
            <a:srgbClr val="A4A3A4"/>
          </p15:clr>
        </p15:guide>
        <p15:guide id="2" pos="384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пользователь Microsoft Office" initials="Office" lastIdx="1" clrIdx="0"/>
  <p:cmAuthor id="2" name="Administrator" initials="A" lastIdx="1" clrIdx="1"/>
  <p:cmAuthor id="3" name="Dell" initials="D"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1729B"/>
    <a:srgbClr val="96B1C6"/>
    <a:srgbClr val="A9C0D1"/>
    <a:srgbClr val="053C6C"/>
    <a:srgbClr val="095788"/>
    <a:srgbClr val="99B5C9"/>
    <a:srgbClr val="EFF3F6"/>
    <a:srgbClr val="043262"/>
    <a:srgbClr val="032C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8" d="100"/>
          <a:sy n="108" d="100"/>
        </p:scale>
        <p:origin x="714" y="96"/>
      </p:cViewPr>
      <p:guideLst>
        <p:guide orient="horz" pos="2135"/>
        <p:guide pos="384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914832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3839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824858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888887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781600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F77AD8-FCAE-4A59-808A-87555C362544}"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t>2022/8/26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9.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任意多边形: 形状 11"/>
          <p:cNvSpPr/>
          <p:nvPr/>
        </p:nvSpPr>
        <p:spPr>
          <a:xfrm>
            <a:off x="73134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3" name="任意多边形: 形状 12"/>
          <p:cNvSpPr/>
          <p:nvPr/>
        </p:nvSpPr>
        <p:spPr>
          <a:xfrm>
            <a:off x="7580023"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46000">
                <a:srgbClr val="095788"/>
              </a:gs>
              <a:gs pos="100000">
                <a:srgbClr val="2866A1"/>
              </a:gs>
            </a:gsLst>
            <a:lin ang="18900000" scaled="1"/>
          </a:gradFill>
          <a:ln w="73689" cap="flat">
            <a:noFill/>
            <a:prstDash val="solid"/>
            <a:miter/>
          </a:ln>
        </p:spPr>
        <p:txBody>
          <a:bodyPr rtlCol="0" anchor="ctr">
            <a:noAutofit/>
          </a:bodyPr>
          <a:lstStyle/>
          <a:p>
            <a:pPr lvl="0" algn="l">
              <a:buClrTx/>
              <a:buSzTx/>
              <a:buFontTx/>
            </a:pPr>
            <a:endParaRPr lang="zh-CN" altLang="en-US" dirty="0">
              <a:sym typeface="+mn-ea"/>
            </a:endParaRPr>
          </a:p>
        </p:txBody>
      </p:sp>
      <p:sp>
        <p:nvSpPr>
          <p:cNvPr id="14" name="任意多边形: 形状 13"/>
          <p:cNvSpPr/>
          <p:nvPr/>
        </p:nvSpPr>
        <p:spPr>
          <a:xfrm>
            <a:off x="688720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rgbClr val="011C4C"/>
              </a:gs>
              <a:gs pos="98000">
                <a:srgbClr val="095788"/>
              </a:gs>
            </a:gsLst>
            <a:lin ang="13500000" scaled="1"/>
          </a:gradFill>
          <a:ln w="73689" cap="flat">
            <a:noFill/>
            <a:prstDash val="solid"/>
            <a:miter/>
          </a:ln>
        </p:spPr>
        <p:txBody>
          <a:bodyPr rtlCol="0" anchor="ctr">
            <a:noAutofit/>
          </a:bodyPr>
          <a:lstStyle/>
          <a:p>
            <a:pPr lvl="0" algn="l">
              <a:buClrTx/>
              <a:buSzTx/>
              <a:buFontTx/>
            </a:pPr>
            <a:endParaRPr lang="zh-CN" altLang="en-US" dirty="0">
              <a:sym typeface="+mn-ea"/>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rcRect l="44424" r="8771"/>
          <a:stretch>
            <a:fillRect/>
          </a:stretch>
        </p:blipFill>
        <p:spPr>
          <a:xfrm>
            <a:off x="7912100" y="0"/>
            <a:ext cx="4279900" cy="6858000"/>
          </a:xfrm>
          <a:custGeom>
            <a:avLst/>
            <a:gdLst>
              <a:gd name="connsiteX0" fmla="*/ 1267000 w 5081891"/>
              <a:gd name="connsiteY0" fmla="*/ 0 h 6858000"/>
              <a:gd name="connsiteX1" fmla="*/ 5081891 w 5081891"/>
              <a:gd name="connsiteY1" fmla="*/ 0 h 6858000"/>
              <a:gd name="connsiteX2" fmla="*/ 5081891 w 5081891"/>
              <a:gd name="connsiteY2" fmla="*/ 6858000 h 6858000"/>
              <a:gd name="connsiteX3" fmla="*/ 1296275 w 5081891"/>
              <a:gd name="connsiteY3" fmla="*/ 6858000 h 6858000"/>
              <a:gd name="connsiteX4" fmla="*/ 1104952 w 5081891"/>
              <a:gd name="connsiteY4" fmla="*/ 207693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1891" h="6858000">
                <a:moveTo>
                  <a:pt x="1267000" y="0"/>
                </a:moveTo>
                <a:lnTo>
                  <a:pt x="5081891" y="0"/>
                </a:lnTo>
                <a:lnTo>
                  <a:pt x="5081891" y="6858000"/>
                </a:lnTo>
                <a:lnTo>
                  <a:pt x="1296275" y="6858000"/>
                </a:lnTo>
                <a:cubicBezTo>
                  <a:pt x="65963" y="5320297"/>
                  <a:pt x="-782953" y="2743286"/>
                  <a:pt x="1104952" y="207693"/>
                </a:cubicBezTo>
                <a:close/>
              </a:path>
            </a:pathLst>
          </a:custGeom>
        </p:spPr>
      </p:pic>
      <p:sp>
        <p:nvSpPr>
          <p:cNvPr id="25" name="文本框 24"/>
          <p:cNvSpPr txBox="1"/>
          <p:nvPr/>
        </p:nvSpPr>
        <p:spPr>
          <a:xfrm>
            <a:off x="296545" y="2513330"/>
            <a:ext cx="6494145" cy="1014730"/>
          </a:xfrm>
          <a:prstGeom prst="rect">
            <a:avLst/>
          </a:prstGeom>
          <a:noFill/>
        </p:spPr>
        <p:txBody>
          <a:bodyPr wrap="square" rtlCol="0">
            <a:spAutoFit/>
          </a:bodyPr>
          <a:lstStyle/>
          <a:p>
            <a:pPr lvl="0" algn="l">
              <a:buClrTx/>
              <a:buSzTx/>
              <a:buFontTx/>
            </a:pPr>
            <a:r>
              <a:rPr lang="zh-CN" altLang="en-US" sz="6000">
                <a:solidFill>
                  <a:schemeClr val="tx1"/>
                </a:solidFill>
                <a:latin typeface="字魂35号-经典雅黑" panose="00000500000000000000" charset="-122"/>
                <a:ea typeface="字魂35号-经典雅黑" panose="00000500000000000000" charset="-122"/>
                <a:cs typeface="汉仪晓波美妍体简" panose="00020600040101010101" charset="-122"/>
                <a:sym typeface="+mn-ea"/>
              </a:rPr>
              <a:t>商务风商业计划书</a:t>
            </a:r>
          </a:p>
        </p:txBody>
      </p:sp>
      <p:sp>
        <p:nvSpPr>
          <p:cNvPr id="105" name="文本框 104"/>
          <p:cNvSpPr txBox="1"/>
          <p:nvPr>
            <p:custDataLst>
              <p:tags r:id="rId1"/>
            </p:custDataLst>
          </p:nvPr>
        </p:nvSpPr>
        <p:spPr>
          <a:xfrm>
            <a:off x="568960" y="3528060"/>
            <a:ext cx="5798185" cy="564515"/>
          </a:xfrm>
          <a:prstGeom prst="rect">
            <a:avLst/>
          </a:prstGeom>
          <a:noFill/>
        </p:spPr>
        <p:txBody>
          <a:bodyPr vert="horz" wrap="square" rtlCol="0">
            <a:spAutoFit/>
          </a:bodyPr>
          <a:lstStyle>
            <a:defPPr>
              <a:defRPr lang="zh-CN"/>
            </a:defPPr>
            <a:lvl1pPr lvl="0" algn="ctr">
              <a:lnSpc>
                <a:spcPct val="110000"/>
              </a:lnSpc>
              <a:buClrTx/>
              <a:buSzTx/>
              <a:buFontTx/>
              <a:defRPr sz="1600">
                <a:latin typeface="字魂59号-创粗黑" panose="00000500000000000000" charset="-122"/>
                <a:ea typeface="字魂59号-创粗黑" panose="00000500000000000000" charset="-122"/>
                <a:cs typeface="Lucida Calligraphy" panose="03010101010101010101" charset="0"/>
              </a:defRPr>
            </a:lvl1pPr>
          </a:lstStyle>
          <a:p>
            <a:pPr lvl="0" algn="l"/>
            <a:r>
              <a:rPr lang="en-US" sz="1400" dirty="0">
                <a:cs typeface="MV Boli" panose="02000500030200090000" charset="0"/>
                <a:sym typeface="+mn-ea"/>
              </a:rPr>
              <a:t>please replace your words thant you need please replace your words thant you need here please your words please replace your  .</a:t>
            </a:r>
          </a:p>
        </p:txBody>
      </p:sp>
      <p:sp>
        <p:nvSpPr>
          <p:cNvPr id="7" name="圆角矩形 6"/>
          <p:cNvSpPr/>
          <p:nvPr/>
        </p:nvSpPr>
        <p:spPr>
          <a:xfrm>
            <a:off x="1041400" y="4473575"/>
            <a:ext cx="1943735" cy="555625"/>
          </a:xfrm>
          <a:prstGeom prst="roundRect">
            <a:avLst>
              <a:gd name="adj" fmla="val 34894"/>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36"/>
          <p:cNvSpPr/>
          <p:nvPr/>
        </p:nvSpPr>
        <p:spPr>
          <a:xfrm>
            <a:off x="1211580" y="4563110"/>
            <a:ext cx="366395" cy="377190"/>
          </a:xfrm>
          <a:custGeom>
            <a:avLst/>
            <a:gdLst>
              <a:gd name="connsiteX0" fmla="*/ 265967 w 306388"/>
              <a:gd name="connsiteY0" fmla="*/ 243697 h 336550"/>
              <a:gd name="connsiteX1" fmla="*/ 232996 w 306388"/>
              <a:gd name="connsiteY1" fmla="*/ 278234 h 336550"/>
              <a:gd name="connsiteX2" fmla="*/ 219808 w 306388"/>
              <a:gd name="connsiteY2" fmla="*/ 264950 h 336550"/>
              <a:gd name="connsiteX3" fmla="*/ 203982 w 306388"/>
              <a:gd name="connsiteY3" fmla="*/ 264950 h 336550"/>
              <a:gd name="connsiteX4" fmla="*/ 203982 w 306388"/>
              <a:gd name="connsiteY4" fmla="*/ 280890 h 336550"/>
              <a:gd name="connsiteX5" fmla="*/ 225083 w 306388"/>
              <a:gd name="connsiteY5" fmla="*/ 300815 h 336550"/>
              <a:gd name="connsiteX6" fmla="*/ 232996 w 306388"/>
              <a:gd name="connsiteY6" fmla="*/ 304800 h 336550"/>
              <a:gd name="connsiteX7" fmla="*/ 239591 w 306388"/>
              <a:gd name="connsiteY7" fmla="*/ 300815 h 336550"/>
              <a:gd name="connsiteX8" fmla="*/ 281794 w 306388"/>
              <a:gd name="connsiteY8" fmla="*/ 259637 h 336550"/>
              <a:gd name="connsiteX9" fmla="*/ 281794 w 306388"/>
              <a:gd name="connsiteY9" fmla="*/ 243697 h 336550"/>
              <a:gd name="connsiteX10" fmla="*/ 265967 w 306388"/>
              <a:gd name="connsiteY10" fmla="*/ 243697 h 336550"/>
              <a:gd name="connsiteX11" fmla="*/ 242094 w 306388"/>
              <a:gd name="connsiteY11" fmla="*/ 209550 h 336550"/>
              <a:gd name="connsiteX12" fmla="*/ 306388 w 306388"/>
              <a:gd name="connsiteY12" fmla="*/ 273050 h 336550"/>
              <a:gd name="connsiteX13" fmla="*/ 242094 w 306388"/>
              <a:gd name="connsiteY13" fmla="*/ 336550 h 336550"/>
              <a:gd name="connsiteX14" fmla="*/ 177800 w 306388"/>
              <a:gd name="connsiteY14" fmla="*/ 273050 h 336550"/>
              <a:gd name="connsiteX15" fmla="*/ 242094 w 306388"/>
              <a:gd name="connsiteY15" fmla="*/ 209550 h 336550"/>
              <a:gd name="connsiteX16" fmla="*/ 65986 w 306388"/>
              <a:gd name="connsiteY16" fmla="*/ 133087 h 336550"/>
              <a:gd name="connsiteX17" fmla="*/ 69946 w 306388"/>
              <a:gd name="connsiteY17" fmla="*/ 135738 h 336550"/>
              <a:gd name="connsiteX18" fmla="*/ 104259 w 306388"/>
              <a:gd name="connsiteY18" fmla="*/ 228503 h 336550"/>
              <a:gd name="connsiteX19" fmla="*/ 116136 w 306388"/>
              <a:gd name="connsiteY19" fmla="*/ 228503 h 336550"/>
              <a:gd name="connsiteX20" fmla="*/ 149130 w 306388"/>
              <a:gd name="connsiteY20" fmla="*/ 135738 h 336550"/>
              <a:gd name="connsiteX21" fmla="*/ 155728 w 306388"/>
              <a:gd name="connsiteY21" fmla="*/ 133087 h 336550"/>
              <a:gd name="connsiteX22" fmla="*/ 184762 w 306388"/>
              <a:gd name="connsiteY22" fmla="*/ 138388 h 336550"/>
              <a:gd name="connsiteX23" fmla="*/ 219075 w 306388"/>
              <a:gd name="connsiteY23" fmla="*/ 184771 h 336550"/>
              <a:gd name="connsiteX24" fmla="*/ 219075 w 306388"/>
              <a:gd name="connsiteY24" fmla="*/ 195373 h 336550"/>
              <a:gd name="connsiteX25" fmla="*/ 161007 w 306388"/>
              <a:gd name="connsiteY25" fmla="*/ 273561 h 336550"/>
              <a:gd name="connsiteX26" fmla="*/ 162327 w 306388"/>
              <a:gd name="connsiteY26" fmla="*/ 284162 h 336550"/>
              <a:gd name="connsiteX27" fmla="*/ 21116 w 306388"/>
              <a:gd name="connsiteY27" fmla="*/ 284162 h 336550"/>
              <a:gd name="connsiteX28" fmla="*/ 0 w 306388"/>
              <a:gd name="connsiteY28" fmla="*/ 262959 h 336550"/>
              <a:gd name="connsiteX29" fmla="*/ 0 w 306388"/>
              <a:gd name="connsiteY29" fmla="*/ 186096 h 336550"/>
              <a:gd name="connsiteX30" fmla="*/ 34313 w 306388"/>
              <a:gd name="connsiteY30" fmla="*/ 138388 h 336550"/>
              <a:gd name="connsiteX31" fmla="*/ 65986 w 306388"/>
              <a:gd name="connsiteY31" fmla="*/ 133087 h 336550"/>
              <a:gd name="connsiteX32" fmla="*/ 103043 w 306388"/>
              <a:gd name="connsiteY32" fmla="*/ 125412 h 336550"/>
              <a:gd name="connsiteX33" fmla="*/ 117331 w 306388"/>
              <a:gd name="connsiteY33" fmla="*/ 125412 h 336550"/>
              <a:gd name="connsiteX34" fmla="*/ 122526 w 306388"/>
              <a:gd name="connsiteY34" fmla="*/ 128077 h 336550"/>
              <a:gd name="connsiteX35" fmla="*/ 122526 w 306388"/>
              <a:gd name="connsiteY35" fmla="*/ 136071 h 336550"/>
              <a:gd name="connsiteX36" fmla="*/ 116032 w 306388"/>
              <a:gd name="connsiteY36" fmla="*/ 148063 h 336550"/>
              <a:gd name="connsiteX37" fmla="*/ 118630 w 306388"/>
              <a:gd name="connsiteY37" fmla="*/ 178707 h 336550"/>
              <a:gd name="connsiteX38" fmla="*/ 112135 w 306388"/>
              <a:gd name="connsiteY38" fmla="*/ 197360 h 336550"/>
              <a:gd name="connsiteX39" fmla="*/ 108239 w 306388"/>
              <a:gd name="connsiteY39" fmla="*/ 197360 h 336550"/>
              <a:gd name="connsiteX40" fmla="*/ 100446 w 306388"/>
              <a:gd name="connsiteY40" fmla="*/ 178707 h 336550"/>
              <a:gd name="connsiteX41" fmla="*/ 104342 w 306388"/>
              <a:gd name="connsiteY41" fmla="*/ 148063 h 336550"/>
              <a:gd name="connsiteX42" fmla="*/ 96549 w 306388"/>
              <a:gd name="connsiteY42" fmla="*/ 136071 h 336550"/>
              <a:gd name="connsiteX43" fmla="*/ 97848 w 306388"/>
              <a:gd name="connsiteY43" fmla="*/ 128077 h 336550"/>
              <a:gd name="connsiteX44" fmla="*/ 103043 w 306388"/>
              <a:gd name="connsiteY44" fmla="*/ 125412 h 336550"/>
              <a:gd name="connsiteX45" fmla="*/ 110332 w 306388"/>
              <a:gd name="connsiteY45" fmla="*/ 0 h 336550"/>
              <a:gd name="connsiteX46" fmla="*/ 166689 w 306388"/>
              <a:gd name="connsiteY46" fmla="*/ 55563 h 336550"/>
              <a:gd name="connsiteX47" fmla="*/ 110332 w 306388"/>
              <a:gd name="connsiteY47" fmla="*/ 111126 h 336550"/>
              <a:gd name="connsiteX48" fmla="*/ 53975 w 306388"/>
              <a:gd name="connsiteY48" fmla="*/ 55563 h 336550"/>
              <a:gd name="connsiteX49" fmla="*/ 110332 w 306388"/>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6388" h="336550">
                <a:moveTo>
                  <a:pt x="265967" y="243697"/>
                </a:moveTo>
                <a:cubicBezTo>
                  <a:pt x="265967" y="243697"/>
                  <a:pt x="265967" y="243697"/>
                  <a:pt x="232996" y="278234"/>
                </a:cubicBezTo>
                <a:cubicBezTo>
                  <a:pt x="232996" y="278234"/>
                  <a:pt x="232996" y="278234"/>
                  <a:pt x="219808" y="264950"/>
                </a:cubicBezTo>
                <a:cubicBezTo>
                  <a:pt x="214532" y="260965"/>
                  <a:pt x="207938" y="260965"/>
                  <a:pt x="203982" y="264950"/>
                </a:cubicBezTo>
                <a:cubicBezTo>
                  <a:pt x="200025" y="268935"/>
                  <a:pt x="200025" y="275577"/>
                  <a:pt x="203982" y="280890"/>
                </a:cubicBezTo>
                <a:cubicBezTo>
                  <a:pt x="203982" y="280890"/>
                  <a:pt x="203982" y="280890"/>
                  <a:pt x="225083" y="300815"/>
                </a:cubicBezTo>
                <a:cubicBezTo>
                  <a:pt x="227721" y="303472"/>
                  <a:pt x="230359" y="304800"/>
                  <a:pt x="232996" y="304800"/>
                </a:cubicBezTo>
                <a:cubicBezTo>
                  <a:pt x="235634" y="304800"/>
                  <a:pt x="238272" y="303472"/>
                  <a:pt x="239591" y="300815"/>
                </a:cubicBezTo>
                <a:cubicBezTo>
                  <a:pt x="239591" y="300815"/>
                  <a:pt x="239591" y="300815"/>
                  <a:pt x="281794" y="259637"/>
                </a:cubicBezTo>
                <a:cubicBezTo>
                  <a:pt x="285750" y="255652"/>
                  <a:pt x="285750" y="249011"/>
                  <a:pt x="281794" y="243697"/>
                </a:cubicBezTo>
                <a:cubicBezTo>
                  <a:pt x="277837" y="239712"/>
                  <a:pt x="271243" y="239712"/>
                  <a:pt x="265967" y="243697"/>
                </a:cubicBezTo>
                <a:close/>
                <a:moveTo>
                  <a:pt x="242094" y="209550"/>
                </a:moveTo>
                <a:cubicBezTo>
                  <a:pt x="277603" y="209550"/>
                  <a:pt x="306388" y="237980"/>
                  <a:pt x="306388" y="273050"/>
                </a:cubicBezTo>
                <a:cubicBezTo>
                  <a:pt x="306388" y="308120"/>
                  <a:pt x="277603" y="336550"/>
                  <a:pt x="242094" y="336550"/>
                </a:cubicBezTo>
                <a:cubicBezTo>
                  <a:pt x="206585" y="336550"/>
                  <a:pt x="177800" y="308120"/>
                  <a:pt x="177800" y="273050"/>
                </a:cubicBezTo>
                <a:cubicBezTo>
                  <a:pt x="177800" y="237980"/>
                  <a:pt x="206585" y="209550"/>
                  <a:pt x="242094" y="209550"/>
                </a:cubicBezTo>
                <a:close/>
                <a:moveTo>
                  <a:pt x="65986" y="133087"/>
                </a:moveTo>
                <a:cubicBezTo>
                  <a:pt x="67306" y="133087"/>
                  <a:pt x="69946" y="134413"/>
                  <a:pt x="69946" y="135738"/>
                </a:cubicBezTo>
                <a:cubicBezTo>
                  <a:pt x="69946" y="135738"/>
                  <a:pt x="69946" y="135738"/>
                  <a:pt x="104259" y="228503"/>
                </a:cubicBezTo>
                <a:cubicBezTo>
                  <a:pt x="105578" y="233804"/>
                  <a:pt x="113497" y="233804"/>
                  <a:pt x="116136" y="228503"/>
                </a:cubicBezTo>
                <a:cubicBezTo>
                  <a:pt x="116136" y="228503"/>
                  <a:pt x="116136" y="228503"/>
                  <a:pt x="149130" y="135738"/>
                </a:cubicBezTo>
                <a:cubicBezTo>
                  <a:pt x="150449" y="133087"/>
                  <a:pt x="153089" y="131762"/>
                  <a:pt x="155728" y="133087"/>
                </a:cubicBezTo>
                <a:cubicBezTo>
                  <a:pt x="155728" y="133087"/>
                  <a:pt x="155728" y="133087"/>
                  <a:pt x="184762" y="138388"/>
                </a:cubicBezTo>
                <a:cubicBezTo>
                  <a:pt x="205878" y="145014"/>
                  <a:pt x="219075" y="163567"/>
                  <a:pt x="219075" y="184771"/>
                </a:cubicBezTo>
                <a:cubicBezTo>
                  <a:pt x="219075" y="184771"/>
                  <a:pt x="219075" y="184771"/>
                  <a:pt x="219075" y="195373"/>
                </a:cubicBezTo>
                <a:cubicBezTo>
                  <a:pt x="186082" y="204649"/>
                  <a:pt x="161007" y="236454"/>
                  <a:pt x="161007" y="273561"/>
                </a:cubicBezTo>
                <a:cubicBezTo>
                  <a:pt x="161007" y="277536"/>
                  <a:pt x="161007" y="280187"/>
                  <a:pt x="162327" y="284162"/>
                </a:cubicBezTo>
                <a:cubicBezTo>
                  <a:pt x="162327" y="284162"/>
                  <a:pt x="162327" y="284162"/>
                  <a:pt x="21116" y="284162"/>
                </a:cubicBezTo>
                <a:cubicBezTo>
                  <a:pt x="9238" y="284162"/>
                  <a:pt x="0" y="274886"/>
                  <a:pt x="0" y="262959"/>
                </a:cubicBezTo>
                <a:cubicBezTo>
                  <a:pt x="0" y="262959"/>
                  <a:pt x="0" y="262959"/>
                  <a:pt x="0" y="186096"/>
                </a:cubicBezTo>
                <a:cubicBezTo>
                  <a:pt x="0" y="163567"/>
                  <a:pt x="14517" y="145014"/>
                  <a:pt x="34313" y="138388"/>
                </a:cubicBezTo>
                <a:cubicBezTo>
                  <a:pt x="34313" y="138388"/>
                  <a:pt x="65986" y="133087"/>
                  <a:pt x="65986" y="133087"/>
                </a:cubicBezTo>
                <a:close/>
                <a:moveTo>
                  <a:pt x="103043" y="125412"/>
                </a:moveTo>
                <a:cubicBezTo>
                  <a:pt x="103043" y="125412"/>
                  <a:pt x="103043" y="125412"/>
                  <a:pt x="117331" y="125412"/>
                </a:cubicBezTo>
                <a:cubicBezTo>
                  <a:pt x="118630" y="125412"/>
                  <a:pt x="121227" y="126745"/>
                  <a:pt x="122526" y="128077"/>
                </a:cubicBezTo>
                <a:cubicBezTo>
                  <a:pt x="123825" y="129409"/>
                  <a:pt x="123825" y="133406"/>
                  <a:pt x="122526" y="136071"/>
                </a:cubicBezTo>
                <a:cubicBezTo>
                  <a:pt x="122526" y="136071"/>
                  <a:pt x="122526" y="136071"/>
                  <a:pt x="116032" y="148063"/>
                </a:cubicBezTo>
                <a:cubicBezTo>
                  <a:pt x="116032" y="148063"/>
                  <a:pt x="116032" y="148063"/>
                  <a:pt x="118630" y="178707"/>
                </a:cubicBezTo>
                <a:cubicBezTo>
                  <a:pt x="118630" y="178707"/>
                  <a:pt x="118630" y="178707"/>
                  <a:pt x="112135" y="197360"/>
                </a:cubicBezTo>
                <a:cubicBezTo>
                  <a:pt x="110836" y="200025"/>
                  <a:pt x="108239" y="200025"/>
                  <a:pt x="108239" y="197360"/>
                </a:cubicBezTo>
                <a:cubicBezTo>
                  <a:pt x="108239" y="197360"/>
                  <a:pt x="108239" y="197360"/>
                  <a:pt x="100446" y="178707"/>
                </a:cubicBezTo>
                <a:cubicBezTo>
                  <a:pt x="100446" y="178707"/>
                  <a:pt x="100446" y="178707"/>
                  <a:pt x="104342" y="148063"/>
                </a:cubicBezTo>
                <a:cubicBezTo>
                  <a:pt x="104342" y="148063"/>
                  <a:pt x="104342" y="148063"/>
                  <a:pt x="96549" y="136071"/>
                </a:cubicBezTo>
                <a:cubicBezTo>
                  <a:pt x="95250" y="133406"/>
                  <a:pt x="95250" y="129409"/>
                  <a:pt x="97848" y="128077"/>
                </a:cubicBezTo>
                <a:cubicBezTo>
                  <a:pt x="99147" y="126745"/>
                  <a:pt x="100446" y="125412"/>
                  <a:pt x="103043" y="125412"/>
                </a:cubicBezTo>
                <a:close/>
                <a:moveTo>
                  <a:pt x="110332" y="0"/>
                </a:moveTo>
                <a:cubicBezTo>
                  <a:pt x="141457" y="0"/>
                  <a:pt x="166689" y="24876"/>
                  <a:pt x="166689" y="55563"/>
                </a:cubicBezTo>
                <a:cubicBezTo>
                  <a:pt x="166689" y="86250"/>
                  <a:pt x="141457" y="111126"/>
                  <a:pt x="110332" y="111126"/>
                </a:cubicBezTo>
                <a:cubicBezTo>
                  <a:pt x="79207" y="111126"/>
                  <a:pt x="53975" y="86250"/>
                  <a:pt x="53975" y="55563"/>
                </a:cubicBezTo>
                <a:cubicBezTo>
                  <a:pt x="53975" y="24876"/>
                  <a:pt x="79207" y="0"/>
                  <a:pt x="1103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768375"/>
              </a:solidFill>
              <a:cs typeface="+mn-ea"/>
              <a:sym typeface="+mn-lt"/>
            </a:endParaRPr>
          </a:p>
        </p:txBody>
      </p:sp>
      <p:sp>
        <p:nvSpPr>
          <p:cNvPr id="2" name="圆角矩形 1"/>
          <p:cNvSpPr/>
          <p:nvPr/>
        </p:nvSpPr>
        <p:spPr>
          <a:xfrm>
            <a:off x="3776980" y="4474210"/>
            <a:ext cx="1943735" cy="555625"/>
          </a:xfrm>
          <a:prstGeom prst="roundRect">
            <a:avLst>
              <a:gd name="adj" fmla="val 34894"/>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150360" y="4521835"/>
            <a:ext cx="1403985" cy="460375"/>
          </a:xfrm>
          <a:prstGeom prst="rect">
            <a:avLst/>
          </a:prstGeom>
          <a:noFill/>
        </p:spPr>
        <p:txBody>
          <a:bodyPr wrap="square" rtlCol="0">
            <a:spAutoFit/>
          </a:bodyPr>
          <a:lstStyle/>
          <a:p>
            <a:pPr lvl="0" algn="ctr">
              <a:lnSpc>
                <a:spcPct val="120000"/>
              </a:lnSpc>
              <a:buClrTx/>
              <a:buSzTx/>
              <a:buFontTx/>
            </a:pPr>
            <a:r>
              <a:rPr lang="en-US" altLang="zh-CN" sz="2000" b="1">
                <a:solidFill>
                  <a:schemeClr val="bg1"/>
                </a:solidFill>
                <a:latin typeface="字魂59号-创粗黑" panose="00000500000000000000" charset="-122"/>
                <a:ea typeface="字魂59号-创粗黑" panose="00000500000000000000" charset="-122"/>
                <a:sym typeface="+mn-ea"/>
              </a:rPr>
              <a:t> 20XX\07</a:t>
            </a:r>
          </a:p>
        </p:txBody>
      </p:sp>
      <p:sp>
        <p:nvSpPr>
          <p:cNvPr id="28" name="Freeform 11"/>
          <p:cNvSpPr>
            <a:spLocks noEditPoints="1"/>
          </p:cNvSpPr>
          <p:nvPr/>
        </p:nvSpPr>
        <p:spPr bwMode="auto">
          <a:xfrm>
            <a:off x="3900170" y="4563745"/>
            <a:ext cx="371475" cy="360045"/>
          </a:xfrm>
          <a:custGeom>
            <a:avLst/>
            <a:gdLst>
              <a:gd name="T0" fmla="*/ 40 w 123"/>
              <a:gd name="T1" fmla="*/ 93 h 128"/>
              <a:gd name="T2" fmla="*/ 24 w 123"/>
              <a:gd name="T3" fmla="*/ 87 h 128"/>
              <a:gd name="T4" fmla="*/ 34 w 123"/>
              <a:gd name="T5" fmla="*/ 101 h 128"/>
              <a:gd name="T6" fmla="*/ 54 w 123"/>
              <a:gd name="T7" fmla="*/ 101 h 128"/>
              <a:gd name="T8" fmla="*/ 62 w 123"/>
              <a:gd name="T9" fmla="*/ 87 h 128"/>
              <a:gd name="T10" fmla="*/ 58 w 123"/>
              <a:gd name="T11" fmla="*/ 77 h 128"/>
              <a:gd name="T12" fmla="*/ 58 w 123"/>
              <a:gd name="T13" fmla="*/ 71 h 128"/>
              <a:gd name="T14" fmla="*/ 56 w 123"/>
              <a:gd name="T15" fmla="*/ 57 h 128"/>
              <a:gd name="T16" fmla="*/ 31 w 123"/>
              <a:gd name="T17" fmla="*/ 57 h 128"/>
              <a:gd name="T18" fmla="*/ 37 w 123"/>
              <a:gd name="T19" fmla="*/ 66 h 128"/>
              <a:gd name="T20" fmla="*/ 46 w 123"/>
              <a:gd name="T21" fmla="*/ 63 h 128"/>
              <a:gd name="T22" fmla="*/ 46 w 123"/>
              <a:gd name="T23" fmla="*/ 71 h 128"/>
              <a:gd name="T24" fmla="*/ 41 w 123"/>
              <a:gd name="T25" fmla="*/ 81 h 128"/>
              <a:gd name="T26" fmla="*/ 48 w 123"/>
              <a:gd name="T27" fmla="*/ 83 h 128"/>
              <a:gd name="T28" fmla="*/ 48 w 123"/>
              <a:gd name="T29" fmla="*/ 93 h 128"/>
              <a:gd name="T30" fmla="*/ 82 w 123"/>
              <a:gd name="T31" fmla="*/ 103 h 128"/>
              <a:gd name="T32" fmla="*/ 94 w 123"/>
              <a:gd name="T33" fmla="*/ 54 h 128"/>
              <a:gd name="T34" fmla="*/ 70 w 123"/>
              <a:gd name="T35" fmla="*/ 66 h 128"/>
              <a:gd name="T36" fmla="*/ 82 w 123"/>
              <a:gd name="T37" fmla="*/ 70 h 128"/>
              <a:gd name="T38" fmla="*/ 119 w 123"/>
              <a:gd name="T39" fmla="*/ 8 h 128"/>
              <a:gd name="T40" fmla="*/ 111 w 123"/>
              <a:gd name="T41" fmla="*/ 22 h 128"/>
              <a:gd name="T42" fmla="*/ 105 w 123"/>
              <a:gd name="T43" fmla="*/ 33 h 128"/>
              <a:gd name="T44" fmla="*/ 95 w 123"/>
              <a:gd name="T45" fmla="*/ 25 h 128"/>
              <a:gd name="T46" fmla="*/ 107 w 123"/>
              <a:gd name="T47" fmla="*/ 0 h 128"/>
              <a:gd name="T48" fmla="*/ 94 w 123"/>
              <a:gd name="T49" fmla="*/ 8 h 128"/>
              <a:gd name="T50" fmla="*/ 82 w 123"/>
              <a:gd name="T51" fmla="*/ 22 h 128"/>
              <a:gd name="T52" fmla="*/ 76 w 123"/>
              <a:gd name="T53" fmla="*/ 33 h 128"/>
              <a:gd name="T54" fmla="*/ 66 w 123"/>
              <a:gd name="T55" fmla="*/ 25 h 128"/>
              <a:gd name="T56" fmla="*/ 78 w 123"/>
              <a:gd name="T57" fmla="*/ 0 h 128"/>
              <a:gd name="T58" fmla="*/ 66 w 123"/>
              <a:gd name="T59" fmla="*/ 8 h 128"/>
              <a:gd name="T60" fmla="*/ 53 w 123"/>
              <a:gd name="T61" fmla="*/ 22 h 128"/>
              <a:gd name="T62" fmla="*/ 47 w 123"/>
              <a:gd name="T63" fmla="*/ 33 h 128"/>
              <a:gd name="T64" fmla="*/ 37 w 123"/>
              <a:gd name="T65" fmla="*/ 25 h 128"/>
              <a:gd name="T66" fmla="*/ 49 w 123"/>
              <a:gd name="T67" fmla="*/ 0 h 128"/>
              <a:gd name="T68" fmla="*/ 37 w 123"/>
              <a:gd name="T69" fmla="*/ 8 h 128"/>
              <a:gd name="T70" fmla="*/ 24 w 123"/>
              <a:gd name="T71" fmla="*/ 22 h 128"/>
              <a:gd name="T72" fmla="*/ 18 w 123"/>
              <a:gd name="T73" fmla="*/ 33 h 128"/>
              <a:gd name="T74" fmla="*/ 9 w 123"/>
              <a:gd name="T75" fmla="*/ 25 h 128"/>
              <a:gd name="T76" fmla="*/ 20 w 123"/>
              <a:gd name="T77" fmla="*/ 0 h 128"/>
              <a:gd name="T78" fmla="*/ 8 w 123"/>
              <a:gd name="T79" fmla="*/ 8 h 128"/>
              <a:gd name="T80" fmla="*/ 0 w 123"/>
              <a:gd name="T81" fmla="*/ 12 h 128"/>
              <a:gd name="T82" fmla="*/ 4 w 123"/>
              <a:gd name="T83" fmla="*/ 128 h 128"/>
              <a:gd name="T84" fmla="*/ 123 w 123"/>
              <a:gd name="T85" fmla="*/ 124 h 128"/>
              <a:gd name="T86" fmla="*/ 119 w 123"/>
              <a:gd name="T87" fmla="*/ 8 h 128"/>
              <a:gd name="T88" fmla="*/ 8 w 123"/>
              <a:gd name="T89" fmla="*/ 119 h 128"/>
              <a:gd name="T90" fmla="*/ 115 w 123"/>
              <a:gd name="T91"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 h="128">
                <a:moveTo>
                  <a:pt x="44" y="95"/>
                </a:moveTo>
                <a:cubicBezTo>
                  <a:pt x="42" y="95"/>
                  <a:pt x="41" y="94"/>
                  <a:pt x="40" y="93"/>
                </a:cubicBezTo>
                <a:cubicBezTo>
                  <a:pt x="39" y="92"/>
                  <a:pt x="37" y="89"/>
                  <a:pt x="37" y="87"/>
                </a:cubicBezTo>
                <a:cubicBezTo>
                  <a:pt x="24" y="87"/>
                  <a:pt x="24" y="87"/>
                  <a:pt x="24" y="87"/>
                </a:cubicBezTo>
                <a:cubicBezTo>
                  <a:pt x="24" y="91"/>
                  <a:pt x="27" y="95"/>
                  <a:pt x="28" y="97"/>
                </a:cubicBezTo>
                <a:cubicBezTo>
                  <a:pt x="30" y="99"/>
                  <a:pt x="32" y="100"/>
                  <a:pt x="34" y="101"/>
                </a:cubicBezTo>
                <a:cubicBezTo>
                  <a:pt x="37" y="102"/>
                  <a:pt x="40" y="103"/>
                  <a:pt x="44" y="103"/>
                </a:cubicBezTo>
                <a:cubicBezTo>
                  <a:pt x="48" y="103"/>
                  <a:pt x="52" y="102"/>
                  <a:pt x="54" y="101"/>
                </a:cubicBezTo>
                <a:cubicBezTo>
                  <a:pt x="57" y="99"/>
                  <a:pt x="59" y="98"/>
                  <a:pt x="60" y="95"/>
                </a:cubicBezTo>
                <a:cubicBezTo>
                  <a:pt x="62" y="92"/>
                  <a:pt x="62" y="90"/>
                  <a:pt x="62" y="87"/>
                </a:cubicBezTo>
                <a:cubicBezTo>
                  <a:pt x="62" y="85"/>
                  <a:pt x="62" y="83"/>
                  <a:pt x="61" y="81"/>
                </a:cubicBezTo>
                <a:cubicBezTo>
                  <a:pt x="60" y="80"/>
                  <a:pt x="59" y="78"/>
                  <a:pt x="58" y="77"/>
                </a:cubicBezTo>
                <a:cubicBezTo>
                  <a:pt x="57" y="77"/>
                  <a:pt x="55" y="76"/>
                  <a:pt x="53" y="76"/>
                </a:cubicBezTo>
                <a:cubicBezTo>
                  <a:pt x="56" y="75"/>
                  <a:pt x="57" y="73"/>
                  <a:pt x="58" y="71"/>
                </a:cubicBezTo>
                <a:cubicBezTo>
                  <a:pt x="59" y="70"/>
                  <a:pt x="60" y="68"/>
                  <a:pt x="60" y="66"/>
                </a:cubicBezTo>
                <a:cubicBezTo>
                  <a:pt x="60" y="62"/>
                  <a:pt x="59" y="59"/>
                  <a:pt x="56" y="57"/>
                </a:cubicBezTo>
                <a:cubicBezTo>
                  <a:pt x="53" y="55"/>
                  <a:pt x="49" y="54"/>
                  <a:pt x="43" y="54"/>
                </a:cubicBezTo>
                <a:cubicBezTo>
                  <a:pt x="38" y="54"/>
                  <a:pt x="34" y="55"/>
                  <a:pt x="31" y="57"/>
                </a:cubicBezTo>
                <a:cubicBezTo>
                  <a:pt x="28" y="59"/>
                  <a:pt x="25" y="62"/>
                  <a:pt x="24" y="66"/>
                </a:cubicBezTo>
                <a:cubicBezTo>
                  <a:pt x="37" y="66"/>
                  <a:pt x="37" y="66"/>
                  <a:pt x="37" y="66"/>
                </a:cubicBezTo>
                <a:cubicBezTo>
                  <a:pt x="37" y="64"/>
                  <a:pt x="41" y="62"/>
                  <a:pt x="43" y="62"/>
                </a:cubicBezTo>
                <a:cubicBezTo>
                  <a:pt x="44" y="62"/>
                  <a:pt x="45" y="62"/>
                  <a:pt x="46" y="63"/>
                </a:cubicBezTo>
                <a:cubicBezTo>
                  <a:pt x="47" y="64"/>
                  <a:pt x="48" y="65"/>
                  <a:pt x="48" y="67"/>
                </a:cubicBezTo>
                <a:cubicBezTo>
                  <a:pt x="48" y="68"/>
                  <a:pt x="47" y="69"/>
                  <a:pt x="46" y="71"/>
                </a:cubicBezTo>
                <a:cubicBezTo>
                  <a:pt x="43" y="73"/>
                  <a:pt x="41" y="73"/>
                  <a:pt x="41" y="73"/>
                </a:cubicBezTo>
                <a:cubicBezTo>
                  <a:pt x="41" y="81"/>
                  <a:pt x="41" y="81"/>
                  <a:pt x="41" y="81"/>
                </a:cubicBezTo>
                <a:cubicBezTo>
                  <a:pt x="43" y="81"/>
                  <a:pt x="43" y="81"/>
                  <a:pt x="43" y="81"/>
                </a:cubicBezTo>
                <a:cubicBezTo>
                  <a:pt x="45" y="81"/>
                  <a:pt x="47" y="81"/>
                  <a:pt x="48" y="83"/>
                </a:cubicBezTo>
                <a:cubicBezTo>
                  <a:pt x="49" y="84"/>
                  <a:pt x="50" y="85"/>
                  <a:pt x="50" y="88"/>
                </a:cubicBezTo>
                <a:cubicBezTo>
                  <a:pt x="50" y="90"/>
                  <a:pt x="49" y="92"/>
                  <a:pt x="48" y="93"/>
                </a:cubicBezTo>
                <a:cubicBezTo>
                  <a:pt x="47" y="94"/>
                  <a:pt x="45" y="95"/>
                  <a:pt x="44" y="95"/>
                </a:cubicBezTo>
                <a:close/>
                <a:moveTo>
                  <a:pt x="82" y="103"/>
                </a:moveTo>
                <a:cubicBezTo>
                  <a:pt x="94" y="103"/>
                  <a:pt x="94" y="103"/>
                  <a:pt x="94" y="103"/>
                </a:cubicBezTo>
                <a:cubicBezTo>
                  <a:pt x="94" y="54"/>
                  <a:pt x="94" y="54"/>
                  <a:pt x="94" y="54"/>
                </a:cubicBezTo>
                <a:cubicBezTo>
                  <a:pt x="84" y="54"/>
                  <a:pt x="84" y="54"/>
                  <a:pt x="84" y="54"/>
                </a:cubicBezTo>
                <a:cubicBezTo>
                  <a:pt x="81" y="60"/>
                  <a:pt x="78" y="64"/>
                  <a:pt x="70" y="66"/>
                </a:cubicBezTo>
                <a:cubicBezTo>
                  <a:pt x="70" y="77"/>
                  <a:pt x="70" y="77"/>
                  <a:pt x="70" y="77"/>
                </a:cubicBezTo>
                <a:cubicBezTo>
                  <a:pt x="75" y="76"/>
                  <a:pt x="78" y="74"/>
                  <a:pt x="82" y="70"/>
                </a:cubicBezTo>
                <a:lnTo>
                  <a:pt x="82" y="103"/>
                </a:lnTo>
                <a:close/>
                <a:moveTo>
                  <a:pt x="119" y="8"/>
                </a:moveTo>
                <a:cubicBezTo>
                  <a:pt x="111" y="8"/>
                  <a:pt x="111" y="8"/>
                  <a:pt x="111" y="8"/>
                </a:cubicBezTo>
                <a:cubicBezTo>
                  <a:pt x="111" y="22"/>
                  <a:pt x="111" y="22"/>
                  <a:pt x="111" y="22"/>
                </a:cubicBezTo>
                <a:cubicBezTo>
                  <a:pt x="113" y="23"/>
                  <a:pt x="115" y="25"/>
                  <a:pt x="115" y="27"/>
                </a:cubicBezTo>
                <a:cubicBezTo>
                  <a:pt x="115" y="30"/>
                  <a:pt x="110" y="33"/>
                  <a:pt x="105" y="33"/>
                </a:cubicBezTo>
                <a:cubicBezTo>
                  <a:pt x="99" y="33"/>
                  <a:pt x="94" y="30"/>
                  <a:pt x="94" y="27"/>
                </a:cubicBezTo>
                <a:cubicBezTo>
                  <a:pt x="94" y="26"/>
                  <a:pt x="95" y="25"/>
                  <a:pt x="95" y="25"/>
                </a:cubicBezTo>
                <a:cubicBezTo>
                  <a:pt x="107" y="25"/>
                  <a:pt x="107" y="25"/>
                  <a:pt x="107" y="25"/>
                </a:cubicBezTo>
                <a:cubicBezTo>
                  <a:pt x="107" y="0"/>
                  <a:pt x="107" y="0"/>
                  <a:pt x="107" y="0"/>
                </a:cubicBezTo>
                <a:cubicBezTo>
                  <a:pt x="94" y="0"/>
                  <a:pt x="94" y="0"/>
                  <a:pt x="94" y="0"/>
                </a:cubicBezTo>
                <a:cubicBezTo>
                  <a:pt x="94" y="8"/>
                  <a:pt x="94" y="8"/>
                  <a:pt x="94" y="8"/>
                </a:cubicBezTo>
                <a:cubicBezTo>
                  <a:pt x="82" y="8"/>
                  <a:pt x="82" y="8"/>
                  <a:pt x="82" y="8"/>
                </a:cubicBezTo>
                <a:cubicBezTo>
                  <a:pt x="82" y="22"/>
                  <a:pt x="82" y="22"/>
                  <a:pt x="82" y="22"/>
                </a:cubicBezTo>
                <a:cubicBezTo>
                  <a:pt x="84" y="23"/>
                  <a:pt x="86" y="25"/>
                  <a:pt x="86" y="27"/>
                </a:cubicBezTo>
                <a:cubicBezTo>
                  <a:pt x="86" y="30"/>
                  <a:pt x="82" y="33"/>
                  <a:pt x="76" y="33"/>
                </a:cubicBezTo>
                <a:cubicBezTo>
                  <a:pt x="70" y="33"/>
                  <a:pt x="66" y="30"/>
                  <a:pt x="66" y="27"/>
                </a:cubicBezTo>
                <a:cubicBezTo>
                  <a:pt x="66" y="26"/>
                  <a:pt x="66" y="25"/>
                  <a:pt x="66" y="25"/>
                </a:cubicBezTo>
                <a:cubicBezTo>
                  <a:pt x="78" y="25"/>
                  <a:pt x="78" y="25"/>
                  <a:pt x="78" y="25"/>
                </a:cubicBezTo>
                <a:cubicBezTo>
                  <a:pt x="78" y="0"/>
                  <a:pt x="78" y="0"/>
                  <a:pt x="78" y="0"/>
                </a:cubicBezTo>
                <a:cubicBezTo>
                  <a:pt x="66" y="0"/>
                  <a:pt x="66" y="0"/>
                  <a:pt x="66" y="0"/>
                </a:cubicBezTo>
                <a:cubicBezTo>
                  <a:pt x="66" y="8"/>
                  <a:pt x="66" y="8"/>
                  <a:pt x="66" y="8"/>
                </a:cubicBezTo>
                <a:cubicBezTo>
                  <a:pt x="53" y="8"/>
                  <a:pt x="53" y="8"/>
                  <a:pt x="53" y="8"/>
                </a:cubicBezTo>
                <a:cubicBezTo>
                  <a:pt x="53" y="22"/>
                  <a:pt x="53" y="22"/>
                  <a:pt x="53" y="22"/>
                </a:cubicBezTo>
                <a:cubicBezTo>
                  <a:pt x="56" y="23"/>
                  <a:pt x="57" y="25"/>
                  <a:pt x="57" y="27"/>
                </a:cubicBezTo>
                <a:cubicBezTo>
                  <a:pt x="57" y="30"/>
                  <a:pt x="53" y="33"/>
                  <a:pt x="47" y="33"/>
                </a:cubicBezTo>
                <a:cubicBezTo>
                  <a:pt x="41" y="33"/>
                  <a:pt x="37" y="30"/>
                  <a:pt x="37" y="27"/>
                </a:cubicBezTo>
                <a:cubicBezTo>
                  <a:pt x="37" y="26"/>
                  <a:pt x="37" y="25"/>
                  <a:pt x="37" y="25"/>
                </a:cubicBezTo>
                <a:cubicBezTo>
                  <a:pt x="49" y="25"/>
                  <a:pt x="49" y="25"/>
                  <a:pt x="49" y="25"/>
                </a:cubicBezTo>
                <a:cubicBezTo>
                  <a:pt x="49" y="0"/>
                  <a:pt x="49" y="0"/>
                  <a:pt x="49" y="0"/>
                </a:cubicBezTo>
                <a:cubicBezTo>
                  <a:pt x="37" y="0"/>
                  <a:pt x="37" y="0"/>
                  <a:pt x="37" y="0"/>
                </a:cubicBezTo>
                <a:cubicBezTo>
                  <a:pt x="37" y="8"/>
                  <a:pt x="37" y="8"/>
                  <a:pt x="37" y="8"/>
                </a:cubicBezTo>
                <a:cubicBezTo>
                  <a:pt x="24" y="8"/>
                  <a:pt x="24" y="8"/>
                  <a:pt x="24" y="8"/>
                </a:cubicBezTo>
                <a:cubicBezTo>
                  <a:pt x="24" y="22"/>
                  <a:pt x="24" y="22"/>
                  <a:pt x="24" y="22"/>
                </a:cubicBezTo>
                <a:cubicBezTo>
                  <a:pt x="27" y="23"/>
                  <a:pt x="29" y="25"/>
                  <a:pt x="29" y="27"/>
                </a:cubicBezTo>
                <a:cubicBezTo>
                  <a:pt x="29" y="30"/>
                  <a:pt x="24" y="33"/>
                  <a:pt x="18" y="33"/>
                </a:cubicBezTo>
                <a:cubicBezTo>
                  <a:pt x="13" y="33"/>
                  <a:pt x="8" y="30"/>
                  <a:pt x="8" y="27"/>
                </a:cubicBezTo>
                <a:cubicBezTo>
                  <a:pt x="8" y="26"/>
                  <a:pt x="8" y="25"/>
                  <a:pt x="9" y="25"/>
                </a:cubicBezTo>
                <a:cubicBezTo>
                  <a:pt x="20" y="25"/>
                  <a:pt x="20" y="25"/>
                  <a:pt x="20" y="25"/>
                </a:cubicBezTo>
                <a:cubicBezTo>
                  <a:pt x="20" y="0"/>
                  <a:pt x="20" y="0"/>
                  <a:pt x="20" y="0"/>
                </a:cubicBezTo>
                <a:cubicBezTo>
                  <a:pt x="8" y="0"/>
                  <a:pt x="8" y="0"/>
                  <a:pt x="8" y="0"/>
                </a:cubicBezTo>
                <a:cubicBezTo>
                  <a:pt x="8" y="8"/>
                  <a:pt x="8" y="8"/>
                  <a:pt x="8" y="8"/>
                </a:cubicBezTo>
                <a:cubicBezTo>
                  <a:pt x="4" y="8"/>
                  <a:pt x="4" y="8"/>
                  <a:pt x="4" y="8"/>
                </a:cubicBezTo>
                <a:cubicBezTo>
                  <a:pt x="2" y="8"/>
                  <a:pt x="0" y="10"/>
                  <a:pt x="0" y="12"/>
                </a:cubicBezTo>
                <a:cubicBezTo>
                  <a:pt x="0" y="124"/>
                  <a:pt x="0" y="124"/>
                  <a:pt x="0" y="124"/>
                </a:cubicBezTo>
                <a:cubicBezTo>
                  <a:pt x="0" y="126"/>
                  <a:pt x="2" y="128"/>
                  <a:pt x="4" y="128"/>
                </a:cubicBezTo>
                <a:cubicBezTo>
                  <a:pt x="119" y="128"/>
                  <a:pt x="119" y="128"/>
                  <a:pt x="119" y="128"/>
                </a:cubicBezTo>
                <a:cubicBezTo>
                  <a:pt x="121" y="128"/>
                  <a:pt x="123" y="126"/>
                  <a:pt x="123" y="124"/>
                </a:cubicBezTo>
                <a:cubicBezTo>
                  <a:pt x="123" y="12"/>
                  <a:pt x="123" y="12"/>
                  <a:pt x="123" y="12"/>
                </a:cubicBezTo>
                <a:cubicBezTo>
                  <a:pt x="123" y="10"/>
                  <a:pt x="121" y="8"/>
                  <a:pt x="119" y="8"/>
                </a:cubicBezTo>
                <a:close/>
                <a:moveTo>
                  <a:pt x="115" y="119"/>
                </a:moveTo>
                <a:cubicBezTo>
                  <a:pt x="8" y="119"/>
                  <a:pt x="8" y="119"/>
                  <a:pt x="8" y="119"/>
                </a:cubicBezTo>
                <a:cubicBezTo>
                  <a:pt x="8" y="37"/>
                  <a:pt x="8" y="37"/>
                  <a:pt x="8" y="37"/>
                </a:cubicBezTo>
                <a:cubicBezTo>
                  <a:pt x="115" y="37"/>
                  <a:pt x="115" y="37"/>
                  <a:pt x="115" y="37"/>
                </a:cubicBezTo>
                <a:lnTo>
                  <a:pt x="115" y="119"/>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9" name="文本框 28"/>
          <p:cNvSpPr txBox="1"/>
          <p:nvPr/>
        </p:nvSpPr>
        <p:spPr>
          <a:xfrm>
            <a:off x="170815" y="6412865"/>
            <a:ext cx="7143115" cy="368300"/>
          </a:xfrm>
          <a:prstGeom prst="rect">
            <a:avLst/>
          </a:prstGeom>
          <a:noFill/>
        </p:spPr>
        <p:txBody>
          <a:bodyPr wrap="square" rtlCol="0">
            <a:spAutoFit/>
          </a:bodyPr>
          <a:lstStyle/>
          <a:p>
            <a:pPr lvl="0" algn="dist">
              <a:buClrTx/>
              <a:buSzTx/>
              <a:buFontTx/>
            </a:pPr>
            <a:r>
              <a:rPr lang="zh-CN" altLang="en-US">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商务汇报</a:t>
            </a:r>
            <a:r>
              <a:rPr lang="en-US" altLang="zh-CN">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a:t>
            </a:r>
            <a:r>
              <a:rPr lang="zh-CN" altLang="en-US">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融资创业</a:t>
            </a:r>
            <a:r>
              <a:rPr lang="en-US" altLang="zh-CN">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a:t>
            </a:r>
            <a:r>
              <a:rPr lang="zh-CN" altLang="en-US">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投资计划</a:t>
            </a:r>
            <a:r>
              <a:rPr lang="en-US" altLang="zh-CN">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a:t>
            </a:r>
            <a:r>
              <a:rPr lang="zh-CN" altLang="en-US">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项目介绍</a:t>
            </a:r>
            <a:r>
              <a:rPr lang="en-US" altLang="zh-CN">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a:t>
            </a:r>
            <a:r>
              <a:rPr lang="zh-CN" altLang="en-US">
                <a:solidFill>
                  <a:schemeClr val="tx1"/>
                </a:solidFill>
                <a:latin typeface="字魂59号-创粗黑" panose="00000500000000000000" charset="-122"/>
                <a:ea typeface="字魂59号-创粗黑" panose="00000500000000000000" charset="-122"/>
                <a:cs typeface="字魂59号-创粗黑" panose="00000500000000000000" charset="-122"/>
                <a:sym typeface="+mn-ea"/>
              </a:rPr>
              <a:t>创业计划</a:t>
            </a:r>
          </a:p>
        </p:txBody>
      </p:sp>
      <p:grpSp>
        <p:nvGrpSpPr>
          <p:cNvPr id="3" name="组合 2"/>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ppt_w</p:attrName>
                                        </p:attrNameLst>
                                      </p:cBhvr>
                                      <p:tavLst>
                                        <p:tav tm="0">
                                          <p:val>
                                            <p:fltVal val="0"/>
                                          </p:val>
                                        </p:tav>
                                        <p:tav tm="100000">
                                          <p:val>
                                            <p:strVal val="#ppt_w"/>
                                          </p:val>
                                        </p:tav>
                                      </p:tavLst>
                                    </p:anim>
                                    <p:anim calcmode="lin" valueType="num">
                                      <p:cBhvr>
                                        <p:cTn id="28" dur="500" fill="hold"/>
                                        <p:tgtEl>
                                          <p:spTgt spid="105"/>
                                        </p:tgtEl>
                                        <p:attrNameLst>
                                          <p:attrName>ppt_h</p:attrName>
                                        </p:attrNameLst>
                                      </p:cBhvr>
                                      <p:tavLst>
                                        <p:tav tm="0">
                                          <p:val>
                                            <p:fltVal val="0"/>
                                          </p:val>
                                        </p:tav>
                                        <p:tav tm="100000">
                                          <p:val>
                                            <p:strVal val="#ppt_h"/>
                                          </p:val>
                                        </p:tav>
                                      </p:tavLst>
                                    </p:anim>
                                    <p:animEffect transition="in" filter="fade">
                                      <p:cBhvr>
                                        <p:cTn id="29" dur="500"/>
                                        <p:tgtEl>
                                          <p:spTgt spid="10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par>
                                <p:cTn id="45" presetID="53" presetClass="entr" presetSubtype="16"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animEffect transition="in" filter="fade">
                                      <p:cBhvr>
                                        <p:cTn id="64" dur="500"/>
                                        <p:tgtEl>
                                          <p:spTgt spid="29"/>
                                        </p:tgtEl>
                                      </p:cBhvr>
                                    </p:animEffect>
                                  </p:childTnLst>
                                </p:cTn>
                              </p:par>
                              <p:par>
                                <p:cTn id="65" presetID="53" presetClass="entr" presetSubtype="16" fill="hold" nodeType="with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p:cTn id="67" dur="500" fill="hold"/>
                                        <p:tgtEl>
                                          <p:spTgt spid="3"/>
                                        </p:tgtEl>
                                        <p:attrNameLst>
                                          <p:attrName>ppt_w</p:attrName>
                                        </p:attrNameLst>
                                      </p:cBhvr>
                                      <p:tavLst>
                                        <p:tav tm="0">
                                          <p:val>
                                            <p:fltVal val="0"/>
                                          </p:val>
                                        </p:tav>
                                        <p:tav tm="100000">
                                          <p:val>
                                            <p:strVal val="#ppt_w"/>
                                          </p:val>
                                        </p:tav>
                                      </p:tavLst>
                                    </p:anim>
                                    <p:anim calcmode="lin" valueType="num">
                                      <p:cBhvr>
                                        <p:cTn id="68" dur="500" fill="hold"/>
                                        <p:tgtEl>
                                          <p:spTgt spid="3"/>
                                        </p:tgtEl>
                                        <p:attrNameLst>
                                          <p:attrName>ppt_h</p:attrName>
                                        </p:attrNameLst>
                                      </p:cBhvr>
                                      <p:tavLst>
                                        <p:tav tm="0">
                                          <p:val>
                                            <p:fltVal val="0"/>
                                          </p:val>
                                        </p:tav>
                                        <p:tav tm="100000">
                                          <p:val>
                                            <p:strVal val="#ppt_h"/>
                                          </p:val>
                                        </p:tav>
                                      </p:tavLst>
                                    </p:anim>
                                    <p:animEffect transition="in" filter="fade">
                                      <p:cBhvr>
                                        <p:cTn id="6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5" grpId="0"/>
      <p:bldP spid="105" grpId="0"/>
      <p:bldP spid="7" grpId="0" animBg="1"/>
      <p:bldP spid="47" grpId="0" animBg="1"/>
      <p:bldP spid="2" grpId="0" animBg="1"/>
      <p:bldP spid="27" grpId="0"/>
      <p:bldP spid="28" grpId="0" animBg="1"/>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280795" y="2425700"/>
            <a:ext cx="2813050" cy="1110615"/>
          </a:xfrm>
          <a:prstGeom prst="rect">
            <a:avLst/>
          </a:prstGeom>
          <a:noFill/>
          <a:ln>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21250" y="2447290"/>
            <a:ext cx="2813050" cy="1110615"/>
          </a:xfrm>
          <a:prstGeom prst="rect">
            <a:avLst/>
          </a:prstGeom>
          <a:noFill/>
          <a:ln>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521700" y="2447925"/>
            <a:ext cx="2813050" cy="1110615"/>
          </a:xfrm>
          <a:prstGeom prst="rect">
            <a:avLst/>
          </a:prstGeom>
          <a:noFill/>
          <a:ln>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567305" y="4364355"/>
            <a:ext cx="2813050" cy="1110615"/>
          </a:xfrm>
          <a:prstGeom prst="rect">
            <a:avLst/>
          </a:prstGeom>
          <a:noFill/>
          <a:ln>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819265" y="4322445"/>
            <a:ext cx="2813050" cy="1110615"/>
          </a:xfrm>
          <a:prstGeom prst="rect">
            <a:avLst/>
          </a:prstGeom>
          <a:noFill/>
          <a:ln>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泪滴形 1"/>
          <p:cNvSpPr/>
          <p:nvPr/>
        </p:nvSpPr>
        <p:spPr>
          <a:xfrm>
            <a:off x="969010" y="2716530"/>
            <a:ext cx="625475" cy="625475"/>
          </a:xfrm>
          <a:prstGeom prst="teardrop">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a:off x="4599305" y="2716530"/>
            <a:ext cx="625475" cy="625475"/>
          </a:xfrm>
          <a:prstGeom prst="teardrop">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p:cNvSpPr/>
          <p:nvPr/>
        </p:nvSpPr>
        <p:spPr>
          <a:xfrm>
            <a:off x="8229600" y="2689860"/>
            <a:ext cx="625475" cy="625475"/>
          </a:xfrm>
          <a:prstGeom prst="teardrop">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a:off x="2236470" y="4671695"/>
            <a:ext cx="625475" cy="625475"/>
          </a:xfrm>
          <a:prstGeom prst="teardrop">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a:off x="6518275" y="4671695"/>
            <a:ext cx="625475" cy="625475"/>
          </a:xfrm>
          <a:prstGeom prst="teardrop">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27710" y="56197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25" name="文本框 24"/>
          <p:cNvSpPr txBox="1"/>
          <p:nvPr/>
        </p:nvSpPr>
        <p:spPr>
          <a:xfrm>
            <a:off x="7262495" y="4412615"/>
            <a:ext cx="2157730" cy="9296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5" name="文本框 14"/>
          <p:cNvSpPr txBox="1"/>
          <p:nvPr/>
        </p:nvSpPr>
        <p:spPr>
          <a:xfrm>
            <a:off x="5380355" y="2516505"/>
            <a:ext cx="2157730" cy="9296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6" name="文本框 15"/>
          <p:cNvSpPr txBox="1"/>
          <p:nvPr/>
        </p:nvSpPr>
        <p:spPr>
          <a:xfrm>
            <a:off x="3067050" y="4454525"/>
            <a:ext cx="2157730" cy="9296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7" name="文本框 16"/>
          <p:cNvSpPr txBox="1"/>
          <p:nvPr/>
        </p:nvSpPr>
        <p:spPr>
          <a:xfrm>
            <a:off x="8943975" y="2537460"/>
            <a:ext cx="2157730" cy="9296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8" name="文本框 17"/>
          <p:cNvSpPr txBox="1"/>
          <p:nvPr/>
        </p:nvSpPr>
        <p:spPr>
          <a:xfrm>
            <a:off x="1730375" y="2501900"/>
            <a:ext cx="2157730" cy="9296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9" name="文本框 18"/>
          <p:cNvSpPr txBox="1"/>
          <p:nvPr/>
        </p:nvSpPr>
        <p:spPr>
          <a:xfrm>
            <a:off x="1044575" y="2802890"/>
            <a:ext cx="474345" cy="398780"/>
          </a:xfrm>
          <a:prstGeom prst="rect">
            <a:avLst/>
          </a:prstGeom>
          <a:noFill/>
        </p:spPr>
        <p:txBody>
          <a:bodyPr wrap="square" rtlCol="0">
            <a:spAutoFit/>
          </a:bodyPr>
          <a:lstStyle/>
          <a:p>
            <a:pPr algn="ctr"/>
            <a:r>
              <a:rPr lang="en-US" altLang="zh-CN" sz="2000" b="1">
                <a:solidFill>
                  <a:schemeClr val="bg1"/>
                </a:solidFill>
                <a:latin typeface="字魂59号-创粗黑" panose="00000500000000000000" charset="-122"/>
                <a:ea typeface="字魂59号-创粗黑" panose="00000500000000000000" charset="-122"/>
              </a:rPr>
              <a:t>01</a:t>
            </a:r>
          </a:p>
        </p:txBody>
      </p:sp>
      <p:sp>
        <p:nvSpPr>
          <p:cNvPr id="20" name="文本框 19"/>
          <p:cNvSpPr txBox="1"/>
          <p:nvPr/>
        </p:nvSpPr>
        <p:spPr>
          <a:xfrm>
            <a:off x="4674870" y="2829560"/>
            <a:ext cx="474345" cy="398780"/>
          </a:xfrm>
          <a:prstGeom prst="rect">
            <a:avLst/>
          </a:prstGeom>
          <a:noFill/>
        </p:spPr>
        <p:txBody>
          <a:bodyPr wrap="square" rtlCol="0">
            <a:spAutoFit/>
          </a:bodyPr>
          <a:lstStyle/>
          <a:p>
            <a:pPr algn="ctr"/>
            <a:r>
              <a:rPr lang="en-US" altLang="zh-CN" sz="2000" b="1">
                <a:solidFill>
                  <a:schemeClr val="bg1"/>
                </a:solidFill>
                <a:latin typeface="字魂59号-创粗黑" panose="00000500000000000000" charset="-122"/>
                <a:ea typeface="字魂59号-创粗黑" panose="00000500000000000000" charset="-122"/>
              </a:rPr>
              <a:t>02</a:t>
            </a:r>
          </a:p>
        </p:txBody>
      </p:sp>
      <p:sp>
        <p:nvSpPr>
          <p:cNvPr id="21" name="文本框 20"/>
          <p:cNvSpPr txBox="1"/>
          <p:nvPr/>
        </p:nvSpPr>
        <p:spPr>
          <a:xfrm>
            <a:off x="8305165" y="2802890"/>
            <a:ext cx="474345" cy="398780"/>
          </a:xfrm>
          <a:prstGeom prst="rect">
            <a:avLst/>
          </a:prstGeom>
          <a:noFill/>
        </p:spPr>
        <p:txBody>
          <a:bodyPr wrap="square" rtlCol="0">
            <a:spAutoFit/>
          </a:bodyPr>
          <a:lstStyle/>
          <a:p>
            <a:pPr algn="ctr"/>
            <a:r>
              <a:rPr lang="en-US" altLang="zh-CN" sz="2000" b="1">
                <a:solidFill>
                  <a:schemeClr val="bg1"/>
                </a:solidFill>
                <a:latin typeface="字魂59号-创粗黑" panose="00000500000000000000" charset="-122"/>
                <a:ea typeface="字魂59号-创粗黑" panose="00000500000000000000" charset="-122"/>
              </a:rPr>
              <a:t>03</a:t>
            </a:r>
          </a:p>
        </p:txBody>
      </p:sp>
      <p:sp>
        <p:nvSpPr>
          <p:cNvPr id="22" name="文本框 21"/>
          <p:cNvSpPr txBox="1"/>
          <p:nvPr/>
        </p:nvSpPr>
        <p:spPr>
          <a:xfrm>
            <a:off x="2312035" y="4762500"/>
            <a:ext cx="474345" cy="398780"/>
          </a:xfrm>
          <a:prstGeom prst="rect">
            <a:avLst/>
          </a:prstGeom>
          <a:noFill/>
        </p:spPr>
        <p:txBody>
          <a:bodyPr wrap="square" rtlCol="0">
            <a:spAutoFit/>
          </a:bodyPr>
          <a:lstStyle/>
          <a:p>
            <a:pPr algn="ctr"/>
            <a:r>
              <a:rPr lang="en-US" altLang="zh-CN" sz="2000" b="1">
                <a:solidFill>
                  <a:schemeClr val="bg1"/>
                </a:solidFill>
                <a:latin typeface="字魂59号-创粗黑" panose="00000500000000000000" charset="-122"/>
                <a:ea typeface="字魂59号-创粗黑" panose="00000500000000000000" charset="-122"/>
              </a:rPr>
              <a:t>04</a:t>
            </a:r>
          </a:p>
        </p:txBody>
      </p:sp>
      <p:sp>
        <p:nvSpPr>
          <p:cNvPr id="24" name="文本框 23"/>
          <p:cNvSpPr txBox="1"/>
          <p:nvPr/>
        </p:nvSpPr>
        <p:spPr>
          <a:xfrm>
            <a:off x="6593840" y="4785360"/>
            <a:ext cx="474345" cy="398780"/>
          </a:xfrm>
          <a:prstGeom prst="rect">
            <a:avLst/>
          </a:prstGeom>
          <a:noFill/>
        </p:spPr>
        <p:txBody>
          <a:bodyPr wrap="square" rtlCol="0">
            <a:spAutoFit/>
          </a:bodyPr>
          <a:lstStyle/>
          <a:p>
            <a:pPr algn="ctr"/>
            <a:r>
              <a:rPr lang="en-US" altLang="zh-CN" sz="2000" b="1">
                <a:solidFill>
                  <a:schemeClr val="bg1"/>
                </a:solidFill>
                <a:latin typeface="字魂59号-创粗黑" panose="00000500000000000000" charset="-122"/>
                <a:ea typeface="字魂59号-创粗黑" panose="00000500000000000000" charset="-122"/>
              </a:rPr>
              <a:t>05</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strVal val="#ppt_w+.3"/>
                                          </p:val>
                                        </p:tav>
                                        <p:tav tm="100000">
                                          <p:val>
                                            <p:strVal val="#ppt_w"/>
                                          </p:val>
                                        </p:tav>
                                      </p:tavLst>
                                    </p:anim>
                                    <p:anim calcmode="lin" valueType="num">
                                      <p:cBhvr>
                                        <p:cTn id="8" dur="1000" fill="hold"/>
                                        <p:tgtEl>
                                          <p:spTgt spid="38"/>
                                        </p:tgtEl>
                                        <p:attrNameLst>
                                          <p:attrName>ppt_h</p:attrName>
                                        </p:attrNameLst>
                                      </p:cBhvr>
                                      <p:tavLst>
                                        <p:tav tm="0">
                                          <p:val>
                                            <p:strVal val="#ppt_h"/>
                                          </p:val>
                                        </p:tav>
                                        <p:tav tm="100000">
                                          <p:val>
                                            <p:strVal val="#ppt_h"/>
                                          </p:val>
                                        </p:tav>
                                      </p:tavLst>
                                    </p:anim>
                                    <p:animEffect transition="in" filter="fade">
                                      <p:cBhvr>
                                        <p:cTn id="9" dur="1000"/>
                                        <p:tgtEl>
                                          <p:spTgt spid="38"/>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3"/>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3"/>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000" fill="hold"/>
                                        <p:tgtEl>
                                          <p:spTgt spid="16"/>
                                        </p:tgtEl>
                                        <p:attrNameLst>
                                          <p:attrName>ppt_w</p:attrName>
                                        </p:attrNameLst>
                                      </p:cBhvr>
                                      <p:tavLst>
                                        <p:tav tm="0">
                                          <p:val>
                                            <p:strVal val="#ppt_w+.3"/>
                                          </p:val>
                                        </p:tav>
                                        <p:tav tm="100000">
                                          <p:val>
                                            <p:strVal val="#ppt_w"/>
                                          </p:val>
                                        </p:tav>
                                      </p:tavLst>
                                    </p:anim>
                                    <p:anim calcmode="lin" valueType="num">
                                      <p:cBhvr>
                                        <p:cTn id="23" dur="1000" fill="hold"/>
                                        <p:tgtEl>
                                          <p:spTgt spid="16"/>
                                        </p:tgtEl>
                                        <p:attrNameLst>
                                          <p:attrName>ppt_h</p:attrName>
                                        </p:attrNameLst>
                                      </p:cBhvr>
                                      <p:tavLst>
                                        <p:tav tm="0">
                                          <p:val>
                                            <p:strVal val="#ppt_h"/>
                                          </p:val>
                                        </p:tav>
                                        <p:tav tm="100000">
                                          <p:val>
                                            <p:strVal val="#ppt_h"/>
                                          </p:val>
                                        </p:tav>
                                      </p:tavLst>
                                    </p:anim>
                                    <p:animEffect transition="in" filter="fade">
                                      <p:cBhvr>
                                        <p:cTn id="24" dur="1000"/>
                                        <p:tgtEl>
                                          <p:spTgt spid="16"/>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000" fill="hold"/>
                                        <p:tgtEl>
                                          <p:spTgt spid="17"/>
                                        </p:tgtEl>
                                        <p:attrNameLst>
                                          <p:attrName>ppt_w</p:attrName>
                                        </p:attrNameLst>
                                      </p:cBhvr>
                                      <p:tavLst>
                                        <p:tav tm="0">
                                          <p:val>
                                            <p:strVal val="#ppt_w+.3"/>
                                          </p:val>
                                        </p:tav>
                                        <p:tav tm="100000">
                                          <p:val>
                                            <p:strVal val="#ppt_w"/>
                                          </p:val>
                                        </p:tav>
                                      </p:tavLst>
                                    </p:anim>
                                    <p:anim calcmode="lin" valueType="num">
                                      <p:cBhvr>
                                        <p:cTn id="28" dur="1000" fill="hold"/>
                                        <p:tgtEl>
                                          <p:spTgt spid="17"/>
                                        </p:tgtEl>
                                        <p:attrNameLst>
                                          <p:attrName>ppt_h</p:attrName>
                                        </p:attrNameLst>
                                      </p:cBhvr>
                                      <p:tavLst>
                                        <p:tav tm="0">
                                          <p:val>
                                            <p:strVal val="#ppt_h"/>
                                          </p:val>
                                        </p:tav>
                                        <p:tav tm="100000">
                                          <p:val>
                                            <p:strVal val="#ppt_h"/>
                                          </p:val>
                                        </p:tav>
                                      </p:tavLst>
                                    </p:anim>
                                    <p:animEffect transition="in" filter="fade">
                                      <p:cBhvr>
                                        <p:cTn id="29" dur="1000"/>
                                        <p:tgtEl>
                                          <p:spTgt spid="17"/>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strVal val="#ppt_w+.3"/>
                                          </p:val>
                                        </p:tav>
                                        <p:tav tm="100000">
                                          <p:val>
                                            <p:strVal val="#ppt_w"/>
                                          </p:val>
                                        </p:tav>
                                      </p:tavLst>
                                    </p:anim>
                                    <p:anim calcmode="lin" valueType="num">
                                      <p:cBhvr>
                                        <p:cTn id="33" dur="1000" fill="hold"/>
                                        <p:tgtEl>
                                          <p:spTgt spid="18"/>
                                        </p:tgtEl>
                                        <p:attrNameLst>
                                          <p:attrName>ppt_h</p:attrName>
                                        </p:attrNameLst>
                                      </p:cBhvr>
                                      <p:tavLst>
                                        <p:tav tm="0">
                                          <p:val>
                                            <p:strVal val="#ppt_h"/>
                                          </p:val>
                                        </p:tav>
                                        <p:tav tm="100000">
                                          <p:val>
                                            <p:strVal val="#ppt_h"/>
                                          </p:val>
                                        </p:tav>
                                      </p:tavLst>
                                    </p:anim>
                                    <p:animEffect transition="in" filter="fade">
                                      <p:cBhvr>
                                        <p:cTn id="34" dur="1000"/>
                                        <p:tgtEl>
                                          <p:spTgt spid="18"/>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strVal val="#ppt_w+.3"/>
                                          </p:val>
                                        </p:tav>
                                        <p:tav tm="100000">
                                          <p:val>
                                            <p:strVal val="#ppt_w"/>
                                          </p:val>
                                        </p:tav>
                                      </p:tavLst>
                                    </p:anim>
                                    <p:anim calcmode="lin" valueType="num">
                                      <p:cBhvr>
                                        <p:cTn id="38" dur="1000" fill="hold"/>
                                        <p:tgtEl>
                                          <p:spTgt spid="4"/>
                                        </p:tgtEl>
                                        <p:attrNameLst>
                                          <p:attrName>ppt_h</p:attrName>
                                        </p:attrNameLst>
                                      </p:cBhvr>
                                      <p:tavLst>
                                        <p:tav tm="0">
                                          <p:val>
                                            <p:strVal val="#ppt_h"/>
                                          </p:val>
                                        </p:tav>
                                        <p:tav tm="100000">
                                          <p:val>
                                            <p:strVal val="#ppt_h"/>
                                          </p:val>
                                        </p:tav>
                                      </p:tavLst>
                                    </p:anim>
                                    <p:animEffect transition="in" filter="fade">
                                      <p:cBhvr>
                                        <p:cTn id="39" dur="1000"/>
                                        <p:tgtEl>
                                          <p:spTgt spid="4"/>
                                        </p:tgtEl>
                                      </p:cBhvr>
                                    </p:animEffect>
                                  </p:childTnLst>
                                </p:cTn>
                              </p:par>
                              <p:par>
                                <p:cTn id="40" presetID="50" presetClass="entr" presetSubtype="0" decel="10000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strVal val="#ppt_w+.3"/>
                                          </p:val>
                                        </p:tav>
                                        <p:tav tm="100000">
                                          <p:val>
                                            <p:strVal val="#ppt_w"/>
                                          </p:val>
                                        </p:tav>
                                      </p:tavLst>
                                    </p:anim>
                                    <p:anim calcmode="lin" valueType="num">
                                      <p:cBhvr>
                                        <p:cTn id="43" dur="1000" fill="hold"/>
                                        <p:tgtEl>
                                          <p:spTgt spid="6"/>
                                        </p:tgtEl>
                                        <p:attrNameLst>
                                          <p:attrName>ppt_h</p:attrName>
                                        </p:attrNameLst>
                                      </p:cBhvr>
                                      <p:tavLst>
                                        <p:tav tm="0">
                                          <p:val>
                                            <p:strVal val="#ppt_h"/>
                                          </p:val>
                                        </p:tav>
                                        <p:tav tm="100000">
                                          <p:val>
                                            <p:strVal val="#ppt_h"/>
                                          </p:val>
                                        </p:tav>
                                      </p:tavLst>
                                    </p:anim>
                                    <p:animEffect transition="in" filter="fade">
                                      <p:cBhvr>
                                        <p:cTn id="44" dur="1000"/>
                                        <p:tgtEl>
                                          <p:spTgt spid="6"/>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1000" fill="hold"/>
                                        <p:tgtEl>
                                          <p:spTgt spid="3"/>
                                        </p:tgtEl>
                                        <p:attrNameLst>
                                          <p:attrName>ppt_w</p:attrName>
                                        </p:attrNameLst>
                                      </p:cBhvr>
                                      <p:tavLst>
                                        <p:tav tm="0">
                                          <p:val>
                                            <p:strVal val="#ppt_w+.3"/>
                                          </p:val>
                                        </p:tav>
                                        <p:tav tm="100000">
                                          <p:val>
                                            <p:strVal val="#ppt_w"/>
                                          </p:val>
                                        </p:tav>
                                      </p:tavLst>
                                    </p:anim>
                                    <p:anim calcmode="lin" valueType="num">
                                      <p:cBhvr>
                                        <p:cTn id="48" dur="1000" fill="hold"/>
                                        <p:tgtEl>
                                          <p:spTgt spid="3"/>
                                        </p:tgtEl>
                                        <p:attrNameLst>
                                          <p:attrName>ppt_h</p:attrName>
                                        </p:attrNameLst>
                                      </p:cBhvr>
                                      <p:tavLst>
                                        <p:tav tm="0">
                                          <p:val>
                                            <p:strVal val="#ppt_h"/>
                                          </p:val>
                                        </p:tav>
                                        <p:tav tm="100000">
                                          <p:val>
                                            <p:strVal val="#ppt_h"/>
                                          </p:val>
                                        </p:tav>
                                      </p:tavLst>
                                    </p:anim>
                                    <p:animEffect transition="in" filter="fade">
                                      <p:cBhvr>
                                        <p:cTn id="49" dur="1000"/>
                                        <p:tgtEl>
                                          <p:spTgt spid="3"/>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1000" fill="hold"/>
                                        <p:tgtEl>
                                          <p:spTgt spid="11"/>
                                        </p:tgtEl>
                                        <p:attrNameLst>
                                          <p:attrName>ppt_w</p:attrName>
                                        </p:attrNameLst>
                                      </p:cBhvr>
                                      <p:tavLst>
                                        <p:tav tm="0">
                                          <p:val>
                                            <p:strVal val="#ppt_w+.3"/>
                                          </p:val>
                                        </p:tav>
                                        <p:tav tm="100000">
                                          <p:val>
                                            <p:strVal val="#ppt_w"/>
                                          </p:val>
                                        </p:tav>
                                      </p:tavLst>
                                    </p:anim>
                                    <p:anim calcmode="lin" valueType="num">
                                      <p:cBhvr>
                                        <p:cTn id="53" dur="1000" fill="hold"/>
                                        <p:tgtEl>
                                          <p:spTgt spid="11"/>
                                        </p:tgtEl>
                                        <p:attrNameLst>
                                          <p:attrName>ppt_h</p:attrName>
                                        </p:attrNameLst>
                                      </p:cBhvr>
                                      <p:tavLst>
                                        <p:tav tm="0">
                                          <p:val>
                                            <p:strVal val="#ppt_h"/>
                                          </p:val>
                                        </p:tav>
                                        <p:tav tm="100000">
                                          <p:val>
                                            <p:strVal val="#ppt_h"/>
                                          </p:val>
                                        </p:tav>
                                      </p:tavLst>
                                    </p:anim>
                                    <p:animEffect transition="in" filter="fade">
                                      <p:cBhvr>
                                        <p:cTn id="54" dur="1000"/>
                                        <p:tgtEl>
                                          <p:spTgt spid="11"/>
                                        </p:tgtEl>
                                      </p:cBhvr>
                                    </p:animEffect>
                                  </p:childTnLst>
                                </p:cTn>
                              </p:par>
                              <p:par>
                                <p:cTn id="55" presetID="50" presetClass="entr" presetSubtype="0" decel="10000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1000" fill="hold"/>
                                        <p:tgtEl>
                                          <p:spTgt spid="23"/>
                                        </p:tgtEl>
                                        <p:attrNameLst>
                                          <p:attrName>ppt_w</p:attrName>
                                        </p:attrNameLst>
                                      </p:cBhvr>
                                      <p:tavLst>
                                        <p:tav tm="0">
                                          <p:val>
                                            <p:strVal val="#ppt_w+.3"/>
                                          </p:val>
                                        </p:tav>
                                        <p:tav tm="100000">
                                          <p:val>
                                            <p:strVal val="#ppt_w"/>
                                          </p:val>
                                        </p:tav>
                                      </p:tavLst>
                                    </p:anim>
                                    <p:anim calcmode="lin" valueType="num">
                                      <p:cBhvr>
                                        <p:cTn id="58" dur="1000" fill="hold"/>
                                        <p:tgtEl>
                                          <p:spTgt spid="23"/>
                                        </p:tgtEl>
                                        <p:attrNameLst>
                                          <p:attrName>ppt_h</p:attrName>
                                        </p:attrNameLst>
                                      </p:cBhvr>
                                      <p:tavLst>
                                        <p:tav tm="0">
                                          <p:val>
                                            <p:strVal val="#ppt_h"/>
                                          </p:val>
                                        </p:tav>
                                        <p:tav tm="100000">
                                          <p:val>
                                            <p:strVal val="#ppt_h"/>
                                          </p:val>
                                        </p:tav>
                                      </p:tavLst>
                                    </p:anim>
                                    <p:animEffect transition="in" filter="fade">
                                      <p:cBhvr>
                                        <p:cTn id="59" dur="1000"/>
                                        <p:tgtEl>
                                          <p:spTgt spid="23"/>
                                        </p:tgtEl>
                                      </p:cBhvr>
                                    </p:animEffect>
                                  </p:childTnLst>
                                </p:cTn>
                              </p:par>
                              <p:par>
                                <p:cTn id="60" presetID="50" presetClass="entr" presetSubtype="0" decel="10000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1000" fill="hold"/>
                                        <p:tgtEl>
                                          <p:spTgt spid="27"/>
                                        </p:tgtEl>
                                        <p:attrNameLst>
                                          <p:attrName>ppt_w</p:attrName>
                                        </p:attrNameLst>
                                      </p:cBhvr>
                                      <p:tavLst>
                                        <p:tav tm="0">
                                          <p:val>
                                            <p:strVal val="#ppt_w+.3"/>
                                          </p:val>
                                        </p:tav>
                                        <p:tav tm="100000">
                                          <p:val>
                                            <p:strVal val="#ppt_w"/>
                                          </p:val>
                                        </p:tav>
                                      </p:tavLst>
                                    </p:anim>
                                    <p:anim calcmode="lin" valueType="num">
                                      <p:cBhvr>
                                        <p:cTn id="63" dur="1000" fill="hold"/>
                                        <p:tgtEl>
                                          <p:spTgt spid="27"/>
                                        </p:tgtEl>
                                        <p:attrNameLst>
                                          <p:attrName>ppt_h</p:attrName>
                                        </p:attrNameLst>
                                      </p:cBhvr>
                                      <p:tavLst>
                                        <p:tav tm="0">
                                          <p:val>
                                            <p:strVal val="#ppt_h"/>
                                          </p:val>
                                        </p:tav>
                                        <p:tav tm="100000">
                                          <p:val>
                                            <p:strVal val="#ppt_h"/>
                                          </p:val>
                                        </p:tav>
                                      </p:tavLst>
                                    </p:anim>
                                    <p:animEffect transition="in" filter="fade">
                                      <p:cBhvr>
                                        <p:cTn id="64" dur="1000"/>
                                        <p:tgtEl>
                                          <p:spTgt spid="27"/>
                                        </p:tgtEl>
                                      </p:cBhvr>
                                    </p:animEffect>
                                  </p:childTnLst>
                                </p:cTn>
                              </p:par>
                              <p:par>
                                <p:cTn id="65" presetID="50" presetClass="entr" presetSubtype="0" decel="10000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1000" fill="hold"/>
                                        <p:tgtEl>
                                          <p:spTgt spid="30"/>
                                        </p:tgtEl>
                                        <p:attrNameLst>
                                          <p:attrName>ppt_w</p:attrName>
                                        </p:attrNameLst>
                                      </p:cBhvr>
                                      <p:tavLst>
                                        <p:tav tm="0">
                                          <p:val>
                                            <p:strVal val="#ppt_w+.3"/>
                                          </p:val>
                                        </p:tav>
                                        <p:tav tm="100000">
                                          <p:val>
                                            <p:strVal val="#ppt_w"/>
                                          </p:val>
                                        </p:tav>
                                      </p:tavLst>
                                    </p:anim>
                                    <p:anim calcmode="lin" valueType="num">
                                      <p:cBhvr>
                                        <p:cTn id="68" dur="1000" fill="hold"/>
                                        <p:tgtEl>
                                          <p:spTgt spid="30"/>
                                        </p:tgtEl>
                                        <p:attrNameLst>
                                          <p:attrName>ppt_h</p:attrName>
                                        </p:attrNameLst>
                                      </p:cBhvr>
                                      <p:tavLst>
                                        <p:tav tm="0">
                                          <p:val>
                                            <p:strVal val="#ppt_h"/>
                                          </p:val>
                                        </p:tav>
                                        <p:tav tm="100000">
                                          <p:val>
                                            <p:strVal val="#ppt_h"/>
                                          </p:val>
                                        </p:tav>
                                      </p:tavLst>
                                    </p:anim>
                                    <p:animEffect transition="in" filter="fade">
                                      <p:cBhvr>
                                        <p:cTn id="69" dur="1000"/>
                                        <p:tgtEl>
                                          <p:spTgt spid="30"/>
                                        </p:tgtEl>
                                      </p:cBhvr>
                                    </p:animEffect>
                                  </p:childTnLst>
                                </p:cTn>
                              </p:par>
                              <p:par>
                                <p:cTn id="70" presetID="50" presetClass="entr" presetSubtype="0" decel="100000" fill="hold" grpId="0" nodeType="with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p:cTn id="72" dur="1000" fill="hold"/>
                                        <p:tgtEl>
                                          <p:spTgt spid="2"/>
                                        </p:tgtEl>
                                        <p:attrNameLst>
                                          <p:attrName>ppt_w</p:attrName>
                                        </p:attrNameLst>
                                      </p:cBhvr>
                                      <p:tavLst>
                                        <p:tav tm="0">
                                          <p:val>
                                            <p:strVal val="#ppt_w+.3"/>
                                          </p:val>
                                        </p:tav>
                                        <p:tav tm="100000">
                                          <p:val>
                                            <p:strVal val="#ppt_w"/>
                                          </p:val>
                                        </p:tav>
                                      </p:tavLst>
                                    </p:anim>
                                    <p:anim calcmode="lin" valueType="num">
                                      <p:cBhvr>
                                        <p:cTn id="73" dur="1000" fill="hold"/>
                                        <p:tgtEl>
                                          <p:spTgt spid="2"/>
                                        </p:tgtEl>
                                        <p:attrNameLst>
                                          <p:attrName>ppt_h</p:attrName>
                                        </p:attrNameLst>
                                      </p:cBhvr>
                                      <p:tavLst>
                                        <p:tav tm="0">
                                          <p:val>
                                            <p:strVal val="#ppt_h"/>
                                          </p:val>
                                        </p:tav>
                                        <p:tav tm="100000">
                                          <p:val>
                                            <p:strVal val="#ppt_h"/>
                                          </p:val>
                                        </p:tav>
                                      </p:tavLst>
                                    </p:anim>
                                    <p:animEffect transition="in" filter="fade">
                                      <p:cBhvr>
                                        <p:cTn id="74" dur="1000"/>
                                        <p:tgtEl>
                                          <p:spTgt spid="2"/>
                                        </p:tgtEl>
                                      </p:cBhvr>
                                    </p:animEffect>
                                  </p:childTnLst>
                                </p:cTn>
                              </p:par>
                              <p:par>
                                <p:cTn id="75" presetID="50" presetClass="entr" presetSubtype="0" decel="100000"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1000" fill="hold"/>
                                        <p:tgtEl>
                                          <p:spTgt spid="10"/>
                                        </p:tgtEl>
                                        <p:attrNameLst>
                                          <p:attrName>ppt_w</p:attrName>
                                        </p:attrNameLst>
                                      </p:cBhvr>
                                      <p:tavLst>
                                        <p:tav tm="0">
                                          <p:val>
                                            <p:strVal val="#ppt_w+.3"/>
                                          </p:val>
                                        </p:tav>
                                        <p:tav tm="100000">
                                          <p:val>
                                            <p:strVal val="#ppt_w"/>
                                          </p:val>
                                        </p:tav>
                                      </p:tavLst>
                                    </p:anim>
                                    <p:anim calcmode="lin" valueType="num">
                                      <p:cBhvr>
                                        <p:cTn id="78" dur="1000" fill="hold"/>
                                        <p:tgtEl>
                                          <p:spTgt spid="10"/>
                                        </p:tgtEl>
                                        <p:attrNameLst>
                                          <p:attrName>ppt_h</p:attrName>
                                        </p:attrNameLst>
                                      </p:cBhvr>
                                      <p:tavLst>
                                        <p:tav tm="0">
                                          <p:val>
                                            <p:strVal val="#ppt_h"/>
                                          </p:val>
                                        </p:tav>
                                        <p:tav tm="100000">
                                          <p:val>
                                            <p:strVal val="#ppt_h"/>
                                          </p:val>
                                        </p:tav>
                                      </p:tavLst>
                                    </p:anim>
                                    <p:animEffect transition="in" filter="fade">
                                      <p:cBhvr>
                                        <p:cTn id="79" dur="1000"/>
                                        <p:tgtEl>
                                          <p:spTgt spid="10"/>
                                        </p:tgtEl>
                                      </p:cBhvr>
                                    </p:animEffect>
                                  </p:childTnLst>
                                </p:cTn>
                              </p:par>
                              <p:par>
                                <p:cTn id="80" presetID="50" presetClass="entr" presetSubtype="0" decel="10000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1000" fill="hold"/>
                                        <p:tgtEl>
                                          <p:spTgt spid="12"/>
                                        </p:tgtEl>
                                        <p:attrNameLst>
                                          <p:attrName>ppt_w</p:attrName>
                                        </p:attrNameLst>
                                      </p:cBhvr>
                                      <p:tavLst>
                                        <p:tav tm="0">
                                          <p:val>
                                            <p:strVal val="#ppt_w+.3"/>
                                          </p:val>
                                        </p:tav>
                                        <p:tav tm="100000">
                                          <p:val>
                                            <p:strVal val="#ppt_w"/>
                                          </p:val>
                                        </p:tav>
                                      </p:tavLst>
                                    </p:anim>
                                    <p:anim calcmode="lin" valueType="num">
                                      <p:cBhvr>
                                        <p:cTn id="83" dur="1000" fill="hold"/>
                                        <p:tgtEl>
                                          <p:spTgt spid="12"/>
                                        </p:tgtEl>
                                        <p:attrNameLst>
                                          <p:attrName>ppt_h</p:attrName>
                                        </p:attrNameLst>
                                      </p:cBhvr>
                                      <p:tavLst>
                                        <p:tav tm="0">
                                          <p:val>
                                            <p:strVal val="#ppt_h"/>
                                          </p:val>
                                        </p:tav>
                                        <p:tav tm="100000">
                                          <p:val>
                                            <p:strVal val="#ppt_h"/>
                                          </p:val>
                                        </p:tav>
                                      </p:tavLst>
                                    </p:anim>
                                    <p:animEffect transition="in" filter="fade">
                                      <p:cBhvr>
                                        <p:cTn id="84" dur="1000"/>
                                        <p:tgtEl>
                                          <p:spTgt spid="12"/>
                                        </p:tgtEl>
                                      </p:cBhvr>
                                    </p:animEffect>
                                  </p:childTnLst>
                                </p:cTn>
                              </p:par>
                              <p:par>
                                <p:cTn id="85" presetID="50" presetClass="entr" presetSubtype="0" decel="100000"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p:cTn id="87" dur="1000" fill="hold"/>
                                        <p:tgtEl>
                                          <p:spTgt spid="13"/>
                                        </p:tgtEl>
                                        <p:attrNameLst>
                                          <p:attrName>ppt_w</p:attrName>
                                        </p:attrNameLst>
                                      </p:cBhvr>
                                      <p:tavLst>
                                        <p:tav tm="0">
                                          <p:val>
                                            <p:strVal val="#ppt_w+.3"/>
                                          </p:val>
                                        </p:tav>
                                        <p:tav tm="100000">
                                          <p:val>
                                            <p:strVal val="#ppt_w"/>
                                          </p:val>
                                        </p:tav>
                                      </p:tavLst>
                                    </p:anim>
                                    <p:anim calcmode="lin" valueType="num">
                                      <p:cBhvr>
                                        <p:cTn id="88" dur="1000" fill="hold"/>
                                        <p:tgtEl>
                                          <p:spTgt spid="13"/>
                                        </p:tgtEl>
                                        <p:attrNameLst>
                                          <p:attrName>ppt_h</p:attrName>
                                        </p:attrNameLst>
                                      </p:cBhvr>
                                      <p:tavLst>
                                        <p:tav tm="0">
                                          <p:val>
                                            <p:strVal val="#ppt_h"/>
                                          </p:val>
                                        </p:tav>
                                        <p:tav tm="100000">
                                          <p:val>
                                            <p:strVal val="#ppt_h"/>
                                          </p:val>
                                        </p:tav>
                                      </p:tavLst>
                                    </p:anim>
                                    <p:animEffect transition="in" filter="fade">
                                      <p:cBhvr>
                                        <p:cTn id="89" dur="1000"/>
                                        <p:tgtEl>
                                          <p:spTgt spid="13"/>
                                        </p:tgtEl>
                                      </p:cBhvr>
                                    </p:animEffect>
                                  </p:childTnLst>
                                </p:cTn>
                              </p:par>
                              <p:par>
                                <p:cTn id="90" presetID="50" presetClass="entr" presetSubtype="0" decel="100000" fill="hold" grpId="0" nodeType="with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1000" fill="hold"/>
                                        <p:tgtEl>
                                          <p:spTgt spid="14"/>
                                        </p:tgtEl>
                                        <p:attrNameLst>
                                          <p:attrName>ppt_w</p:attrName>
                                        </p:attrNameLst>
                                      </p:cBhvr>
                                      <p:tavLst>
                                        <p:tav tm="0">
                                          <p:val>
                                            <p:strVal val="#ppt_w+.3"/>
                                          </p:val>
                                        </p:tav>
                                        <p:tav tm="100000">
                                          <p:val>
                                            <p:strVal val="#ppt_w"/>
                                          </p:val>
                                        </p:tav>
                                      </p:tavLst>
                                    </p:anim>
                                    <p:anim calcmode="lin" valueType="num">
                                      <p:cBhvr>
                                        <p:cTn id="93" dur="1000" fill="hold"/>
                                        <p:tgtEl>
                                          <p:spTgt spid="14"/>
                                        </p:tgtEl>
                                        <p:attrNameLst>
                                          <p:attrName>ppt_h</p:attrName>
                                        </p:attrNameLst>
                                      </p:cBhvr>
                                      <p:tavLst>
                                        <p:tav tm="0">
                                          <p:val>
                                            <p:strVal val="#ppt_h"/>
                                          </p:val>
                                        </p:tav>
                                        <p:tav tm="100000">
                                          <p:val>
                                            <p:strVal val="#ppt_h"/>
                                          </p:val>
                                        </p:tav>
                                      </p:tavLst>
                                    </p:anim>
                                    <p:animEffect transition="in" filter="fade">
                                      <p:cBhvr>
                                        <p:cTn id="94" dur="1000"/>
                                        <p:tgtEl>
                                          <p:spTgt spid="14"/>
                                        </p:tgtEl>
                                      </p:cBhvr>
                                    </p:animEffect>
                                  </p:childTnLst>
                                </p:cTn>
                              </p:par>
                              <p:par>
                                <p:cTn id="95" presetID="50" presetClass="entr" presetSubtype="0" decel="100000"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p:cTn id="97" dur="1000" fill="hold"/>
                                        <p:tgtEl>
                                          <p:spTgt spid="19"/>
                                        </p:tgtEl>
                                        <p:attrNameLst>
                                          <p:attrName>ppt_w</p:attrName>
                                        </p:attrNameLst>
                                      </p:cBhvr>
                                      <p:tavLst>
                                        <p:tav tm="0">
                                          <p:val>
                                            <p:strVal val="#ppt_w+.3"/>
                                          </p:val>
                                        </p:tav>
                                        <p:tav tm="100000">
                                          <p:val>
                                            <p:strVal val="#ppt_w"/>
                                          </p:val>
                                        </p:tav>
                                      </p:tavLst>
                                    </p:anim>
                                    <p:anim calcmode="lin" valueType="num">
                                      <p:cBhvr>
                                        <p:cTn id="98" dur="1000" fill="hold"/>
                                        <p:tgtEl>
                                          <p:spTgt spid="19"/>
                                        </p:tgtEl>
                                        <p:attrNameLst>
                                          <p:attrName>ppt_h</p:attrName>
                                        </p:attrNameLst>
                                      </p:cBhvr>
                                      <p:tavLst>
                                        <p:tav tm="0">
                                          <p:val>
                                            <p:strVal val="#ppt_h"/>
                                          </p:val>
                                        </p:tav>
                                        <p:tav tm="100000">
                                          <p:val>
                                            <p:strVal val="#ppt_h"/>
                                          </p:val>
                                        </p:tav>
                                      </p:tavLst>
                                    </p:anim>
                                    <p:animEffect transition="in" filter="fade">
                                      <p:cBhvr>
                                        <p:cTn id="99" dur="1000"/>
                                        <p:tgtEl>
                                          <p:spTgt spid="19"/>
                                        </p:tgtEl>
                                      </p:cBhvr>
                                    </p:animEffect>
                                  </p:childTnLst>
                                </p:cTn>
                              </p:par>
                              <p:par>
                                <p:cTn id="100" presetID="50" presetClass="entr" presetSubtype="0" decel="100000"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1000" fill="hold"/>
                                        <p:tgtEl>
                                          <p:spTgt spid="20"/>
                                        </p:tgtEl>
                                        <p:attrNameLst>
                                          <p:attrName>ppt_w</p:attrName>
                                        </p:attrNameLst>
                                      </p:cBhvr>
                                      <p:tavLst>
                                        <p:tav tm="0">
                                          <p:val>
                                            <p:strVal val="#ppt_w+.3"/>
                                          </p:val>
                                        </p:tav>
                                        <p:tav tm="100000">
                                          <p:val>
                                            <p:strVal val="#ppt_w"/>
                                          </p:val>
                                        </p:tav>
                                      </p:tavLst>
                                    </p:anim>
                                    <p:anim calcmode="lin" valueType="num">
                                      <p:cBhvr>
                                        <p:cTn id="103" dur="1000" fill="hold"/>
                                        <p:tgtEl>
                                          <p:spTgt spid="20"/>
                                        </p:tgtEl>
                                        <p:attrNameLst>
                                          <p:attrName>ppt_h</p:attrName>
                                        </p:attrNameLst>
                                      </p:cBhvr>
                                      <p:tavLst>
                                        <p:tav tm="0">
                                          <p:val>
                                            <p:strVal val="#ppt_h"/>
                                          </p:val>
                                        </p:tav>
                                        <p:tav tm="100000">
                                          <p:val>
                                            <p:strVal val="#ppt_h"/>
                                          </p:val>
                                        </p:tav>
                                      </p:tavLst>
                                    </p:anim>
                                    <p:animEffect transition="in" filter="fade">
                                      <p:cBhvr>
                                        <p:cTn id="104" dur="1000"/>
                                        <p:tgtEl>
                                          <p:spTgt spid="20"/>
                                        </p:tgtEl>
                                      </p:cBhvr>
                                    </p:animEffect>
                                  </p:childTnLst>
                                </p:cTn>
                              </p:par>
                              <p:par>
                                <p:cTn id="105" presetID="50" presetClass="entr" presetSubtype="0" decel="100000"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p:cTn id="107" dur="1000" fill="hold"/>
                                        <p:tgtEl>
                                          <p:spTgt spid="21"/>
                                        </p:tgtEl>
                                        <p:attrNameLst>
                                          <p:attrName>ppt_w</p:attrName>
                                        </p:attrNameLst>
                                      </p:cBhvr>
                                      <p:tavLst>
                                        <p:tav tm="0">
                                          <p:val>
                                            <p:strVal val="#ppt_w+.3"/>
                                          </p:val>
                                        </p:tav>
                                        <p:tav tm="100000">
                                          <p:val>
                                            <p:strVal val="#ppt_w"/>
                                          </p:val>
                                        </p:tav>
                                      </p:tavLst>
                                    </p:anim>
                                    <p:anim calcmode="lin" valueType="num">
                                      <p:cBhvr>
                                        <p:cTn id="108" dur="1000" fill="hold"/>
                                        <p:tgtEl>
                                          <p:spTgt spid="21"/>
                                        </p:tgtEl>
                                        <p:attrNameLst>
                                          <p:attrName>ppt_h</p:attrName>
                                        </p:attrNameLst>
                                      </p:cBhvr>
                                      <p:tavLst>
                                        <p:tav tm="0">
                                          <p:val>
                                            <p:strVal val="#ppt_h"/>
                                          </p:val>
                                        </p:tav>
                                        <p:tav tm="100000">
                                          <p:val>
                                            <p:strVal val="#ppt_h"/>
                                          </p:val>
                                        </p:tav>
                                      </p:tavLst>
                                    </p:anim>
                                    <p:animEffect transition="in" filter="fade">
                                      <p:cBhvr>
                                        <p:cTn id="109" dur="1000"/>
                                        <p:tgtEl>
                                          <p:spTgt spid="21"/>
                                        </p:tgtEl>
                                      </p:cBhvr>
                                    </p:animEffect>
                                  </p:childTnLst>
                                </p:cTn>
                              </p:par>
                              <p:par>
                                <p:cTn id="110" presetID="50" presetClass="entr" presetSubtype="0" decel="100000" fill="hold" grpId="0" nodeType="with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1000" fill="hold"/>
                                        <p:tgtEl>
                                          <p:spTgt spid="22"/>
                                        </p:tgtEl>
                                        <p:attrNameLst>
                                          <p:attrName>ppt_w</p:attrName>
                                        </p:attrNameLst>
                                      </p:cBhvr>
                                      <p:tavLst>
                                        <p:tav tm="0">
                                          <p:val>
                                            <p:strVal val="#ppt_w+.3"/>
                                          </p:val>
                                        </p:tav>
                                        <p:tav tm="100000">
                                          <p:val>
                                            <p:strVal val="#ppt_w"/>
                                          </p:val>
                                        </p:tav>
                                      </p:tavLst>
                                    </p:anim>
                                    <p:anim calcmode="lin" valueType="num">
                                      <p:cBhvr>
                                        <p:cTn id="113" dur="1000" fill="hold"/>
                                        <p:tgtEl>
                                          <p:spTgt spid="22"/>
                                        </p:tgtEl>
                                        <p:attrNameLst>
                                          <p:attrName>ppt_h</p:attrName>
                                        </p:attrNameLst>
                                      </p:cBhvr>
                                      <p:tavLst>
                                        <p:tav tm="0">
                                          <p:val>
                                            <p:strVal val="#ppt_h"/>
                                          </p:val>
                                        </p:tav>
                                        <p:tav tm="100000">
                                          <p:val>
                                            <p:strVal val="#ppt_h"/>
                                          </p:val>
                                        </p:tav>
                                      </p:tavLst>
                                    </p:anim>
                                    <p:animEffect transition="in" filter="fade">
                                      <p:cBhvr>
                                        <p:cTn id="114" dur="1000"/>
                                        <p:tgtEl>
                                          <p:spTgt spid="22"/>
                                        </p:tgtEl>
                                      </p:cBhvr>
                                    </p:animEffect>
                                  </p:childTnLst>
                                </p:cTn>
                              </p:par>
                              <p:par>
                                <p:cTn id="115" presetID="50" presetClass="entr" presetSubtype="0" decel="100000"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p:cTn id="117" dur="1000" fill="hold"/>
                                        <p:tgtEl>
                                          <p:spTgt spid="24"/>
                                        </p:tgtEl>
                                        <p:attrNameLst>
                                          <p:attrName>ppt_w</p:attrName>
                                        </p:attrNameLst>
                                      </p:cBhvr>
                                      <p:tavLst>
                                        <p:tav tm="0">
                                          <p:val>
                                            <p:strVal val="#ppt_w+.3"/>
                                          </p:val>
                                        </p:tav>
                                        <p:tav tm="100000">
                                          <p:val>
                                            <p:strVal val="#ppt_w"/>
                                          </p:val>
                                        </p:tav>
                                      </p:tavLst>
                                    </p:anim>
                                    <p:anim calcmode="lin" valueType="num">
                                      <p:cBhvr>
                                        <p:cTn id="118" dur="1000" fill="hold"/>
                                        <p:tgtEl>
                                          <p:spTgt spid="24"/>
                                        </p:tgtEl>
                                        <p:attrNameLst>
                                          <p:attrName>ppt_h</p:attrName>
                                        </p:attrNameLst>
                                      </p:cBhvr>
                                      <p:tavLst>
                                        <p:tav tm="0">
                                          <p:val>
                                            <p:strVal val="#ppt_h"/>
                                          </p:val>
                                        </p:tav>
                                        <p:tav tm="100000">
                                          <p:val>
                                            <p:strVal val="#ppt_h"/>
                                          </p:val>
                                        </p:tav>
                                      </p:tavLst>
                                    </p:anim>
                                    <p:animEffect transition="in" filter="fade">
                                      <p:cBhvr>
                                        <p:cTn id="11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23" grpId="0" animBg="1"/>
      <p:bldP spid="27" grpId="0" animBg="1"/>
      <p:bldP spid="30" grpId="0" animBg="1"/>
      <p:bldP spid="2" grpId="0" animBg="1"/>
      <p:bldP spid="10" grpId="0" animBg="1"/>
      <p:bldP spid="12" grpId="0" animBg="1"/>
      <p:bldP spid="13" grpId="0" animBg="1"/>
      <p:bldP spid="14" grpId="0" animBg="1"/>
      <p:bldP spid="38" grpId="0"/>
      <p:bldP spid="25" grpId="0"/>
      <p:bldP spid="15" grpId="0"/>
      <p:bldP spid="16" grpId="0"/>
      <p:bldP spid="17" grpId="0"/>
      <p:bldP spid="18" grpId="0"/>
      <p:bldP spid="19" grpId="0"/>
      <p:bldP spid="20" grpId="0"/>
      <p:bldP spid="21" grpId="0"/>
      <p:bldP spid="22"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千库网_商务企业文化手势团队合作摄影图配图_摄影图编号232115"/>
          <p:cNvPicPr>
            <a:picLocks noChangeAspect="1"/>
          </p:cNvPicPr>
          <p:nvPr/>
        </p:nvPicPr>
        <p:blipFill>
          <a:blip r:embed="rId3"/>
          <a:srcRect l="12803" t="10150" b="4668"/>
          <a:stretch>
            <a:fillRect/>
          </a:stretch>
        </p:blipFill>
        <p:spPr>
          <a:xfrm>
            <a:off x="4334510" y="1435735"/>
            <a:ext cx="3083560" cy="4519295"/>
          </a:xfrm>
          <a:prstGeom prst="rect">
            <a:avLst/>
          </a:prstGeom>
        </p:spPr>
      </p:pic>
      <p:sp>
        <p:nvSpPr>
          <p:cNvPr id="3" name="文本框 2"/>
          <p:cNvSpPr txBox="1"/>
          <p:nvPr/>
        </p:nvSpPr>
        <p:spPr>
          <a:xfrm>
            <a:off x="616585" y="2176145"/>
            <a:ext cx="3215640" cy="3364230"/>
          </a:xfrm>
          <a:prstGeom prst="rect">
            <a:avLst/>
          </a:prstGeom>
          <a:noFill/>
        </p:spPr>
        <p:txBody>
          <a:bodyPr wrap="square" rtlCol="0">
            <a:spAutoFit/>
          </a:bodyPr>
          <a:lstStyle/>
          <a:p>
            <a:pPr indent="0" algn="l">
              <a:lnSpc>
                <a:spcPct val="19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本请替换您所需要的文本请替换您替换您所需要的文本请替换您所需的文本请替换您所需要的文本请替换您所需要的文本请替换您所需要的文本请替换您所需要的文本请替换您替换您所需要的文本请替换您要换</a:t>
            </a:r>
            <a:r>
              <a:rPr lang="zh-CN" altLang="en-US" sz="1400" dirty="0">
                <a:latin typeface="字魂58号-创中黑" panose="00000500000000000000" charset="-122"/>
                <a:ea typeface="字魂58号-创中黑" panose="00000500000000000000" charset="-122"/>
              </a:rPr>
              <a:t>。</a:t>
            </a:r>
          </a:p>
        </p:txBody>
      </p:sp>
      <p:sp>
        <p:nvSpPr>
          <p:cNvPr id="38" name="文本框 37"/>
          <p:cNvSpPr txBox="1"/>
          <p:nvPr/>
        </p:nvSpPr>
        <p:spPr>
          <a:xfrm>
            <a:off x="1087755" y="1338580"/>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18" name="文本框 17"/>
          <p:cNvSpPr txBox="1"/>
          <p:nvPr/>
        </p:nvSpPr>
        <p:spPr>
          <a:xfrm>
            <a:off x="8382000" y="1435735"/>
            <a:ext cx="2900680"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0" name="椭圆 9"/>
          <p:cNvSpPr/>
          <p:nvPr/>
        </p:nvSpPr>
        <p:spPr>
          <a:xfrm>
            <a:off x="7919720" y="1605280"/>
            <a:ext cx="375920" cy="343535"/>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382000" y="2360295"/>
            <a:ext cx="2900680"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2" name="椭圆 11"/>
          <p:cNvSpPr/>
          <p:nvPr/>
        </p:nvSpPr>
        <p:spPr>
          <a:xfrm>
            <a:off x="7919720" y="2529840"/>
            <a:ext cx="375920" cy="343535"/>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382000" y="3284855"/>
            <a:ext cx="2900680"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4" name="椭圆 13"/>
          <p:cNvSpPr/>
          <p:nvPr/>
        </p:nvSpPr>
        <p:spPr>
          <a:xfrm>
            <a:off x="7919720" y="3454400"/>
            <a:ext cx="375920" cy="343535"/>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8382000" y="4209415"/>
            <a:ext cx="2900680"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6" name="椭圆 15"/>
          <p:cNvSpPr/>
          <p:nvPr/>
        </p:nvSpPr>
        <p:spPr>
          <a:xfrm>
            <a:off x="7919720" y="4378960"/>
            <a:ext cx="375920" cy="343535"/>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382000" y="5133975"/>
            <a:ext cx="2900680"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a:t>
            </a:r>
          </a:p>
        </p:txBody>
      </p:sp>
      <p:sp>
        <p:nvSpPr>
          <p:cNvPr id="19" name="椭圆 18"/>
          <p:cNvSpPr/>
          <p:nvPr/>
        </p:nvSpPr>
        <p:spPr>
          <a:xfrm>
            <a:off x="7919720" y="5303520"/>
            <a:ext cx="375920" cy="343535"/>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strVal val="#ppt_h"/>
                                          </p:val>
                                        </p:tav>
                                        <p:tav tm="100000">
                                          <p:val>
                                            <p:strVal val="#ppt_h"/>
                                          </p:val>
                                        </p:tav>
                                      </p:tavLst>
                                    </p:anim>
                                  </p:childTnLst>
                                </p:cTn>
                              </p:par>
                              <p:par>
                                <p:cTn id="37" presetID="17" presetClass="entr" presetSubtype="1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strVal val="#ppt_h"/>
                                          </p:val>
                                        </p:tav>
                                        <p:tav tm="100000">
                                          <p:val>
                                            <p:strVal val="#ppt_h"/>
                                          </p:val>
                                        </p:tav>
                                      </p:tavLst>
                                    </p:anim>
                                  </p:childTnLst>
                                </p:cTn>
                              </p:par>
                              <p:par>
                                <p:cTn id="41" presetID="17" presetClass="entr" presetSubtype="1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8" grpId="0"/>
      <p:bldP spid="18" grpId="0"/>
      <p:bldP spid="10" grpId="0" animBg="1"/>
      <p:bldP spid="11" grpId="0"/>
      <p:bldP spid="12" grpId="0" animBg="1"/>
      <p:bldP spid="13" grpId="0"/>
      <p:bldP spid="14" grpId="0" animBg="1"/>
      <p:bldP spid="15" grpId="0"/>
      <p:bldP spid="16" grpId="0" animBg="1"/>
      <p:bldP spid="17" grpId="0"/>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千库网_武汉城市交通夕阳交通江汉北路长曝光摄影图配图_摄影图编号156550"/>
          <p:cNvPicPr>
            <a:picLocks noChangeAspect="1"/>
          </p:cNvPicPr>
          <p:nvPr/>
        </p:nvPicPr>
        <p:blipFill>
          <a:blip r:embed="rId3"/>
          <a:srcRect t="15565"/>
          <a:stretch>
            <a:fillRect/>
          </a:stretch>
        </p:blipFill>
        <p:spPr>
          <a:xfrm>
            <a:off x="-635" y="-15240"/>
            <a:ext cx="12192635" cy="6866890"/>
          </a:xfrm>
          <a:prstGeom prst="rect">
            <a:avLst/>
          </a:prstGeom>
        </p:spPr>
      </p:pic>
      <p:sp>
        <p:nvSpPr>
          <p:cNvPr id="3" name="等腰三角形 2"/>
          <p:cNvSpPr/>
          <p:nvPr/>
        </p:nvSpPr>
        <p:spPr>
          <a:xfrm>
            <a:off x="20955" y="2626360"/>
            <a:ext cx="12171045" cy="4225290"/>
          </a:xfrm>
          <a:prstGeom prst="triangle">
            <a:avLst/>
          </a:prstGeom>
          <a:gradFill>
            <a:gsLst>
              <a:gs pos="0">
                <a:srgbClr val="011C4C"/>
              </a:gs>
              <a:gs pos="98000">
                <a:srgbClr val="31729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456430" y="4723765"/>
            <a:ext cx="3183255" cy="922020"/>
          </a:xfrm>
          <a:prstGeom prst="rect">
            <a:avLst/>
          </a:prstGeom>
          <a:noFill/>
        </p:spPr>
        <p:txBody>
          <a:bodyPr wrap="square" rtlCol="0">
            <a:spAutoFit/>
          </a:bodyPr>
          <a:lstStyle/>
          <a:p>
            <a:pPr lvl="0" algn="dist">
              <a:buClrTx/>
              <a:buSzTx/>
              <a:buFontTx/>
            </a:pPr>
            <a:r>
              <a:rPr lang="zh-CN" altLang="en-US" sz="5400">
                <a:solidFill>
                  <a:schemeClr val="bg1"/>
                </a:solidFill>
                <a:latin typeface="字魂35号-经典雅黑" panose="00000500000000000000" charset="-122"/>
                <a:ea typeface="字魂35号-经典雅黑" panose="00000500000000000000" charset="-122"/>
                <a:sym typeface="+mn-ea"/>
              </a:rPr>
              <a:t>市场分析</a:t>
            </a:r>
          </a:p>
        </p:txBody>
      </p:sp>
      <p:sp>
        <p:nvSpPr>
          <p:cNvPr id="105" name="文本框 104"/>
          <p:cNvSpPr txBox="1"/>
          <p:nvPr>
            <p:custDataLst>
              <p:tags r:id="rId1"/>
            </p:custDataLst>
          </p:nvPr>
        </p:nvSpPr>
        <p:spPr>
          <a:xfrm>
            <a:off x="2851785" y="5734050"/>
            <a:ext cx="6509385" cy="564515"/>
          </a:xfrm>
          <a:prstGeom prst="rect">
            <a:avLst/>
          </a:prstGeom>
          <a:noFill/>
        </p:spPr>
        <p:txBody>
          <a:bodyPr vert="horz" wrap="square" rtlCol="0">
            <a:spAutoFit/>
          </a:bodyPr>
          <a:lstStyle>
            <a:defPPr>
              <a:defRPr lang="zh-CN"/>
            </a:defPPr>
            <a:lvl1pPr lvl="0" algn="ctr">
              <a:lnSpc>
                <a:spcPct val="110000"/>
              </a:lnSpc>
              <a:buClrTx/>
              <a:buSzTx/>
              <a:buFontTx/>
              <a:defRPr sz="1600">
                <a:latin typeface="字魂59号-创粗黑" panose="00000500000000000000" charset="-122"/>
                <a:ea typeface="字魂59号-创粗黑" panose="00000500000000000000" charset="-122"/>
                <a:cs typeface="Lucida Calligraphy" panose="03010101010101010101" charset="0"/>
              </a:defRPr>
            </a:lvl1pPr>
          </a:lstStyle>
          <a:p>
            <a:pPr lvl="0" algn="ctr"/>
            <a:r>
              <a:rPr lang="en-US" sz="1400" dirty="0">
                <a:solidFill>
                  <a:schemeClr val="bg1"/>
                </a:solidFill>
                <a:cs typeface="MV Boli" panose="02000500030200090000" charset="0"/>
                <a:sym typeface="+mn-ea"/>
              </a:rPr>
              <a:t>please replace your words thant you need please replace your words thant you need here please your words please replace your words thant you need here .</a:t>
            </a:r>
          </a:p>
        </p:txBody>
      </p:sp>
      <p:sp>
        <p:nvSpPr>
          <p:cNvPr id="4" name="椭圆 3"/>
          <p:cNvSpPr/>
          <p:nvPr/>
        </p:nvSpPr>
        <p:spPr>
          <a:xfrm>
            <a:off x="5466715" y="3472180"/>
            <a:ext cx="1163320" cy="11633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599430" y="3709035"/>
            <a:ext cx="897255" cy="829945"/>
          </a:xfrm>
          <a:prstGeom prst="rect">
            <a:avLst/>
          </a:prstGeom>
          <a:noFill/>
        </p:spPr>
        <p:txBody>
          <a:bodyPr wrap="square" rtlCol="0">
            <a:spAutoFit/>
          </a:bodyPr>
          <a:lstStyle/>
          <a:p>
            <a:pPr lvl="0" algn="ctr">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PART 03</a:t>
            </a:r>
          </a:p>
        </p:txBody>
      </p:sp>
    </p:spTree>
  </p:cSld>
  <p:clrMapOvr>
    <a:masterClrMapping/>
  </p:clrMapOvr>
  <mc:AlternateContent xmlns:mc="http://schemas.openxmlformats.org/markup-compatibility/2006" xmlns:p14="http://schemas.microsoft.com/office/powerpoint/2010/main">
    <mc:Choice Requires="p14">
      <p:transition spd="slow" p14:dur="3000" advClick="0" advTm="3000">
        <p14:shre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5"/>
                                        </p:tgtEl>
                                        <p:attrNameLst>
                                          <p:attrName>style.visibility</p:attrName>
                                        </p:attrNameLst>
                                      </p:cBhvr>
                                      <p:to>
                                        <p:strVal val="visible"/>
                                      </p:to>
                                    </p:set>
                                    <p:anim calcmode="lin" valueType="num">
                                      <p:cBhvr>
                                        <p:cTn id="12" dur="500" fill="hold"/>
                                        <p:tgtEl>
                                          <p:spTgt spid="105"/>
                                        </p:tgtEl>
                                        <p:attrNameLst>
                                          <p:attrName>ppt_w</p:attrName>
                                        </p:attrNameLst>
                                      </p:cBhvr>
                                      <p:tavLst>
                                        <p:tav tm="0">
                                          <p:val>
                                            <p:fltVal val="0"/>
                                          </p:val>
                                        </p:tav>
                                        <p:tav tm="100000">
                                          <p:val>
                                            <p:strVal val="#ppt_w"/>
                                          </p:val>
                                        </p:tav>
                                      </p:tavLst>
                                    </p:anim>
                                    <p:anim calcmode="lin" valueType="num">
                                      <p:cBhvr>
                                        <p:cTn id="13" dur="500" fill="hold"/>
                                        <p:tgtEl>
                                          <p:spTgt spid="105"/>
                                        </p:tgtEl>
                                        <p:attrNameLst>
                                          <p:attrName>ppt_h</p:attrName>
                                        </p:attrNameLst>
                                      </p:cBhvr>
                                      <p:tavLst>
                                        <p:tav tm="0">
                                          <p:val>
                                            <p:fltVal val="0"/>
                                          </p:val>
                                        </p:tav>
                                        <p:tav tm="100000">
                                          <p:val>
                                            <p:strVal val="#ppt_h"/>
                                          </p:val>
                                        </p:tav>
                                      </p:tavLst>
                                    </p:anim>
                                    <p:animEffect transition="in" filter="fade">
                                      <p:cBhvr>
                                        <p:cTn id="14" dur="500"/>
                                        <p:tgtEl>
                                          <p:spTgt spid="10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105" grpId="0"/>
      <p:bldP spid="4" grpId="0" animBg="1"/>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千库网_商务金融棚拍财务报告上的电脑放大镜财务概念静物摄影图配图_摄影图编号160293"/>
          <p:cNvPicPr>
            <a:picLocks noChangeAspect="1"/>
          </p:cNvPicPr>
          <p:nvPr/>
        </p:nvPicPr>
        <p:blipFill>
          <a:blip r:embed="rId3"/>
          <a:srcRect r="831"/>
          <a:stretch>
            <a:fillRect/>
          </a:stretch>
        </p:blipFill>
        <p:spPr>
          <a:xfrm>
            <a:off x="754380" y="2221230"/>
            <a:ext cx="5226050" cy="3513455"/>
          </a:xfrm>
          <a:prstGeom prst="rect">
            <a:avLst/>
          </a:prstGeom>
        </p:spPr>
      </p:pic>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6111875" y="2221230"/>
            <a:ext cx="1637030" cy="1687195"/>
          </a:xfrm>
          <a:prstGeom prst="rect">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11875" y="4047490"/>
            <a:ext cx="1637030" cy="1687195"/>
          </a:xfrm>
          <a:prstGeom prst="rect">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904480" y="4047490"/>
            <a:ext cx="1637030" cy="1687195"/>
          </a:xfrm>
          <a:prstGeom prst="rect">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98355" y="4047490"/>
            <a:ext cx="1637030" cy="1687195"/>
          </a:xfrm>
          <a:prstGeom prst="rect">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6614160" y="2555875"/>
            <a:ext cx="621665" cy="523875"/>
            <a:chOff x="8425" y="4758"/>
            <a:chExt cx="549" cy="478"/>
          </a:xfrm>
          <a:solidFill>
            <a:srgbClr val="FFFFFF"/>
          </a:solidFill>
        </p:grpSpPr>
        <p:sp>
          <p:nvSpPr>
            <p:cNvPr id="40" name="Freeform4"/>
            <p:cNvSpPr/>
            <p:nvPr/>
          </p:nvSpPr>
          <p:spPr bwMode="auto">
            <a:xfrm>
              <a:off x="8791" y="4902"/>
              <a:ext cx="145" cy="145"/>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30" name="Freeform5"/>
            <p:cNvSpPr/>
            <p:nvPr/>
          </p:nvSpPr>
          <p:spPr bwMode="auto">
            <a:xfrm>
              <a:off x="8760" y="4863"/>
              <a:ext cx="155" cy="162"/>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32" name="Freeform6"/>
            <p:cNvSpPr/>
            <p:nvPr/>
          </p:nvSpPr>
          <p:spPr bwMode="auto">
            <a:xfrm>
              <a:off x="8732" y="4842"/>
              <a:ext cx="148" cy="148"/>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33" name="Freeform7"/>
            <p:cNvSpPr/>
            <p:nvPr/>
          </p:nvSpPr>
          <p:spPr bwMode="auto">
            <a:xfrm>
              <a:off x="8693" y="4987"/>
              <a:ext cx="99" cy="99"/>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6" name="Freeform8"/>
            <p:cNvSpPr/>
            <p:nvPr/>
          </p:nvSpPr>
          <p:spPr bwMode="auto">
            <a:xfrm>
              <a:off x="8668" y="5068"/>
              <a:ext cx="49" cy="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8" name="Freeform9"/>
            <p:cNvSpPr/>
            <p:nvPr/>
          </p:nvSpPr>
          <p:spPr bwMode="auto">
            <a:xfrm>
              <a:off x="8876" y="4807"/>
              <a:ext cx="99" cy="99"/>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9" name="Freeform10"/>
            <p:cNvSpPr/>
            <p:nvPr/>
          </p:nvSpPr>
          <p:spPr bwMode="auto">
            <a:xfrm>
              <a:off x="8425" y="4758"/>
              <a:ext cx="395" cy="479"/>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7" name="AutoShape2"/>
            <p:cNvSpPr>
              <a:spLocks noChangeArrowheads="1"/>
            </p:cNvSpPr>
            <p:nvPr/>
          </p:nvSpPr>
          <p:spPr bwMode="auto">
            <a:xfrm>
              <a:off x="8495" y="4920"/>
              <a:ext cx="155" cy="25"/>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51" name="AutoShape3"/>
            <p:cNvSpPr>
              <a:spLocks noChangeArrowheads="1"/>
            </p:cNvSpPr>
            <p:nvPr/>
          </p:nvSpPr>
          <p:spPr bwMode="auto">
            <a:xfrm>
              <a:off x="8495" y="4976"/>
              <a:ext cx="155" cy="25"/>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55" name="AutoShape4"/>
            <p:cNvSpPr>
              <a:spLocks noChangeArrowheads="1"/>
            </p:cNvSpPr>
            <p:nvPr/>
          </p:nvSpPr>
          <p:spPr bwMode="auto">
            <a:xfrm>
              <a:off x="8495" y="5040"/>
              <a:ext cx="155" cy="21"/>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34" name="AutoShape5"/>
            <p:cNvSpPr>
              <a:spLocks noChangeArrowheads="1"/>
            </p:cNvSpPr>
            <p:nvPr/>
          </p:nvSpPr>
          <p:spPr bwMode="auto">
            <a:xfrm>
              <a:off x="8495" y="5100"/>
              <a:ext cx="155" cy="25"/>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grpSp>
      <p:grpSp>
        <p:nvGrpSpPr>
          <p:cNvPr id="36" name="组合 35"/>
          <p:cNvGrpSpPr/>
          <p:nvPr/>
        </p:nvGrpSpPr>
        <p:grpSpPr>
          <a:xfrm>
            <a:off x="6638925" y="4291330"/>
            <a:ext cx="642620" cy="655320"/>
            <a:chOff x="5995544" y="1870925"/>
            <a:chExt cx="575371" cy="547103"/>
          </a:xfrm>
          <a:solidFill>
            <a:schemeClr val="bg1"/>
          </a:solidFill>
        </p:grpSpPr>
        <p:sp>
          <p:nvSpPr>
            <p:cNvPr id="327" name="Freeform 162"/>
            <p:cNvSpPr/>
            <p:nvPr/>
          </p:nvSpPr>
          <p:spPr bwMode="auto">
            <a:xfrm>
              <a:off x="6457837" y="1870925"/>
              <a:ext cx="41574" cy="34922"/>
            </a:xfrm>
            <a:custGeom>
              <a:avLst/>
              <a:gdLst>
                <a:gd name="T0" fmla="*/ 20 w 20"/>
                <a:gd name="T1" fmla="*/ 14 h 17"/>
                <a:gd name="T2" fmla="*/ 17 w 20"/>
                <a:gd name="T3" fmla="*/ 17 h 17"/>
                <a:gd name="T4" fmla="*/ 3 w 20"/>
                <a:gd name="T5" fmla="*/ 17 h 17"/>
                <a:gd name="T6" fmla="*/ 0 w 20"/>
                <a:gd name="T7" fmla="*/ 14 h 17"/>
                <a:gd name="T8" fmla="*/ 0 w 20"/>
                <a:gd name="T9" fmla="*/ 3 h 17"/>
                <a:gd name="T10" fmla="*/ 3 w 20"/>
                <a:gd name="T11" fmla="*/ 0 h 17"/>
                <a:gd name="T12" fmla="*/ 17 w 20"/>
                <a:gd name="T13" fmla="*/ 0 h 17"/>
                <a:gd name="T14" fmla="*/ 20 w 20"/>
                <a:gd name="T15" fmla="*/ 3 h 17"/>
                <a:gd name="T16" fmla="*/ 20 w 20"/>
                <a:gd name="T17"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7">
                  <a:moveTo>
                    <a:pt x="20" y="14"/>
                  </a:moveTo>
                  <a:cubicBezTo>
                    <a:pt x="20" y="16"/>
                    <a:pt x="19" y="17"/>
                    <a:pt x="17" y="17"/>
                  </a:cubicBezTo>
                  <a:cubicBezTo>
                    <a:pt x="3" y="17"/>
                    <a:pt x="3" y="17"/>
                    <a:pt x="3" y="17"/>
                  </a:cubicBezTo>
                  <a:cubicBezTo>
                    <a:pt x="1" y="17"/>
                    <a:pt x="0" y="16"/>
                    <a:pt x="0" y="14"/>
                  </a:cubicBezTo>
                  <a:cubicBezTo>
                    <a:pt x="0" y="3"/>
                    <a:pt x="0" y="3"/>
                    <a:pt x="0" y="3"/>
                  </a:cubicBezTo>
                  <a:cubicBezTo>
                    <a:pt x="0" y="2"/>
                    <a:pt x="1" y="0"/>
                    <a:pt x="3" y="0"/>
                  </a:cubicBezTo>
                  <a:cubicBezTo>
                    <a:pt x="17" y="0"/>
                    <a:pt x="17" y="0"/>
                    <a:pt x="17" y="0"/>
                  </a:cubicBezTo>
                  <a:cubicBezTo>
                    <a:pt x="19" y="0"/>
                    <a:pt x="20" y="2"/>
                    <a:pt x="20" y="3"/>
                  </a:cubicBezTo>
                  <a:lnTo>
                    <a:pt x="20" y="14"/>
                  </a:lnTo>
                  <a:close/>
                </a:path>
              </a:pathLst>
            </a:custGeom>
            <a:grpFill/>
            <a:ln>
              <a:noFill/>
            </a:ln>
          </p:spPr>
          <p:txBody>
            <a:bodyPr vert="horz" wrap="square" lIns="91440" tIns="45720" rIns="91440" bIns="45720" numCol="1" anchor="t" anchorCtr="0" compatLnSpc="1"/>
            <a:lstStyle/>
            <a:p>
              <a:endParaRPr lang="en-US"/>
            </a:p>
          </p:txBody>
        </p:sp>
        <p:sp>
          <p:nvSpPr>
            <p:cNvPr id="328" name="Freeform 163"/>
            <p:cNvSpPr/>
            <p:nvPr/>
          </p:nvSpPr>
          <p:spPr bwMode="auto">
            <a:xfrm>
              <a:off x="6391320" y="1902520"/>
              <a:ext cx="48225" cy="51551"/>
            </a:xfrm>
            <a:custGeom>
              <a:avLst/>
              <a:gdLst>
                <a:gd name="T0" fmla="*/ 21 w 23"/>
                <a:gd name="T1" fmla="*/ 6 h 25"/>
                <a:gd name="T2" fmla="*/ 22 w 23"/>
                <a:gd name="T3" fmla="*/ 11 h 25"/>
                <a:gd name="T4" fmla="*/ 16 w 23"/>
                <a:gd name="T5" fmla="*/ 23 h 25"/>
                <a:gd name="T6" fmla="*/ 11 w 23"/>
                <a:gd name="T7" fmla="*/ 24 h 25"/>
                <a:gd name="T8" fmla="*/ 2 w 23"/>
                <a:gd name="T9" fmla="*/ 19 h 25"/>
                <a:gd name="T10" fmla="*/ 1 w 23"/>
                <a:gd name="T11" fmla="*/ 14 h 25"/>
                <a:gd name="T12" fmla="*/ 8 w 23"/>
                <a:gd name="T13" fmla="*/ 2 h 25"/>
                <a:gd name="T14" fmla="*/ 12 w 23"/>
                <a:gd name="T15" fmla="*/ 1 h 25"/>
                <a:gd name="T16" fmla="*/ 21 w 23"/>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1" y="6"/>
                  </a:moveTo>
                  <a:cubicBezTo>
                    <a:pt x="23" y="7"/>
                    <a:pt x="23" y="9"/>
                    <a:pt x="22" y="11"/>
                  </a:cubicBezTo>
                  <a:cubicBezTo>
                    <a:pt x="16" y="23"/>
                    <a:pt x="16" y="23"/>
                    <a:pt x="16" y="23"/>
                  </a:cubicBezTo>
                  <a:cubicBezTo>
                    <a:pt x="15" y="25"/>
                    <a:pt x="13" y="25"/>
                    <a:pt x="11" y="24"/>
                  </a:cubicBezTo>
                  <a:cubicBezTo>
                    <a:pt x="2" y="19"/>
                    <a:pt x="2" y="19"/>
                    <a:pt x="2" y="19"/>
                  </a:cubicBezTo>
                  <a:cubicBezTo>
                    <a:pt x="0" y="18"/>
                    <a:pt x="0" y="16"/>
                    <a:pt x="1" y="14"/>
                  </a:cubicBezTo>
                  <a:cubicBezTo>
                    <a:pt x="8" y="2"/>
                    <a:pt x="8" y="2"/>
                    <a:pt x="8" y="2"/>
                  </a:cubicBezTo>
                  <a:cubicBezTo>
                    <a:pt x="8" y="1"/>
                    <a:pt x="10" y="0"/>
                    <a:pt x="12" y="1"/>
                  </a:cubicBezTo>
                  <a:lnTo>
                    <a:pt x="21" y="6"/>
                  </a:lnTo>
                  <a:close/>
                </a:path>
              </a:pathLst>
            </a:custGeom>
            <a:grpFill/>
            <a:ln>
              <a:noFill/>
            </a:ln>
          </p:spPr>
          <p:txBody>
            <a:bodyPr vert="horz" wrap="square" lIns="91440" tIns="45720" rIns="91440" bIns="45720" numCol="1" anchor="t" anchorCtr="0" compatLnSpc="1"/>
            <a:lstStyle/>
            <a:p>
              <a:endParaRPr lang="en-US"/>
            </a:p>
          </p:txBody>
        </p:sp>
        <p:sp>
          <p:nvSpPr>
            <p:cNvPr id="329" name="Freeform 164"/>
            <p:cNvSpPr/>
            <p:nvPr/>
          </p:nvSpPr>
          <p:spPr bwMode="auto">
            <a:xfrm>
              <a:off x="6392982" y="1977352"/>
              <a:ext cx="51551" cy="51551"/>
            </a:xfrm>
            <a:custGeom>
              <a:avLst/>
              <a:gdLst>
                <a:gd name="T0" fmla="*/ 11 w 24"/>
                <a:gd name="T1" fmla="*/ 1 h 25"/>
                <a:gd name="T2" fmla="*/ 16 w 24"/>
                <a:gd name="T3" fmla="*/ 2 h 25"/>
                <a:gd name="T4" fmla="*/ 23 w 24"/>
                <a:gd name="T5" fmla="*/ 14 h 25"/>
                <a:gd name="T6" fmla="*/ 22 w 24"/>
                <a:gd name="T7" fmla="*/ 19 h 25"/>
                <a:gd name="T8" fmla="*/ 12 w 24"/>
                <a:gd name="T9" fmla="*/ 24 h 25"/>
                <a:gd name="T10" fmla="*/ 8 w 24"/>
                <a:gd name="T11" fmla="*/ 23 h 25"/>
                <a:gd name="T12" fmla="*/ 1 w 24"/>
                <a:gd name="T13" fmla="*/ 11 h 25"/>
                <a:gd name="T14" fmla="*/ 2 w 24"/>
                <a:gd name="T15" fmla="*/ 6 h 25"/>
                <a:gd name="T16" fmla="*/ 11 w 24"/>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1" y="1"/>
                  </a:moveTo>
                  <a:cubicBezTo>
                    <a:pt x="13" y="0"/>
                    <a:pt x="15" y="0"/>
                    <a:pt x="16" y="2"/>
                  </a:cubicBezTo>
                  <a:cubicBezTo>
                    <a:pt x="23" y="14"/>
                    <a:pt x="23" y="14"/>
                    <a:pt x="23" y="14"/>
                  </a:cubicBezTo>
                  <a:cubicBezTo>
                    <a:pt x="24" y="16"/>
                    <a:pt x="23" y="18"/>
                    <a:pt x="22" y="19"/>
                  </a:cubicBezTo>
                  <a:cubicBezTo>
                    <a:pt x="12" y="24"/>
                    <a:pt x="12" y="24"/>
                    <a:pt x="12" y="24"/>
                  </a:cubicBezTo>
                  <a:cubicBezTo>
                    <a:pt x="11" y="25"/>
                    <a:pt x="9" y="24"/>
                    <a:pt x="8" y="23"/>
                  </a:cubicBezTo>
                  <a:cubicBezTo>
                    <a:pt x="1" y="11"/>
                    <a:pt x="1" y="11"/>
                    <a:pt x="1" y="11"/>
                  </a:cubicBezTo>
                  <a:cubicBezTo>
                    <a:pt x="0" y="9"/>
                    <a:pt x="0" y="7"/>
                    <a:pt x="2" y="6"/>
                  </a:cubicBezTo>
                  <a:lnTo>
                    <a:pt x="11" y="1"/>
                  </a:lnTo>
                  <a:close/>
                </a:path>
              </a:pathLst>
            </a:custGeom>
            <a:grpFill/>
            <a:ln>
              <a:noFill/>
            </a:ln>
          </p:spPr>
          <p:txBody>
            <a:bodyPr vert="horz" wrap="square" lIns="91440" tIns="45720" rIns="91440" bIns="45720" numCol="1" anchor="t" anchorCtr="0" compatLnSpc="1"/>
            <a:lstStyle/>
            <a:p>
              <a:endParaRPr lang="en-US"/>
            </a:p>
          </p:txBody>
        </p:sp>
        <p:sp>
          <p:nvSpPr>
            <p:cNvPr id="330" name="Freeform 165"/>
            <p:cNvSpPr/>
            <p:nvPr/>
          </p:nvSpPr>
          <p:spPr bwMode="auto">
            <a:xfrm>
              <a:off x="6462825" y="2018925"/>
              <a:ext cx="43236" cy="38248"/>
            </a:xfrm>
            <a:custGeom>
              <a:avLst/>
              <a:gdLst>
                <a:gd name="T0" fmla="*/ 0 w 21"/>
                <a:gd name="T1" fmla="*/ 4 h 18"/>
                <a:gd name="T2" fmla="*/ 3 w 21"/>
                <a:gd name="T3" fmla="*/ 0 h 18"/>
                <a:gd name="T4" fmla="*/ 17 w 21"/>
                <a:gd name="T5" fmla="*/ 0 h 18"/>
                <a:gd name="T6" fmla="*/ 21 w 21"/>
                <a:gd name="T7" fmla="*/ 4 h 18"/>
                <a:gd name="T8" fmla="*/ 21 w 21"/>
                <a:gd name="T9" fmla="*/ 14 h 18"/>
                <a:gd name="T10" fmla="*/ 17 w 21"/>
                <a:gd name="T11" fmla="*/ 18 h 18"/>
                <a:gd name="T12" fmla="*/ 3 w 21"/>
                <a:gd name="T13" fmla="*/ 18 h 18"/>
                <a:gd name="T14" fmla="*/ 0 w 21"/>
                <a:gd name="T15" fmla="*/ 14 h 18"/>
                <a:gd name="T16" fmla="*/ 0 w 21"/>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0" y="4"/>
                  </a:moveTo>
                  <a:cubicBezTo>
                    <a:pt x="0" y="2"/>
                    <a:pt x="2" y="0"/>
                    <a:pt x="3" y="0"/>
                  </a:cubicBezTo>
                  <a:cubicBezTo>
                    <a:pt x="17" y="0"/>
                    <a:pt x="17" y="0"/>
                    <a:pt x="17" y="0"/>
                  </a:cubicBezTo>
                  <a:cubicBezTo>
                    <a:pt x="19" y="0"/>
                    <a:pt x="21" y="2"/>
                    <a:pt x="21" y="4"/>
                  </a:cubicBezTo>
                  <a:cubicBezTo>
                    <a:pt x="21" y="14"/>
                    <a:pt x="21" y="14"/>
                    <a:pt x="21" y="14"/>
                  </a:cubicBezTo>
                  <a:cubicBezTo>
                    <a:pt x="21" y="16"/>
                    <a:pt x="19" y="18"/>
                    <a:pt x="17" y="18"/>
                  </a:cubicBezTo>
                  <a:cubicBezTo>
                    <a:pt x="3" y="18"/>
                    <a:pt x="3" y="18"/>
                    <a:pt x="3" y="18"/>
                  </a:cubicBezTo>
                  <a:cubicBezTo>
                    <a:pt x="2" y="18"/>
                    <a:pt x="0" y="16"/>
                    <a:pt x="0" y="14"/>
                  </a:cubicBezTo>
                  <a:lnTo>
                    <a:pt x="0" y="4"/>
                  </a:lnTo>
                  <a:close/>
                </a:path>
              </a:pathLst>
            </a:custGeom>
            <a:grpFill/>
            <a:ln>
              <a:noFill/>
            </a:ln>
          </p:spPr>
          <p:txBody>
            <a:bodyPr vert="horz" wrap="square" lIns="91440" tIns="45720" rIns="91440" bIns="45720" numCol="1" anchor="t" anchorCtr="0" compatLnSpc="1"/>
            <a:lstStyle/>
            <a:p>
              <a:endParaRPr lang="en-US"/>
            </a:p>
          </p:txBody>
        </p:sp>
        <p:sp>
          <p:nvSpPr>
            <p:cNvPr id="331" name="Freeform 166"/>
            <p:cNvSpPr/>
            <p:nvPr/>
          </p:nvSpPr>
          <p:spPr bwMode="auto">
            <a:xfrm>
              <a:off x="6522690" y="1972363"/>
              <a:ext cx="48225" cy="53214"/>
            </a:xfrm>
            <a:custGeom>
              <a:avLst/>
              <a:gdLst>
                <a:gd name="T0" fmla="*/ 2 w 23"/>
                <a:gd name="T1" fmla="*/ 18 h 25"/>
                <a:gd name="T2" fmla="*/ 1 w 23"/>
                <a:gd name="T3" fmla="*/ 14 h 25"/>
                <a:gd name="T4" fmla="*/ 8 w 23"/>
                <a:gd name="T5" fmla="*/ 2 h 25"/>
                <a:gd name="T6" fmla="*/ 12 w 23"/>
                <a:gd name="T7" fmla="*/ 0 h 25"/>
                <a:gd name="T8" fmla="*/ 21 w 23"/>
                <a:gd name="T9" fmla="*/ 6 h 25"/>
                <a:gd name="T10" fmla="*/ 23 w 23"/>
                <a:gd name="T11" fmla="*/ 10 h 25"/>
                <a:gd name="T12" fmla="*/ 16 w 23"/>
                <a:gd name="T13" fmla="*/ 22 h 25"/>
                <a:gd name="T14" fmla="*/ 11 w 23"/>
                <a:gd name="T15" fmla="*/ 24 h 25"/>
                <a:gd name="T16" fmla="*/ 2 w 23"/>
                <a:gd name="T1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 y="18"/>
                  </a:moveTo>
                  <a:cubicBezTo>
                    <a:pt x="0" y="17"/>
                    <a:pt x="0" y="15"/>
                    <a:pt x="1" y="14"/>
                  </a:cubicBezTo>
                  <a:cubicBezTo>
                    <a:pt x="8" y="2"/>
                    <a:pt x="8" y="2"/>
                    <a:pt x="8" y="2"/>
                  </a:cubicBezTo>
                  <a:cubicBezTo>
                    <a:pt x="9" y="0"/>
                    <a:pt x="11" y="0"/>
                    <a:pt x="12" y="0"/>
                  </a:cubicBezTo>
                  <a:cubicBezTo>
                    <a:pt x="21" y="6"/>
                    <a:pt x="21" y="6"/>
                    <a:pt x="21" y="6"/>
                  </a:cubicBezTo>
                  <a:cubicBezTo>
                    <a:pt x="23" y="7"/>
                    <a:pt x="23" y="9"/>
                    <a:pt x="23" y="10"/>
                  </a:cubicBezTo>
                  <a:cubicBezTo>
                    <a:pt x="16" y="22"/>
                    <a:pt x="16" y="22"/>
                    <a:pt x="16" y="22"/>
                  </a:cubicBezTo>
                  <a:cubicBezTo>
                    <a:pt x="15" y="24"/>
                    <a:pt x="13" y="25"/>
                    <a:pt x="11" y="24"/>
                  </a:cubicBezTo>
                  <a:lnTo>
                    <a:pt x="2" y="18"/>
                  </a:lnTo>
                  <a:close/>
                </a:path>
              </a:pathLst>
            </a:custGeom>
            <a:grpFill/>
            <a:ln>
              <a:noFill/>
            </a:ln>
          </p:spPr>
          <p:txBody>
            <a:bodyPr vert="horz" wrap="square" lIns="91440" tIns="45720" rIns="91440" bIns="45720" numCol="1" anchor="t" anchorCtr="0" compatLnSpc="1"/>
            <a:lstStyle/>
            <a:p>
              <a:endParaRPr lang="en-US"/>
            </a:p>
          </p:txBody>
        </p:sp>
        <p:sp>
          <p:nvSpPr>
            <p:cNvPr id="332" name="Freeform 167"/>
            <p:cNvSpPr/>
            <p:nvPr/>
          </p:nvSpPr>
          <p:spPr bwMode="auto">
            <a:xfrm>
              <a:off x="6519365" y="1897532"/>
              <a:ext cx="49888" cy="53214"/>
            </a:xfrm>
            <a:custGeom>
              <a:avLst/>
              <a:gdLst>
                <a:gd name="T0" fmla="*/ 13 w 24"/>
                <a:gd name="T1" fmla="*/ 24 h 25"/>
                <a:gd name="T2" fmla="*/ 8 w 24"/>
                <a:gd name="T3" fmla="*/ 23 h 25"/>
                <a:gd name="T4" fmla="*/ 1 w 24"/>
                <a:gd name="T5" fmla="*/ 11 h 25"/>
                <a:gd name="T6" fmla="*/ 3 w 24"/>
                <a:gd name="T7" fmla="*/ 6 h 25"/>
                <a:gd name="T8" fmla="*/ 12 w 24"/>
                <a:gd name="T9" fmla="*/ 1 h 25"/>
                <a:gd name="T10" fmla="*/ 16 w 24"/>
                <a:gd name="T11" fmla="*/ 2 h 25"/>
                <a:gd name="T12" fmla="*/ 23 w 24"/>
                <a:gd name="T13" fmla="*/ 14 h 25"/>
                <a:gd name="T14" fmla="*/ 22 w 24"/>
                <a:gd name="T15" fmla="*/ 19 h 25"/>
                <a:gd name="T16" fmla="*/ 13 w 24"/>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3" y="24"/>
                  </a:moveTo>
                  <a:cubicBezTo>
                    <a:pt x="11" y="25"/>
                    <a:pt x="9" y="24"/>
                    <a:pt x="8" y="23"/>
                  </a:cubicBezTo>
                  <a:cubicBezTo>
                    <a:pt x="1" y="11"/>
                    <a:pt x="1" y="11"/>
                    <a:pt x="1" y="11"/>
                  </a:cubicBezTo>
                  <a:cubicBezTo>
                    <a:pt x="0" y="9"/>
                    <a:pt x="1" y="7"/>
                    <a:pt x="3" y="6"/>
                  </a:cubicBezTo>
                  <a:cubicBezTo>
                    <a:pt x="12" y="1"/>
                    <a:pt x="12" y="1"/>
                    <a:pt x="12" y="1"/>
                  </a:cubicBezTo>
                  <a:cubicBezTo>
                    <a:pt x="13" y="0"/>
                    <a:pt x="15" y="0"/>
                    <a:pt x="16" y="2"/>
                  </a:cubicBezTo>
                  <a:cubicBezTo>
                    <a:pt x="23" y="14"/>
                    <a:pt x="23" y="14"/>
                    <a:pt x="23" y="14"/>
                  </a:cubicBezTo>
                  <a:cubicBezTo>
                    <a:pt x="24" y="16"/>
                    <a:pt x="24" y="18"/>
                    <a:pt x="22" y="19"/>
                  </a:cubicBezTo>
                  <a:lnTo>
                    <a:pt x="13" y="24"/>
                  </a:lnTo>
                  <a:close/>
                </a:path>
              </a:pathLst>
            </a:custGeom>
            <a:grpFill/>
            <a:ln>
              <a:noFill/>
            </a:ln>
          </p:spPr>
          <p:txBody>
            <a:bodyPr vert="horz" wrap="square" lIns="91440" tIns="45720" rIns="91440" bIns="45720" numCol="1" anchor="t" anchorCtr="0" compatLnSpc="1"/>
            <a:lstStyle/>
            <a:p>
              <a:endParaRPr lang="en-US"/>
            </a:p>
          </p:txBody>
        </p:sp>
        <p:sp>
          <p:nvSpPr>
            <p:cNvPr id="333" name="Freeform 168"/>
            <p:cNvSpPr>
              <a:spLocks noEditPoints="1"/>
            </p:cNvSpPr>
            <p:nvPr/>
          </p:nvSpPr>
          <p:spPr bwMode="auto">
            <a:xfrm>
              <a:off x="6414601" y="1895869"/>
              <a:ext cx="133034" cy="13303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48 h 64"/>
                <a:gd name="T12" fmla="*/ 17 w 64"/>
                <a:gd name="T13" fmla="*/ 32 h 64"/>
                <a:gd name="T14" fmla="*/ 32 w 64"/>
                <a:gd name="T15" fmla="*/ 17 h 64"/>
                <a:gd name="T16" fmla="*/ 47 w 64"/>
                <a:gd name="T17" fmla="*/ 32 h 64"/>
                <a:gd name="T18" fmla="*/ 32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48"/>
                  </a:moveTo>
                  <a:cubicBezTo>
                    <a:pt x="24" y="48"/>
                    <a:pt x="17" y="41"/>
                    <a:pt x="17" y="32"/>
                  </a:cubicBezTo>
                  <a:cubicBezTo>
                    <a:pt x="17" y="24"/>
                    <a:pt x="24" y="17"/>
                    <a:pt x="32" y="17"/>
                  </a:cubicBezTo>
                  <a:cubicBezTo>
                    <a:pt x="41" y="17"/>
                    <a:pt x="47" y="24"/>
                    <a:pt x="47" y="32"/>
                  </a:cubicBezTo>
                  <a:cubicBezTo>
                    <a:pt x="47" y="41"/>
                    <a:pt x="41" y="48"/>
                    <a:pt x="32" y="48"/>
                  </a:cubicBezTo>
                  <a:close/>
                </a:path>
              </a:pathLst>
            </a:custGeom>
            <a:grpFill/>
            <a:ln>
              <a:noFill/>
            </a:ln>
          </p:spPr>
          <p:txBody>
            <a:bodyPr vert="horz" wrap="square" lIns="91440" tIns="45720" rIns="91440" bIns="45720" numCol="1" anchor="t" anchorCtr="0" compatLnSpc="1"/>
            <a:lstStyle/>
            <a:p>
              <a:endParaRPr lang="en-US"/>
            </a:p>
          </p:txBody>
        </p:sp>
        <p:sp>
          <p:nvSpPr>
            <p:cNvPr id="334" name="Freeform 169"/>
            <p:cNvSpPr>
              <a:spLocks noEditPoints="1"/>
            </p:cNvSpPr>
            <p:nvPr/>
          </p:nvSpPr>
          <p:spPr bwMode="auto">
            <a:xfrm>
              <a:off x="6062061" y="2018925"/>
              <a:ext cx="330922" cy="334248"/>
            </a:xfrm>
            <a:custGeom>
              <a:avLst/>
              <a:gdLst>
                <a:gd name="T0" fmla="*/ 80 w 159"/>
                <a:gd name="T1" fmla="*/ 160 h 160"/>
                <a:gd name="T2" fmla="*/ 0 w 159"/>
                <a:gd name="T3" fmla="*/ 80 h 160"/>
                <a:gd name="T4" fmla="*/ 80 w 159"/>
                <a:gd name="T5" fmla="*/ 0 h 160"/>
                <a:gd name="T6" fmla="*/ 159 w 159"/>
                <a:gd name="T7" fmla="*/ 80 h 160"/>
                <a:gd name="T8" fmla="*/ 80 w 159"/>
                <a:gd name="T9" fmla="*/ 160 h 160"/>
                <a:gd name="T10" fmla="*/ 80 w 159"/>
                <a:gd name="T11" fmla="*/ 14 h 160"/>
                <a:gd name="T12" fmla="*/ 15 w 159"/>
                <a:gd name="T13" fmla="*/ 80 h 160"/>
                <a:gd name="T14" fmla="*/ 80 w 159"/>
                <a:gd name="T15" fmla="*/ 145 h 160"/>
                <a:gd name="T16" fmla="*/ 144 w 159"/>
                <a:gd name="T17" fmla="*/ 80 h 160"/>
                <a:gd name="T18" fmla="*/ 80 w 159"/>
                <a:gd name="T19" fmla="*/ 1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0">
                  <a:moveTo>
                    <a:pt x="80" y="160"/>
                  </a:moveTo>
                  <a:cubicBezTo>
                    <a:pt x="36" y="160"/>
                    <a:pt x="0" y="124"/>
                    <a:pt x="0" y="80"/>
                  </a:cubicBezTo>
                  <a:cubicBezTo>
                    <a:pt x="0" y="36"/>
                    <a:pt x="36" y="0"/>
                    <a:pt x="80" y="0"/>
                  </a:cubicBezTo>
                  <a:cubicBezTo>
                    <a:pt x="123" y="0"/>
                    <a:pt x="159" y="36"/>
                    <a:pt x="159" y="80"/>
                  </a:cubicBezTo>
                  <a:cubicBezTo>
                    <a:pt x="159" y="124"/>
                    <a:pt x="123" y="160"/>
                    <a:pt x="80" y="160"/>
                  </a:cubicBezTo>
                  <a:close/>
                  <a:moveTo>
                    <a:pt x="80" y="14"/>
                  </a:moveTo>
                  <a:cubicBezTo>
                    <a:pt x="44" y="14"/>
                    <a:pt x="15" y="43"/>
                    <a:pt x="15" y="80"/>
                  </a:cubicBezTo>
                  <a:cubicBezTo>
                    <a:pt x="15" y="116"/>
                    <a:pt x="44" y="145"/>
                    <a:pt x="80" y="145"/>
                  </a:cubicBezTo>
                  <a:cubicBezTo>
                    <a:pt x="115" y="145"/>
                    <a:pt x="144" y="116"/>
                    <a:pt x="144" y="80"/>
                  </a:cubicBezTo>
                  <a:cubicBezTo>
                    <a:pt x="144" y="43"/>
                    <a:pt x="115" y="14"/>
                    <a:pt x="80" y="14"/>
                  </a:cubicBezTo>
                  <a:close/>
                </a:path>
              </a:pathLst>
            </a:custGeom>
            <a:grpFill/>
            <a:ln>
              <a:noFill/>
            </a:ln>
          </p:spPr>
          <p:txBody>
            <a:bodyPr vert="horz" wrap="square" lIns="91440" tIns="45720" rIns="91440" bIns="45720" numCol="1" anchor="t" anchorCtr="0" compatLnSpc="1"/>
            <a:lstStyle/>
            <a:p>
              <a:endParaRPr lang="en-US"/>
            </a:p>
          </p:txBody>
        </p:sp>
        <p:sp>
          <p:nvSpPr>
            <p:cNvPr id="335" name="Freeform 170"/>
            <p:cNvSpPr>
              <a:spLocks noEditPoints="1"/>
            </p:cNvSpPr>
            <p:nvPr/>
          </p:nvSpPr>
          <p:spPr bwMode="auto">
            <a:xfrm>
              <a:off x="6150195" y="2023914"/>
              <a:ext cx="156315" cy="324271"/>
            </a:xfrm>
            <a:custGeom>
              <a:avLst/>
              <a:gdLst>
                <a:gd name="T0" fmla="*/ 38 w 75"/>
                <a:gd name="T1" fmla="*/ 156 h 156"/>
                <a:gd name="T2" fmla="*/ 0 w 75"/>
                <a:gd name="T3" fmla="*/ 78 h 156"/>
                <a:gd name="T4" fmla="*/ 38 w 75"/>
                <a:gd name="T5" fmla="*/ 0 h 156"/>
                <a:gd name="T6" fmla="*/ 75 w 75"/>
                <a:gd name="T7" fmla="*/ 78 h 156"/>
                <a:gd name="T8" fmla="*/ 38 w 75"/>
                <a:gd name="T9" fmla="*/ 156 h 156"/>
                <a:gd name="T10" fmla="*/ 38 w 75"/>
                <a:gd name="T11" fmla="*/ 14 h 156"/>
                <a:gd name="T12" fmla="*/ 15 w 75"/>
                <a:gd name="T13" fmla="*/ 78 h 156"/>
                <a:gd name="T14" fmla="*/ 38 w 75"/>
                <a:gd name="T15" fmla="*/ 141 h 156"/>
                <a:gd name="T16" fmla="*/ 60 w 75"/>
                <a:gd name="T17" fmla="*/ 78 h 156"/>
                <a:gd name="T18" fmla="*/ 38 w 75"/>
                <a:gd name="T19" fmla="*/ 1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56">
                  <a:moveTo>
                    <a:pt x="38" y="156"/>
                  </a:moveTo>
                  <a:cubicBezTo>
                    <a:pt x="16" y="156"/>
                    <a:pt x="0" y="122"/>
                    <a:pt x="0" y="78"/>
                  </a:cubicBezTo>
                  <a:cubicBezTo>
                    <a:pt x="0" y="33"/>
                    <a:pt x="16" y="0"/>
                    <a:pt x="38" y="0"/>
                  </a:cubicBezTo>
                  <a:cubicBezTo>
                    <a:pt x="59" y="0"/>
                    <a:pt x="75" y="33"/>
                    <a:pt x="75" y="78"/>
                  </a:cubicBezTo>
                  <a:cubicBezTo>
                    <a:pt x="75" y="122"/>
                    <a:pt x="59" y="156"/>
                    <a:pt x="38" y="156"/>
                  </a:cubicBezTo>
                  <a:close/>
                  <a:moveTo>
                    <a:pt x="38" y="14"/>
                  </a:moveTo>
                  <a:cubicBezTo>
                    <a:pt x="28" y="14"/>
                    <a:pt x="15" y="39"/>
                    <a:pt x="15" y="78"/>
                  </a:cubicBezTo>
                  <a:cubicBezTo>
                    <a:pt x="15" y="117"/>
                    <a:pt x="28" y="141"/>
                    <a:pt x="38" y="141"/>
                  </a:cubicBezTo>
                  <a:cubicBezTo>
                    <a:pt x="47" y="141"/>
                    <a:pt x="60" y="117"/>
                    <a:pt x="60" y="78"/>
                  </a:cubicBezTo>
                  <a:cubicBezTo>
                    <a:pt x="60" y="39"/>
                    <a:pt x="47" y="14"/>
                    <a:pt x="38" y="14"/>
                  </a:cubicBezTo>
                  <a:close/>
                </a:path>
              </a:pathLst>
            </a:custGeom>
            <a:grpFill/>
            <a:ln>
              <a:noFill/>
            </a:ln>
          </p:spPr>
          <p:txBody>
            <a:bodyPr vert="horz" wrap="square" lIns="91440" tIns="45720" rIns="91440" bIns="45720" numCol="1" anchor="t" anchorCtr="0" compatLnSpc="1"/>
            <a:lstStyle/>
            <a:p>
              <a:endParaRPr lang="en-US"/>
            </a:p>
          </p:txBody>
        </p:sp>
        <p:sp>
          <p:nvSpPr>
            <p:cNvPr id="336" name="Freeform 171"/>
            <p:cNvSpPr/>
            <p:nvPr/>
          </p:nvSpPr>
          <p:spPr bwMode="auto">
            <a:xfrm>
              <a:off x="6062061" y="2171914"/>
              <a:ext cx="330922" cy="28270"/>
            </a:xfrm>
            <a:custGeom>
              <a:avLst/>
              <a:gdLst>
                <a:gd name="T0" fmla="*/ 152 w 159"/>
                <a:gd name="T1" fmla="*/ 14 h 14"/>
                <a:gd name="T2" fmla="*/ 7 w 159"/>
                <a:gd name="T3" fmla="*/ 14 h 14"/>
                <a:gd name="T4" fmla="*/ 0 w 159"/>
                <a:gd name="T5" fmla="*/ 7 h 14"/>
                <a:gd name="T6" fmla="*/ 7 w 159"/>
                <a:gd name="T7" fmla="*/ 0 h 14"/>
                <a:gd name="T8" fmla="*/ 152 w 159"/>
                <a:gd name="T9" fmla="*/ 0 h 14"/>
                <a:gd name="T10" fmla="*/ 159 w 159"/>
                <a:gd name="T11" fmla="*/ 7 h 14"/>
                <a:gd name="T12" fmla="*/ 152 w 15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9" h="14">
                  <a:moveTo>
                    <a:pt x="152" y="14"/>
                  </a:moveTo>
                  <a:cubicBezTo>
                    <a:pt x="7" y="14"/>
                    <a:pt x="7" y="14"/>
                    <a:pt x="7" y="14"/>
                  </a:cubicBezTo>
                  <a:cubicBezTo>
                    <a:pt x="4" y="14"/>
                    <a:pt x="0" y="11"/>
                    <a:pt x="0" y="7"/>
                  </a:cubicBezTo>
                  <a:cubicBezTo>
                    <a:pt x="0" y="3"/>
                    <a:pt x="4" y="0"/>
                    <a:pt x="7" y="0"/>
                  </a:cubicBezTo>
                  <a:cubicBezTo>
                    <a:pt x="152" y="0"/>
                    <a:pt x="152" y="0"/>
                    <a:pt x="152" y="0"/>
                  </a:cubicBezTo>
                  <a:cubicBezTo>
                    <a:pt x="156" y="0"/>
                    <a:pt x="159" y="3"/>
                    <a:pt x="159" y="7"/>
                  </a:cubicBezTo>
                  <a:cubicBezTo>
                    <a:pt x="159" y="11"/>
                    <a:pt x="156" y="14"/>
                    <a:pt x="152" y="14"/>
                  </a:cubicBezTo>
                  <a:close/>
                </a:path>
              </a:pathLst>
            </a:custGeom>
            <a:grpFill/>
            <a:ln>
              <a:noFill/>
            </a:ln>
          </p:spPr>
          <p:txBody>
            <a:bodyPr vert="horz" wrap="square" lIns="91440" tIns="45720" rIns="91440" bIns="45720" numCol="1" anchor="t" anchorCtr="0" compatLnSpc="1"/>
            <a:lstStyle/>
            <a:p>
              <a:endParaRPr lang="en-US"/>
            </a:p>
          </p:txBody>
        </p:sp>
        <p:sp>
          <p:nvSpPr>
            <p:cNvPr id="337" name="Freeform 172"/>
            <p:cNvSpPr/>
            <p:nvPr/>
          </p:nvSpPr>
          <p:spPr bwMode="auto">
            <a:xfrm>
              <a:off x="6087004" y="2085442"/>
              <a:ext cx="281035" cy="48225"/>
            </a:xfrm>
            <a:custGeom>
              <a:avLst/>
              <a:gdLst>
                <a:gd name="T0" fmla="*/ 68 w 135"/>
                <a:gd name="T1" fmla="*/ 23 h 23"/>
                <a:gd name="T2" fmla="*/ 6 w 135"/>
                <a:gd name="T3" fmla="*/ 15 h 23"/>
                <a:gd name="T4" fmla="*/ 1 w 135"/>
                <a:gd name="T5" fmla="*/ 6 h 23"/>
                <a:gd name="T6" fmla="*/ 9 w 135"/>
                <a:gd name="T7" fmla="*/ 1 h 23"/>
                <a:gd name="T8" fmla="*/ 126 w 135"/>
                <a:gd name="T9" fmla="*/ 1 h 23"/>
                <a:gd name="T10" fmla="*/ 134 w 135"/>
                <a:gd name="T11" fmla="*/ 6 h 23"/>
                <a:gd name="T12" fmla="*/ 129 w 135"/>
                <a:gd name="T13" fmla="*/ 15 h 23"/>
                <a:gd name="T14" fmla="*/ 68 w 135"/>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3">
                  <a:moveTo>
                    <a:pt x="68" y="23"/>
                  </a:moveTo>
                  <a:cubicBezTo>
                    <a:pt x="47" y="23"/>
                    <a:pt x="26" y="21"/>
                    <a:pt x="6" y="15"/>
                  </a:cubicBezTo>
                  <a:cubicBezTo>
                    <a:pt x="2" y="14"/>
                    <a:pt x="0" y="10"/>
                    <a:pt x="1" y="6"/>
                  </a:cubicBezTo>
                  <a:cubicBezTo>
                    <a:pt x="2" y="2"/>
                    <a:pt x="6" y="0"/>
                    <a:pt x="9" y="1"/>
                  </a:cubicBezTo>
                  <a:cubicBezTo>
                    <a:pt x="47" y="12"/>
                    <a:pt x="88" y="12"/>
                    <a:pt x="126" y="1"/>
                  </a:cubicBezTo>
                  <a:cubicBezTo>
                    <a:pt x="129" y="0"/>
                    <a:pt x="133" y="2"/>
                    <a:pt x="134" y="6"/>
                  </a:cubicBezTo>
                  <a:cubicBezTo>
                    <a:pt x="135" y="10"/>
                    <a:pt x="133" y="14"/>
                    <a:pt x="129" y="15"/>
                  </a:cubicBezTo>
                  <a:cubicBezTo>
                    <a:pt x="109" y="21"/>
                    <a:pt x="88" y="23"/>
                    <a:pt x="68" y="23"/>
                  </a:cubicBezTo>
                  <a:close/>
                </a:path>
              </a:pathLst>
            </a:custGeom>
            <a:grpFill/>
            <a:ln>
              <a:noFill/>
            </a:ln>
          </p:spPr>
          <p:txBody>
            <a:bodyPr vert="horz" wrap="square" lIns="91440" tIns="45720" rIns="91440" bIns="45720" numCol="1" anchor="t" anchorCtr="0" compatLnSpc="1"/>
            <a:lstStyle/>
            <a:p>
              <a:endParaRPr lang="en-US"/>
            </a:p>
          </p:txBody>
        </p:sp>
        <p:sp>
          <p:nvSpPr>
            <p:cNvPr id="338" name="Freeform 173"/>
            <p:cNvSpPr/>
            <p:nvPr/>
          </p:nvSpPr>
          <p:spPr bwMode="auto">
            <a:xfrm>
              <a:off x="6087004" y="2230117"/>
              <a:ext cx="281035" cy="53214"/>
            </a:xfrm>
            <a:custGeom>
              <a:avLst/>
              <a:gdLst>
                <a:gd name="T0" fmla="*/ 8 w 135"/>
                <a:gd name="T1" fmla="*/ 26 h 26"/>
                <a:gd name="T2" fmla="*/ 1 w 135"/>
                <a:gd name="T3" fmla="*/ 20 h 26"/>
                <a:gd name="T4" fmla="*/ 6 w 135"/>
                <a:gd name="T5" fmla="*/ 11 h 26"/>
                <a:gd name="T6" fmla="*/ 129 w 135"/>
                <a:gd name="T7" fmla="*/ 11 h 26"/>
                <a:gd name="T8" fmla="*/ 134 w 135"/>
                <a:gd name="T9" fmla="*/ 20 h 26"/>
                <a:gd name="T10" fmla="*/ 126 w 135"/>
                <a:gd name="T11" fmla="*/ 25 h 26"/>
                <a:gd name="T12" fmla="*/ 9 w 135"/>
                <a:gd name="T13" fmla="*/ 25 h 26"/>
                <a:gd name="T14" fmla="*/ 8 w 13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6">
                  <a:moveTo>
                    <a:pt x="8" y="26"/>
                  </a:moveTo>
                  <a:cubicBezTo>
                    <a:pt x="4" y="26"/>
                    <a:pt x="1" y="23"/>
                    <a:pt x="1" y="20"/>
                  </a:cubicBezTo>
                  <a:cubicBezTo>
                    <a:pt x="0" y="16"/>
                    <a:pt x="2" y="13"/>
                    <a:pt x="6" y="11"/>
                  </a:cubicBezTo>
                  <a:cubicBezTo>
                    <a:pt x="46" y="0"/>
                    <a:pt x="89" y="0"/>
                    <a:pt x="129" y="11"/>
                  </a:cubicBezTo>
                  <a:cubicBezTo>
                    <a:pt x="133" y="13"/>
                    <a:pt x="135" y="16"/>
                    <a:pt x="134" y="20"/>
                  </a:cubicBezTo>
                  <a:cubicBezTo>
                    <a:pt x="133" y="24"/>
                    <a:pt x="129" y="26"/>
                    <a:pt x="126" y="25"/>
                  </a:cubicBezTo>
                  <a:cubicBezTo>
                    <a:pt x="88" y="15"/>
                    <a:pt x="47" y="15"/>
                    <a:pt x="9" y="25"/>
                  </a:cubicBezTo>
                  <a:cubicBezTo>
                    <a:pt x="9" y="25"/>
                    <a:pt x="8" y="26"/>
                    <a:pt x="8" y="26"/>
                  </a:cubicBezTo>
                  <a:close/>
                </a:path>
              </a:pathLst>
            </a:custGeom>
            <a:grpFill/>
            <a:ln>
              <a:noFill/>
            </a:ln>
          </p:spPr>
          <p:txBody>
            <a:bodyPr vert="horz" wrap="square" lIns="91440" tIns="45720" rIns="91440" bIns="45720" numCol="1" anchor="t" anchorCtr="0" compatLnSpc="1"/>
            <a:lstStyle/>
            <a:p>
              <a:endParaRPr lang="en-US"/>
            </a:p>
          </p:txBody>
        </p:sp>
        <p:sp>
          <p:nvSpPr>
            <p:cNvPr id="339" name="Freeform 174"/>
            <p:cNvSpPr/>
            <p:nvPr/>
          </p:nvSpPr>
          <p:spPr bwMode="auto">
            <a:xfrm>
              <a:off x="6200083" y="1954071"/>
              <a:ext cx="74832" cy="61529"/>
            </a:xfrm>
            <a:custGeom>
              <a:avLst/>
              <a:gdLst>
                <a:gd name="T0" fmla="*/ 40 w 45"/>
                <a:gd name="T1" fmla="*/ 0 h 37"/>
                <a:gd name="T2" fmla="*/ 32 w 45"/>
                <a:gd name="T3" fmla="*/ 0 h 37"/>
                <a:gd name="T4" fmla="*/ 12 w 45"/>
                <a:gd name="T5" fmla="*/ 0 h 37"/>
                <a:gd name="T6" fmla="*/ 5 w 45"/>
                <a:gd name="T7" fmla="*/ 0 h 37"/>
                <a:gd name="T8" fmla="*/ 0 w 45"/>
                <a:gd name="T9" fmla="*/ 37 h 37"/>
                <a:gd name="T10" fmla="*/ 12 w 45"/>
                <a:gd name="T11" fmla="*/ 37 h 37"/>
                <a:gd name="T12" fmla="*/ 32 w 45"/>
                <a:gd name="T13" fmla="*/ 37 h 37"/>
                <a:gd name="T14" fmla="*/ 45 w 45"/>
                <a:gd name="T15" fmla="*/ 37 h 37"/>
                <a:gd name="T16" fmla="*/ 40 w 45"/>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7">
                  <a:moveTo>
                    <a:pt x="40" y="0"/>
                  </a:moveTo>
                  <a:lnTo>
                    <a:pt x="32" y="0"/>
                  </a:lnTo>
                  <a:lnTo>
                    <a:pt x="12" y="0"/>
                  </a:lnTo>
                  <a:lnTo>
                    <a:pt x="5" y="0"/>
                  </a:lnTo>
                  <a:lnTo>
                    <a:pt x="0" y="37"/>
                  </a:lnTo>
                  <a:lnTo>
                    <a:pt x="12" y="37"/>
                  </a:lnTo>
                  <a:lnTo>
                    <a:pt x="32" y="37"/>
                  </a:lnTo>
                  <a:lnTo>
                    <a:pt x="45" y="37"/>
                  </a:lnTo>
                  <a:lnTo>
                    <a:pt x="40" y="0"/>
                  </a:lnTo>
                  <a:close/>
                </a:path>
              </a:pathLst>
            </a:custGeom>
            <a:grpFill/>
            <a:ln>
              <a:noFill/>
            </a:ln>
          </p:spPr>
          <p:txBody>
            <a:bodyPr vert="horz" wrap="square" lIns="91440" tIns="45720" rIns="91440" bIns="45720" numCol="1" anchor="t" anchorCtr="0" compatLnSpc="1"/>
            <a:lstStyle/>
            <a:p>
              <a:endParaRPr lang="en-US"/>
            </a:p>
          </p:txBody>
        </p:sp>
        <p:sp>
          <p:nvSpPr>
            <p:cNvPr id="340" name="Freeform 175"/>
            <p:cNvSpPr/>
            <p:nvPr/>
          </p:nvSpPr>
          <p:spPr bwMode="auto">
            <a:xfrm>
              <a:off x="6095319" y="1964049"/>
              <a:ext cx="88136" cy="86472"/>
            </a:xfrm>
            <a:custGeom>
              <a:avLst/>
              <a:gdLst>
                <a:gd name="T0" fmla="*/ 30 w 53"/>
                <a:gd name="T1" fmla="*/ 0 h 52"/>
                <a:gd name="T2" fmla="*/ 23 w 53"/>
                <a:gd name="T3" fmla="*/ 4 h 52"/>
                <a:gd name="T4" fmla="*/ 6 w 53"/>
                <a:gd name="T5" fmla="*/ 14 h 52"/>
                <a:gd name="T6" fmla="*/ 0 w 53"/>
                <a:gd name="T7" fmla="*/ 18 h 52"/>
                <a:gd name="T8" fmla="*/ 14 w 53"/>
                <a:gd name="T9" fmla="*/ 52 h 52"/>
                <a:gd name="T10" fmla="*/ 25 w 53"/>
                <a:gd name="T11" fmla="*/ 46 h 52"/>
                <a:gd name="T12" fmla="*/ 42 w 53"/>
                <a:gd name="T13" fmla="*/ 37 h 52"/>
                <a:gd name="T14" fmla="*/ 53 w 53"/>
                <a:gd name="T15" fmla="*/ 29 h 52"/>
                <a:gd name="T16" fmla="*/ 30 w 5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2">
                  <a:moveTo>
                    <a:pt x="30" y="0"/>
                  </a:moveTo>
                  <a:lnTo>
                    <a:pt x="23" y="4"/>
                  </a:lnTo>
                  <a:lnTo>
                    <a:pt x="6" y="14"/>
                  </a:lnTo>
                  <a:lnTo>
                    <a:pt x="0" y="18"/>
                  </a:lnTo>
                  <a:lnTo>
                    <a:pt x="14" y="52"/>
                  </a:lnTo>
                  <a:lnTo>
                    <a:pt x="25" y="46"/>
                  </a:lnTo>
                  <a:lnTo>
                    <a:pt x="42" y="37"/>
                  </a:lnTo>
                  <a:lnTo>
                    <a:pt x="53" y="29"/>
                  </a:lnTo>
                  <a:lnTo>
                    <a:pt x="30" y="0"/>
                  </a:lnTo>
                  <a:close/>
                </a:path>
              </a:pathLst>
            </a:custGeom>
            <a:grpFill/>
            <a:ln>
              <a:noFill/>
            </a:ln>
          </p:spPr>
          <p:txBody>
            <a:bodyPr vert="horz" wrap="square" lIns="91440" tIns="45720" rIns="91440" bIns="45720" numCol="1" anchor="t" anchorCtr="0" compatLnSpc="1"/>
            <a:lstStyle/>
            <a:p>
              <a:endParaRPr lang="en-US"/>
            </a:p>
          </p:txBody>
        </p:sp>
        <p:sp>
          <p:nvSpPr>
            <p:cNvPr id="341" name="Freeform 176"/>
            <p:cNvSpPr/>
            <p:nvPr/>
          </p:nvSpPr>
          <p:spPr bwMode="auto">
            <a:xfrm>
              <a:off x="6018825" y="2035554"/>
              <a:ext cx="84810" cy="89798"/>
            </a:xfrm>
            <a:custGeom>
              <a:avLst/>
              <a:gdLst>
                <a:gd name="T0" fmla="*/ 16 w 51"/>
                <a:gd name="T1" fmla="*/ 0 h 54"/>
                <a:gd name="T2" fmla="*/ 12 w 51"/>
                <a:gd name="T3" fmla="*/ 8 h 54"/>
                <a:gd name="T4" fmla="*/ 4 w 51"/>
                <a:gd name="T5" fmla="*/ 24 h 54"/>
                <a:gd name="T6" fmla="*/ 0 w 51"/>
                <a:gd name="T7" fmla="*/ 30 h 54"/>
                <a:gd name="T8" fmla="*/ 29 w 51"/>
                <a:gd name="T9" fmla="*/ 54 h 54"/>
                <a:gd name="T10" fmla="*/ 35 w 51"/>
                <a:gd name="T11" fmla="*/ 41 h 54"/>
                <a:gd name="T12" fmla="*/ 44 w 51"/>
                <a:gd name="T13" fmla="*/ 25 h 54"/>
                <a:gd name="T14" fmla="*/ 51 w 51"/>
                <a:gd name="T15" fmla="*/ 14 h 54"/>
                <a:gd name="T16" fmla="*/ 16 w 51"/>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4">
                  <a:moveTo>
                    <a:pt x="16" y="0"/>
                  </a:moveTo>
                  <a:lnTo>
                    <a:pt x="12" y="8"/>
                  </a:lnTo>
                  <a:lnTo>
                    <a:pt x="4" y="24"/>
                  </a:lnTo>
                  <a:lnTo>
                    <a:pt x="0" y="30"/>
                  </a:lnTo>
                  <a:lnTo>
                    <a:pt x="29" y="54"/>
                  </a:lnTo>
                  <a:lnTo>
                    <a:pt x="35" y="41"/>
                  </a:lnTo>
                  <a:lnTo>
                    <a:pt x="44" y="25"/>
                  </a:lnTo>
                  <a:lnTo>
                    <a:pt x="51" y="14"/>
                  </a:lnTo>
                  <a:lnTo>
                    <a:pt x="16" y="0"/>
                  </a:lnTo>
                  <a:close/>
                </a:path>
              </a:pathLst>
            </a:custGeom>
            <a:grpFill/>
            <a:ln>
              <a:noFill/>
            </a:ln>
          </p:spPr>
          <p:txBody>
            <a:bodyPr vert="horz" wrap="square" lIns="91440" tIns="45720" rIns="91440" bIns="45720" numCol="1" anchor="t" anchorCtr="0" compatLnSpc="1"/>
            <a:lstStyle/>
            <a:p>
              <a:endParaRPr lang="en-US"/>
            </a:p>
          </p:txBody>
        </p:sp>
        <p:sp>
          <p:nvSpPr>
            <p:cNvPr id="342" name="Freeform 177"/>
            <p:cNvSpPr/>
            <p:nvPr/>
          </p:nvSpPr>
          <p:spPr bwMode="auto">
            <a:xfrm>
              <a:off x="5995544" y="2138656"/>
              <a:ext cx="59865" cy="74832"/>
            </a:xfrm>
            <a:custGeom>
              <a:avLst/>
              <a:gdLst>
                <a:gd name="T0" fmla="*/ 0 w 36"/>
                <a:gd name="T1" fmla="*/ 6 h 45"/>
                <a:gd name="T2" fmla="*/ 0 w 36"/>
                <a:gd name="T3" fmla="*/ 13 h 45"/>
                <a:gd name="T4" fmla="*/ 0 w 36"/>
                <a:gd name="T5" fmla="*/ 32 h 45"/>
                <a:gd name="T6" fmla="*/ 0 w 36"/>
                <a:gd name="T7" fmla="*/ 40 h 45"/>
                <a:gd name="T8" fmla="*/ 36 w 36"/>
                <a:gd name="T9" fmla="*/ 45 h 45"/>
                <a:gd name="T10" fmla="*/ 36 w 36"/>
                <a:gd name="T11" fmla="*/ 32 h 45"/>
                <a:gd name="T12" fmla="*/ 36 w 36"/>
                <a:gd name="T13" fmla="*/ 13 h 45"/>
                <a:gd name="T14" fmla="*/ 36 w 36"/>
                <a:gd name="T15" fmla="*/ 0 h 45"/>
                <a:gd name="T16" fmla="*/ 0 w 36"/>
                <a:gd name="T1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5">
                  <a:moveTo>
                    <a:pt x="0" y="6"/>
                  </a:moveTo>
                  <a:lnTo>
                    <a:pt x="0" y="13"/>
                  </a:lnTo>
                  <a:lnTo>
                    <a:pt x="0" y="32"/>
                  </a:lnTo>
                  <a:lnTo>
                    <a:pt x="0" y="40"/>
                  </a:lnTo>
                  <a:lnTo>
                    <a:pt x="36" y="45"/>
                  </a:lnTo>
                  <a:lnTo>
                    <a:pt x="36" y="32"/>
                  </a:lnTo>
                  <a:lnTo>
                    <a:pt x="36" y="13"/>
                  </a:lnTo>
                  <a:lnTo>
                    <a:pt x="36" y="0"/>
                  </a:lnTo>
                  <a:lnTo>
                    <a:pt x="0" y="6"/>
                  </a:lnTo>
                  <a:close/>
                </a:path>
              </a:pathLst>
            </a:custGeom>
            <a:grpFill/>
            <a:ln>
              <a:noFill/>
            </a:ln>
          </p:spPr>
          <p:txBody>
            <a:bodyPr vert="horz" wrap="square" lIns="91440" tIns="45720" rIns="91440" bIns="45720" numCol="1" anchor="t" anchorCtr="0" compatLnSpc="1"/>
            <a:lstStyle/>
            <a:p>
              <a:endParaRPr lang="en-US"/>
            </a:p>
          </p:txBody>
        </p:sp>
        <p:sp>
          <p:nvSpPr>
            <p:cNvPr id="343" name="Freeform 178"/>
            <p:cNvSpPr/>
            <p:nvPr/>
          </p:nvSpPr>
          <p:spPr bwMode="auto">
            <a:xfrm>
              <a:off x="6007184" y="2230117"/>
              <a:ext cx="86472" cy="86472"/>
            </a:xfrm>
            <a:custGeom>
              <a:avLst/>
              <a:gdLst>
                <a:gd name="T0" fmla="*/ 0 w 52"/>
                <a:gd name="T1" fmla="*/ 24 h 52"/>
                <a:gd name="T2" fmla="*/ 4 w 52"/>
                <a:gd name="T3" fmla="*/ 30 h 52"/>
                <a:gd name="T4" fmla="*/ 14 w 52"/>
                <a:gd name="T5" fmla="*/ 46 h 52"/>
                <a:gd name="T6" fmla="*/ 18 w 52"/>
                <a:gd name="T7" fmla="*/ 52 h 52"/>
                <a:gd name="T8" fmla="*/ 52 w 52"/>
                <a:gd name="T9" fmla="*/ 40 h 52"/>
                <a:gd name="T10" fmla="*/ 46 w 52"/>
                <a:gd name="T11" fmla="*/ 29 h 52"/>
                <a:gd name="T12" fmla="*/ 36 w 52"/>
                <a:gd name="T13" fmla="*/ 11 h 52"/>
                <a:gd name="T14" fmla="*/ 29 w 52"/>
                <a:gd name="T15" fmla="*/ 0 h 52"/>
                <a:gd name="T16" fmla="*/ 0 w 52"/>
                <a:gd name="T17"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0" y="24"/>
                  </a:moveTo>
                  <a:lnTo>
                    <a:pt x="4" y="30"/>
                  </a:lnTo>
                  <a:lnTo>
                    <a:pt x="14" y="46"/>
                  </a:lnTo>
                  <a:lnTo>
                    <a:pt x="18" y="52"/>
                  </a:lnTo>
                  <a:lnTo>
                    <a:pt x="52" y="40"/>
                  </a:lnTo>
                  <a:lnTo>
                    <a:pt x="46" y="29"/>
                  </a:lnTo>
                  <a:lnTo>
                    <a:pt x="36" y="11"/>
                  </a:lnTo>
                  <a:lnTo>
                    <a:pt x="29" y="0"/>
                  </a:lnTo>
                  <a:lnTo>
                    <a:pt x="0" y="24"/>
                  </a:lnTo>
                  <a:close/>
                </a:path>
              </a:pathLst>
            </a:custGeom>
            <a:grpFill/>
            <a:ln>
              <a:noFill/>
            </a:ln>
          </p:spPr>
          <p:txBody>
            <a:bodyPr vert="horz" wrap="square" lIns="91440" tIns="45720" rIns="91440" bIns="45720" numCol="1" anchor="t" anchorCtr="0" compatLnSpc="1"/>
            <a:lstStyle/>
            <a:p>
              <a:endParaRPr lang="en-US"/>
            </a:p>
          </p:txBody>
        </p:sp>
        <p:sp>
          <p:nvSpPr>
            <p:cNvPr id="344" name="Freeform 179"/>
            <p:cNvSpPr/>
            <p:nvPr/>
          </p:nvSpPr>
          <p:spPr bwMode="auto">
            <a:xfrm>
              <a:off x="6078690" y="2311600"/>
              <a:ext cx="88136" cy="84810"/>
            </a:xfrm>
            <a:custGeom>
              <a:avLst/>
              <a:gdLst>
                <a:gd name="T0" fmla="*/ 0 w 53"/>
                <a:gd name="T1" fmla="*/ 33 h 51"/>
                <a:gd name="T2" fmla="*/ 6 w 53"/>
                <a:gd name="T3" fmla="*/ 37 h 51"/>
                <a:gd name="T4" fmla="*/ 24 w 53"/>
                <a:gd name="T5" fmla="*/ 47 h 51"/>
                <a:gd name="T6" fmla="*/ 30 w 53"/>
                <a:gd name="T7" fmla="*/ 51 h 51"/>
                <a:gd name="T8" fmla="*/ 53 w 53"/>
                <a:gd name="T9" fmla="*/ 22 h 51"/>
                <a:gd name="T10" fmla="*/ 41 w 53"/>
                <a:gd name="T11" fmla="*/ 15 h 51"/>
                <a:gd name="T12" fmla="*/ 25 w 53"/>
                <a:gd name="T13" fmla="*/ 6 h 51"/>
                <a:gd name="T14" fmla="*/ 14 w 53"/>
                <a:gd name="T15" fmla="*/ 0 h 51"/>
                <a:gd name="T16" fmla="*/ 0 w 53"/>
                <a:gd name="T17" fmla="*/ 3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1">
                  <a:moveTo>
                    <a:pt x="0" y="33"/>
                  </a:moveTo>
                  <a:lnTo>
                    <a:pt x="6" y="37"/>
                  </a:lnTo>
                  <a:lnTo>
                    <a:pt x="24" y="47"/>
                  </a:lnTo>
                  <a:lnTo>
                    <a:pt x="30" y="51"/>
                  </a:lnTo>
                  <a:lnTo>
                    <a:pt x="53" y="22"/>
                  </a:lnTo>
                  <a:lnTo>
                    <a:pt x="41" y="15"/>
                  </a:lnTo>
                  <a:lnTo>
                    <a:pt x="25" y="6"/>
                  </a:lnTo>
                  <a:lnTo>
                    <a:pt x="14" y="0"/>
                  </a:lnTo>
                  <a:lnTo>
                    <a:pt x="0" y="33"/>
                  </a:lnTo>
                  <a:close/>
                </a:path>
              </a:pathLst>
            </a:custGeom>
            <a:grpFill/>
            <a:ln>
              <a:noFill/>
            </a:ln>
          </p:spPr>
          <p:txBody>
            <a:bodyPr vert="horz" wrap="square" lIns="91440" tIns="45720" rIns="91440" bIns="45720" numCol="1" anchor="t" anchorCtr="0" compatLnSpc="1"/>
            <a:lstStyle/>
            <a:p>
              <a:endParaRPr lang="en-US"/>
            </a:p>
          </p:txBody>
        </p:sp>
        <p:sp>
          <p:nvSpPr>
            <p:cNvPr id="345" name="Freeform 180"/>
            <p:cNvSpPr/>
            <p:nvPr/>
          </p:nvSpPr>
          <p:spPr bwMode="auto">
            <a:xfrm>
              <a:off x="6181791" y="2356499"/>
              <a:ext cx="74832" cy="61529"/>
            </a:xfrm>
            <a:custGeom>
              <a:avLst/>
              <a:gdLst>
                <a:gd name="T0" fmla="*/ 5 w 45"/>
                <a:gd name="T1" fmla="*/ 37 h 37"/>
                <a:gd name="T2" fmla="*/ 12 w 45"/>
                <a:gd name="T3" fmla="*/ 37 h 37"/>
                <a:gd name="T4" fmla="*/ 32 w 45"/>
                <a:gd name="T5" fmla="*/ 37 h 37"/>
                <a:gd name="T6" fmla="*/ 40 w 45"/>
                <a:gd name="T7" fmla="*/ 37 h 37"/>
                <a:gd name="T8" fmla="*/ 45 w 45"/>
                <a:gd name="T9" fmla="*/ 0 h 37"/>
                <a:gd name="T10" fmla="*/ 32 w 45"/>
                <a:gd name="T11" fmla="*/ 0 h 37"/>
                <a:gd name="T12" fmla="*/ 12 w 45"/>
                <a:gd name="T13" fmla="*/ 0 h 37"/>
                <a:gd name="T14" fmla="*/ 0 w 45"/>
                <a:gd name="T15" fmla="*/ 0 h 37"/>
                <a:gd name="T16" fmla="*/ 5 w 45"/>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7">
                  <a:moveTo>
                    <a:pt x="5" y="37"/>
                  </a:moveTo>
                  <a:lnTo>
                    <a:pt x="12" y="37"/>
                  </a:lnTo>
                  <a:lnTo>
                    <a:pt x="32" y="37"/>
                  </a:lnTo>
                  <a:lnTo>
                    <a:pt x="40" y="37"/>
                  </a:lnTo>
                  <a:lnTo>
                    <a:pt x="45" y="0"/>
                  </a:lnTo>
                  <a:lnTo>
                    <a:pt x="32" y="0"/>
                  </a:lnTo>
                  <a:lnTo>
                    <a:pt x="12" y="0"/>
                  </a:lnTo>
                  <a:lnTo>
                    <a:pt x="0" y="0"/>
                  </a:lnTo>
                  <a:lnTo>
                    <a:pt x="5" y="37"/>
                  </a:lnTo>
                  <a:close/>
                </a:path>
              </a:pathLst>
            </a:custGeom>
            <a:grpFill/>
            <a:ln>
              <a:noFill/>
            </a:ln>
          </p:spPr>
          <p:txBody>
            <a:bodyPr vert="horz" wrap="square" lIns="91440" tIns="45720" rIns="91440" bIns="45720" numCol="1" anchor="t" anchorCtr="0" compatLnSpc="1"/>
            <a:lstStyle/>
            <a:p>
              <a:endParaRPr lang="en-US"/>
            </a:p>
          </p:txBody>
        </p:sp>
        <p:sp>
          <p:nvSpPr>
            <p:cNvPr id="346" name="Freeform 181"/>
            <p:cNvSpPr/>
            <p:nvPr/>
          </p:nvSpPr>
          <p:spPr bwMode="auto">
            <a:xfrm>
              <a:off x="6273252" y="2319915"/>
              <a:ext cx="86472" cy="84810"/>
            </a:xfrm>
            <a:custGeom>
              <a:avLst/>
              <a:gdLst>
                <a:gd name="T0" fmla="*/ 22 w 52"/>
                <a:gd name="T1" fmla="*/ 51 h 51"/>
                <a:gd name="T2" fmla="*/ 30 w 52"/>
                <a:gd name="T3" fmla="*/ 47 h 51"/>
                <a:gd name="T4" fmla="*/ 46 w 52"/>
                <a:gd name="T5" fmla="*/ 37 h 51"/>
                <a:gd name="T6" fmla="*/ 52 w 52"/>
                <a:gd name="T7" fmla="*/ 34 h 51"/>
                <a:gd name="T8" fmla="*/ 40 w 52"/>
                <a:gd name="T9" fmla="*/ 0 h 51"/>
                <a:gd name="T10" fmla="*/ 27 w 52"/>
                <a:gd name="T11" fmla="*/ 6 h 51"/>
                <a:gd name="T12" fmla="*/ 11 w 52"/>
                <a:gd name="T13" fmla="*/ 16 h 51"/>
                <a:gd name="T14" fmla="*/ 0 w 52"/>
                <a:gd name="T15" fmla="*/ 22 h 51"/>
                <a:gd name="T16" fmla="*/ 22 w 52"/>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1">
                  <a:moveTo>
                    <a:pt x="22" y="51"/>
                  </a:moveTo>
                  <a:lnTo>
                    <a:pt x="30" y="47"/>
                  </a:lnTo>
                  <a:lnTo>
                    <a:pt x="46" y="37"/>
                  </a:lnTo>
                  <a:lnTo>
                    <a:pt x="52" y="34"/>
                  </a:lnTo>
                  <a:lnTo>
                    <a:pt x="40" y="0"/>
                  </a:lnTo>
                  <a:lnTo>
                    <a:pt x="27" y="6"/>
                  </a:lnTo>
                  <a:lnTo>
                    <a:pt x="11" y="16"/>
                  </a:lnTo>
                  <a:lnTo>
                    <a:pt x="0" y="22"/>
                  </a:lnTo>
                  <a:lnTo>
                    <a:pt x="22" y="51"/>
                  </a:lnTo>
                  <a:close/>
                </a:path>
              </a:pathLst>
            </a:custGeom>
            <a:grpFill/>
            <a:ln>
              <a:noFill/>
            </a:ln>
          </p:spPr>
          <p:txBody>
            <a:bodyPr vert="horz" wrap="square" lIns="91440" tIns="45720" rIns="91440" bIns="45720" numCol="1" anchor="t" anchorCtr="0" compatLnSpc="1"/>
            <a:lstStyle/>
            <a:p>
              <a:endParaRPr lang="en-US"/>
            </a:p>
          </p:txBody>
        </p:sp>
        <p:sp>
          <p:nvSpPr>
            <p:cNvPr id="347" name="Freeform 182"/>
            <p:cNvSpPr/>
            <p:nvPr/>
          </p:nvSpPr>
          <p:spPr bwMode="auto">
            <a:xfrm>
              <a:off x="6351410" y="2246746"/>
              <a:ext cx="86472" cy="86472"/>
            </a:xfrm>
            <a:custGeom>
              <a:avLst/>
              <a:gdLst>
                <a:gd name="T0" fmla="*/ 35 w 52"/>
                <a:gd name="T1" fmla="*/ 52 h 52"/>
                <a:gd name="T2" fmla="*/ 39 w 52"/>
                <a:gd name="T3" fmla="*/ 46 h 52"/>
                <a:gd name="T4" fmla="*/ 48 w 52"/>
                <a:gd name="T5" fmla="*/ 30 h 52"/>
                <a:gd name="T6" fmla="*/ 52 w 52"/>
                <a:gd name="T7" fmla="*/ 22 h 52"/>
                <a:gd name="T8" fmla="*/ 24 w 52"/>
                <a:gd name="T9" fmla="*/ 0 h 52"/>
                <a:gd name="T10" fmla="*/ 17 w 52"/>
                <a:gd name="T11" fmla="*/ 11 h 52"/>
                <a:gd name="T12" fmla="*/ 8 w 52"/>
                <a:gd name="T13" fmla="*/ 27 h 52"/>
                <a:gd name="T14" fmla="*/ 0 w 52"/>
                <a:gd name="T15" fmla="*/ 39 h 52"/>
                <a:gd name="T16" fmla="*/ 35 w 52"/>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35" y="52"/>
                  </a:moveTo>
                  <a:lnTo>
                    <a:pt x="39" y="46"/>
                  </a:lnTo>
                  <a:lnTo>
                    <a:pt x="48" y="30"/>
                  </a:lnTo>
                  <a:lnTo>
                    <a:pt x="52" y="22"/>
                  </a:lnTo>
                  <a:lnTo>
                    <a:pt x="24" y="0"/>
                  </a:lnTo>
                  <a:lnTo>
                    <a:pt x="17" y="11"/>
                  </a:lnTo>
                  <a:lnTo>
                    <a:pt x="8" y="27"/>
                  </a:lnTo>
                  <a:lnTo>
                    <a:pt x="0" y="39"/>
                  </a:lnTo>
                  <a:lnTo>
                    <a:pt x="35" y="52"/>
                  </a:lnTo>
                  <a:close/>
                </a:path>
              </a:pathLst>
            </a:custGeom>
            <a:grpFill/>
            <a:ln>
              <a:noFill/>
            </a:ln>
          </p:spPr>
          <p:txBody>
            <a:bodyPr vert="horz" wrap="square" lIns="91440" tIns="45720" rIns="91440" bIns="45720" numCol="1" anchor="t" anchorCtr="0" compatLnSpc="1"/>
            <a:lstStyle/>
            <a:p>
              <a:endParaRPr lang="en-US"/>
            </a:p>
          </p:txBody>
        </p:sp>
        <p:sp>
          <p:nvSpPr>
            <p:cNvPr id="348" name="Freeform 183"/>
            <p:cNvSpPr/>
            <p:nvPr/>
          </p:nvSpPr>
          <p:spPr bwMode="auto">
            <a:xfrm>
              <a:off x="6399634" y="2156948"/>
              <a:ext cx="61529" cy="74832"/>
            </a:xfrm>
            <a:custGeom>
              <a:avLst/>
              <a:gdLst>
                <a:gd name="T0" fmla="*/ 37 w 37"/>
                <a:gd name="T1" fmla="*/ 40 h 45"/>
                <a:gd name="T2" fmla="*/ 37 w 37"/>
                <a:gd name="T3" fmla="*/ 32 h 45"/>
                <a:gd name="T4" fmla="*/ 37 w 37"/>
                <a:gd name="T5" fmla="*/ 12 h 45"/>
                <a:gd name="T6" fmla="*/ 37 w 37"/>
                <a:gd name="T7" fmla="*/ 5 h 45"/>
                <a:gd name="T8" fmla="*/ 0 w 37"/>
                <a:gd name="T9" fmla="*/ 0 h 45"/>
                <a:gd name="T10" fmla="*/ 0 w 37"/>
                <a:gd name="T11" fmla="*/ 12 h 45"/>
                <a:gd name="T12" fmla="*/ 0 w 37"/>
                <a:gd name="T13" fmla="*/ 32 h 45"/>
                <a:gd name="T14" fmla="*/ 0 w 37"/>
                <a:gd name="T15" fmla="*/ 45 h 45"/>
                <a:gd name="T16" fmla="*/ 37 w 37"/>
                <a:gd name="T1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5">
                  <a:moveTo>
                    <a:pt x="37" y="40"/>
                  </a:moveTo>
                  <a:lnTo>
                    <a:pt x="37" y="32"/>
                  </a:lnTo>
                  <a:lnTo>
                    <a:pt x="37" y="12"/>
                  </a:lnTo>
                  <a:lnTo>
                    <a:pt x="37" y="5"/>
                  </a:lnTo>
                  <a:lnTo>
                    <a:pt x="0" y="0"/>
                  </a:lnTo>
                  <a:lnTo>
                    <a:pt x="0" y="12"/>
                  </a:lnTo>
                  <a:lnTo>
                    <a:pt x="0" y="32"/>
                  </a:lnTo>
                  <a:lnTo>
                    <a:pt x="0" y="45"/>
                  </a:lnTo>
                  <a:lnTo>
                    <a:pt x="37" y="40"/>
                  </a:lnTo>
                  <a:close/>
                </a:path>
              </a:pathLst>
            </a:custGeom>
            <a:grpFill/>
            <a:ln>
              <a:noFill/>
            </a:ln>
          </p:spPr>
          <p:txBody>
            <a:bodyPr vert="horz" wrap="square" lIns="91440" tIns="45720" rIns="91440" bIns="45720" numCol="1" anchor="t" anchorCtr="0" compatLnSpc="1"/>
            <a:lstStyle/>
            <a:p>
              <a:endParaRPr lang="en-US"/>
            </a:p>
          </p:txBody>
        </p:sp>
        <p:sp>
          <p:nvSpPr>
            <p:cNvPr id="349" name="Freeform 184"/>
            <p:cNvSpPr/>
            <p:nvPr/>
          </p:nvSpPr>
          <p:spPr bwMode="auto">
            <a:xfrm>
              <a:off x="6363050" y="2052183"/>
              <a:ext cx="84810" cy="88136"/>
            </a:xfrm>
            <a:custGeom>
              <a:avLst/>
              <a:gdLst>
                <a:gd name="T0" fmla="*/ 51 w 51"/>
                <a:gd name="T1" fmla="*/ 30 h 53"/>
                <a:gd name="T2" fmla="*/ 47 w 51"/>
                <a:gd name="T3" fmla="*/ 24 h 53"/>
                <a:gd name="T4" fmla="*/ 37 w 51"/>
                <a:gd name="T5" fmla="*/ 6 h 53"/>
                <a:gd name="T6" fmla="*/ 33 w 51"/>
                <a:gd name="T7" fmla="*/ 0 h 53"/>
                <a:gd name="T8" fmla="*/ 0 w 51"/>
                <a:gd name="T9" fmla="*/ 14 h 53"/>
                <a:gd name="T10" fmla="*/ 6 w 51"/>
                <a:gd name="T11" fmla="*/ 25 h 53"/>
                <a:gd name="T12" fmla="*/ 16 w 51"/>
                <a:gd name="T13" fmla="*/ 42 h 53"/>
                <a:gd name="T14" fmla="*/ 22 w 51"/>
                <a:gd name="T15" fmla="*/ 53 h 53"/>
                <a:gd name="T16" fmla="*/ 51 w 51"/>
                <a:gd name="T17" fmla="*/ 3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3">
                  <a:moveTo>
                    <a:pt x="51" y="30"/>
                  </a:moveTo>
                  <a:lnTo>
                    <a:pt x="47" y="24"/>
                  </a:lnTo>
                  <a:lnTo>
                    <a:pt x="37" y="6"/>
                  </a:lnTo>
                  <a:lnTo>
                    <a:pt x="33" y="0"/>
                  </a:lnTo>
                  <a:lnTo>
                    <a:pt x="0" y="14"/>
                  </a:lnTo>
                  <a:lnTo>
                    <a:pt x="6" y="25"/>
                  </a:lnTo>
                  <a:lnTo>
                    <a:pt x="16" y="42"/>
                  </a:lnTo>
                  <a:lnTo>
                    <a:pt x="22" y="53"/>
                  </a:lnTo>
                  <a:lnTo>
                    <a:pt x="51" y="30"/>
                  </a:lnTo>
                  <a:close/>
                </a:path>
              </a:pathLst>
            </a:custGeom>
            <a:grpFill/>
            <a:ln>
              <a:noFill/>
            </a:ln>
          </p:spPr>
          <p:txBody>
            <a:bodyPr vert="horz" wrap="square" lIns="91440" tIns="45720" rIns="91440" bIns="45720" numCol="1" anchor="t" anchorCtr="0" compatLnSpc="1"/>
            <a:lstStyle/>
            <a:p>
              <a:endParaRPr lang="en-US"/>
            </a:p>
          </p:txBody>
        </p:sp>
        <p:sp>
          <p:nvSpPr>
            <p:cNvPr id="350" name="Freeform 185"/>
            <p:cNvSpPr/>
            <p:nvPr/>
          </p:nvSpPr>
          <p:spPr bwMode="auto">
            <a:xfrm>
              <a:off x="6289881" y="1975689"/>
              <a:ext cx="86472" cy="84810"/>
            </a:xfrm>
            <a:custGeom>
              <a:avLst/>
              <a:gdLst>
                <a:gd name="T0" fmla="*/ 52 w 52"/>
                <a:gd name="T1" fmla="*/ 16 h 51"/>
                <a:gd name="T2" fmla="*/ 46 w 52"/>
                <a:gd name="T3" fmla="*/ 12 h 51"/>
                <a:gd name="T4" fmla="*/ 29 w 52"/>
                <a:gd name="T5" fmla="*/ 4 h 51"/>
                <a:gd name="T6" fmla="*/ 22 w 52"/>
                <a:gd name="T7" fmla="*/ 0 h 51"/>
                <a:gd name="T8" fmla="*/ 0 w 52"/>
                <a:gd name="T9" fmla="*/ 29 h 51"/>
                <a:gd name="T10" fmla="*/ 11 w 52"/>
                <a:gd name="T11" fmla="*/ 35 h 51"/>
                <a:gd name="T12" fmla="*/ 27 w 52"/>
                <a:gd name="T13" fmla="*/ 45 h 51"/>
                <a:gd name="T14" fmla="*/ 39 w 52"/>
                <a:gd name="T15" fmla="*/ 51 h 51"/>
                <a:gd name="T16" fmla="*/ 52 w 52"/>
                <a:gd name="T17"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1">
                  <a:moveTo>
                    <a:pt x="52" y="16"/>
                  </a:moveTo>
                  <a:lnTo>
                    <a:pt x="46" y="12"/>
                  </a:lnTo>
                  <a:lnTo>
                    <a:pt x="29" y="4"/>
                  </a:lnTo>
                  <a:lnTo>
                    <a:pt x="22" y="0"/>
                  </a:lnTo>
                  <a:lnTo>
                    <a:pt x="0" y="29"/>
                  </a:lnTo>
                  <a:lnTo>
                    <a:pt x="11" y="35"/>
                  </a:lnTo>
                  <a:lnTo>
                    <a:pt x="27" y="45"/>
                  </a:lnTo>
                  <a:lnTo>
                    <a:pt x="39" y="51"/>
                  </a:lnTo>
                  <a:lnTo>
                    <a:pt x="52" y="16"/>
                  </a:lnTo>
                  <a:close/>
                </a:path>
              </a:pathLst>
            </a:custGeom>
            <a:grpFill/>
            <a:ln>
              <a:noFill/>
            </a:ln>
          </p:spPr>
          <p:txBody>
            <a:bodyPr vert="horz" wrap="square" lIns="91440" tIns="45720" rIns="91440" bIns="45720" numCol="1" anchor="t" anchorCtr="0" compatLnSpc="1"/>
            <a:lstStyle/>
            <a:p>
              <a:endParaRPr lang="en-US"/>
            </a:p>
          </p:txBody>
        </p:sp>
        <p:sp>
          <p:nvSpPr>
            <p:cNvPr id="351" name="Freeform 186"/>
            <p:cNvSpPr>
              <a:spLocks noEditPoints="1"/>
            </p:cNvSpPr>
            <p:nvPr/>
          </p:nvSpPr>
          <p:spPr bwMode="auto">
            <a:xfrm>
              <a:off x="6037117" y="1992318"/>
              <a:ext cx="384136" cy="387462"/>
            </a:xfrm>
            <a:custGeom>
              <a:avLst/>
              <a:gdLst>
                <a:gd name="T0" fmla="*/ 92 w 184"/>
                <a:gd name="T1" fmla="*/ 186 h 186"/>
                <a:gd name="T2" fmla="*/ 0 w 184"/>
                <a:gd name="T3" fmla="*/ 93 h 186"/>
                <a:gd name="T4" fmla="*/ 92 w 184"/>
                <a:gd name="T5" fmla="*/ 0 h 186"/>
                <a:gd name="T6" fmla="*/ 184 w 184"/>
                <a:gd name="T7" fmla="*/ 93 h 186"/>
                <a:gd name="T8" fmla="*/ 92 w 184"/>
                <a:gd name="T9" fmla="*/ 186 h 186"/>
                <a:gd name="T10" fmla="*/ 92 w 184"/>
                <a:gd name="T11" fmla="*/ 28 h 186"/>
                <a:gd name="T12" fmla="*/ 27 w 184"/>
                <a:gd name="T13" fmla="*/ 93 h 186"/>
                <a:gd name="T14" fmla="*/ 92 w 184"/>
                <a:gd name="T15" fmla="*/ 158 h 186"/>
                <a:gd name="T16" fmla="*/ 156 w 184"/>
                <a:gd name="T17" fmla="*/ 93 h 186"/>
                <a:gd name="T18" fmla="*/ 92 w 18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6">
                  <a:moveTo>
                    <a:pt x="92" y="186"/>
                  </a:moveTo>
                  <a:cubicBezTo>
                    <a:pt x="41" y="186"/>
                    <a:pt x="0" y="144"/>
                    <a:pt x="0" y="93"/>
                  </a:cubicBezTo>
                  <a:cubicBezTo>
                    <a:pt x="0" y="41"/>
                    <a:pt x="41" y="0"/>
                    <a:pt x="92" y="0"/>
                  </a:cubicBezTo>
                  <a:cubicBezTo>
                    <a:pt x="142" y="0"/>
                    <a:pt x="184" y="41"/>
                    <a:pt x="184" y="93"/>
                  </a:cubicBezTo>
                  <a:cubicBezTo>
                    <a:pt x="184" y="144"/>
                    <a:pt x="142" y="186"/>
                    <a:pt x="92" y="186"/>
                  </a:cubicBezTo>
                  <a:close/>
                  <a:moveTo>
                    <a:pt x="92" y="28"/>
                  </a:moveTo>
                  <a:cubicBezTo>
                    <a:pt x="56" y="28"/>
                    <a:pt x="27" y="57"/>
                    <a:pt x="27" y="93"/>
                  </a:cubicBezTo>
                  <a:cubicBezTo>
                    <a:pt x="27" y="129"/>
                    <a:pt x="56" y="158"/>
                    <a:pt x="92" y="158"/>
                  </a:cubicBezTo>
                  <a:cubicBezTo>
                    <a:pt x="127" y="158"/>
                    <a:pt x="156" y="129"/>
                    <a:pt x="156" y="93"/>
                  </a:cubicBezTo>
                  <a:cubicBezTo>
                    <a:pt x="156" y="57"/>
                    <a:pt x="127" y="28"/>
                    <a:pt x="92" y="28"/>
                  </a:cubicBezTo>
                  <a:close/>
                </a:path>
              </a:pathLst>
            </a:custGeom>
            <a:grpFill/>
            <a:ln>
              <a:noFill/>
            </a:ln>
          </p:spPr>
          <p:txBody>
            <a:bodyPr vert="horz" wrap="square" lIns="91440" tIns="45720" rIns="91440" bIns="45720" numCol="1" anchor="t" anchorCtr="0" compatLnSpc="1"/>
            <a:lstStyle/>
            <a:p>
              <a:endParaRPr lang="en-US"/>
            </a:p>
          </p:txBody>
        </p:sp>
      </p:grpSp>
      <p:grpSp>
        <p:nvGrpSpPr>
          <p:cNvPr id="177" name="组合 176"/>
          <p:cNvGrpSpPr/>
          <p:nvPr/>
        </p:nvGrpSpPr>
        <p:grpSpPr>
          <a:xfrm>
            <a:off x="8420100" y="4398645"/>
            <a:ext cx="574040" cy="474345"/>
            <a:chOff x="5940" y="1053"/>
            <a:chExt cx="724" cy="646"/>
          </a:xfrm>
          <a:solidFill>
            <a:schemeClr val="bg1"/>
          </a:solidFill>
        </p:grpSpPr>
        <p:sp>
          <p:nvSpPr>
            <p:cNvPr id="215" name="Freeform 50"/>
            <p:cNvSpPr>
              <a:spLocks noEditPoints="1"/>
            </p:cNvSpPr>
            <p:nvPr/>
          </p:nvSpPr>
          <p:spPr bwMode="auto">
            <a:xfrm>
              <a:off x="5940" y="1053"/>
              <a:ext cx="725" cy="647"/>
            </a:xfrm>
            <a:custGeom>
              <a:avLst/>
              <a:gdLst>
                <a:gd name="T0" fmla="*/ 214 w 221"/>
                <a:gd name="T1" fmla="*/ 0 h 197"/>
                <a:gd name="T2" fmla="*/ 7 w 221"/>
                <a:gd name="T3" fmla="*/ 0 h 197"/>
                <a:gd name="T4" fmla="*/ 0 w 221"/>
                <a:gd name="T5" fmla="*/ 7 h 197"/>
                <a:gd name="T6" fmla="*/ 0 w 221"/>
                <a:gd name="T7" fmla="*/ 190 h 197"/>
                <a:gd name="T8" fmla="*/ 7 w 221"/>
                <a:gd name="T9" fmla="*/ 197 h 197"/>
                <a:gd name="T10" fmla="*/ 214 w 221"/>
                <a:gd name="T11" fmla="*/ 197 h 197"/>
                <a:gd name="T12" fmla="*/ 221 w 221"/>
                <a:gd name="T13" fmla="*/ 190 h 197"/>
                <a:gd name="T14" fmla="*/ 221 w 221"/>
                <a:gd name="T15" fmla="*/ 7 h 197"/>
                <a:gd name="T16" fmla="*/ 214 w 221"/>
                <a:gd name="T17" fmla="*/ 0 h 197"/>
                <a:gd name="T18" fmla="*/ 170 w 221"/>
                <a:gd name="T19" fmla="*/ 15 h 197"/>
                <a:gd name="T20" fmla="*/ 180 w 221"/>
                <a:gd name="T21" fmla="*/ 25 h 197"/>
                <a:gd name="T22" fmla="*/ 170 w 221"/>
                <a:gd name="T23" fmla="*/ 34 h 197"/>
                <a:gd name="T24" fmla="*/ 161 w 221"/>
                <a:gd name="T25" fmla="*/ 25 h 197"/>
                <a:gd name="T26" fmla="*/ 170 w 221"/>
                <a:gd name="T27" fmla="*/ 15 h 197"/>
                <a:gd name="T28" fmla="*/ 143 w 221"/>
                <a:gd name="T29" fmla="*/ 15 h 197"/>
                <a:gd name="T30" fmla="*/ 152 w 221"/>
                <a:gd name="T31" fmla="*/ 25 h 197"/>
                <a:gd name="T32" fmla="*/ 143 w 221"/>
                <a:gd name="T33" fmla="*/ 34 h 197"/>
                <a:gd name="T34" fmla="*/ 134 w 221"/>
                <a:gd name="T35" fmla="*/ 25 h 197"/>
                <a:gd name="T36" fmla="*/ 143 w 221"/>
                <a:gd name="T37" fmla="*/ 15 h 197"/>
                <a:gd name="T38" fmla="*/ 207 w 221"/>
                <a:gd name="T39" fmla="*/ 183 h 197"/>
                <a:gd name="T40" fmla="*/ 14 w 221"/>
                <a:gd name="T41" fmla="*/ 183 h 197"/>
                <a:gd name="T42" fmla="*/ 14 w 221"/>
                <a:gd name="T43" fmla="*/ 49 h 197"/>
                <a:gd name="T44" fmla="*/ 207 w 221"/>
                <a:gd name="T45" fmla="*/ 49 h 197"/>
                <a:gd name="T46" fmla="*/ 207 w 221"/>
                <a:gd name="T47" fmla="*/ 183 h 197"/>
                <a:gd name="T48" fmla="*/ 198 w 221"/>
                <a:gd name="T49" fmla="*/ 34 h 197"/>
                <a:gd name="T50" fmla="*/ 189 w 221"/>
                <a:gd name="T51" fmla="*/ 25 h 197"/>
                <a:gd name="T52" fmla="*/ 198 w 221"/>
                <a:gd name="T53" fmla="*/ 15 h 197"/>
                <a:gd name="T54" fmla="*/ 207 w 221"/>
                <a:gd name="T55" fmla="*/ 25 h 197"/>
                <a:gd name="T56" fmla="*/ 198 w 221"/>
                <a:gd name="T57" fmla="*/ 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197">
                  <a:moveTo>
                    <a:pt x="214" y="0"/>
                  </a:moveTo>
                  <a:cubicBezTo>
                    <a:pt x="7" y="0"/>
                    <a:pt x="7" y="0"/>
                    <a:pt x="7" y="0"/>
                  </a:cubicBezTo>
                  <a:cubicBezTo>
                    <a:pt x="3" y="0"/>
                    <a:pt x="0" y="3"/>
                    <a:pt x="0" y="7"/>
                  </a:cubicBezTo>
                  <a:cubicBezTo>
                    <a:pt x="0" y="190"/>
                    <a:pt x="0" y="190"/>
                    <a:pt x="0" y="190"/>
                  </a:cubicBezTo>
                  <a:cubicBezTo>
                    <a:pt x="0" y="194"/>
                    <a:pt x="3" y="197"/>
                    <a:pt x="7" y="197"/>
                  </a:cubicBezTo>
                  <a:cubicBezTo>
                    <a:pt x="214" y="197"/>
                    <a:pt x="214" y="197"/>
                    <a:pt x="214" y="197"/>
                  </a:cubicBezTo>
                  <a:cubicBezTo>
                    <a:pt x="218" y="197"/>
                    <a:pt x="221" y="194"/>
                    <a:pt x="221" y="190"/>
                  </a:cubicBezTo>
                  <a:cubicBezTo>
                    <a:pt x="221" y="7"/>
                    <a:pt x="221" y="7"/>
                    <a:pt x="221" y="7"/>
                  </a:cubicBezTo>
                  <a:cubicBezTo>
                    <a:pt x="221" y="3"/>
                    <a:pt x="218" y="0"/>
                    <a:pt x="214" y="0"/>
                  </a:cubicBezTo>
                  <a:close/>
                  <a:moveTo>
                    <a:pt x="170" y="15"/>
                  </a:moveTo>
                  <a:cubicBezTo>
                    <a:pt x="176" y="15"/>
                    <a:pt x="180" y="19"/>
                    <a:pt x="180" y="25"/>
                  </a:cubicBezTo>
                  <a:cubicBezTo>
                    <a:pt x="180" y="30"/>
                    <a:pt x="176" y="34"/>
                    <a:pt x="170" y="34"/>
                  </a:cubicBezTo>
                  <a:cubicBezTo>
                    <a:pt x="165" y="34"/>
                    <a:pt x="161" y="30"/>
                    <a:pt x="161" y="25"/>
                  </a:cubicBezTo>
                  <a:cubicBezTo>
                    <a:pt x="161" y="19"/>
                    <a:pt x="165" y="15"/>
                    <a:pt x="170" y="15"/>
                  </a:cubicBezTo>
                  <a:close/>
                  <a:moveTo>
                    <a:pt x="143" y="15"/>
                  </a:moveTo>
                  <a:cubicBezTo>
                    <a:pt x="148" y="15"/>
                    <a:pt x="152" y="19"/>
                    <a:pt x="152" y="25"/>
                  </a:cubicBezTo>
                  <a:cubicBezTo>
                    <a:pt x="152" y="30"/>
                    <a:pt x="148" y="34"/>
                    <a:pt x="143" y="34"/>
                  </a:cubicBezTo>
                  <a:cubicBezTo>
                    <a:pt x="138" y="34"/>
                    <a:pt x="134" y="30"/>
                    <a:pt x="134" y="25"/>
                  </a:cubicBezTo>
                  <a:cubicBezTo>
                    <a:pt x="134" y="19"/>
                    <a:pt x="138" y="15"/>
                    <a:pt x="143" y="15"/>
                  </a:cubicBezTo>
                  <a:close/>
                  <a:moveTo>
                    <a:pt x="207" y="183"/>
                  </a:moveTo>
                  <a:cubicBezTo>
                    <a:pt x="14" y="183"/>
                    <a:pt x="14" y="183"/>
                    <a:pt x="14" y="183"/>
                  </a:cubicBezTo>
                  <a:cubicBezTo>
                    <a:pt x="14" y="49"/>
                    <a:pt x="14" y="49"/>
                    <a:pt x="14" y="49"/>
                  </a:cubicBezTo>
                  <a:cubicBezTo>
                    <a:pt x="207" y="49"/>
                    <a:pt x="207" y="49"/>
                    <a:pt x="207" y="49"/>
                  </a:cubicBezTo>
                  <a:lnTo>
                    <a:pt x="207" y="183"/>
                  </a:lnTo>
                  <a:close/>
                  <a:moveTo>
                    <a:pt x="198" y="34"/>
                  </a:moveTo>
                  <a:cubicBezTo>
                    <a:pt x="193" y="34"/>
                    <a:pt x="189" y="30"/>
                    <a:pt x="189" y="25"/>
                  </a:cubicBezTo>
                  <a:cubicBezTo>
                    <a:pt x="189" y="19"/>
                    <a:pt x="193" y="15"/>
                    <a:pt x="198" y="15"/>
                  </a:cubicBezTo>
                  <a:cubicBezTo>
                    <a:pt x="203" y="15"/>
                    <a:pt x="207" y="19"/>
                    <a:pt x="207" y="25"/>
                  </a:cubicBezTo>
                  <a:cubicBezTo>
                    <a:pt x="207" y="30"/>
                    <a:pt x="203" y="34"/>
                    <a:pt x="198" y="34"/>
                  </a:cubicBezTo>
                  <a:close/>
                </a:path>
              </a:pathLst>
            </a:custGeom>
            <a:grpFill/>
            <a:ln>
              <a:noFill/>
            </a:ln>
          </p:spPr>
          <p:txBody>
            <a:bodyPr vert="horz" wrap="square" lIns="91440" tIns="45720" rIns="91440" bIns="45720" numCol="1" anchor="t" anchorCtr="0" compatLnSpc="1"/>
            <a:lstStyle/>
            <a:p>
              <a:endParaRPr lang="en-US"/>
            </a:p>
          </p:txBody>
        </p:sp>
        <p:sp>
          <p:nvSpPr>
            <p:cNvPr id="216" name="Freeform 51"/>
            <p:cNvSpPr/>
            <p:nvPr/>
          </p:nvSpPr>
          <p:spPr bwMode="auto">
            <a:xfrm>
              <a:off x="6401" y="1247"/>
              <a:ext cx="68" cy="58"/>
            </a:xfrm>
            <a:custGeom>
              <a:avLst/>
              <a:gdLst>
                <a:gd name="T0" fmla="*/ 21 w 21"/>
                <a:gd name="T1" fmla="*/ 14 h 18"/>
                <a:gd name="T2" fmla="*/ 18 w 21"/>
                <a:gd name="T3" fmla="*/ 18 h 18"/>
                <a:gd name="T4" fmla="*/ 4 w 21"/>
                <a:gd name="T5" fmla="*/ 18 h 18"/>
                <a:gd name="T6" fmla="*/ 0 w 21"/>
                <a:gd name="T7" fmla="*/ 14 h 18"/>
                <a:gd name="T8" fmla="*/ 0 w 21"/>
                <a:gd name="T9" fmla="*/ 3 h 18"/>
                <a:gd name="T10" fmla="*/ 4 w 21"/>
                <a:gd name="T11" fmla="*/ 0 h 18"/>
                <a:gd name="T12" fmla="*/ 18 w 21"/>
                <a:gd name="T13" fmla="*/ 0 h 18"/>
                <a:gd name="T14" fmla="*/ 21 w 21"/>
                <a:gd name="T15" fmla="*/ 3 h 18"/>
                <a:gd name="T16" fmla="*/ 21 w 21"/>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21" y="14"/>
                  </a:moveTo>
                  <a:cubicBezTo>
                    <a:pt x="21" y="16"/>
                    <a:pt x="20" y="18"/>
                    <a:pt x="18" y="18"/>
                  </a:cubicBezTo>
                  <a:cubicBezTo>
                    <a:pt x="4" y="18"/>
                    <a:pt x="4" y="18"/>
                    <a:pt x="4" y="18"/>
                  </a:cubicBezTo>
                  <a:cubicBezTo>
                    <a:pt x="2" y="18"/>
                    <a:pt x="0" y="16"/>
                    <a:pt x="0" y="14"/>
                  </a:cubicBezTo>
                  <a:cubicBezTo>
                    <a:pt x="0" y="3"/>
                    <a:pt x="0" y="3"/>
                    <a:pt x="0" y="3"/>
                  </a:cubicBezTo>
                  <a:cubicBezTo>
                    <a:pt x="0" y="2"/>
                    <a:pt x="2" y="0"/>
                    <a:pt x="4" y="0"/>
                  </a:cubicBezTo>
                  <a:cubicBezTo>
                    <a:pt x="18" y="0"/>
                    <a:pt x="18" y="0"/>
                    <a:pt x="18" y="0"/>
                  </a:cubicBezTo>
                  <a:cubicBezTo>
                    <a:pt x="20" y="0"/>
                    <a:pt x="21" y="2"/>
                    <a:pt x="21" y="3"/>
                  </a:cubicBezTo>
                  <a:lnTo>
                    <a:pt x="21" y="14"/>
                  </a:lnTo>
                  <a:close/>
                </a:path>
              </a:pathLst>
            </a:custGeom>
            <a:grpFill/>
            <a:ln>
              <a:noFill/>
            </a:ln>
          </p:spPr>
          <p:txBody>
            <a:bodyPr vert="horz" wrap="square" lIns="91440" tIns="45720" rIns="91440" bIns="45720" numCol="1" anchor="t" anchorCtr="0" compatLnSpc="1"/>
            <a:lstStyle/>
            <a:p>
              <a:endParaRPr lang="en-US"/>
            </a:p>
          </p:txBody>
        </p:sp>
        <p:sp>
          <p:nvSpPr>
            <p:cNvPr id="217" name="Freeform 52"/>
            <p:cNvSpPr/>
            <p:nvPr/>
          </p:nvSpPr>
          <p:spPr bwMode="auto">
            <a:xfrm>
              <a:off x="6297" y="1294"/>
              <a:ext cx="79" cy="86"/>
            </a:xfrm>
            <a:custGeom>
              <a:avLst/>
              <a:gdLst>
                <a:gd name="T0" fmla="*/ 22 w 24"/>
                <a:gd name="T1" fmla="*/ 7 h 26"/>
                <a:gd name="T2" fmla="*/ 23 w 24"/>
                <a:gd name="T3" fmla="*/ 11 h 26"/>
                <a:gd name="T4" fmla="*/ 16 w 24"/>
                <a:gd name="T5" fmla="*/ 24 h 26"/>
                <a:gd name="T6" fmla="*/ 12 w 24"/>
                <a:gd name="T7" fmla="*/ 25 h 26"/>
                <a:gd name="T8" fmla="*/ 2 w 24"/>
                <a:gd name="T9" fmla="*/ 19 h 26"/>
                <a:gd name="T10" fmla="*/ 1 w 24"/>
                <a:gd name="T11" fmla="*/ 15 h 26"/>
                <a:gd name="T12" fmla="*/ 8 w 24"/>
                <a:gd name="T13" fmla="*/ 3 h 26"/>
                <a:gd name="T14" fmla="*/ 13 w 24"/>
                <a:gd name="T15" fmla="*/ 1 h 26"/>
                <a:gd name="T16" fmla="*/ 22 w 24"/>
                <a:gd name="T1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2" y="7"/>
                  </a:moveTo>
                  <a:cubicBezTo>
                    <a:pt x="24" y="8"/>
                    <a:pt x="24" y="10"/>
                    <a:pt x="23" y="11"/>
                  </a:cubicBezTo>
                  <a:cubicBezTo>
                    <a:pt x="16" y="24"/>
                    <a:pt x="16" y="24"/>
                    <a:pt x="16" y="24"/>
                  </a:cubicBezTo>
                  <a:cubicBezTo>
                    <a:pt x="15" y="25"/>
                    <a:pt x="13" y="26"/>
                    <a:pt x="12" y="25"/>
                  </a:cubicBezTo>
                  <a:cubicBezTo>
                    <a:pt x="2" y="19"/>
                    <a:pt x="2" y="19"/>
                    <a:pt x="2" y="19"/>
                  </a:cubicBezTo>
                  <a:cubicBezTo>
                    <a:pt x="1" y="18"/>
                    <a:pt x="0" y="16"/>
                    <a:pt x="1" y="15"/>
                  </a:cubicBezTo>
                  <a:cubicBezTo>
                    <a:pt x="8" y="3"/>
                    <a:pt x="8" y="3"/>
                    <a:pt x="8" y="3"/>
                  </a:cubicBezTo>
                  <a:cubicBezTo>
                    <a:pt x="9" y="1"/>
                    <a:pt x="11" y="0"/>
                    <a:pt x="13" y="1"/>
                  </a:cubicBezTo>
                  <a:lnTo>
                    <a:pt x="22" y="7"/>
                  </a:lnTo>
                  <a:close/>
                </a:path>
              </a:pathLst>
            </a:custGeom>
            <a:grpFill/>
            <a:ln>
              <a:noFill/>
            </a:ln>
          </p:spPr>
          <p:txBody>
            <a:bodyPr vert="horz" wrap="square" lIns="91440" tIns="45720" rIns="91440" bIns="45720" numCol="1" anchor="t" anchorCtr="0" compatLnSpc="1"/>
            <a:lstStyle/>
            <a:p>
              <a:endParaRPr lang="en-US"/>
            </a:p>
          </p:txBody>
        </p:sp>
        <p:sp>
          <p:nvSpPr>
            <p:cNvPr id="218" name="Freeform 53"/>
            <p:cNvSpPr/>
            <p:nvPr/>
          </p:nvSpPr>
          <p:spPr bwMode="auto">
            <a:xfrm>
              <a:off x="6299" y="1417"/>
              <a:ext cx="79" cy="81"/>
            </a:xfrm>
            <a:custGeom>
              <a:avLst/>
              <a:gdLst>
                <a:gd name="T0" fmla="*/ 12 w 24"/>
                <a:gd name="T1" fmla="*/ 0 h 25"/>
                <a:gd name="T2" fmla="*/ 16 w 24"/>
                <a:gd name="T3" fmla="*/ 2 h 25"/>
                <a:gd name="T4" fmla="*/ 24 w 24"/>
                <a:gd name="T5" fmla="*/ 14 h 25"/>
                <a:gd name="T6" fmla="*/ 22 w 24"/>
                <a:gd name="T7" fmla="*/ 19 h 25"/>
                <a:gd name="T8" fmla="*/ 13 w 24"/>
                <a:gd name="T9" fmla="*/ 24 h 25"/>
                <a:gd name="T10" fmla="*/ 8 w 24"/>
                <a:gd name="T11" fmla="*/ 23 h 25"/>
                <a:gd name="T12" fmla="*/ 1 w 24"/>
                <a:gd name="T13" fmla="*/ 10 h 25"/>
                <a:gd name="T14" fmla="*/ 2 w 24"/>
                <a:gd name="T15" fmla="*/ 6 h 25"/>
                <a:gd name="T16" fmla="*/ 12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2" y="0"/>
                  </a:moveTo>
                  <a:cubicBezTo>
                    <a:pt x="13" y="0"/>
                    <a:pt x="15" y="0"/>
                    <a:pt x="16" y="2"/>
                  </a:cubicBezTo>
                  <a:cubicBezTo>
                    <a:pt x="24" y="14"/>
                    <a:pt x="24" y="14"/>
                    <a:pt x="24" y="14"/>
                  </a:cubicBezTo>
                  <a:cubicBezTo>
                    <a:pt x="24" y="16"/>
                    <a:pt x="24" y="18"/>
                    <a:pt x="22" y="19"/>
                  </a:cubicBezTo>
                  <a:cubicBezTo>
                    <a:pt x="13" y="24"/>
                    <a:pt x="13" y="24"/>
                    <a:pt x="13" y="24"/>
                  </a:cubicBezTo>
                  <a:cubicBezTo>
                    <a:pt x="11" y="25"/>
                    <a:pt x="9" y="24"/>
                    <a:pt x="8" y="23"/>
                  </a:cubicBezTo>
                  <a:cubicBezTo>
                    <a:pt x="1" y="10"/>
                    <a:pt x="1" y="10"/>
                    <a:pt x="1" y="10"/>
                  </a:cubicBezTo>
                  <a:cubicBezTo>
                    <a:pt x="0" y="9"/>
                    <a:pt x="1" y="7"/>
                    <a:pt x="2" y="6"/>
                  </a:cubicBezTo>
                  <a:lnTo>
                    <a:pt x="12" y="0"/>
                  </a:lnTo>
                  <a:close/>
                </a:path>
              </a:pathLst>
            </a:custGeom>
            <a:grpFill/>
            <a:ln>
              <a:noFill/>
            </a:ln>
          </p:spPr>
          <p:txBody>
            <a:bodyPr vert="horz" wrap="square" lIns="91440" tIns="45720" rIns="91440" bIns="45720" numCol="1" anchor="t" anchorCtr="0" compatLnSpc="1"/>
            <a:lstStyle/>
            <a:p>
              <a:endParaRPr lang="en-US"/>
            </a:p>
          </p:txBody>
        </p:sp>
        <p:sp>
          <p:nvSpPr>
            <p:cNvPr id="219" name="Freeform 54"/>
            <p:cNvSpPr/>
            <p:nvPr/>
          </p:nvSpPr>
          <p:spPr bwMode="auto">
            <a:xfrm>
              <a:off x="6412" y="1482"/>
              <a:ext cx="68" cy="58"/>
            </a:xfrm>
            <a:custGeom>
              <a:avLst/>
              <a:gdLst>
                <a:gd name="T0" fmla="*/ 0 w 21"/>
                <a:gd name="T1" fmla="*/ 4 h 18"/>
                <a:gd name="T2" fmla="*/ 3 w 21"/>
                <a:gd name="T3" fmla="*/ 0 h 18"/>
                <a:gd name="T4" fmla="*/ 17 w 21"/>
                <a:gd name="T5" fmla="*/ 0 h 18"/>
                <a:gd name="T6" fmla="*/ 21 w 21"/>
                <a:gd name="T7" fmla="*/ 4 h 18"/>
                <a:gd name="T8" fmla="*/ 21 w 21"/>
                <a:gd name="T9" fmla="*/ 15 h 18"/>
                <a:gd name="T10" fmla="*/ 17 w 21"/>
                <a:gd name="T11" fmla="*/ 18 h 18"/>
                <a:gd name="T12" fmla="*/ 3 w 21"/>
                <a:gd name="T13" fmla="*/ 18 h 18"/>
                <a:gd name="T14" fmla="*/ 0 w 21"/>
                <a:gd name="T15" fmla="*/ 15 h 18"/>
                <a:gd name="T16" fmla="*/ 0 w 21"/>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0" y="4"/>
                  </a:moveTo>
                  <a:cubicBezTo>
                    <a:pt x="0" y="2"/>
                    <a:pt x="1" y="0"/>
                    <a:pt x="3" y="0"/>
                  </a:cubicBezTo>
                  <a:cubicBezTo>
                    <a:pt x="17" y="0"/>
                    <a:pt x="17" y="0"/>
                    <a:pt x="17" y="0"/>
                  </a:cubicBezTo>
                  <a:cubicBezTo>
                    <a:pt x="19" y="0"/>
                    <a:pt x="21" y="2"/>
                    <a:pt x="21" y="4"/>
                  </a:cubicBezTo>
                  <a:cubicBezTo>
                    <a:pt x="21" y="15"/>
                    <a:pt x="21" y="15"/>
                    <a:pt x="21" y="15"/>
                  </a:cubicBezTo>
                  <a:cubicBezTo>
                    <a:pt x="21" y="16"/>
                    <a:pt x="19" y="18"/>
                    <a:pt x="17" y="18"/>
                  </a:cubicBezTo>
                  <a:cubicBezTo>
                    <a:pt x="3" y="18"/>
                    <a:pt x="3" y="18"/>
                    <a:pt x="3" y="18"/>
                  </a:cubicBezTo>
                  <a:cubicBezTo>
                    <a:pt x="1" y="18"/>
                    <a:pt x="0" y="16"/>
                    <a:pt x="0" y="15"/>
                  </a:cubicBezTo>
                  <a:lnTo>
                    <a:pt x="0" y="4"/>
                  </a:lnTo>
                  <a:close/>
                </a:path>
              </a:pathLst>
            </a:custGeom>
            <a:grpFill/>
            <a:ln>
              <a:noFill/>
            </a:ln>
          </p:spPr>
          <p:txBody>
            <a:bodyPr vert="horz" wrap="square" lIns="91440" tIns="45720" rIns="91440" bIns="45720" numCol="1" anchor="t" anchorCtr="0" compatLnSpc="1"/>
            <a:lstStyle/>
            <a:p>
              <a:endParaRPr lang="en-US"/>
            </a:p>
          </p:txBody>
        </p:sp>
        <p:sp>
          <p:nvSpPr>
            <p:cNvPr id="220" name="Freeform 55"/>
            <p:cNvSpPr/>
            <p:nvPr/>
          </p:nvSpPr>
          <p:spPr bwMode="auto">
            <a:xfrm>
              <a:off x="6506" y="1406"/>
              <a:ext cx="79" cy="86"/>
            </a:xfrm>
            <a:custGeom>
              <a:avLst/>
              <a:gdLst>
                <a:gd name="T0" fmla="*/ 2 w 24"/>
                <a:gd name="T1" fmla="*/ 19 h 26"/>
                <a:gd name="T2" fmla="*/ 1 w 24"/>
                <a:gd name="T3" fmla="*/ 15 h 26"/>
                <a:gd name="T4" fmla="*/ 8 w 24"/>
                <a:gd name="T5" fmla="*/ 2 h 26"/>
                <a:gd name="T6" fmla="*/ 13 w 24"/>
                <a:gd name="T7" fmla="*/ 1 h 26"/>
                <a:gd name="T8" fmla="*/ 22 w 24"/>
                <a:gd name="T9" fmla="*/ 7 h 26"/>
                <a:gd name="T10" fmla="*/ 23 w 24"/>
                <a:gd name="T11" fmla="*/ 11 h 26"/>
                <a:gd name="T12" fmla="*/ 16 w 24"/>
                <a:gd name="T13" fmla="*/ 23 h 26"/>
                <a:gd name="T14" fmla="*/ 11 w 24"/>
                <a:gd name="T15" fmla="*/ 25 h 26"/>
                <a:gd name="T16" fmla="*/ 2 w 24"/>
                <a:gd name="T17"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 y="19"/>
                  </a:moveTo>
                  <a:cubicBezTo>
                    <a:pt x="1" y="18"/>
                    <a:pt x="0" y="16"/>
                    <a:pt x="1" y="15"/>
                  </a:cubicBezTo>
                  <a:cubicBezTo>
                    <a:pt x="8" y="2"/>
                    <a:pt x="8" y="2"/>
                    <a:pt x="8" y="2"/>
                  </a:cubicBezTo>
                  <a:cubicBezTo>
                    <a:pt x="9" y="1"/>
                    <a:pt x="11" y="0"/>
                    <a:pt x="13" y="1"/>
                  </a:cubicBezTo>
                  <a:cubicBezTo>
                    <a:pt x="22" y="7"/>
                    <a:pt x="22" y="7"/>
                    <a:pt x="22" y="7"/>
                  </a:cubicBezTo>
                  <a:cubicBezTo>
                    <a:pt x="23" y="8"/>
                    <a:pt x="24" y="10"/>
                    <a:pt x="23" y="11"/>
                  </a:cubicBezTo>
                  <a:cubicBezTo>
                    <a:pt x="16" y="23"/>
                    <a:pt x="16" y="23"/>
                    <a:pt x="16" y="23"/>
                  </a:cubicBezTo>
                  <a:cubicBezTo>
                    <a:pt x="15" y="25"/>
                    <a:pt x="13" y="26"/>
                    <a:pt x="11" y="25"/>
                  </a:cubicBezTo>
                  <a:lnTo>
                    <a:pt x="2" y="19"/>
                  </a:lnTo>
                  <a:close/>
                </a:path>
              </a:pathLst>
            </a:custGeom>
            <a:grpFill/>
            <a:ln>
              <a:noFill/>
            </a:ln>
          </p:spPr>
          <p:txBody>
            <a:bodyPr vert="horz" wrap="square" lIns="91440" tIns="45720" rIns="91440" bIns="45720" numCol="1" anchor="t" anchorCtr="0" compatLnSpc="1"/>
            <a:lstStyle/>
            <a:p>
              <a:endParaRPr lang="en-US"/>
            </a:p>
          </p:txBody>
        </p:sp>
        <p:sp>
          <p:nvSpPr>
            <p:cNvPr id="221" name="Freeform 56"/>
            <p:cNvSpPr/>
            <p:nvPr/>
          </p:nvSpPr>
          <p:spPr bwMode="auto">
            <a:xfrm>
              <a:off x="6504" y="1289"/>
              <a:ext cx="79" cy="81"/>
            </a:xfrm>
            <a:custGeom>
              <a:avLst/>
              <a:gdLst>
                <a:gd name="T0" fmla="*/ 12 w 24"/>
                <a:gd name="T1" fmla="*/ 25 h 25"/>
                <a:gd name="T2" fmla="*/ 8 w 24"/>
                <a:gd name="T3" fmla="*/ 23 h 25"/>
                <a:gd name="T4" fmla="*/ 1 w 24"/>
                <a:gd name="T5" fmla="*/ 11 h 25"/>
                <a:gd name="T6" fmla="*/ 2 w 24"/>
                <a:gd name="T7" fmla="*/ 6 h 25"/>
                <a:gd name="T8" fmla="*/ 11 w 24"/>
                <a:gd name="T9" fmla="*/ 1 h 25"/>
                <a:gd name="T10" fmla="*/ 16 w 24"/>
                <a:gd name="T11" fmla="*/ 2 h 25"/>
                <a:gd name="T12" fmla="*/ 23 w 24"/>
                <a:gd name="T13" fmla="*/ 15 h 25"/>
                <a:gd name="T14" fmla="*/ 22 w 24"/>
                <a:gd name="T15" fmla="*/ 19 h 25"/>
                <a:gd name="T16" fmla="*/ 12 w 24"/>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2" y="25"/>
                  </a:moveTo>
                  <a:cubicBezTo>
                    <a:pt x="11" y="25"/>
                    <a:pt x="9" y="25"/>
                    <a:pt x="8" y="23"/>
                  </a:cubicBezTo>
                  <a:cubicBezTo>
                    <a:pt x="1" y="11"/>
                    <a:pt x="1" y="11"/>
                    <a:pt x="1" y="11"/>
                  </a:cubicBezTo>
                  <a:cubicBezTo>
                    <a:pt x="0" y="9"/>
                    <a:pt x="0" y="7"/>
                    <a:pt x="2" y="6"/>
                  </a:cubicBezTo>
                  <a:cubicBezTo>
                    <a:pt x="11" y="1"/>
                    <a:pt x="11" y="1"/>
                    <a:pt x="11" y="1"/>
                  </a:cubicBezTo>
                  <a:cubicBezTo>
                    <a:pt x="13" y="0"/>
                    <a:pt x="15" y="1"/>
                    <a:pt x="16" y="2"/>
                  </a:cubicBezTo>
                  <a:cubicBezTo>
                    <a:pt x="23" y="15"/>
                    <a:pt x="23" y="15"/>
                    <a:pt x="23" y="15"/>
                  </a:cubicBezTo>
                  <a:cubicBezTo>
                    <a:pt x="24" y="16"/>
                    <a:pt x="23" y="18"/>
                    <a:pt x="22" y="19"/>
                  </a:cubicBezTo>
                  <a:lnTo>
                    <a:pt x="12" y="25"/>
                  </a:lnTo>
                  <a:close/>
                </a:path>
              </a:pathLst>
            </a:custGeom>
            <a:grpFill/>
            <a:ln>
              <a:noFill/>
            </a:ln>
          </p:spPr>
          <p:txBody>
            <a:bodyPr vert="horz" wrap="square" lIns="91440" tIns="45720" rIns="91440" bIns="45720" numCol="1" anchor="t" anchorCtr="0" compatLnSpc="1"/>
            <a:lstStyle/>
            <a:p>
              <a:endParaRPr lang="en-US"/>
            </a:p>
          </p:txBody>
        </p:sp>
        <p:sp>
          <p:nvSpPr>
            <p:cNvPr id="222" name="Freeform 57"/>
            <p:cNvSpPr>
              <a:spLocks noEditPoints="1"/>
            </p:cNvSpPr>
            <p:nvPr/>
          </p:nvSpPr>
          <p:spPr bwMode="auto">
            <a:xfrm>
              <a:off x="6336" y="1289"/>
              <a:ext cx="210" cy="21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48 h 64"/>
                <a:gd name="T12" fmla="*/ 17 w 64"/>
                <a:gd name="T13" fmla="*/ 32 h 64"/>
                <a:gd name="T14" fmla="*/ 32 w 64"/>
                <a:gd name="T15" fmla="*/ 17 h 64"/>
                <a:gd name="T16" fmla="*/ 48 w 64"/>
                <a:gd name="T17" fmla="*/ 32 h 64"/>
                <a:gd name="T18" fmla="*/ 32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32" y="48"/>
                  </a:moveTo>
                  <a:cubicBezTo>
                    <a:pt x="23" y="48"/>
                    <a:pt x="17" y="41"/>
                    <a:pt x="17" y="32"/>
                  </a:cubicBezTo>
                  <a:cubicBezTo>
                    <a:pt x="17" y="23"/>
                    <a:pt x="23" y="17"/>
                    <a:pt x="32" y="17"/>
                  </a:cubicBezTo>
                  <a:cubicBezTo>
                    <a:pt x="41" y="17"/>
                    <a:pt x="48" y="23"/>
                    <a:pt x="48" y="32"/>
                  </a:cubicBezTo>
                  <a:cubicBezTo>
                    <a:pt x="48" y="41"/>
                    <a:pt x="41" y="48"/>
                    <a:pt x="32" y="48"/>
                  </a:cubicBezTo>
                  <a:close/>
                </a:path>
              </a:pathLst>
            </a:custGeom>
            <a:grpFill/>
            <a:ln>
              <a:noFill/>
            </a:ln>
          </p:spPr>
          <p:txBody>
            <a:bodyPr vert="horz" wrap="square" lIns="91440" tIns="45720" rIns="91440" bIns="45720" numCol="1" anchor="t" anchorCtr="0" compatLnSpc="1"/>
            <a:lstStyle/>
            <a:p>
              <a:endParaRPr lang="en-US"/>
            </a:p>
          </p:txBody>
        </p:sp>
        <p:sp>
          <p:nvSpPr>
            <p:cNvPr id="223" name="Freeform 58"/>
            <p:cNvSpPr/>
            <p:nvPr/>
          </p:nvSpPr>
          <p:spPr bwMode="auto">
            <a:xfrm>
              <a:off x="5980" y="1268"/>
              <a:ext cx="312" cy="393"/>
            </a:xfrm>
            <a:custGeom>
              <a:avLst/>
              <a:gdLst>
                <a:gd name="T0" fmla="*/ 91 w 95"/>
                <a:gd name="T1" fmla="*/ 73 h 119"/>
                <a:gd name="T2" fmla="*/ 80 w 95"/>
                <a:gd name="T3" fmla="*/ 73 h 119"/>
                <a:gd name="T4" fmla="*/ 77 w 95"/>
                <a:gd name="T5" fmla="*/ 62 h 119"/>
                <a:gd name="T6" fmla="*/ 86 w 95"/>
                <a:gd name="T7" fmla="*/ 57 h 119"/>
                <a:gd name="T8" fmla="*/ 88 w 95"/>
                <a:gd name="T9" fmla="*/ 51 h 119"/>
                <a:gd name="T10" fmla="*/ 79 w 95"/>
                <a:gd name="T11" fmla="*/ 35 h 119"/>
                <a:gd name="T12" fmla="*/ 73 w 95"/>
                <a:gd name="T13" fmla="*/ 33 h 119"/>
                <a:gd name="T14" fmla="*/ 63 w 95"/>
                <a:gd name="T15" fmla="*/ 39 h 119"/>
                <a:gd name="T16" fmla="*/ 55 w 95"/>
                <a:gd name="T17" fmla="*/ 31 h 119"/>
                <a:gd name="T18" fmla="*/ 61 w 95"/>
                <a:gd name="T19" fmla="*/ 22 h 119"/>
                <a:gd name="T20" fmla="*/ 59 w 95"/>
                <a:gd name="T21" fmla="*/ 16 h 119"/>
                <a:gd name="T22" fmla="*/ 43 w 95"/>
                <a:gd name="T23" fmla="*/ 7 h 119"/>
                <a:gd name="T24" fmla="*/ 37 w 95"/>
                <a:gd name="T25" fmla="*/ 9 h 119"/>
                <a:gd name="T26" fmla="*/ 32 w 95"/>
                <a:gd name="T27" fmla="*/ 18 h 119"/>
                <a:gd name="T28" fmla="*/ 21 w 95"/>
                <a:gd name="T29" fmla="*/ 15 h 119"/>
                <a:gd name="T30" fmla="*/ 21 w 95"/>
                <a:gd name="T31" fmla="*/ 5 h 119"/>
                <a:gd name="T32" fmla="*/ 16 w 95"/>
                <a:gd name="T33" fmla="*/ 0 h 119"/>
                <a:gd name="T34" fmla="*/ 0 w 95"/>
                <a:gd name="T35" fmla="*/ 0 h 119"/>
                <a:gd name="T36" fmla="*/ 0 w 95"/>
                <a:gd name="T37" fmla="*/ 33 h 119"/>
                <a:gd name="T38" fmla="*/ 8 w 95"/>
                <a:gd name="T39" fmla="*/ 32 h 119"/>
                <a:gd name="T40" fmla="*/ 64 w 95"/>
                <a:gd name="T41" fmla="*/ 87 h 119"/>
                <a:gd name="T42" fmla="*/ 54 w 95"/>
                <a:gd name="T43" fmla="*/ 119 h 119"/>
                <a:gd name="T44" fmla="*/ 89 w 95"/>
                <a:gd name="T45" fmla="*/ 119 h 119"/>
                <a:gd name="T46" fmla="*/ 87 w 95"/>
                <a:gd name="T47" fmla="*/ 116 h 119"/>
                <a:gd name="T48" fmla="*/ 78 w 95"/>
                <a:gd name="T49" fmla="*/ 111 h 119"/>
                <a:gd name="T50" fmla="*/ 81 w 95"/>
                <a:gd name="T51" fmla="*/ 100 h 119"/>
                <a:gd name="T52" fmla="*/ 91 w 95"/>
                <a:gd name="T53" fmla="*/ 100 h 119"/>
                <a:gd name="T54" fmla="*/ 95 w 95"/>
                <a:gd name="T55" fmla="*/ 95 h 119"/>
                <a:gd name="T56" fmla="*/ 95 w 95"/>
                <a:gd name="T57" fmla="*/ 77 h 119"/>
                <a:gd name="T58" fmla="*/ 91 w 95"/>
                <a:gd name="T5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119">
                  <a:moveTo>
                    <a:pt x="91" y="73"/>
                  </a:moveTo>
                  <a:cubicBezTo>
                    <a:pt x="80" y="73"/>
                    <a:pt x="80" y="73"/>
                    <a:pt x="80" y="73"/>
                  </a:cubicBezTo>
                  <a:cubicBezTo>
                    <a:pt x="80" y="69"/>
                    <a:pt x="79" y="65"/>
                    <a:pt x="77" y="62"/>
                  </a:cubicBezTo>
                  <a:cubicBezTo>
                    <a:pt x="86" y="57"/>
                    <a:pt x="86" y="57"/>
                    <a:pt x="86" y="57"/>
                  </a:cubicBezTo>
                  <a:cubicBezTo>
                    <a:pt x="88" y="56"/>
                    <a:pt x="89" y="53"/>
                    <a:pt x="88" y="51"/>
                  </a:cubicBezTo>
                  <a:cubicBezTo>
                    <a:pt x="79" y="35"/>
                    <a:pt x="79" y="35"/>
                    <a:pt x="79" y="35"/>
                  </a:cubicBezTo>
                  <a:cubicBezTo>
                    <a:pt x="78" y="33"/>
                    <a:pt x="75" y="32"/>
                    <a:pt x="73" y="33"/>
                  </a:cubicBezTo>
                  <a:cubicBezTo>
                    <a:pt x="63" y="39"/>
                    <a:pt x="63" y="39"/>
                    <a:pt x="63" y="39"/>
                  </a:cubicBezTo>
                  <a:cubicBezTo>
                    <a:pt x="61" y="36"/>
                    <a:pt x="58" y="33"/>
                    <a:pt x="55" y="31"/>
                  </a:cubicBezTo>
                  <a:cubicBezTo>
                    <a:pt x="61" y="22"/>
                    <a:pt x="61" y="22"/>
                    <a:pt x="61" y="22"/>
                  </a:cubicBezTo>
                  <a:cubicBezTo>
                    <a:pt x="62" y="20"/>
                    <a:pt x="61" y="17"/>
                    <a:pt x="59" y="16"/>
                  </a:cubicBezTo>
                  <a:cubicBezTo>
                    <a:pt x="43" y="7"/>
                    <a:pt x="43" y="7"/>
                    <a:pt x="43" y="7"/>
                  </a:cubicBezTo>
                  <a:cubicBezTo>
                    <a:pt x="41" y="6"/>
                    <a:pt x="39" y="6"/>
                    <a:pt x="37" y="9"/>
                  </a:cubicBezTo>
                  <a:cubicBezTo>
                    <a:pt x="32" y="18"/>
                    <a:pt x="32" y="18"/>
                    <a:pt x="32" y="18"/>
                  </a:cubicBezTo>
                  <a:cubicBezTo>
                    <a:pt x="28" y="17"/>
                    <a:pt x="25" y="16"/>
                    <a:pt x="21" y="15"/>
                  </a:cubicBezTo>
                  <a:cubicBezTo>
                    <a:pt x="21" y="5"/>
                    <a:pt x="21" y="5"/>
                    <a:pt x="21" y="5"/>
                  </a:cubicBezTo>
                  <a:cubicBezTo>
                    <a:pt x="21" y="2"/>
                    <a:pt x="19" y="0"/>
                    <a:pt x="16" y="0"/>
                  </a:cubicBezTo>
                  <a:cubicBezTo>
                    <a:pt x="0" y="0"/>
                    <a:pt x="0" y="0"/>
                    <a:pt x="0" y="0"/>
                  </a:cubicBezTo>
                  <a:cubicBezTo>
                    <a:pt x="0" y="33"/>
                    <a:pt x="0" y="33"/>
                    <a:pt x="0" y="33"/>
                  </a:cubicBezTo>
                  <a:cubicBezTo>
                    <a:pt x="3" y="32"/>
                    <a:pt x="6" y="32"/>
                    <a:pt x="8" y="32"/>
                  </a:cubicBezTo>
                  <a:cubicBezTo>
                    <a:pt x="39" y="32"/>
                    <a:pt x="64" y="57"/>
                    <a:pt x="64" y="87"/>
                  </a:cubicBezTo>
                  <a:cubicBezTo>
                    <a:pt x="64" y="99"/>
                    <a:pt x="60" y="110"/>
                    <a:pt x="54" y="119"/>
                  </a:cubicBezTo>
                  <a:cubicBezTo>
                    <a:pt x="89" y="119"/>
                    <a:pt x="89" y="119"/>
                    <a:pt x="89" y="119"/>
                  </a:cubicBezTo>
                  <a:cubicBezTo>
                    <a:pt x="89" y="118"/>
                    <a:pt x="88" y="117"/>
                    <a:pt x="87" y="116"/>
                  </a:cubicBezTo>
                  <a:cubicBezTo>
                    <a:pt x="78" y="111"/>
                    <a:pt x="78" y="111"/>
                    <a:pt x="78" y="111"/>
                  </a:cubicBezTo>
                  <a:cubicBezTo>
                    <a:pt x="79" y="107"/>
                    <a:pt x="80" y="103"/>
                    <a:pt x="81" y="100"/>
                  </a:cubicBezTo>
                  <a:cubicBezTo>
                    <a:pt x="91" y="100"/>
                    <a:pt x="91" y="100"/>
                    <a:pt x="91" y="100"/>
                  </a:cubicBezTo>
                  <a:cubicBezTo>
                    <a:pt x="93" y="100"/>
                    <a:pt x="95" y="98"/>
                    <a:pt x="95" y="95"/>
                  </a:cubicBezTo>
                  <a:cubicBezTo>
                    <a:pt x="95" y="77"/>
                    <a:pt x="95" y="77"/>
                    <a:pt x="95" y="77"/>
                  </a:cubicBezTo>
                  <a:cubicBezTo>
                    <a:pt x="95" y="75"/>
                    <a:pt x="93" y="73"/>
                    <a:pt x="91" y="73"/>
                  </a:cubicBezTo>
                  <a:close/>
                </a:path>
              </a:pathLst>
            </a:custGeom>
            <a:grpFill/>
            <a:ln>
              <a:noFill/>
            </a:ln>
          </p:spPr>
          <p:txBody>
            <a:bodyPr vert="horz" wrap="square" lIns="91440" tIns="45720" rIns="91440" bIns="45720" numCol="1" anchor="t" anchorCtr="0" compatLnSpc="1"/>
            <a:lstStyle/>
            <a:p>
              <a:endParaRPr lang="en-US"/>
            </a:p>
          </p:txBody>
        </p:sp>
      </p:grpSp>
      <p:sp>
        <p:nvSpPr>
          <p:cNvPr id="31" name="Freeform: Shape 26"/>
          <p:cNvSpPr/>
          <p:nvPr/>
        </p:nvSpPr>
        <p:spPr bwMode="auto">
          <a:xfrm>
            <a:off x="10257790" y="4386580"/>
            <a:ext cx="560070" cy="498475"/>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rgbClr val="FFFFFF"/>
          </a:solidFill>
          <a:ln>
            <a:solidFill>
              <a:schemeClr val="bg2"/>
            </a:solidFill>
          </a:ln>
        </p:spPr>
        <p:txBody>
          <a:bodyPr anchor="ctr"/>
          <a:lstStyle/>
          <a:p>
            <a:pPr algn="ctr" defTabSz="457200"/>
            <a:endParaRPr>
              <a:solidFill>
                <a:srgbClr val="000000"/>
              </a:solidFill>
              <a:latin typeface="字魂58号-创中黑" panose="00000500000000000000" charset="-122"/>
              <a:ea typeface="字魂58号-创中黑" panose="00000500000000000000" charset="-122"/>
              <a:cs typeface="字魂58号-创中黑" panose="00000500000000000000" charset="-122"/>
            </a:endParaRPr>
          </a:p>
        </p:txBody>
      </p:sp>
      <p:sp>
        <p:nvSpPr>
          <p:cNvPr id="38" name="文本框 37"/>
          <p:cNvSpPr txBox="1"/>
          <p:nvPr/>
        </p:nvSpPr>
        <p:spPr>
          <a:xfrm>
            <a:off x="646430" y="617220"/>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19" name="文本框 18"/>
          <p:cNvSpPr txBox="1"/>
          <p:nvPr/>
        </p:nvSpPr>
        <p:spPr>
          <a:xfrm>
            <a:off x="7904480" y="2315845"/>
            <a:ext cx="3431540" cy="1468755"/>
          </a:xfrm>
          <a:prstGeom prst="rect">
            <a:avLst/>
          </a:prstGeom>
          <a:noFill/>
        </p:spPr>
        <p:txBody>
          <a:bodyPr wrap="square" rtlCol="0">
            <a:spAutoFit/>
          </a:bodyPr>
          <a:lstStyle/>
          <a:p>
            <a:pPr indent="0" algn="l">
              <a:lnSpc>
                <a:spcPct val="16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请替换您所需要的文本请替换您所需要的文本请替换您所需要的文本请替换您所替换您所需要的文本请替换您所需要的文本请</a:t>
            </a:r>
            <a:r>
              <a:rPr lang="zh-CN" altLang="en-US" sz="1400" dirty="0">
                <a:latin typeface="字魂58号-创中黑" panose="00000500000000000000" charset="-122"/>
                <a:ea typeface="字魂58号-创中黑" panose="00000500000000000000" charset="-122"/>
              </a:rPr>
              <a:t>。</a:t>
            </a:r>
          </a:p>
        </p:txBody>
      </p:sp>
      <p:sp>
        <p:nvSpPr>
          <p:cNvPr id="20" name="文本框 19"/>
          <p:cNvSpPr txBox="1"/>
          <p:nvPr/>
        </p:nvSpPr>
        <p:spPr>
          <a:xfrm>
            <a:off x="6322060" y="3250565"/>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21" name="文本框 20"/>
          <p:cNvSpPr txBox="1"/>
          <p:nvPr/>
        </p:nvSpPr>
        <p:spPr>
          <a:xfrm>
            <a:off x="6301740" y="5080000"/>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22" name="文本框 21"/>
          <p:cNvSpPr txBox="1"/>
          <p:nvPr/>
        </p:nvSpPr>
        <p:spPr>
          <a:xfrm>
            <a:off x="8120380" y="5080000"/>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23" name="文本框 22"/>
          <p:cNvSpPr txBox="1"/>
          <p:nvPr/>
        </p:nvSpPr>
        <p:spPr>
          <a:xfrm>
            <a:off x="9951085" y="5080000"/>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randombar(horizontal)">
                                      <p:cBhvr>
                                        <p:cTn id="13" dur="500"/>
                                        <p:tgtEl>
                                          <p:spTgt spid="2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par>
                                <p:cTn id="26" presetID="14" presetClass="entr" presetSubtype="1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randombar(horizontal)">
                                      <p:cBhvr>
                                        <p:cTn id="28" dur="500"/>
                                        <p:tgtEl>
                                          <p:spTgt spid="4"/>
                                        </p:tgtEl>
                                      </p:cBhvr>
                                    </p:animEffect>
                                  </p:childTnLst>
                                </p:cTn>
                              </p:par>
                              <p:par>
                                <p:cTn id="29" presetID="14" presetClass="entr" presetSubtype="1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randombar(horizontal)">
                                      <p:cBhvr>
                                        <p:cTn id="34" dur="500"/>
                                        <p:tgtEl>
                                          <p:spTgt spid="2"/>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randombar(horizontal)">
                                      <p:cBhvr>
                                        <p:cTn id="46" dur="500"/>
                                        <p:tgtEl>
                                          <p:spTgt spid="41"/>
                                        </p:tgtEl>
                                      </p:cBhvr>
                                    </p:animEffect>
                                  </p:childTnLst>
                                </p:cTn>
                              </p:par>
                              <p:par>
                                <p:cTn id="47" presetID="14" presetClass="entr" presetSubtype="10"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randombar(horizontal)">
                                      <p:cBhvr>
                                        <p:cTn id="49" dur="500"/>
                                        <p:tgtEl>
                                          <p:spTgt spid="36"/>
                                        </p:tgtEl>
                                      </p:cBhvr>
                                    </p:animEffect>
                                  </p:childTnLst>
                                </p:cTn>
                              </p:par>
                              <p:par>
                                <p:cTn id="50" presetID="14" presetClass="entr" presetSubtype="10" fill="hold" nodeType="withEffect">
                                  <p:stCondLst>
                                    <p:cond delay="0"/>
                                  </p:stCondLst>
                                  <p:childTnLst>
                                    <p:set>
                                      <p:cBhvr>
                                        <p:cTn id="51" dur="1" fill="hold">
                                          <p:stCondLst>
                                            <p:cond delay="0"/>
                                          </p:stCondLst>
                                        </p:cTn>
                                        <p:tgtEl>
                                          <p:spTgt spid="177"/>
                                        </p:tgtEl>
                                        <p:attrNameLst>
                                          <p:attrName>style.visibility</p:attrName>
                                        </p:attrNameLst>
                                      </p:cBhvr>
                                      <p:to>
                                        <p:strVal val="visible"/>
                                      </p:to>
                                    </p:set>
                                    <p:animEffect transition="in" filter="randombar(horizontal)">
                                      <p:cBhvr>
                                        <p:cTn id="52" dur="500"/>
                                        <p:tgtEl>
                                          <p:spTgt spid="177"/>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randombar(horizontal)">
                                      <p:cBhvr>
                                        <p:cTn id="5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P spid="13" grpId="0" animBg="1"/>
      <p:bldP spid="31" grpId="0" animBg="1"/>
      <p:bldP spid="3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788535" y="2092960"/>
            <a:ext cx="2518410" cy="3800475"/>
            <a:chOff x="7380" y="3058"/>
            <a:chExt cx="3584" cy="5408"/>
          </a:xfrm>
        </p:grpSpPr>
        <p:grpSp>
          <p:nvGrpSpPr>
            <p:cNvPr id="3" name="组合 2"/>
            <p:cNvGrpSpPr/>
            <p:nvPr/>
          </p:nvGrpSpPr>
          <p:grpSpPr>
            <a:xfrm>
              <a:off x="7380" y="3058"/>
              <a:ext cx="3584" cy="5408"/>
              <a:chOff x="6209" y="2717"/>
              <a:chExt cx="3584" cy="5408"/>
            </a:xfrm>
          </p:grpSpPr>
          <p:sp>
            <p:nvSpPr>
              <p:cNvPr id="10" name="菱形 9"/>
              <p:cNvSpPr/>
              <p:nvPr/>
            </p:nvSpPr>
            <p:spPr>
              <a:xfrm>
                <a:off x="7148" y="2717"/>
                <a:ext cx="1662" cy="1662"/>
              </a:xfrm>
              <a:prstGeom prst="diamond">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8131" y="3644"/>
                <a:ext cx="1662" cy="1662"/>
              </a:xfrm>
              <a:prstGeom prst="diamond">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7148" y="4569"/>
                <a:ext cx="1662" cy="1662"/>
              </a:xfrm>
              <a:prstGeom prst="diamond">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6209" y="5524"/>
                <a:ext cx="1662" cy="1662"/>
              </a:xfrm>
              <a:prstGeom prst="diamond">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7164" y="6463"/>
                <a:ext cx="1662" cy="1662"/>
              </a:xfrm>
              <a:prstGeom prst="diamond">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7" name="组合 176"/>
            <p:cNvGrpSpPr/>
            <p:nvPr/>
          </p:nvGrpSpPr>
          <p:grpSpPr>
            <a:xfrm>
              <a:off x="8778" y="3584"/>
              <a:ext cx="736" cy="608"/>
              <a:chOff x="5940" y="1053"/>
              <a:chExt cx="724" cy="646"/>
            </a:xfrm>
            <a:solidFill>
              <a:schemeClr val="bg1"/>
            </a:solidFill>
          </p:grpSpPr>
          <p:sp>
            <p:nvSpPr>
              <p:cNvPr id="215" name="Freeform 50"/>
              <p:cNvSpPr>
                <a:spLocks noEditPoints="1"/>
              </p:cNvSpPr>
              <p:nvPr/>
            </p:nvSpPr>
            <p:spPr bwMode="auto">
              <a:xfrm>
                <a:off x="5940" y="1053"/>
                <a:ext cx="725" cy="647"/>
              </a:xfrm>
              <a:custGeom>
                <a:avLst/>
                <a:gdLst>
                  <a:gd name="T0" fmla="*/ 214 w 221"/>
                  <a:gd name="T1" fmla="*/ 0 h 197"/>
                  <a:gd name="T2" fmla="*/ 7 w 221"/>
                  <a:gd name="T3" fmla="*/ 0 h 197"/>
                  <a:gd name="T4" fmla="*/ 0 w 221"/>
                  <a:gd name="T5" fmla="*/ 7 h 197"/>
                  <a:gd name="T6" fmla="*/ 0 w 221"/>
                  <a:gd name="T7" fmla="*/ 190 h 197"/>
                  <a:gd name="T8" fmla="*/ 7 w 221"/>
                  <a:gd name="T9" fmla="*/ 197 h 197"/>
                  <a:gd name="T10" fmla="*/ 214 w 221"/>
                  <a:gd name="T11" fmla="*/ 197 h 197"/>
                  <a:gd name="T12" fmla="*/ 221 w 221"/>
                  <a:gd name="T13" fmla="*/ 190 h 197"/>
                  <a:gd name="T14" fmla="*/ 221 w 221"/>
                  <a:gd name="T15" fmla="*/ 7 h 197"/>
                  <a:gd name="T16" fmla="*/ 214 w 221"/>
                  <a:gd name="T17" fmla="*/ 0 h 197"/>
                  <a:gd name="T18" fmla="*/ 170 w 221"/>
                  <a:gd name="T19" fmla="*/ 15 h 197"/>
                  <a:gd name="T20" fmla="*/ 180 w 221"/>
                  <a:gd name="T21" fmla="*/ 25 h 197"/>
                  <a:gd name="T22" fmla="*/ 170 w 221"/>
                  <a:gd name="T23" fmla="*/ 34 h 197"/>
                  <a:gd name="T24" fmla="*/ 161 w 221"/>
                  <a:gd name="T25" fmla="*/ 25 h 197"/>
                  <a:gd name="T26" fmla="*/ 170 w 221"/>
                  <a:gd name="T27" fmla="*/ 15 h 197"/>
                  <a:gd name="T28" fmla="*/ 143 w 221"/>
                  <a:gd name="T29" fmla="*/ 15 h 197"/>
                  <a:gd name="T30" fmla="*/ 152 w 221"/>
                  <a:gd name="T31" fmla="*/ 25 h 197"/>
                  <a:gd name="T32" fmla="*/ 143 w 221"/>
                  <a:gd name="T33" fmla="*/ 34 h 197"/>
                  <a:gd name="T34" fmla="*/ 134 w 221"/>
                  <a:gd name="T35" fmla="*/ 25 h 197"/>
                  <a:gd name="T36" fmla="*/ 143 w 221"/>
                  <a:gd name="T37" fmla="*/ 15 h 197"/>
                  <a:gd name="T38" fmla="*/ 207 w 221"/>
                  <a:gd name="T39" fmla="*/ 183 h 197"/>
                  <a:gd name="T40" fmla="*/ 14 w 221"/>
                  <a:gd name="T41" fmla="*/ 183 h 197"/>
                  <a:gd name="T42" fmla="*/ 14 w 221"/>
                  <a:gd name="T43" fmla="*/ 49 h 197"/>
                  <a:gd name="T44" fmla="*/ 207 w 221"/>
                  <a:gd name="T45" fmla="*/ 49 h 197"/>
                  <a:gd name="T46" fmla="*/ 207 w 221"/>
                  <a:gd name="T47" fmla="*/ 183 h 197"/>
                  <a:gd name="T48" fmla="*/ 198 w 221"/>
                  <a:gd name="T49" fmla="*/ 34 h 197"/>
                  <a:gd name="T50" fmla="*/ 189 w 221"/>
                  <a:gd name="T51" fmla="*/ 25 h 197"/>
                  <a:gd name="T52" fmla="*/ 198 w 221"/>
                  <a:gd name="T53" fmla="*/ 15 h 197"/>
                  <a:gd name="T54" fmla="*/ 207 w 221"/>
                  <a:gd name="T55" fmla="*/ 25 h 197"/>
                  <a:gd name="T56" fmla="*/ 198 w 221"/>
                  <a:gd name="T57" fmla="*/ 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1" h="197">
                    <a:moveTo>
                      <a:pt x="214" y="0"/>
                    </a:moveTo>
                    <a:cubicBezTo>
                      <a:pt x="7" y="0"/>
                      <a:pt x="7" y="0"/>
                      <a:pt x="7" y="0"/>
                    </a:cubicBezTo>
                    <a:cubicBezTo>
                      <a:pt x="3" y="0"/>
                      <a:pt x="0" y="3"/>
                      <a:pt x="0" y="7"/>
                    </a:cubicBezTo>
                    <a:cubicBezTo>
                      <a:pt x="0" y="190"/>
                      <a:pt x="0" y="190"/>
                      <a:pt x="0" y="190"/>
                    </a:cubicBezTo>
                    <a:cubicBezTo>
                      <a:pt x="0" y="194"/>
                      <a:pt x="3" y="197"/>
                      <a:pt x="7" y="197"/>
                    </a:cubicBezTo>
                    <a:cubicBezTo>
                      <a:pt x="214" y="197"/>
                      <a:pt x="214" y="197"/>
                      <a:pt x="214" y="197"/>
                    </a:cubicBezTo>
                    <a:cubicBezTo>
                      <a:pt x="218" y="197"/>
                      <a:pt x="221" y="194"/>
                      <a:pt x="221" y="190"/>
                    </a:cubicBezTo>
                    <a:cubicBezTo>
                      <a:pt x="221" y="7"/>
                      <a:pt x="221" y="7"/>
                      <a:pt x="221" y="7"/>
                    </a:cubicBezTo>
                    <a:cubicBezTo>
                      <a:pt x="221" y="3"/>
                      <a:pt x="218" y="0"/>
                      <a:pt x="214" y="0"/>
                    </a:cubicBezTo>
                    <a:close/>
                    <a:moveTo>
                      <a:pt x="170" y="15"/>
                    </a:moveTo>
                    <a:cubicBezTo>
                      <a:pt x="176" y="15"/>
                      <a:pt x="180" y="19"/>
                      <a:pt x="180" y="25"/>
                    </a:cubicBezTo>
                    <a:cubicBezTo>
                      <a:pt x="180" y="30"/>
                      <a:pt x="176" y="34"/>
                      <a:pt x="170" y="34"/>
                    </a:cubicBezTo>
                    <a:cubicBezTo>
                      <a:pt x="165" y="34"/>
                      <a:pt x="161" y="30"/>
                      <a:pt x="161" y="25"/>
                    </a:cubicBezTo>
                    <a:cubicBezTo>
                      <a:pt x="161" y="19"/>
                      <a:pt x="165" y="15"/>
                      <a:pt x="170" y="15"/>
                    </a:cubicBezTo>
                    <a:close/>
                    <a:moveTo>
                      <a:pt x="143" y="15"/>
                    </a:moveTo>
                    <a:cubicBezTo>
                      <a:pt x="148" y="15"/>
                      <a:pt x="152" y="19"/>
                      <a:pt x="152" y="25"/>
                    </a:cubicBezTo>
                    <a:cubicBezTo>
                      <a:pt x="152" y="30"/>
                      <a:pt x="148" y="34"/>
                      <a:pt x="143" y="34"/>
                    </a:cubicBezTo>
                    <a:cubicBezTo>
                      <a:pt x="138" y="34"/>
                      <a:pt x="134" y="30"/>
                      <a:pt x="134" y="25"/>
                    </a:cubicBezTo>
                    <a:cubicBezTo>
                      <a:pt x="134" y="19"/>
                      <a:pt x="138" y="15"/>
                      <a:pt x="143" y="15"/>
                    </a:cubicBezTo>
                    <a:close/>
                    <a:moveTo>
                      <a:pt x="207" y="183"/>
                    </a:moveTo>
                    <a:cubicBezTo>
                      <a:pt x="14" y="183"/>
                      <a:pt x="14" y="183"/>
                      <a:pt x="14" y="183"/>
                    </a:cubicBezTo>
                    <a:cubicBezTo>
                      <a:pt x="14" y="49"/>
                      <a:pt x="14" y="49"/>
                      <a:pt x="14" y="49"/>
                    </a:cubicBezTo>
                    <a:cubicBezTo>
                      <a:pt x="207" y="49"/>
                      <a:pt x="207" y="49"/>
                      <a:pt x="207" y="49"/>
                    </a:cubicBezTo>
                    <a:lnTo>
                      <a:pt x="207" y="183"/>
                    </a:lnTo>
                    <a:close/>
                    <a:moveTo>
                      <a:pt x="198" y="34"/>
                    </a:moveTo>
                    <a:cubicBezTo>
                      <a:pt x="193" y="34"/>
                      <a:pt x="189" y="30"/>
                      <a:pt x="189" y="25"/>
                    </a:cubicBezTo>
                    <a:cubicBezTo>
                      <a:pt x="189" y="19"/>
                      <a:pt x="193" y="15"/>
                      <a:pt x="198" y="15"/>
                    </a:cubicBezTo>
                    <a:cubicBezTo>
                      <a:pt x="203" y="15"/>
                      <a:pt x="207" y="19"/>
                      <a:pt x="207" y="25"/>
                    </a:cubicBezTo>
                    <a:cubicBezTo>
                      <a:pt x="207" y="30"/>
                      <a:pt x="203" y="34"/>
                      <a:pt x="198" y="34"/>
                    </a:cubicBezTo>
                    <a:close/>
                  </a:path>
                </a:pathLst>
              </a:custGeom>
              <a:grpFill/>
              <a:ln>
                <a:noFill/>
              </a:ln>
            </p:spPr>
            <p:txBody>
              <a:bodyPr vert="horz" wrap="square" lIns="91440" tIns="45720" rIns="91440" bIns="45720" numCol="1" anchor="t" anchorCtr="0" compatLnSpc="1"/>
              <a:lstStyle/>
              <a:p>
                <a:endParaRPr lang="en-US"/>
              </a:p>
            </p:txBody>
          </p:sp>
          <p:sp>
            <p:nvSpPr>
              <p:cNvPr id="216" name="Freeform 51"/>
              <p:cNvSpPr/>
              <p:nvPr/>
            </p:nvSpPr>
            <p:spPr bwMode="auto">
              <a:xfrm>
                <a:off x="6401" y="1247"/>
                <a:ext cx="68" cy="58"/>
              </a:xfrm>
              <a:custGeom>
                <a:avLst/>
                <a:gdLst>
                  <a:gd name="T0" fmla="*/ 21 w 21"/>
                  <a:gd name="T1" fmla="*/ 14 h 18"/>
                  <a:gd name="T2" fmla="*/ 18 w 21"/>
                  <a:gd name="T3" fmla="*/ 18 h 18"/>
                  <a:gd name="T4" fmla="*/ 4 w 21"/>
                  <a:gd name="T5" fmla="*/ 18 h 18"/>
                  <a:gd name="T6" fmla="*/ 0 w 21"/>
                  <a:gd name="T7" fmla="*/ 14 h 18"/>
                  <a:gd name="T8" fmla="*/ 0 w 21"/>
                  <a:gd name="T9" fmla="*/ 3 h 18"/>
                  <a:gd name="T10" fmla="*/ 4 w 21"/>
                  <a:gd name="T11" fmla="*/ 0 h 18"/>
                  <a:gd name="T12" fmla="*/ 18 w 21"/>
                  <a:gd name="T13" fmla="*/ 0 h 18"/>
                  <a:gd name="T14" fmla="*/ 21 w 21"/>
                  <a:gd name="T15" fmla="*/ 3 h 18"/>
                  <a:gd name="T16" fmla="*/ 21 w 21"/>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21" y="14"/>
                    </a:moveTo>
                    <a:cubicBezTo>
                      <a:pt x="21" y="16"/>
                      <a:pt x="20" y="18"/>
                      <a:pt x="18" y="18"/>
                    </a:cubicBezTo>
                    <a:cubicBezTo>
                      <a:pt x="4" y="18"/>
                      <a:pt x="4" y="18"/>
                      <a:pt x="4" y="18"/>
                    </a:cubicBezTo>
                    <a:cubicBezTo>
                      <a:pt x="2" y="18"/>
                      <a:pt x="0" y="16"/>
                      <a:pt x="0" y="14"/>
                    </a:cubicBezTo>
                    <a:cubicBezTo>
                      <a:pt x="0" y="3"/>
                      <a:pt x="0" y="3"/>
                      <a:pt x="0" y="3"/>
                    </a:cubicBezTo>
                    <a:cubicBezTo>
                      <a:pt x="0" y="2"/>
                      <a:pt x="2" y="0"/>
                      <a:pt x="4" y="0"/>
                    </a:cubicBezTo>
                    <a:cubicBezTo>
                      <a:pt x="18" y="0"/>
                      <a:pt x="18" y="0"/>
                      <a:pt x="18" y="0"/>
                    </a:cubicBezTo>
                    <a:cubicBezTo>
                      <a:pt x="20" y="0"/>
                      <a:pt x="21" y="2"/>
                      <a:pt x="21" y="3"/>
                    </a:cubicBezTo>
                    <a:lnTo>
                      <a:pt x="21" y="14"/>
                    </a:lnTo>
                    <a:close/>
                  </a:path>
                </a:pathLst>
              </a:custGeom>
              <a:grpFill/>
              <a:ln>
                <a:noFill/>
              </a:ln>
            </p:spPr>
            <p:txBody>
              <a:bodyPr vert="horz" wrap="square" lIns="91440" tIns="45720" rIns="91440" bIns="45720" numCol="1" anchor="t" anchorCtr="0" compatLnSpc="1"/>
              <a:lstStyle/>
              <a:p>
                <a:endParaRPr lang="en-US"/>
              </a:p>
            </p:txBody>
          </p:sp>
          <p:sp>
            <p:nvSpPr>
              <p:cNvPr id="217" name="Freeform 52"/>
              <p:cNvSpPr/>
              <p:nvPr/>
            </p:nvSpPr>
            <p:spPr bwMode="auto">
              <a:xfrm>
                <a:off x="6297" y="1294"/>
                <a:ext cx="79" cy="86"/>
              </a:xfrm>
              <a:custGeom>
                <a:avLst/>
                <a:gdLst>
                  <a:gd name="T0" fmla="*/ 22 w 24"/>
                  <a:gd name="T1" fmla="*/ 7 h 26"/>
                  <a:gd name="T2" fmla="*/ 23 w 24"/>
                  <a:gd name="T3" fmla="*/ 11 h 26"/>
                  <a:gd name="T4" fmla="*/ 16 w 24"/>
                  <a:gd name="T5" fmla="*/ 24 h 26"/>
                  <a:gd name="T6" fmla="*/ 12 w 24"/>
                  <a:gd name="T7" fmla="*/ 25 h 26"/>
                  <a:gd name="T8" fmla="*/ 2 w 24"/>
                  <a:gd name="T9" fmla="*/ 19 h 26"/>
                  <a:gd name="T10" fmla="*/ 1 w 24"/>
                  <a:gd name="T11" fmla="*/ 15 h 26"/>
                  <a:gd name="T12" fmla="*/ 8 w 24"/>
                  <a:gd name="T13" fmla="*/ 3 h 26"/>
                  <a:gd name="T14" fmla="*/ 13 w 24"/>
                  <a:gd name="T15" fmla="*/ 1 h 26"/>
                  <a:gd name="T16" fmla="*/ 22 w 24"/>
                  <a:gd name="T1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2" y="7"/>
                    </a:moveTo>
                    <a:cubicBezTo>
                      <a:pt x="24" y="8"/>
                      <a:pt x="24" y="10"/>
                      <a:pt x="23" y="11"/>
                    </a:cubicBezTo>
                    <a:cubicBezTo>
                      <a:pt x="16" y="24"/>
                      <a:pt x="16" y="24"/>
                      <a:pt x="16" y="24"/>
                    </a:cubicBezTo>
                    <a:cubicBezTo>
                      <a:pt x="15" y="25"/>
                      <a:pt x="13" y="26"/>
                      <a:pt x="12" y="25"/>
                    </a:cubicBezTo>
                    <a:cubicBezTo>
                      <a:pt x="2" y="19"/>
                      <a:pt x="2" y="19"/>
                      <a:pt x="2" y="19"/>
                    </a:cubicBezTo>
                    <a:cubicBezTo>
                      <a:pt x="1" y="18"/>
                      <a:pt x="0" y="16"/>
                      <a:pt x="1" y="15"/>
                    </a:cubicBezTo>
                    <a:cubicBezTo>
                      <a:pt x="8" y="3"/>
                      <a:pt x="8" y="3"/>
                      <a:pt x="8" y="3"/>
                    </a:cubicBezTo>
                    <a:cubicBezTo>
                      <a:pt x="9" y="1"/>
                      <a:pt x="11" y="0"/>
                      <a:pt x="13" y="1"/>
                    </a:cubicBezTo>
                    <a:lnTo>
                      <a:pt x="22" y="7"/>
                    </a:lnTo>
                    <a:close/>
                  </a:path>
                </a:pathLst>
              </a:custGeom>
              <a:grpFill/>
              <a:ln>
                <a:noFill/>
              </a:ln>
            </p:spPr>
            <p:txBody>
              <a:bodyPr vert="horz" wrap="square" lIns="91440" tIns="45720" rIns="91440" bIns="45720" numCol="1" anchor="t" anchorCtr="0" compatLnSpc="1"/>
              <a:lstStyle/>
              <a:p>
                <a:endParaRPr lang="en-US"/>
              </a:p>
            </p:txBody>
          </p:sp>
          <p:sp>
            <p:nvSpPr>
              <p:cNvPr id="218" name="Freeform 53"/>
              <p:cNvSpPr/>
              <p:nvPr/>
            </p:nvSpPr>
            <p:spPr bwMode="auto">
              <a:xfrm>
                <a:off x="6299" y="1417"/>
                <a:ext cx="79" cy="81"/>
              </a:xfrm>
              <a:custGeom>
                <a:avLst/>
                <a:gdLst>
                  <a:gd name="T0" fmla="*/ 12 w 24"/>
                  <a:gd name="T1" fmla="*/ 0 h 25"/>
                  <a:gd name="T2" fmla="*/ 16 w 24"/>
                  <a:gd name="T3" fmla="*/ 2 h 25"/>
                  <a:gd name="T4" fmla="*/ 24 w 24"/>
                  <a:gd name="T5" fmla="*/ 14 h 25"/>
                  <a:gd name="T6" fmla="*/ 22 w 24"/>
                  <a:gd name="T7" fmla="*/ 19 h 25"/>
                  <a:gd name="T8" fmla="*/ 13 w 24"/>
                  <a:gd name="T9" fmla="*/ 24 h 25"/>
                  <a:gd name="T10" fmla="*/ 8 w 24"/>
                  <a:gd name="T11" fmla="*/ 23 h 25"/>
                  <a:gd name="T12" fmla="*/ 1 w 24"/>
                  <a:gd name="T13" fmla="*/ 10 h 25"/>
                  <a:gd name="T14" fmla="*/ 2 w 24"/>
                  <a:gd name="T15" fmla="*/ 6 h 25"/>
                  <a:gd name="T16" fmla="*/ 12 w 24"/>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2" y="0"/>
                    </a:moveTo>
                    <a:cubicBezTo>
                      <a:pt x="13" y="0"/>
                      <a:pt x="15" y="0"/>
                      <a:pt x="16" y="2"/>
                    </a:cubicBezTo>
                    <a:cubicBezTo>
                      <a:pt x="24" y="14"/>
                      <a:pt x="24" y="14"/>
                      <a:pt x="24" y="14"/>
                    </a:cubicBezTo>
                    <a:cubicBezTo>
                      <a:pt x="24" y="16"/>
                      <a:pt x="24" y="18"/>
                      <a:pt x="22" y="19"/>
                    </a:cubicBezTo>
                    <a:cubicBezTo>
                      <a:pt x="13" y="24"/>
                      <a:pt x="13" y="24"/>
                      <a:pt x="13" y="24"/>
                    </a:cubicBezTo>
                    <a:cubicBezTo>
                      <a:pt x="11" y="25"/>
                      <a:pt x="9" y="24"/>
                      <a:pt x="8" y="23"/>
                    </a:cubicBezTo>
                    <a:cubicBezTo>
                      <a:pt x="1" y="10"/>
                      <a:pt x="1" y="10"/>
                      <a:pt x="1" y="10"/>
                    </a:cubicBezTo>
                    <a:cubicBezTo>
                      <a:pt x="0" y="9"/>
                      <a:pt x="1" y="7"/>
                      <a:pt x="2" y="6"/>
                    </a:cubicBezTo>
                    <a:lnTo>
                      <a:pt x="12" y="0"/>
                    </a:lnTo>
                    <a:close/>
                  </a:path>
                </a:pathLst>
              </a:custGeom>
              <a:grpFill/>
              <a:ln>
                <a:noFill/>
              </a:ln>
            </p:spPr>
            <p:txBody>
              <a:bodyPr vert="horz" wrap="square" lIns="91440" tIns="45720" rIns="91440" bIns="45720" numCol="1" anchor="t" anchorCtr="0" compatLnSpc="1"/>
              <a:lstStyle/>
              <a:p>
                <a:endParaRPr lang="en-US"/>
              </a:p>
            </p:txBody>
          </p:sp>
          <p:sp>
            <p:nvSpPr>
              <p:cNvPr id="219" name="Freeform 54"/>
              <p:cNvSpPr/>
              <p:nvPr/>
            </p:nvSpPr>
            <p:spPr bwMode="auto">
              <a:xfrm>
                <a:off x="6412" y="1482"/>
                <a:ext cx="68" cy="58"/>
              </a:xfrm>
              <a:custGeom>
                <a:avLst/>
                <a:gdLst>
                  <a:gd name="T0" fmla="*/ 0 w 21"/>
                  <a:gd name="T1" fmla="*/ 4 h 18"/>
                  <a:gd name="T2" fmla="*/ 3 w 21"/>
                  <a:gd name="T3" fmla="*/ 0 h 18"/>
                  <a:gd name="T4" fmla="*/ 17 w 21"/>
                  <a:gd name="T5" fmla="*/ 0 h 18"/>
                  <a:gd name="T6" fmla="*/ 21 w 21"/>
                  <a:gd name="T7" fmla="*/ 4 h 18"/>
                  <a:gd name="T8" fmla="*/ 21 w 21"/>
                  <a:gd name="T9" fmla="*/ 15 h 18"/>
                  <a:gd name="T10" fmla="*/ 17 w 21"/>
                  <a:gd name="T11" fmla="*/ 18 h 18"/>
                  <a:gd name="T12" fmla="*/ 3 w 21"/>
                  <a:gd name="T13" fmla="*/ 18 h 18"/>
                  <a:gd name="T14" fmla="*/ 0 w 21"/>
                  <a:gd name="T15" fmla="*/ 15 h 18"/>
                  <a:gd name="T16" fmla="*/ 0 w 21"/>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0" y="4"/>
                    </a:moveTo>
                    <a:cubicBezTo>
                      <a:pt x="0" y="2"/>
                      <a:pt x="1" y="0"/>
                      <a:pt x="3" y="0"/>
                    </a:cubicBezTo>
                    <a:cubicBezTo>
                      <a:pt x="17" y="0"/>
                      <a:pt x="17" y="0"/>
                      <a:pt x="17" y="0"/>
                    </a:cubicBezTo>
                    <a:cubicBezTo>
                      <a:pt x="19" y="0"/>
                      <a:pt x="21" y="2"/>
                      <a:pt x="21" y="4"/>
                    </a:cubicBezTo>
                    <a:cubicBezTo>
                      <a:pt x="21" y="15"/>
                      <a:pt x="21" y="15"/>
                      <a:pt x="21" y="15"/>
                    </a:cubicBezTo>
                    <a:cubicBezTo>
                      <a:pt x="21" y="16"/>
                      <a:pt x="19" y="18"/>
                      <a:pt x="17" y="18"/>
                    </a:cubicBezTo>
                    <a:cubicBezTo>
                      <a:pt x="3" y="18"/>
                      <a:pt x="3" y="18"/>
                      <a:pt x="3" y="18"/>
                    </a:cubicBezTo>
                    <a:cubicBezTo>
                      <a:pt x="1" y="18"/>
                      <a:pt x="0" y="16"/>
                      <a:pt x="0" y="15"/>
                    </a:cubicBezTo>
                    <a:lnTo>
                      <a:pt x="0" y="4"/>
                    </a:lnTo>
                    <a:close/>
                  </a:path>
                </a:pathLst>
              </a:custGeom>
              <a:grpFill/>
              <a:ln>
                <a:noFill/>
              </a:ln>
            </p:spPr>
            <p:txBody>
              <a:bodyPr vert="horz" wrap="square" lIns="91440" tIns="45720" rIns="91440" bIns="45720" numCol="1" anchor="t" anchorCtr="0" compatLnSpc="1"/>
              <a:lstStyle/>
              <a:p>
                <a:endParaRPr lang="en-US"/>
              </a:p>
            </p:txBody>
          </p:sp>
          <p:sp>
            <p:nvSpPr>
              <p:cNvPr id="220" name="Freeform 55"/>
              <p:cNvSpPr/>
              <p:nvPr/>
            </p:nvSpPr>
            <p:spPr bwMode="auto">
              <a:xfrm>
                <a:off x="6506" y="1406"/>
                <a:ext cx="79" cy="86"/>
              </a:xfrm>
              <a:custGeom>
                <a:avLst/>
                <a:gdLst>
                  <a:gd name="T0" fmla="*/ 2 w 24"/>
                  <a:gd name="T1" fmla="*/ 19 h 26"/>
                  <a:gd name="T2" fmla="*/ 1 w 24"/>
                  <a:gd name="T3" fmla="*/ 15 h 26"/>
                  <a:gd name="T4" fmla="*/ 8 w 24"/>
                  <a:gd name="T5" fmla="*/ 2 h 26"/>
                  <a:gd name="T6" fmla="*/ 13 w 24"/>
                  <a:gd name="T7" fmla="*/ 1 h 26"/>
                  <a:gd name="T8" fmla="*/ 22 w 24"/>
                  <a:gd name="T9" fmla="*/ 7 h 26"/>
                  <a:gd name="T10" fmla="*/ 23 w 24"/>
                  <a:gd name="T11" fmla="*/ 11 h 26"/>
                  <a:gd name="T12" fmla="*/ 16 w 24"/>
                  <a:gd name="T13" fmla="*/ 23 h 26"/>
                  <a:gd name="T14" fmla="*/ 11 w 24"/>
                  <a:gd name="T15" fmla="*/ 25 h 26"/>
                  <a:gd name="T16" fmla="*/ 2 w 24"/>
                  <a:gd name="T17"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 y="19"/>
                    </a:moveTo>
                    <a:cubicBezTo>
                      <a:pt x="1" y="18"/>
                      <a:pt x="0" y="16"/>
                      <a:pt x="1" y="15"/>
                    </a:cubicBezTo>
                    <a:cubicBezTo>
                      <a:pt x="8" y="2"/>
                      <a:pt x="8" y="2"/>
                      <a:pt x="8" y="2"/>
                    </a:cubicBezTo>
                    <a:cubicBezTo>
                      <a:pt x="9" y="1"/>
                      <a:pt x="11" y="0"/>
                      <a:pt x="13" y="1"/>
                    </a:cubicBezTo>
                    <a:cubicBezTo>
                      <a:pt x="22" y="7"/>
                      <a:pt x="22" y="7"/>
                      <a:pt x="22" y="7"/>
                    </a:cubicBezTo>
                    <a:cubicBezTo>
                      <a:pt x="23" y="8"/>
                      <a:pt x="24" y="10"/>
                      <a:pt x="23" y="11"/>
                    </a:cubicBezTo>
                    <a:cubicBezTo>
                      <a:pt x="16" y="23"/>
                      <a:pt x="16" y="23"/>
                      <a:pt x="16" y="23"/>
                    </a:cubicBezTo>
                    <a:cubicBezTo>
                      <a:pt x="15" y="25"/>
                      <a:pt x="13" y="26"/>
                      <a:pt x="11" y="25"/>
                    </a:cubicBezTo>
                    <a:lnTo>
                      <a:pt x="2" y="19"/>
                    </a:lnTo>
                    <a:close/>
                  </a:path>
                </a:pathLst>
              </a:custGeom>
              <a:grpFill/>
              <a:ln>
                <a:noFill/>
              </a:ln>
            </p:spPr>
            <p:txBody>
              <a:bodyPr vert="horz" wrap="square" lIns="91440" tIns="45720" rIns="91440" bIns="45720" numCol="1" anchor="t" anchorCtr="0" compatLnSpc="1"/>
              <a:lstStyle/>
              <a:p>
                <a:endParaRPr lang="en-US"/>
              </a:p>
            </p:txBody>
          </p:sp>
          <p:sp>
            <p:nvSpPr>
              <p:cNvPr id="221" name="Freeform 56"/>
              <p:cNvSpPr/>
              <p:nvPr/>
            </p:nvSpPr>
            <p:spPr bwMode="auto">
              <a:xfrm>
                <a:off x="6504" y="1289"/>
                <a:ext cx="79" cy="81"/>
              </a:xfrm>
              <a:custGeom>
                <a:avLst/>
                <a:gdLst>
                  <a:gd name="T0" fmla="*/ 12 w 24"/>
                  <a:gd name="T1" fmla="*/ 25 h 25"/>
                  <a:gd name="T2" fmla="*/ 8 w 24"/>
                  <a:gd name="T3" fmla="*/ 23 h 25"/>
                  <a:gd name="T4" fmla="*/ 1 w 24"/>
                  <a:gd name="T5" fmla="*/ 11 h 25"/>
                  <a:gd name="T6" fmla="*/ 2 w 24"/>
                  <a:gd name="T7" fmla="*/ 6 h 25"/>
                  <a:gd name="T8" fmla="*/ 11 w 24"/>
                  <a:gd name="T9" fmla="*/ 1 h 25"/>
                  <a:gd name="T10" fmla="*/ 16 w 24"/>
                  <a:gd name="T11" fmla="*/ 2 h 25"/>
                  <a:gd name="T12" fmla="*/ 23 w 24"/>
                  <a:gd name="T13" fmla="*/ 15 h 25"/>
                  <a:gd name="T14" fmla="*/ 22 w 24"/>
                  <a:gd name="T15" fmla="*/ 19 h 25"/>
                  <a:gd name="T16" fmla="*/ 12 w 24"/>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2" y="25"/>
                    </a:moveTo>
                    <a:cubicBezTo>
                      <a:pt x="11" y="25"/>
                      <a:pt x="9" y="25"/>
                      <a:pt x="8" y="23"/>
                    </a:cubicBezTo>
                    <a:cubicBezTo>
                      <a:pt x="1" y="11"/>
                      <a:pt x="1" y="11"/>
                      <a:pt x="1" y="11"/>
                    </a:cubicBezTo>
                    <a:cubicBezTo>
                      <a:pt x="0" y="9"/>
                      <a:pt x="0" y="7"/>
                      <a:pt x="2" y="6"/>
                    </a:cubicBezTo>
                    <a:cubicBezTo>
                      <a:pt x="11" y="1"/>
                      <a:pt x="11" y="1"/>
                      <a:pt x="11" y="1"/>
                    </a:cubicBezTo>
                    <a:cubicBezTo>
                      <a:pt x="13" y="0"/>
                      <a:pt x="15" y="1"/>
                      <a:pt x="16" y="2"/>
                    </a:cubicBezTo>
                    <a:cubicBezTo>
                      <a:pt x="23" y="15"/>
                      <a:pt x="23" y="15"/>
                      <a:pt x="23" y="15"/>
                    </a:cubicBezTo>
                    <a:cubicBezTo>
                      <a:pt x="24" y="16"/>
                      <a:pt x="23" y="18"/>
                      <a:pt x="22" y="19"/>
                    </a:cubicBezTo>
                    <a:lnTo>
                      <a:pt x="12" y="25"/>
                    </a:lnTo>
                    <a:close/>
                  </a:path>
                </a:pathLst>
              </a:custGeom>
              <a:grpFill/>
              <a:ln>
                <a:noFill/>
              </a:ln>
            </p:spPr>
            <p:txBody>
              <a:bodyPr vert="horz" wrap="square" lIns="91440" tIns="45720" rIns="91440" bIns="45720" numCol="1" anchor="t" anchorCtr="0" compatLnSpc="1"/>
              <a:lstStyle/>
              <a:p>
                <a:endParaRPr lang="en-US"/>
              </a:p>
            </p:txBody>
          </p:sp>
          <p:sp>
            <p:nvSpPr>
              <p:cNvPr id="222" name="Freeform 57"/>
              <p:cNvSpPr>
                <a:spLocks noEditPoints="1"/>
              </p:cNvSpPr>
              <p:nvPr/>
            </p:nvSpPr>
            <p:spPr bwMode="auto">
              <a:xfrm>
                <a:off x="6336" y="1289"/>
                <a:ext cx="210" cy="21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48 h 64"/>
                  <a:gd name="T12" fmla="*/ 17 w 64"/>
                  <a:gd name="T13" fmla="*/ 32 h 64"/>
                  <a:gd name="T14" fmla="*/ 32 w 64"/>
                  <a:gd name="T15" fmla="*/ 17 h 64"/>
                  <a:gd name="T16" fmla="*/ 48 w 64"/>
                  <a:gd name="T17" fmla="*/ 32 h 64"/>
                  <a:gd name="T18" fmla="*/ 32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32" y="48"/>
                    </a:moveTo>
                    <a:cubicBezTo>
                      <a:pt x="23" y="48"/>
                      <a:pt x="17" y="41"/>
                      <a:pt x="17" y="32"/>
                    </a:cubicBezTo>
                    <a:cubicBezTo>
                      <a:pt x="17" y="23"/>
                      <a:pt x="23" y="17"/>
                      <a:pt x="32" y="17"/>
                    </a:cubicBezTo>
                    <a:cubicBezTo>
                      <a:pt x="41" y="17"/>
                      <a:pt x="48" y="23"/>
                      <a:pt x="48" y="32"/>
                    </a:cubicBezTo>
                    <a:cubicBezTo>
                      <a:pt x="48" y="41"/>
                      <a:pt x="41" y="48"/>
                      <a:pt x="32" y="48"/>
                    </a:cubicBezTo>
                    <a:close/>
                  </a:path>
                </a:pathLst>
              </a:custGeom>
              <a:grpFill/>
              <a:ln>
                <a:noFill/>
              </a:ln>
            </p:spPr>
            <p:txBody>
              <a:bodyPr vert="horz" wrap="square" lIns="91440" tIns="45720" rIns="91440" bIns="45720" numCol="1" anchor="t" anchorCtr="0" compatLnSpc="1"/>
              <a:lstStyle/>
              <a:p>
                <a:endParaRPr lang="en-US"/>
              </a:p>
            </p:txBody>
          </p:sp>
          <p:sp>
            <p:nvSpPr>
              <p:cNvPr id="223" name="Freeform 58"/>
              <p:cNvSpPr/>
              <p:nvPr/>
            </p:nvSpPr>
            <p:spPr bwMode="auto">
              <a:xfrm>
                <a:off x="5980" y="1268"/>
                <a:ext cx="312" cy="393"/>
              </a:xfrm>
              <a:custGeom>
                <a:avLst/>
                <a:gdLst>
                  <a:gd name="T0" fmla="*/ 91 w 95"/>
                  <a:gd name="T1" fmla="*/ 73 h 119"/>
                  <a:gd name="T2" fmla="*/ 80 w 95"/>
                  <a:gd name="T3" fmla="*/ 73 h 119"/>
                  <a:gd name="T4" fmla="*/ 77 w 95"/>
                  <a:gd name="T5" fmla="*/ 62 h 119"/>
                  <a:gd name="T6" fmla="*/ 86 w 95"/>
                  <a:gd name="T7" fmla="*/ 57 h 119"/>
                  <a:gd name="T8" fmla="*/ 88 w 95"/>
                  <a:gd name="T9" fmla="*/ 51 h 119"/>
                  <a:gd name="T10" fmla="*/ 79 w 95"/>
                  <a:gd name="T11" fmla="*/ 35 h 119"/>
                  <a:gd name="T12" fmla="*/ 73 w 95"/>
                  <a:gd name="T13" fmla="*/ 33 h 119"/>
                  <a:gd name="T14" fmla="*/ 63 w 95"/>
                  <a:gd name="T15" fmla="*/ 39 h 119"/>
                  <a:gd name="T16" fmla="*/ 55 w 95"/>
                  <a:gd name="T17" fmla="*/ 31 h 119"/>
                  <a:gd name="T18" fmla="*/ 61 w 95"/>
                  <a:gd name="T19" fmla="*/ 22 h 119"/>
                  <a:gd name="T20" fmla="*/ 59 w 95"/>
                  <a:gd name="T21" fmla="*/ 16 h 119"/>
                  <a:gd name="T22" fmla="*/ 43 w 95"/>
                  <a:gd name="T23" fmla="*/ 7 h 119"/>
                  <a:gd name="T24" fmla="*/ 37 w 95"/>
                  <a:gd name="T25" fmla="*/ 9 h 119"/>
                  <a:gd name="T26" fmla="*/ 32 w 95"/>
                  <a:gd name="T27" fmla="*/ 18 h 119"/>
                  <a:gd name="T28" fmla="*/ 21 w 95"/>
                  <a:gd name="T29" fmla="*/ 15 h 119"/>
                  <a:gd name="T30" fmla="*/ 21 w 95"/>
                  <a:gd name="T31" fmla="*/ 5 h 119"/>
                  <a:gd name="T32" fmla="*/ 16 w 95"/>
                  <a:gd name="T33" fmla="*/ 0 h 119"/>
                  <a:gd name="T34" fmla="*/ 0 w 95"/>
                  <a:gd name="T35" fmla="*/ 0 h 119"/>
                  <a:gd name="T36" fmla="*/ 0 w 95"/>
                  <a:gd name="T37" fmla="*/ 33 h 119"/>
                  <a:gd name="T38" fmla="*/ 8 w 95"/>
                  <a:gd name="T39" fmla="*/ 32 h 119"/>
                  <a:gd name="T40" fmla="*/ 64 w 95"/>
                  <a:gd name="T41" fmla="*/ 87 h 119"/>
                  <a:gd name="T42" fmla="*/ 54 w 95"/>
                  <a:gd name="T43" fmla="*/ 119 h 119"/>
                  <a:gd name="T44" fmla="*/ 89 w 95"/>
                  <a:gd name="T45" fmla="*/ 119 h 119"/>
                  <a:gd name="T46" fmla="*/ 87 w 95"/>
                  <a:gd name="T47" fmla="*/ 116 h 119"/>
                  <a:gd name="T48" fmla="*/ 78 w 95"/>
                  <a:gd name="T49" fmla="*/ 111 h 119"/>
                  <a:gd name="T50" fmla="*/ 81 w 95"/>
                  <a:gd name="T51" fmla="*/ 100 h 119"/>
                  <a:gd name="T52" fmla="*/ 91 w 95"/>
                  <a:gd name="T53" fmla="*/ 100 h 119"/>
                  <a:gd name="T54" fmla="*/ 95 w 95"/>
                  <a:gd name="T55" fmla="*/ 95 h 119"/>
                  <a:gd name="T56" fmla="*/ 95 w 95"/>
                  <a:gd name="T57" fmla="*/ 77 h 119"/>
                  <a:gd name="T58" fmla="*/ 91 w 95"/>
                  <a:gd name="T5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119">
                    <a:moveTo>
                      <a:pt x="91" y="73"/>
                    </a:moveTo>
                    <a:cubicBezTo>
                      <a:pt x="80" y="73"/>
                      <a:pt x="80" y="73"/>
                      <a:pt x="80" y="73"/>
                    </a:cubicBezTo>
                    <a:cubicBezTo>
                      <a:pt x="80" y="69"/>
                      <a:pt x="79" y="65"/>
                      <a:pt x="77" y="62"/>
                    </a:cubicBezTo>
                    <a:cubicBezTo>
                      <a:pt x="86" y="57"/>
                      <a:pt x="86" y="57"/>
                      <a:pt x="86" y="57"/>
                    </a:cubicBezTo>
                    <a:cubicBezTo>
                      <a:pt x="88" y="56"/>
                      <a:pt x="89" y="53"/>
                      <a:pt x="88" y="51"/>
                    </a:cubicBezTo>
                    <a:cubicBezTo>
                      <a:pt x="79" y="35"/>
                      <a:pt x="79" y="35"/>
                      <a:pt x="79" y="35"/>
                    </a:cubicBezTo>
                    <a:cubicBezTo>
                      <a:pt x="78" y="33"/>
                      <a:pt x="75" y="32"/>
                      <a:pt x="73" y="33"/>
                    </a:cubicBezTo>
                    <a:cubicBezTo>
                      <a:pt x="63" y="39"/>
                      <a:pt x="63" y="39"/>
                      <a:pt x="63" y="39"/>
                    </a:cubicBezTo>
                    <a:cubicBezTo>
                      <a:pt x="61" y="36"/>
                      <a:pt x="58" y="33"/>
                      <a:pt x="55" y="31"/>
                    </a:cubicBezTo>
                    <a:cubicBezTo>
                      <a:pt x="61" y="22"/>
                      <a:pt x="61" y="22"/>
                      <a:pt x="61" y="22"/>
                    </a:cubicBezTo>
                    <a:cubicBezTo>
                      <a:pt x="62" y="20"/>
                      <a:pt x="61" y="17"/>
                      <a:pt x="59" y="16"/>
                    </a:cubicBezTo>
                    <a:cubicBezTo>
                      <a:pt x="43" y="7"/>
                      <a:pt x="43" y="7"/>
                      <a:pt x="43" y="7"/>
                    </a:cubicBezTo>
                    <a:cubicBezTo>
                      <a:pt x="41" y="6"/>
                      <a:pt x="39" y="6"/>
                      <a:pt x="37" y="9"/>
                    </a:cubicBezTo>
                    <a:cubicBezTo>
                      <a:pt x="32" y="18"/>
                      <a:pt x="32" y="18"/>
                      <a:pt x="32" y="18"/>
                    </a:cubicBezTo>
                    <a:cubicBezTo>
                      <a:pt x="28" y="17"/>
                      <a:pt x="25" y="16"/>
                      <a:pt x="21" y="15"/>
                    </a:cubicBezTo>
                    <a:cubicBezTo>
                      <a:pt x="21" y="5"/>
                      <a:pt x="21" y="5"/>
                      <a:pt x="21" y="5"/>
                    </a:cubicBezTo>
                    <a:cubicBezTo>
                      <a:pt x="21" y="2"/>
                      <a:pt x="19" y="0"/>
                      <a:pt x="16" y="0"/>
                    </a:cubicBezTo>
                    <a:cubicBezTo>
                      <a:pt x="0" y="0"/>
                      <a:pt x="0" y="0"/>
                      <a:pt x="0" y="0"/>
                    </a:cubicBezTo>
                    <a:cubicBezTo>
                      <a:pt x="0" y="33"/>
                      <a:pt x="0" y="33"/>
                      <a:pt x="0" y="33"/>
                    </a:cubicBezTo>
                    <a:cubicBezTo>
                      <a:pt x="3" y="32"/>
                      <a:pt x="6" y="32"/>
                      <a:pt x="8" y="32"/>
                    </a:cubicBezTo>
                    <a:cubicBezTo>
                      <a:pt x="39" y="32"/>
                      <a:pt x="64" y="57"/>
                      <a:pt x="64" y="87"/>
                    </a:cubicBezTo>
                    <a:cubicBezTo>
                      <a:pt x="64" y="99"/>
                      <a:pt x="60" y="110"/>
                      <a:pt x="54" y="119"/>
                    </a:cubicBezTo>
                    <a:cubicBezTo>
                      <a:pt x="89" y="119"/>
                      <a:pt x="89" y="119"/>
                      <a:pt x="89" y="119"/>
                    </a:cubicBezTo>
                    <a:cubicBezTo>
                      <a:pt x="89" y="118"/>
                      <a:pt x="88" y="117"/>
                      <a:pt x="87" y="116"/>
                    </a:cubicBezTo>
                    <a:cubicBezTo>
                      <a:pt x="78" y="111"/>
                      <a:pt x="78" y="111"/>
                      <a:pt x="78" y="111"/>
                    </a:cubicBezTo>
                    <a:cubicBezTo>
                      <a:pt x="79" y="107"/>
                      <a:pt x="80" y="103"/>
                      <a:pt x="81" y="100"/>
                    </a:cubicBezTo>
                    <a:cubicBezTo>
                      <a:pt x="91" y="100"/>
                      <a:pt x="91" y="100"/>
                      <a:pt x="91" y="100"/>
                    </a:cubicBezTo>
                    <a:cubicBezTo>
                      <a:pt x="93" y="100"/>
                      <a:pt x="95" y="98"/>
                      <a:pt x="95" y="95"/>
                    </a:cubicBezTo>
                    <a:cubicBezTo>
                      <a:pt x="95" y="77"/>
                      <a:pt x="95" y="77"/>
                      <a:pt x="95" y="77"/>
                    </a:cubicBezTo>
                    <a:cubicBezTo>
                      <a:pt x="95" y="75"/>
                      <a:pt x="93" y="73"/>
                      <a:pt x="91" y="73"/>
                    </a:cubicBezTo>
                    <a:close/>
                  </a:path>
                </a:pathLst>
              </a:custGeom>
              <a:grpFill/>
              <a:ln>
                <a:noFill/>
              </a:ln>
            </p:spPr>
            <p:txBody>
              <a:bodyPr vert="horz" wrap="square" lIns="91440" tIns="45720" rIns="91440" bIns="45720" numCol="1" anchor="t" anchorCtr="0" compatLnSpc="1"/>
              <a:lstStyle/>
              <a:p>
                <a:endParaRPr lang="en-US"/>
              </a:p>
            </p:txBody>
          </p:sp>
        </p:grpSp>
        <p:grpSp>
          <p:nvGrpSpPr>
            <p:cNvPr id="178" name="组合 177"/>
            <p:cNvGrpSpPr/>
            <p:nvPr/>
          </p:nvGrpSpPr>
          <p:grpSpPr>
            <a:xfrm>
              <a:off x="9811" y="4460"/>
              <a:ext cx="680" cy="674"/>
              <a:chOff x="7766" y="7042"/>
              <a:chExt cx="680" cy="674"/>
            </a:xfrm>
            <a:solidFill>
              <a:schemeClr val="bg1"/>
            </a:solidFill>
          </p:grpSpPr>
          <p:sp>
            <p:nvSpPr>
              <p:cNvPr id="352" name="Freeform 187"/>
              <p:cNvSpPr/>
              <p:nvPr/>
            </p:nvSpPr>
            <p:spPr bwMode="auto">
              <a:xfrm>
                <a:off x="7952" y="7438"/>
                <a:ext cx="461" cy="278"/>
              </a:xfrm>
              <a:custGeom>
                <a:avLst/>
                <a:gdLst>
                  <a:gd name="T0" fmla="*/ 100 w 141"/>
                  <a:gd name="T1" fmla="*/ 0 h 84"/>
                  <a:gd name="T2" fmla="*/ 71 w 141"/>
                  <a:gd name="T3" fmla="*/ 0 h 84"/>
                  <a:gd name="T4" fmla="*/ 89 w 141"/>
                  <a:gd name="T5" fmla="*/ 23 h 84"/>
                  <a:gd name="T6" fmla="*/ 100 w 141"/>
                  <a:gd name="T7" fmla="*/ 23 h 84"/>
                  <a:gd name="T8" fmla="*/ 119 w 141"/>
                  <a:gd name="T9" fmla="*/ 42 h 84"/>
                  <a:gd name="T10" fmla="*/ 100 w 141"/>
                  <a:gd name="T11" fmla="*/ 62 h 84"/>
                  <a:gd name="T12" fmla="*/ 42 w 141"/>
                  <a:gd name="T13" fmla="*/ 62 h 84"/>
                  <a:gd name="T14" fmla="*/ 23 w 141"/>
                  <a:gd name="T15" fmla="*/ 42 h 84"/>
                  <a:gd name="T16" fmla="*/ 26 w 141"/>
                  <a:gd name="T17" fmla="*/ 31 h 84"/>
                  <a:gd name="T18" fmla="*/ 2 w 141"/>
                  <a:gd name="T19" fmla="*/ 31 h 84"/>
                  <a:gd name="T20" fmla="*/ 0 w 141"/>
                  <a:gd name="T21" fmla="*/ 42 h 84"/>
                  <a:gd name="T22" fmla="*/ 42 w 141"/>
                  <a:gd name="T23" fmla="*/ 84 h 84"/>
                  <a:gd name="T24" fmla="*/ 100 w 141"/>
                  <a:gd name="T25" fmla="*/ 84 h 84"/>
                  <a:gd name="T26" fmla="*/ 141 w 141"/>
                  <a:gd name="T27" fmla="*/ 42 h 84"/>
                  <a:gd name="T28" fmla="*/ 100 w 141"/>
                  <a:gd name="T2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84">
                    <a:moveTo>
                      <a:pt x="100" y="0"/>
                    </a:moveTo>
                    <a:cubicBezTo>
                      <a:pt x="71" y="0"/>
                      <a:pt x="71" y="0"/>
                      <a:pt x="71" y="0"/>
                    </a:cubicBezTo>
                    <a:cubicBezTo>
                      <a:pt x="79" y="6"/>
                      <a:pt x="86" y="14"/>
                      <a:pt x="89" y="23"/>
                    </a:cubicBezTo>
                    <a:cubicBezTo>
                      <a:pt x="100" y="23"/>
                      <a:pt x="100" y="23"/>
                      <a:pt x="100" y="23"/>
                    </a:cubicBezTo>
                    <a:cubicBezTo>
                      <a:pt x="110" y="23"/>
                      <a:pt x="119" y="32"/>
                      <a:pt x="119" y="42"/>
                    </a:cubicBezTo>
                    <a:cubicBezTo>
                      <a:pt x="119" y="53"/>
                      <a:pt x="110" y="62"/>
                      <a:pt x="100" y="62"/>
                    </a:cubicBezTo>
                    <a:cubicBezTo>
                      <a:pt x="42" y="62"/>
                      <a:pt x="42" y="62"/>
                      <a:pt x="42" y="62"/>
                    </a:cubicBezTo>
                    <a:cubicBezTo>
                      <a:pt x="32" y="62"/>
                      <a:pt x="23" y="53"/>
                      <a:pt x="23" y="42"/>
                    </a:cubicBezTo>
                    <a:cubicBezTo>
                      <a:pt x="23" y="38"/>
                      <a:pt x="24" y="34"/>
                      <a:pt x="26" y="31"/>
                    </a:cubicBezTo>
                    <a:cubicBezTo>
                      <a:pt x="2" y="31"/>
                      <a:pt x="2" y="31"/>
                      <a:pt x="2" y="31"/>
                    </a:cubicBezTo>
                    <a:cubicBezTo>
                      <a:pt x="1" y="35"/>
                      <a:pt x="0" y="38"/>
                      <a:pt x="0" y="42"/>
                    </a:cubicBezTo>
                    <a:cubicBezTo>
                      <a:pt x="0" y="65"/>
                      <a:pt x="19" y="84"/>
                      <a:pt x="42" y="84"/>
                    </a:cubicBezTo>
                    <a:cubicBezTo>
                      <a:pt x="100" y="84"/>
                      <a:pt x="100" y="84"/>
                      <a:pt x="100" y="84"/>
                    </a:cubicBezTo>
                    <a:cubicBezTo>
                      <a:pt x="123" y="84"/>
                      <a:pt x="141" y="65"/>
                      <a:pt x="141" y="42"/>
                    </a:cubicBezTo>
                    <a:cubicBezTo>
                      <a:pt x="141" y="19"/>
                      <a:pt x="123" y="0"/>
                      <a:pt x="100" y="0"/>
                    </a:cubicBezTo>
                    <a:close/>
                  </a:path>
                </a:pathLst>
              </a:custGeom>
              <a:grpFill/>
              <a:ln>
                <a:noFill/>
              </a:ln>
            </p:spPr>
            <p:txBody>
              <a:bodyPr vert="horz" wrap="square" lIns="91440" tIns="45720" rIns="91440" bIns="45720" numCol="1" anchor="t" anchorCtr="0" compatLnSpc="1"/>
              <a:lstStyle/>
              <a:p>
                <a:endParaRPr lang="en-US"/>
              </a:p>
            </p:txBody>
          </p:sp>
          <p:sp>
            <p:nvSpPr>
              <p:cNvPr id="353" name="Freeform 188"/>
              <p:cNvSpPr/>
              <p:nvPr/>
            </p:nvSpPr>
            <p:spPr bwMode="auto">
              <a:xfrm>
                <a:off x="7766" y="7438"/>
                <a:ext cx="464" cy="278"/>
              </a:xfrm>
              <a:custGeom>
                <a:avLst/>
                <a:gdLst>
                  <a:gd name="T0" fmla="*/ 53 w 141"/>
                  <a:gd name="T1" fmla="*/ 62 h 84"/>
                  <a:gd name="T2" fmla="*/ 42 w 141"/>
                  <a:gd name="T3" fmla="*/ 62 h 84"/>
                  <a:gd name="T4" fmla="*/ 22 w 141"/>
                  <a:gd name="T5" fmla="*/ 42 h 84"/>
                  <a:gd name="T6" fmla="*/ 42 w 141"/>
                  <a:gd name="T7" fmla="*/ 23 h 84"/>
                  <a:gd name="T8" fmla="*/ 48 w 141"/>
                  <a:gd name="T9" fmla="*/ 23 h 84"/>
                  <a:gd name="T10" fmla="*/ 99 w 141"/>
                  <a:gd name="T11" fmla="*/ 23 h 84"/>
                  <a:gd name="T12" fmla="*/ 119 w 141"/>
                  <a:gd name="T13" fmla="*/ 42 h 84"/>
                  <a:gd name="T14" fmla="*/ 118 w 141"/>
                  <a:gd name="T15" fmla="*/ 46 h 84"/>
                  <a:gd name="T16" fmla="*/ 114 w 141"/>
                  <a:gd name="T17" fmla="*/ 54 h 84"/>
                  <a:gd name="T18" fmla="*/ 139 w 141"/>
                  <a:gd name="T19" fmla="*/ 54 h 84"/>
                  <a:gd name="T20" fmla="*/ 141 w 141"/>
                  <a:gd name="T21" fmla="*/ 46 h 84"/>
                  <a:gd name="T22" fmla="*/ 141 w 141"/>
                  <a:gd name="T23" fmla="*/ 46 h 84"/>
                  <a:gd name="T24" fmla="*/ 141 w 141"/>
                  <a:gd name="T25" fmla="*/ 42 h 84"/>
                  <a:gd name="T26" fmla="*/ 99 w 141"/>
                  <a:gd name="T27" fmla="*/ 0 h 84"/>
                  <a:gd name="T28" fmla="*/ 48 w 141"/>
                  <a:gd name="T29" fmla="*/ 0 h 84"/>
                  <a:gd name="T30" fmla="*/ 42 w 141"/>
                  <a:gd name="T31" fmla="*/ 0 h 84"/>
                  <a:gd name="T32" fmla="*/ 0 w 141"/>
                  <a:gd name="T33" fmla="*/ 42 h 84"/>
                  <a:gd name="T34" fmla="*/ 42 w 141"/>
                  <a:gd name="T35" fmla="*/ 84 h 84"/>
                  <a:gd name="T36" fmla="*/ 72 w 141"/>
                  <a:gd name="T37" fmla="*/ 84 h 84"/>
                  <a:gd name="T38" fmla="*/ 53 w 141"/>
                  <a:gd name="T39" fmla="*/ 6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3" y="62"/>
                    </a:moveTo>
                    <a:cubicBezTo>
                      <a:pt x="42" y="62"/>
                      <a:pt x="42" y="62"/>
                      <a:pt x="42" y="62"/>
                    </a:cubicBezTo>
                    <a:cubicBezTo>
                      <a:pt x="31" y="62"/>
                      <a:pt x="22" y="53"/>
                      <a:pt x="22" y="42"/>
                    </a:cubicBezTo>
                    <a:cubicBezTo>
                      <a:pt x="22" y="32"/>
                      <a:pt x="31" y="23"/>
                      <a:pt x="42" y="23"/>
                    </a:cubicBezTo>
                    <a:cubicBezTo>
                      <a:pt x="48" y="23"/>
                      <a:pt x="48" y="23"/>
                      <a:pt x="48" y="23"/>
                    </a:cubicBezTo>
                    <a:cubicBezTo>
                      <a:pt x="99" y="23"/>
                      <a:pt x="99" y="23"/>
                      <a:pt x="99" y="23"/>
                    </a:cubicBezTo>
                    <a:cubicBezTo>
                      <a:pt x="110" y="23"/>
                      <a:pt x="119" y="32"/>
                      <a:pt x="119" y="42"/>
                    </a:cubicBezTo>
                    <a:cubicBezTo>
                      <a:pt x="119" y="44"/>
                      <a:pt x="118" y="45"/>
                      <a:pt x="118" y="46"/>
                    </a:cubicBezTo>
                    <a:cubicBezTo>
                      <a:pt x="118" y="49"/>
                      <a:pt x="116" y="52"/>
                      <a:pt x="114" y="54"/>
                    </a:cubicBezTo>
                    <a:cubicBezTo>
                      <a:pt x="139" y="54"/>
                      <a:pt x="139" y="54"/>
                      <a:pt x="139" y="54"/>
                    </a:cubicBezTo>
                    <a:cubicBezTo>
                      <a:pt x="140" y="52"/>
                      <a:pt x="140" y="49"/>
                      <a:pt x="141" y="46"/>
                    </a:cubicBezTo>
                    <a:cubicBezTo>
                      <a:pt x="141" y="46"/>
                      <a:pt x="141" y="46"/>
                      <a:pt x="141" y="46"/>
                    </a:cubicBezTo>
                    <a:cubicBezTo>
                      <a:pt x="141" y="45"/>
                      <a:pt x="141" y="44"/>
                      <a:pt x="141" y="42"/>
                    </a:cubicBezTo>
                    <a:cubicBezTo>
                      <a:pt x="141" y="19"/>
                      <a:pt x="122" y="0"/>
                      <a:pt x="99" y="0"/>
                    </a:cubicBezTo>
                    <a:cubicBezTo>
                      <a:pt x="48" y="0"/>
                      <a:pt x="48" y="0"/>
                      <a:pt x="48" y="0"/>
                    </a:cubicBezTo>
                    <a:cubicBezTo>
                      <a:pt x="42" y="0"/>
                      <a:pt x="42" y="0"/>
                      <a:pt x="42" y="0"/>
                    </a:cubicBezTo>
                    <a:cubicBezTo>
                      <a:pt x="19" y="0"/>
                      <a:pt x="0" y="19"/>
                      <a:pt x="0" y="42"/>
                    </a:cubicBezTo>
                    <a:cubicBezTo>
                      <a:pt x="0" y="65"/>
                      <a:pt x="19" y="84"/>
                      <a:pt x="42" y="84"/>
                    </a:cubicBezTo>
                    <a:cubicBezTo>
                      <a:pt x="72" y="84"/>
                      <a:pt x="72" y="84"/>
                      <a:pt x="72" y="84"/>
                    </a:cubicBezTo>
                    <a:cubicBezTo>
                      <a:pt x="64" y="79"/>
                      <a:pt x="57" y="71"/>
                      <a:pt x="53" y="62"/>
                    </a:cubicBezTo>
                    <a:close/>
                  </a:path>
                </a:pathLst>
              </a:custGeom>
              <a:grpFill/>
              <a:ln>
                <a:noFill/>
              </a:ln>
            </p:spPr>
            <p:txBody>
              <a:bodyPr vert="horz" wrap="square" lIns="91440" tIns="45720" rIns="91440" bIns="45720" numCol="1" anchor="t" anchorCtr="0" compatLnSpc="1"/>
              <a:lstStyle/>
              <a:p>
                <a:endParaRPr lang="en-US"/>
              </a:p>
            </p:txBody>
          </p:sp>
          <p:sp>
            <p:nvSpPr>
              <p:cNvPr id="354" name="Freeform 189"/>
              <p:cNvSpPr>
                <a:spLocks noEditPoints="1"/>
              </p:cNvSpPr>
              <p:nvPr/>
            </p:nvSpPr>
            <p:spPr bwMode="auto">
              <a:xfrm>
                <a:off x="7920" y="7042"/>
                <a:ext cx="340" cy="338"/>
              </a:xfrm>
              <a:custGeom>
                <a:avLst/>
                <a:gdLst>
                  <a:gd name="T0" fmla="*/ 52 w 103"/>
                  <a:gd name="T1" fmla="*/ 0 h 103"/>
                  <a:gd name="T2" fmla="*/ 0 w 103"/>
                  <a:gd name="T3" fmla="*/ 51 h 103"/>
                  <a:gd name="T4" fmla="*/ 52 w 103"/>
                  <a:gd name="T5" fmla="*/ 103 h 103"/>
                  <a:gd name="T6" fmla="*/ 103 w 103"/>
                  <a:gd name="T7" fmla="*/ 51 h 103"/>
                  <a:gd name="T8" fmla="*/ 52 w 103"/>
                  <a:gd name="T9" fmla="*/ 0 h 103"/>
                  <a:gd name="T10" fmla="*/ 82 w 103"/>
                  <a:gd name="T11" fmla="*/ 59 h 103"/>
                  <a:gd name="T12" fmla="*/ 60 w 103"/>
                  <a:gd name="T13" fmla="*/ 59 h 103"/>
                  <a:gd name="T14" fmla="*/ 60 w 103"/>
                  <a:gd name="T15" fmla="*/ 81 h 103"/>
                  <a:gd name="T16" fmla="*/ 43 w 103"/>
                  <a:gd name="T17" fmla="*/ 81 h 103"/>
                  <a:gd name="T18" fmla="*/ 43 w 103"/>
                  <a:gd name="T19" fmla="*/ 59 h 103"/>
                  <a:gd name="T20" fmla="*/ 22 w 103"/>
                  <a:gd name="T21" fmla="*/ 59 h 103"/>
                  <a:gd name="T22" fmla="*/ 22 w 103"/>
                  <a:gd name="T23" fmla="*/ 43 h 103"/>
                  <a:gd name="T24" fmla="*/ 43 w 103"/>
                  <a:gd name="T25" fmla="*/ 43 h 103"/>
                  <a:gd name="T26" fmla="*/ 43 w 103"/>
                  <a:gd name="T27" fmla="*/ 21 h 103"/>
                  <a:gd name="T28" fmla="*/ 60 w 103"/>
                  <a:gd name="T29" fmla="*/ 21 h 103"/>
                  <a:gd name="T30" fmla="*/ 60 w 103"/>
                  <a:gd name="T31" fmla="*/ 43 h 103"/>
                  <a:gd name="T32" fmla="*/ 82 w 103"/>
                  <a:gd name="T33" fmla="*/ 43 h 103"/>
                  <a:gd name="T34" fmla="*/ 82 w 103"/>
                  <a:gd name="T35" fmla="*/ 5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103">
                    <a:moveTo>
                      <a:pt x="52" y="0"/>
                    </a:moveTo>
                    <a:cubicBezTo>
                      <a:pt x="23" y="0"/>
                      <a:pt x="0" y="23"/>
                      <a:pt x="0" y="51"/>
                    </a:cubicBezTo>
                    <a:cubicBezTo>
                      <a:pt x="0" y="80"/>
                      <a:pt x="23" y="103"/>
                      <a:pt x="52" y="103"/>
                    </a:cubicBezTo>
                    <a:cubicBezTo>
                      <a:pt x="80" y="103"/>
                      <a:pt x="103" y="80"/>
                      <a:pt x="103" y="51"/>
                    </a:cubicBezTo>
                    <a:cubicBezTo>
                      <a:pt x="103" y="23"/>
                      <a:pt x="80" y="0"/>
                      <a:pt x="52" y="0"/>
                    </a:cubicBezTo>
                    <a:close/>
                    <a:moveTo>
                      <a:pt x="82" y="59"/>
                    </a:moveTo>
                    <a:cubicBezTo>
                      <a:pt x="60" y="59"/>
                      <a:pt x="60" y="59"/>
                      <a:pt x="60" y="59"/>
                    </a:cubicBezTo>
                    <a:cubicBezTo>
                      <a:pt x="60" y="81"/>
                      <a:pt x="60" y="81"/>
                      <a:pt x="60" y="81"/>
                    </a:cubicBezTo>
                    <a:cubicBezTo>
                      <a:pt x="43" y="81"/>
                      <a:pt x="43" y="81"/>
                      <a:pt x="43" y="81"/>
                    </a:cubicBezTo>
                    <a:cubicBezTo>
                      <a:pt x="43" y="59"/>
                      <a:pt x="43" y="59"/>
                      <a:pt x="43" y="59"/>
                    </a:cubicBezTo>
                    <a:cubicBezTo>
                      <a:pt x="22" y="59"/>
                      <a:pt x="22" y="59"/>
                      <a:pt x="22" y="59"/>
                    </a:cubicBezTo>
                    <a:cubicBezTo>
                      <a:pt x="22" y="43"/>
                      <a:pt x="22" y="43"/>
                      <a:pt x="22" y="43"/>
                    </a:cubicBezTo>
                    <a:cubicBezTo>
                      <a:pt x="43" y="43"/>
                      <a:pt x="43" y="43"/>
                      <a:pt x="43" y="43"/>
                    </a:cubicBezTo>
                    <a:cubicBezTo>
                      <a:pt x="43" y="21"/>
                      <a:pt x="43" y="21"/>
                      <a:pt x="43" y="21"/>
                    </a:cubicBezTo>
                    <a:cubicBezTo>
                      <a:pt x="60" y="21"/>
                      <a:pt x="60" y="21"/>
                      <a:pt x="60" y="21"/>
                    </a:cubicBezTo>
                    <a:cubicBezTo>
                      <a:pt x="60" y="43"/>
                      <a:pt x="60" y="43"/>
                      <a:pt x="60" y="43"/>
                    </a:cubicBezTo>
                    <a:cubicBezTo>
                      <a:pt x="82" y="43"/>
                      <a:pt x="82" y="43"/>
                      <a:pt x="82" y="43"/>
                    </a:cubicBezTo>
                    <a:lnTo>
                      <a:pt x="82" y="59"/>
                    </a:lnTo>
                    <a:close/>
                  </a:path>
                </a:pathLst>
              </a:custGeom>
              <a:grpFill/>
              <a:ln>
                <a:noFill/>
              </a:ln>
            </p:spPr>
            <p:txBody>
              <a:bodyPr vert="horz" wrap="square" lIns="91440" tIns="45720" rIns="91440" bIns="45720" numCol="1" anchor="t" anchorCtr="0" compatLnSpc="1"/>
              <a:lstStyle/>
              <a:p>
                <a:endParaRPr lang="en-US"/>
              </a:p>
            </p:txBody>
          </p:sp>
          <p:sp>
            <p:nvSpPr>
              <p:cNvPr id="355" name="Rectangle 190"/>
              <p:cNvSpPr>
                <a:spLocks noChangeArrowheads="1"/>
              </p:cNvSpPr>
              <p:nvPr/>
            </p:nvSpPr>
            <p:spPr bwMode="auto">
              <a:xfrm>
                <a:off x="8339" y="7218"/>
                <a:ext cx="45" cy="173"/>
              </a:xfrm>
              <a:prstGeom prst="rect">
                <a:avLst/>
              </a:prstGeom>
              <a:grpFill/>
              <a:ln>
                <a:noFill/>
              </a:ln>
            </p:spPr>
            <p:txBody>
              <a:bodyPr vert="horz" wrap="square" lIns="91440" tIns="45720" rIns="91440" bIns="45720" numCol="1" anchor="t" anchorCtr="0" compatLnSpc="1"/>
              <a:lstStyle/>
              <a:p>
                <a:endParaRPr lang="en-US"/>
              </a:p>
            </p:txBody>
          </p:sp>
          <p:sp>
            <p:nvSpPr>
              <p:cNvPr id="356" name="Rectangle 191"/>
              <p:cNvSpPr>
                <a:spLocks noChangeArrowheads="1"/>
              </p:cNvSpPr>
              <p:nvPr/>
            </p:nvSpPr>
            <p:spPr bwMode="auto">
              <a:xfrm>
                <a:off x="8276" y="7280"/>
                <a:ext cx="170" cy="47"/>
              </a:xfrm>
              <a:prstGeom prst="rect">
                <a:avLst/>
              </a:prstGeom>
              <a:grpFill/>
              <a:ln>
                <a:noFill/>
              </a:ln>
            </p:spPr>
            <p:txBody>
              <a:bodyPr vert="horz" wrap="square" lIns="91440" tIns="45720" rIns="91440" bIns="45720" numCol="1" anchor="t" anchorCtr="0" compatLnSpc="1"/>
              <a:lstStyle/>
              <a:p>
                <a:endParaRPr lang="en-US"/>
              </a:p>
            </p:txBody>
          </p:sp>
          <p:sp>
            <p:nvSpPr>
              <p:cNvPr id="357" name="Rectangle 192"/>
              <p:cNvSpPr>
                <a:spLocks noChangeArrowheads="1"/>
              </p:cNvSpPr>
              <p:nvPr/>
            </p:nvSpPr>
            <p:spPr bwMode="auto">
              <a:xfrm>
                <a:off x="7805" y="7267"/>
                <a:ext cx="29" cy="102"/>
              </a:xfrm>
              <a:prstGeom prst="rect">
                <a:avLst/>
              </a:prstGeom>
              <a:grpFill/>
              <a:ln>
                <a:noFill/>
              </a:ln>
            </p:spPr>
            <p:txBody>
              <a:bodyPr vert="horz" wrap="square" lIns="91440" tIns="45720" rIns="91440" bIns="45720" numCol="1" anchor="t" anchorCtr="0" compatLnSpc="1"/>
              <a:lstStyle/>
              <a:p>
                <a:endParaRPr lang="en-US"/>
              </a:p>
            </p:txBody>
          </p:sp>
          <p:sp>
            <p:nvSpPr>
              <p:cNvPr id="358" name="Rectangle 193"/>
              <p:cNvSpPr>
                <a:spLocks noChangeArrowheads="1"/>
              </p:cNvSpPr>
              <p:nvPr/>
            </p:nvSpPr>
            <p:spPr bwMode="auto">
              <a:xfrm>
                <a:off x="7766" y="7304"/>
                <a:ext cx="107" cy="29"/>
              </a:xfrm>
              <a:prstGeom prst="rect">
                <a:avLst/>
              </a:prstGeom>
              <a:grpFill/>
              <a:ln>
                <a:noFill/>
              </a:ln>
            </p:spPr>
            <p:txBody>
              <a:bodyPr vert="horz" wrap="square" lIns="91440" tIns="45720" rIns="91440" bIns="45720" numCol="1" anchor="t" anchorCtr="0" compatLnSpc="1"/>
              <a:lstStyle/>
              <a:p>
                <a:endParaRPr lang="en-US"/>
              </a:p>
            </p:txBody>
          </p:sp>
        </p:grpSp>
        <p:grpSp>
          <p:nvGrpSpPr>
            <p:cNvPr id="31" name="组合 30"/>
            <p:cNvGrpSpPr/>
            <p:nvPr/>
          </p:nvGrpSpPr>
          <p:grpSpPr>
            <a:xfrm>
              <a:off x="8705" y="5349"/>
              <a:ext cx="808" cy="824"/>
              <a:chOff x="5995544" y="1870925"/>
              <a:chExt cx="575371" cy="547103"/>
            </a:xfrm>
            <a:solidFill>
              <a:schemeClr val="bg1"/>
            </a:solidFill>
          </p:grpSpPr>
          <p:sp>
            <p:nvSpPr>
              <p:cNvPr id="327" name="Freeform 162"/>
              <p:cNvSpPr/>
              <p:nvPr/>
            </p:nvSpPr>
            <p:spPr bwMode="auto">
              <a:xfrm>
                <a:off x="6457837" y="1870925"/>
                <a:ext cx="41574" cy="34922"/>
              </a:xfrm>
              <a:custGeom>
                <a:avLst/>
                <a:gdLst>
                  <a:gd name="T0" fmla="*/ 20 w 20"/>
                  <a:gd name="T1" fmla="*/ 14 h 17"/>
                  <a:gd name="T2" fmla="*/ 17 w 20"/>
                  <a:gd name="T3" fmla="*/ 17 h 17"/>
                  <a:gd name="T4" fmla="*/ 3 w 20"/>
                  <a:gd name="T5" fmla="*/ 17 h 17"/>
                  <a:gd name="T6" fmla="*/ 0 w 20"/>
                  <a:gd name="T7" fmla="*/ 14 h 17"/>
                  <a:gd name="T8" fmla="*/ 0 w 20"/>
                  <a:gd name="T9" fmla="*/ 3 h 17"/>
                  <a:gd name="T10" fmla="*/ 3 w 20"/>
                  <a:gd name="T11" fmla="*/ 0 h 17"/>
                  <a:gd name="T12" fmla="*/ 17 w 20"/>
                  <a:gd name="T13" fmla="*/ 0 h 17"/>
                  <a:gd name="T14" fmla="*/ 20 w 20"/>
                  <a:gd name="T15" fmla="*/ 3 h 17"/>
                  <a:gd name="T16" fmla="*/ 20 w 20"/>
                  <a:gd name="T17"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7">
                    <a:moveTo>
                      <a:pt x="20" y="14"/>
                    </a:moveTo>
                    <a:cubicBezTo>
                      <a:pt x="20" y="16"/>
                      <a:pt x="19" y="17"/>
                      <a:pt x="17" y="17"/>
                    </a:cubicBezTo>
                    <a:cubicBezTo>
                      <a:pt x="3" y="17"/>
                      <a:pt x="3" y="17"/>
                      <a:pt x="3" y="17"/>
                    </a:cubicBezTo>
                    <a:cubicBezTo>
                      <a:pt x="1" y="17"/>
                      <a:pt x="0" y="16"/>
                      <a:pt x="0" y="14"/>
                    </a:cubicBezTo>
                    <a:cubicBezTo>
                      <a:pt x="0" y="3"/>
                      <a:pt x="0" y="3"/>
                      <a:pt x="0" y="3"/>
                    </a:cubicBezTo>
                    <a:cubicBezTo>
                      <a:pt x="0" y="2"/>
                      <a:pt x="1" y="0"/>
                      <a:pt x="3" y="0"/>
                    </a:cubicBezTo>
                    <a:cubicBezTo>
                      <a:pt x="17" y="0"/>
                      <a:pt x="17" y="0"/>
                      <a:pt x="17" y="0"/>
                    </a:cubicBezTo>
                    <a:cubicBezTo>
                      <a:pt x="19" y="0"/>
                      <a:pt x="20" y="2"/>
                      <a:pt x="20" y="3"/>
                    </a:cubicBezTo>
                    <a:lnTo>
                      <a:pt x="20" y="14"/>
                    </a:lnTo>
                    <a:close/>
                  </a:path>
                </a:pathLst>
              </a:custGeom>
              <a:grpFill/>
              <a:ln>
                <a:noFill/>
              </a:ln>
            </p:spPr>
            <p:txBody>
              <a:bodyPr vert="horz" wrap="square" lIns="91440" tIns="45720" rIns="91440" bIns="45720" numCol="1" anchor="t" anchorCtr="0" compatLnSpc="1"/>
              <a:lstStyle/>
              <a:p>
                <a:endParaRPr lang="en-US"/>
              </a:p>
            </p:txBody>
          </p:sp>
          <p:sp>
            <p:nvSpPr>
              <p:cNvPr id="328" name="Freeform 163"/>
              <p:cNvSpPr/>
              <p:nvPr/>
            </p:nvSpPr>
            <p:spPr bwMode="auto">
              <a:xfrm>
                <a:off x="6391320" y="1902520"/>
                <a:ext cx="48225" cy="51551"/>
              </a:xfrm>
              <a:custGeom>
                <a:avLst/>
                <a:gdLst>
                  <a:gd name="T0" fmla="*/ 21 w 23"/>
                  <a:gd name="T1" fmla="*/ 6 h 25"/>
                  <a:gd name="T2" fmla="*/ 22 w 23"/>
                  <a:gd name="T3" fmla="*/ 11 h 25"/>
                  <a:gd name="T4" fmla="*/ 16 w 23"/>
                  <a:gd name="T5" fmla="*/ 23 h 25"/>
                  <a:gd name="T6" fmla="*/ 11 w 23"/>
                  <a:gd name="T7" fmla="*/ 24 h 25"/>
                  <a:gd name="T8" fmla="*/ 2 w 23"/>
                  <a:gd name="T9" fmla="*/ 19 h 25"/>
                  <a:gd name="T10" fmla="*/ 1 w 23"/>
                  <a:gd name="T11" fmla="*/ 14 h 25"/>
                  <a:gd name="T12" fmla="*/ 8 w 23"/>
                  <a:gd name="T13" fmla="*/ 2 h 25"/>
                  <a:gd name="T14" fmla="*/ 12 w 23"/>
                  <a:gd name="T15" fmla="*/ 1 h 25"/>
                  <a:gd name="T16" fmla="*/ 21 w 23"/>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1" y="6"/>
                    </a:moveTo>
                    <a:cubicBezTo>
                      <a:pt x="23" y="7"/>
                      <a:pt x="23" y="9"/>
                      <a:pt x="22" y="11"/>
                    </a:cubicBezTo>
                    <a:cubicBezTo>
                      <a:pt x="16" y="23"/>
                      <a:pt x="16" y="23"/>
                      <a:pt x="16" y="23"/>
                    </a:cubicBezTo>
                    <a:cubicBezTo>
                      <a:pt x="15" y="25"/>
                      <a:pt x="13" y="25"/>
                      <a:pt x="11" y="24"/>
                    </a:cubicBezTo>
                    <a:cubicBezTo>
                      <a:pt x="2" y="19"/>
                      <a:pt x="2" y="19"/>
                      <a:pt x="2" y="19"/>
                    </a:cubicBezTo>
                    <a:cubicBezTo>
                      <a:pt x="0" y="18"/>
                      <a:pt x="0" y="16"/>
                      <a:pt x="1" y="14"/>
                    </a:cubicBezTo>
                    <a:cubicBezTo>
                      <a:pt x="8" y="2"/>
                      <a:pt x="8" y="2"/>
                      <a:pt x="8" y="2"/>
                    </a:cubicBezTo>
                    <a:cubicBezTo>
                      <a:pt x="8" y="1"/>
                      <a:pt x="10" y="0"/>
                      <a:pt x="12" y="1"/>
                    </a:cubicBezTo>
                    <a:lnTo>
                      <a:pt x="21" y="6"/>
                    </a:lnTo>
                    <a:close/>
                  </a:path>
                </a:pathLst>
              </a:custGeom>
              <a:grpFill/>
              <a:ln>
                <a:noFill/>
              </a:ln>
            </p:spPr>
            <p:txBody>
              <a:bodyPr vert="horz" wrap="square" lIns="91440" tIns="45720" rIns="91440" bIns="45720" numCol="1" anchor="t" anchorCtr="0" compatLnSpc="1"/>
              <a:lstStyle/>
              <a:p>
                <a:endParaRPr lang="en-US"/>
              </a:p>
            </p:txBody>
          </p:sp>
          <p:sp>
            <p:nvSpPr>
              <p:cNvPr id="329" name="Freeform 164"/>
              <p:cNvSpPr/>
              <p:nvPr/>
            </p:nvSpPr>
            <p:spPr bwMode="auto">
              <a:xfrm>
                <a:off x="6392982" y="1977352"/>
                <a:ext cx="51551" cy="51551"/>
              </a:xfrm>
              <a:custGeom>
                <a:avLst/>
                <a:gdLst>
                  <a:gd name="T0" fmla="*/ 11 w 24"/>
                  <a:gd name="T1" fmla="*/ 1 h 25"/>
                  <a:gd name="T2" fmla="*/ 16 w 24"/>
                  <a:gd name="T3" fmla="*/ 2 h 25"/>
                  <a:gd name="T4" fmla="*/ 23 w 24"/>
                  <a:gd name="T5" fmla="*/ 14 h 25"/>
                  <a:gd name="T6" fmla="*/ 22 w 24"/>
                  <a:gd name="T7" fmla="*/ 19 h 25"/>
                  <a:gd name="T8" fmla="*/ 12 w 24"/>
                  <a:gd name="T9" fmla="*/ 24 h 25"/>
                  <a:gd name="T10" fmla="*/ 8 w 24"/>
                  <a:gd name="T11" fmla="*/ 23 h 25"/>
                  <a:gd name="T12" fmla="*/ 1 w 24"/>
                  <a:gd name="T13" fmla="*/ 11 h 25"/>
                  <a:gd name="T14" fmla="*/ 2 w 24"/>
                  <a:gd name="T15" fmla="*/ 6 h 25"/>
                  <a:gd name="T16" fmla="*/ 11 w 24"/>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1" y="1"/>
                    </a:moveTo>
                    <a:cubicBezTo>
                      <a:pt x="13" y="0"/>
                      <a:pt x="15" y="0"/>
                      <a:pt x="16" y="2"/>
                    </a:cubicBezTo>
                    <a:cubicBezTo>
                      <a:pt x="23" y="14"/>
                      <a:pt x="23" y="14"/>
                      <a:pt x="23" y="14"/>
                    </a:cubicBezTo>
                    <a:cubicBezTo>
                      <a:pt x="24" y="16"/>
                      <a:pt x="23" y="18"/>
                      <a:pt x="22" y="19"/>
                    </a:cubicBezTo>
                    <a:cubicBezTo>
                      <a:pt x="12" y="24"/>
                      <a:pt x="12" y="24"/>
                      <a:pt x="12" y="24"/>
                    </a:cubicBezTo>
                    <a:cubicBezTo>
                      <a:pt x="11" y="25"/>
                      <a:pt x="9" y="24"/>
                      <a:pt x="8" y="23"/>
                    </a:cubicBezTo>
                    <a:cubicBezTo>
                      <a:pt x="1" y="11"/>
                      <a:pt x="1" y="11"/>
                      <a:pt x="1" y="11"/>
                    </a:cubicBezTo>
                    <a:cubicBezTo>
                      <a:pt x="0" y="9"/>
                      <a:pt x="0" y="7"/>
                      <a:pt x="2" y="6"/>
                    </a:cubicBezTo>
                    <a:lnTo>
                      <a:pt x="11" y="1"/>
                    </a:lnTo>
                    <a:close/>
                  </a:path>
                </a:pathLst>
              </a:custGeom>
              <a:grpFill/>
              <a:ln>
                <a:noFill/>
              </a:ln>
            </p:spPr>
            <p:txBody>
              <a:bodyPr vert="horz" wrap="square" lIns="91440" tIns="45720" rIns="91440" bIns="45720" numCol="1" anchor="t" anchorCtr="0" compatLnSpc="1"/>
              <a:lstStyle/>
              <a:p>
                <a:endParaRPr lang="en-US"/>
              </a:p>
            </p:txBody>
          </p:sp>
          <p:sp>
            <p:nvSpPr>
              <p:cNvPr id="330" name="Freeform 165"/>
              <p:cNvSpPr/>
              <p:nvPr/>
            </p:nvSpPr>
            <p:spPr bwMode="auto">
              <a:xfrm>
                <a:off x="6462825" y="2018925"/>
                <a:ext cx="43236" cy="38248"/>
              </a:xfrm>
              <a:custGeom>
                <a:avLst/>
                <a:gdLst>
                  <a:gd name="T0" fmla="*/ 0 w 21"/>
                  <a:gd name="T1" fmla="*/ 4 h 18"/>
                  <a:gd name="T2" fmla="*/ 3 w 21"/>
                  <a:gd name="T3" fmla="*/ 0 h 18"/>
                  <a:gd name="T4" fmla="*/ 17 w 21"/>
                  <a:gd name="T5" fmla="*/ 0 h 18"/>
                  <a:gd name="T6" fmla="*/ 21 w 21"/>
                  <a:gd name="T7" fmla="*/ 4 h 18"/>
                  <a:gd name="T8" fmla="*/ 21 w 21"/>
                  <a:gd name="T9" fmla="*/ 14 h 18"/>
                  <a:gd name="T10" fmla="*/ 17 w 21"/>
                  <a:gd name="T11" fmla="*/ 18 h 18"/>
                  <a:gd name="T12" fmla="*/ 3 w 21"/>
                  <a:gd name="T13" fmla="*/ 18 h 18"/>
                  <a:gd name="T14" fmla="*/ 0 w 21"/>
                  <a:gd name="T15" fmla="*/ 14 h 18"/>
                  <a:gd name="T16" fmla="*/ 0 w 21"/>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0" y="4"/>
                    </a:moveTo>
                    <a:cubicBezTo>
                      <a:pt x="0" y="2"/>
                      <a:pt x="2" y="0"/>
                      <a:pt x="3" y="0"/>
                    </a:cubicBezTo>
                    <a:cubicBezTo>
                      <a:pt x="17" y="0"/>
                      <a:pt x="17" y="0"/>
                      <a:pt x="17" y="0"/>
                    </a:cubicBezTo>
                    <a:cubicBezTo>
                      <a:pt x="19" y="0"/>
                      <a:pt x="21" y="2"/>
                      <a:pt x="21" y="4"/>
                    </a:cubicBezTo>
                    <a:cubicBezTo>
                      <a:pt x="21" y="14"/>
                      <a:pt x="21" y="14"/>
                      <a:pt x="21" y="14"/>
                    </a:cubicBezTo>
                    <a:cubicBezTo>
                      <a:pt x="21" y="16"/>
                      <a:pt x="19" y="18"/>
                      <a:pt x="17" y="18"/>
                    </a:cubicBezTo>
                    <a:cubicBezTo>
                      <a:pt x="3" y="18"/>
                      <a:pt x="3" y="18"/>
                      <a:pt x="3" y="18"/>
                    </a:cubicBezTo>
                    <a:cubicBezTo>
                      <a:pt x="2" y="18"/>
                      <a:pt x="0" y="16"/>
                      <a:pt x="0" y="14"/>
                    </a:cubicBezTo>
                    <a:lnTo>
                      <a:pt x="0" y="4"/>
                    </a:lnTo>
                    <a:close/>
                  </a:path>
                </a:pathLst>
              </a:custGeom>
              <a:grpFill/>
              <a:ln>
                <a:noFill/>
              </a:ln>
            </p:spPr>
            <p:txBody>
              <a:bodyPr vert="horz" wrap="square" lIns="91440" tIns="45720" rIns="91440" bIns="45720" numCol="1" anchor="t" anchorCtr="0" compatLnSpc="1"/>
              <a:lstStyle/>
              <a:p>
                <a:endParaRPr lang="en-US"/>
              </a:p>
            </p:txBody>
          </p:sp>
          <p:sp>
            <p:nvSpPr>
              <p:cNvPr id="331" name="Freeform 166"/>
              <p:cNvSpPr/>
              <p:nvPr/>
            </p:nvSpPr>
            <p:spPr bwMode="auto">
              <a:xfrm>
                <a:off x="6522690" y="1972363"/>
                <a:ext cx="48225" cy="53214"/>
              </a:xfrm>
              <a:custGeom>
                <a:avLst/>
                <a:gdLst>
                  <a:gd name="T0" fmla="*/ 2 w 23"/>
                  <a:gd name="T1" fmla="*/ 18 h 25"/>
                  <a:gd name="T2" fmla="*/ 1 w 23"/>
                  <a:gd name="T3" fmla="*/ 14 h 25"/>
                  <a:gd name="T4" fmla="*/ 8 w 23"/>
                  <a:gd name="T5" fmla="*/ 2 h 25"/>
                  <a:gd name="T6" fmla="*/ 12 w 23"/>
                  <a:gd name="T7" fmla="*/ 0 h 25"/>
                  <a:gd name="T8" fmla="*/ 21 w 23"/>
                  <a:gd name="T9" fmla="*/ 6 h 25"/>
                  <a:gd name="T10" fmla="*/ 23 w 23"/>
                  <a:gd name="T11" fmla="*/ 10 h 25"/>
                  <a:gd name="T12" fmla="*/ 16 w 23"/>
                  <a:gd name="T13" fmla="*/ 22 h 25"/>
                  <a:gd name="T14" fmla="*/ 11 w 23"/>
                  <a:gd name="T15" fmla="*/ 24 h 25"/>
                  <a:gd name="T16" fmla="*/ 2 w 23"/>
                  <a:gd name="T17"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 y="18"/>
                    </a:moveTo>
                    <a:cubicBezTo>
                      <a:pt x="0" y="17"/>
                      <a:pt x="0" y="15"/>
                      <a:pt x="1" y="14"/>
                    </a:cubicBezTo>
                    <a:cubicBezTo>
                      <a:pt x="8" y="2"/>
                      <a:pt x="8" y="2"/>
                      <a:pt x="8" y="2"/>
                    </a:cubicBezTo>
                    <a:cubicBezTo>
                      <a:pt x="9" y="0"/>
                      <a:pt x="11" y="0"/>
                      <a:pt x="12" y="0"/>
                    </a:cubicBezTo>
                    <a:cubicBezTo>
                      <a:pt x="21" y="6"/>
                      <a:pt x="21" y="6"/>
                      <a:pt x="21" y="6"/>
                    </a:cubicBezTo>
                    <a:cubicBezTo>
                      <a:pt x="23" y="7"/>
                      <a:pt x="23" y="9"/>
                      <a:pt x="23" y="10"/>
                    </a:cubicBezTo>
                    <a:cubicBezTo>
                      <a:pt x="16" y="22"/>
                      <a:pt x="16" y="22"/>
                      <a:pt x="16" y="22"/>
                    </a:cubicBezTo>
                    <a:cubicBezTo>
                      <a:pt x="15" y="24"/>
                      <a:pt x="13" y="25"/>
                      <a:pt x="11" y="24"/>
                    </a:cubicBezTo>
                    <a:lnTo>
                      <a:pt x="2" y="18"/>
                    </a:lnTo>
                    <a:close/>
                  </a:path>
                </a:pathLst>
              </a:custGeom>
              <a:grpFill/>
              <a:ln>
                <a:noFill/>
              </a:ln>
            </p:spPr>
            <p:txBody>
              <a:bodyPr vert="horz" wrap="square" lIns="91440" tIns="45720" rIns="91440" bIns="45720" numCol="1" anchor="t" anchorCtr="0" compatLnSpc="1"/>
              <a:lstStyle/>
              <a:p>
                <a:endParaRPr lang="en-US"/>
              </a:p>
            </p:txBody>
          </p:sp>
          <p:sp>
            <p:nvSpPr>
              <p:cNvPr id="332" name="Freeform 167"/>
              <p:cNvSpPr/>
              <p:nvPr/>
            </p:nvSpPr>
            <p:spPr bwMode="auto">
              <a:xfrm>
                <a:off x="6519365" y="1897532"/>
                <a:ext cx="49888" cy="53214"/>
              </a:xfrm>
              <a:custGeom>
                <a:avLst/>
                <a:gdLst>
                  <a:gd name="T0" fmla="*/ 13 w 24"/>
                  <a:gd name="T1" fmla="*/ 24 h 25"/>
                  <a:gd name="T2" fmla="*/ 8 w 24"/>
                  <a:gd name="T3" fmla="*/ 23 h 25"/>
                  <a:gd name="T4" fmla="*/ 1 w 24"/>
                  <a:gd name="T5" fmla="*/ 11 h 25"/>
                  <a:gd name="T6" fmla="*/ 3 w 24"/>
                  <a:gd name="T7" fmla="*/ 6 h 25"/>
                  <a:gd name="T8" fmla="*/ 12 w 24"/>
                  <a:gd name="T9" fmla="*/ 1 h 25"/>
                  <a:gd name="T10" fmla="*/ 16 w 24"/>
                  <a:gd name="T11" fmla="*/ 2 h 25"/>
                  <a:gd name="T12" fmla="*/ 23 w 24"/>
                  <a:gd name="T13" fmla="*/ 14 h 25"/>
                  <a:gd name="T14" fmla="*/ 22 w 24"/>
                  <a:gd name="T15" fmla="*/ 19 h 25"/>
                  <a:gd name="T16" fmla="*/ 13 w 24"/>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5">
                    <a:moveTo>
                      <a:pt x="13" y="24"/>
                    </a:moveTo>
                    <a:cubicBezTo>
                      <a:pt x="11" y="25"/>
                      <a:pt x="9" y="24"/>
                      <a:pt x="8" y="23"/>
                    </a:cubicBezTo>
                    <a:cubicBezTo>
                      <a:pt x="1" y="11"/>
                      <a:pt x="1" y="11"/>
                      <a:pt x="1" y="11"/>
                    </a:cubicBezTo>
                    <a:cubicBezTo>
                      <a:pt x="0" y="9"/>
                      <a:pt x="1" y="7"/>
                      <a:pt x="3" y="6"/>
                    </a:cubicBezTo>
                    <a:cubicBezTo>
                      <a:pt x="12" y="1"/>
                      <a:pt x="12" y="1"/>
                      <a:pt x="12" y="1"/>
                    </a:cubicBezTo>
                    <a:cubicBezTo>
                      <a:pt x="13" y="0"/>
                      <a:pt x="15" y="0"/>
                      <a:pt x="16" y="2"/>
                    </a:cubicBezTo>
                    <a:cubicBezTo>
                      <a:pt x="23" y="14"/>
                      <a:pt x="23" y="14"/>
                      <a:pt x="23" y="14"/>
                    </a:cubicBezTo>
                    <a:cubicBezTo>
                      <a:pt x="24" y="16"/>
                      <a:pt x="24" y="18"/>
                      <a:pt x="22" y="19"/>
                    </a:cubicBezTo>
                    <a:lnTo>
                      <a:pt x="13" y="24"/>
                    </a:lnTo>
                    <a:close/>
                  </a:path>
                </a:pathLst>
              </a:custGeom>
              <a:grpFill/>
              <a:ln>
                <a:noFill/>
              </a:ln>
            </p:spPr>
            <p:txBody>
              <a:bodyPr vert="horz" wrap="square" lIns="91440" tIns="45720" rIns="91440" bIns="45720" numCol="1" anchor="t" anchorCtr="0" compatLnSpc="1"/>
              <a:lstStyle/>
              <a:p>
                <a:endParaRPr lang="en-US"/>
              </a:p>
            </p:txBody>
          </p:sp>
          <p:sp>
            <p:nvSpPr>
              <p:cNvPr id="333" name="Freeform 168"/>
              <p:cNvSpPr>
                <a:spLocks noEditPoints="1"/>
              </p:cNvSpPr>
              <p:nvPr/>
            </p:nvSpPr>
            <p:spPr bwMode="auto">
              <a:xfrm>
                <a:off x="6414601" y="1895869"/>
                <a:ext cx="133034" cy="13303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48 h 64"/>
                  <a:gd name="T12" fmla="*/ 17 w 64"/>
                  <a:gd name="T13" fmla="*/ 32 h 64"/>
                  <a:gd name="T14" fmla="*/ 32 w 64"/>
                  <a:gd name="T15" fmla="*/ 17 h 64"/>
                  <a:gd name="T16" fmla="*/ 47 w 64"/>
                  <a:gd name="T17" fmla="*/ 32 h 64"/>
                  <a:gd name="T18" fmla="*/ 32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48"/>
                    </a:moveTo>
                    <a:cubicBezTo>
                      <a:pt x="24" y="48"/>
                      <a:pt x="17" y="41"/>
                      <a:pt x="17" y="32"/>
                    </a:cubicBezTo>
                    <a:cubicBezTo>
                      <a:pt x="17" y="24"/>
                      <a:pt x="24" y="17"/>
                      <a:pt x="32" y="17"/>
                    </a:cubicBezTo>
                    <a:cubicBezTo>
                      <a:pt x="41" y="17"/>
                      <a:pt x="47" y="24"/>
                      <a:pt x="47" y="32"/>
                    </a:cubicBezTo>
                    <a:cubicBezTo>
                      <a:pt x="47" y="41"/>
                      <a:pt x="41" y="48"/>
                      <a:pt x="32" y="48"/>
                    </a:cubicBezTo>
                    <a:close/>
                  </a:path>
                </a:pathLst>
              </a:custGeom>
              <a:grpFill/>
              <a:ln>
                <a:noFill/>
              </a:ln>
            </p:spPr>
            <p:txBody>
              <a:bodyPr vert="horz" wrap="square" lIns="91440" tIns="45720" rIns="91440" bIns="45720" numCol="1" anchor="t" anchorCtr="0" compatLnSpc="1"/>
              <a:lstStyle/>
              <a:p>
                <a:endParaRPr lang="en-US"/>
              </a:p>
            </p:txBody>
          </p:sp>
          <p:sp>
            <p:nvSpPr>
              <p:cNvPr id="334" name="Freeform 169"/>
              <p:cNvSpPr>
                <a:spLocks noEditPoints="1"/>
              </p:cNvSpPr>
              <p:nvPr/>
            </p:nvSpPr>
            <p:spPr bwMode="auto">
              <a:xfrm>
                <a:off x="6062061" y="2018925"/>
                <a:ext cx="330922" cy="334248"/>
              </a:xfrm>
              <a:custGeom>
                <a:avLst/>
                <a:gdLst>
                  <a:gd name="T0" fmla="*/ 80 w 159"/>
                  <a:gd name="T1" fmla="*/ 160 h 160"/>
                  <a:gd name="T2" fmla="*/ 0 w 159"/>
                  <a:gd name="T3" fmla="*/ 80 h 160"/>
                  <a:gd name="T4" fmla="*/ 80 w 159"/>
                  <a:gd name="T5" fmla="*/ 0 h 160"/>
                  <a:gd name="T6" fmla="*/ 159 w 159"/>
                  <a:gd name="T7" fmla="*/ 80 h 160"/>
                  <a:gd name="T8" fmla="*/ 80 w 159"/>
                  <a:gd name="T9" fmla="*/ 160 h 160"/>
                  <a:gd name="T10" fmla="*/ 80 w 159"/>
                  <a:gd name="T11" fmla="*/ 14 h 160"/>
                  <a:gd name="T12" fmla="*/ 15 w 159"/>
                  <a:gd name="T13" fmla="*/ 80 h 160"/>
                  <a:gd name="T14" fmla="*/ 80 w 159"/>
                  <a:gd name="T15" fmla="*/ 145 h 160"/>
                  <a:gd name="T16" fmla="*/ 144 w 159"/>
                  <a:gd name="T17" fmla="*/ 80 h 160"/>
                  <a:gd name="T18" fmla="*/ 80 w 159"/>
                  <a:gd name="T19" fmla="*/ 1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60">
                    <a:moveTo>
                      <a:pt x="80" y="160"/>
                    </a:moveTo>
                    <a:cubicBezTo>
                      <a:pt x="36" y="160"/>
                      <a:pt x="0" y="124"/>
                      <a:pt x="0" y="80"/>
                    </a:cubicBezTo>
                    <a:cubicBezTo>
                      <a:pt x="0" y="36"/>
                      <a:pt x="36" y="0"/>
                      <a:pt x="80" y="0"/>
                    </a:cubicBezTo>
                    <a:cubicBezTo>
                      <a:pt x="123" y="0"/>
                      <a:pt x="159" y="36"/>
                      <a:pt x="159" y="80"/>
                    </a:cubicBezTo>
                    <a:cubicBezTo>
                      <a:pt x="159" y="124"/>
                      <a:pt x="123" y="160"/>
                      <a:pt x="80" y="160"/>
                    </a:cubicBezTo>
                    <a:close/>
                    <a:moveTo>
                      <a:pt x="80" y="14"/>
                    </a:moveTo>
                    <a:cubicBezTo>
                      <a:pt x="44" y="14"/>
                      <a:pt x="15" y="43"/>
                      <a:pt x="15" y="80"/>
                    </a:cubicBezTo>
                    <a:cubicBezTo>
                      <a:pt x="15" y="116"/>
                      <a:pt x="44" y="145"/>
                      <a:pt x="80" y="145"/>
                    </a:cubicBezTo>
                    <a:cubicBezTo>
                      <a:pt x="115" y="145"/>
                      <a:pt x="144" y="116"/>
                      <a:pt x="144" y="80"/>
                    </a:cubicBezTo>
                    <a:cubicBezTo>
                      <a:pt x="144" y="43"/>
                      <a:pt x="115" y="14"/>
                      <a:pt x="80" y="14"/>
                    </a:cubicBezTo>
                    <a:close/>
                  </a:path>
                </a:pathLst>
              </a:custGeom>
              <a:grpFill/>
              <a:ln>
                <a:noFill/>
              </a:ln>
            </p:spPr>
            <p:txBody>
              <a:bodyPr vert="horz" wrap="square" lIns="91440" tIns="45720" rIns="91440" bIns="45720" numCol="1" anchor="t" anchorCtr="0" compatLnSpc="1"/>
              <a:lstStyle/>
              <a:p>
                <a:endParaRPr lang="en-US"/>
              </a:p>
            </p:txBody>
          </p:sp>
          <p:sp>
            <p:nvSpPr>
              <p:cNvPr id="335" name="Freeform 170"/>
              <p:cNvSpPr>
                <a:spLocks noEditPoints="1"/>
              </p:cNvSpPr>
              <p:nvPr/>
            </p:nvSpPr>
            <p:spPr bwMode="auto">
              <a:xfrm>
                <a:off x="6150195" y="2023914"/>
                <a:ext cx="156315" cy="324271"/>
              </a:xfrm>
              <a:custGeom>
                <a:avLst/>
                <a:gdLst>
                  <a:gd name="T0" fmla="*/ 38 w 75"/>
                  <a:gd name="T1" fmla="*/ 156 h 156"/>
                  <a:gd name="T2" fmla="*/ 0 w 75"/>
                  <a:gd name="T3" fmla="*/ 78 h 156"/>
                  <a:gd name="T4" fmla="*/ 38 w 75"/>
                  <a:gd name="T5" fmla="*/ 0 h 156"/>
                  <a:gd name="T6" fmla="*/ 75 w 75"/>
                  <a:gd name="T7" fmla="*/ 78 h 156"/>
                  <a:gd name="T8" fmla="*/ 38 w 75"/>
                  <a:gd name="T9" fmla="*/ 156 h 156"/>
                  <a:gd name="T10" fmla="*/ 38 w 75"/>
                  <a:gd name="T11" fmla="*/ 14 h 156"/>
                  <a:gd name="T12" fmla="*/ 15 w 75"/>
                  <a:gd name="T13" fmla="*/ 78 h 156"/>
                  <a:gd name="T14" fmla="*/ 38 w 75"/>
                  <a:gd name="T15" fmla="*/ 141 h 156"/>
                  <a:gd name="T16" fmla="*/ 60 w 75"/>
                  <a:gd name="T17" fmla="*/ 78 h 156"/>
                  <a:gd name="T18" fmla="*/ 38 w 75"/>
                  <a:gd name="T19" fmla="*/ 1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56">
                    <a:moveTo>
                      <a:pt x="38" y="156"/>
                    </a:moveTo>
                    <a:cubicBezTo>
                      <a:pt x="16" y="156"/>
                      <a:pt x="0" y="122"/>
                      <a:pt x="0" y="78"/>
                    </a:cubicBezTo>
                    <a:cubicBezTo>
                      <a:pt x="0" y="33"/>
                      <a:pt x="16" y="0"/>
                      <a:pt x="38" y="0"/>
                    </a:cubicBezTo>
                    <a:cubicBezTo>
                      <a:pt x="59" y="0"/>
                      <a:pt x="75" y="33"/>
                      <a:pt x="75" y="78"/>
                    </a:cubicBezTo>
                    <a:cubicBezTo>
                      <a:pt x="75" y="122"/>
                      <a:pt x="59" y="156"/>
                      <a:pt x="38" y="156"/>
                    </a:cubicBezTo>
                    <a:close/>
                    <a:moveTo>
                      <a:pt x="38" y="14"/>
                    </a:moveTo>
                    <a:cubicBezTo>
                      <a:pt x="28" y="14"/>
                      <a:pt x="15" y="39"/>
                      <a:pt x="15" y="78"/>
                    </a:cubicBezTo>
                    <a:cubicBezTo>
                      <a:pt x="15" y="117"/>
                      <a:pt x="28" y="141"/>
                      <a:pt x="38" y="141"/>
                    </a:cubicBezTo>
                    <a:cubicBezTo>
                      <a:pt x="47" y="141"/>
                      <a:pt x="60" y="117"/>
                      <a:pt x="60" y="78"/>
                    </a:cubicBezTo>
                    <a:cubicBezTo>
                      <a:pt x="60" y="39"/>
                      <a:pt x="47" y="14"/>
                      <a:pt x="38" y="14"/>
                    </a:cubicBezTo>
                    <a:close/>
                  </a:path>
                </a:pathLst>
              </a:custGeom>
              <a:grpFill/>
              <a:ln>
                <a:noFill/>
              </a:ln>
            </p:spPr>
            <p:txBody>
              <a:bodyPr vert="horz" wrap="square" lIns="91440" tIns="45720" rIns="91440" bIns="45720" numCol="1" anchor="t" anchorCtr="0" compatLnSpc="1"/>
              <a:lstStyle/>
              <a:p>
                <a:endParaRPr lang="en-US"/>
              </a:p>
            </p:txBody>
          </p:sp>
          <p:sp>
            <p:nvSpPr>
              <p:cNvPr id="336" name="Freeform 171"/>
              <p:cNvSpPr/>
              <p:nvPr/>
            </p:nvSpPr>
            <p:spPr bwMode="auto">
              <a:xfrm>
                <a:off x="6062061" y="2171914"/>
                <a:ext cx="330922" cy="28270"/>
              </a:xfrm>
              <a:custGeom>
                <a:avLst/>
                <a:gdLst>
                  <a:gd name="T0" fmla="*/ 152 w 159"/>
                  <a:gd name="T1" fmla="*/ 14 h 14"/>
                  <a:gd name="T2" fmla="*/ 7 w 159"/>
                  <a:gd name="T3" fmla="*/ 14 h 14"/>
                  <a:gd name="T4" fmla="*/ 0 w 159"/>
                  <a:gd name="T5" fmla="*/ 7 h 14"/>
                  <a:gd name="T6" fmla="*/ 7 w 159"/>
                  <a:gd name="T7" fmla="*/ 0 h 14"/>
                  <a:gd name="T8" fmla="*/ 152 w 159"/>
                  <a:gd name="T9" fmla="*/ 0 h 14"/>
                  <a:gd name="T10" fmla="*/ 159 w 159"/>
                  <a:gd name="T11" fmla="*/ 7 h 14"/>
                  <a:gd name="T12" fmla="*/ 152 w 15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9" h="14">
                    <a:moveTo>
                      <a:pt x="152" y="14"/>
                    </a:moveTo>
                    <a:cubicBezTo>
                      <a:pt x="7" y="14"/>
                      <a:pt x="7" y="14"/>
                      <a:pt x="7" y="14"/>
                    </a:cubicBezTo>
                    <a:cubicBezTo>
                      <a:pt x="4" y="14"/>
                      <a:pt x="0" y="11"/>
                      <a:pt x="0" y="7"/>
                    </a:cubicBezTo>
                    <a:cubicBezTo>
                      <a:pt x="0" y="3"/>
                      <a:pt x="4" y="0"/>
                      <a:pt x="7" y="0"/>
                    </a:cubicBezTo>
                    <a:cubicBezTo>
                      <a:pt x="152" y="0"/>
                      <a:pt x="152" y="0"/>
                      <a:pt x="152" y="0"/>
                    </a:cubicBezTo>
                    <a:cubicBezTo>
                      <a:pt x="156" y="0"/>
                      <a:pt x="159" y="3"/>
                      <a:pt x="159" y="7"/>
                    </a:cubicBezTo>
                    <a:cubicBezTo>
                      <a:pt x="159" y="11"/>
                      <a:pt x="156" y="14"/>
                      <a:pt x="152" y="14"/>
                    </a:cubicBezTo>
                    <a:close/>
                  </a:path>
                </a:pathLst>
              </a:custGeom>
              <a:grpFill/>
              <a:ln>
                <a:noFill/>
              </a:ln>
            </p:spPr>
            <p:txBody>
              <a:bodyPr vert="horz" wrap="square" lIns="91440" tIns="45720" rIns="91440" bIns="45720" numCol="1" anchor="t" anchorCtr="0" compatLnSpc="1"/>
              <a:lstStyle/>
              <a:p>
                <a:endParaRPr lang="en-US"/>
              </a:p>
            </p:txBody>
          </p:sp>
          <p:sp>
            <p:nvSpPr>
              <p:cNvPr id="337" name="Freeform 172"/>
              <p:cNvSpPr/>
              <p:nvPr/>
            </p:nvSpPr>
            <p:spPr bwMode="auto">
              <a:xfrm>
                <a:off x="6087004" y="2085442"/>
                <a:ext cx="281035" cy="48225"/>
              </a:xfrm>
              <a:custGeom>
                <a:avLst/>
                <a:gdLst>
                  <a:gd name="T0" fmla="*/ 68 w 135"/>
                  <a:gd name="T1" fmla="*/ 23 h 23"/>
                  <a:gd name="T2" fmla="*/ 6 w 135"/>
                  <a:gd name="T3" fmla="*/ 15 h 23"/>
                  <a:gd name="T4" fmla="*/ 1 w 135"/>
                  <a:gd name="T5" fmla="*/ 6 h 23"/>
                  <a:gd name="T6" fmla="*/ 9 w 135"/>
                  <a:gd name="T7" fmla="*/ 1 h 23"/>
                  <a:gd name="T8" fmla="*/ 126 w 135"/>
                  <a:gd name="T9" fmla="*/ 1 h 23"/>
                  <a:gd name="T10" fmla="*/ 134 w 135"/>
                  <a:gd name="T11" fmla="*/ 6 h 23"/>
                  <a:gd name="T12" fmla="*/ 129 w 135"/>
                  <a:gd name="T13" fmla="*/ 15 h 23"/>
                  <a:gd name="T14" fmla="*/ 68 w 135"/>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3">
                    <a:moveTo>
                      <a:pt x="68" y="23"/>
                    </a:moveTo>
                    <a:cubicBezTo>
                      <a:pt x="47" y="23"/>
                      <a:pt x="26" y="21"/>
                      <a:pt x="6" y="15"/>
                    </a:cubicBezTo>
                    <a:cubicBezTo>
                      <a:pt x="2" y="14"/>
                      <a:pt x="0" y="10"/>
                      <a:pt x="1" y="6"/>
                    </a:cubicBezTo>
                    <a:cubicBezTo>
                      <a:pt x="2" y="2"/>
                      <a:pt x="6" y="0"/>
                      <a:pt x="9" y="1"/>
                    </a:cubicBezTo>
                    <a:cubicBezTo>
                      <a:pt x="47" y="12"/>
                      <a:pt x="88" y="12"/>
                      <a:pt x="126" y="1"/>
                    </a:cubicBezTo>
                    <a:cubicBezTo>
                      <a:pt x="129" y="0"/>
                      <a:pt x="133" y="2"/>
                      <a:pt x="134" y="6"/>
                    </a:cubicBezTo>
                    <a:cubicBezTo>
                      <a:pt x="135" y="10"/>
                      <a:pt x="133" y="14"/>
                      <a:pt x="129" y="15"/>
                    </a:cubicBezTo>
                    <a:cubicBezTo>
                      <a:pt x="109" y="21"/>
                      <a:pt x="88" y="23"/>
                      <a:pt x="68" y="23"/>
                    </a:cubicBezTo>
                    <a:close/>
                  </a:path>
                </a:pathLst>
              </a:custGeom>
              <a:grpFill/>
              <a:ln>
                <a:noFill/>
              </a:ln>
            </p:spPr>
            <p:txBody>
              <a:bodyPr vert="horz" wrap="square" lIns="91440" tIns="45720" rIns="91440" bIns="45720" numCol="1" anchor="t" anchorCtr="0" compatLnSpc="1"/>
              <a:lstStyle/>
              <a:p>
                <a:endParaRPr lang="en-US"/>
              </a:p>
            </p:txBody>
          </p:sp>
          <p:sp>
            <p:nvSpPr>
              <p:cNvPr id="338" name="Freeform 173"/>
              <p:cNvSpPr/>
              <p:nvPr/>
            </p:nvSpPr>
            <p:spPr bwMode="auto">
              <a:xfrm>
                <a:off x="6087004" y="2230117"/>
                <a:ext cx="281035" cy="53214"/>
              </a:xfrm>
              <a:custGeom>
                <a:avLst/>
                <a:gdLst>
                  <a:gd name="T0" fmla="*/ 8 w 135"/>
                  <a:gd name="T1" fmla="*/ 26 h 26"/>
                  <a:gd name="T2" fmla="*/ 1 w 135"/>
                  <a:gd name="T3" fmla="*/ 20 h 26"/>
                  <a:gd name="T4" fmla="*/ 6 w 135"/>
                  <a:gd name="T5" fmla="*/ 11 h 26"/>
                  <a:gd name="T6" fmla="*/ 129 w 135"/>
                  <a:gd name="T7" fmla="*/ 11 h 26"/>
                  <a:gd name="T8" fmla="*/ 134 w 135"/>
                  <a:gd name="T9" fmla="*/ 20 h 26"/>
                  <a:gd name="T10" fmla="*/ 126 w 135"/>
                  <a:gd name="T11" fmla="*/ 25 h 26"/>
                  <a:gd name="T12" fmla="*/ 9 w 135"/>
                  <a:gd name="T13" fmla="*/ 25 h 26"/>
                  <a:gd name="T14" fmla="*/ 8 w 135"/>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6">
                    <a:moveTo>
                      <a:pt x="8" y="26"/>
                    </a:moveTo>
                    <a:cubicBezTo>
                      <a:pt x="4" y="26"/>
                      <a:pt x="1" y="23"/>
                      <a:pt x="1" y="20"/>
                    </a:cubicBezTo>
                    <a:cubicBezTo>
                      <a:pt x="0" y="16"/>
                      <a:pt x="2" y="13"/>
                      <a:pt x="6" y="11"/>
                    </a:cubicBezTo>
                    <a:cubicBezTo>
                      <a:pt x="46" y="0"/>
                      <a:pt x="89" y="0"/>
                      <a:pt x="129" y="11"/>
                    </a:cubicBezTo>
                    <a:cubicBezTo>
                      <a:pt x="133" y="13"/>
                      <a:pt x="135" y="16"/>
                      <a:pt x="134" y="20"/>
                    </a:cubicBezTo>
                    <a:cubicBezTo>
                      <a:pt x="133" y="24"/>
                      <a:pt x="129" y="26"/>
                      <a:pt x="126" y="25"/>
                    </a:cubicBezTo>
                    <a:cubicBezTo>
                      <a:pt x="88" y="15"/>
                      <a:pt x="47" y="15"/>
                      <a:pt x="9" y="25"/>
                    </a:cubicBezTo>
                    <a:cubicBezTo>
                      <a:pt x="9" y="25"/>
                      <a:pt x="8" y="26"/>
                      <a:pt x="8" y="26"/>
                    </a:cubicBezTo>
                    <a:close/>
                  </a:path>
                </a:pathLst>
              </a:custGeom>
              <a:grpFill/>
              <a:ln>
                <a:noFill/>
              </a:ln>
            </p:spPr>
            <p:txBody>
              <a:bodyPr vert="horz" wrap="square" lIns="91440" tIns="45720" rIns="91440" bIns="45720" numCol="1" anchor="t" anchorCtr="0" compatLnSpc="1"/>
              <a:lstStyle/>
              <a:p>
                <a:endParaRPr lang="en-US"/>
              </a:p>
            </p:txBody>
          </p:sp>
          <p:sp>
            <p:nvSpPr>
              <p:cNvPr id="339" name="Freeform 174"/>
              <p:cNvSpPr/>
              <p:nvPr/>
            </p:nvSpPr>
            <p:spPr bwMode="auto">
              <a:xfrm>
                <a:off x="6200083" y="1954071"/>
                <a:ext cx="74832" cy="61529"/>
              </a:xfrm>
              <a:custGeom>
                <a:avLst/>
                <a:gdLst>
                  <a:gd name="T0" fmla="*/ 40 w 45"/>
                  <a:gd name="T1" fmla="*/ 0 h 37"/>
                  <a:gd name="T2" fmla="*/ 32 w 45"/>
                  <a:gd name="T3" fmla="*/ 0 h 37"/>
                  <a:gd name="T4" fmla="*/ 12 w 45"/>
                  <a:gd name="T5" fmla="*/ 0 h 37"/>
                  <a:gd name="T6" fmla="*/ 5 w 45"/>
                  <a:gd name="T7" fmla="*/ 0 h 37"/>
                  <a:gd name="T8" fmla="*/ 0 w 45"/>
                  <a:gd name="T9" fmla="*/ 37 h 37"/>
                  <a:gd name="T10" fmla="*/ 12 w 45"/>
                  <a:gd name="T11" fmla="*/ 37 h 37"/>
                  <a:gd name="T12" fmla="*/ 32 w 45"/>
                  <a:gd name="T13" fmla="*/ 37 h 37"/>
                  <a:gd name="T14" fmla="*/ 45 w 45"/>
                  <a:gd name="T15" fmla="*/ 37 h 37"/>
                  <a:gd name="T16" fmla="*/ 40 w 45"/>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7">
                    <a:moveTo>
                      <a:pt x="40" y="0"/>
                    </a:moveTo>
                    <a:lnTo>
                      <a:pt x="32" y="0"/>
                    </a:lnTo>
                    <a:lnTo>
                      <a:pt x="12" y="0"/>
                    </a:lnTo>
                    <a:lnTo>
                      <a:pt x="5" y="0"/>
                    </a:lnTo>
                    <a:lnTo>
                      <a:pt x="0" y="37"/>
                    </a:lnTo>
                    <a:lnTo>
                      <a:pt x="12" y="37"/>
                    </a:lnTo>
                    <a:lnTo>
                      <a:pt x="32" y="37"/>
                    </a:lnTo>
                    <a:lnTo>
                      <a:pt x="45" y="37"/>
                    </a:lnTo>
                    <a:lnTo>
                      <a:pt x="40" y="0"/>
                    </a:lnTo>
                    <a:close/>
                  </a:path>
                </a:pathLst>
              </a:custGeom>
              <a:grpFill/>
              <a:ln>
                <a:noFill/>
              </a:ln>
            </p:spPr>
            <p:txBody>
              <a:bodyPr vert="horz" wrap="square" lIns="91440" tIns="45720" rIns="91440" bIns="45720" numCol="1" anchor="t" anchorCtr="0" compatLnSpc="1"/>
              <a:lstStyle/>
              <a:p>
                <a:endParaRPr lang="en-US"/>
              </a:p>
            </p:txBody>
          </p:sp>
          <p:sp>
            <p:nvSpPr>
              <p:cNvPr id="340" name="Freeform 175"/>
              <p:cNvSpPr/>
              <p:nvPr/>
            </p:nvSpPr>
            <p:spPr bwMode="auto">
              <a:xfrm>
                <a:off x="6095319" y="1964049"/>
                <a:ext cx="88136" cy="86472"/>
              </a:xfrm>
              <a:custGeom>
                <a:avLst/>
                <a:gdLst>
                  <a:gd name="T0" fmla="*/ 30 w 53"/>
                  <a:gd name="T1" fmla="*/ 0 h 52"/>
                  <a:gd name="T2" fmla="*/ 23 w 53"/>
                  <a:gd name="T3" fmla="*/ 4 h 52"/>
                  <a:gd name="T4" fmla="*/ 6 w 53"/>
                  <a:gd name="T5" fmla="*/ 14 h 52"/>
                  <a:gd name="T6" fmla="*/ 0 w 53"/>
                  <a:gd name="T7" fmla="*/ 18 h 52"/>
                  <a:gd name="T8" fmla="*/ 14 w 53"/>
                  <a:gd name="T9" fmla="*/ 52 h 52"/>
                  <a:gd name="T10" fmla="*/ 25 w 53"/>
                  <a:gd name="T11" fmla="*/ 46 h 52"/>
                  <a:gd name="T12" fmla="*/ 42 w 53"/>
                  <a:gd name="T13" fmla="*/ 37 h 52"/>
                  <a:gd name="T14" fmla="*/ 53 w 53"/>
                  <a:gd name="T15" fmla="*/ 29 h 52"/>
                  <a:gd name="T16" fmla="*/ 30 w 5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2">
                    <a:moveTo>
                      <a:pt x="30" y="0"/>
                    </a:moveTo>
                    <a:lnTo>
                      <a:pt x="23" y="4"/>
                    </a:lnTo>
                    <a:lnTo>
                      <a:pt x="6" y="14"/>
                    </a:lnTo>
                    <a:lnTo>
                      <a:pt x="0" y="18"/>
                    </a:lnTo>
                    <a:lnTo>
                      <a:pt x="14" y="52"/>
                    </a:lnTo>
                    <a:lnTo>
                      <a:pt x="25" y="46"/>
                    </a:lnTo>
                    <a:lnTo>
                      <a:pt x="42" y="37"/>
                    </a:lnTo>
                    <a:lnTo>
                      <a:pt x="53" y="29"/>
                    </a:lnTo>
                    <a:lnTo>
                      <a:pt x="30" y="0"/>
                    </a:lnTo>
                    <a:close/>
                  </a:path>
                </a:pathLst>
              </a:custGeom>
              <a:grpFill/>
              <a:ln>
                <a:noFill/>
              </a:ln>
            </p:spPr>
            <p:txBody>
              <a:bodyPr vert="horz" wrap="square" lIns="91440" tIns="45720" rIns="91440" bIns="45720" numCol="1" anchor="t" anchorCtr="0" compatLnSpc="1"/>
              <a:lstStyle/>
              <a:p>
                <a:endParaRPr lang="en-US"/>
              </a:p>
            </p:txBody>
          </p:sp>
          <p:sp>
            <p:nvSpPr>
              <p:cNvPr id="341" name="Freeform 176"/>
              <p:cNvSpPr/>
              <p:nvPr/>
            </p:nvSpPr>
            <p:spPr bwMode="auto">
              <a:xfrm>
                <a:off x="6018825" y="2035554"/>
                <a:ext cx="84810" cy="89798"/>
              </a:xfrm>
              <a:custGeom>
                <a:avLst/>
                <a:gdLst>
                  <a:gd name="T0" fmla="*/ 16 w 51"/>
                  <a:gd name="T1" fmla="*/ 0 h 54"/>
                  <a:gd name="T2" fmla="*/ 12 w 51"/>
                  <a:gd name="T3" fmla="*/ 8 h 54"/>
                  <a:gd name="T4" fmla="*/ 4 w 51"/>
                  <a:gd name="T5" fmla="*/ 24 h 54"/>
                  <a:gd name="T6" fmla="*/ 0 w 51"/>
                  <a:gd name="T7" fmla="*/ 30 h 54"/>
                  <a:gd name="T8" fmla="*/ 29 w 51"/>
                  <a:gd name="T9" fmla="*/ 54 h 54"/>
                  <a:gd name="T10" fmla="*/ 35 w 51"/>
                  <a:gd name="T11" fmla="*/ 41 h 54"/>
                  <a:gd name="T12" fmla="*/ 44 w 51"/>
                  <a:gd name="T13" fmla="*/ 25 h 54"/>
                  <a:gd name="T14" fmla="*/ 51 w 51"/>
                  <a:gd name="T15" fmla="*/ 14 h 54"/>
                  <a:gd name="T16" fmla="*/ 16 w 51"/>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4">
                    <a:moveTo>
                      <a:pt x="16" y="0"/>
                    </a:moveTo>
                    <a:lnTo>
                      <a:pt x="12" y="8"/>
                    </a:lnTo>
                    <a:lnTo>
                      <a:pt x="4" y="24"/>
                    </a:lnTo>
                    <a:lnTo>
                      <a:pt x="0" y="30"/>
                    </a:lnTo>
                    <a:lnTo>
                      <a:pt x="29" y="54"/>
                    </a:lnTo>
                    <a:lnTo>
                      <a:pt x="35" y="41"/>
                    </a:lnTo>
                    <a:lnTo>
                      <a:pt x="44" y="25"/>
                    </a:lnTo>
                    <a:lnTo>
                      <a:pt x="51" y="14"/>
                    </a:lnTo>
                    <a:lnTo>
                      <a:pt x="16" y="0"/>
                    </a:lnTo>
                    <a:close/>
                  </a:path>
                </a:pathLst>
              </a:custGeom>
              <a:grpFill/>
              <a:ln>
                <a:noFill/>
              </a:ln>
            </p:spPr>
            <p:txBody>
              <a:bodyPr vert="horz" wrap="square" lIns="91440" tIns="45720" rIns="91440" bIns="45720" numCol="1" anchor="t" anchorCtr="0" compatLnSpc="1"/>
              <a:lstStyle/>
              <a:p>
                <a:endParaRPr lang="en-US"/>
              </a:p>
            </p:txBody>
          </p:sp>
          <p:sp>
            <p:nvSpPr>
              <p:cNvPr id="342" name="Freeform 177"/>
              <p:cNvSpPr/>
              <p:nvPr/>
            </p:nvSpPr>
            <p:spPr bwMode="auto">
              <a:xfrm>
                <a:off x="5995544" y="2138656"/>
                <a:ext cx="59865" cy="74832"/>
              </a:xfrm>
              <a:custGeom>
                <a:avLst/>
                <a:gdLst>
                  <a:gd name="T0" fmla="*/ 0 w 36"/>
                  <a:gd name="T1" fmla="*/ 6 h 45"/>
                  <a:gd name="T2" fmla="*/ 0 w 36"/>
                  <a:gd name="T3" fmla="*/ 13 h 45"/>
                  <a:gd name="T4" fmla="*/ 0 w 36"/>
                  <a:gd name="T5" fmla="*/ 32 h 45"/>
                  <a:gd name="T6" fmla="*/ 0 w 36"/>
                  <a:gd name="T7" fmla="*/ 40 h 45"/>
                  <a:gd name="T8" fmla="*/ 36 w 36"/>
                  <a:gd name="T9" fmla="*/ 45 h 45"/>
                  <a:gd name="T10" fmla="*/ 36 w 36"/>
                  <a:gd name="T11" fmla="*/ 32 h 45"/>
                  <a:gd name="T12" fmla="*/ 36 w 36"/>
                  <a:gd name="T13" fmla="*/ 13 h 45"/>
                  <a:gd name="T14" fmla="*/ 36 w 36"/>
                  <a:gd name="T15" fmla="*/ 0 h 45"/>
                  <a:gd name="T16" fmla="*/ 0 w 36"/>
                  <a:gd name="T1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5">
                    <a:moveTo>
                      <a:pt x="0" y="6"/>
                    </a:moveTo>
                    <a:lnTo>
                      <a:pt x="0" y="13"/>
                    </a:lnTo>
                    <a:lnTo>
                      <a:pt x="0" y="32"/>
                    </a:lnTo>
                    <a:lnTo>
                      <a:pt x="0" y="40"/>
                    </a:lnTo>
                    <a:lnTo>
                      <a:pt x="36" y="45"/>
                    </a:lnTo>
                    <a:lnTo>
                      <a:pt x="36" y="32"/>
                    </a:lnTo>
                    <a:lnTo>
                      <a:pt x="36" y="13"/>
                    </a:lnTo>
                    <a:lnTo>
                      <a:pt x="36" y="0"/>
                    </a:lnTo>
                    <a:lnTo>
                      <a:pt x="0" y="6"/>
                    </a:lnTo>
                    <a:close/>
                  </a:path>
                </a:pathLst>
              </a:custGeom>
              <a:grpFill/>
              <a:ln>
                <a:noFill/>
              </a:ln>
            </p:spPr>
            <p:txBody>
              <a:bodyPr vert="horz" wrap="square" lIns="91440" tIns="45720" rIns="91440" bIns="45720" numCol="1" anchor="t" anchorCtr="0" compatLnSpc="1"/>
              <a:lstStyle/>
              <a:p>
                <a:endParaRPr lang="en-US"/>
              </a:p>
            </p:txBody>
          </p:sp>
          <p:sp>
            <p:nvSpPr>
              <p:cNvPr id="343" name="Freeform 178"/>
              <p:cNvSpPr/>
              <p:nvPr/>
            </p:nvSpPr>
            <p:spPr bwMode="auto">
              <a:xfrm>
                <a:off x="6007184" y="2230117"/>
                <a:ext cx="86472" cy="86472"/>
              </a:xfrm>
              <a:custGeom>
                <a:avLst/>
                <a:gdLst>
                  <a:gd name="T0" fmla="*/ 0 w 52"/>
                  <a:gd name="T1" fmla="*/ 24 h 52"/>
                  <a:gd name="T2" fmla="*/ 4 w 52"/>
                  <a:gd name="T3" fmla="*/ 30 h 52"/>
                  <a:gd name="T4" fmla="*/ 14 w 52"/>
                  <a:gd name="T5" fmla="*/ 46 h 52"/>
                  <a:gd name="T6" fmla="*/ 18 w 52"/>
                  <a:gd name="T7" fmla="*/ 52 h 52"/>
                  <a:gd name="T8" fmla="*/ 52 w 52"/>
                  <a:gd name="T9" fmla="*/ 40 h 52"/>
                  <a:gd name="T10" fmla="*/ 46 w 52"/>
                  <a:gd name="T11" fmla="*/ 29 h 52"/>
                  <a:gd name="T12" fmla="*/ 36 w 52"/>
                  <a:gd name="T13" fmla="*/ 11 h 52"/>
                  <a:gd name="T14" fmla="*/ 29 w 52"/>
                  <a:gd name="T15" fmla="*/ 0 h 52"/>
                  <a:gd name="T16" fmla="*/ 0 w 52"/>
                  <a:gd name="T17"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0" y="24"/>
                    </a:moveTo>
                    <a:lnTo>
                      <a:pt x="4" y="30"/>
                    </a:lnTo>
                    <a:lnTo>
                      <a:pt x="14" y="46"/>
                    </a:lnTo>
                    <a:lnTo>
                      <a:pt x="18" y="52"/>
                    </a:lnTo>
                    <a:lnTo>
                      <a:pt x="52" y="40"/>
                    </a:lnTo>
                    <a:lnTo>
                      <a:pt x="46" y="29"/>
                    </a:lnTo>
                    <a:lnTo>
                      <a:pt x="36" y="11"/>
                    </a:lnTo>
                    <a:lnTo>
                      <a:pt x="29" y="0"/>
                    </a:lnTo>
                    <a:lnTo>
                      <a:pt x="0" y="24"/>
                    </a:lnTo>
                    <a:close/>
                  </a:path>
                </a:pathLst>
              </a:custGeom>
              <a:grpFill/>
              <a:ln>
                <a:noFill/>
              </a:ln>
            </p:spPr>
            <p:txBody>
              <a:bodyPr vert="horz" wrap="square" lIns="91440" tIns="45720" rIns="91440" bIns="45720" numCol="1" anchor="t" anchorCtr="0" compatLnSpc="1"/>
              <a:lstStyle/>
              <a:p>
                <a:endParaRPr lang="en-US"/>
              </a:p>
            </p:txBody>
          </p:sp>
          <p:sp>
            <p:nvSpPr>
              <p:cNvPr id="344" name="Freeform 179"/>
              <p:cNvSpPr/>
              <p:nvPr/>
            </p:nvSpPr>
            <p:spPr bwMode="auto">
              <a:xfrm>
                <a:off x="6078690" y="2311600"/>
                <a:ext cx="88136" cy="84810"/>
              </a:xfrm>
              <a:custGeom>
                <a:avLst/>
                <a:gdLst>
                  <a:gd name="T0" fmla="*/ 0 w 53"/>
                  <a:gd name="T1" fmla="*/ 33 h 51"/>
                  <a:gd name="T2" fmla="*/ 6 w 53"/>
                  <a:gd name="T3" fmla="*/ 37 h 51"/>
                  <a:gd name="T4" fmla="*/ 24 w 53"/>
                  <a:gd name="T5" fmla="*/ 47 h 51"/>
                  <a:gd name="T6" fmla="*/ 30 w 53"/>
                  <a:gd name="T7" fmla="*/ 51 h 51"/>
                  <a:gd name="T8" fmla="*/ 53 w 53"/>
                  <a:gd name="T9" fmla="*/ 22 h 51"/>
                  <a:gd name="T10" fmla="*/ 41 w 53"/>
                  <a:gd name="T11" fmla="*/ 15 h 51"/>
                  <a:gd name="T12" fmla="*/ 25 w 53"/>
                  <a:gd name="T13" fmla="*/ 6 h 51"/>
                  <a:gd name="T14" fmla="*/ 14 w 53"/>
                  <a:gd name="T15" fmla="*/ 0 h 51"/>
                  <a:gd name="T16" fmla="*/ 0 w 53"/>
                  <a:gd name="T17" fmla="*/ 3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1">
                    <a:moveTo>
                      <a:pt x="0" y="33"/>
                    </a:moveTo>
                    <a:lnTo>
                      <a:pt x="6" y="37"/>
                    </a:lnTo>
                    <a:lnTo>
                      <a:pt x="24" y="47"/>
                    </a:lnTo>
                    <a:lnTo>
                      <a:pt x="30" y="51"/>
                    </a:lnTo>
                    <a:lnTo>
                      <a:pt x="53" y="22"/>
                    </a:lnTo>
                    <a:lnTo>
                      <a:pt x="41" y="15"/>
                    </a:lnTo>
                    <a:lnTo>
                      <a:pt x="25" y="6"/>
                    </a:lnTo>
                    <a:lnTo>
                      <a:pt x="14" y="0"/>
                    </a:lnTo>
                    <a:lnTo>
                      <a:pt x="0" y="33"/>
                    </a:lnTo>
                    <a:close/>
                  </a:path>
                </a:pathLst>
              </a:custGeom>
              <a:grpFill/>
              <a:ln>
                <a:noFill/>
              </a:ln>
            </p:spPr>
            <p:txBody>
              <a:bodyPr vert="horz" wrap="square" lIns="91440" tIns="45720" rIns="91440" bIns="45720" numCol="1" anchor="t" anchorCtr="0" compatLnSpc="1"/>
              <a:lstStyle/>
              <a:p>
                <a:endParaRPr lang="en-US"/>
              </a:p>
            </p:txBody>
          </p:sp>
          <p:sp>
            <p:nvSpPr>
              <p:cNvPr id="345" name="Freeform 180"/>
              <p:cNvSpPr/>
              <p:nvPr/>
            </p:nvSpPr>
            <p:spPr bwMode="auto">
              <a:xfrm>
                <a:off x="6181791" y="2356499"/>
                <a:ext cx="74832" cy="61529"/>
              </a:xfrm>
              <a:custGeom>
                <a:avLst/>
                <a:gdLst>
                  <a:gd name="T0" fmla="*/ 5 w 45"/>
                  <a:gd name="T1" fmla="*/ 37 h 37"/>
                  <a:gd name="T2" fmla="*/ 12 w 45"/>
                  <a:gd name="T3" fmla="*/ 37 h 37"/>
                  <a:gd name="T4" fmla="*/ 32 w 45"/>
                  <a:gd name="T5" fmla="*/ 37 h 37"/>
                  <a:gd name="T6" fmla="*/ 40 w 45"/>
                  <a:gd name="T7" fmla="*/ 37 h 37"/>
                  <a:gd name="T8" fmla="*/ 45 w 45"/>
                  <a:gd name="T9" fmla="*/ 0 h 37"/>
                  <a:gd name="T10" fmla="*/ 32 w 45"/>
                  <a:gd name="T11" fmla="*/ 0 h 37"/>
                  <a:gd name="T12" fmla="*/ 12 w 45"/>
                  <a:gd name="T13" fmla="*/ 0 h 37"/>
                  <a:gd name="T14" fmla="*/ 0 w 45"/>
                  <a:gd name="T15" fmla="*/ 0 h 37"/>
                  <a:gd name="T16" fmla="*/ 5 w 45"/>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7">
                    <a:moveTo>
                      <a:pt x="5" y="37"/>
                    </a:moveTo>
                    <a:lnTo>
                      <a:pt x="12" y="37"/>
                    </a:lnTo>
                    <a:lnTo>
                      <a:pt x="32" y="37"/>
                    </a:lnTo>
                    <a:lnTo>
                      <a:pt x="40" y="37"/>
                    </a:lnTo>
                    <a:lnTo>
                      <a:pt x="45" y="0"/>
                    </a:lnTo>
                    <a:lnTo>
                      <a:pt x="32" y="0"/>
                    </a:lnTo>
                    <a:lnTo>
                      <a:pt x="12" y="0"/>
                    </a:lnTo>
                    <a:lnTo>
                      <a:pt x="0" y="0"/>
                    </a:lnTo>
                    <a:lnTo>
                      <a:pt x="5" y="37"/>
                    </a:lnTo>
                    <a:close/>
                  </a:path>
                </a:pathLst>
              </a:custGeom>
              <a:grpFill/>
              <a:ln>
                <a:noFill/>
              </a:ln>
            </p:spPr>
            <p:txBody>
              <a:bodyPr vert="horz" wrap="square" lIns="91440" tIns="45720" rIns="91440" bIns="45720" numCol="1" anchor="t" anchorCtr="0" compatLnSpc="1"/>
              <a:lstStyle/>
              <a:p>
                <a:endParaRPr lang="en-US"/>
              </a:p>
            </p:txBody>
          </p:sp>
          <p:sp>
            <p:nvSpPr>
              <p:cNvPr id="346" name="Freeform 181"/>
              <p:cNvSpPr/>
              <p:nvPr/>
            </p:nvSpPr>
            <p:spPr bwMode="auto">
              <a:xfrm>
                <a:off x="6273252" y="2319915"/>
                <a:ext cx="86472" cy="84810"/>
              </a:xfrm>
              <a:custGeom>
                <a:avLst/>
                <a:gdLst>
                  <a:gd name="T0" fmla="*/ 22 w 52"/>
                  <a:gd name="T1" fmla="*/ 51 h 51"/>
                  <a:gd name="T2" fmla="*/ 30 w 52"/>
                  <a:gd name="T3" fmla="*/ 47 h 51"/>
                  <a:gd name="T4" fmla="*/ 46 w 52"/>
                  <a:gd name="T5" fmla="*/ 37 h 51"/>
                  <a:gd name="T6" fmla="*/ 52 w 52"/>
                  <a:gd name="T7" fmla="*/ 34 h 51"/>
                  <a:gd name="T8" fmla="*/ 40 w 52"/>
                  <a:gd name="T9" fmla="*/ 0 h 51"/>
                  <a:gd name="T10" fmla="*/ 27 w 52"/>
                  <a:gd name="T11" fmla="*/ 6 h 51"/>
                  <a:gd name="T12" fmla="*/ 11 w 52"/>
                  <a:gd name="T13" fmla="*/ 16 h 51"/>
                  <a:gd name="T14" fmla="*/ 0 w 52"/>
                  <a:gd name="T15" fmla="*/ 22 h 51"/>
                  <a:gd name="T16" fmla="*/ 22 w 52"/>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1">
                    <a:moveTo>
                      <a:pt x="22" y="51"/>
                    </a:moveTo>
                    <a:lnTo>
                      <a:pt x="30" y="47"/>
                    </a:lnTo>
                    <a:lnTo>
                      <a:pt x="46" y="37"/>
                    </a:lnTo>
                    <a:lnTo>
                      <a:pt x="52" y="34"/>
                    </a:lnTo>
                    <a:lnTo>
                      <a:pt x="40" y="0"/>
                    </a:lnTo>
                    <a:lnTo>
                      <a:pt x="27" y="6"/>
                    </a:lnTo>
                    <a:lnTo>
                      <a:pt x="11" y="16"/>
                    </a:lnTo>
                    <a:lnTo>
                      <a:pt x="0" y="22"/>
                    </a:lnTo>
                    <a:lnTo>
                      <a:pt x="22" y="51"/>
                    </a:lnTo>
                    <a:close/>
                  </a:path>
                </a:pathLst>
              </a:custGeom>
              <a:grpFill/>
              <a:ln>
                <a:noFill/>
              </a:ln>
            </p:spPr>
            <p:txBody>
              <a:bodyPr vert="horz" wrap="square" lIns="91440" tIns="45720" rIns="91440" bIns="45720" numCol="1" anchor="t" anchorCtr="0" compatLnSpc="1"/>
              <a:lstStyle/>
              <a:p>
                <a:endParaRPr lang="en-US"/>
              </a:p>
            </p:txBody>
          </p:sp>
          <p:sp>
            <p:nvSpPr>
              <p:cNvPr id="347" name="Freeform 182"/>
              <p:cNvSpPr/>
              <p:nvPr/>
            </p:nvSpPr>
            <p:spPr bwMode="auto">
              <a:xfrm>
                <a:off x="6351410" y="2246746"/>
                <a:ext cx="86472" cy="86472"/>
              </a:xfrm>
              <a:custGeom>
                <a:avLst/>
                <a:gdLst>
                  <a:gd name="T0" fmla="*/ 35 w 52"/>
                  <a:gd name="T1" fmla="*/ 52 h 52"/>
                  <a:gd name="T2" fmla="*/ 39 w 52"/>
                  <a:gd name="T3" fmla="*/ 46 h 52"/>
                  <a:gd name="T4" fmla="*/ 48 w 52"/>
                  <a:gd name="T5" fmla="*/ 30 h 52"/>
                  <a:gd name="T6" fmla="*/ 52 w 52"/>
                  <a:gd name="T7" fmla="*/ 22 h 52"/>
                  <a:gd name="T8" fmla="*/ 24 w 52"/>
                  <a:gd name="T9" fmla="*/ 0 h 52"/>
                  <a:gd name="T10" fmla="*/ 17 w 52"/>
                  <a:gd name="T11" fmla="*/ 11 h 52"/>
                  <a:gd name="T12" fmla="*/ 8 w 52"/>
                  <a:gd name="T13" fmla="*/ 27 h 52"/>
                  <a:gd name="T14" fmla="*/ 0 w 52"/>
                  <a:gd name="T15" fmla="*/ 39 h 52"/>
                  <a:gd name="T16" fmla="*/ 35 w 52"/>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35" y="52"/>
                    </a:moveTo>
                    <a:lnTo>
                      <a:pt x="39" y="46"/>
                    </a:lnTo>
                    <a:lnTo>
                      <a:pt x="48" y="30"/>
                    </a:lnTo>
                    <a:lnTo>
                      <a:pt x="52" y="22"/>
                    </a:lnTo>
                    <a:lnTo>
                      <a:pt x="24" y="0"/>
                    </a:lnTo>
                    <a:lnTo>
                      <a:pt x="17" y="11"/>
                    </a:lnTo>
                    <a:lnTo>
                      <a:pt x="8" y="27"/>
                    </a:lnTo>
                    <a:lnTo>
                      <a:pt x="0" y="39"/>
                    </a:lnTo>
                    <a:lnTo>
                      <a:pt x="35" y="52"/>
                    </a:lnTo>
                    <a:close/>
                  </a:path>
                </a:pathLst>
              </a:custGeom>
              <a:grpFill/>
              <a:ln>
                <a:noFill/>
              </a:ln>
            </p:spPr>
            <p:txBody>
              <a:bodyPr vert="horz" wrap="square" lIns="91440" tIns="45720" rIns="91440" bIns="45720" numCol="1" anchor="t" anchorCtr="0" compatLnSpc="1"/>
              <a:lstStyle/>
              <a:p>
                <a:endParaRPr lang="en-US"/>
              </a:p>
            </p:txBody>
          </p:sp>
          <p:sp>
            <p:nvSpPr>
              <p:cNvPr id="348" name="Freeform 183"/>
              <p:cNvSpPr/>
              <p:nvPr/>
            </p:nvSpPr>
            <p:spPr bwMode="auto">
              <a:xfrm>
                <a:off x="6399634" y="2156948"/>
                <a:ext cx="61529" cy="74832"/>
              </a:xfrm>
              <a:custGeom>
                <a:avLst/>
                <a:gdLst>
                  <a:gd name="T0" fmla="*/ 37 w 37"/>
                  <a:gd name="T1" fmla="*/ 40 h 45"/>
                  <a:gd name="T2" fmla="*/ 37 w 37"/>
                  <a:gd name="T3" fmla="*/ 32 h 45"/>
                  <a:gd name="T4" fmla="*/ 37 w 37"/>
                  <a:gd name="T5" fmla="*/ 12 h 45"/>
                  <a:gd name="T6" fmla="*/ 37 w 37"/>
                  <a:gd name="T7" fmla="*/ 5 h 45"/>
                  <a:gd name="T8" fmla="*/ 0 w 37"/>
                  <a:gd name="T9" fmla="*/ 0 h 45"/>
                  <a:gd name="T10" fmla="*/ 0 w 37"/>
                  <a:gd name="T11" fmla="*/ 12 h 45"/>
                  <a:gd name="T12" fmla="*/ 0 w 37"/>
                  <a:gd name="T13" fmla="*/ 32 h 45"/>
                  <a:gd name="T14" fmla="*/ 0 w 37"/>
                  <a:gd name="T15" fmla="*/ 45 h 45"/>
                  <a:gd name="T16" fmla="*/ 37 w 37"/>
                  <a:gd name="T17"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5">
                    <a:moveTo>
                      <a:pt x="37" y="40"/>
                    </a:moveTo>
                    <a:lnTo>
                      <a:pt x="37" y="32"/>
                    </a:lnTo>
                    <a:lnTo>
                      <a:pt x="37" y="12"/>
                    </a:lnTo>
                    <a:lnTo>
                      <a:pt x="37" y="5"/>
                    </a:lnTo>
                    <a:lnTo>
                      <a:pt x="0" y="0"/>
                    </a:lnTo>
                    <a:lnTo>
                      <a:pt x="0" y="12"/>
                    </a:lnTo>
                    <a:lnTo>
                      <a:pt x="0" y="32"/>
                    </a:lnTo>
                    <a:lnTo>
                      <a:pt x="0" y="45"/>
                    </a:lnTo>
                    <a:lnTo>
                      <a:pt x="37" y="40"/>
                    </a:lnTo>
                    <a:close/>
                  </a:path>
                </a:pathLst>
              </a:custGeom>
              <a:grpFill/>
              <a:ln>
                <a:noFill/>
              </a:ln>
            </p:spPr>
            <p:txBody>
              <a:bodyPr vert="horz" wrap="square" lIns="91440" tIns="45720" rIns="91440" bIns="45720" numCol="1" anchor="t" anchorCtr="0" compatLnSpc="1"/>
              <a:lstStyle/>
              <a:p>
                <a:endParaRPr lang="en-US"/>
              </a:p>
            </p:txBody>
          </p:sp>
          <p:sp>
            <p:nvSpPr>
              <p:cNvPr id="349" name="Freeform 184"/>
              <p:cNvSpPr/>
              <p:nvPr/>
            </p:nvSpPr>
            <p:spPr bwMode="auto">
              <a:xfrm>
                <a:off x="6363050" y="2052183"/>
                <a:ext cx="84810" cy="88136"/>
              </a:xfrm>
              <a:custGeom>
                <a:avLst/>
                <a:gdLst>
                  <a:gd name="T0" fmla="*/ 51 w 51"/>
                  <a:gd name="T1" fmla="*/ 30 h 53"/>
                  <a:gd name="T2" fmla="*/ 47 w 51"/>
                  <a:gd name="T3" fmla="*/ 24 h 53"/>
                  <a:gd name="T4" fmla="*/ 37 w 51"/>
                  <a:gd name="T5" fmla="*/ 6 h 53"/>
                  <a:gd name="T6" fmla="*/ 33 w 51"/>
                  <a:gd name="T7" fmla="*/ 0 h 53"/>
                  <a:gd name="T8" fmla="*/ 0 w 51"/>
                  <a:gd name="T9" fmla="*/ 14 h 53"/>
                  <a:gd name="T10" fmla="*/ 6 w 51"/>
                  <a:gd name="T11" fmla="*/ 25 h 53"/>
                  <a:gd name="T12" fmla="*/ 16 w 51"/>
                  <a:gd name="T13" fmla="*/ 42 h 53"/>
                  <a:gd name="T14" fmla="*/ 22 w 51"/>
                  <a:gd name="T15" fmla="*/ 53 h 53"/>
                  <a:gd name="T16" fmla="*/ 51 w 51"/>
                  <a:gd name="T17" fmla="*/ 3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3">
                    <a:moveTo>
                      <a:pt x="51" y="30"/>
                    </a:moveTo>
                    <a:lnTo>
                      <a:pt x="47" y="24"/>
                    </a:lnTo>
                    <a:lnTo>
                      <a:pt x="37" y="6"/>
                    </a:lnTo>
                    <a:lnTo>
                      <a:pt x="33" y="0"/>
                    </a:lnTo>
                    <a:lnTo>
                      <a:pt x="0" y="14"/>
                    </a:lnTo>
                    <a:lnTo>
                      <a:pt x="6" y="25"/>
                    </a:lnTo>
                    <a:lnTo>
                      <a:pt x="16" y="42"/>
                    </a:lnTo>
                    <a:lnTo>
                      <a:pt x="22" y="53"/>
                    </a:lnTo>
                    <a:lnTo>
                      <a:pt x="51" y="30"/>
                    </a:lnTo>
                    <a:close/>
                  </a:path>
                </a:pathLst>
              </a:custGeom>
              <a:grpFill/>
              <a:ln>
                <a:noFill/>
              </a:ln>
            </p:spPr>
            <p:txBody>
              <a:bodyPr vert="horz" wrap="square" lIns="91440" tIns="45720" rIns="91440" bIns="45720" numCol="1" anchor="t" anchorCtr="0" compatLnSpc="1"/>
              <a:lstStyle/>
              <a:p>
                <a:endParaRPr lang="en-US"/>
              </a:p>
            </p:txBody>
          </p:sp>
          <p:sp>
            <p:nvSpPr>
              <p:cNvPr id="350" name="Freeform 185"/>
              <p:cNvSpPr/>
              <p:nvPr/>
            </p:nvSpPr>
            <p:spPr bwMode="auto">
              <a:xfrm>
                <a:off x="6289881" y="1975689"/>
                <a:ext cx="86472" cy="84810"/>
              </a:xfrm>
              <a:custGeom>
                <a:avLst/>
                <a:gdLst>
                  <a:gd name="T0" fmla="*/ 52 w 52"/>
                  <a:gd name="T1" fmla="*/ 16 h 51"/>
                  <a:gd name="T2" fmla="*/ 46 w 52"/>
                  <a:gd name="T3" fmla="*/ 12 h 51"/>
                  <a:gd name="T4" fmla="*/ 29 w 52"/>
                  <a:gd name="T5" fmla="*/ 4 h 51"/>
                  <a:gd name="T6" fmla="*/ 22 w 52"/>
                  <a:gd name="T7" fmla="*/ 0 h 51"/>
                  <a:gd name="T8" fmla="*/ 0 w 52"/>
                  <a:gd name="T9" fmla="*/ 29 h 51"/>
                  <a:gd name="T10" fmla="*/ 11 w 52"/>
                  <a:gd name="T11" fmla="*/ 35 h 51"/>
                  <a:gd name="T12" fmla="*/ 27 w 52"/>
                  <a:gd name="T13" fmla="*/ 45 h 51"/>
                  <a:gd name="T14" fmla="*/ 39 w 52"/>
                  <a:gd name="T15" fmla="*/ 51 h 51"/>
                  <a:gd name="T16" fmla="*/ 52 w 52"/>
                  <a:gd name="T17" fmla="*/ 1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1">
                    <a:moveTo>
                      <a:pt x="52" y="16"/>
                    </a:moveTo>
                    <a:lnTo>
                      <a:pt x="46" y="12"/>
                    </a:lnTo>
                    <a:lnTo>
                      <a:pt x="29" y="4"/>
                    </a:lnTo>
                    <a:lnTo>
                      <a:pt x="22" y="0"/>
                    </a:lnTo>
                    <a:lnTo>
                      <a:pt x="0" y="29"/>
                    </a:lnTo>
                    <a:lnTo>
                      <a:pt x="11" y="35"/>
                    </a:lnTo>
                    <a:lnTo>
                      <a:pt x="27" y="45"/>
                    </a:lnTo>
                    <a:lnTo>
                      <a:pt x="39" y="51"/>
                    </a:lnTo>
                    <a:lnTo>
                      <a:pt x="52" y="16"/>
                    </a:lnTo>
                    <a:close/>
                  </a:path>
                </a:pathLst>
              </a:custGeom>
              <a:grpFill/>
              <a:ln>
                <a:noFill/>
              </a:ln>
            </p:spPr>
            <p:txBody>
              <a:bodyPr vert="horz" wrap="square" lIns="91440" tIns="45720" rIns="91440" bIns="45720" numCol="1" anchor="t" anchorCtr="0" compatLnSpc="1"/>
              <a:lstStyle/>
              <a:p>
                <a:endParaRPr lang="en-US"/>
              </a:p>
            </p:txBody>
          </p:sp>
          <p:sp>
            <p:nvSpPr>
              <p:cNvPr id="351" name="Freeform 186"/>
              <p:cNvSpPr>
                <a:spLocks noEditPoints="1"/>
              </p:cNvSpPr>
              <p:nvPr/>
            </p:nvSpPr>
            <p:spPr bwMode="auto">
              <a:xfrm>
                <a:off x="6037117" y="1992318"/>
                <a:ext cx="384136" cy="387462"/>
              </a:xfrm>
              <a:custGeom>
                <a:avLst/>
                <a:gdLst>
                  <a:gd name="T0" fmla="*/ 92 w 184"/>
                  <a:gd name="T1" fmla="*/ 186 h 186"/>
                  <a:gd name="T2" fmla="*/ 0 w 184"/>
                  <a:gd name="T3" fmla="*/ 93 h 186"/>
                  <a:gd name="T4" fmla="*/ 92 w 184"/>
                  <a:gd name="T5" fmla="*/ 0 h 186"/>
                  <a:gd name="T6" fmla="*/ 184 w 184"/>
                  <a:gd name="T7" fmla="*/ 93 h 186"/>
                  <a:gd name="T8" fmla="*/ 92 w 184"/>
                  <a:gd name="T9" fmla="*/ 186 h 186"/>
                  <a:gd name="T10" fmla="*/ 92 w 184"/>
                  <a:gd name="T11" fmla="*/ 28 h 186"/>
                  <a:gd name="T12" fmla="*/ 27 w 184"/>
                  <a:gd name="T13" fmla="*/ 93 h 186"/>
                  <a:gd name="T14" fmla="*/ 92 w 184"/>
                  <a:gd name="T15" fmla="*/ 158 h 186"/>
                  <a:gd name="T16" fmla="*/ 156 w 184"/>
                  <a:gd name="T17" fmla="*/ 93 h 186"/>
                  <a:gd name="T18" fmla="*/ 92 w 18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6">
                    <a:moveTo>
                      <a:pt x="92" y="186"/>
                    </a:moveTo>
                    <a:cubicBezTo>
                      <a:pt x="41" y="186"/>
                      <a:pt x="0" y="144"/>
                      <a:pt x="0" y="93"/>
                    </a:cubicBezTo>
                    <a:cubicBezTo>
                      <a:pt x="0" y="41"/>
                      <a:pt x="41" y="0"/>
                      <a:pt x="92" y="0"/>
                    </a:cubicBezTo>
                    <a:cubicBezTo>
                      <a:pt x="142" y="0"/>
                      <a:pt x="184" y="41"/>
                      <a:pt x="184" y="93"/>
                    </a:cubicBezTo>
                    <a:cubicBezTo>
                      <a:pt x="184" y="144"/>
                      <a:pt x="142" y="186"/>
                      <a:pt x="92" y="186"/>
                    </a:cubicBezTo>
                    <a:close/>
                    <a:moveTo>
                      <a:pt x="92" y="28"/>
                    </a:moveTo>
                    <a:cubicBezTo>
                      <a:pt x="56" y="28"/>
                      <a:pt x="27" y="57"/>
                      <a:pt x="27" y="93"/>
                    </a:cubicBezTo>
                    <a:cubicBezTo>
                      <a:pt x="27" y="129"/>
                      <a:pt x="56" y="158"/>
                      <a:pt x="92" y="158"/>
                    </a:cubicBezTo>
                    <a:cubicBezTo>
                      <a:pt x="127" y="158"/>
                      <a:pt x="156" y="129"/>
                      <a:pt x="156" y="93"/>
                    </a:cubicBezTo>
                    <a:cubicBezTo>
                      <a:pt x="156" y="57"/>
                      <a:pt x="127" y="28"/>
                      <a:pt x="92" y="28"/>
                    </a:cubicBezTo>
                    <a:close/>
                  </a:path>
                </a:pathLst>
              </a:custGeom>
              <a:grpFill/>
              <a:ln>
                <a:noFill/>
              </a:ln>
            </p:spPr>
            <p:txBody>
              <a:bodyPr vert="horz" wrap="square" lIns="91440" tIns="45720" rIns="91440" bIns="45720" numCol="1" anchor="t" anchorCtr="0" compatLnSpc="1"/>
              <a:lstStyle/>
              <a:p>
                <a:endParaRPr lang="en-US"/>
              </a:p>
            </p:txBody>
          </p:sp>
        </p:grpSp>
        <p:sp>
          <p:nvSpPr>
            <p:cNvPr id="14" name="Freeform 22"/>
            <p:cNvSpPr>
              <a:spLocks noEditPoints="1"/>
            </p:cNvSpPr>
            <p:nvPr/>
          </p:nvSpPr>
          <p:spPr bwMode="auto">
            <a:xfrm>
              <a:off x="7847" y="6392"/>
              <a:ext cx="728" cy="609"/>
            </a:xfrm>
            <a:custGeom>
              <a:avLst/>
              <a:gdLst>
                <a:gd name="T0" fmla="*/ 107 w 136"/>
                <a:gd name="T1" fmla="*/ 18 h 102"/>
                <a:gd name="T2" fmla="*/ 115 w 136"/>
                <a:gd name="T3" fmla="*/ 20 h 102"/>
                <a:gd name="T4" fmla="*/ 119 w 136"/>
                <a:gd name="T5" fmla="*/ 4 h 102"/>
                <a:gd name="T6" fmla="*/ 105 w 136"/>
                <a:gd name="T7" fmla="*/ 0 h 102"/>
                <a:gd name="T8" fmla="*/ 34 w 136"/>
                <a:gd name="T9" fmla="*/ 61 h 102"/>
                <a:gd name="T10" fmla="*/ 117 w 136"/>
                <a:gd name="T11" fmla="*/ 102 h 102"/>
                <a:gd name="T12" fmla="*/ 34 w 136"/>
                <a:gd name="T13" fmla="*/ 61 h 102"/>
                <a:gd name="T14" fmla="*/ 0 w 136"/>
                <a:gd name="T15" fmla="*/ 65 h 102"/>
                <a:gd name="T16" fmla="*/ 4 w 136"/>
                <a:gd name="T17" fmla="*/ 102 h 102"/>
                <a:gd name="T18" fmla="*/ 10 w 136"/>
                <a:gd name="T19" fmla="*/ 61 h 102"/>
                <a:gd name="T20" fmla="*/ 131 w 136"/>
                <a:gd name="T21" fmla="*/ 61 h 102"/>
                <a:gd name="T22" fmla="*/ 121 w 136"/>
                <a:gd name="T23" fmla="*/ 102 h 102"/>
                <a:gd name="T24" fmla="*/ 136 w 136"/>
                <a:gd name="T25" fmla="*/ 98 h 102"/>
                <a:gd name="T26" fmla="*/ 131 w 136"/>
                <a:gd name="T27" fmla="*/ 61 h 102"/>
                <a:gd name="T28" fmla="*/ 22 w 136"/>
                <a:gd name="T29" fmla="*/ 102 h 102"/>
                <a:gd name="T30" fmla="*/ 30 w 136"/>
                <a:gd name="T31" fmla="*/ 61 h 102"/>
                <a:gd name="T32" fmla="*/ 127 w 136"/>
                <a:gd name="T33" fmla="*/ 49 h 102"/>
                <a:gd name="T34" fmla="*/ 123 w 136"/>
                <a:gd name="T35" fmla="*/ 28 h 102"/>
                <a:gd name="T36" fmla="*/ 8 w 136"/>
                <a:gd name="T37" fmla="*/ 33 h 102"/>
                <a:gd name="T38" fmla="*/ 12 w 136"/>
                <a:gd name="T39" fmla="*/ 53 h 102"/>
                <a:gd name="T40" fmla="*/ 127 w 136"/>
                <a:gd name="T41" fmla="*/ 49 h 102"/>
                <a:gd name="T42" fmla="*/ 33 w 136"/>
                <a:gd name="T43" fmla="*/ 35 h 102"/>
                <a:gd name="T44" fmla="*/ 29 w 136"/>
                <a:gd name="T45" fmla="*/ 35 h 102"/>
                <a:gd name="T46" fmla="*/ 24 w 136"/>
                <a:gd name="T47" fmla="*/ 47 h 102"/>
                <a:gd name="T48" fmla="*/ 20 w 136"/>
                <a:gd name="T49" fmla="*/ 47 h 102"/>
                <a:gd name="T50" fmla="*/ 22 w 136"/>
                <a:gd name="T51" fmla="*/ 33 h 102"/>
                <a:gd name="T52" fmla="*/ 24 w 136"/>
                <a:gd name="T53" fmla="*/ 47 h 102"/>
                <a:gd name="T54" fmla="*/ 29 w 136"/>
                <a:gd name="T55" fmla="*/ 43 h 102"/>
                <a:gd name="T56" fmla="*/ 33 w 136"/>
                <a:gd name="T57" fmla="*/ 43 h 102"/>
                <a:gd name="T58" fmla="*/ 35 w 136"/>
                <a:gd name="T59" fmla="*/ 49 h 102"/>
                <a:gd name="T60" fmla="*/ 35 w 136"/>
                <a:gd name="T61" fmla="*/ 45 h 102"/>
                <a:gd name="T62" fmla="*/ 35 w 136"/>
                <a:gd name="T63" fmla="*/ 49 h 102"/>
                <a:gd name="T64" fmla="*/ 33 w 136"/>
                <a:gd name="T65" fmla="*/ 39 h 102"/>
                <a:gd name="T66" fmla="*/ 37 w 136"/>
                <a:gd name="T67" fmla="*/ 39 h 102"/>
                <a:gd name="T68" fmla="*/ 119 w 136"/>
                <a:gd name="T69" fmla="*/ 45 h 102"/>
                <a:gd name="T70" fmla="*/ 111 w 136"/>
                <a:gd name="T71" fmla="*/ 45 h 102"/>
                <a:gd name="T72" fmla="*/ 115 w 136"/>
                <a:gd name="T73" fmla="*/ 33 h 102"/>
                <a:gd name="T74" fmla="*/ 119 w 136"/>
                <a:gd name="T75" fmla="*/ 45 h 102"/>
                <a:gd name="T76" fmla="*/ 105 w 136"/>
                <a:gd name="T77" fmla="*/ 20 h 102"/>
                <a:gd name="T78" fmla="*/ 103 w 136"/>
                <a:gd name="T79" fmla="*/ 2 h 102"/>
                <a:gd name="T80" fmla="*/ 20 w 136"/>
                <a:gd name="T81" fmla="*/ 0 h 102"/>
                <a:gd name="T82" fmla="*/ 16 w 136"/>
                <a:gd name="T83" fmla="*/ 16 h 102"/>
                <a:gd name="T84" fmla="*/ 82 w 136"/>
                <a:gd name="T85" fmla="*/ 4 h 102"/>
                <a:gd name="T86" fmla="*/ 99 w 136"/>
                <a:gd name="T87" fmla="*/ 16 h 102"/>
                <a:gd name="T88" fmla="*/ 82 w 136"/>
                <a:gd name="T89" fmla="*/ 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6" h="102">
                  <a:moveTo>
                    <a:pt x="107" y="2"/>
                  </a:moveTo>
                  <a:cubicBezTo>
                    <a:pt x="109" y="7"/>
                    <a:pt x="109" y="13"/>
                    <a:pt x="107" y="18"/>
                  </a:cubicBezTo>
                  <a:cubicBezTo>
                    <a:pt x="107" y="19"/>
                    <a:pt x="106" y="20"/>
                    <a:pt x="105" y="20"/>
                  </a:cubicBezTo>
                  <a:cubicBezTo>
                    <a:pt x="115" y="20"/>
                    <a:pt x="115" y="20"/>
                    <a:pt x="115" y="20"/>
                  </a:cubicBezTo>
                  <a:cubicBezTo>
                    <a:pt x="117" y="20"/>
                    <a:pt x="119" y="18"/>
                    <a:pt x="119" y="16"/>
                  </a:cubicBezTo>
                  <a:cubicBezTo>
                    <a:pt x="119" y="4"/>
                    <a:pt x="119" y="4"/>
                    <a:pt x="119" y="4"/>
                  </a:cubicBezTo>
                  <a:cubicBezTo>
                    <a:pt x="119" y="1"/>
                    <a:pt x="117" y="0"/>
                    <a:pt x="115" y="0"/>
                  </a:cubicBezTo>
                  <a:cubicBezTo>
                    <a:pt x="105" y="0"/>
                    <a:pt x="105" y="0"/>
                    <a:pt x="105" y="0"/>
                  </a:cubicBezTo>
                  <a:cubicBezTo>
                    <a:pt x="106" y="0"/>
                    <a:pt x="107" y="1"/>
                    <a:pt x="107" y="2"/>
                  </a:cubicBezTo>
                  <a:close/>
                  <a:moveTo>
                    <a:pt x="34" y="61"/>
                  </a:moveTo>
                  <a:cubicBezTo>
                    <a:pt x="32" y="75"/>
                    <a:pt x="32" y="89"/>
                    <a:pt x="34" y="102"/>
                  </a:cubicBezTo>
                  <a:cubicBezTo>
                    <a:pt x="117" y="102"/>
                    <a:pt x="117" y="102"/>
                    <a:pt x="117" y="102"/>
                  </a:cubicBezTo>
                  <a:cubicBezTo>
                    <a:pt x="121" y="93"/>
                    <a:pt x="121" y="70"/>
                    <a:pt x="117" y="61"/>
                  </a:cubicBezTo>
                  <a:lnTo>
                    <a:pt x="34" y="61"/>
                  </a:lnTo>
                  <a:close/>
                  <a:moveTo>
                    <a:pt x="4" y="61"/>
                  </a:moveTo>
                  <a:cubicBezTo>
                    <a:pt x="2" y="61"/>
                    <a:pt x="0" y="63"/>
                    <a:pt x="0" y="65"/>
                  </a:cubicBezTo>
                  <a:cubicBezTo>
                    <a:pt x="0" y="98"/>
                    <a:pt x="0" y="98"/>
                    <a:pt x="0" y="98"/>
                  </a:cubicBezTo>
                  <a:cubicBezTo>
                    <a:pt x="0" y="101"/>
                    <a:pt x="2" y="102"/>
                    <a:pt x="4" y="102"/>
                  </a:cubicBezTo>
                  <a:cubicBezTo>
                    <a:pt x="10" y="102"/>
                    <a:pt x="10" y="102"/>
                    <a:pt x="10" y="102"/>
                  </a:cubicBezTo>
                  <a:cubicBezTo>
                    <a:pt x="8" y="98"/>
                    <a:pt x="8" y="66"/>
                    <a:pt x="10" y="61"/>
                  </a:cubicBezTo>
                  <a:lnTo>
                    <a:pt x="4" y="61"/>
                  </a:lnTo>
                  <a:close/>
                  <a:moveTo>
                    <a:pt x="131" y="61"/>
                  </a:moveTo>
                  <a:cubicBezTo>
                    <a:pt x="121" y="61"/>
                    <a:pt x="121" y="61"/>
                    <a:pt x="121" y="61"/>
                  </a:cubicBezTo>
                  <a:cubicBezTo>
                    <a:pt x="125" y="70"/>
                    <a:pt x="124" y="95"/>
                    <a:pt x="121" y="102"/>
                  </a:cubicBezTo>
                  <a:cubicBezTo>
                    <a:pt x="131" y="102"/>
                    <a:pt x="131" y="102"/>
                    <a:pt x="131" y="102"/>
                  </a:cubicBezTo>
                  <a:cubicBezTo>
                    <a:pt x="134" y="102"/>
                    <a:pt x="136" y="101"/>
                    <a:pt x="136" y="98"/>
                  </a:cubicBezTo>
                  <a:cubicBezTo>
                    <a:pt x="136" y="65"/>
                    <a:pt x="136" y="65"/>
                    <a:pt x="136" y="65"/>
                  </a:cubicBezTo>
                  <a:cubicBezTo>
                    <a:pt x="136" y="63"/>
                    <a:pt x="134" y="61"/>
                    <a:pt x="131" y="61"/>
                  </a:cubicBezTo>
                  <a:close/>
                  <a:moveTo>
                    <a:pt x="22" y="61"/>
                  </a:moveTo>
                  <a:cubicBezTo>
                    <a:pt x="19" y="69"/>
                    <a:pt x="19" y="95"/>
                    <a:pt x="22" y="102"/>
                  </a:cubicBezTo>
                  <a:cubicBezTo>
                    <a:pt x="30" y="102"/>
                    <a:pt x="30" y="102"/>
                    <a:pt x="30" y="102"/>
                  </a:cubicBezTo>
                  <a:cubicBezTo>
                    <a:pt x="28" y="89"/>
                    <a:pt x="28" y="75"/>
                    <a:pt x="30" y="61"/>
                  </a:cubicBezTo>
                  <a:lnTo>
                    <a:pt x="22" y="61"/>
                  </a:lnTo>
                  <a:close/>
                  <a:moveTo>
                    <a:pt x="127" y="49"/>
                  </a:moveTo>
                  <a:cubicBezTo>
                    <a:pt x="127" y="33"/>
                    <a:pt x="127" y="33"/>
                    <a:pt x="127" y="33"/>
                  </a:cubicBezTo>
                  <a:cubicBezTo>
                    <a:pt x="127" y="30"/>
                    <a:pt x="125" y="28"/>
                    <a:pt x="123" y="28"/>
                  </a:cubicBezTo>
                  <a:cubicBezTo>
                    <a:pt x="12" y="28"/>
                    <a:pt x="12" y="28"/>
                    <a:pt x="12" y="28"/>
                  </a:cubicBezTo>
                  <a:cubicBezTo>
                    <a:pt x="10" y="28"/>
                    <a:pt x="8" y="30"/>
                    <a:pt x="8" y="33"/>
                  </a:cubicBezTo>
                  <a:cubicBezTo>
                    <a:pt x="8" y="49"/>
                    <a:pt x="8" y="49"/>
                    <a:pt x="8" y="49"/>
                  </a:cubicBezTo>
                  <a:cubicBezTo>
                    <a:pt x="8" y="51"/>
                    <a:pt x="10" y="53"/>
                    <a:pt x="12" y="53"/>
                  </a:cubicBezTo>
                  <a:cubicBezTo>
                    <a:pt x="123" y="53"/>
                    <a:pt x="123" y="53"/>
                    <a:pt x="123" y="53"/>
                  </a:cubicBezTo>
                  <a:cubicBezTo>
                    <a:pt x="125" y="53"/>
                    <a:pt x="127" y="51"/>
                    <a:pt x="127" y="49"/>
                  </a:cubicBezTo>
                  <a:close/>
                  <a:moveTo>
                    <a:pt x="31" y="33"/>
                  </a:moveTo>
                  <a:cubicBezTo>
                    <a:pt x="32" y="33"/>
                    <a:pt x="33" y="33"/>
                    <a:pt x="33" y="35"/>
                  </a:cubicBezTo>
                  <a:cubicBezTo>
                    <a:pt x="33" y="36"/>
                    <a:pt x="32" y="37"/>
                    <a:pt x="31" y="37"/>
                  </a:cubicBezTo>
                  <a:cubicBezTo>
                    <a:pt x="29" y="37"/>
                    <a:pt x="29" y="36"/>
                    <a:pt x="29" y="35"/>
                  </a:cubicBezTo>
                  <a:cubicBezTo>
                    <a:pt x="29" y="33"/>
                    <a:pt x="29" y="33"/>
                    <a:pt x="31" y="33"/>
                  </a:cubicBezTo>
                  <a:close/>
                  <a:moveTo>
                    <a:pt x="24" y="47"/>
                  </a:moveTo>
                  <a:cubicBezTo>
                    <a:pt x="24" y="48"/>
                    <a:pt x="24" y="49"/>
                    <a:pt x="22" y="49"/>
                  </a:cubicBezTo>
                  <a:cubicBezTo>
                    <a:pt x="21" y="49"/>
                    <a:pt x="20" y="48"/>
                    <a:pt x="20" y="47"/>
                  </a:cubicBezTo>
                  <a:cubicBezTo>
                    <a:pt x="20" y="35"/>
                    <a:pt x="20" y="35"/>
                    <a:pt x="20" y="35"/>
                  </a:cubicBezTo>
                  <a:cubicBezTo>
                    <a:pt x="20" y="33"/>
                    <a:pt x="21" y="33"/>
                    <a:pt x="22" y="33"/>
                  </a:cubicBezTo>
                  <a:cubicBezTo>
                    <a:pt x="24" y="33"/>
                    <a:pt x="24" y="33"/>
                    <a:pt x="24" y="35"/>
                  </a:cubicBezTo>
                  <a:lnTo>
                    <a:pt x="24" y="47"/>
                  </a:lnTo>
                  <a:close/>
                  <a:moveTo>
                    <a:pt x="31" y="45"/>
                  </a:moveTo>
                  <a:cubicBezTo>
                    <a:pt x="29" y="45"/>
                    <a:pt x="29" y="44"/>
                    <a:pt x="29" y="43"/>
                  </a:cubicBezTo>
                  <a:cubicBezTo>
                    <a:pt x="29" y="42"/>
                    <a:pt x="29" y="41"/>
                    <a:pt x="31" y="41"/>
                  </a:cubicBezTo>
                  <a:cubicBezTo>
                    <a:pt x="32" y="41"/>
                    <a:pt x="33" y="42"/>
                    <a:pt x="33" y="43"/>
                  </a:cubicBezTo>
                  <a:cubicBezTo>
                    <a:pt x="33" y="44"/>
                    <a:pt x="32" y="45"/>
                    <a:pt x="31" y="45"/>
                  </a:cubicBezTo>
                  <a:close/>
                  <a:moveTo>
                    <a:pt x="35" y="49"/>
                  </a:moveTo>
                  <a:cubicBezTo>
                    <a:pt x="34" y="49"/>
                    <a:pt x="33" y="48"/>
                    <a:pt x="33" y="47"/>
                  </a:cubicBezTo>
                  <a:cubicBezTo>
                    <a:pt x="33" y="46"/>
                    <a:pt x="34" y="45"/>
                    <a:pt x="35" y="45"/>
                  </a:cubicBezTo>
                  <a:cubicBezTo>
                    <a:pt x="36" y="45"/>
                    <a:pt x="37" y="46"/>
                    <a:pt x="37" y="47"/>
                  </a:cubicBezTo>
                  <a:cubicBezTo>
                    <a:pt x="37" y="48"/>
                    <a:pt x="36" y="49"/>
                    <a:pt x="35" y="49"/>
                  </a:cubicBezTo>
                  <a:close/>
                  <a:moveTo>
                    <a:pt x="35" y="41"/>
                  </a:moveTo>
                  <a:cubicBezTo>
                    <a:pt x="34" y="41"/>
                    <a:pt x="33" y="40"/>
                    <a:pt x="33" y="39"/>
                  </a:cubicBezTo>
                  <a:cubicBezTo>
                    <a:pt x="33" y="38"/>
                    <a:pt x="34" y="37"/>
                    <a:pt x="35" y="37"/>
                  </a:cubicBezTo>
                  <a:cubicBezTo>
                    <a:pt x="36" y="37"/>
                    <a:pt x="37" y="38"/>
                    <a:pt x="37" y="39"/>
                  </a:cubicBezTo>
                  <a:cubicBezTo>
                    <a:pt x="37" y="40"/>
                    <a:pt x="36" y="41"/>
                    <a:pt x="35" y="41"/>
                  </a:cubicBezTo>
                  <a:close/>
                  <a:moveTo>
                    <a:pt x="119" y="45"/>
                  </a:moveTo>
                  <a:cubicBezTo>
                    <a:pt x="119" y="47"/>
                    <a:pt x="117" y="49"/>
                    <a:pt x="115" y="49"/>
                  </a:cubicBezTo>
                  <a:cubicBezTo>
                    <a:pt x="113" y="49"/>
                    <a:pt x="111" y="47"/>
                    <a:pt x="111" y="45"/>
                  </a:cubicBezTo>
                  <a:cubicBezTo>
                    <a:pt x="111" y="37"/>
                    <a:pt x="111" y="37"/>
                    <a:pt x="111" y="37"/>
                  </a:cubicBezTo>
                  <a:cubicBezTo>
                    <a:pt x="111" y="34"/>
                    <a:pt x="113" y="33"/>
                    <a:pt x="115" y="33"/>
                  </a:cubicBezTo>
                  <a:cubicBezTo>
                    <a:pt x="117" y="33"/>
                    <a:pt x="119" y="34"/>
                    <a:pt x="119" y="37"/>
                  </a:cubicBezTo>
                  <a:lnTo>
                    <a:pt x="119" y="45"/>
                  </a:lnTo>
                  <a:close/>
                  <a:moveTo>
                    <a:pt x="20" y="20"/>
                  </a:moveTo>
                  <a:cubicBezTo>
                    <a:pt x="105" y="20"/>
                    <a:pt x="105" y="20"/>
                    <a:pt x="105" y="20"/>
                  </a:cubicBezTo>
                  <a:cubicBezTo>
                    <a:pt x="104" y="20"/>
                    <a:pt x="103" y="19"/>
                    <a:pt x="103" y="18"/>
                  </a:cubicBezTo>
                  <a:cubicBezTo>
                    <a:pt x="105" y="13"/>
                    <a:pt x="105" y="7"/>
                    <a:pt x="103" y="2"/>
                  </a:cubicBezTo>
                  <a:cubicBezTo>
                    <a:pt x="103" y="1"/>
                    <a:pt x="104" y="0"/>
                    <a:pt x="105" y="0"/>
                  </a:cubicBezTo>
                  <a:cubicBezTo>
                    <a:pt x="20" y="0"/>
                    <a:pt x="20" y="0"/>
                    <a:pt x="20" y="0"/>
                  </a:cubicBezTo>
                  <a:cubicBezTo>
                    <a:pt x="18" y="0"/>
                    <a:pt x="16" y="1"/>
                    <a:pt x="16" y="4"/>
                  </a:cubicBezTo>
                  <a:cubicBezTo>
                    <a:pt x="16" y="16"/>
                    <a:pt x="16" y="16"/>
                    <a:pt x="16" y="16"/>
                  </a:cubicBezTo>
                  <a:cubicBezTo>
                    <a:pt x="16" y="18"/>
                    <a:pt x="18" y="20"/>
                    <a:pt x="20" y="20"/>
                  </a:cubicBezTo>
                  <a:close/>
                  <a:moveTo>
                    <a:pt x="82" y="4"/>
                  </a:moveTo>
                  <a:cubicBezTo>
                    <a:pt x="99" y="4"/>
                    <a:pt x="99" y="4"/>
                    <a:pt x="99" y="4"/>
                  </a:cubicBezTo>
                  <a:cubicBezTo>
                    <a:pt x="99" y="16"/>
                    <a:pt x="99" y="16"/>
                    <a:pt x="99" y="16"/>
                  </a:cubicBezTo>
                  <a:cubicBezTo>
                    <a:pt x="82" y="16"/>
                    <a:pt x="82" y="16"/>
                    <a:pt x="82" y="16"/>
                  </a:cubicBezTo>
                  <a:lnTo>
                    <a:pt x="82" y="4"/>
                  </a:lnTo>
                  <a:close/>
                </a:path>
              </a:pathLst>
            </a:custGeom>
            <a:solidFill>
              <a:srgbClr val="FFFFFF"/>
            </a:solidFill>
            <a:ln>
              <a:noFill/>
            </a:ln>
          </p:spPr>
          <p:txBody>
            <a:bodyPr vert="horz" wrap="square" lIns="91440" tIns="45720" rIns="91440" bIns="45720" numCol="1" anchor="t" anchorCtr="0" compatLnSpc="1"/>
            <a:lstStyle/>
            <a:p>
              <a:endParaRPr lang="en-US"/>
            </a:p>
          </p:txBody>
        </p:sp>
        <p:sp>
          <p:nvSpPr>
            <p:cNvPr id="35856" name="KSO_Shape"/>
            <p:cNvSpPr>
              <a:spLocks noChangeAspect="1"/>
            </p:cNvSpPr>
            <p:nvPr/>
          </p:nvSpPr>
          <p:spPr bwMode="auto">
            <a:xfrm>
              <a:off x="8862" y="7372"/>
              <a:ext cx="568" cy="558"/>
            </a:xfrm>
            <a:custGeom>
              <a:avLst/>
              <a:gdLst>
                <a:gd name="T0" fmla="*/ 1477962 w 1622425"/>
                <a:gd name="T1" fmla="*/ 463550 h 1601788"/>
                <a:gd name="T2" fmla="*/ 866214 w 1622425"/>
                <a:gd name="T3" fmla="*/ 419183 h 1601788"/>
                <a:gd name="T4" fmla="*/ 805862 w 1622425"/>
                <a:gd name="T5" fmla="*/ 430298 h 1601788"/>
                <a:gd name="T6" fmla="*/ 757262 w 1622425"/>
                <a:gd name="T7" fmla="*/ 449034 h 1601788"/>
                <a:gd name="T8" fmla="*/ 731533 w 1622425"/>
                <a:gd name="T9" fmla="*/ 466817 h 1601788"/>
                <a:gd name="T10" fmla="*/ 712792 w 1622425"/>
                <a:gd name="T11" fmla="*/ 493810 h 1601788"/>
                <a:gd name="T12" fmla="*/ 701357 w 1622425"/>
                <a:gd name="T13" fmla="*/ 530648 h 1601788"/>
                <a:gd name="T14" fmla="*/ 700087 w 1622425"/>
                <a:gd name="T15" fmla="*/ 578600 h 1601788"/>
                <a:gd name="T16" fmla="*/ 708028 w 1622425"/>
                <a:gd name="T17" fmla="*/ 630998 h 1601788"/>
                <a:gd name="T18" fmla="*/ 703263 w 1622425"/>
                <a:gd name="T19" fmla="*/ 650051 h 1601788"/>
                <a:gd name="T20" fmla="*/ 697545 w 1622425"/>
                <a:gd name="T21" fmla="*/ 666247 h 1601788"/>
                <a:gd name="T22" fmla="*/ 705487 w 1622425"/>
                <a:gd name="T23" fmla="*/ 729760 h 1601788"/>
                <a:gd name="T24" fmla="*/ 718192 w 1622425"/>
                <a:gd name="T25" fmla="*/ 755800 h 1601788"/>
                <a:gd name="T26" fmla="*/ 738839 w 1622425"/>
                <a:gd name="T27" fmla="*/ 763421 h 1601788"/>
                <a:gd name="T28" fmla="*/ 751227 w 1622425"/>
                <a:gd name="T29" fmla="*/ 839954 h 1601788"/>
                <a:gd name="T30" fmla="*/ 765204 w 1622425"/>
                <a:gd name="T31" fmla="*/ 858373 h 1601788"/>
                <a:gd name="T32" fmla="*/ 740745 w 1622425"/>
                <a:gd name="T33" fmla="*/ 895528 h 1601788"/>
                <a:gd name="T34" fmla="*/ 718510 w 1622425"/>
                <a:gd name="T35" fmla="*/ 928555 h 1601788"/>
                <a:gd name="T36" fmla="*/ 544123 w 1622425"/>
                <a:gd name="T37" fmla="*/ 998101 h 1601788"/>
                <a:gd name="T38" fmla="*/ 487583 w 1622425"/>
                <a:gd name="T39" fmla="*/ 1020648 h 1601788"/>
                <a:gd name="T40" fmla="*/ 463442 w 1622425"/>
                <a:gd name="T41" fmla="*/ 1040337 h 1601788"/>
                <a:gd name="T42" fmla="*/ 454230 w 1622425"/>
                <a:gd name="T43" fmla="*/ 1082573 h 1601788"/>
                <a:gd name="T44" fmla="*/ 1277245 w 1622425"/>
                <a:gd name="T45" fmla="*/ 1167997 h 1601788"/>
                <a:gd name="T46" fmla="*/ 1272163 w 1622425"/>
                <a:gd name="T47" fmla="*/ 1049546 h 1601788"/>
                <a:gd name="T48" fmla="*/ 1259775 w 1622425"/>
                <a:gd name="T49" fmla="*/ 1032398 h 1601788"/>
                <a:gd name="T50" fmla="*/ 1221658 w 1622425"/>
                <a:gd name="T51" fmla="*/ 1011121 h 1601788"/>
                <a:gd name="T52" fmla="*/ 1080941 w 1622425"/>
                <a:gd name="T53" fmla="*/ 953960 h 1601788"/>
                <a:gd name="T54" fmla="*/ 1003436 w 1622425"/>
                <a:gd name="T55" fmla="*/ 919980 h 1601788"/>
                <a:gd name="T56" fmla="*/ 955790 w 1622425"/>
                <a:gd name="T57" fmla="*/ 869487 h 1601788"/>
                <a:gd name="T58" fmla="*/ 961507 w 1622425"/>
                <a:gd name="T59" fmla="*/ 849481 h 1601788"/>
                <a:gd name="T60" fmla="*/ 977072 w 1622425"/>
                <a:gd name="T61" fmla="*/ 827887 h 1601788"/>
                <a:gd name="T62" fmla="*/ 981837 w 1622425"/>
                <a:gd name="T63" fmla="*/ 797083 h 1601788"/>
                <a:gd name="T64" fmla="*/ 987236 w 1622425"/>
                <a:gd name="T65" fmla="*/ 770408 h 1601788"/>
                <a:gd name="T66" fmla="*/ 999942 w 1622425"/>
                <a:gd name="T67" fmla="*/ 759928 h 1601788"/>
                <a:gd name="T68" fmla="*/ 1014871 w 1622425"/>
                <a:gd name="T69" fmla="*/ 746908 h 1601788"/>
                <a:gd name="T70" fmla="*/ 1025989 w 1622425"/>
                <a:gd name="T71" fmla="*/ 709753 h 1601788"/>
                <a:gd name="T72" fmla="*/ 1026942 w 1622425"/>
                <a:gd name="T73" fmla="*/ 669105 h 1601788"/>
                <a:gd name="T74" fmla="*/ 1015824 w 1622425"/>
                <a:gd name="T75" fmla="*/ 642747 h 1601788"/>
                <a:gd name="T76" fmla="*/ 1012013 w 1622425"/>
                <a:gd name="T77" fmla="*/ 622106 h 1601788"/>
                <a:gd name="T78" fmla="*/ 1017413 w 1622425"/>
                <a:gd name="T79" fmla="*/ 551607 h 1601788"/>
                <a:gd name="T80" fmla="*/ 1010424 w 1622425"/>
                <a:gd name="T81" fmla="*/ 492222 h 1601788"/>
                <a:gd name="T82" fmla="*/ 995495 w 1622425"/>
                <a:gd name="T83" fmla="*/ 465547 h 1601788"/>
                <a:gd name="T84" fmla="*/ 939908 w 1622425"/>
                <a:gd name="T85" fmla="*/ 436331 h 1601788"/>
                <a:gd name="T86" fmla="*/ 902426 w 1622425"/>
                <a:gd name="T87" fmla="*/ 422041 h 1601788"/>
                <a:gd name="T88" fmla="*/ 1477962 w 1622425"/>
                <a:gd name="T89" fmla="*/ 0 h 1601788"/>
                <a:gd name="T90" fmla="*/ 1403350 w 1622425"/>
                <a:gd name="T91" fmla="*/ 0 h 1601788"/>
                <a:gd name="T92" fmla="*/ 212503 w 1622425"/>
                <a:gd name="T93" fmla="*/ 0 h 1601788"/>
                <a:gd name="T94" fmla="*/ 75917 w 1622425"/>
                <a:gd name="T95" fmla="*/ 1599883 h 1601788"/>
                <a:gd name="T96" fmla="*/ 49870 w 1622425"/>
                <a:gd name="T97" fmla="*/ 1590356 h 1601788"/>
                <a:gd name="T98" fmla="*/ 27635 w 1622425"/>
                <a:gd name="T99" fmla="*/ 1573843 h 1601788"/>
                <a:gd name="T100" fmla="*/ 11435 w 1622425"/>
                <a:gd name="T101" fmla="*/ 1551931 h 1601788"/>
                <a:gd name="T102" fmla="*/ 1906 w 1622425"/>
                <a:gd name="T103" fmla="*/ 1525891 h 1601788"/>
                <a:gd name="T104" fmla="*/ 317 w 1622425"/>
                <a:gd name="T105" fmla="*/ 90188 h 1601788"/>
                <a:gd name="T106" fmla="*/ 5717 w 1622425"/>
                <a:gd name="T107" fmla="*/ 62560 h 1601788"/>
                <a:gd name="T108" fmla="*/ 19058 w 1622425"/>
                <a:gd name="T109" fmla="*/ 38107 h 1601788"/>
                <a:gd name="T110" fmla="*/ 38117 w 1622425"/>
                <a:gd name="T111" fmla="*/ 18736 h 1601788"/>
                <a:gd name="T112" fmla="*/ 62258 w 1622425"/>
                <a:gd name="T113" fmla="*/ 5716 h 1601788"/>
                <a:gd name="T114" fmla="*/ 90211 w 1622425"/>
                <a:gd name="T115" fmla="*/ 0 h 160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sp>
        <p:nvSpPr>
          <p:cNvPr id="17" name="文本框 16"/>
          <p:cNvSpPr txBox="1"/>
          <p:nvPr/>
        </p:nvSpPr>
        <p:spPr>
          <a:xfrm>
            <a:off x="7306945" y="2904490"/>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9" name="文本框 18"/>
          <p:cNvSpPr txBox="1"/>
          <p:nvPr/>
        </p:nvSpPr>
        <p:spPr>
          <a:xfrm>
            <a:off x="5459730" y="1350010"/>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0" name="文本框 19"/>
          <p:cNvSpPr txBox="1"/>
          <p:nvPr/>
        </p:nvSpPr>
        <p:spPr>
          <a:xfrm>
            <a:off x="6523990" y="4583430"/>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1" name="文本框 20"/>
          <p:cNvSpPr txBox="1"/>
          <p:nvPr/>
        </p:nvSpPr>
        <p:spPr>
          <a:xfrm>
            <a:off x="1447800" y="3394710"/>
            <a:ext cx="3886835" cy="650240"/>
          </a:xfrm>
          <a:prstGeom prst="rect">
            <a:avLst/>
          </a:prstGeom>
          <a:noFill/>
        </p:spPr>
        <p:txBody>
          <a:bodyPr wrap="square" rtlCol="0">
            <a:spAutoFit/>
          </a:bodyPr>
          <a:lstStyle/>
          <a:p>
            <a:pPr algn="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2" name="文本框 21"/>
          <p:cNvSpPr txBox="1"/>
          <p:nvPr/>
        </p:nvSpPr>
        <p:spPr>
          <a:xfrm>
            <a:off x="1855470" y="5516880"/>
            <a:ext cx="3886835" cy="650240"/>
          </a:xfrm>
          <a:prstGeom prst="rect">
            <a:avLst/>
          </a:prstGeom>
          <a:noFill/>
        </p:spPr>
        <p:txBody>
          <a:bodyPr wrap="square" rtlCol="0">
            <a:spAutoFit/>
          </a:bodyPr>
          <a:lstStyle/>
          <a:p>
            <a:pPr algn="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38" name="文本框 37"/>
          <p:cNvSpPr txBox="1"/>
          <p:nvPr/>
        </p:nvSpPr>
        <p:spPr>
          <a:xfrm>
            <a:off x="549275" y="64960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35" name="文本框 34"/>
          <p:cNvSpPr txBox="1"/>
          <p:nvPr/>
        </p:nvSpPr>
        <p:spPr>
          <a:xfrm>
            <a:off x="2729865" y="296227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3" name="文本框 22"/>
          <p:cNvSpPr txBox="1"/>
          <p:nvPr/>
        </p:nvSpPr>
        <p:spPr>
          <a:xfrm>
            <a:off x="6741795" y="81597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4" name="文本框 23"/>
          <p:cNvSpPr txBox="1"/>
          <p:nvPr/>
        </p:nvSpPr>
        <p:spPr>
          <a:xfrm>
            <a:off x="8426450" y="238379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5" name="文本框 24"/>
          <p:cNvSpPr txBox="1"/>
          <p:nvPr/>
        </p:nvSpPr>
        <p:spPr>
          <a:xfrm>
            <a:off x="2917825" y="498284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6" name="文本框 25"/>
          <p:cNvSpPr txBox="1"/>
          <p:nvPr/>
        </p:nvSpPr>
        <p:spPr>
          <a:xfrm>
            <a:off x="7882890" y="410083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80">
                                          <p:stCondLst>
                                            <p:cond delay="0"/>
                                          </p:stCondLst>
                                        </p:cTn>
                                        <p:tgtEl>
                                          <p:spTgt spid="19"/>
                                        </p:tgtEl>
                                      </p:cBhvr>
                                    </p:animEffect>
                                    <p:anim calcmode="lin" valueType="num">
                                      <p:cBhvr>
                                        <p:cTn id="2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9" dur="26">
                                          <p:stCondLst>
                                            <p:cond delay="650"/>
                                          </p:stCondLst>
                                        </p:cTn>
                                        <p:tgtEl>
                                          <p:spTgt spid="19"/>
                                        </p:tgtEl>
                                      </p:cBhvr>
                                      <p:to x="100000" y="60000"/>
                                    </p:animScale>
                                    <p:animScale>
                                      <p:cBhvr>
                                        <p:cTn id="30" dur="166" decel="50000">
                                          <p:stCondLst>
                                            <p:cond delay="676"/>
                                          </p:stCondLst>
                                        </p:cTn>
                                        <p:tgtEl>
                                          <p:spTgt spid="19"/>
                                        </p:tgtEl>
                                      </p:cBhvr>
                                      <p:to x="100000" y="100000"/>
                                    </p:animScale>
                                    <p:animScale>
                                      <p:cBhvr>
                                        <p:cTn id="31" dur="26">
                                          <p:stCondLst>
                                            <p:cond delay="1312"/>
                                          </p:stCondLst>
                                        </p:cTn>
                                        <p:tgtEl>
                                          <p:spTgt spid="19"/>
                                        </p:tgtEl>
                                      </p:cBhvr>
                                      <p:to x="100000" y="80000"/>
                                    </p:animScale>
                                    <p:animScale>
                                      <p:cBhvr>
                                        <p:cTn id="32" dur="166" decel="50000">
                                          <p:stCondLst>
                                            <p:cond delay="1338"/>
                                          </p:stCondLst>
                                        </p:cTn>
                                        <p:tgtEl>
                                          <p:spTgt spid="19"/>
                                        </p:tgtEl>
                                      </p:cBhvr>
                                      <p:to x="100000" y="100000"/>
                                    </p:animScale>
                                    <p:animScale>
                                      <p:cBhvr>
                                        <p:cTn id="33" dur="26">
                                          <p:stCondLst>
                                            <p:cond delay="1642"/>
                                          </p:stCondLst>
                                        </p:cTn>
                                        <p:tgtEl>
                                          <p:spTgt spid="19"/>
                                        </p:tgtEl>
                                      </p:cBhvr>
                                      <p:to x="100000" y="90000"/>
                                    </p:animScale>
                                    <p:animScale>
                                      <p:cBhvr>
                                        <p:cTn id="34" dur="166" decel="50000">
                                          <p:stCondLst>
                                            <p:cond delay="1668"/>
                                          </p:stCondLst>
                                        </p:cTn>
                                        <p:tgtEl>
                                          <p:spTgt spid="19"/>
                                        </p:tgtEl>
                                      </p:cBhvr>
                                      <p:to x="100000" y="100000"/>
                                    </p:animScale>
                                    <p:animScale>
                                      <p:cBhvr>
                                        <p:cTn id="35" dur="26">
                                          <p:stCondLst>
                                            <p:cond delay="1808"/>
                                          </p:stCondLst>
                                        </p:cTn>
                                        <p:tgtEl>
                                          <p:spTgt spid="19"/>
                                        </p:tgtEl>
                                      </p:cBhvr>
                                      <p:to x="100000" y="95000"/>
                                    </p:animScale>
                                    <p:animScale>
                                      <p:cBhvr>
                                        <p:cTn id="36" dur="166" decel="50000">
                                          <p:stCondLst>
                                            <p:cond delay="1834"/>
                                          </p:stCondLst>
                                        </p:cTn>
                                        <p:tgtEl>
                                          <p:spTgt spid="19"/>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80">
                                          <p:stCondLst>
                                            <p:cond delay="0"/>
                                          </p:stCondLst>
                                        </p:cTn>
                                        <p:tgtEl>
                                          <p:spTgt spid="20"/>
                                        </p:tgtEl>
                                      </p:cBhvr>
                                    </p:animEffect>
                                    <p:anim calcmode="lin" valueType="num">
                                      <p:cBhvr>
                                        <p:cTn id="4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5" dur="26">
                                          <p:stCondLst>
                                            <p:cond delay="650"/>
                                          </p:stCondLst>
                                        </p:cTn>
                                        <p:tgtEl>
                                          <p:spTgt spid="20"/>
                                        </p:tgtEl>
                                      </p:cBhvr>
                                      <p:to x="100000" y="60000"/>
                                    </p:animScale>
                                    <p:animScale>
                                      <p:cBhvr>
                                        <p:cTn id="46" dur="166" decel="50000">
                                          <p:stCondLst>
                                            <p:cond delay="676"/>
                                          </p:stCondLst>
                                        </p:cTn>
                                        <p:tgtEl>
                                          <p:spTgt spid="20"/>
                                        </p:tgtEl>
                                      </p:cBhvr>
                                      <p:to x="100000" y="100000"/>
                                    </p:animScale>
                                    <p:animScale>
                                      <p:cBhvr>
                                        <p:cTn id="47" dur="26">
                                          <p:stCondLst>
                                            <p:cond delay="1312"/>
                                          </p:stCondLst>
                                        </p:cTn>
                                        <p:tgtEl>
                                          <p:spTgt spid="20"/>
                                        </p:tgtEl>
                                      </p:cBhvr>
                                      <p:to x="100000" y="80000"/>
                                    </p:animScale>
                                    <p:animScale>
                                      <p:cBhvr>
                                        <p:cTn id="48" dur="166" decel="50000">
                                          <p:stCondLst>
                                            <p:cond delay="1338"/>
                                          </p:stCondLst>
                                        </p:cTn>
                                        <p:tgtEl>
                                          <p:spTgt spid="20"/>
                                        </p:tgtEl>
                                      </p:cBhvr>
                                      <p:to x="100000" y="100000"/>
                                    </p:animScale>
                                    <p:animScale>
                                      <p:cBhvr>
                                        <p:cTn id="49" dur="26">
                                          <p:stCondLst>
                                            <p:cond delay="1642"/>
                                          </p:stCondLst>
                                        </p:cTn>
                                        <p:tgtEl>
                                          <p:spTgt spid="20"/>
                                        </p:tgtEl>
                                      </p:cBhvr>
                                      <p:to x="100000" y="90000"/>
                                    </p:animScale>
                                    <p:animScale>
                                      <p:cBhvr>
                                        <p:cTn id="50" dur="166" decel="50000">
                                          <p:stCondLst>
                                            <p:cond delay="1668"/>
                                          </p:stCondLst>
                                        </p:cTn>
                                        <p:tgtEl>
                                          <p:spTgt spid="20"/>
                                        </p:tgtEl>
                                      </p:cBhvr>
                                      <p:to x="100000" y="100000"/>
                                    </p:animScale>
                                    <p:animScale>
                                      <p:cBhvr>
                                        <p:cTn id="51" dur="26">
                                          <p:stCondLst>
                                            <p:cond delay="1808"/>
                                          </p:stCondLst>
                                        </p:cTn>
                                        <p:tgtEl>
                                          <p:spTgt spid="20"/>
                                        </p:tgtEl>
                                      </p:cBhvr>
                                      <p:to x="100000" y="95000"/>
                                    </p:animScale>
                                    <p:animScale>
                                      <p:cBhvr>
                                        <p:cTn id="52" dur="166" decel="50000">
                                          <p:stCondLst>
                                            <p:cond delay="1834"/>
                                          </p:stCondLst>
                                        </p:cTn>
                                        <p:tgtEl>
                                          <p:spTgt spid="20"/>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80">
                                          <p:stCondLst>
                                            <p:cond delay="0"/>
                                          </p:stCondLst>
                                        </p:cTn>
                                        <p:tgtEl>
                                          <p:spTgt spid="21"/>
                                        </p:tgtEl>
                                      </p:cBhvr>
                                    </p:animEffect>
                                    <p:anim calcmode="lin" valueType="num">
                                      <p:cBhvr>
                                        <p:cTn id="56"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61" dur="26">
                                          <p:stCondLst>
                                            <p:cond delay="650"/>
                                          </p:stCondLst>
                                        </p:cTn>
                                        <p:tgtEl>
                                          <p:spTgt spid="21"/>
                                        </p:tgtEl>
                                      </p:cBhvr>
                                      <p:to x="100000" y="60000"/>
                                    </p:animScale>
                                    <p:animScale>
                                      <p:cBhvr>
                                        <p:cTn id="62" dur="166" decel="50000">
                                          <p:stCondLst>
                                            <p:cond delay="676"/>
                                          </p:stCondLst>
                                        </p:cTn>
                                        <p:tgtEl>
                                          <p:spTgt spid="21"/>
                                        </p:tgtEl>
                                      </p:cBhvr>
                                      <p:to x="100000" y="100000"/>
                                    </p:animScale>
                                    <p:animScale>
                                      <p:cBhvr>
                                        <p:cTn id="63" dur="26">
                                          <p:stCondLst>
                                            <p:cond delay="1312"/>
                                          </p:stCondLst>
                                        </p:cTn>
                                        <p:tgtEl>
                                          <p:spTgt spid="21"/>
                                        </p:tgtEl>
                                      </p:cBhvr>
                                      <p:to x="100000" y="80000"/>
                                    </p:animScale>
                                    <p:animScale>
                                      <p:cBhvr>
                                        <p:cTn id="64" dur="166" decel="50000">
                                          <p:stCondLst>
                                            <p:cond delay="1338"/>
                                          </p:stCondLst>
                                        </p:cTn>
                                        <p:tgtEl>
                                          <p:spTgt spid="21"/>
                                        </p:tgtEl>
                                      </p:cBhvr>
                                      <p:to x="100000" y="100000"/>
                                    </p:animScale>
                                    <p:animScale>
                                      <p:cBhvr>
                                        <p:cTn id="65" dur="26">
                                          <p:stCondLst>
                                            <p:cond delay="1642"/>
                                          </p:stCondLst>
                                        </p:cTn>
                                        <p:tgtEl>
                                          <p:spTgt spid="21"/>
                                        </p:tgtEl>
                                      </p:cBhvr>
                                      <p:to x="100000" y="90000"/>
                                    </p:animScale>
                                    <p:animScale>
                                      <p:cBhvr>
                                        <p:cTn id="66" dur="166" decel="50000">
                                          <p:stCondLst>
                                            <p:cond delay="1668"/>
                                          </p:stCondLst>
                                        </p:cTn>
                                        <p:tgtEl>
                                          <p:spTgt spid="21"/>
                                        </p:tgtEl>
                                      </p:cBhvr>
                                      <p:to x="100000" y="100000"/>
                                    </p:animScale>
                                    <p:animScale>
                                      <p:cBhvr>
                                        <p:cTn id="67" dur="26">
                                          <p:stCondLst>
                                            <p:cond delay="1808"/>
                                          </p:stCondLst>
                                        </p:cTn>
                                        <p:tgtEl>
                                          <p:spTgt spid="21"/>
                                        </p:tgtEl>
                                      </p:cBhvr>
                                      <p:to x="100000" y="95000"/>
                                    </p:animScale>
                                    <p:animScale>
                                      <p:cBhvr>
                                        <p:cTn id="68" dur="166" decel="50000">
                                          <p:stCondLst>
                                            <p:cond delay="1834"/>
                                          </p:stCondLst>
                                        </p:cTn>
                                        <p:tgtEl>
                                          <p:spTgt spid="21"/>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580">
                                          <p:stCondLst>
                                            <p:cond delay="0"/>
                                          </p:stCondLst>
                                        </p:cTn>
                                        <p:tgtEl>
                                          <p:spTgt spid="22"/>
                                        </p:tgtEl>
                                      </p:cBhvr>
                                    </p:animEffect>
                                    <p:anim calcmode="lin" valueType="num">
                                      <p:cBhvr>
                                        <p:cTn id="7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77" dur="26">
                                          <p:stCondLst>
                                            <p:cond delay="650"/>
                                          </p:stCondLst>
                                        </p:cTn>
                                        <p:tgtEl>
                                          <p:spTgt spid="22"/>
                                        </p:tgtEl>
                                      </p:cBhvr>
                                      <p:to x="100000" y="60000"/>
                                    </p:animScale>
                                    <p:animScale>
                                      <p:cBhvr>
                                        <p:cTn id="78" dur="166" decel="50000">
                                          <p:stCondLst>
                                            <p:cond delay="676"/>
                                          </p:stCondLst>
                                        </p:cTn>
                                        <p:tgtEl>
                                          <p:spTgt spid="22"/>
                                        </p:tgtEl>
                                      </p:cBhvr>
                                      <p:to x="100000" y="100000"/>
                                    </p:animScale>
                                    <p:animScale>
                                      <p:cBhvr>
                                        <p:cTn id="79" dur="26">
                                          <p:stCondLst>
                                            <p:cond delay="1312"/>
                                          </p:stCondLst>
                                        </p:cTn>
                                        <p:tgtEl>
                                          <p:spTgt spid="22"/>
                                        </p:tgtEl>
                                      </p:cBhvr>
                                      <p:to x="100000" y="80000"/>
                                    </p:animScale>
                                    <p:animScale>
                                      <p:cBhvr>
                                        <p:cTn id="80" dur="166" decel="50000">
                                          <p:stCondLst>
                                            <p:cond delay="1338"/>
                                          </p:stCondLst>
                                        </p:cTn>
                                        <p:tgtEl>
                                          <p:spTgt spid="22"/>
                                        </p:tgtEl>
                                      </p:cBhvr>
                                      <p:to x="100000" y="100000"/>
                                    </p:animScale>
                                    <p:animScale>
                                      <p:cBhvr>
                                        <p:cTn id="81" dur="26">
                                          <p:stCondLst>
                                            <p:cond delay="1642"/>
                                          </p:stCondLst>
                                        </p:cTn>
                                        <p:tgtEl>
                                          <p:spTgt spid="22"/>
                                        </p:tgtEl>
                                      </p:cBhvr>
                                      <p:to x="100000" y="90000"/>
                                    </p:animScale>
                                    <p:animScale>
                                      <p:cBhvr>
                                        <p:cTn id="82" dur="166" decel="50000">
                                          <p:stCondLst>
                                            <p:cond delay="1668"/>
                                          </p:stCondLst>
                                        </p:cTn>
                                        <p:tgtEl>
                                          <p:spTgt spid="22"/>
                                        </p:tgtEl>
                                      </p:cBhvr>
                                      <p:to x="100000" y="100000"/>
                                    </p:animScale>
                                    <p:animScale>
                                      <p:cBhvr>
                                        <p:cTn id="83" dur="26">
                                          <p:stCondLst>
                                            <p:cond delay="1808"/>
                                          </p:stCondLst>
                                        </p:cTn>
                                        <p:tgtEl>
                                          <p:spTgt spid="22"/>
                                        </p:tgtEl>
                                      </p:cBhvr>
                                      <p:to x="100000" y="95000"/>
                                    </p:animScale>
                                    <p:animScale>
                                      <p:cBhvr>
                                        <p:cTn id="84" dur="166" decel="50000">
                                          <p:stCondLst>
                                            <p:cond delay="1834"/>
                                          </p:stCondLst>
                                        </p:cTn>
                                        <p:tgtEl>
                                          <p:spTgt spid="22"/>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down)">
                                      <p:cBhvr>
                                        <p:cTn id="87" dur="580">
                                          <p:stCondLst>
                                            <p:cond delay="0"/>
                                          </p:stCondLst>
                                        </p:cTn>
                                        <p:tgtEl>
                                          <p:spTgt spid="38"/>
                                        </p:tgtEl>
                                      </p:cBhvr>
                                    </p:animEffect>
                                    <p:anim calcmode="lin" valueType="num">
                                      <p:cBhvr>
                                        <p:cTn id="88"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93" dur="26">
                                          <p:stCondLst>
                                            <p:cond delay="650"/>
                                          </p:stCondLst>
                                        </p:cTn>
                                        <p:tgtEl>
                                          <p:spTgt spid="38"/>
                                        </p:tgtEl>
                                      </p:cBhvr>
                                      <p:to x="100000" y="60000"/>
                                    </p:animScale>
                                    <p:animScale>
                                      <p:cBhvr>
                                        <p:cTn id="94" dur="166" decel="50000">
                                          <p:stCondLst>
                                            <p:cond delay="676"/>
                                          </p:stCondLst>
                                        </p:cTn>
                                        <p:tgtEl>
                                          <p:spTgt spid="38"/>
                                        </p:tgtEl>
                                      </p:cBhvr>
                                      <p:to x="100000" y="100000"/>
                                    </p:animScale>
                                    <p:animScale>
                                      <p:cBhvr>
                                        <p:cTn id="95" dur="26">
                                          <p:stCondLst>
                                            <p:cond delay="1312"/>
                                          </p:stCondLst>
                                        </p:cTn>
                                        <p:tgtEl>
                                          <p:spTgt spid="38"/>
                                        </p:tgtEl>
                                      </p:cBhvr>
                                      <p:to x="100000" y="80000"/>
                                    </p:animScale>
                                    <p:animScale>
                                      <p:cBhvr>
                                        <p:cTn id="96" dur="166" decel="50000">
                                          <p:stCondLst>
                                            <p:cond delay="1338"/>
                                          </p:stCondLst>
                                        </p:cTn>
                                        <p:tgtEl>
                                          <p:spTgt spid="38"/>
                                        </p:tgtEl>
                                      </p:cBhvr>
                                      <p:to x="100000" y="100000"/>
                                    </p:animScale>
                                    <p:animScale>
                                      <p:cBhvr>
                                        <p:cTn id="97" dur="26">
                                          <p:stCondLst>
                                            <p:cond delay="1642"/>
                                          </p:stCondLst>
                                        </p:cTn>
                                        <p:tgtEl>
                                          <p:spTgt spid="38"/>
                                        </p:tgtEl>
                                      </p:cBhvr>
                                      <p:to x="100000" y="90000"/>
                                    </p:animScale>
                                    <p:animScale>
                                      <p:cBhvr>
                                        <p:cTn id="98" dur="166" decel="50000">
                                          <p:stCondLst>
                                            <p:cond delay="1668"/>
                                          </p:stCondLst>
                                        </p:cTn>
                                        <p:tgtEl>
                                          <p:spTgt spid="38"/>
                                        </p:tgtEl>
                                      </p:cBhvr>
                                      <p:to x="100000" y="100000"/>
                                    </p:animScale>
                                    <p:animScale>
                                      <p:cBhvr>
                                        <p:cTn id="99" dur="26">
                                          <p:stCondLst>
                                            <p:cond delay="1808"/>
                                          </p:stCondLst>
                                        </p:cTn>
                                        <p:tgtEl>
                                          <p:spTgt spid="38"/>
                                        </p:tgtEl>
                                      </p:cBhvr>
                                      <p:to x="100000" y="95000"/>
                                    </p:animScale>
                                    <p:animScale>
                                      <p:cBhvr>
                                        <p:cTn id="100" dur="166" decel="50000">
                                          <p:stCondLst>
                                            <p:cond delay="1834"/>
                                          </p:stCondLst>
                                        </p:cTn>
                                        <p:tgtEl>
                                          <p:spTgt spid="38"/>
                                        </p:tgtEl>
                                      </p:cBhvr>
                                      <p:to x="100000" y="100000"/>
                                    </p:animScale>
                                  </p:childTnLst>
                                </p:cTn>
                              </p:par>
                              <p:par>
                                <p:cTn id="101" presetID="26" presetClass="entr" presetSubtype="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wipe(down)">
                                      <p:cBhvr>
                                        <p:cTn id="103" dur="580">
                                          <p:stCondLst>
                                            <p:cond delay="0"/>
                                          </p:stCondLst>
                                        </p:cTn>
                                        <p:tgtEl>
                                          <p:spTgt spid="35"/>
                                        </p:tgtEl>
                                      </p:cBhvr>
                                    </p:animEffect>
                                    <p:anim calcmode="lin" valueType="num">
                                      <p:cBhvr>
                                        <p:cTn id="104"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09" dur="26">
                                          <p:stCondLst>
                                            <p:cond delay="650"/>
                                          </p:stCondLst>
                                        </p:cTn>
                                        <p:tgtEl>
                                          <p:spTgt spid="35"/>
                                        </p:tgtEl>
                                      </p:cBhvr>
                                      <p:to x="100000" y="60000"/>
                                    </p:animScale>
                                    <p:animScale>
                                      <p:cBhvr>
                                        <p:cTn id="110" dur="166" decel="50000">
                                          <p:stCondLst>
                                            <p:cond delay="676"/>
                                          </p:stCondLst>
                                        </p:cTn>
                                        <p:tgtEl>
                                          <p:spTgt spid="35"/>
                                        </p:tgtEl>
                                      </p:cBhvr>
                                      <p:to x="100000" y="100000"/>
                                    </p:animScale>
                                    <p:animScale>
                                      <p:cBhvr>
                                        <p:cTn id="111" dur="26">
                                          <p:stCondLst>
                                            <p:cond delay="1312"/>
                                          </p:stCondLst>
                                        </p:cTn>
                                        <p:tgtEl>
                                          <p:spTgt spid="35"/>
                                        </p:tgtEl>
                                      </p:cBhvr>
                                      <p:to x="100000" y="80000"/>
                                    </p:animScale>
                                    <p:animScale>
                                      <p:cBhvr>
                                        <p:cTn id="112" dur="166" decel="50000">
                                          <p:stCondLst>
                                            <p:cond delay="1338"/>
                                          </p:stCondLst>
                                        </p:cTn>
                                        <p:tgtEl>
                                          <p:spTgt spid="35"/>
                                        </p:tgtEl>
                                      </p:cBhvr>
                                      <p:to x="100000" y="100000"/>
                                    </p:animScale>
                                    <p:animScale>
                                      <p:cBhvr>
                                        <p:cTn id="113" dur="26">
                                          <p:stCondLst>
                                            <p:cond delay="1642"/>
                                          </p:stCondLst>
                                        </p:cTn>
                                        <p:tgtEl>
                                          <p:spTgt spid="35"/>
                                        </p:tgtEl>
                                      </p:cBhvr>
                                      <p:to x="100000" y="90000"/>
                                    </p:animScale>
                                    <p:animScale>
                                      <p:cBhvr>
                                        <p:cTn id="114" dur="166" decel="50000">
                                          <p:stCondLst>
                                            <p:cond delay="1668"/>
                                          </p:stCondLst>
                                        </p:cTn>
                                        <p:tgtEl>
                                          <p:spTgt spid="35"/>
                                        </p:tgtEl>
                                      </p:cBhvr>
                                      <p:to x="100000" y="100000"/>
                                    </p:animScale>
                                    <p:animScale>
                                      <p:cBhvr>
                                        <p:cTn id="115" dur="26">
                                          <p:stCondLst>
                                            <p:cond delay="1808"/>
                                          </p:stCondLst>
                                        </p:cTn>
                                        <p:tgtEl>
                                          <p:spTgt spid="35"/>
                                        </p:tgtEl>
                                      </p:cBhvr>
                                      <p:to x="100000" y="95000"/>
                                    </p:animScale>
                                    <p:animScale>
                                      <p:cBhvr>
                                        <p:cTn id="116" dur="166" decel="50000">
                                          <p:stCondLst>
                                            <p:cond delay="1834"/>
                                          </p:stCondLst>
                                        </p:cTn>
                                        <p:tgtEl>
                                          <p:spTgt spid="35"/>
                                        </p:tgtEl>
                                      </p:cBhvr>
                                      <p:to x="100000" y="100000"/>
                                    </p:animScale>
                                  </p:childTnLst>
                                </p:cTn>
                              </p:par>
                              <p:par>
                                <p:cTn id="117" presetID="26" presetClass="entr" presetSubtype="0"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wipe(down)">
                                      <p:cBhvr>
                                        <p:cTn id="119" dur="580">
                                          <p:stCondLst>
                                            <p:cond delay="0"/>
                                          </p:stCondLst>
                                        </p:cTn>
                                        <p:tgtEl>
                                          <p:spTgt spid="23"/>
                                        </p:tgtEl>
                                      </p:cBhvr>
                                    </p:animEffect>
                                    <p:anim calcmode="lin" valueType="num">
                                      <p:cBhvr>
                                        <p:cTn id="120"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25" dur="26">
                                          <p:stCondLst>
                                            <p:cond delay="650"/>
                                          </p:stCondLst>
                                        </p:cTn>
                                        <p:tgtEl>
                                          <p:spTgt spid="23"/>
                                        </p:tgtEl>
                                      </p:cBhvr>
                                      <p:to x="100000" y="60000"/>
                                    </p:animScale>
                                    <p:animScale>
                                      <p:cBhvr>
                                        <p:cTn id="126" dur="166" decel="50000">
                                          <p:stCondLst>
                                            <p:cond delay="676"/>
                                          </p:stCondLst>
                                        </p:cTn>
                                        <p:tgtEl>
                                          <p:spTgt spid="23"/>
                                        </p:tgtEl>
                                      </p:cBhvr>
                                      <p:to x="100000" y="100000"/>
                                    </p:animScale>
                                    <p:animScale>
                                      <p:cBhvr>
                                        <p:cTn id="127" dur="26">
                                          <p:stCondLst>
                                            <p:cond delay="1312"/>
                                          </p:stCondLst>
                                        </p:cTn>
                                        <p:tgtEl>
                                          <p:spTgt spid="23"/>
                                        </p:tgtEl>
                                      </p:cBhvr>
                                      <p:to x="100000" y="80000"/>
                                    </p:animScale>
                                    <p:animScale>
                                      <p:cBhvr>
                                        <p:cTn id="128" dur="166" decel="50000">
                                          <p:stCondLst>
                                            <p:cond delay="1338"/>
                                          </p:stCondLst>
                                        </p:cTn>
                                        <p:tgtEl>
                                          <p:spTgt spid="23"/>
                                        </p:tgtEl>
                                      </p:cBhvr>
                                      <p:to x="100000" y="100000"/>
                                    </p:animScale>
                                    <p:animScale>
                                      <p:cBhvr>
                                        <p:cTn id="129" dur="26">
                                          <p:stCondLst>
                                            <p:cond delay="1642"/>
                                          </p:stCondLst>
                                        </p:cTn>
                                        <p:tgtEl>
                                          <p:spTgt spid="23"/>
                                        </p:tgtEl>
                                      </p:cBhvr>
                                      <p:to x="100000" y="90000"/>
                                    </p:animScale>
                                    <p:animScale>
                                      <p:cBhvr>
                                        <p:cTn id="130" dur="166" decel="50000">
                                          <p:stCondLst>
                                            <p:cond delay="1668"/>
                                          </p:stCondLst>
                                        </p:cTn>
                                        <p:tgtEl>
                                          <p:spTgt spid="23"/>
                                        </p:tgtEl>
                                      </p:cBhvr>
                                      <p:to x="100000" y="100000"/>
                                    </p:animScale>
                                    <p:animScale>
                                      <p:cBhvr>
                                        <p:cTn id="131" dur="26">
                                          <p:stCondLst>
                                            <p:cond delay="1808"/>
                                          </p:stCondLst>
                                        </p:cTn>
                                        <p:tgtEl>
                                          <p:spTgt spid="23"/>
                                        </p:tgtEl>
                                      </p:cBhvr>
                                      <p:to x="100000" y="95000"/>
                                    </p:animScale>
                                    <p:animScale>
                                      <p:cBhvr>
                                        <p:cTn id="132" dur="166" decel="50000">
                                          <p:stCondLst>
                                            <p:cond delay="1834"/>
                                          </p:stCondLst>
                                        </p:cTn>
                                        <p:tgtEl>
                                          <p:spTgt spid="23"/>
                                        </p:tgtEl>
                                      </p:cBhvr>
                                      <p:to x="100000" y="100000"/>
                                    </p:animScale>
                                  </p:childTnLst>
                                </p:cTn>
                              </p:par>
                              <p:par>
                                <p:cTn id="133" presetID="26" presetClass="entr" presetSubtype="0" fill="hold" grpId="0" nodeType="withEffect">
                                  <p:stCondLst>
                                    <p:cond delay="0"/>
                                  </p:stCondLst>
                                  <p:childTnLst>
                                    <p:set>
                                      <p:cBhvr>
                                        <p:cTn id="134" dur="1" fill="hold">
                                          <p:stCondLst>
                                            <p:cond delay="0"/>
                                          </p:stCondLst>
                                        </p:cTn>
                                        <p:tgtEl>
                                          <p:spTgt spid="24"/>
                                        </p:tgtEl>
                                        <p:attrNameLst>
                                          <p:attrName>style.visibility</p:attrName>
                                        </p:attrNameLst>
                                      </p:cBhvr>
                                      <p:to>
                                        <p:strVal val="visible"/>
                                      </p:to>
                                    </p:set>
                                    <p:animEffect transition="in" filter="wipe(down)">
                                      <p:cBhvr>
                                        <p:cTn id="135" dur="580">
                                          <p:stCondLst>
                                            <p:cond delay="0"/>
                                          </p:stCondLst>
                                        </p:cTn>
                                        <p:tgtEl>
                                          <p:spTgt spid="24"/>
                                        </p:tgtEl>
                                      </p:cBhvr>
                                    </p:animEffect>
                                    <p:anim calcmode="lin" valueType="num">
                                      <p:cBhvr>
                                        <p:cTn id="136"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41" dur="26">
                                          <p:stCondLst>
                                            <p:cond delay="650"/>
                                          </p:stCondLst>
                                        </p:cTn>
                                        <p:tgtEl>
                                          <p:spTgt spid="24"/>
                                        </p:tgtEl>
                                      </p:cBhvr>
                                      <p:to x="100000" y="60000"/>
                                    </p:animScale>
                                    <p:animScale>
                                      <p:cBhvr>
                                        <p:cTn id="142" dur="166" decel="50000">
                                          <p:stCondLst>
                                            <p:cond delay="676"/>
                                          </p:stCondLst>
                                        </p:cTn>
                                        <p:tgtEl>
                                          <p:spTgt spid="24"/>
                                        </p:tgtEl>
                                      </p:cBhvr>
                                      <p:to x="100000" y="100000"/>
                                    </p:animScale>
                                    <p:animScale>
                                      <p:cBhvr>
                                        <p:cTn id="143" dur="26">
                                          <p:stCondLst>
                                            <p:cond delay="1312"/>
                                          </p:stCondLst>
                                        </p:cTn>
                                        <p:tgtEl>
                                          <p:spTgt spid="24"/>
                                        </p:tgtEl>
                                      </p:cBhvr>
                                      <p:to x="100000" y="80000"/>
                                    </p:animScale>
                                    <p:animScale>
                                      <p:cBhvr>
                                        <p:cTn id="144" dur="166" decel="50000">
                                          <p:stCondLst>
                                            <p:cond delay="1338"/>
                                          </p:stCondLst>
                                        </p:cTn>
                                        <p:tgtEl>
                                          <p:spTgt spid="24"/>
                                        </p:tgtEl>
                                      </p:cBhvr>
                                      <p:to x="100000" y="100000"/>
                                    </p:animScale>
                                    <p:animScale>
                                      <p:cBhvr>
                                        <p:cTn id="145" dur="26">
                                          <p:stCondLst>
                                            <p:cond delay="1642"/>
                                          </p:stCondLst>
                                        </p:cTn>
                                        <p:tgtEl>
                                          <p:spTgt spid="24"/>
                                        </p:tgtEl>
                                      </p:cBhvr>
                                      <p:to x="100000" y="90000"/>
                                    </p:animScale>
                                    <p:animScale>
                                      <p:cBhvr>
                                        <p:cTn id="146" dur="166" decel="50000">
                                          <p:stCondLst>
                                            <p:cond delay="1668"/>
                                          </p:stCondLst>
                                        </p:cTn>
                                        <p:tgtEl>
                                          <p:spTgt spid="24"/>
                                        </p:tgtEl>
                                      </p:cBhvr>
                                      <p:to x="100000" y="100000"/>
                                    </p:animScale>
                                    <p:animScale>
                                      <p:cBhvr>
                                        <p:cTn id="147" dur="26">
                                          <p:stCondLst>
                                            <p:cond delay="1808"/>
                                          </p:stCondLst>
                                        </p:cTn>
                                        <p:tgtEl>
                                          <p:spTgt spid="24"/>
                                        </p:tgtEl>
                                      </p:cBhvr>
                                      <p:to x="100000" y="95000"/>
                                    </p:animScale>
                                    <p:animScale>
                                      <p:cBhvr>
                                        <p:cTn id="148" dur="166" decel="50000">
                                          <p:stCondLst>
                                            <p:cond delay="1834"/>
                                          </p:stCondLst>
                                        </p:cTn>
                                        <p:tgtEl>
                                          <p:spTgt spid="24"/>
                                        </p:tgtEl>
                                      </p:cBhvr>
                                      <p:to x="100000" y="100000"/>
                                    </p:animScale>
                                  </p:childTnLst>
                                </p:cTn>
                              </p:par>
                              <p:par>
                                <p:cTn id="149" presetID="26" presetClass="entr" presetSubtype="0" fill="hold" grpId="0" nodeType="withEffect">
                                  <p:stCondLst>
                                    <p:cond delay="0"/>
                                  </p:stCondLst>
                                  <p:childTnLst>
                                    <p:set>
                                      <p:cBhvr>
                                        <p:cTn id="150" dur="1" fill="hold">
                                          <p:stCondLst>
                                            <p:cond delay="0"/>
                                          </p:stCondLst>
                                        </p:cTn>
                                        <p:tgtEl>
                                          <p:spTgt spid="25"/>
                                        </p:tgtEl>
                                        <p:attrNameLst>
                                          <p:attrName>style.visibility</p:attrName>
                                        </p:attrNameLst>
                                      </p:cBhvr>
                                      <p:to>
                                        <p:strVal val="visible"/>
                                      </p:to>
                                    </p:set>
                                    <p:animEffect transition="in" filter="wipe(down)">
                                      <p:cBhvr>
                                        <p:cTn id="151" dur="580">
                                          <p:stCondLst>
                                            <p:cond delay="0"/>
                                          </p:stCondLst>
                                        </p:cTn>
                                        <p:tgtEl>
                                          <p:spTgt spid="25"/>
                                        </p:tgtEl>
                                      </p:cBhvr>
                                    </p:animEffect>
                                    <p:anim calcmode="lin" valueType="num">
                                      <p:cBhvr>
                                        <p:cTn id="152"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57" dur="26">
                                          <p:stCondLst>
                                            <p:cond delay="650"/>
                                          </p:stCondLst>
                                        </p:cTn>
                                        <p:tgtEl>
                                          <p:spTgt spid="25"/>
                                        </p:tgtEl>
                                      </p:cBhvr>
                                      <p:to x="100000" y="60000"/>
                                    </p:animScale>
                                    <p:animScale>
                                      <p:cBhvr>
                                        <p:cTn id="158" dur="166" decel="50000">
                                          <p:stCondLst>
                                            <p:cond delay="676"/>
                                          </p:stCondLst>
                                        </p:cTn>
                                        <p:tgtEl>
                                          <p:spTgt spid="25"/>
                                        </p:tgtEl>
                                      </p:cBhvr>
                                      <p:to x="100000" y="100000"/>
                                    </p:animScale>
                                    <p:animScale>
                                      <p:cBhvr>
                                        <p:cTn id="159" dur="26">
                                          <p:stCondLst>
                                            <p:cond delay="1312"/>
                                          </p:stCondLst>
                                        </p:cTn>
                                        <p:tgtEl>
                                          <p:spTgt spid="25"/>
                                        </p:tgtEl>
                                      </p:cBhvr>
                                      <p:to x="100000" y="80000"/>
                                    </p:animScale>
                                    <p:animScale>
                                      <p:cBhvr>
                                        <p:cTn id="160" dur="166" decel="50000">
                                          <p:stCondLst>
                                            <p:cond delay="1338"/>
                                          </p:stCondLst>
                                        </p:cTn>
                                        <p:tgtEl>
                                          <p:spTgt spid="25"/>
                                        </p:tgtEl>
                                      </p:cBhvr>
                                      <p:to x="100000" y="100000"/>
                                    </p:animScale>
                                    <p:animScale>
                                      <p:cBhvr>
                                        <p:cTn id="161" dur="26">
                                          <p:stCondLst>
                                            <p:cond delay="1642"/>
                                          </p:stCondLst>
                                        </p:cTn>
                                        <p:tgtEl>
                                          <p:spTgt spid="25"/>
                                        </p:tgtEl>
                                      </p:cBhvr>
                                      <p:to x="100000" y="90000"/>
                                    </p:animScale>
                                    <p:animScale>
                                      <p:cBhvr>
                                        <p:cTn id="162" dur="166" decel="50000">
                                          <p:stCondLst>
                                            <p:cond delay="1668"/>
                                          </p:stCondLst>
                                        </p:cTn>
                                        <p:tgtEl>
                                          <p:spTgt spid="25"/>
                                        </p:tgtEl>
                                      </p:cBhvr>
                                      <p:to x="100000" y="100000"/>
                                    </p:animScale>
                                    <p:animScale>
                                      <p:cBhvr>
                                        <p:cTn id="163" dur="26">
                                          <p:stCondLst>
                                            <p:cond delay="1808"/>
                                          </p:stCondLst>
                                        </p:cTn>
                                        <p:tgtEl>
                                          <p:spTgt spid="25"/>
                                        </p:tgtEl>
                                      </p:cBhvr>
                                      <p:to x="100000" y="95000"/>
                                    </p:animScale>
                                    <p:animScale>
                                      <p:cBhvr>
                                        <p:cTn id="164" dur="166" decel="50000">
                                          <p:stCondLst>
                                            <p:cond delay="1834"/>
                                          </p:stCondLst>
                                        </p:cTn>
                                        <p:tgtEl>
                                          <p:spTgt spid="25"/>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26"/>
                                        </p:tgtEl>
                                        <p:attrNameLst>
                                          <p:attrName>style.visibility</p:attrName>
                                        </p:attrNameLst>
                                      </p:cBhvr>
                                      <p:to>
                                        <p:strVal val="visible"/>
                                      </p:to>
                                    </p:set>
                                    <p:animEffect transition="in" filter="wipe(down)">
                                      <p:cBhvr>
                                        <p:cTn id="167" dur="580">
                                          <p:stCondLst>
                                            <p:cond delay="0"/>
                                          </p:stCondLst>
                                        </p:cTn>
                                        <p:tgtEl>
                                          <p:spTgt spid="26"/>
                                        </p:tgtEl>
                                      </p:cBhvr>
                                    </p:animEffect>
                                    <p:anim calcmode="lin" valueType="num">
                                      <p:cBhvr>
                                        <p:cTn id="16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6"/>
                                        </p:tgtEl>
                                      </p:cBhvr>
                                      <p:to x="100000" y="60000"/>
                                    </p:animScale>
                                    <p:animScale>
                                      <p:cBhvr>
                                        <p:cTn id="174" dur="166" decel="50000">
                                          <p:stCondLst>
                                            <p:cond delay="676"/>
                                          </p:stCondLst>
                                        </p:cTn>
                                        <p:tgtEl>
                                          <p:spTgt spid="26"/>
                                        </p:tgtEl>
                                      </p:cBhvr>
                                      <p:to x="100000" y="100000"/>
                                    </p:animScale>
                                    <p:animScale>
                                      <p:cBhvr>
                                        <p:cTn id="175" dur="26">
                                          <p:stCondLst>
                                            <p:cond delay="1312"/>
                                          </p:stCondLst>
                                        </p:cTn>
                                        <p:tgtEl>
                                          <p:spTgt spid="26"/>
                                        </p:tgtEl>
                                      </p:cBhvr>
                                      <p:to x="100000" y="80000"/>
                                    </p:animScale>
                                    <p:animScale>
                                      <p:cBhvr>
                                        <p:cTn id="176" dur="166" decel="50000">
                                          <p:stCondLst>
                                            <p:cond delay="1338"/>
                                          </p:stCondLst>
                                        </p:cTn>
                                        <p:tgtEl>
                                          <p:spTgt spid="26"/>
                                        </p:tgtEl>
                                      </p:cBhvr>
                                      <p:to x="100000" y="100000"/>
                                    </p:animScale>
                                    <p:animScale>
                                      <p:cBhvr>
                                        <p:cTn id="177" dur="26">
                                          <p:stCondLst>
                                            <p:cond delay="1642"/>
                                          </p:stCondLst>
                                        </p:cTn>
                                        <p:tgtEl>
                                          <p:spTgt spid="26"/>
                                        </p:tgtEl>
                                      </p:cBhvr>
                                      <p:to x="100000" y="90000"/>
                                    </p:animScale>
                                    <p:animScale>
                                      <p:cBhvr>
                                        <p:cTn id="178" dur="166" decel="50000">
                                          <p:stCondLst>
                                            <p:cond delay="1668"/>
                                          </p:stCondLst>
                                        </p:cTn>
                                        <p:tgtEl>
                                          <p:spTgt spid="26"/>
                                        </p:tgtEl>
                                      </p:cBhvr>
                                      <p:to x="100000" y="100000"/>
                                    </p:animScale>
                                    <p:animScale>
                                      <p:cBhvr>
                                        <p:cTn id="179" dur="26">
                                          <p:stCondLst>
                                            <p:cond delay="1808"/>
                                          </p:stCondLst>
                                        </p:cTn>
                                        <p:tgtEl>
                                          <p:spTgt spid="26"/>
                                        </p:tgtEl>
                                      </p:cBhvr>
                                      <p:to x="100000" y="95000"/>
                                    </p:animScale>
                                    <p:animScale>
                                      <p:cBhvr>
                                        <p:cTn id="180" dur="166" decel="50000">
                                          <p:stCondLst>
                                            <p:cond delay="1834"/>
                                          </p:stCondLst>
                                        </p:cTn>
                                        <p:tgtEl>
                                          <p:spTgt spid="26"/>
                                        </p:tgtEl>
                                      </p:cBhvr>
                                      <p:to x="100000" y="100000"/>
                                    </p:animScale>
                                  </p:childTnLst>
                                </p:cTn>
                              </p:par>
                              <p:par>
                                <p:cTn id="181" presetID="26" presetClass="entr" presetSubtype="0" fill="hold" nodeType="withEffect">
                                  <p:stCondLst>
                                    <p:cond delay="0"/>
                                  </p:stCondLst>
                                  <p:childTnLst>
                                    <p:set>
                                      <p:cBhvr>
                                        <p:cTn id="182" dur="1" fill="hold">
                                          <p:stCondLst>
                                            <p:cond delay="0"/>
                                          </p:stCondLst>
                                        </p:cTn>
                                        <p:tgtEl>
                                          <p:spTgt spid="4"/>
                                        </p:tgtEl>
                                        <p:attrNameLst>
                                          <p:attrName>style.visibility</p:attrName>
                                        </p:attrNameLst>
                                      </p:cBhvr>
                                      <p:to>
                                        <p:strVal val="visible"/>
                                      </p:to>
                                    </p:set>
                                    <p:animEffect transition="in" filter="wipe(down)">
                                      <p:cBhvr>
                                        <p:cTn id="183" dur="580">
                                          <p:stCondLst>
                                            <p:cond delay="0"/>
                                          </p:stCondLst>
                                        </p:cTn>
                                        <p:tgtEl>
                                          <p:spTgt spid="4"/>
                                        </p:tgtEl>
                                      </p:cBhvr>
                                    </p:animEffect>
                                    <p:anim calcmode="lin" valueType="num">
                                      <p:cBhvr>
                                        <p:cTn id="18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9" dur="26">
                                          <p:stCondLst>
                                            <p:cond delay="650"/>
                                          </p:stCondLst>
                                        </p:cTn>
                                        <p:tgtEl>
                                          <p:spTgt spid="4"/>
                                        </p:tgtEl>
                                      </p:cBhvr>
                                      <p:to x="100000" y="60000"/>
                                    </p:animScale>
                                    <p:animScale>
                                      <p:cBhvr>
                                        <p:cTn id="190" dur="166" decel="50000">
                                          <p:stCondLst>
                                            <p:cond delay="676"/>
                                          </p:stCondLst>
                                        </p:cTn>
                                        <p:tgtEl>
                                          <p:spTgt spid="4"/>
                                        </p:tgtEl>
                                      </p:cBhvr>
                                      <p:to x="100000" y="100000"/>
                                    </p:animScale>
                                    <p:animScale>
                                      <p:cBhvr>
                                        <p:cTn id="191" dur="26">
                                          <p:stCondLst>
                                            <p:cond delay="1312"/>
                                          </p:stCondLst>
                                        </p:cTn>
                                        <p:tgtEl>
                                          <p:spTgt spid="4"/>
                                        </p:tgtEl>
                                      </p:cBhvr>
                                      <p:to x="100000" y="80000"/>
                                    </p:animScale>
                                    <p:animScale>
                                      <p:cBhvr>
                                        <p:cTn id="192" dur="166" decel="50000">
                                          <p:stCondLst>
                                            <p:cond delay="1338"/>
                                          </p:stCondLst>
                                        </p:cTn>
                                        <p:tgtEl>
                                          <p:spTgt spid="4"/>
                                        </p:tgtEl>
                                      </p:cBhvr>
                                      <p:to x="100000" y="100000"/>
                                    </p:animScale>
                                    <p:animScale>
                                      <p:cBhvr>
                                        <p:cTn id="193" dur="26">
                                          <p:stCondLst>
                                            <p:cond delay="1642"/>
                                          </p:stCondLst>
                                        </p:cTn>
                                        <p:tgtEl>
                                          <p:spTgt spid="4"/>
                                        </p:tgtEl>
                                      </p:cBhvr>
                                      <p:to x="100000" y="90000"/>
                                    </p:animScale>
                                    <p:animScale>
                                      <p:cBhvr>
                                        <p:cTn id="194" dur="166" decel="50000">
                                          <p:stCondLst>
                                            <p:cond delay="1668"/>
                                          </p:stCondLst>
                                        </p:cTn>
                                        <p:tgtEl>
                                          <p:spTgt spid="4"/>
                                        </p:tgtEl>
                                      </p:cBhvr>
                                      <p:to x="100000" y="100000"/>
                                    </p:animScale>
                                    <p:animScale>
                                      <p:cBhvr>
                                        <p:cTn id="195" dur="26">
                                          <p:stCondLst>
                                            <p:cond delay="1808"/>
                                          </p:stCondLst>
                                        </p:cTn>
                                        <p:tgtEl>
                                          <p:spTgt spid="4"/>
                                        </p:tgtEl>
                                      </p:cBhvr>
                                      <p:to x="100000" y="95000"/>
                                    </p:animScale>
                                    <p:animScale>
                                      <p:cBhvr>
                                        <p:cTn id="196" dur="166" decel="50000">
                                          <p:stCondLst>
                                            <p:cond delay="1834"/>
                                          </p:stCondLst>
                                        </p:cTn>
                                        <p:tgtEl>
                                          <p:spTgt spid="4"/>
                                        </p:tgtEl>
                                      </p:cBhvr>
                                      <p:to x="100000" y="100000"/>
                                    </p:animScale>
                                  </p:childTnLst>
                                </p:cTn>
                              </p:par>
                              <p:par>
                                <p:cTn id="197" presetID="26" presetClass="entr" presetSubtype="0" fill="hold" nodeType="withEffect">
                                  <p:stCondLst>
                                    <p:cond delay="0"/>
                                  </p:stCondLst>
                                  <p:childTnLst>
                                    <p:set>
                                      <p:cBhvr>
                                        <p:cTn id="198" dur="1" fill="hold">
                                          <p:stCondLst>
                                            <p:cond delay="0"/>
                                          </p:stCondLst>
                                        </p:cTn>
                                        <p:tgtEl>
                                          <p:spTgt spid="6"/>
                                        </p:tgtEl>
                                        <p:attrNameLst>
                                          <p:attrName>style.visibility</p:attrName>
                                        </p:attrNameLst>
                                      </p:cBhvr>
                                      <p:to>
                                        <p:strVal val="visible"/>
                                      </p:to>
                                    </p:set>
                                    <p:animEffect transition="in" filter="wipe(down)">
                                      <p:cBhvr>
                                        <p:cTn id="199" dur="580">
                                          <p:stCondLst>
                                            <p:cond delay="0"/>
                                          </p:stCondLst>
                                        </p:cTn>
                                        <p:tgtEl>
                                          <p:spTgt spid="6"/>
                                        </p:tgtEl>
                                      </p:cBhvr>
                                    </p:animEffect>
                                    <p:anim calcmode="lin" valueType="num">
                                      <p:cBhvr>
                                        <p:cTn id="20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05" dur="26">
                                          <p:stCondLst>
                                            <p:cond delay="650"/>
                                          </p:stCondLst>
                                        </p:cTn>
                                        <p:tgtEl>
                                          <p:spTgt spid="6"/>
                                        </p:tgtEl>
                                      </p:cBhvr>
                                      <p:to x="100000" y="60000"/>
                                    </p:animScale>
                                    <p:animScale>
                                      <p:cBhvr>
                                        <p:cTn id="206" dur="166" decel="50000">
                                          <p:stCondLst>
                                            <p:cond delay="676"/>
                                          </p:stCondLst>
                                        </p:cTn>
                                        <p:tgtEl>
                                          <p:spTgt spid="6"/>
                                        </p:tgtEl>
                                      </p:cBhvr>
                                      <p:to x="100000" y="100000"/>
                                    </p:animScale>
                                    <p:animScale>
                                      <p:cBhvr>
                                        <p:cTn id="207" dur="26">
                                          <p:stCondLst>
                                            <p:cond delay="1312"/>
                                          </p:stCondLst>
                                        </p:cTn>
                                        <p:tgtEl>
                                          <p:spTgt spid="6"/>
                                        </p:tgtEl>
                                      </p:cBhvr>
                                      <p:to x="100000" y="80000"/>
                                    </p:animScale>
                                    <p:animScale>
                                      <p:cBhvr>
                                        <p:cTn id="208" dur="166" decel="50000">
                                          <p:stCondLst>
                                            <p:cond delay="1338"/>
                                          </p:stCondLst>
                                        </p:cTn>
                                        <p:tgtEl>
                                          <p:spTgt spid="6"/>
                                        </p:tgtEl>
                                      </p:cBhvr>
                                      <p:to x="100000" y="100000"/>
                                    </p:animScale>
                                    <p:animScale>
                                      <p:cBhvr>
                                        <p:cTn id="209" dur="26">
                                          <p:stCondLst>
                                            <p:cond delay="1642"/>
                                          </p:stCondLst>
                                        </p:cTn>
                                        <p:tgtEl>
                                          <p:spTgt spid="6"/>
                                        </p:tgtEl>
                                      </p:cBhvr>
                                      <p:to x="100000" y="90000"/>
                                    </p:animScale>
                                    <p:animScale>
                                      <p:cBhvr>
                                        <p:cTn id="210" dur="166" decel="50000">
                                          <p:stCondLst>
                                            <p:cond delay="1668"/>
                                          </p:stCondLst>
                                        </p:cTn>
                                        <p:tgtEl>
                                          <p:spTgt spid="6"/>
                                        </p:tgtEl>
                                      </p:cBhvr>
                                      <p:to x="100000" y="100000"/>
                                    </p:animScale>
                                    <p:animScale>
                                      <p:cBhvr>
                                        <p:cTn id="211" dur="26">
                                          <p:stCondLst>
                                            <p:cond delay="1808"/>
                                          </p:stCondLst>
                                        </p:cTn>
                                        <p:tgtEl>
                                          <p:spTgt spid="6"/>
                                        </p:tgtEl>
                                      </p:cBhvr>
                                      <p:to x="100000" y="95000"/>
                                    </p:animScale>
                                    <p:animScale>
                                      <p:cBhvr>
                                        <p:cTn id="212" dur="166" decel="50000">
                                          <p:stCondLst>
                                            <p:cond delay="1834"/>
                                          </p:stCondLst>
                                        </p:cTn>
                                        <p:tgtEl>
                                          <p:spTgt spid="6"/>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
                                        </p:tgtEl>
                                        <p:attrNameLst>
                                          <p:attrName>style.visibility</p:attrName>
                                        </p:attrNameLst>
                                      </p:cBhvr>
                                      <p:to>
                                        <p:strVal val="visible"/>
                                      </p:to>
                                    </p:set>
                                    <p:animEffect transition="in" filter="wipe(down)">
                                      <p:cBhvr>
                                        <p:cTn id="215" dur="580">
                                          <p:stCondLst>
                                            <p:cond delay="0"/>
                                          </p:stCondLst>
                                        </p:cTn>
                                        <p:tgtEl>
                                          <p:spTgt spid="2"/>
                                        </p:tgtEl>
                                      </p:cBhvr>
                                    </p:animEffect>
                                    <p:anim calcmode="lin" valueType="num">
                                      <p:cBhvr>
                                        <p:cTn id="21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21" dur="26">
                                          <p:stCondLst>
                                            <p:cond delay="650"/>
                                          </p:stCondLst>
                                        </p:cTn>
                                        <p:tgtEl>
                                          <p:spTgt spid="2"/>
                                        </p:tgtEl>
                                      </p:cBhvr>
                                      <p:to x="100000" y="60000"/>
                                    </p:animScale>
                                    <p:animScale>
                                      <p:cBhvr>
                                        <p:cTn id="222" dur="166" decel="50000">
                                          <p:stCondLst>
                                            <p:cond delay="676"/>
                                          </p:stCondLst>
                                        </p:cTn>
                                        <p:tgtEl>
                                          <p:spTgt spid="2"/>
                                        </p:tgtEl>
                                      </p:cBhvr>
                                      <p:to x="100000" y="100000"/>
                                    </p:animScale>
                                    <p:animScale>
                                      <p:cBhvr>
                                        <p:cTn id="223" dur="26">
                                          <p:stCondLst>
                                            <p:cond delay="1312"/>
                                          </p:stCondLst>
                                        </p:cTn>
                                        <p:tgtEl>
                                          <p:spTgt spid="2"/>
                                        </p:tgtEl>
                                      </p:cBhvr>
                                      <p:to x="100000" y="80000"/>
                                    </p:animScale>
                                    <p:animScale>
                                      <p:cBhvr>
                                        <p:cTn id="224" dur="166" decel="50000">
                                          <p:stCondLst>
                                            <p:cond delay="1338"/>
                                          </p:stCondLst>
                                        </p:cTn>
                                        <p:tgtEl>
                                          <p:spTgt spid="2"/>
                                        </p:tgtEl>
                                      </p:cBhvr>
                                      <p:to x="100000" y="100000"/>
                                    </p:animScale>
                                    <p:animScale>
                                      <p:cBhvr>
                                        <p:cTn id="225" dur="26">
                                          <p:stCondLst>
                                            <p:cond delay="1642"/>
                                          </p:stCondLst>
                                        </p:cTn>
                                        <p:tgtEl>
                                          <p:spTgt spid="2"/>
                                        </p:tgtEl>
                                      </p:cBhvr>
                                      <p:to x="100000" y="90000"/>
                                    </p:animScale>
                                    <p:animScale>
                                      <p:cBhvr>
                                        <p:cTn id="226" dur="166" decel="50000">
                                          <p:stCondLst>
                                            <p:cond delay="1668"/>
                                          </p:stCondLst>
                                        </p:cTn>
                                        <p:tgtEl>
                                          <p:spTgt spid="2"/>
                                        </p:tgtEl>
                                      </p:cBhvr>
                                      <p:to x="100000" y="100000"/>
                                    </p:animScale>
                                    <p:animScale>
                                      <p:cBhvr>
                                        <p:cTn id="227" dur="26">
                                          <p:stCondLst>
                                            <p:cond delay="1808"/>
                                          </p:stCondLst>
                                        </p:cTn>
                                        <p:tgtEl>
                                          <p:spTgt spid="2"/>
                                        </p:tgtEl>
                                      </p:cBhvr>
                                      <p:to x="100000" y="95000"/>
                                    </p:animScale>
                                    <p:animScale>
                                      <p:cBhvr>
                                        <p:cTn id="22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22" grpId="0"/>
      <p:bldP spid="38" grpId="0"/>
      <p:bldP spid="35"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千库网_手势科技互联网商务办公金融办公数据物联网大数据信息流_摄影图编号224545"/>
          <p:cNvPicPr>
            <a:picLocks noChangeAspect="1"/>
          </p:cNvPicPr>
          <p:nvPr/>
        </p:nvPicPr>
        <p:blipFill>
          <a:blip r:embed="rId3"/>
          <a:stretch>
            <a:fillRect/>
          </a:stretch>
        </p:blipFill>
        <p:spPr>
          <a:xfrm>
            <a:off x="464820" y="1790065"/>
            <a:ext cx="3460115" cy="1853565"/>
          </a:xfrm>
          <a:prstGeom prst="rect">
            <a:avLst/>
          </a:prstGeom>
        </p:spPr>
      </p:pic>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053840" y="1789430"/>
            <a:ext cx="7630795" cy="1854200"/>
          </a:xfrm>
          <a:prstGeom prst="rect">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439795" y="2156460"/>
            <a:ext cx="1120140" cy="11201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9773285" y="3521710"/>
            <a:ext cx="2040890" cy="889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053840" y="1906270"/>
            <a:ext cx="2040890" cy="889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094730" y="1851660"/>
            <a:ext cx="118110" cy="118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9655175" y="3467100"/>
            <a:ext cx="118110" cy="1181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773295" y="2156460"/>
            <a:ext cx="6502400" cy="1123950"/>
          </a:xfrm>
          <a:prstGeom prst="rect">
            <a:avLst/>
          </a:prstGeom>
          <a:noFill/>
        </p:spPr>
        <p:txBody>
          <a:bodyPr wrap="square" rtlCol="0">
            <a:spAutoFit/>
          </a:bodyPr>
          <a:lstStyle/>
          <a:p>
            <a:pPr indent="0" algn="l">
              <a:lnSpc>
                <a:spcPct val="160000"/>
              </a:lnSpc>
              <a:buFont typeface="Arial" panose="020B0604020202020204" pitchFamily="34" charset="0"/>
              <a:buNone/>
            </a:pPr>
            <a:r>
              <a:rPr lang="zh-CN" altLang="en-US" sz="1400" dirty="0">
                <a:solidFill>
                  <a:schemeClr val="bg1"/>
                </a:solidFill>
                <a:latin typeface="字魂58号-创中黑" panose="00000500000000000000" charset="-122"/>
                <a:ea typeface="字魂58号-创中黑" panose="00000500000000000000" charset="-122"/>
              </a:rPr>
              <a:t>请替换您所需要的文本</a:t>
            </a:r>
            <a:r>
              <a:rPr lang="en-US" altLang="zh-CN" sz="1400" dirty="0">
                <a:solidFill>
                  <a:schemeClr val="bg1"/>
                </a:solidFill>
                <a:latin typeface="字魂58号-创中黑" panose="00000500000000000000" charset="-122"/>
                <a:ea typeface="字魂58号-创中黑" panose="00000500000000000000" charset="-122"/>
              </a:rPr>
              <a:t>请替换您所需要的文本请替换您所需要的文本请替换您所需要的文本请替换您所替换您所需要的文本请替换您所需要的本请替换您所替换您所需要的文本请替换您所需文本请</a:t>
            </a:r>
            <a:r>
              <a:rPr lang="zh-CN" altLang="en-US" sz="1400" dirty="0">
                <a:solidFill>
                  <a:schemeClr val="bg1"/>
                </a:solidFill>
                <a:latin typeface="字魂58号-创中黑" panose="00000500000000000000" charset="-122"/>
                <a:ea typeface="字魂58号-创中黑" panose="00000500000000000000" charset="-122"/>
              </a:rPr>
              <a:t>。</a:t>
            </a:r>
          </a:p>
        </p:txBody>
      </p:sp>
      <p:sp>
        <p:nvSpPr>
          <p:cNvPr id="14" name="文本框 13"/>
          <p:cNvSpPr txBox="1"/>
          <p:nvPr/>
        </p:nvSpPr>
        <p:spPr>
          <a:xfrm>
            <a:off x="509905" y="4505325"/>
            <a:ext cx="2473960" cy="1383665"/>
          </a:xfrm>
          <a:prstGeom prst="rect">
            <a:avLst/>
          </a:prstGeom>
          <a:noFill/>
        </p:spPr>
        <p:txBody>
          <a:bodyPr wrap="square" rtlCol="0">
            <a:spAutoFit/>
          </a:bodyPr>
          <a:lstStyle/>
          <a:p>
            <a:pPr algn="ctr">
              <a:lnSpc>
                <a:spcPct val="15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请替换您所需要的文本需要的文本请替换所本替换您所需要您所需要的文</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2" name="文本框 21"/>
          <p:cNvSpPr txBox="1"/>
          <p:nvPr/>
        </p:nvSpPr>
        <p:spPr>
          <a:xfrm>
            <a:off x="3349625" y="4505325"/>
            <a:ext cx="2473960" cy="1383665"/>
          </a:xfrm>
          <a:prstGeom prst="rect">
            <a:avLst/>
          </a:prstGeom>
          <a:noFill/>
        </p:spPr>
        <p:txBody>
          <a:bodyPr wrap="square" rtlCol="0">
            <a:spAutoFit/>
          </a:bodyPr>
          <a:lstStyle/>
          <a:p>
            <a:pPr algn="ctr">
              <a:lnSpc>
                <a:spcPct val="15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请替换您所需要的文本需要的文本请替换所本替换您所需要您所需要的文</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3" name="文本框 22"/>
          <p:cNvSpPr txBox="1"/>
          <p:nvPr/>
        </p:nvSpPr>
        <p:spPr>
          <a:xfrm>
            <a:off x="6189345" y="4505325"/>
            <a:ext cx="2473960" cy="1383665"/>
          </a:xfrm>
          <a:prstGeom prst="rect">
            <a:avLst/>
          </a:prstGeom>
          <a:noFill/>
        </p:spPr>
        <p:txBody>
          <a:bodyPr wrap="square" rtlCol="0">
            <a:spAutoFit/>
          </a:bodyPr>
          <a:lstStyle/>
          <a:p>
            <a:pPr algn="ctr">
              <a:lnSpc>
                <a:spcPct val="15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请替换您所需要的文本需要的文本请替换所本替换您所需要您所需要的文</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4" name="文本框 23"/>
          <p:cNvSpPr txBox="1"/>
          <p:nvPr/>
        </p:nvSpPr>
        <p:spPr>
          <a:xfrm>
            <a:off x="9029065" y="4505325"/>
            <a:ext cx="2473960" cy="1383665"/>
          </a:xfrm>
          <a:prstGeom prst="rect">
            <a:avLst/>
          </a:prstGeom>
          <a:noFill/>
        </p:spPr>
        <p:txBody>
          <a:bodyPr wrap="square" rtlCol="0">
            <a:spAutoFit/>
          </a:bodyPr>
          <a:lstStyle/>
          <a:p>
            <a:pPr algn="ctr">
              <a:lnSpc>
                <a:spcPct val="15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请替换您所需要的文本需要的文本请替换所本替换您所需要您所需要的文</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38" name="文本框 37"/>
          <p:cNvSpPr txBox="1"/>
          <p:nvPr/>
        </p:nvSpPr>
        <p:spPr>
          <a:xfrm>
            <a:off x="646430" y="617220"/>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35" name="文本框 34"/>
          <p:cNvSpPr txBox="1"/>
          <p:nvPr/>
        </p:nvSpPr>
        <p:spPr>
          <a:xfrm>
            <a:off x="1085215" y="397129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5" name="文本框 24"/>
          <p:cNvSpPr txBox="1"/>
          <p:nvPr/>
        </p:nvSpPr>
        <p:spPr>
          <a:xfrm>
            <a:off x="3924935" y="397129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6" name="文本框 25"/>
          <p:cNvSpPr txBox="1"/>
          <p:nvPr/>
        </p:nvSpPr>
        <p:spPr>
          <a:xfrm>
            <a:off x="6764655" y="397129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7" name="文本框 26"/>
          <p:cNvSpPr txBox="1"/>
          <p:nvPr/>
        </p:nvSpPr>
        <p:spPr>
          <a:xfrm>
            <a:off x="9604375" y="397129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36" name="îšḻïḍè"/>
          <p:cNvSpPr/>
          <p:nvPr/>
        </p:nvSpPr>
        <p:spPr bwMode="auto">
          <a:xfrm>
            <a:off x="3724910" y="2489200"/>
            <a:ext cx="549910" cy="458470"/>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gradFill>
            <a:gsLst>
              <a:gs pos="0">
                <a:srgbClr val="011C4C"/>
              </a:gs>
              <a:gs pos="98000">
                <a:srgbClr val="095788"/>
              </a:gs>
            </a:gsLst>
            <a:lin ang="13500000" scaled="0"/>
          </a:gradFill>
          <a:ln w="9525">
            <a:noFill/>
            <a:round/>
          </a:ln>
        </p:spPr>
        <p:txBody>
          <a:bodyPr anchor="ctr"/>
          <a:lstStyle/>
          <a:p>
            <a:pPr algn="ctr"/>
            <a:endParaRPr>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nodeType="with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fill="hold"/>
                                        <p:tgtEl>
                                          <p:spTgt spid="4"/>
                                        </p:tgtEl>
                                        <p:attrNameLst>
                                          <p:attrName>ppt_w</p:attrName>
                                        </p:attrNameLst>
                                      </p:cBhvr>
                                      <p:tavLst>
                                        <p:tav tm="0">
                                          <p:val>
                                            <p:fltVal val="0"/>
                                          </p:val>
                                        </p:tav>
                                        <p:tav tm="100000">
                                          <p:val>
                                            <p:strVal val="#ppt_w"/>
                                          </p:val>
                                        </p:tav>
                                      </p:tavLst>
                                    </p:anim>
                                    <p:anim calcmode="lin" valueType="num">
                                      <p:cBhvr>
                                        <p:cTn id="68" dur="500" fill="hold"/>
                                        <p:tgtEl>
                                          <p:spTgt spid="4"/>
                                        </p:tgtEl>
                                        <p:attrNameLst>
                                          <p:attrName>ppt_h</p:attrName>
                                        </p:attrNameLst>
                                      </p:cBhvr>
                                      <p:tavLst>
                                        <p:tav tm="0">
                                          <p:val>
                                            <p:fltVal val="0"/>
                                          </p:val>
                                        </p:tav>
                                        <p:tav tm="100000">
                                          <p:val>
                                            <p:strVal val="#ppt_h"/>
                                          </p:val>
                                        </p:tav>
                                      </p:tavLst>
                                    </p:anim>
                                    <p:animEffect transition="in" filter="fade">
                                      <p:cBhvr>
                                        <p:cTn id="69" dur="500"/>
                                        <p:tgtEl>
                                          <p:spTgt spid="4"/>
                                        </p:tgtEl>
                                      </p:cBhvr>
                                    </p:animEffect>
                                  </p:childTnLst>
                                </p:cTn>
                              </p:par>
                              <p:par>
                                <p:cTn id="70" presetID="53" presetClass="entr" presetSubtype="16"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fltVal val="0"/>
                                          </p:val>
                                        </p:tav>
                                        <p:tav tm="100000">
                                          <p:val>
                                            <p:strVal val="#ppt_w"/>
                                          </p:val>
                                        </p:tav>
                                      </p:tavLst>
                                    </p:anim>
                                    <p:anim calcmode="lin" valueType="num">
                                      <p:cBhvr>
                                        <p:cTn id="73" dur="500" fill="hold"/>
                                        <p:tgtEl>
                                          <p:spTgt spid="6"/>
                                        </p:tgtEl>
                                        <p:attrNameLst>
                                          <p:attrName>ppt_h</p:attrName>
                                        </p:attrNameLst>
                                      </p:cBhvr>
                                      <p:tavLst>
                                        <p:tav tm="0">
                                          <p:val>
                                            <p:fltVal val="0"/>
                                          </p:val>
                                        </p:tav>
                                        <p:tav tm="100000">
                                          <p:val>
                                            <p:strVal val="#ppt_h"/>
                                          </p:val>
                                        </p:tav>
                                      </p:tavLst>
                                    </p:anim>
                                    <p:animEffect transition="in" filter="fade">
                                      <p:cBhvr>
                                        <p:cTn id="74" dur="500"/>
                                        <p:tgtEl>
                                          <p:spTgt spid="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p:cTn id="77" dur="500" fill="hold"/>
                                        <p:tgtEl>
                                          <p:spTgt spid="2"/>
                                        </p:tgtEl>
                                        <p:attrNameLst>
                                          <p:attrName>ppt_w</p:attrName>
                                        </p:attrNameLst>
                                      </p:cBhvr>
                                      <p:tavLst>
                                        <p:tav tm="0">
                                          <p:val>
                                            <p:fltVal val="0"/>
                                          </p:val>
                                        </p:tav>
                                        <p:tav tm="100000">
                                          <p:val>
                                            <p:strVal val="#ppt_w"/>
                                          </p:val>
                                        </p:tav>
                                      </p:tavLst>
                                    </p:anim>
                                    <p:anim calcmode="lin" valueType="num">
                                      <p:cBhvr>
                                        <p:cTn id="78" dur="500" fill="hold"/>
                                        <p:tgtEl>
                                          <p:spTgt spid="2"/>
                                        </p:tgtEl>
                                        <p:attrNameLst>
                                          <p:attrName>ppt_h</p:attrName>
                                        </p:attrNameLst>
                                      </p:cBhvr>
                                      <p:tavLst>
                                        <p:tav tm="0">
                                          <p:val>
                                            <p:fltVal val="0"/>
                                          </p:val>
                                        </p:tav>
                                        <p:tav tm="100000">
                                          <p:val>
                                            <p:strVal val="#ppt_h"/>
                                          </p:val>
                                        </p:tav>
                                      </p:tavLst>
                                    </p:anim>
                                    <p:animEffect transition="in" filter="fade">
                                      <p:cBhvr>
                                        <p:cTn id="79" dur="500"/>
                                        <p:tgtEl>
                                          <p:spTgt spid="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500" fill="hold"/>
                                        <p:tgtEl>
                                          <p:spTgt spid="10"/>
                                        </p:tgtEl>
                                        <p:attrNameLst>
                                          <p:attrName>ppt_w</p:attrName>
                                        </p:attrNameLst>
                                      </p:cBhvr>
                                      <p:tavLst>
                                        <p:tav tm="0">
                                          <p:val>
                                            <p:fltVal val="0"/>
                                          </p:val>
                                        </p:tav>
                                        <p:tav tm="100000">
                                          <p:val>
                                            <p:strVal val="#ppt_w"/>
                                          </p:val>
                                        </p:tav>
                                      </p:tavLst>
                                    </p:anim>
                                    <p:anim calcmode="lin" valueType="num">
                                      <p:cBhvr>
                                        <p:cTn id="83" dur="500" fill="hold"/>
                                        <p:tgtEl>
                                          <p:spTgt spid="10"/>
                                        </p:tgtEl>
                                        <p:attrNameLst>
                                          <p:attrName>ppt_h</p:attrName>
                                        </p:attrNameLst>
                                      </p:cBhvr>
                                      <p:tavLst>
                                        <p:tav tm="0">
                                          <p:val>
                                            <p:fltVal val="0"/>
                                          </p:val>
                                        </p:tav>
                                        <p:tav tm="100000">
                                          <p:val>
                                            <p:strVal val="#ppt_h"/>
                                          </p:val>
                                        </p:tav>
                                      </p:tavLst>
                                    </p:anim>
                                    <p:animEffect transition="in" filter="fade">
                                      <p:cBhvr>
                                        <p:cTn id="84" dur="500"/>
                                        <p:tgtEl>
                                          <p:spTgt spid="10"/>
                                        </p:tgtEl>
                                      </p:cBhvr>
                                    </p:animEffect>
                                  </p:childTnLst>
                                </p:cTn>
                              </p:par>
                              <p:par>
                                <p:cTn id="85" presetID="53" presetClass="entr" presetSubtype="16" fill="hold"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par>
                                <p:cTn id="90" presetID="53" presetClass="entr" presetSubtype="16" fill="hold"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20" grpId="0" animBg="1"/>
      <p:bldP spid="21" grpId="0" animBg="1"/>
      <p:bldP spid="12" grpId="0"/>
      <p:bldP spid="14" grpId="0"/>
      <p:bldP spid="22" grpId="0"/>
      <p:bldP spid="23" grpId="0"/>
      <p:bldP spid="24" grpId="0"/>
      <p:bldP spid="38" grpId="0"/>
      <p:bldP spid="35" grpId="0"/>
      <p:bldP spid="25" grpId="0"/>
      <p:bldP spid="26" grpId="0"/>
      <p:bldP spid="27" grpId="0"/>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千库网_武汉城市交通夕阳交通江汉北路长曝光摄影图配图_摄影图编号156550"/>
          <p:cNvPicPr>
            <a:picLocks noChangeAspect="1"/>
          </p:cNvPicPr>
          <p:nvPr/>
        </p:nvPicPr>
        <p:blipFill>
          <a:blip r:embed="rId4"/>
          <a:srcRect t="15565"/>
          <a:stretch>
            <a:fillRect/>
          </a:stretch>
        </p:blipFill>
        <p:spPr>
          <a:xfrm>
            <a:off x="-635" y="-15240"/>
            <a:ext cx="12192635" cy="6866890"/>
          </a:xfrm>
          <a:prstGeom prst="rect">
            <a:avLst/>
          </a:prstGeom>
        </p:spPr>
      </p:pic>
      <p:sp>
        <p:nvSpPr>
          <p:cNvPr id="3" name="等腰三角形 2"/>
          <p:cNvSpPr/>
          <p:nvPr/>
        </p:nvSpPr>
        <p:spPr>
          <a:xfrm>
            <a:off x="20955" y="2626360"/>
            <a:ext cx="12171045" cy="4225290"/>
          </a:xfrm>
          <a:prstGeom prst="triangle">
            <a:avLst/>
          </a:prstGeom>
          <a:gradFill>
            <a:gsLst>
              <a:gs pos="0">
                <a:srgbClr val="011C4C"/>
              </a:gs>
              <a:gs pos="98000">
                <a:srgbClr val="31729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456430" y="4723765"/>
            <a:ext cx="3183255" cy="922020"/>
          </a:xfrm>
          <a:prstGeom prst="rect">
            <a:avLst/>
          </a:prstGeom>
          <a:noFill/>
        </p:spPr>
        <p:txBody>
          <a:bodyPr wrap="square" rtlCol="0">
            <a:spAutoFit/>
          </a:bodyPr>
          <a:lstStyle/>
          <a:p>
            <a:pPr lvl="0" algn="dist">
              <a:buClrTx/>
              <a:buSzTx/>
              <a:buFontTx/>
            </a:pPr>
            <a:r>
              <a:rPr lang="zh-CN" altLang="en-US" sz="5400">
                <a:solidFill>
                  <a:schemeClr val="bg1"/>
                </a:solidFill>
                <a:latin typeface="字魂35号-经典雅黑" panose="00000500000000000000" charset="-122"/>
                <a:ea typeface="字魂35号-经典雅黑" panose="00000500000000000000" charset="-122"/>
                <a:sym typeface="+mn-ea"/>
              </a:rPr>
              <a:t>投资回报</a:t>
            </a:r>
          </a:p>
        </p:txBody>
      </p:sp>
      <p:sp>
        <p:nvSpPr>
          <p:cNvPr id="105" name="文本框 104"/>
          <p:cNvSpPr txBox="1"/>
          <p:nvPr>
            <p:custDataLst>
              <p:tags r:id="rId1"/>
            </p:custDataLst>
          </p:nvPr>
        </p:nvSpPr>
        <p:spPr>
          <a:xfrm>
            <a:off x="2851785" y="5734050"/>
            <a:ext cx="6509385" cy="564515"/>
          </a:xfrm>
          <a:prstGeom prst="rect">
            <a:avLst/>
          </a:prstGeom>
          <a:noFill/>
        </p:spPr>
        <p:txBody>
          <a:bodyPr vert="horz" wrap="square" rtlCol="0">
            <a:spAutoFit/>
          </a:bodyPr>
          <a:lstStyle>
            <a:defPPr>
              <a:defRPr lang="zh-CN"/>
            </a:defPPr>
            <a:lvl1pPr lvl="0" algn="ctr">
              <a:lnSpc>
                <a:spcPct val="110000"/>
              </a:lnSpc>
              <a:buClrTx/>
              <a:buSzTx/>
              <a:buFontTx/>
              <a:defRPr sz="1600">
                <a:latin typeface="字魂59号-创粗黑" panose="00000500000000000000" charset="-122"/>
                <a:ea typeface="字魂59号-创粗黑" panose="00000500000000000000" charset="-122"/>
                <a:cs typeface="Lucida Calligraphy" panose="03010101010101010101" charset="0"/>
              </a:defRPr>
            </a:lvl1pPr>
          </a:lstStyle>
          <a:p>
            <a:pPr lvl="0" algn="ctr"/>
            <a:r>
              <a:rPr lang="en-US" sz="1400" dirty="0">
                <a:solidFill>
                  <a:schemeClr val="bg1"/>
                </a:solidFill>
                <a:cs typeface="MV Boli" panose="02000500030200090000" charset="0"/>
                <a:sym typeface="+mn-ea"/>
              </a:rPr>
              <a:t>please replace your words thant you need please replace your words thant you need here please your words please replace your words thant you need here .</a:t>
            </a:r>
          </a:p>
        </p:txBody>
      </p:sp>
      <p:sp>
        <p:nvSpPr>
          <p:cNvPr id="4" name="椭圆 3"/>
          <p:cNvSpPr/>
          <p:nvPr/>
        </p:nvSpPr>
        <p:spPr>
          <a:xfrm>
            <a:off x="5466715" y="3472180"/>
            <a:ext cx="1163320" cy="11633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599430" y="3709035"/>
            <a:ext cx="897255" cy="829945"/>
          </a:xfrm>
          <a:prstGeom prst="rect">
            <a:avLst/>
          </a:prstGeom>
          <a:noFill/>
        </p:spPr>
        <p:txBody>
          <a:bodyPr wrap="square" rtlCol="0">
            <a:spAutoFit/>
          </a:bodyPr>
          <a:lstStyle/>
          <a:p>
            <a:pPr lvl="0" algn="ctr">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PART 04</a:t>
            </a:r>
          </a:p>
        </p:txBody>
      </p:sp>
    </p:spTree>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 calcmode="lin" valueType="num">
                                      <p:cBhvr>
                                        <p:cTn id="9" dur="500" fill="hold"/>
                                        <p:tgtEl>
                                          <p:spTgt spid="27"/>
                                        </p:tgtEl>
                                        <p:attrNameLst>
                                          <p:attrName>style.rotation</p:attrName>
                                        </p:attrNameLst>
                                      </p:cBhvr>
                                      <p:tavLst>
                                        <p:tav tm="0">
                                          <p:val>
                                            <p:fltVal val="360"/>
                                          </p:val>
                                        </p:tav>
                                        <p:tav tm="100000">
                                          <p:val>
                                            <p:fltVal val="0"/>
                                          </p:val>
                                        </p:tav>
                                      </p:tavLst>
                                    </p:anim>
                                    <p:animEffect transition="in" filter="fade">
                                      <p:cBhvr>
                                        <p:cTn id="10" dur="500"/>
                                        <p:tgtEl>
                                          <p:spTgt spid="2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500" fill="hold"/>
                                        <p:tgtEl>
                                          <p:spTgt spid="105"/>
                                        </p:tgtEl>
                                        <p:attrNameLst>
                                          <p:attrName>ppt_w</p:attrName>
                                        </p:attrNameLst>
                                      </p:cBhvr>
                                      <p:tavLst>
                                        <p:tav tm="0">
                                          <p:val>
                                            <p:fltVal val="0"/>
                                          </p:val>
                                        </p:tav>
                                        <p:tav tm="100000">
                                          <p:val>
                                            <p:strVal val="#ppt_w"/>
                                          </p:val>
                                        </p:tav>
                                      </p:tavLst>
                                    </p:anim>
                                    <p:anim calcmode="lin" valueType="num">
                                      <p:cBhvr>
                                        <p:cTn id="14" dur="500" fill="hold"/>
                                        <p:tgtEl>
                                          <p:spTgt spid="105"/>
                                        </p:tgtEl>
                                        <p:attrNameLst>
                                          <p:attrName>ppt_h</p:attrName>
                                        </p:attrNameLst>
                                      </p:cBhvr>
                                      <p:tavLst>
                                        <p:tav tm="0">
                                          <p:val>
                                            <p:fltVal val="0"/>
                                          </p:val>
                                        </p:tav>
                                        <p:tav tm="100000">
                                          <p:val>
                                            <p:strVal val="#ppt_h"/>
                                          </p:val>
                                        </p:tav>
                                      </p:tavLst>
                                    </p:anim>
                                    <p:anim calcmode="lin" valueType="num">
                                      <p:cBhvr>
                                        <p:cTn id="15" dur="500" fill="hold"/>
                                        <p:tgtEl>
                                          <p:spTgt spid="105"/>
                                        </p:tgtEl>
                                        <p:attrNameLst>
                                          <p:attrName>style.rotation</p:attrName>
                                        </p:attrNameLst>
                                      </p:cBhvr>
                                      <p:tavLst>
                                        <p:tav tm="0">
                                          <p:val>
                                            <p:fltVal val="360"/>
                                          </p:val>
                                        </p:tav>
                                        <p:tav tm="100000">
                                          <p:val>
                                            <p:fltVal val="0"/>
                                          </p:val>
                                        </p:tav>
                                      </p:tavLst>
                                    </p:anim>
                                    <p:animEffect transition="in" filter="fade">
                                      <p:cBhvr>
                                        <p:cTn id="16" dur="500"/>
                                        <p:tgtEl>
                                          <p:spTgt spid="105"/>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 calcmode="lin" valueType="num">
                                      <p:cBhvr>
                                        <p:cTn id="21" dur="500" fill="hold"/>
                                        <p:tgtEl>
                                          <p:spTgt spid="46"/>
                                        </p:tgtEl>
                                        <p:attrNameLst>
                                          <p:attrName>style.rotation</p:attrName>
                                        </p:attrNameLst>
                                      </p:cBhvr>
                                      <p:tavLst>
                                        <p:tav tm="0">
                                          <p:val>
                                            <p:fltVal val="360"/>
                                          </p:val>
                                        </p:tav>
                                        <p:tav tm="100000">
                                          <p:val>
                                            <p:fltVal val="0"/>
                                          </p:val>
                                        </p:tav>
                                      </p:tavLst>
                                    </p:anim>
                                    <p:animEffect transition="in" filter="fade">
                                      <p:cBhvr>
                                        <p:cTn id="22" dur="500"/>
                                        <p:tgtEl>
                                          <p:spTgt spid="4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 calcmode="lin" valueType="num">
                                      <p:cBhvr>
                                        <p:cTn id="33" dur="500" fill="hold"/>
                                        <p:tgtEl>
                                          <p:spTgt spid="3"/>
                                        </p:tgtEl>
                                        <p:attrNameLst>
                                          <p:attrName>style.rotation</p:attrName>
                                        </p:attrNameLst>
                                      </p:cBhvr>
                                      <p:tavLst>
                                        <p:tav tm="0">
                                          <p:val>
                                            <p:fltVal val="360"/>
                                          </p:val>
                                        </p:tav>
                                        <p:tav tm="100000">
                                          <p:val>
                                            <p:fltVal val="0"/>
                                          </p:val>
                                        </p:tav>
                                      </p:tavLst>
                                    </p:anim>
                                    <p:animEffect transition="in" filter="fade">
                                      <p:cBhvr>
                                        <p:cTn id="34" dur="500"/>
                                        <p:tgtEl>
                                          <p:spTgt spid="3"/>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105" grpId="0"/>
      <p:bldP spid="4" grpId="0" animBg="1"/>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千库网_商务股票金融摄影图_摄影图编号106939"/>
          <p:cNvPicPr>
            <a:picLocks noChangeAspect="1"/>
          </p:cNvPicPr>
          <p:nvPr/>
        </p:nvPicPr>
        <p:blipFill>
          <a:blip r:embed="rId3"/>
          <a:stretch>
            <a:fillRect/>
          </a:stretch>
        </p:blipFill>
        <p:spPr>
          <a:xfrm>
            <a:off x="8209915" y="3764280"/>
            <a:ext cx="3032760" cy="2022475"/>
          </a:xfrm>
          <a:prstGeom prst="rect">
            <a:avLst/>
          </a:prstGeom>
        </p:spPr>
      </p:pic>
      <p:pic>
        <p:nvPicPr>
          <p:cNvPr id="18" name="图片 17" descr="千库网_同事团队工作办公室工作室启动.商人使用现代平板电脑，桌面显示器木表.银行经理市场研究过程.世界高科技图标界面屏幕设备模糊_摄影图编号292075"/>
          <p:cNvPicPr>
            <a:picLocks noChangeAspect="1"/>
          </p:cNvPicPr>
          <p:nvPr/>
        </p:nvPicPr>
        <p:blipFill>
          <a:blip r:embed="rId4"/>
          <a:stretch>
            <a:fillRect/>
          </a:stretch>
        </p:blipFill>
        <p:spPr>
          <a:xfrm>
            <a:off x="5054600" y="3764280"/>
            <a:ext cx="3032125" cy="2023745"/>
          </a:xfrm>
          <a:prstGeom prst="rect">
            <a:avLst/>
          </a:prstGeom>
        </p:spPr>
      </p:pic>
      <p:pic>
        <p:nvPicPr>
          <p:cNvPr id="17" name="图片 16" descr="千库网_商务人士办公场景摄影图_摄影图编号67925"/>
          <p:cNvPicPr>
            <a:picLocks noChangeAspect="1"/>
          </p:cNvPicPr>
          <p:nvPr/>
        </p:nvPicPr>
        <p:blipFill>
          <a:blip r:embed="rId5"/>
          <a:stretch>
            <a:fillRect/>
          </a:stretch>
        </p:blipFill>
        <p:spPr>
          <a:xfrm>
            <a:off x="2576195" y="2055495"/>
            <a:ext cx="2354580" cy="1584960"/>
          </a:xfrm>
          <a:prstGeom prst="rect">
            <a:avLst/>
          </a:prstGeom>
        </p:spPr>
      </p:pic>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829310" y="2052955"/>
            <a:ext cx="1637030" cy="1587500"/>
          </a:xfrm>
          <a:prstGeom prst="rect">
            <a:avLst/>
          </a:prstGeom>
          <a:gradFill>
            <a:gsLst>
              <a:gs pos="0">
                <a:srgbClr val="011C4C"/>
              </a:gs>
              <a:gs pos="8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76195" y="3746500"/>
            <a:ext cx="2355215" cy="2040890"/>
          </a:xfrm>
          <a:prstGeom prst="rect">
            <a:avLst/>
          </a:prstGeom>
          <a:gradFill>
            <a:gsLst>
              <a:gs pos="0">
                <a:srgbClr val="011C4C"/>
              </a:gs>
              <a:gs pos="8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68570" y="2322195"/>
            <a:ext cx="6202045" cy="1060450"/>
          </a:xfrm>
          <a:prstGeom prst="rect">
            <a:avLst/>
          </a:prstGeom>
          <a:noFill/>
        </p:spPr>
        <p:txBody>
          <a:bodyPr wrap="square" rtlCol="0">
            <a:spAutoFit/>
          </a:bodyPr>
          <a:lstStyle/>
          <a:p>
            <a:pPr indent="0" algn="l">
              <a:lnSpc>
                <a:spcPct val="15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请替换您所需要的文本请替换您所需要的文本请替换您所需要的文本请替换您所需要的文本请替换您替换您所需要的文本请替换您所需的文本请替文本请替换您所需要的文本请替换换</a:t>
            </a:r>
            <a:r>
              <a:rPr lang="zh-CN" altLang="en-US" sz="1400" dirty="0">
                <a:latin typeface="字魂58号-创中黑" panose="00000500000000000000" charset="-122"/>
                <a:ea typeface="字魂58号-创中黑" panose="00000500000000000000" charset="-122"/>
              </a:rPr>
              <a:t>。</a:t>
            </a:r>
          </a:p>
        </p:txBody>
      </p:sp>
      <p:sp>
        <p:nvSpPr>
          <p:cNvPr id="14" name="文本框 13"/>
          <p:cNvSpPr txBox="1"/>
          <p:nvPr/>
        </p:nvSpPr>
        <p:spPr>
          <a:xfrm>
            <a:off x="753745" y="4051300"/>
            <a:ext cx="1623695" cy="1489075"/>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3" name="文本框 22"/>
          <p:cNvSpPr txBox="1"/>
          <p:nvPr/>
        </p:nvSpPr>
        <p:spPr>
          <a:xfrm>
            <a:off x="986155" y="2228215"/>
            <a:ext cx="1323340" cy="534035"/>
          </a:xfrm>
          <a:prstGeom prst="rect">
            <a:avLst/>
          </a:prstGeom>
          <a:noFill/>
        </p:spPr>
        <p:txBody>
          <a:bodyPr wrap="square" rtlCol="0">
            <a:spAutoFit/>
          </a:bodyPr>
          <a:lstStyle/>
          <a:p>
            <a:pPr algn="ctr">
              <a:lnSpc>
                <a:spcPct val="12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15" name="文本框 14"/>
          <p:cNvSpPr txBox="1"/>
          <p:nvPr/>
        </p:nvSpPr>
        <p:spPr>
          <a:xfrm>
            <a:off x="3054350" y="4051300"/>
            <a:ext cx="1323340" cy="534035"/>
          </a:xfrm>
          <a:prstGeom prst="rect">
            <a:avLst/>
          </a:prstGeom>
          <a:noFill/>
        </p:spPr>
        <p:txBody>
          <a:bodyPr wrap="square" rtlCol="0">
            <a:spAutoFit/>
          </a:bodyPr>
          <a:lstStyle/>
          <a:p>
            <a:pPr algn="ctr">
              <a:lnSpc>
                <a:spcPct val="12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16" name="iṩľïḓé"/>
          <p:cNvSpPr/>
          <p:nvPr/>
        </p:nvSpPr>
        <p:spPr bwMode="auto">
          <a:xfrm>
            <a:off x="1381125" y="2922270"/>
            <a:ext cx="534035" cy="460375"/>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anchor="ctr"/>
          <a:lstStyle/>
          <a:p>
            <a:pPr algn="ctr"/>
            <a:endParaRPr>
              <a:cs typeface="+mn-ea"/>
              <a:sym typeface="+mn-lt"/>
            </a:endParaRPr>
          </a:p>
        </p:txBody>
      </p:sp>
      <p:grpSp>
        <p:nvGrpSpPr>
          <p:cNvPr id="279" name="组合 278"/>
          <p:cNvGrpSpPr/>
          <p:nvPr/>
        </p:nvGrpSpPr>
        <p:grpSpPr>
          <a:xfrm>
            <a:off x="3536384" y="4706013"/>
            <a:ext cx="519248" cy="436389"/>
            <a:chOff x="6029394" y="624233"/>
            <a:chExt cx="519248" cy="436389"/>
          </a:xfrm>
          <a:solidFill>
            <a:schemeClr val="bg1"/>
          </a:solidFill>
        </p:grpSpPr>
        <p:sp>
          <p:nvSpPr>
            <p:cNvPr id="143" name="Rectangle 76"/>
            <p:cNvSpPr>
              <a:spLocks noChangeArrowheads="1"/>
            </p:cNvSpPr>
            <p:nvPr/>
          </p:nvSpPr>
          <p:spPr bwMode="auto">
            <a:xfrm>
              <a:off x="6218588" y="1010907"/>
              <a:ext cx="138098" cy="30382"/>
            </a:xfrm>
            <a:prstGeom prst="rect">
              <a:avLst/>
            </a:prstGeom>
            <a:grpFill/>
            <a:ln>
              <a:noFill/>
            </a:ln>
          </p:spPr>
          <p:txBody>
            <a:bodyPr vert="horz" wrap="square" lIns="91440" tIns="45720" rIns="91440" bIns="45720" numCol="1" anchor="t" anchorCtr="0" compatLnSpc="1"/>
            <a:lstStyle/>
            <a:p>
              <a:endParaRPr lang="en-US"/>
            </a:p>
          </p:txBody>
        </p:sp>
        <p:sp>
          <p:nvSpPr>
            <p:cNvPr id="144" name="Freeform 77"/>
            <p:cNvSpPr>
              <a:spLocks noEditPoints="1"/>
            </p:cNvSpPr>
            <p:nvPr/>
          </p:nvSpPr>
          <p:spPr bwMode="auto">
            <a:xfrm>
              <a:off x="6029394" y="624233"/>
              <a:ext cx="519248" cy="378388"/>
            </a:xfrm>
            <a:custGeom>
              <a:avLst/>
              <a:gdLst>
                <a:gd name="T0" fmla="*/ 184 w 189"/>
                <a:gd name="T1" fmla="*/ 0 h 138"/>
                <a:gd name="T2" fmla="*/ 5 w 189"/>
                <a:gd name="T3" fmla="*/ 0 h 138"/>
                <a:gd name="T4" fmla="*/ 0 w 189"/>
                <a:gd name="T5" fmla="*/ 5 h 138"/>
                <a:gd name="T6" fmla="*/ 0 w 189"/>
                <a:gd name="T7" fmla="*/ 134 h 138"/>
                <a:gd name="T8" fmla="*/ 5 w 189"/>
                <a:gd name="T9" fmla="*/ 138 h 138"/>
                <a:gd name="T10" fmla="*/ 184 w 189"/>
                <a:gd name="T11" fmla="*/ 138 h 138"/>
                <a:gd name="T12" fmla="*/ 189 w 189"/>
                <a:gd name="T13" fmla="*/ 134 h 138"/>
                <a:gd name="T14" fmla="*/ 189 w 189"/>
                <a:gd name="T15" fmla="*/ 5 h 138"/>
                <a:gd name="T16" fmla="*/ 184 w 189"/>
                <a:gd name="T17" fmla="*/ 0 h 138"/>
                <a:gd name="T18" fmla="*/ 177 w 189"/>
                <a:gd name="T19" fmla="*/ 108 h 138"/>
                <a:gd name="T20" fmla="*/ 12 w 189"/>
                <a:gd name="T21" fmla="*/ 108 h 138"/>
                <a:gd name="T22" fmla="*/ 12 w 189"/>
                <a:gd name="T23" fmla="*/ 11 h 138"/>
                <a:gd name="T24" fmla="*/ 177 w 189"/>
                <a:gd name="T25" fmla="*/ 11 h 138"/>
                <a:gd name="T26" fmla="*/ 177 w 189"/>
                <a:gd name="T27"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9" h="138">
                  <a:moveTo>
                    <a:pt x="184" y="0"/>
                  </a:moveTo>
                  <a:cubicBezTo>
                    <a:pt x="5" y="0"/>
                    <a:pt x="5" y="0"/>
                    <a:pt x="5" y="0"/>
                  </a:cubicBezTo>
                  <a:cubicBezTo>
                    <a:pt x="2" y="0"/>
                    <a:pt x="0" y="2"/>
                    <a:pt x="0" y="5"/>
                  </a:cubicBezTo>
                  <a:cubicBezTo>
                    <a:pt x="0" y="134"/>
                    <a:pt x="0" y="134"/>
                    <a:pt x="0" y="134"/>
                  </a:cubicBezTo>
                  <a:cubicBezTo>
                    <a:pt x="0" y="136"/>
                    <a:pt x="2" y="138"/>
                    <a:pt x="5" y="138"/>
                  </a:cubicBezTo>
                  <a:cubicBezTo>
                    <a:pt x="184" y="138"/>
                    <a:pt x="184" y="138"/>
                    <a:pt x="184" y="138"/>
                  </a:cubicBezTo>
                  <a:cubicBezTo>
                    <a:pt x="187" y="138"/>
                    <a:pt x="189" y="136"/>
                    <a:pt x="189" y="134"/>
                  </a:cubicBezTo>
                  <a:cubicBezTo>
                    <a:pt x="189" y="5"/>
                    <a:pt x="189" y="5"/>
                    <a:pt x="189" y="5"/>
                  </a:cubicBezTo>
                  <a:cubicBezTo>
                    <a:pt x="189" y="2"/>
                    <a:pt x="187" y="0"/>
                    <a:pt x="184" y="0"/>
                  </a:cubicBezTo>
                  <a:close/>
                  <a:moveTo>
                    <a:pt x="177" y="108"/>
                  </a:moveTo>
                  <a:cubicBezTo>
                    <a:pt x="12" y="108"/>
                    <a:pt x="12" y="108"/>
                    <a:pt x="12" y="108"/>
                  </a:cubicBezTo>
                  <a:cubicBezTo>
                    <a:pt x="12" y="11"/>
                    <a:pt x="12" y="11"/>
                    <a:pt x="12" y="11"/>
                  </a:cubicBezTo>
                  <a:cubicBezTo>
                    <a:pt x="177" y="11"/>
                    <a:pt x="177" y="11"/>
                    <a:pt x="177" y="11"/>
                  </a:cubicBezTo>
                  <a:lnTo>
                    <a:pt x="177" y="108"/>
                  </a:lnTo>
                  <a:close/>
                </a:path>
              </a:pathLst>
            </a:custGeom>
            <a:grpFill/>
            <a:ln>
              <a:noFill/>
            </a:ln>
          </p:spPr>
          <p:txBody>
            <a:bodyPr vert="horz" wrap="square" lIns="91440" tIns="45720" rIns="91440" bIns="45720" numCol="1" anchor="t" anchorCtr="0" compatLnSpc="1"/>
            <a:lstStyle/>
            <a:p>
              <a:endParaRPr lang="en-US"/>
            </a:p>
          </p:txBody>
        </p:sp>
        <p:sp>
          <p:nvSpPr>
            <p:cNvPr id="145" name="Freeform 78"/>
            <p:cNvSpPr/>
            <p:nvPr/>
          </p:nvSpPr>
          <p:spPr bwMode="auto">
            <a:xfrm>
              <a:off x="6178540" y="1046812"/>
              <a:ext cx="220956" cy="13810"/>
            </a:xfrm>
            <a:custGeom>
              <a:avLst/>
              <a:gdLst>
                <a:gd name="T0" fmla="*/ 77 w 81"/>
                <a:gd name="T1" fmla="*/ 0 h 5"/>
                <a:gd name="T2" fmla="*/ 4 w 81"/>
                <a:gd name="T3" fmla="*/ 0 h 5"/>
                <a:gd name="T4" fmla="*/ 0 w 81"/>
                <a:gd name="T5" fmla="*/ 3 h 5"/>
                <a:gd name="T6" fmla="*/ 0 w 81"/>
                <a:gd name="T7" fmla="*/ 5 h 5"/>
                <a:gd name="T8" fmla="*/ 81 w 81"/>
                <a:gd name="T9" fmla="*/ 5 h 5"/>
                <a:gd name="T10" fmla="*/ 81 w 81"/>
                <a:gd name="T11" fmla="*/ 3 h 5"/>
                <a:gd name="T12" fmla="*/ 77 w 8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1" h="5">
                  <a:moveTo>
                    <a:pt x="77" y="0"/>
                  </a:moveTo>
                  <a:cubicBezTo>
                    <a:pt x="4" y="0"/>
                    <a:pt x="4" y="0"/>
                    <a:pt x="4" y="0"/>
                  </a:cubicBezTo>
                  <a:cubicBezTo>
                    <a:pt x="2" y="0"/>
                    <a:pt x="0" y="1"/>
                    <a:pt x="0" y="3"/>
                  </a:cubicBezTo>
                  <a:cubicBezTo>
                    <a:pt x="0" y="5"/>
                    <a:pt x="0" y="5"/>
                    <a:pt x="0" y="5"/>
                  </a:cubicBezTo>
                  <a:cubicBezTo>
                    <a:pt x="81" y="5"/>
                    <a:pt x="81" y="5"/>
                    <a:pt x="81" y="5"/>
                  </a:cubicBezTo>
                  <a:cubicBezTo>
                    <a:pt x="81" y="3"/>
                    <a:pt x="81" y="3"/>
                    <a:pt x="81" y="3"/>
                  </a:cubicBezTo>
                  <a:cubicBezTo>
                    <a:pt x="81" y="1"/>
                    <a:pt x="79" y="0"/>
                    <a:pt x="77" y="0"/>
                  </a:cubicBezTo>
                  <a:close/>
                </a:path>
              </a:pathLst>
            </a:custGeom>
            <a:grpFill/>
            <a:ln>
              <a:noFill/>
            </a:ln>
          </p:spPr>
          <p:txBody>
            <a:bodyPr vert="horz" wrap="square" lIns="91440" tIns="45720" rIns="91440" bIns="45720" numCol="1" anchor="t" anchorCtr="0" compatLnSpc="1"/>
            <a:lstStyle/>
            <a:p>
              <a:endParaRPr lang="en-US"/>
            </a:p>
          </p:txBody>
        </p:sp>
        <p:sp>
          <p:nvSpPr>
            <p:cNvPr id="146" name="Freeform 79"/>
            <p:cNvSpPr/>
            <p:nvPr/>
          </p:nvSpPr>
          <p:spPr bwMode="auto">
            <a:xfrm>
              <a:off x="6120539" y="802379"/>
              <a:ext cx="49715" cy="46953"/>
            </a:xfrm>
            <a:custGeom>
              <a:avLst/>
              <a:gdLst>
                <a:gd name="T0" fmla="*/ 17 w 18"/>
                <a:gd name="T1" fmla="*/ 0 h 17"/>
                <a:gd name="T2" fmla="*/ 16 w 18"/>
                <a:gd name="T3" fmla="*/ 0 h 17"/>
                <a:gd name="T4" fmla="*/ 0 w 18"/>
                <a:gd name="T5" fmla="*/ 15 h 17"/>
                <a:gd name="T6" fmla="*/ 0 w 18"/>
                <a:gd name="T7" fmla="*/ 17 h 17"/>
                <a:gd name="T8" fmla="*/ 1 w 18"/>
                <a:gd name="T9" fmla="*/ 17 h 17"/>
                <a:gd name="T10" fmla="*/ 2 w 18"/>
                <a:gd name="T11" fmla="*/ 17 h 17"/>
                <a:gd name="T12" fmla="*/ 18 w 18"/>
                <a:gd name="T13" fmla="*/ 2 h 17"/>
                <a:gd name="T14" fmla="*/ 18 w 18"/>
                <a:gd name="T15" fmla="*/ 0 h 17"/>
                <a:gd name="T16" fmla="*/ 17 w 1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7" y="0"/>
                  </a:moveTo>
                  <a:cubicBezTo>
                    <a:pt x="16" y="0"/>
                    <a:pt x="16" y="0"/>
                    <a:pt x="16" y="0"/>
                  </a:cubicBezTo>
                  <a:cubicBezTo>
                    <a:pt x="0" y="15"/>
                    <a:pt x="0" y="15"/>
                    <a:pt x="0" y="15"/>
                  </a:cubicBezTo>
                  <a:cubicBezTo>
                    <a:pt x="0" y="15"/>
                    <a:pt x="0" y="16"/>
                    <a:pt x="0" y="17"/>
                  </a:cubicBezTo>
                  <a:cubicBezTo>
                    <a:pt x="1" y="17"/>
                    <a:pt x="1" y="17"/>
                    <a:pt x="1" y="17"/>
                  </a:cubicBezTo>
                  <a:cubicBezTo>
                    <a:pt x="2" y="17"/>
                    <a:pt x="2" y="17"/>
                    <a:pt x="2" y="17"/>
                  </a:cubicBezTo>
                  <a:cubicBezTo>
                    <a:pt x="18" y="2"/>
                    <a:pt x="18" y="2"/>
                    <a:pt x="18" y="2"/>
                  </a:cubicBezTo>
                  <a:cubicBezTo>
                    <a:pt x="18" y="2"/>
                    <a:pt x="18" y="1"/>
                    <a:pt x="18" y="0"/>
                  </a:cubicBezTo>
                  <a:cubicBezTo>
                    <a:pt x="17" y="0"/>
                    <a:pt x="17" y="0"/>
                    <a:pt x="17" y="0"/>
                  </a:cubicBezTo>
                  <a:close/>
                </a:path>
              </a:pathLst>
            </a:custGeom>
            <a:grpFill/>
            <a:ln>
              <a:noFill/>
            </a:ln>
          </p:spPr>
          <p:txBody>
            <a:bodyPr vert="horz" wrap="square" lIns="91440" tIns="45720" rIns="91440" bIns="45720" numCol="1" anchor="t" anchorCtr="0" compatLnSpc="1"/>
            <a:lstStyle/>
            <a:p>
              <a:endParaRPr lang="en-US"/>
            </a:p>
          </p:txBody>
        </p:sp>
        <p:sp>
          <p:nvSpPr>
            <p:cNvPr id="147" name="Freeform 80"/>
            <p:cNvSpPr>
              <a:spLocks noEditPoints="1"/>
            </p:cNvSpPr>
            <p:nvPr/>
          </p:nvSpPr>
          <p:spPr bwMode="auto">
            <a:xfrm>
              <a:off x="6095681" y="718140"/>
              <a:ext cx="227861" cy="156051"/>
            </a:xfrm>
            <a:custGeom>
              <a:avLst/>
              <a:gdLst>
                <a:gd name="T0" fmla="*/ 80 w 83"/>
                <a:gd name="T1" fmla="*/ 3 h 57"/>
                <a:gd name="T2" fmla="*/ 73 w 83"/>
                <a:gd name="T3" fmla="*/ 0 h 57"/>
                <a:gd name="T4" fmla="*/ 10 w 83"/>
                <a:gd name="T5" fmla="*/ 0 h 57"/>
                <a:gd name="T6" fmla="*/ 3 w 83"/>
                <a:gd name="T7" fmla="*/ 3 h 57"/>
                <a:gd name="T8" fmla="*/ 0 w 83"/>
                <a:gd name="T9" fmla="*/ 11 h 57"/>
                <a:gd name="T10" fmla="*/ 0 w 83"/>
                <a:gd name="T11" fmla="*/ 47 h 57"/>
                <a:gd name="T12" fmla="*/ 10 w 83"/>
                <a:gd name="T13" fmla="*/ 57 h 57"/>
                <a:gd name="T14" fmla="*/ 73 w 83"/>
                <a:gd name="T15" fmla="*/ 57 h 57"/>
                <a:gd name="T16" fmla="*/ 83 w 83"/>
                <a:gd name="T17" fmla="*/ 47 h 57"/>
                <a:gd name="T18" fmla="*/ 83 w 83"/>
                <a:gd name="T19" fmla="*/ 11 h 57"/>
                <a:gd name="T20" fmla="*/ 80 w 83"/>
                <a:gd name="T21" fmla="*/ 3 h 57"/>
                <a:gd name="T22" fmla="*/ 41 w 83"/>
                <a:gd name="T23" fmla="*/ 32 h 57"/>
                <a:gd name="T24" fmla="*/ 11 w 83"/>
                <a:gd name="T25" fmla="*/ 7 h 57"/>
                <a:gd name="T26" fmla="*/ 72 w 83"/>
                <a:gd name="T27" fmla="*/ 7 h 57"/>
                <a:gd name="T28" fmla="*/ 41 w 83"/>
                <a:gd name="T29" fmla="*/ 32 h 57"/>
                <a:gd name="T30" fmla="*/ 76 w 83"/>
                <a:gd name="T31" fmla="*/ 47 h 57"/>
                <a:gd name="T32" fmla="*/ 73 w 83"/>
                <a:gd name="T33" fmla="*/ 51 h 57"/>
                <a:gd name="T34" fmla="*/ 10 w 83"/>
                <a:gd name="T35" fmla="*/ 51 h 57"/>
                <a:gd name="T36" fmla="*/ 6 w 83"/>
                <a:gd name="T37" fmla="*/ 47 h 57"/>
                <a:gd name="T38" fmla="*/ 6 w 83"/>
                <a:gd name="T39" fmla="*/ 11 h 57"/>
                <a:gd name="T40" fmla="*/ 39 w 83"/>
                <a:gd name="T41" fmla="*/ 38 h 57"/>
                <a:gd name="T42" fmla="*/ 41 w 83"/>
                <a:gd name="T43" fmla="*/ 39 h 57"/>
                <a:gd name="T44" fmla="*/ 44 w 83"/>
                <a:gd name="T45" fmla="*/ 38 h 57"/>
                <a:gd name="T46" fmla="*/ 76 w 83"/>
                <a:gd name="T47" fmla="*/ 11 h 57"/>
                <a:gd name="T48" fmla="*/ 76 w 83"/>
                <a:gd name="T49" fmla="*/ 4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 h="57">
                  <a:moveTo>
                    <a:pt x="80" y="3"/>
                  </a:moveTo>
                  <a:cubicBezTo>
                    <a:pt x="78" y="1"/>
                    <a:pt x="76" y="0"/>
                    <a:pt x="73" y="0"/>
                  </a:cubicBezTo>
                  <a:cubicBezTo>
                    <a:pt x="10" y="0"/>
                    <a:pt x="10" y="0"/>
                    <a:pt x="10" y="0"/>
                  </a:cubicBezTo>
                  <a:cubicBezTo>
                    <a:pt x="7" y="0"/>
                    <a:pt x="5" y="1"/>
                    <a:pt x="3" y="3"/>
                  </a:cubicBezTo>
                  <a:cubicBezTo>
                    <a:pt x="2" y="4"/>
                    <a:pt x="0" y="7"/>
                    <a:pt x="0" y="11"/>
                  </a:cubicBezTo>
                  <a:cubicBezTo>
                    <a:pt x="0" y="47"/>
                    <a:pt x="0" y="47"/>
                    <a:pt x="0" y="47"/>
                  </a:cubicBezTo>
                  <a:cubicBezTo>
                    <a:pt x="0" y="53"/>
                    <a:pt x="4" y="57"/>
                    <a:pt x="10" y="57"/>
                  </a:cubicBezTo>
                  <a:cubicBezTo>
                    <a:pt x="73" y="57"/>
                    <a:pt x="73" y="57"/>
                    <a:pt x="73" y="57"/>
                  </a:cubicBezTo>
                  <a:cubicBezTo>
                    <a:pt x="78" y="57"/>
                    <a:pt x="83" y="53"/>
                    <a:pt x="83" y="47"/>
                  </a:cubicBezTo>
                  <a:cubicBezTo>
                    <a:pt x="83" y="11"/>
                    <a:pt x="83" y="11"/>
                    <a:pt x="83" y="11"/>
                  </a:cubicBezTo>
                  <a:cubicBezTo>
                    <a:pt x="83" y="7"/>
                    <a:pt x="81" y="4"/>
                    <a:pt x="80" y="3"/>
                  </a:cubicBezTo>
                  <a:close/>
                  <a:moveTo>
                    <a:pt x="41" y="32"/>
                  </a:moveTo>
                  <a:cubicBezTo>
                    <a:pt x="11" y="7"/>
                    <a:pt x="11" y="7"/>
                    <a:pt x="11" y="7"/>
                  </a:cubicBezTo>
                  <a:cubicBezTo>
                    <a:pt x="72" y="7"/>
                    <a:pt x="72" y="7"/>
                    <a:pt x="72" y="7"/>
                  </a:cubicBezTo>
                  <a:lnTo>
                    <a:pt x="41" y="32"/>
                  </a:lnTo>
                  <a:close/>
                  <a:moveTo>
                    <a:pt x="76" y="47"/>
                  </a:moveTo>
                  <a:cubicBezTo>
                    <a:pt x="76" y="49"/>
                    <a:pt x="75" y="51"/>
                    <a:pt x="73" y="51"/>
                  </a:cubicBezTo>
                  <a:cubicBezTo>
                    <a:pt x="10" y="51"/>
                    <a:pt x="10" y="51"/>
                    <a:pt x="10" y="51"/>
                  </a:cubicBezTo>
                  <a:cubicBezTo>
                    <a:pt x="8" y="51"/>
                    <a:pt x="6" y="49"/>
                    <a:pt x="6" y="47"/>
                  </a:cubicBezTo>
                  <a:cubicBezTo>
                    <a:pt x="6" y="11"/>
                    <a:pt x="6" y="11"/>
                    <a:pt x="6" y="11"/>
                  </a:cubicBezTo>
                  <a:cubicBezTo>
                    <a:pt x="39" y="38"/>
                    <a:pt x="39" y="38"/>
                    <a:pt x="39" y="38"/>
                  </a:cubicBezTo>
                  <a:cubicBezTo>
                    <a:pt x="40" y="39"/>
                    <a:pt x="41" y="39"/>
                    <a:pt x="41" y="39"/>
                  </a:cubicBezTo>
                  <a:cubicBezTo>
                    <a:pt x="42" y="39"/>
                    <a:pt x="43" y="39"/>
                    <a:pt x="44" y="38"/>
                  </a:cubicBezTo>
                  <a:cubicBezTo>
                    <a:pt x="76" y="11"/>
                    <a:pt x="76" y="11"/>
                    <a:pt x="76" y="11"/>
                  </a:cubicBezTo>
                  <a:lnTo>
                    <a:pt x="76" y="47"/>
                  </a:lnTo>
                  <a:close/>
                </a:path>
              </a:pathLst>
            </a:custGeom>
            <a:grpFill/>
            <a:ln>
              <a:noFill/>
            </a:ln>
          </p:spPr>
          <p:txBody>
            <a:bodyPr vert="horz" wrap="square" lIns="91440" tIns="45720" rIns="91440" bIns="45720" numCol="1" anchor="t" anchorCtr="0" compatLnSpc="1"/>
            <a:lstStyle/>
            <a:p>
              <a:endParaRPr lang="en-US"/>
            </a:p>
          </p:txBody>
        </p:sp>
        <p:sp>
          <p:nvSpPr>
            <p:cNvPr id="148" name="Freeform 81"/>
            <p:cNvSpPr/>
            <p:nvPr/>
          </p:nvSpPr>
          <p:spPr bwMode="auto">
            <a:xfrm>
              <a:off x="6248970" y="802379"/>
              <a:ext cx="49715" cy="46953"/>
            </a:xfrm>
            <a:custGeom>
              <a:avLst/>
              <a:gdLst>
                <a:gd name="T0" fmla="*/ 16 w 18"/>
                <a:gd name="T1" fmla="*/ 17 h 17"/>
                <a:gd name="T2" fmla="*/ 17 w 18"/>
                <a:gd name="T3" fmla="*/ 17 h 17"/>
                <a:gd name="T4" fmla="*/ 18 w 18"/>
                <a:gd name="T5" fmla="*/ 17 h 17"/>
                <a:gd name="T6" fmla="*/ 17 w 18"/>
                <a:gd name="T7" fmla="*/ 15 h 17"/>
                <a:gd name="T8" fmla="*/ 2 w 18"/>
                <a:gd name="T9" fmla="*/ 0 h 17"/>
                <a:gd name="T10" fmla="*/ 1 w 18"/>
                <a:gd name="T11" fmla="*/ 0 h 17"/>
                <a:gd name="T12" fmla="*/ 0 w 18"/>
                <a:gd name="T13" fmla="*/ 0 h 17"/>
                <a:gd name="T14" fmla="*/ 0 w 18"/>
                <a:gd name="T15" fmla="*/ 2 h 17"/>
                <a:gd name="T16" fmla="*/ 16 w 18"/>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6" y="17"/>
                  </a:moveTo>
                  <a:cubicBezTo>
                    <a:pt x="16" y="17"/>
                    <a:pt x="16" y="17"/>
                    <a:pt x="17" y="17"/>
                  </a:cubicBezTo>
                  <a:cubicBezTo>
                    <a:pt x="17" y="17"/>
                    <a:pt x="17" y="17"/>
                    <a:pt x="18" y="17"/>
                  </a:cubicBezTo>
                  <a:cubicBezTo>
                    <a:pt x="18" y="16"/>
                    <a:pt x="18" y="15"/>
                    <a:pt x="17" y="15"/>
                  </a:cubicBezTo>
                  <a:cubicBezTo>
                    <a:pt x="2" y="0"/>
                    <a:pt x="2" y="0"/>
                    <a:pt x="2" y="0"/>
                  </a:cubicBezTo>
                  <a:cubicBezTo>
                    <a:pt x="2" y="0"/>
                    <a:pt x="2" y="0"/>
                    <a:pt x="1" y="0"/>
                  </a:cubicBezTo>
                  <a:cubicBezTo>
                    <a:pt x="1" y="0"/>
                    <a:pt x="0" y="0"/>
                    <a:pt x="0" y="0"/>
                  </a:cubicBezTo>
                  <a:cubicBezTo>
                    <a:pt x="0" y="1"/>
                    <a:pt x="0" y="2"/>
                    <a:pt x="0" y="2"/>
                  </a:cubicBezTo>
                  <a:lnTo>
                    <a:pt x="16" y="17"/>
                  </a:lnTo>
                  <a:close/>
                </a:path>
              </a:pathLst>
            </a:custGeom>
            <a:grpFill/>
            <a:ln>
              <a:noFill/>
            </a:ln>
          </p:spPr>
          <p:txBody>
            <a:bodyPr vert="horz" wrap="square" lIns="91440" tIns="45720" rIns="91440" bIns="45720" numCol="1" anchor="t" anchorCtr="0" compatLnSpc="1"/>
            <a:lstStyle/>
            <a:p>
              <a:endParaRPr lang="en-US"/>
            </a:p>
          </p:txBody>
        </p:sp>
        <p:sp>
          <p:nvSpPr>
            <p:cNvPr id="149" name="Freeform 82"/>
            <p:cNvSpPr/>
            <p:nvPr/>
          </p:nvSpPr>
          <p:spPr bwMode="auto">
            <a:xfrm>
              <a:off x="6334590" y="723664"/>
              <a:ext cx="142241" cy="142241"/>
            </a:xfrm>
            <a:custGeom>
              <a:avLst/>
              <a:gdLst>
                <a:gd name="T0" fmla="*/ 101 w 103"/>
                <a:gd name="T1" fmla="*/ 77 h 103"/>
                <a:gd name="T2" fmla="*/ 75 w 103"/>
                <a:gd name="T3" fmla="*/ 103 h 103"/>
                <a:gd name="T4" fmla="*/ 43 w 103"/>
                <a:gd name="T5" fmla="*/ 71 h 103"/>
                <a:gd name="T6" fmla="*/ 26 w 103"/>
                <a:gd name="T7" fmla="*/ 103 h 103"/>
                <a:gd name="T8" fmla="*/ 0 w 103"/>
                <a:gd name="T9" fmla="*/ 0 h 103"/>
                <a:gd name="T10" fmla="*/ 103 w 103"/>
                <a:gd name="T11" fmla="*/ 27 h 103"/>
                <a:gd name="T12" fmla="*/ 69 w 103"/>
                <a:gd name="T13" fmla="*/ 45 h 103"/>
                <a:gd name="T14" fmla="*/ 101 w 103"/>
                <a:gd name="T15" fmla="*/ 77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3">
                  <a:moveTo>
                    <a:pt x="101" y="77"/>
                  </a:moveTo>
                  <a:lnTo>
                    <a:pt x="75" y="103"/>
                  </a:lnTo>
                  <a:lnTo>
                    <a:pt x="43" y="71"/>
                  </a:lnTo>
                  <a:lnTo>
                    <a:pt x="26" y="103"/>
                  </a:lnTo>
                  <a:lnTo>
                    <a:pt x="0" y="0"/>
                  </a:lnTo>
                  <a:lnTo>
                    <a:pt x="103" y="27"/>
                  </a:lnTo>
                  <a:lnTo>
                    <a:pt x="69" y="45"/>
                  </a:lnTo>
                  <a:lnTo>
                    <a:pt x="101" y="77"/>
                  </a:lnTo>
                  <a:close/>
                </a:path>
              </a:pathLst>
            </a:custGeom>
            <a:grpFill/>
            <a:ln>
              <a:noFill/>
            </a:ln>
          </p:spPr>
          <p:txBody>
            <a:bodyPr vert="horz" wrap="square" lIns="91440" tIns="45720" rIns="91440" bIns="45720" numCol="1" anchor="t" anchorCtr="0" compatLnSpc="1"/>
            <a:lstStyle/>
            <a:p>
              <a:endParaRPr lang="en-US"/>
            </a:p>
          </p:txBody>
        </p:sp>
      </p:grpSp>
      <p:sp>
        <p:nvSpPr>
          <p:cNvPr id="38" name="文本框 37"/>
          <p:cNvSpPr txBox="1"/>
          <p:nvPr/>
        </p:nvSpPr>
        <p:spPr>
          <a:xfrm>
            <a:off x="549275" y="64960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000" advClick="0" advTm="3000">
        <p14:shre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279"/>
                                        </p:tgtEl>
                                        <p:attrNameLst>
                                          <p:attrName>style.visibility</p:attrName>
                                        </p:attrNameLst>
                                      </p:cBhvr>
                                      <p:to>
                                        <p:strVal val="visible"/>
                                      </p:to>
                                    </p:set>
                                    <p:animEffect transition="in" filter="fade">
                                      <p:cBhvr>
                                        <p:cTn id="22" dur="500"/>
                                        <p:tgtEl>
                                          <p:spTgt spid="27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23" grpId="0"/>
      <p:bldP spid="15" grpId="0"/>
      <p:bldP spid="16" grpId="0" animBg="1"/>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泪滴形 1"/>
          <p:cNvSpPr/>
          <p:nvPr/>
        </p:nvSpPr>
        <p:spPr>
          <a:xfrm>
            <a:off x="1214120" y="2016760"/>
            <a:ext cx="760730" cy="760730"/>
          </a:xfrm>
          <a:prstGeom prst="teardrop">
            <a:avLst/>
          </a:prstGeom>
          <a:gradFill>
            <a:gsLst>
              <a:gs pos="0">
                <a:srgbClr val="011C4C"/>
              </a:gs>
              <a:gs pos="88000">
                <a:srgbClr val="095788"/>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charset="-122"/>
              <a:ea typeface="字魂59号-创粗黑" panose="00000500000000000000" charset="-122"/>
            </a:endParaRPr>
          </a:p>
        </p:txBody>
      </p:sp>
      <p:sp>
        <p:nvSpPr>
          <p:cNvPr id="3" name="泪滴形 2"/>
          <p:cNvSpPr/>
          <p:nvPr/>
        </p:nvSpPr>
        <p:spPr>
          <a:xfrm>
            <a:off x="1214120" y="3535680"/>
            <a:ext cx="760730" cy="760730"/>
          </a:xfrm>
          <a:prstGeom prst="teardrop">
            <a:avLst/>
          </a:prstGeom>
          <a:solidFill>
            <a:schemeClr val="bg1"/>
          </a:solidFill>
          <a:ln w="25400">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charset="-122"/>
              <a:ea typeface="字魂59号-创粗黑" panose="00000500000000000000" charset="-122"/>
            </a:endParaRPr>
          </a:p>
        </p:txBody>
      </p:sp>
      <p:sp>
        <p:nvSpPr>
          <p:cNvPr id="10" name="泪滴形 9"/>
          <p:cNvSpPr/>
          <p:nvPr/>
        </p:nvSpPr>
        <p:spPr>
          <a:xfrm>
            <a:off x="1214120" y="5054600"/>
            <a:ext cx="760730" cy="760730"/>
          </a:xfrm>
          <a:prstGeom prst="teardrop">
            <a:avLst/>
          </a:prstGeom>
          <a:gradFill>
            <a:gsLst>
              <a:gs pos="0">
                <a:srgbClr val="011C4C"/>
              </a:gs>
              <a:gs pos="88000">
                <a:srgbClr val="095788"/>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charset="-122"/>
              <a:ea typeface="字魂59号-创粗黑" panose="00000500000000000000" charset="-122"/>
            </a:endParaRPr>
          </a:p>
        </p:txBody>
      </p:sp>
      <p:sp>
        <p:nvSpPr>
          <p:cNvPr id="17" name="文本框 16"/>
          <p:cNvSpPr txBox="1"/>
          <p:nvPr/>
        </p:nvSpPr>
        <p:spPr>
          <a:xfrm>
            <a:off x="1325880" y="2135505"/>
            <a:ext cx="537210" cy="521970"/>
          </a:xfrm>
          <a:prstGeom prst="rect">
            <a:avLst/>
          </a:prstGeom>
          <a:noFill/>
        </p:spPr>
        <p:txBody>
          <a:bodyPr wrap="square" rtlCol="0">
            <a:spAutoFit/>
          </a:bodyPr>
          <a:lstStyle/>
          <a:p>
            <a:r>
              <a:rPr lang="en-US" altLang="zh-CN" sz="2800" b="1">
                <a:solidFill>
                  <a:schemeClr val="bg1"/>
                </a:solidFill>
                <a:latin typeface="字魂59号-创粗黑" panose="00000500000000000000" charset="-122"/>
                <a:ea typeface="字魂59号-创粗黑" panose="00000500000000000000" charset="-122"/>
              </a:rPr>
              <a:t>01</a:t>
            </a:r>
          </a:p>
        </p:txBody>
      </p:sp>
      <p:sp>
        <p:nvSpPr>
          <p:cNvPr id="19" name="文本框 18"/>
          <p:cNvSpPr txBox="1"/>
          <p:nvPr/>
        </p:nvSpPr>
        <p:spPr>
          <a:xfrm>
            <a:off x="1270000" y="5173345"/>
            <a:ext cx="648335" cy="521970"/>
          </a:xfrm>
          <a:prstGeom prst="rect">
            <a:avLst/>
          </a:prstGeom>
          <a:noFill/>
        </p:spPr>
        <p:txBody>
          <a:bodyPr wrap="square" rtlCol="0">
            <a:spAutoFit/>
          </a:bodyPr>
          <a:lstStyle/>
          <a:p>
            <a:r>
              <a:rPr lang="en-US" altLang="zh-CN" sz="2800" b="1">
                <a:solidFill>
                  <a:schemeClr val="bg1"/>
                </a:solidFill>
                <a:latin typeface="字魂59号-创粗黑" panose="00000500000000000000" charset="-122"/>
                <a:ea typeface="字魂59号-创粗黑" panose="00000500000000000000" charset="-122"/>
              </a:rPr>
              <a:t>03</a:t>
            </a:r>
          </a:p>
        </p:txBody>
      </p:sp>
      <p:sp>
        <p:nvSpPr>
          <p:cNvPr id="21" name="文本框 20"/>
          <p:cNvSpPr txBox="1"/>
          <p:nvPr/>
        </p:nvSpPr>
        <p:spPr>
          <a:xfrm>
            <a:off x="1270000" y="3634740"/>
            <a:ext cx="648335" cy="521970"/>
          </a:xfrm>
          <a:prstGeom prst="rect">
            <a:avLst/>
          </a:prstGeom>
          <a:noFill/>
        </p:spPr>
        <p:txBody>
          <a:bodyPr wrap="square" rtlCol="0">
            <a:spAutoFit/>
          </a:bodyPr>
          <a:lstStyle/>
          <a:p>
            <a:r>
              <a:rPr lang="en-US" altLang="zh-CN" sz="2800" b="1">
                <a:solidFill>
                  <a:srgbClr val="053C6C"/>
                </a:solidFill>
                <a:latin typeface="字魂59号-创粗黑" panose="00000500000000000000" charset="-122"/>
                <a:ea typeface="字魂59号-创粗黑" panose="00000500000000000000" charset="-122"/>
              </a:rPr>
              <a:t>02</a:t>
            </a:r>
          </a:p>
        </p:txBody>
      </p:sp>
      <p:sp>
        <p:nvSpPr>
          <p:cNvPr id="11" name="泪滴形 10"/>
          <p:cNvSpPr/>
          <p:nvPr/>
        </p:nvSpPr>
        <p:spPr>
          <a:xfrm>
            <a:off x="6367145" y="2016760"/>
            <a:ext cx="760730" cy="760730"/>
          </a:xfrm>
          <a:prstGeom prst="teardrop">
            <a:avLst/>
          </a:prstGeom>
          <a:solidFill>
            <a:schemeClr val="bg1"/>
          </a:solidFill>
          <a:ln w="25400">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字魂59号-创粗黑" panose="00000500000000000000" charset="-122"/>
              <a:ea typeface="字魂59号-创粗黑" panose="00000500000000000000" charset="-122"/>
              <a:sym typeface="+mn-ea"/>
            </a:endParaRPr>
          </a:p>
        </p:txBody>
      </p:sp>
      <p:sp>
        <p:nvSpPr>
          <p:cNvPr id="12" name="泪滴形 11"/>
          <p:cNvSpPr/>
          <p:nvPr/>
        </p:nvSpPr>
        <p:spPr>
          <a:xfrm>
            <a:off x="6367145" y="3535680"/>
            <a:ext cx="760730" cy="760730"/>
          </a:xfrm>
          <a:prstGeom prst="teardrop">
            <a:avLst/>
          </a:prstGeom>
          <a:gradFill>
            <a:gsLst>
              <a:gs pos="0">
                <a:srgbClr val="011C4C"/>
              </a:gs>
              <a:gs pos="88000">
                <a:srgbClr val="095788"/>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字魂59号-创粗黑" panose="00000500000000000000" charset="-122"/>
              <a:ea typeface="字魂59号-创粗黑" panose="00000500000000000000" charset="-122"/>
              <a:sym typeface="+mn-ea"/>
            </a:endParaRPr>
          </a:p>
        </p:txBody>
      </p:sp>
      <p:sp>
        <p:nvSpPr>
          <p:cNvPr id="14" name="泪滴形 13"/>
          <p:cNvSpPr/>
          <p:nvPr/>
        </p:nvSpPr>
        <p:spPr>
          <a:xfrm>
            <a:off x="6367145" y="5054600"/>
            <a:ext cx="760730" cy="760730"/>
          </a:xfrm>
          <a:prstGeom prst="teardrop">
            <a:avLst/>
          </a:prstGeom>
          <a:solidFill>
            <a:schemeClr val="bg1"/>
          </a:solidFill>
          <a:ln w="25400">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字魂59号-创粗黑" panose="00000500000000000000" charset="-122"/>
              <a:ea typeface="字魂59号-创粗黑" panose="00000500000000000000" charset="-122"/>
              <a:sym typeface="+mn-ea"/>
            </a:endParaRPr>
          </a:p>
        </p:txBody>
      </p:sp>
      <p:sp>
        <p:nvSpPr>
          <p:cNvPr id="20" name="文本框 19"/>
          <p:cNvSpPr txBox="1"/>
          <p:nvPr/>
        </p:nvSpPr>
        <p:spPr>
          <a:xfrm>
            <a:off x="6407150" y="3635375"/>
            <a:ext cx="680720" cy="521970"/>
          </a:xfrm>
          <a:prstGeom prst="rect">
            <a:avLst/>
          </a:prstGeom>
          <a:noFill/>
        </p:spPr>
        <p:txBody>
          <a:bodyPr wrap="square" rtlCol="0">
            <a:spAutoFit/>
          </a:bodyPr>
          <a:lstStyle/>
          <a:p>
            <a:r>
              <a:rPr lang="en-US" altLang="zh-CN" sz="2800" b="1">
                <a:solidFill>
                  <a:schemeClr val="bg1"/>
                </a:solidFill>
                <a:latin typeface="字魂59号-创粗黑" panose="00000500000000000000" charset="-122"/>
                <a:ea typeface="字魂59号-创粗黑" panose="00000500000000000000" charset="-122"/>
              </a:rPr>
              <a:t>05</a:t>
            </a:r>
          </a:p>
        </p:txBody>
      </p:sp>
      <p:sp>
        <p:nvSpPr>
          <p:cNvPr id="22" name="文本框 21"/>
          <p:cNvSpPr txBox="1"/>
          <p:nvPr/>
        </p:nvSpPr>
        <p:spPr>
          <a:xfrm>
            <a:off x="6439535" y="2115820"/>
            <a:ext cx="648335" cy="521970"/>
          </a:xfrm>
          <a:prstGeom prst="rect">
            <a:avLst/>
          </a:prstGeom>
          <a:noFill/>
        </p:spPr>
        <p:txBody>
          <a:bodyPr wrap="square" rtlCol="0">
            <a:spAutoFit/>
          </a:bodyPr>
          <a:lstStyle/>
          <a:p>
            <a:r>
              <a:rPr lang="en-US" altLang="zh-CN" sz="2800" b="1">
                <a:solidFill>
                  <a:srgbClr val="053C6C"/>
                </a:solidFill>
                <a:latin typeface="字魂59号-创粗黑" panose="00000500000000000000" charset="-122"/>
                <a:ea typeface="字魂59号-创粗黑" panose="00000500000000000000" charset="-122"/>
              </a:rPr>
              <a:t>04</a:t>
            </a:r>
          </a:p>
        </p:txBody>
      </p:sp>
      <p:sp>
        <p:nvSpPr>
          <p:cNvPr id="23" name="文本框 22"/>
          <p:cNvSpPr txBox="1"/>
          <p:nvPr/>
        </p:nvSpPr>
        <p:spPr>
          <a:xfrm>
            <a:off x="6439535" y="5173345"/>
            <a:ext cx="648335" cy="521970"/>
          </a:xfrm>
          <a:prstGeom prst="rect">
            <a:avLst/>
          </a:prstGeom>
          <a:noFill/>
        </p:spPr>
        <p:txBody>
          <a:bodyPr wrap="square" rtlCol="0">
            <a:spAutoFit/>
          </a:bodyPr>
          <a:lstStyle/>
          <a:p>
            <a:r>
              <a:rPr lang="en-US" altLang="zh-CN" sz="2800" b="1">
                <a:solidFill>
                  <a:srgbClr val="053C6C"/>
                </a:solidFill>
                <a:latin typeface="字魂59号-创粗黑" panose="00000500000000000000" charset="-122"/>
                <a:ea typeface="字魂59号-创粗黑" panose="00000500000000000000" charset="-122"/>
              </a:rPr>
              <a:t>06</a:t>
            </a:r>
          </a:p>
        </p:txBody>
      </p:sp>
      <p:sp>
        <p:nvSpPr>
          <p:cNvPr id="13" name="文本框 12"/>
          <p:cNvSpPr txBox="1"/>
          <p:nvPr/>
        </p:nvSpPr>
        <p:spPr>
          <a:xfrm>
            <a:off x="2171700" y="1988820"/>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5" name="文本框 14"/>
          <p:cNvSpPr txBox="1"/>
          <p:nvPr/>
        </p:nvSpPr>
        <p:spPr>
          <a:xfrm>
            <a:off x="7364730" y="2007235"/>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6" name="文本框 15"/>
          <p:cNvSpPr txBox="1"/>
          <p:nvPr/>
        </p:nvSpPr>
        <p:spPr>
          <a:xfrm>
            <a:off x="2094230" y="3535680"/>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8" name="文本框 17"/>
          <p:cNvSpPr txBox="1"/>
          <p:nvPr/>
        </p:nvSpPr>
        <p:spPr>
          <a:xfrm>
            <a:off x="2094230" y="5102225"/>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4" name="文本框 23"/>
          <p:cNvSpPr txBox="1"/>
          <p:nvPr/>
        </p:nvSpPr>
        <p:spPr>
          <a:xfrm>
            <a:off x="7364730" y="3535680"/>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25" name="文本框 24"/>
          <p:cNvSpPr txBox="1"/>
          <p:nvPr/>
        </p:nvSpPr>
        <p:spPr>
          <a:xfrm>
            <a:off x="7364730" y="5048250"/>
            <a:ext cx="3886835"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请替换您所需要的文本需要的文本请替换所本替换您所</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38" name="文本框 37"/>
          <p:cNvSpPr txBox="1"/>
          <p:nvPr/>
        </p:nvSpPr>
        <p:spPr>
          <a:xfrm>
            <a:off x="549275" y="64960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Effect transition="in" filter="fade">
                                      <p:cBhvr>
                                        <p:cTn id="59" dur="500"/>
                                        <p:tgtEl>
                                          <p:spTgt spid="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p:cTn id="82" dur="500" fill="hold"/>
                                        <p:tgtEl>
                                          <p:spTgt spid="11"/>
                                        </p:tgtEl>
                                        <p:attrNameLst>
                                          <p:attrName>ppt_w</p:attrName>
                                        </p:attrNameLst>
                                      </p:cBhvr>
                                      <p:tavLst>
                                        <p:tav tm="0">
                                          <p:val>
                                            <p:fltVal val="0"/>
                                          </p:val>
                                        </p:tav>
                                        <p:tav tm="100000">
                                          <p:val>
                                            <p:strVal val="#ppt_w"/>
                                          </p:val>
                                        </p:tav>
                                      </p:tavLst>
                                    </p:anim>
                                    <p:anim calcmode="lin" valueType="num">
                                      <p:cBhvr>
                                        <p:cTn id="83" dur="500" fill="hold"/>
                                        <p:tgtEl>
                                          <p:spTgt spid="11"/>
                                        </p:tgtEl>
                                        <p:attrNameLst>
                                          <p:attrName>ppt_h</p:attrName>
                                        </p:attrNameLst>
                                      </p:cBhvr>
                                      <p:tavLst>
                                        <p:tav tm="0">
                                          <p:val>
                                            <p:fltVal val="0"/>
                                          </p:val>
                                        </p:tav>
                                        <p:tav tm="100000">
                                          <p:val>
                                            <p:strVal val="#ppt_h"/>
                                          </p:val>
                                        </p:tav>
                                      </p:tavLst>
                                    </p:anim>
                                    <p:animEffect transition="in" filter="fade">
                                      <p:cBhvr>
                                        <p:cTn id="84" dur="500"/>
                                        <p:tgtEl>
                                          <p:spTgt spid="11"/>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500" fill="hold"/>
                                        <p:tgtEl>
                                          <p:spTgt spid="12"/>
                                        </p:tgtEl>
                                        <p:attrNameLst>
                                          <p:attrName>ppt_w</p:attrName>
                                        </p:attrNameLst>
                                      </p:cBhvr>
                                      <p:tavLst>
                                        <p:tav tm="0">
                                          <p:val>
                                            <p:fltVal val="0"/>
                                          </p:val>
                                        </p:tav>
                                        <p:tav tm="100000">
                                          <p:val>
                                            <p:strVal val="#ppt_w"/>
                                          </p:val>
                                        </p:tav>
                                      </p:tavLst>
                                    </p:anim>
                                    <p:anim calcmode="lin" valueType="num">
                                      <p:cBhvr>
                                        <p:cTn id="88" dur="500" fill="hold"/>
                                        <p:tgtEl>
                                          <p:spTgt spid="12"/>
                                        </p:tgtEl>
                                        <p:attrNameLst>
                                          <p:attrName>ppt_h</p:attrName>
                                        </p:attrNameLst>
                                      </p:cBhvr>
                                      <p:tavLst>
                                        <p:tav tm="0">
                                          <p:val>
                                            <p:fltVal val="0"/>
                                          </p:val>
                                        </p:tav>
                                        <p:tav tm="100000">
                                          <p:val>
                                            <p:strVal val="#ppt_h"/>
                                          </p:val>
                                        </p:tav>
                                      </p:tavLst>
                                    </p:anim>
                                    <p:animEffect transition="in" filter="fade">
                                      <p:cBhvr>
                                        <p:cTn id="89" dur="500"/>
                                        <p:tgtEl>
                                          <p:spTgt spid="1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Effect transition="in" filter="fade">
                                      <p:cBhvr>
                                        <p:cTn id="94" dur="500"/>
                                        <p:tgtEl>
                                          <p:spTgt spid="1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p:cTn id="102" dur="500" fill="hold"/>
                                        <p:tgtEl>
                                          <p:spTgt spid="22"/>
                                        </p:tgtEl>
                                        <p:attrNameLst>
                                          <p:attrName>ppt_w</p:attrName>
                                        </p:attrNameLst>
                                      </p:cBhvr>
                                      <p:tavLst>
                                        <p:tav tm="0">
                                          <p:val>
                                            <p:fltVal val="0"/>
                                          </p:val>
                                        </p:tav>
                                        <p:tav tm="100000">
                                          <p:val>
                                            <p:strVal val="#ppt_w"/>
                                          </p:val>
                                        </p:tav>
                                      </p:tavLst>
                                    </p:anim>
                                    <p:anim calcmode="lin" valueType="num">
                                      <p:cBhvr>
                                        <p:cTn id="103" dur="500" fill="hold"/>
                                        <p:tgtEl>
                                          <p:spTgt spid="22"/>
                                        </p:tgtEl>
                                        <p:attrNameLst>
                                          <p:attrName>ppt_h</p:attrName>
                                        </p:attrNameLst>
                                      </p:cBhvr>
                                      <p:tavLst>
                                        <p:tav tm="0">
                                          <p:val>
                                            <p:fltVal val="0"/>
                                          </p:val>
                                        </p:tav>
                                        <p:tav tm="100000">
                                          <p:val>
                                            <p:strVal val="#ppt_h"/>
                                          </p:val>
                                        </p:tav>
                                      </p:tavLst>
                                    </p:anim>
                                    <p:animEffect transition="in" filter="fade">
                                      <p:cBhvr>
                                        <p:cTn id="104" dur="500"/>
                                        <p:tgtEl>
                                          <p:spTgt spid="2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p:cTn id="107" dur="500" fill="hold"/>
                                        <p:tgtEl>
                                          <p:spTgt spid="23"/>
                                        </p:tgtEl>
                                        <p:attrNameLst>
                                          <p:attrName>ppt_w</p:attrName>
                                        </p:attrNameLst>
                                      </p:cBhvr>
                                      <p:tavLst>
                                        <p:tav tm="0">
                                          <p:val>
                                            <p:fltVal val="0"/>
                                          </p:val>
                                        </p:tav>
                                        <p:tav tm="100000">
                                          <p:val>
                                            <p:strVal val="#ppt_w"/>
                                          </p:val>
                                        </p:tav>
                                      </p:tavLst>
                                    </p:anim>
                                    <p:anim calcmode="lin" valueType="num">
                                      <p:cBhvr>
                                        <p:cTn id="108" dur="500" fill="hold"/>
                                        <p:tgtEl>
                                          <p:spTgt spid="23"/>
                                        </p:tgtEl>
                                        <p:attrNameLst>
                                          <p:attrName>ppt_h</p:attrName>
                                        </p:attrNameLst>
                                      </p:cBhvr>
                                      <p:tavLst>
                                        <p:tav tm="0">
                                          <p:val>
                                            <p:fltVal val="0"/>
                                          </p:val>
                                        </p:tav>
                                        <p:tav tm="100000">
                                          <p:val>
                                            <p:strVal val="#ppt_h"/>
                                          </p:val>
                                        </p:tav>
                                      </p:tavLst>
                                    </p:anim>
                                    <p:animEffect transition="in" filter="fade">
                                      <p:cBhvr>
                                        <p:cTn id="10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7" grpId="0"/>
      <p:bldP spid="19" grpId="0"/>
      <p:bldP spid="21" grpId="0"/>
      <p:bldP spid="11" grpId="0" animBg="1"/>
      <p:bldP spid="12" grpId="0" animBg="1"/>
      <p:bldP spid="14" grpId="0" animBg="1"/>
      <p:bldP spid="20" grpId="0"/>
      <p:bldP spid="22" grpId="0"/>
      <p:bldP spid="23" grpId="0"/>
      <p:bldP spid="13" grpId="0"/>
      <p:bldP spid="15" grpId="0"/>
      <p:bldP spid="16" grpId="0"/>
      <p:bldP spid="18" grpId="0"/>
      <p:bldP spid="24" grpId="0"/>
      <p:bldP spid="25"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千库网_深圳建筑夜晚地表建筑深圳城市深圳夜景摄影图配图_摄影图编号218946"/>
          <p:cNvPicPr>
            <a:picLocks noChangeAspect="1"/>
          </p:cNvPicPr>
          <p:nvPr/>
        </p:nvPicPr>
        <p:blipFill>
          <a:blip r:embed="rId4"/>
          <a:stretch>
            <a:fillRect/>
          </a:stretch>
        </p:blipFill>
        <p:spPr>
          <a:xfrm>
            <a:off x="879475" y="1671955"/>
            <a:ext cx="3286760" cy="2034540"/>
          </a:xfrm>
          <a:prstGeom prst="rect">
            <a:avLst/>
          </a:prstGeom>
        </p:spPr>
      </p:pic>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4313555" y="1662430"/>
            <a:ext cx="6985000" cy="2044065"/>
          </a:xfrm>
          <a:prstGeom prst="rect">
            <a:avLst/>
          </a:prstGeom>
          <a:noFill/>
          <a:ln>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79475" y="4213225"/>
            <a:ext cx="2177415" cy="572135"/>
          </a:xfrm>
          <a:prstGeom prst="roundRect">
            <a:avLst>
              <a:gd name="adj" fmla="val 43063"/>
            </a:avLst>
          </a:prstGeom>
          <a:gradFill>
            <a:gsLst>
              <a:gs pos="0">
                <a:srgbClr val="011C4C"/>
              </a:gs>
              <a:gs pos="8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3557905" y="4213225"/>
            <a:ext cx="2177415" cy="572135"/>
          </a:xfrm>
          <a:prstGeom prst="roundRect">
            <a:avLst>
              <a:gd name="adj" fmla="val 43063"/>
            </a:avLst>
          </a:prstGeom>
          <a:gradFill>
            <a:gsLst>
              <a:gs pos="0">
                <a:srgbClr val="011C4C"/>
              </a:gs>
              <a:gs pos="8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321425" y="4213225"/>
            <a:ext cx="2177415" cy="572135"/>
          </a:xfrm>
          <a:prstGeom prst="roundRect">
            <a:avLst>
              <a:gd name="adj" fmla="val 43063"/>
            </a:avLst>
          </a:prstGeom>
          <a:gradFill>
            <a:gsLst>
              <a:gs pos="0">
                <a:srgbClr val="011C4C"/>
              </a:gs>
              <a:gs pos="8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999855" y="4213225"/>
            <a:ext cx="2177415" cy="572135"/>
          </a:xfrm>
          <a:prstGeom prst="roundRect">
            <a:avLst>
              <a:gd name="adj" fmla="val 43063"/>
            </a:avLst>
          </a:prstGeom>
          <a:gradFill>
            <a:gsLst>
              <a:gs pos="0">
                <a:srgbClr val="011C4C"/>
              </a:gs>
              <a:gs pos="8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780280" y="2159000"/>
            <a:ext cx="6202045" cy="1060450"/>
          </a:xfrm>
          <a:prstGeom prst="rect">
            <a:avLst/>
          </a:prstGeom>
          <a:noFill/>
        </p:spPr>
        <p:txBody>
          <a:bodyPr wrap="square" rtlCol="0">
            <a:spAutoFit/>
          </a:bodyPr>
          <a:lstStyle/>
          <a:p>
            <a:pPr indent="0" algn="l">
              <a:lnSpc>
                <a:spcPct val="15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请替换您所需要的文本请替换您所需要的文本请替换您所需要的文本请替换您所需要的文本请替换您替换您所需要的文本请替换您所需的文本请替文本请替换您所需要的文本请替换换</a:t>
            </a:r>
            <a:r>
              <a:rPr lang="zh-CN" altLang="en-US" sz="1400" dirty="0">
                <a:latin typeface="字魂58号-创中黑" panose="00000500000000000000" charset="-122"/>
                <a:ea typeface="字魂58号-创中黑" panose="00000500000000000000" charset="-122"/>
              </a:rPr>
              <a:t>。</a:t>
            </a:r>
          </a:p>
        </p:txBody>
      </p:sp>
      <p:sp>
        <p:nvSpPr>
          <p:cNvPr id="38" name="文本框 37"/>
          <p:cNvSpPr txBox="1"/>
          <p:nvPr/>
        </p:nvSpPr>
        <p:spPr>
          <a:xfrm>
            <a:off x="549275" y="64960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19" name="文本框 18"/>
          <p:cNvSpPr txBox="1"/>
          <p:nvPr/>
        </p:nvSpPr>
        <p:spPr>
          <a:xfrm>
            <a:off x="879475" y="5196840"/>
            <a:ext cx="10419715" cy="737235"/>
          </a:xfrm>
          <a:prstGeom prst="rect">
            <a:avLst/>
          </a:prstGeom>
          <a:noFill/>
        </p:spPr>
        <p:txBody>
          <a:bodyPr wrap="square" rtlCol="0">
            <a:spAutoFit/>
          </a:bodyPr>
          <a:lstStyle/>
          <a:p>
            <a:pPr indent="0" algn="l">
              <a:lnSpc>
                <a:spcPct val="15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请替换您所需要的文本请替换您所需要的文本请替换您所需要的文本请替换您所需要的文本请替换您替换您所需要的文本请替换您所需的文本请替文本请替换您所需要的文本请替换换</a:t>
            </a:r>
            <a:r>
              <a:rPr lang="zh-CN" altLang="en-US" sz="1400" dirty="0">
                <a:latin typeface="字魂58号-创中黑" panose="00000500000000000000" charset="-122"/>
                <a:ea typeface="字魂58号-创中黑" panose="00000500000000000000" charset="-122"/>
              </a:rPr>
              <a:t>。</a:t>
            </a:r>
          </a:p>
        </p:txBody>
      </p:sp>
      <p:sp>
        <p:nvSpPr>
          <p:cNvPr id="21" name="文本框 20"/>
          <p:cNvSpPr txBox="1"/>
          <p:nvPr/>
        </p:nvSpPr>
        <p:spPr>
          <a:xfrm>
            <a:off x="1480185" y="4269105"/>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20" name="文本框 19"/>
          <p:cNvSpPr txBox="1"/>
          <p:nvPr/>
        </p:nvSpPr>
        <p:spPr>
          <a:xfrm>
            <a:off x="4060190" y="4309745"/>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22" name="文本框 21"/>
          <p:cNvSpPr txBox="1"/>
          <p:nvPr/>
        </p:nvSpPr>
        <p:spPr>
          <a:xfrm>
            <a:off x="6823075" y="4269105"/>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23" name="文本框 22"/>
          <p:cNvSpPr txBox="1"/>
          <p:nvPr/>
        </p:nvSpPr>
        <p:spPr>
          <a:xfrm>
            <a:off x="9501505" y="4269105"/>
            <a:ext cx="1173480" cy="460375"/>
          </a:xfrm>
          <a:prstGeom prst="rect">
            <a:avLst/>
          </a:prstGeom>
          <a:noFill/>
        </p:spPr>
        <p:txBody>
          <a:bodyPr wrap="square" rtlCol="0">
            <a:spAutoFit/>
          </a:bodyPr>
          <a:lstStyle/>
          <a:p>
            <a:pPr algn="ctr">
              <a:lnSpc>
                <a:spcPct val="10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grpSp>
        <p:nvGrpSpPr>
          <p:cNvPr id="464" name="组合 463"/>
          <p:cNvGrpSpPr/>
          <p:nvPr/>
        </p:nvGrpSpPr>
        <p:grpSpPr>
          <a:xfrm>
            <a:off x="1146810" y="4323080"/>
            <a:ext cx="333375" cy="293370"/>
            <a:chOff x="7537" y="8443"/>
            <a:chExt cx="500" cy="379"/>
          </a:xfrm>
          <a:solidFill>
            <a:schemeClr val="bg1"/>
          </a:solidFill>
        </p:grpSpPr>
        <p:sp>
          <p:nvSpPr>
            <p:cNvPr id="166" name="Freeform 189"/>
            <p:cNvSpPr/>
            <p:nvPr/>
          </p:nvSpPr>
          <p:spPr bwMode="auto">
            <a:xfrm>
              <a:off x="7786" y="8443"/>
              <a:ext cx="251" cy="62"/>
            </a:xfrm>
            <a:custGeom>
              <a:avLst/>
              <a:gdLst>
                <a:gd name="T0" fmla="*/ 96 w 99"/>
                <a:gd name="T1" fmla="*/ 24 h 24"/>
                <a:gd name="T2" fmla="*/ 99 w 99"/>
                <a:gd name="T3" fmla="*/ 24 h 24"/>
                <a:gd name="T4" fmla="*/ 93 w 99"/>
                <a:gd name="T5" fmla="*/ 5 h 24"/>
                <a:gd name="T6" fmla="*/ 89 w 99"/>
                <a:gd name="T7" fmla="*/ 0 h 24"/>
                <a:gd name="T8" fmla="*/ 64 w 99"/>
                <a:gd name="T9" fmla="*/ 0 h 24"/>
                <a:gd name="T10" fmla="*/ 64 w 99"/>
                <a:gd name="T11" fmla="*/ 0 h 24"/>
                <a:gd name="T12" fmla="*/ 23 w 99"/>
                <a:gd name="T13" fmla="*/ 0 h 24"/>
                <a:gd name="T14" fmla="*/ 15 w 99"/>
                <a:gd name="T15" fmla="*/ 0 h 24"/>
                <a:gd name="T16" fmla="*/ 15 w 99"/>
                <a:gd name="T17" fmla="*/ 0 h 24"/>
                <a:gd name="T18" fmla="*/ 12 w 99"/>
                <a:gd name="T19" fmla="*/ 0 h 24"/>
                <a:gd name="T20" fmla="*/ 7 w 99"/>
                <a:gd name="T21" fmla="*/ 4 h 24"/>
                <a:gd name="T22" fmla="*/ 0 w 99"/>
                <a:gd name="T23" fmla="*/ 24 h 24"/>
                <a:gd name="T24" fmla="*/ 3 w 99"/>
                <a:gd name="T25" fmla="*/ 24 h 24"/>
                <a:gd name="T26" fmla="*/ 96 w 99"/>
                <a:gd name="T2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24">
                  <a:moveTo>
                    <a:pt x="96" y="24"/>
                  </a:moveTo>
                  <a:cubicBezTo>
                    <a:pt x="99" y="24"/>
                    <a:pt x="99" y="24"/>
                    <a:pt x="99" y="24"/>
                  </a:cubicBezTo>
                  <a:cubicBezTo>
                    <a:pt x="97" y="17"/>
                    <a:pt x="94" y="7"/>
                    <a:pt x="93" y="5"/>
                  </a:cubicBezTo>
                  <a:cubicBezTo>
                    <a:pt x="92" y="2"/>
                    <a:pt x="92" y="1"/>
                    <a:pt x="89" y="0"/>
                  </a:cubicBezTo>
                  <a:cubicBezTo>
                    <a:pt x="87" y="0"/>
                    <a:pt x="77" y="0"/>
                    <a:pt x="64" y="0"/>
                  </a:cubicBezTo>
                  <a:cubicBezTo>
                    <a:pt x="64" y="0"/>
                    <a:pt x="64" y="0"/>
                    <a:pt x="64" y="0"/>
                  </a:cubicBezTo>
                  <a:cubicBezTo>
                    <a:pt x="51" y="0"/>
                    <a:pt x="34" y="0"/>
                    <a:pt x="23" y="0"/>
                  </a:cubicBezTo>
                  <a:cubicBezTo>
                    <a:pt x="19" y="0"/>
                    <a:pt x="15" y="0"/>
                    <a:pt x="15" y="0"/>
                  </a:cubicBezTo>
                  <a:cubicBezTo>
                    <a:pt x="15" y="0"/>
                    <a:pt x="15" y="0"/>
                    <a:pt x="15" y="0"/>
                  </a:cubicBezTo>
                  <a:cubicBezTo>
                    <a:pt x="13" y="0"/>
                    <a:pt x="12" y="0"/>
                    <a:pt x="12" y="0"/>
                  </a:cubicBezTo>
                  <a:cubicBezTo>
                    <a:pt x="10" y="0"/>
                    <a:pt x="8" y="1"/>
                    <a:pt x="7" y="4"/>
                  </a:cubicBezTo>
                  <a:cubicBezTo>
                    <a:pt x="6" y="7"/>
                    <a:pt x="1" y="21"/>
                    <a:pt x="0" y="24"/>
                  </a:cubicBezTo>
                  <a:cubicBezTo>
                    <a:pt x="3" y="24"/>
                    <a:pt x="3" y="24"/>
                    <a:pt x="3" y="24"/>
                  </a:cubicBezTo>
                  <a:lnTo>
                    <a:pt x="96"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7" name="Freeform 190"/>
            <p:cNvSpPr>
              <a:spLocks noEditPoints="1"/>
            </p:cNvSpPr>
            <p:nvPr/>
          </p:nvSpPr>
          <p:spPr bwMode="auto">
            <a:xfrm>
              <a:off x="7537" y="8518"/>
              <a:ext cx="500" cy="305"/>
            </a:xfrm>
            <a:custGeom>
              <a:avLst/>
              <a:gdLst>
                <a:gd name="T0" fmla="*/ 2 w 198"/>
                <a:gd name="T1" fmla="*/ 0 h 120"/>
                <a:gd name="T2" fmla="*/ 2 w 198"/>
                <a:gd name="T3" fmla="*/ 2 h 120"/>
                <a:gd name="T4" fmla="*/ 2 w 198"/>
                <a:gd name="T5" fmla="*/ 119 h 120"/>
                <a:gd name="T6" fmla="*/ 198 w 198"/>
                <a:gd name="T7" fmla="*/ 120 h 120"/>
                <a:gd name="T8" fmla="*/ 198 w 198"/>
                <a:gd name="T9" fmla="*/ 0 h 120"/>
                <a:gd name="T10" fmla="*/ 102 w 198"/>
                <a:gd name="T11" fmla="*/ 0 h 120"/>
                <a:gd name="T12" fmla="*/ 2 w 198"/>
                <a:gd name="T13" fmla="*/ 0 h 120"/>
                <a:gd name="T14" fmla="*/ 110 w 198"/>
                <a:gd name="T15" fmla="*/ 58 h 120"/>
                <a:gd name="T16" fmla="*/ 110 w 198"/>
                <a:gd name="T17" fmla="*/ 89 h 120"/>
                <a:gd name="T18" fmla="*/ 82 w 198"/>
                <a:gd name="T19" fmla="*/ 89 h 120"/>
                <a:gd name="T20" fmla="*/ 82 w 198"/>
                <a:gd name="T21" fmla="*/ 58 h 120"/>
                <a:gd name="T22" fmla="*/ 68 w 198"/>
                <a:gd name="T23" fmla="*/ 58 h 120"/>
                <a:gd name="T24" fmla="*/ 96 w 198"/>
                <a:gd name="T25" fmla="*/ 26 h 120"/>
                <a:gd name="T26" fmla="*/ 125 w 198"/>
                <a:gd name="T27" fmla="*/ 58 h 120"/>
                <a:gd name="T28" fmla="*/ 110 w 198"/>
                <a:gd name="T29" fmla="*/ 5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120">
                  <a:moveTo>
                    <a:pt x="2" y="0"/>
                  </a:moveTo>
                  <a:cubicBezTo>
                    <a:pt x="0" y="0"/>
                    <a:pt x="2" y="1"/>
                    <a:pt x="2" y="2"/>
                  </a:cubicBezTo>
                  <a:cubicBezTo>
                    <a:pt x="2" y="119"/>
                    <a:pt x="2" y="119"/>
                    <a:pt x="2" y="119"/>
                  </a:cubicBezTo>
                  <a:cubicBezTo>
                    <a:pt x="198" y="120"/>
                    <a:pt x="198" y="120"/>
                    <a:pt x="198" y="120"/>
                  </a:cubicBezTo>
                  <a:cubicBezTo>
                    <a:pt x="198" y="0"/>
                    <a:pt x="198" y="0"/>
                    <a:pt x="198" y="0"/>
                  </a:cubicBezTo>
                  <a:cubicBezTo>
                    <a:pt x="102" y="0"/>
                    <a:pt x="102" y="0"/>
                    <a:pt x="102" y="0"/>
                  </a:cubicBezTo>
                  <a:lnTo>
                    <a:pt x="2" y="0"/>
                  </a:lnTo>
                  <a:close/>
                  <a:moveTo>
                    <a:pt x="110" y="58"/>
                  </a:moveTo>
                  <a:cubicBezTo>
                    <a:pt x="110" y="89"/>
                    <a:pt x="110" y="89"/>
                    <a:pt x="110" y="89"/>
                  </a:cubicBezTo>
                  <a:cubicBezTo>
                    <a:pt x="82" y="89"/>
                    <a:pt x="82" y="89"/>
                    <a:pt x="82" y="89"/>
                  </a:cubicBezTo>
                  <a:cubicBezTo>
                    <a:pt x="82" y="58"/>
                    <a:pt x="82" y="58"/>
                    <a:pt x="82" y="58"/>
                  </a:cubicBezTo>
                  <a:cubicBezTo>
                    <a:pt x="68" y="58"/>
                    <a:pt x="68" y="58"/>
                    <a:pt x="68" y="58"/>
                  </a:cubicBezTo>
                  <a:cubicBezTo>
                    <a:pt x="96" y="26"/>
                    <a:pt x="96" y="26"/>
                    <a:pt x="96" y="26"/>
                  </a:cubicBezTo>
                  <a:cubicBezTo>
                    <a:pt x="125" y="58"/>
                    <a:pt x="125" y="58"/>
                    <a:pt x="125" y="58"/>
                  </a:cubicBezTo>
                  <a:lnTo>
                    <a:pt x="110"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5" name="Freeform 123"/>
          <p:cNvSpPr>
            <a:spLocks noEditPoints="1"/>
          </p:cNvSpPr>
          <p:nvPr/>
        </p:nvSpPr>
        <p:spPr bwMode="auto">
          <a:xfrm>
            <a:off x="3756025" y="4350385"/>
            <a:ext cx="289560" cy="379095"/>
          </a:xfrm>
          <a:custGeom>
            <a:avLst/>
            <a:gdLst>
              <a:gd name="T0" fmla="*/ 67 w 97"/>
              <a:gd name="T1" fmla="*/ 116 h 140"/>
              <a:gd name="T2" fmla="*/ 65 w 97"/>
              <a:gd name="T3" fmla="*/ 112 h 140"/>
              <a:gd name="T4" fmla="*/ 30 w 97"/>
              <a:gd name="T5" fmla="*/ 114 h 140"/>
              <a:gd name="T6" fmla="*/ 32 w 97"/>
              <a:gd name="T7" fmla="*/ 118 h 140"/>
              <a:gd name="T8" fmla="*/ 65 w 97"/>
              <a:gd name="T9" fmla="*/ 125 h 140"/>
              <a:gd name="T10" fmla="*/ 67 w 97"/>
              <a:gd name="T11" fmla="*/ 122 h 140"/>
              <a:gd name="T12" fmla="*/ 32 w 97"/>
              <a:gd name="T13" fmla="*/ 120 h 140"/>
              <a:gd name="T14" fmla="*/ 30 w 97"/>
              <a:gd name="T15" fmla="*/ 124 h 140"/>
              <a:gd name="T16" fmla="*/ 65 w 97"/>
              <a:gd name="T17" fmla="*/ 125 h 140"/>
              <a:gd name="T18" fmla="*/ 67 w 97"/>
              <a:gd name="T19" fmla="*/ 132 h 140"/>
              <a:gd name="T20" fmla="*/ 65 w 97"/>
              <a:gd name="T21" fmla="*/ 128 h 140"/>
              <a:gd name="T22" fmla="*/ 30 w 97"/>
              <a:gd name="T23" fmla="*/ 129 h 140"/>
              <a:gd name="T24" fmla="*/ 32 w 97"/>
              <a:gd name="T25" fmla="*/ 133 h 140"/>
              <a:gd name="T26" fmla="*/ 38 w 97"/>
              <a:gd name="T27" fmla="*/ 135 h 140"/>
              <a:gd name="T28" fmla="*/ 59 w 97"/>
              <a:gd name="T29" fmla="*/ 135 h 140"/>
              <a:gd name="T30" fmla="*/ 55 w 97"/>
              <a:gd name="T31" fmla="*/ 60 h 140"/>
              <a:gd name="T32" fmla="*/ 54 w 97"/>
              <a:gd name="T33" fmla="*/ 68 h 140"/>
              <a:gd name="T34" fmla="*/ 42 w 97"/>
              <a:gd name="T35" fmla="*/ 68 h 140"/>
              <a:gd name="T36" fmla="*/ 44 w 97"/>
              <a:gd name="T37" fmla="*/ 60 h 140"/>
              <a:gd name="T38" fmla="*/ 36 w 97"/>
              <a:gd name="T39" fmla="*/ 106 h 140"/>
              <a:gd name="T40" fmla="*/ 61 w 97"/>
              <a:gd name="T41" fmla="*/ 68 h 140"/>
              <a:gd name="T42" fmla="*/ 97 w 97"/>
              <a:gd name="T43" fmla="*/ 49 h 140"/>
              <a:gd name="T44" fmla="*/ 0 w 97"/>
              <a:gd name="T45" fmla="*/ 49 h 140"/>
              <a:gd name="T46" fmla="*/ 0 w 97"/>
              <a:gd name="T47" fmla="*/ 53 h 140"/>
              <a:gd name="T48" fmla="*/ 27 w 97"/>
              <a:gd name="T49" fmla="*/ 106 h 140"/>
              <a:gd name="T50" fmla="*/ 32 w 97"/>
              <a:gd name="T51" fmla="*/ 106 h 140"/>
              <a:gd name="T52" fmla="*/ 44 w 97"/>
              <a:gd name="T53" fmla="*/ 56 h 140"/>
              <a:gd name="T54" fmla="*/ 55 w 97"/>
              <a:gd name="T55" fmla="*/ 56 h 140"/>
              <a:gd name="T56" fmla="*/ 65 w 97"/>
              <a:gd name="T57" fmla="*/ 106 h 140"/>
              <a:gd name="T58" fmla="*/ 69 w 97"/>
              <a:gd name="T59" fmla="*/ 106 h 140"/>
              <a:gd name="T60" fmla="*/ 97 w 97"/>
              <a:gd name="T61" fmla="*/ 53 h 140"/>
              <a:gd name="T62" fmla="*/ 97 w 97"/>
              <a:gd name="T63" fmla="*/ 49 h 140"/>
              <a:gd name="T64" fmla="*/ 49 w 97"/>
              <a:gd name="T65" fmla="*/ 63 h 140"/>
              <a:gd name="T66" fmla="*/ 48 w 97"/>
              <a:gd name="T67"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140">
                <a:moveTo>
                  <a:pt x="65" y="118"/>
                </a:moveTo>
                <a:cubicBezTo>
                  <a:pt x="66" y="118"/>
                  <a:pt x="67" y="117"/>
                  <a:pt x="67" y="116"/>
                </a:cubicBezTo>
                <a:cubicBezTo>
                  <a:pt x="67" y="114"/>
                  <a:pt x="67" y="114"/>
                  <a:pt x="67" y="114"/>
                </a:cubicBezTo>
                <a:cubicBezTo>
                  <a:pt x="67" y="113"/>
                  <a:pt x="66" y="112"/>
                  <a:pt x="65" y="112"/>
                </a:cubicBezTo>
                <a:cubicBezTo>
                  <a:pt x="32" y="112"/>
                  <a:pt x="32" y="112"/>
                  <a:pt x="32" y="112"/>
                </a:cubicBezTo>
                <a:cubicBezTo>
                  <a:pt x="31" y="112"/>
                  <a:pt x="30" y="113"/>
                  <a:pt x="30" y="114"/>
                </a:cubicBezTo>
                <a:cubicBezTo>
                  <a:pt x="30" y="116"/>
                  <a:pt x="30" y="116"/>
                  <a:pt x="30" y="116"/>
                </a:cubicBezTo>
                <a:cubicBezTo>
                  <a:pt x="30" y="117"/>
                  <a:pt x="31" y="118"/>
                  <a:pt x="32" y="118"/>
                </a:cubicBezTo>
                <a:lnTo>
                  <a:pt x="65" y="118"/>
                </a:lnTo>
                <a:close/>
                <a:moveTo>
                  <a:pt x="65" y="125"/>
                </a:moveTo>
                <a:cubicBezTo>
                  <a:pt x="66" y="125"/>
                  <a:pt x="67" y="125"/>
                  <a:pt x="67" y="124"/>
                </a:cubicBezTo>
                <a:cubicBezTo>
                  <a:pt x="67" y="122"/>
                  <a:pt x="67" y="122"/>
                  <a:pt x="67" y="122"/>
                </a:cubicBezTo>
                <a:cubicBezTo>
                  <a:pt x="67" y="121"/>
                  <a:pt x="66" y="120"/>
                  <a:pt x="65" y="120"/>
                </a:cubicBezTo>
                <a:cubicBezTo>
                  <a:pt x="32" y="120"/>
                  <a:pt x="32" y="120"/>
                  <a:pt x="32" y="120"/>
                </a:cubicBezTo>
                <a:cubicBezTo>
                  <a:pt x="31" y="120"/>
                  <a:pt x="30" y="121"/>
                  <a:pt x="30" y="122"/>
                </a:cubicBezTo>
                <a:cubicBezTo>
                  <a:pt x="30" y="124"/>
                  <a:pt x="30" y="124"/>
                  <a:pt x="30" y="124"/>
                </a:cubicBezTo>
                <a:cubicBezTo>
                  <a:pt x="30" y="125"/>
                  <a:pt x="31" y="125"/>
                  <a:pt x="32" y="125"/>
                </a:cubicBezTo>
                <a:lnTo>
                  <a:pt x="65" y="125"/>
                </a:lnTo>
                <a:close/>
                <a:moveTo>
                  <a:pt x="65" y="133"/>
                </a:moveTo>
                <a:cubicBezTo>
                  <a:pt x="66" y="133"/>
                  <a:pt x="67" y="132"/>
                  <a:pt x="67" y="132"/>
                </a:cubicBezTo>
                <a:cubicBezTo>
                  <a:pt x="67" y="129"/>
                  <a:pt x="67" y="129"/>
                  <a:pt x="67" y="129"/>
                </a:cubicBezTo>
                <a:cubicBezTo>
                  <a:pt x="67" y="129"/>
                  <a:pt x="66" y="128"/>
                  <a:pt x="65" y="128"/>
                </a:cubicBezTo>
                <a:cubicBezTo>
                  <a:pt x="32" y="128"/>
                  <a:pt x="32" y="128"/>
                  <a:pt x="32" y="128"/>
                </a:cubicBezTo>
                <a:cubicBezTo>
                  <a:pt x="31" y="128"/>
                  <a:pt x="30" y="129"/>
                  <a:pt x="30" y="129"/>
                </a:cubicBezTo>
                <a:cubicBezTo>
                  <a:pt x="30" y="132"/>
                  <a:pt x="30" y="132"/>
                  <a:pt x="30" y="132"/>
                </a:cubicBezTo>
                <a:cubicBezTo>
                  <a:pt x="30" y="132"/>
                  <a:pt x="31" y="133"/>
                  <a:pt x="32" y="133"/>
                </a:cubicBezTo>
                <a:lnTo>
                  <a:pt x="65" y="133"/>
                </a:lnTo>
                <a:close/>
                <a:moveTo>
                  <a:pt x="38" y="135"/>
                </a:moveTo>
                <a:cubicBezTo>
                  <a:pt x="40" y="138"/>
                  <a:pt x="44" y="140"/>
                  <a:pt x="48" y="140"/>
                </a:cubicBezTo>
                <a:cubicBezTo>
                  <a:pt x="53" y="140"/>
                  <a:pt x="57" y="138"/>
                  <a:pt x="59" y="135"/>
                </a:cubicBezTo>
                <a:lnTo>
                  <a:pt x="38" y="135"/>
                </a:lnTo>
                <a:close/>
                <a:moveTo>
                  <a:pt x="55" y="60"/>
                </a:moveTo>
                <a:cubicBezTo>
                  <a:pt x="54" y="60"/>
                  <a:pt x="53" y="60"/>
                  <a:pt x="52" y="61"/>
                </a:cubicBezTo>
                <a:cubicBezTo>
                  <a:pt x="53" y="63"/>
                  <a:pt x="54" y="65"/>
                  <a:pt x="54" y="68"/>
                </a:cubicBezTo>
                <a:cubicBezTo>
                  <a:pt x="54" y="76"/>
                  <a:pt x="51" y="79"/>
                  <a:pt x="48" y="79"/>
                </a:cubicBezTo>
                <a:cubicBezTo>
                  <a:pt x="45" y="79"/>
                  <a:pt x="42" y="76"/>
                  <a:pt x="42" y="68"/>
                </a:cubicBezTo>
                <a:cubicBezTo>
                  <a:pt x="42" y="65"/>
                  <a:pt x="43" y="62"/>
                  <a:pt x="45" y="60"/>
                </a:cubicBezTo>
                <a:cubicBezTo>
                  <a:pt x="45" y="60"/>
                  <a:pt x="44" y="60"/>
                  <a:pt x="44" y="60"/>
                </a:cubicBezTo>
                <a:cubicBezTo>
                  <a:pt x="40" y="60"/>
                  <a:pt x="36" y="63"/>
                  <a:pt x="36" y="68"/>
                </a:cubicBezTo>
                <a:cubicBezTo>
                  <a:pt x="36" y="106"/>
                  <a:pt x="36" y="106"/>
                  <a:pt x="36" y="106"/>
                </a:cubicBezTo>
                <a:cubicBezTo>
                  <a:pt x="61" y="106"/>
                  <a:pt x="61" y="106"/>
                  <a:pt x="61" y="106"/>
                </a:cubicBezTo>
                <a:cubicBezTo>
                  <a:pt x="61" y="68"/>
                  <a:pt x="61" y="68"/>
                  <a:pt x="61" y="68"/>
                </a:cubicBezTo>
                <a:cubicBezTo>
                  <a:pt x="61" y="61"/>
                  <a:pt x="56" y="60"/>
                  <a:pt x="55" y="60"/>
                </a:cubicBezTo>
                <a:close/>
                <a:moveTo>
                  <a:pt x="97" y="49"/>
                </a:moveTo>
                <a:cubicBezTo>
                  <a:pt x="97" y="22"/>
                  <a:pt x="75" y="0"/>
                  <a:pt x="48" y="0"/>
                </a:cubicBezTo>
                <a:cubicBezTo>
                  <a:pt x="22" y="0"/>
                  <a:pt x="0" y="22"/>
                  <a:pt x="0" y="49"/>
                </a:cubicBezTo>
                <a:cubicBezTo>
                  <a:pt x="0" y="49"/>
                  <a:pt x="0" y="50"/>
                  <a:pt x="0" y="51"/>
                </a:cubicBezTo>
                <a:cubicBezTo>
                  <a:pt x="0" y="52"/>
                  <a:pt x="0" y="52"/>
                  <a:pt x="0" y="53"/>
                </a:cubicBezTo>
                <a:cubicBezTo>
                  <a:pt x="0" y="72"/>
                  <a:pt x="20" y="91"/>
                  <a:pt x="20" y="91"/>
                </a:cubicBezTo>
                <a:cubicBezTo>
                  <a:pt x="24" y="94"/>
                  <a:pt x="27" y="101"/>
                  <a:pt x="27" y="106"/>
                </a:cubicBezTo>
                <a:cubicBezTo>
                  <a:pt x="27" y="106"/>
                  <a:pt x="27" y="106"/>
                  <a:pt x="27" y="106"/>
                </a:cubicBezTo>
                <a:cubicBezTo>
                  <a:pt x="32" y="106"/>
                  <a:pt x="32" y="106"/>
                  <a:pt x="32" y="106"/>
                </a:cubicBezTo>
                <a:cubicBezTo>
                  <a:pt x="32" y="68"/>
                  <a:pt x="32" y="68"/>
                  <a:pt x="32" y="68"/>
                </a:cubicBezTo>
                <a:cubicBezTo>
                  <a:pt x="32" y="61"/>
                  <a:pt x="38" y="56"/>
                  <a:pt x="44" y="56"/>
                </a:cubicBezTo>
                <a:cubicBezTo>
                  <a:pt x="46" y="56"/>
                  <a:pt x="47" y="57"/>
                  <a:pt x="49" y="58"/>
                </a:cubicBezTo>
                <a:cubicBezTo>
                  <a:pt x="51" y="57"/>
                  <a:pt x="53" y="56"/>
                  <a:pt x="55" y="56"/>
                </a:cubicBezTo>
                <a:cubicBezTo>
                  <a:pt x="60" y="56"/>
                  <a:pt x="65" y="60"/>
                  <a:pt x="65" y="68"/>
                </a:cubicBezTo>
                <a:cubicBezTo>
                  <a:pt x="65" y="106"/>
                  <a:pt x="65" y="106"/>
                  <a:pt x="65" y="106"/>
                </a:cubicBezTo>
                <a:cubicBezTo>
                  <a:pt x="69" y="106"/>
                  <a:pt x="69" y="106"/>
                  <a:pt x="69" y="106"/>
                </a:cubicBezTo>
                <a:cubicBezTo>
                  <a:pt x="69" y="106"/>
                  <a:pt x="69" y="106"/>
                  <a:pt x="69" y="106"/>
                </a:cubicBezTo>
                <a:cubicBezTo>
                  <a:pt x="69" y="101"/>
                  <a:pt x="73" y="94"/>
                  <a:pt x="76" y="91"/>
                </a:cubicBezTo>
                <a:cubicBezTo>
                  <a:pt x="76" y="91"/>
                  <a:pt x="97" y="72"/>
                  <a:pt x="97" y="53"/>
                </a:cubicBezTo>
                <a:cubicBezTo>
                  <a:pt x="97" y="52"/>
                  <a:pt x="97" y="52"/>
                  <a:pt x="97" y="51"/>
                </a:cubicBezTo>
                <a:cubicBezTo>
                  <a:pt x="97" y="50"/>
                  <a:pt x="97" y="49"/>
                  <a:pt x="97" y="49"/>
                </a:cubicBezTo>
                <a:close/>
                <a:moveTo>
                  <a:pt x="50" y="68"/>
                </a:moveTo>
                <a:cubicBezTo>
                  <a:pt x="50" y="66"/>
                  <a:pt x="50" y="64"/>
                  <a:pt x="49" y="63"/>
                </a:cubicBezTo>
                <a:cubicBezTo>
                  <a:pt x="47" y="64"/>
                  <a:pt x="46" y="66"/>
                  <a:pt x="46" y="68"/>
                </a:cubicBezTo>
                <a:cubicBezTo>
                  <a:pt x="46" y="73"/>
                  <a:pt x="48" y="75"/>
                  <a:pt x="48" y="75"/>
                </a:cubicBezTo>
                <a:cubicBezTo>
                  <a:pt x="49" y="75"/>
                  <a:pt x="50" y="74"/>
                  <a:pt x="50"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燕尾形 23"/>
          <p:cNvSpPr/>
          <p:nvPr/>
        </p:nvSpPr>
        <p:spPr>
          <a:xfrm>
            <a:off x="2576195" y="4380865"/>
            <a:ext cx="227330" cy="227330"/>
          </a:xfrm>
          <a:prstGeom prst="chevron">
            <a:avLst>
              <a:gd name="adj" fmla="val 566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燕尾形 25"/>
          <p:cNvSpPr/>
          <p:nvPr/>
        </p:nvSpPr>
        <p:spPr>
          <a:xfrm>
            <a:off x="5248275" y="4380865"/>
            <a:ext cx="227330" cy="227330"/>
          </a:xfrm>
          <a:prstGeom prst="chevron">
            <a:avLst>
              <a:gd name="adj" fmla="val 566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燕尾形 26"/>
          <p:cNvSpPr/>
          <p:nvPr/>
        </p:nvSpPr>
        <p:spPr>
          <a:xfrm>
            <a:off x="7996555" y="4380865"/>
            <a:ext cx="227330" cy="227330"/>
          </a:xfrm>
          <a:prstGeom prst="chevron">
            <a:avLst>
              <a:gd name="adj" fmla="val 566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燕尾形 27"/>
          <p:cNvSpPr/>
          <p:nvPr/>
        </p:nvSpPr>
        <p:spPr>
          <a:xfrm>
            <a:off x="10674985" y="4389755"/>
            <a:ext cx="227330" cy="227330"/>
          </a:xfrm>
          <a:prstGeom prst="chevron">
            <a:avLst>
              <a:gd name="adj" fmla="val 566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6534150" y="4306570"/>
            <a:ext cx="294640" cy="422275"/>
            <a:chOff x="14915" y="841"/>
            <a:chExt cx="698" cy="954"/>
          </a:xfrm>
          <a:solidFill>
            <a:schemeClr val="bg1"/>
          </a:solidFill>
        </p:grpSpPr>
        <p:sp>
          <p:nvSpPr>
            <p:cNvPr id="126" name="Freeform 324"/>
            <p:cNvSpPr>
              <a:spLocks noEditPoints="1"/>
            </p:cNvSpPr>
            <p:nvPr/>
          </p:nvSpPr>
          <p:spPr bwMode="auto">
            <a:xfrm>
              <a:off x="15316" y="1372"/>
              <a:ext cx="144" cy="147"/>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12 h 44"/>
                <a:gd name="T12" fmla="*/ 13 w 44"/>
                <a:gd name="T13" fmla="*/ 22 h 44"/>
                <a:gd name="T14" fmla="*/ 22 w 44"/>
                <a:gd name="T15" fmla="*/ 31 h 44"/>
                <a:gd name="T16" fmla="*/ 32 w 44"/>
                <a:gd name="T17" fmla="*/ 22 h 44"/>
                <a:gd name="T18" fmla="*/ 22 w 44"/>
                <a:gd name="T19"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5" y="0"/>
                    <a:pt x="44" y="10"/>
                    <a:pt x="44" y="22"/>
                  </a:cubicBezTo>
                  <a:cubicBezTo>
                    <a:pt x="44" y="34"/>
                    <a:pt x="35" y="44"/>
                    <a:pt x="22" y="44"/>
                  </a:cubicBezTo>
                  <a:close/>
                  <a:moveTo>
                    <a:pt x="22" y="12"/>
                  </a:moveTo>
                  <a:cubicBezTo>
                    <a:pt x="17" y="12"/>
                    <a:pt x="13" y="17"/>
                    <a:pt x="13" y="22"/>
                  </a:cubicBezTo>
                  <a:cubicBezTo>
                    <a:pt x="13" y="27"/>
                    <a:pt x="17" y="31"/>
                    <a:pt x="22" y="31"/>
                  </a:cubicBezTo>
                  <a:cubicBezTo>
                    <a:pt x="27" y="31"/>
                    <a:pt x="32" y="27"/>
                    <a:pt x="32" y="22"/>
                  </a:cubicBezTo>
                  <a:cubicBezTo>
                    <a:pt x="32" y="17"/>
                    <a:pt x="27" y="12"/>
                    <a:pt x="22" y="12"/>
                  </a:cubicBezTo>
                  <a:close/>
                </a:path>
              </a:pathLst>
            </a:custGeom>
            <a:grpFill/>
            <a:ln>
              <a:noFill/>
            </a:ln>
          </p:spPr>
          <p:txBody>
            <a:bodyPr vert="horz" wrap="square" lIns="91440" tIns="45720" rIns="91440" bIns="45720" numCol="1" anchor="t" anchorCtr="0" compatLnSpc="1"/>
            <a:lstStyle/>
            <a:p>
              <a:endParaRPr lang="en-US"/>
            </a:p>
          </p:txBody>
        </p:sp>
        <p:sp>
          <p:nvSpPr>
            <p:cNvPr id="127" name="Freeform 325"/>
            <p:cNvSpPr>
              <a:spLocks noEditPoints="1"/>
            </p:cNvSpPr>
            <p:nvPr/>
          </p:nvSpPr>
          <p:spPr bwMode="auto">
            <a:xfrm>
              <a:off x="14915" y="1105"/>
              <a:ext cx="684" cy="691"/>
            </a:xfrm>
            <a:custGeom>
              <a:avLst/>
              <a:gdLst>
                <a:gd name="T0" fmla="*/ 145 w 208"/>
                <a:gd name="T1" fmla="*/ 24 h 211"/>
                <a:gd name="T2" fmla="*/ 174 w 208"/>
                <a:gd name="T3" fmla="*/ 48 h 211"/>
                <a:gd name="T4" fmla="*/ 132 w 208"/>
                <a:gd name="T5" fmla="*/ 22 h 211"/>
                <a:gd name="T6" fmla="*/ 104 w 208"/>
                <a:gd name="T7" fmla="*/ 0 h 211"/>
                <a:gd name="T8" fmla="*/ 104 w 208"/>
                <a:gd name="T9" fmla="*/ 211 h 211"/>
                <a:gd name="T10" fmla="*/ 163 w 208"/>
                <a:gd name="T11" fmla="*/ 19 h 211"/>
                <a:gd name="T12" fmla="*/ 131 w 208"/>
                <a:gd name="T13" fmla="*/ 55 h 211"/>
                <a:gd name="T14" fmla="*/ 104 w 208"/>
                <a:gd name="T15" fmla="*/ 17 h 211"/>
                <a:gd name="T16" fmla="*/ 63 w 208"/>
                <a:gd name="T17" fmla="*/ 53 h 211"/>
                <a:gd name="T18" fmla="*/ 78 w 208"/>
                <a:gd name="T19" fmla="*/ 18 h 211"/>
                <a:gd name="T20" fmla="*/ 60 w 208"/>
                <a:gd name="T21" fmla="*/ 67 h 211"/>
                <a:gd name="T22" fmla="*/ 14 w 208"/>
                <a:gd name="T23" fmla="*/ 99 h 211"/>
                <a:gd name="T24" fmla="*/ 26 w 208"/>
                <a:gd name="T25" fmla="*/ 151 h 211"/>
                <a:gd name="T26" fmla="*/ 56 w 208"/>
                <a:gd name="T27" fmla="*/ 113 h 211"/>
                <a:gd name="T28" fmla="*/ 26 w 208"/>
                <a:gd name="T29" fmla="*/ 151 h 211"/>
                <a:gd name="T30" fmla="*/ 63 w 208"/>
                <a:gd name="T31" fmla="*/ 158 h 211"/>
                <a:gd name="T32" fmla="*/ 34 w 208"/>
                <a:gd name="T33" fmla="*/ 163 h 211"/>
                <a:gd name="T34" fmla="*/ 77 w 208"/>
                <a:gd name="T35" fmla="*/ 157 h 211"/>
                <a:gd name="T36" fmla="*/ 104 w 208"/>
                <a:gd name="T37" fmla="*/ 194 h 211"/>
                <a:gd name="T38" fmla="*/ 145 w 208"/>
                <a:gd name="T39" fmla="*/ 158 h 211"/>
                <a:gd name="T40" fmla="*/ 129 w 208"/>
                <a:gd name="T41" fmla="*/ 193 h 211"/>
                <a:gd name="T42" fmla="*/ 148 w 208"/>
                <a:gd name="T43" fmla="*/ 144 h 211"/>
                <a:gd name="T44" fmla="*/ 144 w 208"/>
                <a:gd name="T45" fmla="*/ 120 h 211"/>
                <a:gd name="T46" fmla="*/ 134 w 208"/>
                <a:gd name="T47" fmla="*/ 143 h 211"/>
                <a:gd name="T48" fmla="*/ 71 w 208"/>
                <a:gd name="T49" fmla="*/ 113 h 211"/>
                <a:gd name="T50" fmla="*/ 128 w 208"/>
                <a:gd name="T51" fmla="*/ 104 h 211"/>
                <a:gd name="T52" fmla="*/ 71 w 208"/>
                <a:gd name="T53" fmla="*/ 99 h 211"/>
                <a:gd name="T54" fmla="*/ 104 w 208"/>
                <a:gd name="T55" fmla="*/ 70 h 211"/>
                <a:gd name="T56" fmla="*/ 137 w 208"/>
                <a:gd name="T57" fmla="*/ 90 h 211"/>
                <a:gd name="T58" fmla="*/ 151 w 208"/>
                <a:gd name="T59" fmla="*/ 89 h 211"/>
                <a:gd name="T60" fmla="*/ 182 w 208"/>
                <a:gd name="T61" fmla="*/ 60 h 211"/>
                <a:gd name="T62" fmla="*/ 159 w 208"/>
                <a:gd name="T63" fmla="*/ 99 h 211"/>
                <a:gd name="T64" fmla="*/ 157 w 208"/>
                <a:gd name="T65" fmla="*/ 113 h 211"/>
                <a:gd name="T66" fmla="*/ 182 w 208"/>
                <a:gd name="T67" fmla="*/ 15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211">
                  <a:moveTo>
                    <a:pt x="163" y="19"/>
                  </a:moveTo>
                  <a:cubicBezTo>
                    <a:pt x="158" y="22"/>
                    <a:pt x="151" y="24"/>
                    <a:pt x="145" y="24"/>
                  </a:cubicBezTo>
                  <a:cubicBezTo>
                    <a:pt x="145" y="24"/>
                    <a:pt x="144" y="24"/>
                    <a:pt x="144" y="24"/>
                  </a:cubicBezTo>
                  <a:cubicBezTo>
                    <a:pt x="156" y="30"/>
                    <a:pt x="166" y="38"/>
                    <a:pt x="174" y="48"/>
                  </a:cubicBezTo>
                  <a:cubicBezTo>
                    <a:pt x="164" y="50"/>
                    <a:pt x="155" y="52"/>
                    <a:pt x="145" y="53"/>
                  </a:cubicBezTo>
                  <a:cubicBezTo>
                    <a:pt x="142" y="40"/>
                    <a:pt x="137" y="30"/>
                    <a:pt x="132" y="22"/>
                  </a:cubicBezTo>
                  <a:cubicBezTo>
                    <a:pt x="122" y="18"/>
                    <a:pt x="115" y="10"/>
                    <a:pt x="111" y="0"/>
                  </a:cubicBezTo>
                  <a:cubicBezTo>
                    <a:pt x="109" y="0"/>
                    <a:pt x="106" y="0"/>
                    <a:pt x="104" y="0"/>
                  </a:cubicBezTo>
                  <a:cubicBezTo>
                    <a:pt x="46" y="0"/>
                    <a:pt x="0" y="47"/>
                    <a:pt x="0" y="106"/>
                  </a:cubicBezTo>
                  <a:cubicBezTo>
                    <a:pt x="0" y="164"/>
                    <a:pt x="46" y="211"/>
                    <a:pt x="104" y="211"/>
                  </a:cubicBezTo>
                  <a:cubicBezTo>
                    <a:pt x="161" y="211"/>
                    <a:pt x="208" y="164"/>
                    <a:pt x="208" y="106"/>
                  </a:cubicBezTo>
                  <a:cubicBezTo>
                    <a:pt x="208" y="70"/>
                    <a:pt x="190" y="38"/>
                    <a:pt x="163" y="19"/>
                  </a:cubicBezTo>
                  <a:close/>
                  <a:moveTo>
                    <a:pt x="104" y="17"/>
                  </a:moveTo>
                  <a:cubicBezTo>
                    <a:pt x="114" y="17"/>
                    <a:pt x="124" y="31"/>
                    <a:pt x="131" y="55"/>
                  </a:cubicBezTo>
                  <a:cubicBezTo>
                    <a:pt x="113" y="56"/>
                    <a:pt x="95" y="56"/>
                    <a:pt x="77" y="55"/>
                  </a:cubicBezTo>
                  <a:cubicBezTo>
                    <a:pt x="83" y="31"/>
                    <a:pt x="94" y="17"/>
                    <a:pt x="104" y="17"/>
                  </a:cubicBezTo>
                  <a:close/>
                  <a:moveTo>
                    <a:pt x="78" y="18"/>
                  </a:moveTo>
                  <a:cubicBezTo>
                    <a:pt x="72" y="27"/>
                    <a:pt x="66" y="39"/>
                    <a:pt x="63" y="53"/>
                  </a:cubicBezTo>
                  <a:cubicBezTo>
                    <a:pt x="53" y="52"/>
                    <a:pt x="44" y="50"/>
                    <a:pt x="34" y="48"/>
                  </a:cubicBezTo>
                  <a:cubicBezTo>
                    <a:pt x="45" y="34"/>
                    <a:pt x="61" y="23"/>
                    <a:pt x="78" y="18"/>
                  </a:cubicBezTo>
                  <a:close/>
                  <a:moveTo>
                    <a:pt x="26" y="60"/>
                  </a:moveTo>
                  <a:cubicBezTo>
                    <a:pt x="37" y="63"/>
                    <a:pt x="48" y="65"/>
                    <a:pt x="60" y="67"/>
                  </a:cubicBezTo>
                  <a:cubicBezTo>
                    <a:pt x="58" y="77"/>
                    <a:pt x="57" y="87"/>
                    <a:pt x="56" y="99"/>
                  </a:cubicBezTo>
                  <a:cubicBezTo>
                    <a:pt x="14" y="99"/>
                    <a:pt x="14" y="99"/>
                    <a:pt x="14" y="99"/>
                  </a:cubicBezTo>
                  <a:cubicBezTo>
                    <a:pt x="15" y="85"/>
                    <a:pt x="19" y="72"/>
                    <a:pt x="26" y="60"/>
                  </a:cubicBezTo>
                  <a:close/>
                  <a:moveTo>
                    <a:pt x="26" y="151"/>
                  </a:moveTo>
                  <a:cubicBezTo>
                    <a:pt x="19" y="140"/>
                    <a:pt x="15" y="127"/>
                    <a:pt x="14" y="113"/>
                  </a:cubicBezTo>
                  <a:cubicBezTo>
                    <a:pt x="56" y="113"/>
                    <a:pt x="56" y="113"/>
                    <a:pt x="56" y="113"/>
                  </a:cubicBezTo>
                  <a:cubicBezTo>
                    <a:pt x="57" y="124"/>
                    <a:pt x="58" y="135"/>
                    <a:pt x="60" y="144"/>
                  </a:cubicBezTo>
                  <a:cubicBezTo>
                    <a:pt x="48" y="146"/>
                    <a:pt x="37" y="148"/>
                    <a:pt x="26" y="151"/>
                  </a:cubicBezTo>
                  <a:close/>
                  <a:moveTo>
                    <a:pt x="34" y="163"/>
                  </a:moveTo>
                  <a:cubicBezTo>
                    <a:pt x="44" y="161"/>
                    <a:pt x="53" y="159"/>
                    <a:pt x="63" y="158"/>
                  </a:cubicBezTo>
                  <a:cubicBezTo>
                    <a:pt x="66" y="173"/>
                    <a:pt x="72" y="185"/>
                    <a:pt x="78" y="193"/>
                  </a:cubicBezTo>
                  <a:cubicBezTo>
                    <a:pt x="61" y="188"/>
                    <a:pt x="45" y="177"/>
                    <a:pt x="34" y="163"/>
                  </a:cubicBezTo>
                  <a:close/>
                  <a:moveTo>
                    <a:pt x="104" y="194"/>
                  </a:moveTo>
                  <a:cubicBezTo>
                    <a:pt x="94" y="194"/>
                    <a:pt x="83" y="180"/>
                    <a:pt x="77" y="157"/>
                  </a:cubicBezTo>
                  <a:cubicBezTo>
                    <a:pt x="95" y="155"/>
                    <a:pt x="113" y="155"/>
                    <a:pt x="131" y="157"/>
                  </a:cubicBezTo>
                  <a:cubicBezTo>
                    <a:pt x="124" y="180"/>
                    <a:pt x="114" y="194"/>
                    <a:pt x="104" y="194"/>
                  </a:cubicBezTo>
                  <a:close/>
                  <a:moveTo>
                    <a:pt x="129" y="193"/>
                  </a:moveTo>
                  <a:cubicBezTo>
                    <a:pt x="136" y="185"/>
                    <a:pt x="141" y="173"/>
                    <a:pt x="145" y="158"/>
                  </a:cubicBezTo>
                  <a:cubicBezTo>
                    <a:pt x="155" y="159"/>
                    <a:pt x="164" y="161"/>
                    <a:pt x="174" y="163"/>
                  </a:cubicBezTo>
                  <a:cubicBezTo>
                    <a:pt x="162" y="177"/>
                    <a:pt x="147" y="188"/>
                    <a:pt x="129" y="193"/>
                  </a:cubicBezTo>
                  <a:close/>
                  <a:moveTo>
                    <a:pt x="182" y="151"/>
                  </a:moveTo>
                  <a:cubicBezTo>
                    <a:pt x="171" y="148"/>
                    <a:pt x="159" y="146"/>
                    <a:pt x="148" y="144"/>
                  </a:cubicBezTo>
                  <a:cubicBezTo>
                    <a:pt x="150" y="136"/>
                    <a:pt x="151" y="127"/>
                    <a:pt x="151" y="118"/>
                  </a:cubicBezTo>
                  <a:cubicBezTo>
                    <a:pt x="149" y="119"/>
                    <a:pt x="147" y="120"/>
                    <a:pt x="144" y="120"/>
                  </a:cubicBezTo>
                  <a:cubicBezTo>
                    <a:pt x="142" y="120"/>
                    <a:pt x="139" y="119"/>
                    <a:pt x="137" y="118"/>
                  </a:cubicBezTo>
                  <a:cubicBezTo>
                    <a:pt x="136" y="127"/>
                    <a:pt x="135" y="135"/>
                    <a:pt x="134" y="143"/>
                  </a:cubicBezTo>
                  <a:cubicBezTo>
                    <a:pt x="114" y="141"/>
                    <a:pt x="94" y="141"/>
                    <a:pt x="74" y="143"/>
                  </a:cubicBezTo>
                  <a:cubicBezTo>
                    <a:pt x="72" y="134"/>
                    <a:pt x="71" y="123"/>
                    <a:pt x="71" y="113"/>
                  </a:cubicBezTo>
                  <a:cubicBezTo>
                    <a:pt x="131" y="113"/>
                    <a:pt x="131" y="113"/>
                    <a:pt x="131" y="113"/>
                  </a:cubicBezTo>
                  <a:cubicBezTo>
                    <a:pt x="129" y="110"/>
                    <a:pt x="128" y="107"/>
                    <a:pt x="128" y="104"/>
                  </a:cubicBezTo>
                  <a:cubicBezTo>
                    <a:pt x="128" y="102"/>
                    <a:pt x="129" y="100"/>
                    <a:pt x="129" y="99"/>
                  </a:cubicBezTo>
                  <a:cubicBezTo>
                    <a:pt x="71" y="99"/>
                    <a:pt x="71" y="99"/>
                    <a:pt x="71" y="99"/>
                  </a:cubicBezTo>
                  <a:cubicBezTo>
                    <a:pt x="71" y="88"/>
                    <a:pt x="72" y="78"/>
                    <a:pt x="74" y="68"/>
                  </a:cubicBezTo>
                  <a:cubicBezTo>
                    <a:pt x="84" y="69"/>
                    <a:pt x="94" y="70"/>
                    <a:pt x="104" y="70"/>
                  </a:cubicBezTo>
                  <a:cubicBezTo>
                    <a:pt x="114" y="70"/>
                    <a:pt x="124" y="69"/>
                    <a:pt x="134" y="68"/>
                  </a:cubicBezTo>
                  <a:cubicBezTo>
                    <a:pt x="135" y="75"/>
                    <a:pt x="136" y="82"/>
                    <a:pt x="137" y="90"/>
                  </a:cubicBezTo>
                  <a:cubicBezTo>
                    <a:pt x="139" y="89"/>
                    <a:pt x="142" y="88"/>
                    <a:pt x="144" y="88"/>
                  </a:cubicBezTo>
                  <a:cubicBezTo>
                    <a:pt x="147" y="88"/>
                    <a:pt x="149" y="88"/>
                    <a:pt x="151" y="89"/>
                  </a:cubicBezTo>
                  <a:cubicBezTo>
                    <a:pt x="150" y="81"/>
                    <a:pt x="149" y="74"/>
                    <a:pt x="148" y="67"/>
                  </a:cubicBezTo>
                  <a:cubicBezTo>
                    <a:pt x="159" y="65"/>
                    <a:pt x="171" y="63"/>
                    <a:pt x="182" y="60"/>
                  </a:cubicBezTo>
                  <a:cubicBezTo>
                    <a:pt x="188" y="72"/>
                    <a:pt x="193" y="85"/>
                    <a:pt x="194" y="99"/>
                  </a:cubicBezTo>
                  <a:cubicBezTo>
                    <a:pt x="159" y="99"/>
                    <a:pt x="159" y="99"/>
                    <a:pt x="159" y="99"/>
                  </a:cubicBezTo>
                  <a:cubicBezTo>
                    <a:pt x="160" y="100"/>
                    <a:pt x="160" y="102"/>
                    <a:pt x="160" y="104"/>
                  </a:cubicBezTo>
                  <a:cubicBezTo>
                    <a:pt x="160" y="107"/>
                    <a:pt x="159" y="110"/>
                    <a:pt x="157" y="113"/>
                  </a:cubicBezTo>
                  <a:cubicBezTo>
                    <a:pt x="194" y="113"/>
                    <a:pt x="194" y="113"/>
                    <a:pt x="194" y="113"/>
                  </a:cubicBezTo>
                  <a:cubicBezTo>
                    <a:pt x="193" y="127"/>
                    <a:pt x="188" y="140"/>
                    <a:pt x="182" y="151"/>
                  </a:cubicBezTo>
                  <a:close/>
                </a:path>
              </a:pathLst>
            </a:custGeom>
            <a:grpFill/>
            <a:ln>
              <a:noFill/>
            </a:ln>
          </p:spPr>
          <p:txBody>
            <a:bodyPr vert="horz" wrap="square" lIns="91440" tIns="45720" rIns="91440" bIns="45720" numCol="1" anchor="t" anchorCtr="0" compatLnSpc="1"/>
            <a:lstStyle/>
            <a:p>
              <a:endParaRPr lang="en-US"/>
            </a:p>
          </p:txBody>
        </p:sp>
        <p:sp>
          <p:nvSpPr>
            <p:cNvPr id="128" name="Freeform 326"/>
            <p:cNvSpPr>
              <a:spLocks noEditPoints="1"/>
            </p:cNvSpPr>
            <p:nvPr/>
          </p:nvSpPr>
          <p:spPr bwMode="auto">
            <a:xfrm>
              <a:off x="15169" y="841"/>
              <a:ext cx="445" cy="566"/>
            </a:xfrm>
            <a:custGeom>
              <a:avLst/>
              <a:gdLst>
                <a:gd name="T0" fmla="*/ 68 w 136"/>
                <a:gd name="T1" fmla="*/ 0 h 172"/>
                <a:gd name="T2" fmla="*/ 0 w 136"/>
                <a:gd name="T3" fmla="*/ 68 h 172"/>
                <a:gd name="T4" fmla="*/ 68 w 136"/>
                <a:gd name="T5" fmla="*/ 172 h 172"/>
                <a:gd name="T6" fmla="*/ 136 w 136"/>
                <a:gd name="T7" fmla="*/ 68 h 172"/>
                <a:gd name="T8" fmla="*/ 68 w 136"/>
                <a:gd name="T9" fmla="*/ 0 h 172"/>
                <a:gd name="T10" fmla="*/ 68 w 136"/>
                <a:gd name="T11" fmla="*/ 104 h 172"/>
                <a:gd name="T12" fmla="*/ 32 w 136"/>
                <a:gd name="T13" fmla="*/ 68 h 172"/>
                <a:gd name="T14" fmla="*/ 68 w 136"/>
                <a:gd name="T15" fmla="*/ 32 h 172"/>
                <a:gd name="T16" fmla="*/ 104 w 136"/>
                <a:gd name="T17" fmla="*/ 68 h 172"/>
                <a:gd name="T18" fmla="*/ 68 w 136"/>
                <a:gd name="T19" fmla="*/ 10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72">
                  <a:moveTo>
                    <a:pt x="68" y="0"/>
                  </a:moveTo>
                  <a:cubicBezTo>
                    <a:pt x="30" y="0"/>
                    <a:pt x="0" y="31"/>
                    <a:pt x="0" y="68"/>
                  </a:cubicBezTo>
                  <a:cubicBezTo>
                    <a:pt x="0" y="106"/>
                    <a:pt x="68" y="172"/>
                    <a:pt x="68" y="172"/>
                  </a:cubicBezTo>
                  <a:cubicBezTo>
                    <a:pt x="68" y="172"/>
                    <a:pt x="136" y="106"/>
                    <a:pt x="136" y="68"/>
                  </a:cubicBezTo>
                  <a:cubicBezTo>
                    <a:pt x="136" y="31"/>
                    <a:pt x="105" y="0"/>
                    <a:pt x="68" y="0"/>
                  </a:cubicBezTo>
                  <a:close/>
                  <a:moveTo>
                    <a:pt x="68" y="104"/>
                  </a:moveTo>
                  <a:cubicBezTo>
                    <a:pt x="48" y="104"/>
                    <a:pt x="32" y="88"/>
                    <a:pt x="32" y="68"/>
                  </a:cubicBezTo>
                  <a:cubicBezTo>
                    <a:pt x="32" y="48"/>
                    <a:pt x="48" y="32"/>
                    <a:pt x="68" y="32"/>
                  </a:cubicBezTo>
                  <a:cubicBezTo>
                    <a:pt x="88" y="32"/>
                    <a:pt x="104" y="48"/>
                    <a:pt x="104" y="68"/>
                  </a:cubicBezTo>
                  <a:cubicBezTo>
                    <a:pt x="104" y="88"/>
                    <a:pt x="88" y="104"/>
                    <a:pt x="68" y="104"/>
                  </a:cubicBezTo>
                  <a:close/>
                </a:path>
              </a:pathLst>
            </a:custGeom>
            <a:grpFill/>
            <a:ln>
              <a:noFill/>
            </a:ln>
          </p:spPr>
          <p:txBody>
            <a:bodyPr vert="horz" wrap="square" lIns="91440" tIns="45720" rIns="91440" bIns="45720" numCol="1" anchor="t" anchorCtr="0" compatLnSpc="1"/>
            <a:lstStyle/>
            <a:p>
              <a:endParaRPr lang="en-US"/>
            </a:p>
          </p:txBody>
        </p:sp>
      </p:grpSp>
      <p:sp>
        <p:nvSpPr>
          <p:cNvPr id="29" name="ïṧlíḓè"/>
          <p:cNvSpPr/>
          <p:nvPr/>
        </p:nvSpPr>
        <p:spPr bwMode="auto">
          <a:xfrm>
            <a:off x="9139010" y="4326101"/>
            <a:ext cx="394018" cy="36412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anchor="ctr"/>
          <a:lstStyle/>
          <a:p>
            <a:pPr algn="ctr"/>
            <a:endParaRPr>
              <a:cs typeface="+mn-ea"/>
              <a:sym typeface="+mn-lt"/>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1000" fill="hold"/>
                                        <p:tgtEl>
                                          <p:spTgt spid="21"/>
                                        </p:tgtEl>
                                        <p:attrNameLst>
                                          <p:attrName>ppt_w</p:attrName>
                                        </p:attrNameLst>
                                      </p:cBhvr>
                                      <p:tavLst>
                                        <p:tav tm="0">
                                          <p:val>
                                            <p:fltVal val="0"/>
                                          </p:val>
                                        </p:tav>
                                        <p:tav tm="100000">
                                          <p:val>
                                            <p:strVal val="#ppt_w"/>
                                          </p:val>
                                        </p:tav>
                                      </p:tavLst>
                                    </p:anim>
                                    <p:anim calcmode="lin" valueType="num">
                                      <p:cBhvr>
                                        <p:cTn id="26" dur="1000" fill="hold"/>
                                        <p:tgtEl>
                                          <p:spTgt spid="21"/>
                                        </p:tgtEl>
                                        <p:attrNameLst>
                                          <p:attrName>ppt_h</p:attrName>
                                        </p:attrNameLst>
                                      </p:cBhvr>
                                      <p:tavLst>
                                        <p:tav tm="0">
                                          <p:val>
                                            <p:fltVal val="0"/>
                                          </p:val>
                                        </p:tav>
                                        <p:tav tm="100000">
                                          <p:val>
                                            <p:strVal val="#ppt_h"/>
                                          </p:val>
                                        </p:tav>
                                      </p:tavLst>
                                    </p:anim>
                                    <p:anim calcmode="lin" valueType="num">
                                      <p:cBhvr>
                                        <p:cTn id="27" dur="1000" fill="hold"/>
                                        <p:tgtEl>
                                          <p:spTgt spid="21"/>
                                        </p:tgtEl>
                                        <p:attrNameLst>
                                          <p:attrName>style.rotation</p:attrName>
                                        </p:attrNameLst>
                                      </p:cBhvr>
                                      <p:tavLst>
                                        <p:tav tm="0">
                                          <p:val>
                                            <p:fltVal val="90"/>
                                          </p:val>
                                        </p:tav>
                                        <p:tav tm="100000">
                                          <p:val>
                                            <p:fltVal val="0"/>
                                          </p:val>
                                        </p:tav>
                                      </p:tavLst>
                                    </p:anim>
                                    <p:animEffect transition="in" filter="fade">
                                      <p:cBhvr>
                                        <p:cTn id="28" dur="1000"/>
                                        <p:tgtEl>
                                          <p:spTgt spid="2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fltVal val="0"/>
                                          </p:val>
                                        </p:tav>
                                        <p:tav tm="100000">
                                          <p:val>
                                            <p:strVal val="#ppt_w"/>
                                          </p:val>
                                        </p:tav>
                                      </p:tavLst>
                                    </p:anim>
                                    <p:anim calcmode="lin" valueType="num">
                                      <p:cBhvr>
                                        <p:cTn id="32" dur="1000" fill="hold"/>
                                        <p:tgtEl>
                                          <p:spTgt spid="20"/>
                                        </p:tgtEl>
                                        <p:attrNameLst>
                                          <p:attrName>ppt_h</p:attrName>
                                        </p:attrNameLst>
                                      </p:cBhvr>
                                      <p:tavLst>
                                        <p:tav tm="0">
                                          <p:val>
                                            <p:fltVal val="0"/>
                                          </p:val>
                                        </p:tav>
                                        <p:tav tm="100000">
                                          <p:val>
                                            <p:strVal val="#ppt_h"/>
                                          </p:val>
                                        </p:tav>
                                      </p:tavLst>
                                    </p:anim>
                                    <p:anim calcmode="lin" valueType="num">
                                      <p:cBhvr>
                                        <p:cTn id="33" dur="1000" fill="hold"/>
                                        <p:tgtEl>
                                          <p:spTgt spid="20"/>
                                        </p:tgtEl>
                                        <p:attrNameLst>
                                          <p:attrName>style.rotation</p:attrName>
                                        </p:attrNameLst>
                                      </p:cBhvr>
                                      <p:tavLst>
                                        <p:tav tm="0">
                                          <p:val>
                                            <p:fltVal val="90"/>
                                          </p:val>
                                        </p:tav>
                                        <p:tav tm="100000">
                                          <p:val>
                                            <p:fltVal val="0"/>
                                          </p:val>
                                        </p:tav>
                                      </p:tavLst>
                                    </p:anim>
                                    <p:animEffect transition="in" filter="fade">
                                      <p:cBhvr>
                                        <p:cTn id="34" dur="1000"/>
                                        <p:tgtEl>
                                          <p:spTgt spid="2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style.rotation</p:attrName>
                                        </p:attrNameLst>
                                      </p:cBhvr>
                                      <p:tavLst>
                                        <p:tav tm="0">
                                          <p:val>
                                            <p:fltVal val="90"/>
                                          </p:val>
                                        </p:tav>
                                        <p:tav tm="100000">
                                          <p:val>
                                            <p:fltVal val="0"/>
                                          </p:val>
                                        </p:tav>
                                      </p:tavLst>
                                    </p:anim>
                                    <p:animEffect transition="in" filter="fade">
                                      <p:cBhvr>
                                        <p:cTn id="40" dur="1000"/>
                                        <p:tgtEl>
                                          <p:spTgt spid="2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1000" fill="hold"/>
                                        <p:tgtEl>
                                          <p:spTgt spid="23"/>
                                        </p:tgtEl>
                                        <p:attrNameLst>
                                          <p:attrName>ppt_w</p:attrName>
                                        </p:attrNameLst>
                                      </p:cBhvr>
                                      <p:tavLst>
                                        <p:tav tm="0">
                                          <p:val>
                                            <p:fltVal val="0"/>
                                          </p:val>
                                        </p:tav>
                                        <p:tav tm="100000">
                                          <p:val>
                                            <p:strVal val="#ppt_w"/>
                                          </p:val>
                                        </p:tav>
                                      </p:tavLst>
                                    </p:anim>
                                    <p:anim calcmode="lin" valueType="num">
                                      <p:cBhvr>
                                        <p:cTn id="44" dur="1000" fill="hold"/>
                                        <p:tgtEl>
                                          <p:spTgt spid="23"/>
                                        </p:tgtEl>
                                        <p:attrNameLst>
                                          <p:attrName>ppt_h</p:attrName>
                                        </p:attrNameLst>
                                      </p:cBhvr>
                                      <p:tavLst>
                                        <p:tav tm="0">
                                          <p:val>
                                            <p:fltVal val="0"/>
                                          </p:val>
                                        </p:tav>
                                        <p:tav tm="100000">
                                          <p:val>
                                            <p:strVal val="#ppt_h"/>
                                          </p:val>
                                        </p:tav>
                                      </p:tavLst>
                                    </p:anim>
                                    <p:anim calcmode="lin" valueType="num">
                                      <p:cBhvr>
                                        <p:cTn id="45" dur="1000" fill="hold"/>
                                        <p:tgtEl>
                                          <p:spTgt spid="23"/>
                                        </p:tgtEl>
                                        <p:attrNameLst>
                                          <p:attrName>style.rotation</p:attrName>
                                        </p:attrNameLst>
                                      </p:cBhvr>
                                      <p:tavLst>
                                        <p:tav tm="0">
                                          <p:val>
                                            <p:fltVal val="90"/>
                                          </p:val>
                                        </p:tav>
                                        <p:tav tm="100000">
                                          <p:val>
                                            <p:fltVal val="0"/>
                                          </p:val>
                                        </p:tav>
                                      </p:tavLst>
                                    </p:anim>
                                    <p:animEffect transition="in" filter="fade">
                                      <p:cBhvr>
                                        <p:cTn id="46" dur="1000"/>
                                        <p:tgtEl>
                                          <p:spTgt spid="23"/>
                                        </p:tgtEl>
                                      </p:cBhvr>
                                    </p:animEffect>
                                  </p:childTnLst>
                                </p:cTn>
                              </p:par>
                              <p:par>
                                <p:cTn id="47" presetID="31" presetClass="entr" presetSubtype="0" fill="hold" nodeType="withEffect">
                                  <p:stCondLst>
                                    <p:cond delay="0"/>
                                  </p:stCondLst>
                                  <p:childTnLst>
                                    <p:set>
                                      <p:cBhvr>
                                        <p:cTn id="48" dur="1" fill="hold">
                                          <p:stCondLst>
                                            <p:cond delay="0"/>
                                          </p:stCondLst>
                                        </p:cTn>
                                        <p:tgtEl>
                                          <p:spTgt spid="464"/>
                                        </p:tgtEl>
                                        <p:attrNameLst>
                                          <p:attrName>style.visibility</p:attrName>
                                        </p:attrNameLst>
                                      </p:cBhvr>
                                      <p:to>
                                        <p:strVal val="visible"/>
                                      </p:to>
                                    </p:set>
                                    <p:anim calcmode="lin" valueType="num">
                                      <p:cBhvr>
                                        <p:cTn id="49" dur="1000" fill="hold"/>
                                        <p:tgtEl>
                                          <p:spTgt spid="464"/>
                                        </p:tgtEl>
                                        <p:attrNameLst>
                                          <p:attrName>ppt_w</p:attrName>
                                        </p:attrNameLst>
                                      </p:cBhvr>
                                      <p:tavLst>
                                        <p:tav tm="0">
                                          <p:val>
                                            <p:fltVal val="0"/>
                                          </p:val>
                                        </p:tav>
                                        <p:tav tm="100000">
                                          <p:val>
                                            <p:strVal val="#ppt_w"/>
                                          </p:val>
                                        </p:tav>
                                      </p:tavLst>
                                    </p:anim>
                                    <p:anim calcmode="lin" valueType="num">
                                      <p:cBhvr>
                                        <p:cTn id="50" dur="1000" fill="hold"/>
                                        <p:tgtEl>
                                          <p:spTgt spid="464"/>
                                        </p:tgtEl>
                                        <p:attrNameLst>
                                          <p:attrName>ppt_h</p:attrName>
                                        </p:attrNameLst>
                                      </p:cBhvr>
                                      <p:tavLst>
                                        <p:tav tm="0">
                                          <p:val>
                                            <p:fltVal val="0"/>
                                          </p:val>
                                        </p:tav>
                                        <p:tav tm="100000">
                                          <p:val>
                                            <p:strVal val="#ppt_h"/>
                                          </p:val>
                                        </p:tav>
                                      </p:tavLst>
                                    </p:anim>
                                    <p:anim calcmode="lin" valueType="num">
                                      <p:cBhvr>
                                        <p:cTn id="51" dur="1000" fill="hold"/>
                                        <p:tgtEl>
                                          <p:spTgt spid="464"/>
                                        </p:tgtEl>
                                        <p:attrNameLst>
                                          <p:attrName>style.rotation</p:attrName>
                                        </p:attrNameLst>
                                      </p:cBhvr>
                                      <p:tavLst>
                                        <p:tav tm="0">
                                          <p:val>
                                            <p:fltVal val="90"/>
                                          </p:val>
                                        </p:tav>
                                        <p:tav tm="100000">
                                          <p:val>
                                            <p:fltVal val="0"/>
                                          </p:val>
                                        </p:tav>
                                      </p:tavLst>
                                    </p:anim>
                                    <p:animEffect transition="in" filter="fade">
                                      <p:cBhvr>
                                        <p:cTn id="52" dur="1000"/>
                                        <p:tgtEl>
                                          <p:spTgt spid="464"/>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style.rotation</p:attrName>
                                        </p:attrNameLst>
                                      </p:cBhvr>
                                      <p:tavLst>
                                        <p:tav tm="0">
                                          <p:val>
                                            <p:fltVal val="90"/>
                                          </p:val>
                                        </p:tav>
                                        <p:tav tm="100000">
                                          <p:val>
                                            <p:fltVal val="0"/>
                                          </p:val>
                                        </p:tav>
                                      </p:tavLst>
                                    </p:anim>
                                    <p:animEffect transition="in" filter="fade">
                                      <p:cBhvr>
                                        <p:cTn id="58" dur="1000"/>
                                        <p:tgtEl>
                                          <p:spTgt spid="25"/>
                                        </p:tgtEl>
                                      </p:cBhvr>
                                    </p:animEffect>
                                  </p:childTnLst>
                                </p:cTn>
                              </p:par>
                              <p:par>
                                <p:cTn id="59" presetID="31" presetClass="entr" presetSubtype="0" fill="hold" nodeType="withEffect">
                                  <p:stCondLst>
                                    <p:cond delay="0"/>
                                  </p:stCondLst>
                                  <p:childTnLst>
                                    <p:set>
                                      <p:cBhvr>
                                        <p:cTn id="60" dur="1" fill="hold">
                                          <p:stCondLst>
                                            <p:cond delay="0"/>
                                          </p:stCondLst>
                                        </p:cTn>
                                        <p:tgtEl>
                                          <p:spTgt spid="181"/>
                                        </p:tgtEl>
                                        <p:attrNameLst>
                                          <p:attrName>style.visibility</p:attrName>
                                        </p:attrNameLst>
                                      </p:cBhvr>
                                      <p:to>
                                        <p:strVal val="visible"/>
                                      </p:to>
                                    </p:set>
                                    <p:anim calcmode="lin" valueType="num">
                                      <p:cBhvr>
                                        <p:cTn id="61" dur="1000" fill="hold"/>
                                        <p:tgtEl>
                                          <p:spTgt spid="181"/>
                                        </p:tgtEl>
                                        <p:attrNameLst>
                                          <p:attrName>ppt_w</p:attrName>
                                        </p:attrNameLst>
                                      </p:cBhvr>
                                      <p:tavLst>
                                        <p:tav tm="0">
                                          <p:val>
                                            <p:fltVal val="0"/>
                                          </p:val>
                                        </p:tav>
                                        <p:tav tm="100000">
                                          <p:val>
                                            <p:strVal val="#ppt_w"/>
                                          </p:val>
                                        </p:tav>
                                      </p:tavLst>
                                    </p:anim>
                                    <p:anim calcmode="lin" valueType="num">
                                      <p:cBhvr>
                                        <p:cTn id="62" dur="1000" fill="hold"/>
                                        <p:tgtEl>
                                          <p:spTgt spid="181"/>
                                        </p:tgtEl>
                                        <p:attrNameLst>
                                          <p:attrName>ppt_h</p:attrName>
                                        </p:attrNameLst>
                                      </p:cBhvr>
                                      <p:tavLst>
                                        <p:tav tm="0">
                                          <p:val>
                                            <p:fltVal val="0"/>
                                          </p:val>
                                        </p:tav>
                                        <p:tav tm="100000">
                                          <p:val>
                                            <p:strVal val="#ppt_h"/>
                                          </p:val>
                                        </p:tav>
                                      </p:tavLst>
                                    </p:anim>
                                    <p:anim calcmode="lin" valueType="num">
                                      <p:cBhvr>
                                        <p:cTn id="63" dur="1000" fill="hold"/>
                                        <p:tgtEl>
                                          <p:spTgt spid="181"/>
                                        </p:tgtEl>
                                        <p:attrNameLst>
                                          <p:attrName>style.rotation</p:attrName>
                                        </p:attrNameLst>
                                      </p:cBhvr>
                                      <p:tavLst>
                                        <p:tav tm="0">
                                          <p:val>
                                            <p:fltVal val="90"/>
                                          </p:val>
                                        </p:tav>
                                        <p:tav tm="100000">
                                          <p:val>
                                            <p:fltVal val="0"/>
                                          </p:val>
                                        </p:tav>
                                      </p:tavLst>
                                    </p:anim>
                                    <p:animEffect transition="in" filter="fade">
                                      <p:cBhvr>
                                        <p:cTn id="64" dur="1000"/>
                                        <p:tgtEl>
                                          <p:spTgt spid="18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1000" fill="hold"/>
                                        <p:tgtEl>
                                          <p:spTgt spid="29"/>
                                        </p:tgtEl>
                                        <p:attrNameLst>
                                          <p:attrName>ppt_w</p:attrName>
                                        </p:attrNameLst>
                                      </p:cBhvr>
                                      <p:tavLst>
                                        <p:tav tm="0">
                                          <p:val>
                                            <p:fltVal val="0"/>
                                          </p:val>
                                        </p:tav>
                                        <p:tav tm="100000">
                                          <p:val>
                                            <p:strVal val="#ppt_w"/>
                                          </p:val>
                                        </p:tav>
                                      </p:tavLst>
                                    </p:anim>
                                    <p:anim calcmode="lin" valueType="num">
                                      <p:cBhvr>
                                        <p:cTn id="68" dur="1000" fill="hold"/>
                                        <p:tgtEl>
                                          <p:spTgt spid="29"/>
                                        </p:tgtEl>
                                        <p:attrNameLst>
                                          <p:attrName>ppt_h</p:attrName>
                                        </p:attrNameLst>
                                      </p:cBhvr>
                                      <p:tavLst>
                                        <p:tav tm="0">
                                          <p:val>
                                            <p:fltVal val="0"/>
                                          </p:val>
                                        </p:tav>
                                        <p:tav tm="100000">
                                          <p:val>
                                            <p:strVal val="#ppt_h"/>
                                          </p:val>
                                        </p:tav>
                                      </p:tavLst>
                                    </p:anim>
                                    <p:anim calcmode="lin" valueType="num">
                                      <p:cBhvr>
                                        <p:cTn id="69" dur="1000" fill="hold"/>
                                        <p:tgtEl>
                                          <p:spTgt spid="29"/>
                                        </p:tgtEl>
                                        <p:attrNameLst>
                                          <p:attrName>style.rotation</p:attrName>
                                        </p:attrNameLst>
                                      </p:cBhvr>
                                      <p:tavLst>
                                        <p:tav tm="0">
                                          <p:val>
                                            <p:fltVal val="90"/>
                                          </p:val>
                                        </p:tav>
                                        <p:tav tm="100000">
                                          <p:val>
                                            <p:fltVal val="0"/>
                                          </p:val>
                                        </p:tav>
                                      </p:tavLst>
                                    </p:anim>
                                    <p:animEffect transition="in" filter="fade">
                                      <p:cBhvr>
                                        <p:cTn id="70" dur="1000"/>
                                        <p:tgtEl>
                                          <p:spTgt spid="29"/>
                                        </p:tgtEl>
                                      </p:cBhvr>
                                    </p:animEffect>
                                  </p:childTnLst>
                                </p:cTn>
                              </p:par>
                              <p:par>
                                <p:cTn id="71" presetID="31" presetClass="entr" presetSubtype="0"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000" fill="hold"/>
                                        <p:tgtEl>
                                          <p:spTgt spid="15"/>
                                        </p:tgtEl>
                                        <p:attrNameLst>
                                          <p:attrName>ppt_w</p:attrName>
                                        </p:attrNameLst>
                                      </p:cBhvr>
                                      <p:tavLst>
                                        <p:tav tm="0">
                                          <p:val>
                                            <p:fltVal val="0"/>
                                          </p:val>
                                        </p:tav>
                                        <p:tav tm="100000">
                                          <p:val>
                                            <p:strVal val="#ppt_w"/>
                                          </p:val>
                                        </p:tav>
                                      </p:tavLst>
                                    </p:anim>
                                    <p:anim calcmode="lin" valueType="num">
                                      <p:cBhvr>
                                        <p:cTn id="74" dur="1000" fill="hold"/>
                                        <p:tgtEl>
                                          <p:spTgt spid="15"/>
                                        </p:tgtEl>
                                        <p:attrNameLst>
                                          <p:attrName>ppt_h</p:attrName>
                                        </p:attrNameLst>
                                      </p:cBhvr>
                                      <p:tavLst>
                                        <p:tav tm="0">
                                          <p:val>
                                            <p:fltVal val="0"/>
                                          </p:val>
                                        </p:tav>
                                        <p:tav tm="100000">
                                          <p:val>
                                            <p:strVal val="#ppt_h"/>
                                          </p:val>
                                        </p:tav>
                                      </p:tavLst>
                                    </p:anim>
                                    <p:anim calcmode="lin" valueType="num">
                                      <p:cBhvr>
                                        <p:cTn id="75" dur="1000" fill="hold"/>
                                        <p:tgtEl>
                                          <p:spTgt spid="15"/>
                                        </p:tgtEl>
                                        <p:attrNameLst>
                                          <p:attrName>style.rotation</p:attrName>
                                        </p:attrNameLst>
                                      </p:cBhvr>
                                      <p:tavLst>
                                        <p:tav tm="0">
                                          <p:val>
                                            <p:fltVal val="90"/>
                                          </p:val>
                                        </p:tav>
                                        <p:tav tm="100000">
                                          <p:val>
                                            <p:fltVal val="0"/>
                                          </p:val>
                                        </p:tav>
                                      </p:tavLst>
                                    </p:anim>
                                    <p:animEffect transition="in" filter="fade">
                                      <p:cBhvr>
                                        <p:cTn id="76" dur="1000"/>
                                        <p:tgtEl>
                                          <p:spTgt spid="15"/>
                                        </p:tgtEl>
                                      </p:cBhvr>
                                    </p:animEffect>
                                  </p:childTnLst>
                                </p:cTn>
                              </p:par>
                              <p:par>
                                <p:cTn id="77" presetID="31" presetClass="entr" presetSubtype="0" fill="hold" nodeType="with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p:cTn id="79" dur="1000" fill="hold"/>
                                        <p:tgtEl>
                                          <p:spTgt spid="4"/>
                                        </p:tgtEl>
                                        <p:attrNameLst>
                                          <p:attrName>ppt_w</p:attrName>
                                        </p:attrNameLst>
                                      </p:cBhvr>
                                      <p:tavLst>
                                        <p:tav tm="0">
                                          <p:val>
                                            <p:fltVal val="0"/>
                                          </p:val>
                                        </p:tav>
                                        <p:tav tm="100000">
                                          <p:val>
                                            <p:strVal val="#ppt_w"/>
                                          </p:val>
                                        </p:tav>
                                      </p:tavLst>
                                    </p:anim>
                                    <p:anim calcmode="lin" valueType="num">
                                      <p:cBhvr>
                                        <p:cTn id="80" dur="1000" fill="hold"/>
                                        <p:tgtEl>
                                          <p:spTgt spid="4"/>
                                        </p:tgtEl>
                                        <p:attrNameLst>
                                          <p:attrName>ppt_h</p:attrName>
                                        </p:attrNameLst>
                                      </p:cBhvr>
                                      <p:tavLst>
                                        <p:tav tm="0">
                                          <p:val>
                                            <p:fltVal val="0"/>
                                          </p:val>
                                        </p:tav>
                                        <p:tav tm="100000">
                                          <p:val>
                                            <p:strVal val="#ppt_h"/>
                                          </p:val>
                                        </p:tav>
                                      </p:tavLst>
                                    </p:anim>
                                    <p:anim calcmode="lin" valueType="num">
                                      <p:cBhvr>
                                        <p:cTn id="81" dur="1000" fill="hold"/>
                                        <p:tgtEl>
                                          <p:spTgt spid="4"/>
                                        </p:tgtEl>
                                        <p:attrNameLst>
                                          <p:attrName>style.rotation</p:attrName>
                                        </p:attrNameLst>
                                      </p:cBhvr>
                                      <p:tavLst>
                                        <p:tav tm="0">
                                          <p:val>
                                            <p:fltVal val="90"/>
                                          </p:val>
                                        </p:tav>
                                        <p:tav tm="100000">
                                          <p:val>
                                            <p:fltVal val="0"/>
                                          </p:val>
                                        </p:tav>
                                      </p:tavLst>
                                    </p:anim>
                                    <p:animEffect transition="in" filter="fade">
                                      <p:cBhvr>
                                        <p:cTn id="82" dur="1000"/>
                                        <p:tgtEl>
                                          <p:spTgt spid="4"/>
                                        </p:tgtEl>
                                      </p:cBhvr>
                                    </p:animEffect>
                                  </p:childTnLst>
                                </p:cTn>
                              </p:par>
                              <p:par>
                                <p:cTn id="83" presetID="31" presetClass="entr" presetSubtype="0" fill="hold" nodeType="withEffect">
                                  <p:stCondLst>
                                    <p:cond delay="0"/>
                                  </p:stCondLst>
                                  <p:childTnLst>
                                    <p:set>
                                      <p:cBhvr>
                                        <p:cTn id="84" dur="1" fill="hold">
                                          <p:stCondLst>
                                            <p:cond delay="0"/>
                                          </p:stCondLst>
                                        </p:cTn>
                                        <p:tgtEl>
                                          <p:spTgt spid="6"/>
                                        </p:tgtEl>
                                        <p:attrNameLst>
                                          <p:attrName>style.visibility</p:attrName>
                                        </p:attrNameLst>
                                      </p:cBhvr>
                                      <p:to>
                                        <p:strVal val="visible"/>
                                      </p:to>
                                    </p:set>
                                    <p:anim calcmode="lin" valueType="num">
                                      <p:cBhvr>
                                        <p:cTn id="85" dur="1000" fill="hold"/>
                                        <p:tgtEl>
                                          <p:spTgt spid="6"/>
                                        </p:tgtEl>
                                        <p:attrNameLst>
                                          <p:attrName>ppt_w</p:attrName>
                                        </p:attrNameLst>
                                      </p:cBhvr>
                                      <p:tavLst>
                                        <p:tav tm="0">
                                          <p:val>
                                            <p:fltVal val="0"/>
                                          </p:val>
                                        </p:tav>
                                        <p:tav tm="100000">
                                          <p:val>
                                            <p:strVal val="#ppt_w"/>
                                          </p:val>
                                        </p:tav>
                                      </p:tavLst>
                                    </p:anim>
                                    <p:anim calcmode="lin" valueType="num">
                                      <p:cBhvr>
                                        <p:cTn id="86" dur="1000" fill="hold"/>
                                        <p:tgtEl>
                                          <p:spTgt spid="6"/>
                                        </p:tgtEl>
                                        <p:attrNameLst>
                                          <p:attrName>ppt_h</p:attrName>
                                        </p:attrNameLst>
                                      </p:cBhvr>
                                      <p:tavLst>
                                        <p:tav tm="0">
                                          <p:val>
                                            <p:fltVal val="0"/>
                                          </p:val>
                                        </p:tav>
                                        <p:tav tm="100000">
                                          <p:val>
                                            <p:strVal val="#ppt_h"/>
                                          </p:val>
                                        </p:tav>
                                      </p:tavLst>
                                    </p:anim>
                                    <p:anim calcmode="lin" valueType="num">
                                      <p:cBhvr>
                                        <p:cTn id="87" dur="1000" fill="hold"/>
                                        <p:tgtEl>
                                          <p:spTgt spid="6"/>
                                        </p:tgtEl>
                                        <p:attrNameLst>
                                          <p:attrName>style.rotation</p:attrName>
                                        </p:attrNameLst>
                                      </p:cBhvr>
                                      <p:tavLst>
                                        <p:tav tm="0">
                                          <p:val>
                                            <p:fltVal val="90"/>
                                          </p:val>
                                        </p:tav>
                                        <p:tav tm="100000">
                                          <p:val>
                                            <p:fltVal val="0"/>
                                          </p:val>
                                        </p:tav>
                                      </p:tavLst>
                                    </p:anim>
                                    <p:animEffect transition="in" filter="fade">
                                      <p:cBhvr>
                                        <p:cTn id="88" dur="1000"/>
                                        <p:tgtEl>
                                          <p:spTgt spid="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1000" fill="hold"/>
                                        <p:tgtEl>
                                          <p:spTgt spid="11"/>
                                        </p:tgtEl>
                                        <p:attrNameLst>
                                          <p:attrName>ppt_w</p:attrName>
                                        </p:attrNameLst>
                                      </p:cBhvr>
                                      <p:tavLst>
                                        <p:tav tm="0">
                                          <p:val>
                                            <p:fltVal val="0"/>
                                          </p:val>
                                        </p:tav>
                                        <p:tav tm="100000">
                                          <p:val>
                                            <p:strVal val="#ppt_w"/>
                                          </p:val>
                                        </p:tav>
                                      </p:tavLst>
                                    </p:anim>
                                    <p:anim calcmode="lin" valueType="num">
                                      <p:cBhvr>
                                        <p:cTn id="92" dur="1000" fill="hold"/>
                                        <p:tgtEl>
                                          <p:spTgt spid="11"/>
                                        </p:tgtEl>
                                        <p:attrNameLst>
                                          <p:attrName>ppt_h</p:attrName>
                                        </p:attrNameLst>
                                      </p:cBhvr>
                                      <p:tavLst>
                                        <p:tav tm="0">
                                          <p:val>
                                            <p:fltVal val="0"/>
                                          </p:val>
                                        </p:tav>
                                        <p:tav tm="100000">
                                          <p:val>
                                            <p:strVal val="#ppt_h"/>
                                          </p:val>
                                        </p:tav>
                                      </p:tavLst>
                                    </p:anim>
                                    <p:anim calcmode="lin" valueType="num">
                                      <p:cBhvr>
                                        <p:cTn id="93" dur="1000" fill="hold"/>
                                        <p:tgtEl>
                                          <p:spTgt spid="11"/>
                                        </p:tgtEl>
                                        <p:attrNameLst>
                                          <p:attrName>style.rotation</p:attrName>
                                        </p:attrNameLst>
                                      </p:cBhvr>
                                      <p:tavLst>
                                        <p:tav tm="0">
                                          <p:val>
                                            <p:fltVal val="90"/>
                                          </p:val>
                                        </p:tav>
                                        <p:tav tm="100000">
                                          <p:val>
                                            <p:fltVal val="0"/>
                                          </p:val>
                                        </p:tav>
                                      </p:tavLst>
                                    </p:anim>
                                    <p:animEffect transition="in" filter="fade">
                                      <p:cBhvr>
                                        <p:cTn id="94" dur="1000"/>
                                        <p:tgtEl>
                                          <p:spTgt spid="11"/>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1000" fill="hold"/>
                                        <p:tgtEl>
                                          <p:spTgt spid="12"/>
                                        </p:tgtEl>
                                        <p:attrNameLst>
                                          <p:attrName>ppt_w</p:attrName>
                                        </p:attrNameLst>
                                      </p:cBhvr>
                                      <p:tavLst>
                                        <p:tav tm="0">
                                          <p:val>
                                            <p:fltVal val="0"/>
                                          </p:val>
                                        </p:tav>
                                        <p:tav tm="100000">
                                          <p:val>
                                            <p:strVal val="#ppt_w"/>
                                          </p:val>
                                        </p:tav>
                                      </p:tavLst>
                                    </p:anim>
                                    <p:anim calcmode="lin" valueType="num">
                                      <p:cBhvr>
                                        <p:cTn id="98" dur="1000" fill="hold"/>
                                        <p:tgtEl>
                                          <p:spTgt spid="12"/>
                                        </p:tgtEl>
                                        <p:attrNameLst>
                                          <p:attrName>ppt_h</p:attrName>
                                        </p:attrNameLst>
                                      </p:cBhvr>
                                      <p:tavLst>
                                        <p:tav tm="0">
                                          <p:val>
                                            <p:fltVal val="0"/>
                                          </p:val>
                                        </p:tav>
                                        <p:tav tm="100000">
                                          <p:val>
                                            <p:strVal val="#ppt_h"/>
                                          </p:val>
                                        </p:tav>
                                      </p:tavLst>
                                    </p:anim>
                                    <p:anim calcmode="lin" valueType="num">
                                      <p:cBhvr>
                                        <p:cTn id="99" dur="1000" fill="hold"/>
                                        <p:tgtEl>
                                          <p:spTgt spid="12"/>
                                        </p:tgtEl>
                                        <p:attrNameLst>
                                          <p:attrName>style.rotation</p:attrName>
                                        </p:attrNameLst>
                                      </p:cBhvr>
                                      <p:tavLst>
                                        <p:tav tm="0">
                                          <p:val>
                                            <p:fltVal val="90"/>
                                          </p:val>
                                        </p:tav>
                                        <p:tav tm="100000">
                                          <p:val>
                                            <p:fltVal val="0"/>
                                          </p:val>
                                        </p:tav>
                                      </p:tavLst>
                                    </p:anim>
                                    <p:animEffect transition="in" filter="fade">
                                      <p:cBhvr>
                                        <p:cTn id="100" dur="1000"/>
                                        <p:tgtEl>
                                          <p:spTgt spid="12"/>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14"/>
                                        </p:tgtEl>
                                        <p:attrNameLst>
                                          <p:attrName>style.visibility</p:attrName>
                                        </p:attrNameLst>
                                      </p:cBhvr>
                                      <p:to>
                                        <p:strVal val="visible"/>
                                      </p:to>
                                    </p:set>
                                    <p:anim calcmode="lin" valueType="num">
                                      <p:cBhvr>
                                        <p:cTn id="103" dur="1000" fill="hold"/>
                                        <p:tgtEl>
                                          <p:spTgt spid="14"/>
                                        </p:tgtEl>
                                        <p:attrNameLst>
                                          <p:attrName>ppt_w</p:attrName>
                                        </p:attrNameLst>
                                      </p:cBhvr>
                                      <p:tavLst>
                                        <p:tav tm="0">
                                          <p:val>
                                            <p:fltVal val="0"/>
                                          </p:val>
                                        </p:tav>
                                        <p:tav tm="100000">
                                          <p:val>
                                            <p:strVal val="#ppt_w"/>
                                          </p:val>
                                        </p:tav>
                                      </p:tavLst>
                                    </p:anim>
                                    <p:anim calcmode="lin" valueType="num">
                                      <p:cBhvr>
                                        <p:cTn id="104" dur="1000" fill="hold"/>
                                        <p:tgtEl>
                                          <p:spTgt spid="14"/>
                                        </p:tgtEl>
                                        <p:attrNameLst>
                                          <p:attrName>ppt_h</p:attrName>
                                        </p:attrNameLst>
                                      </p:cBhvr>
                                      <p:tavLst>
                                        <p:tav tm="0">
                                          <p:val>
                                            <p:fltVal val="0"/>
                                          </p:val>
                                        </p:tav>
                                        <p:tav tm="100000">
                                          <p:val>
                                            <p:strVal val="#ppt_h"/>
                                          </p:val>
                                        </p:tav>
                                      </p:tavLst>
                                    </p:anim>
                                    <p:anim calcmode="lin" valueType="num">
                                      <p:cBhvr>
                                        <p:cTn id="105" dur="1000" fill="hold"/>
                                        <p:tgtEl>
                                          <p:spTgt spid="14"/>
                                        </p:tgtEl>
                                        <p:attrNameLst>
                                          <p:attrName>style.rotation</p:attrName>
                                        </p:attrNameLst>
                                      </p:cBhvr>
                                      <p:tavLst>
                                        <p:tav tm="0">
                                          <p:val>
                                            <p:fltVal val="90"/>
                                          </p:val>
                                        </p:tav>
                                        <p:tav tm="100000">
                                          <p:val>
                                            <p:fltVal val="0"/>
                                          </p:val>
                                        </p:tav>
                                      </p:tavLst>
                                    </p:anim>
                                    <p:animEffect transition="in" filter="fade">
                                      <p:cBhvr>
                                        <p:cTn id="106" dur="1000"/>
                                        <p:tgtEl>
                                          <p:spTgt spid="1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16"/>
                                        </p:tgtEl>
                                        <p:attrNameLst>
                                          <p:attrName>style.visibility</p:attrName>
                                        </p:attrNameLst>
                                      </p:cBhvr>
                                      <p:to>
                                        <p:strVal val="visible"/>
                                      </p:to>
                                    </p:set>
                                    <p:anim calcmode="lin" valueType="num">
                                      <p:cBhvr>
                                        <p:cTn id="109" dur="1000" fill="hold"/>
                                        <p:tgtEl>
                                          <p:spTgt spid="16"/>
                                        </p:tgtEl>
                                        <p:attrNameLst>
                                          <p:attrName>ppt_w</p:attrName>
                                        </p:attrNameLst>
                                      </p:cBhvr>
                                      <p:tavLst>
                                        <p:tav tm="0">
                                          <p:val>
                                            <p:fltVal val="0"/>
                                          </p:val>
                                        </p:tav>
                                        <p:tav tm="100000">
                                          <p:val>
                                            <p:strVal val="#ppt_w"/>
                                          </p:val>
                                        </p:tav>
                                      </p:tavLst>
                                    </p:anim>
                                    <p:anim calcmode="lin" valueType="num">
                                      <p:cBhvr>
                                        <p:cTn id="110" dur="1000" fill="hold"/>
                                        <p:tgtEl>
                                          <p:spTgt spid="16"/>
                                        </p:tgtEl>
                                        <p:attrNameLst>
                                          <p:attrName>ppt_h</p:attrName>
                                        </p:attrNameLst>
                                      </p:cBhvr>
                                      <p:tavLst>
                                        <p:tav tm="0">
                                          <p:val>
                                            <p:fltVal val="0"/>
                                          </p:val>
                                        </p:tav>
                                        <p:tav tm="100000">
                                          <p:val>
                                            <p:strVal val="#ppt_h"/>
                                          </p:val>
                                        </p:tav>
                                      </p:tavLst>
                                    </p:anim>
                                    <p:anim calcmode="lin" valueType="num">
                                      <p:cBhvr>
                                        <p:cTn id="111" dur="1000" fill="hold"/>
                                        <p:tgtEl>
                                          <p:spTgt spid="16"/>
                                        </p:tgtEl>
                                        <p:attrNameLst>
                                          <p:attrName>style.rotation</p:attrName>
                                        </p:attrNameLst>
                                      </p:cBhvr>
                                      <p:tavLst>
                                        <p:tav tm="0">
                                          <p:val>
                                            <p:fltVal val="90"/>
                                          </p:val>
                                        </p:tav>
                                        <p:tav tm="100000">
                                          <p:val>
                                            <p:fltVal val="0"/>
                                          </p:val>
                                        </p:tav>
                                      </p:tavLst>
                                    </p:anim>
                                    <p:animEffect transition="in" filter="fade">
                                      <p:cBhvr>
                                        <p:cTn id="112" dur="1000"/>
                                        <p:tgtEl>
                                          <p:spTgt spid="16"/>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17"/>
                                        </p:tgtEl>
                                        <p:attrNameLst>
                                          <p:attrName>style.visibility</p:attrName>
                                        </p:attrNameLst>
                                      </p:cBhvr>
                                      <p:to>
                                        <p:strVal val="visible"/>
                                      </p:to>
                                    </p:set>
                                    <p:anim calcmode="lin" valueType="num">
                                      <p:cBhvr>
                                        <p:cTn id="115" dur="1000" fill="hold"/>
                                        <p:tgtEl>
                                          <p:spTgt spid="17"/>
                                        </p:tgtEl>
                                        <p:attrNameLst>
                                          <p:attrName>ppt_w</p:attrName>
                                        </p:attrNameLst>
                                      </p:cBhvr>
                                      <p:tavLst>
                                        <p:tav tm="0">
                                          <p:val>
                                            <p:fltVal val="0"/>
                                          </p:val>
                                        </p:tav>
                                        <p:tav tm="100000">
                                          <p:val>
                                            <p:strVal val="#ppt_w"/>
                                          </p:val>
                                        </p:tav>
                                      </p:tavLst>
                                    </p:anim>
                                    <p:anim calcmode="lin" valueType="num">
                                      <p:cBhvr>
                                        <p:cTn id="116" dur="1000" fill="hold"/>
                                        <p:tgtEl>
                                          <p:spTgt spid="17"/>
                                        </p:tgtEl>
                                        <p:attrNameLst>
                                          <p:attrName>ppt_h</p:attrName>
                                        </p:attrNameLst>
                                      </p:cBhvr>
                                      <p:tavLst>
                                        <p:tav tm="0">
                                          <p:val>
                                            <p:fltVal val="0"/>
                                          </p:val>
                                        </p:tav>
                                        <p:tav tm="100000">
                                          <p:val>
                                            <p:strVal val="#ppt_h"/>
                                          </p:val>
                                        </p:tav>
                                      </p:tavLst>
                                    </p:anim>
                                    <p:anim calcmode="lin" valueType="num">
                                      <p:cBhvr>
                                        <p:cTn id="117" dur="1000" fill="hold"/>
                                        <p:tgtEl>
                                          <p:spTgt spid="17"/>
                                        </p:tgtEl>
                                        <p:attrNameLst>
                                          <p:attrName>style.rotation</p:attrName>
                                        </p:attrNameLst>
                                      </p:cBhvr>
                                      <p:tavLst>
                                        <p:tav tm="0">
                                          <p:val>
                                            <p:fltVal val="90"/>
                                          </p:val>
                                        </p:tav>
                                        <p:tav tm="100000">
                                          <p:val>
                                            <p:fltVal val="0"/>
                                          </p:val>
                                        </p:tav>
                                      </p:tavLst>
                                    </p:anim>
                                    <p:animEffect transition="in" filter="fade">
                                      <p:cBhvr>
                                        <p:cTn id="118" dur="1000"/>
                                        <p:tgtEl>
                                          <p:spTgt spid="17"/>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1000" fill="hold"/>
                                        <p:tgtEl>
                                          <p:spTgt spid="24"/>
                                        </p:tgtEl>
                                        <p:attrNameLst>
                                          <p:attrName>ppt_w</p:attrName>
                                        </p:attrNameLst>
                                      </p:cBhvr>
                                      <p:tavLst>
                                        <p:tav tm="0">
                                          <p:val>
                                            <p:fltVal val="0"/>
                                          </p:val>
                                        </p:tav>
                                        <p:tav tm="100000">
                                          <p:val>
                                            <p:strVal val="#ppt_w"/>
                                          </p:val>
                                        </p:tav>
                                      </p:tavLst>
                                    </p:anim>
                                    <p:anim calcmode="lin" valueType="num">
                                      <p:cBhvr>
                                        <p:cTn id="122" dur="1000" fill="hold"/>
                                        <p:tgtEl>
                                          <p:spTgt spid="24"/>
                                        </p:tgtEl>
                                        <p:attrNameLst>
                                          <p:attrName>ppt_h</p:attrName>
                                        </p:attrNameLst>
                                      </p:cBhvr>
                                      <p:tavLst>
                                        <p:tav tm="0">
                                          <p:val>
                                            <p:fltVal val="0"/>
                                          </p:val>
                                        </p:tav>
                                        <p:tav tm="100000">
                                          <p:val>
                                            <p:strVal val="#ppt_h"/>
                                          </p:val>
                                        </p:tav>
                                      </p:tavLst>
                                    </p:anim>
                                    <p:anim calcmode="lin" valueType="num">
                                      <p:cBhvr>
                                        <p:cTn id="123" dur="1000" fill="hold"/>
                                        <p:tgtEl>
                                          <p:spTgt spid="24"/>
                                        </p:tgtEl>
                                        <p:attrNameLst>
                                          <p:attrName>style.rotation</p:attrName>
                                        </p:attrNameLst>
                                      </p:cBhvr>
                                      <p:tavLst>
                                        <p:tav tm="0">
                                          <p:val>
                                            <p:fltVal val="90"/>
                                          </p:val>
                                        </p:tav>
                                        <p:tav tm="100000">
                                          <p:val>
                                            <p:fltVal val="0"/>
                                          </p:val>
                                        </p:tav>
                                      </p:tavLst>
                                    </p:anim>
                                    <p:animEffect transition="in" filter="fade">
                                      <p:cBhvr>
                                        <p:cTn id="124" dur="1000"/>
                                        <p:tgtEl>
                                          <p:spTgt spid="24"/>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p:cTn id="127" dur="1000" fill="hold"/>
                                        <p:tgtEl>
                                          <p:spTgt spid="26"/>
                                        </p:tgtEl>
                                        <p:attrNameLst>
                                          <p:attrName>ppt_w</p:attrName>
                                        </p:attrNameLst>
                                      </p:cBhvr>
                                      <p:tavLst>
                                        <p:tav tm="0">
                                          <p:val>
                                            <p:fltVal val="0"/>
                                          </p:val>
                                        </p:tav>
                                        <p:tav tm="100000">
                                          <p:val>
                                            <p:strVal val="#ppt_w"/>
                                          </p:val>
                                        </p:tav>
                                      </p:tavLst>
                                    </p:anim>
                                    <p:anim calcmode="lin" valueType="num">
                                      <p:cBhvr>
                                        <p:cTn id="128" dur="1000" fill="hold"/>
                                        <p:tgtEl>
                                          <p:spTgt spid="26"/>
                                        </p:tgtEl>
                                        <p:attrNameLst>
                                          <p:attrName>ppt_h</p:attrName>
                                        </p:attrNameLst>
                                      </p:cBhvr>
                                      <p:tavLst>
                                        <p:tav tm="0">
                                          <p:val>
                                            <p:fltVal val="0"/>
                                          </p:val>
                                        </p:tav>
                                        <p:tav tm="100000">
                                          <p:val>
                                            <p:strVal val="#ppt_h"/>
                                          </p:val>
                                        </p:tav>
                                      </p:tavLst>
                                    </p:anim>
                                    <p:anim calcmode="lin" valueType="num">
                                      <p:cBhvr>
                                        <p:cTn id="129" dur="1000" fill="hold"/>
                                        <p:tgtEl>
                                          <p:spTgt spid="26"/>
                                        </p:tgtEl>
                                        <p:attrNameLst>
                                          <p:attrName>style.rotation</p:attrName>
                                        </p:attrNameLst>
                                      </p:cBhvr>
                                      <p:tavLst>
                                        <p:tav tm="0">
                                          <p:val>
                                            <p:fltVal val="90"/>
                                          </p:val>
                                        </p:tav>
                                        <p:tav tm="100000">
                                          <p:val>
                                            <p:fltVal val="0"/>
                                          </p:val>
                                        </p:tav>
                                      </p:tavLst>
                                    </p:anim>
                                    <p:animEffect transition="in" filter="fade">
                                      <p:cBhvr>
                                        <p:cTn id="130" dur="1000"/>
                                        <p:tgtEl>
                                          <p:spTgt spid="26"/>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7"/>
                                        </p:tgtEl>
                                        <p:attrNameLst>
                                          <p:attrName>style.visibility</p:attrName>
                                        </p:attrNameLst>
                                      </p:cBhvr>
                                      <p:to>
                                        <p:strVal val="visible"/>
                                      </p:to>
                                    </p:set>
                                    <p:anim calcmode="lin" valueType="num">
                                      <p:cBhvr>
                                        <p:cTn id="133" dur="1000" fill="hold"/>
                                        <p:tgtEl>
                                          <p:spTgt spid="27"/>
                                        </p:tgtEl>
                                        <p:attrNameLst>
                                          <p:attrName>ppt_w</p:attrName>
                                        </p:attrNameLst>
                                      </p:cBhvr>
                                      <p:tavLst>
                                        <p:tav tm="0">
                                          <p:val>
                                            <p:fltVal val="0"/>
                                          </p:val>
                                        </p:tav>
                                        <p:tav tm="100000">
                                          <p:val>
                                            <p:strVal val="#ppt_w"/>
                                          </p:val>
                                        </p:tav>
                                      </p:tavLst>
                                    </p:anim>
                                    <p:anim calcmode="lin" valueType="num">
                                      <p:cBhvr>
                                        <p:cTn id="134" dur="1000" fill="hold"/>
                                        <p:tgtEl>
                                          <p:spTgt spid="27"/>
                                        </p:tgtEl>
                                        <p:attrNameLst>
                                          <p:attrName>ppt_h</p:attrName>
                                        </p:attrNameLst>
                                      </p:cBhvr>
                                      <p:tavLst>
                                        <p:tav tm="0">
                                          <p:val>
                                            <p:fltVal val="0"/>
                                          </p:val>
                                        </p:tav>
                                        <p:tav tm="100000">
                                          <p:val>
                                            <p:strVal val="#ppt_h"/>
                                          </p:val>
                                        </p:tav>
                                      </p:tavLst>
                                    </p:anim>
                                    <p:anim calcmode="lin" valueType="num">
                                      <p:cBhvr>
                                        <p:cTn id="135" dur="1000" fill="hold"/>
                                        <p:tgtEl>
                                          <p:spTgt spid="27"/>
                                        </p:tgtEl>
                                        <p:attrNameLst>
                                          <p:attrName>style.rotation</p:attrName>
                                        </p:attrNameLst>
                                      </p:cBhvr>
                                      <p:tavLst>
                                        <p:tav tm="0">
                                          <p:val>
                                            <p:fltVal val="90"/>
                                          </p:val>
                                        </p:tav>
                                        <p:tav tm="100000">
                                          <p:val>
                                            <p:fltVal val="0"/>
                                          </p:val>
                                        </p:tav>
                                      </p:tavLst>
                                    </p:anim>
                                    <p:animEffect transition="in" filter="fade">
                                      <p:cBhvr>
                                        <p:cTn id="136" dur="1000"/>
                                        <p:tgtEl>
                                          <p:spTgt spid="27"/>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8"/>
                                        </p:tgtEl>
                                        <p:attrNameLst>
                                          <p:attrName>style.visibility</p:attrName>
                                        </p:attrNameLst>
                                      </p:cBhvr>
                                      <p:to>
                                        <p:strVal val="visible"/>
                                      </p:to>
                                    </p:set>
                                    <p:anim calcmode="lin" valueType="num">
                                      <p:cBhvr>
                                        <p:cTn id="139" dur="1000" fill="hold"/>
                                        <p:tgtEl>
                                          <p:spTgt spid="28"/>
                                        </p:tgtEl>
                                        <p:attrNameLst>
                                          <p:attrName>ppt_w</p:attrName>
                                        </p:attrNameLst>
                                      </p:cBhvr>
                                      <p:tavLst>
                                        <p:tav tm="0">
                                          <p:val>
                                            <p:fltVal val="0"/>
                                          </p:val>
                                        </p:tav>
                                        <p:tav tm="100000">
                                          <p:val>
                                            <p:strVal val="#ppt_w"/>
                                          </p:val>
                                        </p:tav>
                                      </p:tavLst>
                                    </p:anim>
                                    <p:anim calcmode="lin" valueType="num">
                                      <p:cBhvr>
                                        <p:cTn id="140" dur="1000" fill="hold"/>
                                        <p:tgtEl>
                                          <p:spTgt spid="28"/>
                                        </p:tgtEl>
                                        <p:attrNameLst>
                                          <p:attrName>ppt_h</p:attrName>
                                        </p:attrNameLst>
                                      </p:cBhvr>
                                      <p:tavLst>
                                        <p:tav tm="0">
                                          <p:val>
                                            <p:fltVal val="0"/>
                                          </p:val>
                                        </p:tav>
                                        <p:tav tm="100000">
                                          <p:val>
                                            <p:strVal val="#ppt_h"/>
                                          </p:val>
                                        </p:tav>
                                      </p:tavLst>
                                    </p:anim>
                                    <p:anim calcmode="lin" valueType="num">
                                      <p:cBhvr>
                                        <p:cTn id="141" dur="1000" fill="hold"/>
                                        <p:tgtEl>
                                          <p:spTgt spid="28"/>
                                        </p:tgtEl>
                                        <p:attrNameLst>
                                          <p:attrName>style.rotation</p:attrName>
                                        </p:attrNameLst>
                                      </p:cBhvr>
                                      <p:tavLst>
                                        <p:tav tm="0">
                                          <p:val>
                                            <p:fltVal val="90"/>
                                          </p:val>
                                        </p:tav>
                                        <p:tav tm="100000">
                                          <p:val>
                                            <p:fltVal val="0"/>
                                          </p:val>
                                        </p:tav>
                                      </p:tavLst>
                                    </p:anim>
                                    <p:animEffect transition="in" filter="fade">
                                      <p:cBhvr>
                                        <p:cTn id="14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6" grpId="0" animBg="1"/>
      <p:bldP spid="17" grpId="0" animBg="1"/>
      <p:bldP spid="18" grpId="0"/>
      <p:bldP spid="38" grpId="0"/>
      <p:bldP spid="19" grpId="0"/>
      <p:bldP spid="21" grpId="0"/>
      <p:bldP spid="20" grpId="0"/>
      <p:bldP spid="22" grpId="0"/>
      <p:bldP spid="23" grpId="0"/>
      <p:bldP spid="25" grpId="0" animBg="1"/>
      <p:bldP spid="24" grpId="0" animBg="1"/>
      <p:bldP spid="26" grpId="0" animBg="1"/>
      <p:bldP spid="27" grpId="0" animBg="1"/>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6909435" y="635"/>
            <a:ext cx="2533015" cy="6861810"/>
          </a:xfrm>
          <a:custGeom>
            <a:avLst/>
            <a:gdLst>
              <a:gd name="connsiteX0" fmla="*/ 0 w 3989"/>
              <a:gd name="connsiteY0" fmla="*/ 10806 h 10806"/>
              <a:gd name="connsiteX1" fmla="*/ 1073 w 3989"/>
              <a:gd name="connsiteY1" fmla="*/ 0 h 10806"/>
              <a:gd name="connsiteX2" fmla="*/ 3989 w 3989"/>
              <a:gd name="connsiteY2" fmla="*/ 0 h 10806"/>
              <a:gd name="connsiteX3" fmla="*/ 3017 w 3989"/>
              <a:gd name="connsiteY3" fmla="*/ 10800 h 10806"/>
              <a:gd name="connsiteX4" fmla="*/ 0 w 3989"/>
              <a:gd name="connsiteY4" fmla="*/ 10806 h 10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9" h="10806">
                <a:moveTo>
                  <a:pt x="0" y="10806"/>
                </a:moveTo>
                <a:lnTo>
                  <a:pt x="1073" y="0"/>
                </a:lnTo>
                <a:lnTo>
                  <a:pt x="3989" y="0"/>
                </a:lnTo>
                <a:lnTo>
                  <a:pt x="3017" y="10800"/>
                </a:lnTo>
                <a:lnTo>
                  <a:pt x="0" y="10806"/>
                </a:lnTo>
                <a:close/>
              </a:path>
            </a:pathLst>
          </a:custGeom>
          <a:solidFill>
            <a:srgbClr val="96B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911465" y="-9525"/>
            <a:ext cx="3762375" cy="6867525"/>
          </a:xfrm>
          <a:custGeom>
            <a:avLst/>
            <a:gdLst>
              <a:gd name="connsiteX0" fmla="*/ 0 w 5925"/>
              <a:gd name="connsiteY0" fmla="*/ 10815 h 10815"/>
              <a:gd name="connsiteX1" fmla="*/ 1604 w 5925"/>
              <a:gd name="connsiteY1" fmla="*/ 15 h 10815"/>
              <a:gd name="connsiteX2" fmla="*/ 5925 w 5925"/>
              <a:gd name="connsiteY2" fmla="*/ 0 h 10815"/>
              <a:gd name="connsiteX3" fmla="*/ 4810 w 5925"/>
              <a:gd name="connsiteY3" fmla="*/ 10815 h 10815"/>
              <a:gd name="connsiteX4" fmla="*/ 0 w 5925"/>
              <a:gd name="connsiteY4" fmla="*/ 10815 h 10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5" h="10815">
                <a:moveTo>
                  <a:pt x="0" y="10815"/>
                </a:moveTo>
                <a:lnTo>
                  <a:pt x="1604" y="15"/>
                </a:lnTo>
                <a:lnTo>
                  <a:pt x="5925" y="0"/>
                </a:lnTo>
                <a:lnTo>
                  <a:pt x="4810" y="10815"/>
                </a:lnTo>
                <a:lnTo>
                  <a:pt x="0" y="10815"/>
                </a:lnTo>
                <a:close/>
              </a:path>
            </a:pathLst>
          </a:custGeom>
          <a:gradFill>
            <a:gsLst>
              <a:gs pos="0">
                <a:srgbClr val="011C4C"/>
              </a:gs>
              <a:gs pos="98000">
                <a:srgbClr val="095788">
                  <a:alpha val="78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千库网_深圳建筑群写字楼摄影图_摄影图编号72763"/>
          <p:cNvPicPr>
            <a:picLocks noChangeAspect="1"/>
          </p:cNvPicPr>
          <p:nvPr/>
        </p:nvPicPr>
        <p:blipFill>
          <a:blip r:embed="rId2"/>
          <a:srcRect l="18657" r="35220"/>
          <a:stretch>
            <a:fillRect/>
          </a:stretch>
        </p:blipFill>
        <p:spPr>
          <a:xfrm>
            <a:off x="6909435" y="0"/>
            <a:ext cx="4744085" cy="6858000"/>
          </a:xfrm>
          <a:prstGeom prst="parallelogram">
            <a:avLst>
              <a:gd name="adj" fmla="val 24548"/>
            </a:avLst>
          </a:prstGeom>
        </p:spPr>
      </p:pic>
      <p:sp>
        <p:nvSpPr>
          <p:cNvPr id="14" name="椭圆 13"/>
          <p:cNvSpPr/>
          <p:nvPr/>
        </p:nvSpPr>
        <p:spPr>
          <a:xfrm>
            <a:off x="1205865" y="1247775"/>
            <a:ext cx="798195" cy="798195"/>
          </a:xfrm>
          <a:prstGeom prst="ellipse">
            <a:avLst/>
          </a:prstGeom>
          <a:gradFill>
            <a:gsLst>
              <a:gs pos="0">
                <a:srgbClr val="011C4C"/>
              </a:gs>
              <a:gs pos="98000">
                <a:srgbClr val="095788">
                  <a:alpha val="78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flipH="1">
            <a:off x="1082675" y="1124585"/>
            <a:ext cx="1044575" cy="1044575"/>
          </a:xfrm>
          <a:prstGeom prst="arc">
            <a:avLst>
              <a:gd name="adj1" fmla="val 16200000"/>
              <a:gd name="adj2" fmla="val 20393914"/>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nvSpPr>
        <p:spPr>
          <a:xfrm>
            <a:off x="1205865" y="2495550"/>
            <a:ext cx="798195" cy="798195"/>
          </a:xfrm>
          <a:prstGeom prst="ellipse">
            <a:avLst/>
          </a:prstGeom>
          <a:gradFill>
            <a:gsLst>
              <a:gs pos="0">
                <a:srgbClr val="011C4C"/>
              </a:gs>
              <a:gs pos="98000">
                <a:srgbClr val="095788">
                  <a:alpha val="78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弧形 16"/>
          <p:cNvSpPr/>
          <p:nvPr/>
        </p:nvSpPr>
        <p:spPr>
          <a:xfrm flipH="1">
            <a:off x="1082675" y="2372360"/>
            <a:ext cx="1044575" cy="1044575"/>
          </a:xfrm>
          <a:prstGeom prst="arc">
            <a:avLst>
              <a:gd name="adj1" fmla="val 16200000"/>
              <a:gd name="adj2" fmla="val 20393914"/>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椭圆 17"/>
          <p:cNvSpPr/>
          <p:nvPr/>
        </p:nvSpPr>
        <p:spPr>
          <a:xfrm>
            <a:off x="1205865" y="3743325"/>
            <a:ext cx="798195" cy="798195"/>
          </a:xfrm>
          <a:prstGeom prst="ellipse">
            <a:avLst/>
          </a:prstGeom>
          <a:gradFill>
            <a:gsLst>
              <a:gs pos="0">
                <a:srgbClr val="011C4C"/>
              </a:gs>
              <a:gs pos="98000">
                <a:srgbClr val="095788">
                  <a:alpha val="78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p:cNvSpPr/>
          <p:nvPr/>
        </p:nvSpPr>
        <p:spPr>
          <a:xfrm flipH="1">
            <a:off x="1082675" y="3620135"/>
            <a:ext cx="1044575" cy="1044575"/>
          </a:xfrm>
          <a:prstGeom prst="arc">
            <a:avLst>
              <a:gd name="adj1" fmla="val 16200000"/>
              <a:gd name="adj2" fmla="val 20393914"/>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nvSpPr>
        <p:spPr>
          <a:xfrm>
            <a:off x="1205865" y="4991100"/>
            <a:ext cx="798195" cy="798195"/>
          </a:xfrm>
          <a:prstGeom prst="ellipse">
            <a:avLst/>
          </a:prstGeom>
          <a:gradFill>
            <a:gsLst>
              <a:gs pos="0">
                <a:srgbClr val="011C4C"/>
              </a:gs>
              <a:gs pos="98000">
                <a:srgbClr val="095788">
                  <a:alpha val="78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弧形 20"/>
          <p:cNvSpPr/>
          <p:nvPr/>
        </p:nvSpPr>
        <p:spPr>
          <a:xfrm flipH="1">
            <a:off x="1082675" y="4867910"/>
            <a:ext cx="1044575" cy="1044575"/>
          </a:xfrm>
          <a:prstGeom prst="arc">
            <a:avLst>
              <a:gd name="adj1" fmla="val 16200000"/>
              <a:gd name="adj2" fmla="val 20393914"/>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文本框 26"/>
          <p:cNvSpPr txBox="1"/>
          <p:nvPr/>
        </p:nvSpPr>
        <p:spPr>
          <a:xfrm>
            <a:off x="2127250" y="1123950"/>
            <a:ext cx="3183255" cy="829945"/>
          </a:xfrm>
          <a:prstGeom prst="rect">
            <a:avLst/>
          </a:prstGeom>
          <a:noFill/>
        </p:spPr>
        <p:txBody>
          <a:bodyPr wrap="square" rtlCol="0">
            <a:spAutoFit/>
          </a:bodyPr>
          <a:lstStyle/>
          <a:p>
            <a:pPr lvl="0" algn="dist">
              <a:buClrTx/>
              <a:buSzTx/>
              <a:buFontTx/>
            </a:pPr>
            <a:r>
              <a:rPr lang="zh-CN" altLang="en-US" sz="4800">
                <a:solidFill>
                  <a:schemeClr val="tx1"/>
                </a:solidFill>
                <a:latin typeface="字魂35号-经典雅黑" panose="00000500000000000000" charset="-122"/>
                <a:ea typeface="字魂35号-经典雅黑" panose="00000500000000000000" charset="-122"/>
                <a:sym typeface="+mn-ea"/>
              </a:rPr>
              <a:t>项目简介</a:t>
            </a:r>
          </a:p>
        </p:txBody>
      </p:sp>
      <p:sp>
        <p:nvSpPr>
          <p:cNvPr id="22" name="文本框 21"/>
          <p:cNvSpPr txBox="1"/>
          <p:nvPr/>
        </p:nvSpPr>
        <p:spPr>
          <a:xfrm>
            <a:off x="2127250" y="2372360"/>
            <a:ext cx="3183255" cy="829945"/>
          </a:xfrm>
          <a:prstGeom prst="rect">
            <a:avLst/>
          </a:prstGeom>
          <a:noFill/>
        </p:spPr>
        <p:txBody>
          <a:bodyPr wrap="square" rtlCol="0">
            <a:spAutoFit/>
          </a:bodyPr>
          <a:lstStyle/>
          <a:p>
            <a:pPr lvl="0" algn="dist">
              <a:buClrTx/>
              <a:buSzTx/>
              <a:buFontTx/>
            </a:pPr>
            <a:r>
              <a:rPr lang="zh-CN" altLang="en-US" sz="4800">
                <a:solidFill>
                  <a:schemeClr val="tx1"/>
                </a:solidFill>
                <a:latin typeface="字魂35号-经典雅黑" panose="00000500000000000000" charset="-122"/>
                <a:ea typeface="字魂35号-经典雅黑" panose="00000500000000000000" charset="-122"/>
                <a:sym typeface="+mn-ea"/>
              </a:rPr>
              <a:t>运营策划</a:t>
            </a:r>
          </a:p>
        </p:txBody>
      </p:sp>
      <p:sp>
        <p:nvSpPr>
          <p:cNvPr id="23" name="文本框 22"/>
          <p:cNvSpPr txBox="1"/>
          <p:nvPr/>
        </p:nvSpPr>
        <p:spPr>
          <a:xfrm>
            <a:off x="2127250" y="3711575"/>
            <a:ext cx="3183255" cy="829945"/>
          </a:xfrm>
          <a:prstGeom prst="rect">
            <a:avLst/>
          </a:prstGeom>
          <a:noFill/>
        </p:spPr>
        <p:txBody>
          <a:bodyPr wrap="square" rtlCol="0">
            <a:spAutoFit/>
          </a:bodyPr>
          <a:lstStyle/>
          <a:p>
            <a:pPr lvl="0" algn="dist">
              <a:buClrTx/>
              <a:buSzTx/>
              <a:buFontTx/>
            </a:pPr>
            <a:r>
              <a:rPr lang="zh-CN" altLang="en-US" sz="4800">
                <a:solidFill>
                  <a:schemeClr val="tx1"/>
                </a:solidFill>
                <a:latin typeface="字魂35号-经典雅黑" panose="00000500000000000000" charset="-122"/>
                <a:ea typeface="字魂35号-经典雅黑" panose="00000500000000000000" charset="-122"/>
                <a:sym typeface="+mn-ea"/>
              </a:rPr>
              <a:t>市场分析</a:t>
            </a:r>
          </a:p>
        </p:txBody>
      </p:sp>
      <p:sp>
        <p:nvSpPr>
          <p:cNvPr id="24" name="文本框 23"/>
          <p:cNvSpPr txBox="1"/>
          <p:nvPr/>
        </p:nvSpPr>
        <p:spPr>
          <a:xfrm>
            <a:off x="2127250" y="4962525"/>
            <a:ext cx="3183255" cy="829945"/>
          </a:xfrm>
          <a:prstGeom prst="rect">
            <a:avLst/>
          </a:prstGeom>
          <a:noFill/>
        </p:spPr>
        <p:txBody>
          <a:bodyPr wrap="square" rtlCol="0">
            <a:spAutoFit/>
          </a:bodyPr>
          <a:lstStyle/>
          <a:p>
            <a:pPr lvl="0" algn="dist">
              <a:buClrTx/>
              <a:buSzTx/>
              <a:buFontTx/>
            </a:pPr>
            <a:r>
              <a:rPr lang="zh-CN" altLang="en-US" sz="4800">
                <a:solidFill>
                  <a:schemeClr val="tx1"/>
                </a:solidFill>
                <a:latin typeface="字魂35号-经典雅黑" panose="00000500000000000000" charset="-122"/>
                <a:ea typeface="字魂35号-经典雅黑" panose="00000500000000000000" charset="-122"/>
                <a:sym typeface="+mn-ea"/>
              </a:rPr>
              <a:t>投资回报</a:t>
            </a:r>
          </a:p>
        </p:txBody>
      </p:sp>
      <p:sp>
        <p:nvSpPr>
          <p:cNvPr id="46" name="文本框 45"/>
          <p:cNvSpPr txBox="1"/>
          <p:nvPr/>
        </p:nvSpPr>
        <p:spPr>
          <a:xfrm>
            <a:off x="1247775" y="1416685"/>
            <a:ext cx="714375" cy="460375"/>
          </a:xfrm>
          <a:prstGeom prst="rect">
            <a:avLst/>
          </a:prstGeom>
          <a:noFill/>
        </p:spPr>
        <p:txBody>
          <a:bodyPr wrap="square" rtlCol="0">
            <a:spAutoFit/>
          </a:bodyPr>
          <a:lstStyle/>
          <a:p>
            <a:pPr lvl="0" algn="l">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 01</a:t>
            </a:r>
          </a:p>
        </p:txBody>
      </p:sp>
      <p:sp>
        <p:nvSpPr>
          <p:cNvPr id="25" name="文本框 24"/>
          <p:cNvSpPr txBox="1"/>
          <p:nvPr/>
        </p:nvSpPr>
        <p:spPr>
          <a:xfrm>
            <a:off x="1247775" y="2664460"/>
            <a:ext cx="714375" cy="460375"/>
          </a:xfrm>
          <a:prstGeom prst="rect">
            <a:avLst/>
          </a:prstGeom>
          <a:noFill/>
        </p:spPr>
        <p:txBody>
          <a:bodyPr wrap="square" rtlCol="0">
            <a:spAutoFit/>
          </a:bodyPr>
          <a:lstStyle/>
          <a:p>
            <a:pPr lvl="0" algn="l">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 02</a:t>
            </a:r>
          </a:p>
        </p:txBody>
      </p:sp>
      <p:sp>
        <p:nvSpPr>
          <p:cNvPr id="26" name="文本框 25"/>
          <p:cNvSpPr txBox="1"/>
          <p:nvPr/>
        </p:nvSpPr>
        <p:spPr>
          <a:xfrm>
            <a:off x="1247775" y="3912235"/>
            <a:ext cx="714375" cy="460375"/>
          </a:xfrm>
          <a:prstGeom prst="rect">
            <a:avLst/>
          </a:prstGeom>
          <a:noFill/>
        </p:spPr>
        <p:txBody>
          <a:bodyPr wrap="square" rtlCol="0">
            <a:spAutoFit/>
          </a:bodyPr>
          <a:lstStyle/>
          <a:p>
            <a:pPr lvl="0" algn="l">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 03</a:t>
            </a:r>
          </a:p>
        </p:txBody>
      </p:sp>
      <p:sp>
        <p:nvSpPr>
          <p:cNvPr id="28" name="文本框 27"/>
          <p:cNvSpPr txBox="1"/>
          <p:nvPr/>
        </p:nvSpPr>
        <p:spPr>
          <a:xfrm>
            <a:off x="1247775" y="5160010"/>
            <a:ext cx="714375" cy="460375"/>
          </a:xfrm>
          <a:prstGeom prst="rect">
            <a:avLst/>
          </a:prstGeom>
          <a:noFill/>
        </p:spPr>
        <p:txBody>
          <a:bodyPr wrap="square" rtlCol="0">
            <a:spAutoFit/>
          </a:bodyPr>
          <a:lstStyle/>
          <a:p>
            <a:pPr lvl="0" algn="l">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 04</a:t>
            </a: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1000"/>
                                        <p:tgtEl>
                                          <p:spTgt spid="2"/>
                                        </p:tgtEl>
                                      </p:cBhvr>
                                    </p:animEffect>
                                    <p:anim calcmode="lin" valueType="num">
                                      <p:cBhvr>
                                        <p:cTn id="58" dur="1000" fill="hold"/>
                                        <p:tgtEl>
                                          <p:spTgt spid="2"/>
                                        </p:tgtEl>
                                        <p:attrNameLst>
                                          <p:attrName>ppt_x</p:attrName>
                                        </p:attrNameLst>
                                      </p:cBhvr>
                                      <p:tavLst>
                                        <p:tav tm="0">
                                          <p:val>
                                            <p:strVal val="#ppt_x"/>
                                          </p:val>
                                        </p:tav>
                                        <p:tav tm="100000">
                                          <p:val>
                                            <p:strVal val="#ppt_x"/>
                                          </p:val>
                                        </p:tav>
                                      </p:tavLst>
                                    </p:anim>
                                    <p:anim calcmode="lin" valueType="num">
                                      <p:cBhvr>
                                        <p:cTn id="59" dur="1000" fill="hold"/>
                                        <p:tgtEl>
                                          <p:spTgt spid="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1000"/>
                                        <p:tgtEl>
                                          <p:spTgt spid="18"/>
                                        </p:tgtEl>
                                      </p:cBhvr>
                                    </p:animEffect>
                                    <p:anim calcmode="lin" valueType="num">
                                      <p:cBhvr>
                                        <p:cTn id="83" dur="1000" fill="hold"/>
                                        <p:tgtEl>
                                          <p:spTgt spid="18"/>
                                        </p:tgtEl>
                                        <p:attrNameLst>
                                          <p:attrName>ppt_x</p:attrName>
                                        </p:attrNameLst>
                                      </p:cBhvr>
                                      <p:tavLst>
                                        <p:tav tm="0">
                                          <p:val>
                                            <p:strVal val="#ppt_x"/>
                                          </p:val>
                                        </p:tav>
                                        <p:tav tm="100000">
                                          <p:val>
                                            <p:strVal val="#ppt_x"/>
                                          </p:val>
                                        </p:tav>
                                      </p:tavLst>
                                    </p:anim>
                                    <p:anim calcmode="lin" valueType="num">
                                      <p:cBhvr>
                                        <p:cTn id="84" dur="1000" fill="hold"/>
                                        <p:tgtEl>
                                          <p:spTgt spid="1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1000"/>
                                        <p:tgtEl>
                                          <p:spTgt spid="19"/>
                                        </p:tgtEl>
                                      </p:cBhvr>
                                    </p:animEffect>
                                    <p:anim calcmode="lin" valueType="num">
                                      <p:cBhvr>
                                        <p:cTn id="88" dur="1000" fill="hold"/>
                                        <p:tgtEl>
                                          <p:spTgt spid="19"/>
                                        </p:tgtEl>
                                        <p:attrNameLst>
                                          <p:attrName>ppt_x</p:attrName>
                                        </p:attrNameLst>
                                      </p:cBhvr>
                                      <p:tavLst>
                                        <p:tav tm="0">
                                          <p:val>
                                            <p:strVal val="#ppt_x"/>
                                          </p:val>
                                        </p:tav>
                                        <p:tav tm="100000">
                                          <p:val>
                                            <p:strVal val="#ppt_x"/>
                                          </p:val>
                                        </p:tav>
                                      </p:tavLst>
                                    </p:anim>
                                    <p:anim calcmode="lin" valueType="num">
                                      <p:cBhvr>
                                        <p:cTn id="89" dur="1000" fill="hold"/>
                                        <p:tgtEl>
                                          <p:spTgt spid="1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1000"/>
                                        <p:tgtEl>
                                          <p:spTgt spid="20"/>
                                        </p:tgtEl>
                                      </p:cBhvr>
                                    </p:animEffect>
                                    <p:anim calcmode="lin" valueType="num">
                                      <p:cBhvr>
                                        <p:cTn id="93" dur="1000" fill="hold"/>
                                        <p:tgtEl>
                                          <p:spTgt spid="20"/>
                                        </p:tgtEl>
                                        <p:attrNameLst>
                                          <p:attrName>ppt_x</p:attrName>
                                        </p:attrNameLst>
                                      </p:cBhvr>
                                      <p:tavLst>
                                        <p:tav tm="0">
                                          <p:val>
                                            <p:strVal val="#ppt_x"/>
                                          </p:val>
                                        </p:tav>
                                        <p:tav tm="100000">
                                          <p:val>
                                            <p:strVal val="#ppt_x"/>
                                          </p:val>
                                        </p:tav>
                                      </p:tavLst>
                                    </p:anim>
                                    <p:anim calcmode="lin" valueType="num">
                                      <p:cBhvr>
                                        <p:cTn id="94" dur="1000" fill="hold"/>
                                        <p:tgtEl>
                                          <p:spTgt spid="2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4" grpId="0" animBg="1"/>
      <p:bldP spid="15" grpId="0" animBg="1"/>
      <p:bldP spid="16" grpId="0" animBg="1"/>
      <p:bldP spid="17" grpId="0" animBg="1"/>
      <p:bldP spid="18" grpId="0" animBg="1"/>
      <p:bldP spid="19" grpId="0" animBg="1"/>
      <p:bldP spid="20" grpId="0" animBg="1"/>
      <p:bldP spid="21" grpId="0" animBg="1"/>
      <p:bldP spid="27" grpId="0"/>
      <p:bldP spid="22" grpId="0"/>
      <p:bldP spid="23" grpId="0"/>
      <p:bldP spid="24" grpId="0"/>
      <p:bldP spid="46" grpId="0"/>
      <p:bldP spid="25" grpId="0"/>
      <p:bldP spid="26"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千库网_武汉城市交通夕阳交通江汉北路长曝光摄影图配图_摄影图编号156550"/>
          <p:cNvPicPr>
            <a:picLocks noChangeAspect="1"/>
          </p:cNvPicPr>
          <p:nvPr/>
        </p:nvPicPr>
        <p:blipFill>
          <a:blip r:embed="rId3"/>
          <a:srcRect t="15565"/>
          <a:stretch>
            <a:fillRect/>
          </a:stretch>
        </p:blipFill>
        <p:spPr>
          <a:xfrm>
            <a:off x="-635" y="-15240"/>
            <a:ext cx="12192635" cy="6866890"/>
          </a:xfrm>
          <a:prstGeom prst="rect">
            <a:avLst/>
          </a:prstGeom>
        </p:spPr>
      </p:pic>
      <p:sp>
        <p:nvSpPr>
          <p:cNvPr id="3" name="等腰三角形 2"/>
          <p:cNvSpPr/>
          <p:nvPr/>
        </p:nvSpPr>
        <p:spPr>
          <a:xfrm>
            <a:off x="20955" y="2626360"/>
            <a:ext cx="12171045" cy="4225290"/>
          </a:xfrm>
          <a:prstGeom prst="triangle">
            <a:avLst/>
          </a:prstGeom>
          <a:gradFill>
            <a:gsLst>
              <a:gs pos="0">
                <a:srgbClr val="011C4C"/>
              </a:gs>
              <a:gs pos="98000">
                <a:srgbClr val="31729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456430" y="4723765"/>
            <a:ext cx="3183255" cy="922020"/>
          </a:xfrm>
          <a:prstGeom prst="rect">
            <a:avLst/>
          </a:prstGeom>
          <a:noFill/>
        </p:spPr>
        <p:txBody>
          <a:bodyPr wrap="square" rtlCol="0">
            <a:spAutoFit/>
          </a:bodyPr>
          <a:lstStyle/>
          <a:p>
            <a:pPr lvl="0" algn="dist">
              <a:buClrTx/>
              <a:buSzTx/>
              <a:buFontTx/>
            </a:pPr>
            <a:r>
              <a:rPr lang="zh-CN" altLang="en-US" sz="5400">
                <a:solidFill>
                  <a:schemeClr val="bg1"/>
                </a:solidFill>
                <a:latin typeface="字魂35号-经典雅黑" panose="00000500000000000000" charset="-122"/>
                <a:ea typeface="字魂35号-经典雅黑" panose="00000500000000000000" charset="-122"/>
                <a:sym typeface="+mn-ea"/>
              </a:rPr>
              <a:t>项目简介</a:t>
            </a:r>
          </a:p>
        </p:txBody>
      </p:sp>
      <p:sp>
        <p:nvSpPr>
          <p:cNvPr id="105" name="文本框 104"/>
          <p:cNvSpPr txBox="1"/>
          <p:nvPr>
            <p:custDataLst>
              <p:tags r:id="rId1"/>
            </p:custDataLst>
          </p:nvPr>
        </p:nvSpPr>
        <p:spPr>
          <a:xfrm>
            <a:off x="2851785" y="5734050"/>
            <a:ext cx="6509385" cy="564515"/>
          </a:xfrm>
          <a:prstGeom prst="rect">
            <a:avLst/>
          </a:prstGeom>
          <a:noFill/>
        </p:spPr>
        <p:txBody>
          <a:bodyPr vert="horz" wrap="square" rtlCol="0">
            <a:spAutoFit/>
          </a:bodyPr>
          <a:lstStyle>
            <a:defPPr>
              <a:defRPr lang="zh-CN"/>
            </a:defPPr>
            <a:lvl1pPr lvl="0" algn="ctr">
              <a:lnSpc>
                <a:spcPct val="110000"/>
              </a:lnSpc>
              <a:buClrTx/>
              <a:buSzTx/>
              <a:buFontTx/>
              <a:defRPr sz="1600">
                <a:latin typeface="字魂59号-创粗黑" panose="00000500000000000000" charset="-122"/>
                <a:ea typeface="字魂59号-创粗黑" panose="00000500000000000000" charset="-122"/>
                <a:cs typeface="Lucida Calligraphy" panose="03010101010101010101" charset="0"/>
              </a:defRPr>
            </a:lvl1pPr>
          </a:lstStyle>
          <a:p>
            <a:pPr lvl="0" algn="ctr"/>
            <a:r>
              <a:rPr lang="en-US" sz="1400" dirty="0">
                <a:solidFill>
                  <a:schemeClr val="bg1"/>
                </a:solidFill>
                <a:cs typeface="MV Boli" panose="02000500030200090000" charset="0"/>
                <a:sym typeface="+mn-ea"/>
              </a:rPr>
              <a:t>please replace your words thant you need please replace your words thant you need here please your words please replace your words thant you need here .</a:t>
            </a:r>
          </a:p>
        </p:txBody>
      </p:sp>
      <p:sp>
        <p:nvSpPr>
          <p:cNvPr id="4" name="椭圆 3"/>
          <p:cNvSpPr/>
          <p:nvPr/>
        </p:nvSpPr>
        <p:spPr>
          <a:xfrm>
            <a:off x="5466715" y="3472180"/>
            <a:ext cx="1163320" cy="11633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599430" y="3709035"/>
            <a:ext cx="897255" cy="829945"/>
          </a:xfrm>
          <a:prstGeom prst="rect">
            <a:avLst/>
          </a:prstGeom>
          <a:noFill/>
        </p:spPr>
        <p:txBody>
          <a:bodyPr wrap="square" rtlCol="0">
            <a:spAutoFit/>
          </a:bodyPr>
          <a:lstStyle/>
          <a:p>
            <a:pPr lvl="0" algn="ctr">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PART 01</a:t>
            </a:r>
          </a:p>
        </p:txBody>
      </p:sp>
    </p:spTree>
  </p:cSld>
  <p:clrMapOvr>
    <a:masterClrMapping/>
  </p:clrMapOvr>
  <mc:AlternateContent xmlns:mc="http://schemas.openxmlformats.org/markup-compatibility/2006" xmlns:p14="http://schemas.microsoft.com/office/powerpoint/2010/main">
    <mc:Choice Requires="p14">
      <p:transition spd="slow" p14:dur="4400" advClick="0" advTm="3000">
        <p14:honeycomb/>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5"/>
                                        </p:tgtEl>
                                        <p:attrNameLst>
                                          <p:attrName>style.visibility</p:attrName>
                                        </p:attrNameLst>
                                      </p:cBhvr>
                                      <p:to>
                                        <p:strVal val="visible"/>
                                      </p:to>
                                    </p:set>
                                    <p:animEffect transition="in" filter="barn(inVertical)">
                                      <p:cBhvr>
                                        <p:cTn id="10" dur="500"/>
                                        <p:tgtEl>
                                          <p:spTgt spid="10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barn(inVertical)">
                                      <p:cBhvr>
                                        <p:cTn id="13" dur="500"/>
                                        <p:tgtEl>
                                          <p:spTgt spid="46"/>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105" grpId="0"/>
      <p:bldP spid="4" grpId="0" animBg="1"/>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千库网_科技男性在笔记本电脑键盘上打字的手的特写视图。商人在办公室在现代的笔记本上工作。数字图，图形界面，虚拟屏幕，连接图标的概念。模糊._摄影图编号280990"/>
          <p:cNvPicPr>
            <a:picLocks noChangeAspect="1"/>
          </p:cNvPicPr>
          <p:nvPr/>
        </p:nvPicPr>
        <p:blipFill>
          <a:blip r:embed="rId3"/>
          <a:stretch>
            <a:fillRect/>
          </a:stretch>
        </p:blipFill>
        <p:spPr>
          <a:xfrm>
            <a:off x="5553075" y="4402455"/>
            <a:ext cx="2276475" cy="1519555"/>
          </a:xfrm>
          <a:prstGeom prst="rect">
            <a:avLst/>
          </a:prstGeom>
        </p:spPr>
      </p:pic>
      <p:pic>
        <p:nvPicPr>
          <p:cNvPr id="22" name="图片 21" descr="千库网_青岛商务建筑码头奥帆中心白天大厦帆船奥帆中心旅游摄影图配图_摄影图编号246169"/>
          <p:cNvPicPr>
            <a:picLocks noChangeAspect="1"/>
          </p:cNvPicPr>
          <p:nvPr/>
        </p:nvPicPr>
        <p:blipFill>
          <a:blip r:embed="rId4"/>
          <a:stretch>
            <a:fillRect/>
          </a:stretch>
        </p:blipFill>
        <p:spPr>
          <a:xfrm>
            <a:off x="3144520" y="1849120"/>
            <a:ext cx="2284095" cy="1516380"/>
          </a:xfrm>
          <a:prstGeom prst="rect">
            <a:avLst/>
          </a:prstGeom>
        </p:spPr>
      </p:pic>
      <p:pic>
        <p:nvPicPr>
          <p:cNvPr id="21" name="图片 20" descr="千库网_科技商务办公人士手势摄影图配图_摄影图编号214987"/>
          <p:cNvPicPr>
            <a:picLocks noChangeAspect="1"/>
          </p:cNvPicPr>
          <p:nvPr/>
        </p:nvPicPr>
        <p:blipFill>
          <a:blip r:embed="rId5"/>
          <a:stretch>
            <a:fillRect/>
          </a:stretch>
        </p:blipFill>
        <p:spPr>
          <a:xfrm>
            <a:off x="772795" y="1849120"/>
            <a:ext cx="2270125" cy="1515745"/>
          </a:xfrm>
          <a:prstGeom prst="rect">
            <a:avLst/>
          </a:prstGeom>
        </p:spPr>
      </p:pic>
      <p:pic>
        <p:nvPicPr>
          <p:cNvPr id="20" name="图片 19" descr="千库网_科技城市写字楼近景下午写字楼室外摄影摄影图配图科技金融_摄影图编号240454"/>
          <p:cNvPicPr>
            <a:picLocks noChangeAspect="1"/>
          </p:cNvPicPr>
          <p:nvPr/>
        </p:nvPicPr>
        <p:blipFill>
          <a:blip r:embed="rId6"/>
          <a:stretch>
            <a:fillRect/>
          </a:stretch>
        </p:blipFill>
        <p:spPr>
          <a:xfrm>
            <a:off x="772795" y="3465830"/>
            <a:ext cx="1738630" cy="2435225"/>
          </a:xfrm>
          <a:prstGeom prst="rect">
            <a:avLst/>
          </a:prstGeom>
        </p:spPr>
      </p:pic>
      <p:pic>
        <p:nvPicPr>
          <p:cNvPr id="19" name="图片 18" descr="千库网_一个未来的建筑师, 商人, 工程师经理使用与图标网络的平板电脑, 工业机器人, 自动化机器人武器机器在智能建筑地盘。施工技术理念_摄影图编号314082"/>
          <p:cNvPicPr>
            <a:picLocks noChangeAspect="1"/>
          </p:cNvPicPr>
          <p:nvPr/>
        </p:nvPicPr>
        <p:blipFill>
          <a:blip r:embed="rId7"/>
          <a:srcRect r="22330"/>
          <a:stretch>
            <a:fillRect/>
          </a:stretch>
        </p:blipFill>
        <p:spPr>
          <a:xfrm>
            <a:off x="7926705" y="1847215"/>
            <a:ext cx="3560445" cy="1895475"/>
          </a:xfrm>
          <a:prstGeom prst="rect">
            <a:avLst/>
          </a:prstGeom>
        </p:spPr>
      </p:pic>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2621915" y="3465830"/>
            <a:ext cx="2819400" cy="2456815"/>
          </a:xfrm>
          <a:prstGeom prst="rect">
            <a:avLst/>
          </a:prstGeom>
          <a:gradFill>
            <a:gsLst>
              <a:gs pos="0">
                <a:srgbClr val="011C4C"/>
              </a:gs>
              <a:gs pos="98000">
                <a:srgbClr val="095788">
                  <a:alpha val="78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51805" y="1844675"/>
            <a:ext cx="2265045" cy="2460625"/>
          </a:xfrm>
          <a:prstGeom prst="rect">
            <a:avLst/>
          </a:prstGeom>
          <a:gradFill>
            <a:gsLst>
              <a:gs pos="0">
                <a:srgbClr val="011C4C"/>
              </a:gs>
              <a:gs pos="98000">
                <a:srgbClr val="095788">
                  <a:alpha val="78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56" name="KSO_Shape"/>
          <p:cNvSpPr>
            <a:spLocks noChangeAspect="1"/>
          </p:cNvSpPr>
          <p:nvPr/>
        </p:nvSpPr>
        <p:spPr bwMode="auto">
          <a:xfrm>
            <a:off x="3837305" y="3838575"/>
            <a:ext cx="389255" cy="394970"/>
          </a:xfrm>
          <a:custGeom>
            <a:avLst/>
            <a:gdLst>
              <a:gd name="T0" fmla="*/ 1477962 w 1622425"/>
              <a:gd name="T1" fmla="*/ 463550 h 1601788"/>
              <a:gd name="T2" fmla="*/ 866214 w 1622425"/>
              <a:gd name="T3" fmla="*/ 419183 h 1601788"/>
              <a:gd name="T4" fmla="*/ 805862 w 1622425"/>
              <a:gd name="T5" fmla="*/ 430298 h 1601788"/>
              <a:gd name="T6" fmla="*/ 757262 w 1622425"/>
              <a:gd name="T7" fmla="*/ 449034 h 1601788"/>
              <a:gd name="T8" fmla="*/ 731533 w 1622425"/>
              <a:gd name="T9" fmla="*/ 466817 h 1601788"/>
              <a:gd name="T10" fmla="*/ 712792 w 1622425"/>
              <a:gd name="T11" fmla="*/ 493810 h 1601788"/>
              <a:gd name="T12" fmla="*/ 701357 w 1622425"/>
              <a:gd name="T13" fmla="*/ 530648 h 1601788"/>
              <a:gd name="T14" fmla="*/ 700087 w 1622425"/>
              <a:gd name="T15" fmla="*/ 578600 h 1601788"/>
              <a:gd name="T16" fmla="*/ 708028 w 1622425"/>
              <a:gd name="T17" fmla="*/ 630998 h 1601788"/>
              <a:gd name="T18" fmla="*/ 703263 w 1622425"/>
              <a:gd name="T19" fmla="*/ 650051 h 1601788"/>
              <a:gd name="T20" fmla="*/ 697545 w 1622425"/>
              <a:gd name="T21" fmla="*/ 666247 h 1601788"/>
              <a:gd name="T22" fmla="*/ 705487 w 1622425"/>
              <a:gd name="T23" fmla="*/ 729760 h 1601788"/>
              <a:gd name="T24" fmla="*/ 718192 w 1622425"/>
              <a:gd name="T25" fmla="*/ 755800 h 1601788"/>
              <a:gd name="T26" fmla="*/ 738839 w 1622425"/>
              <a:gd name="T27" fmla="*/ 763421 h 1601788"/>
              <a:gd name="T28" fmla="*/ 751227 w 1622425"/>
              <a:gd name="T29" fmla="*/ 839954 h 1601788"/>
              <a:gd name="T30" fmla="*/ 765204 w 1622425"/>
              <a:gd name="T31" fmla="*/ 858373 h 1601788"/>
              <a:gd name="T32" fmla="*/ 740745 w 1622425"/>
              <a:gd name="T33" fmla="*/ 895528 h 1601788"/>
              <a:gd name="T34" fmla="*/ 718510 w 1622425"/>
              <a:gd name="T35" fmla="*/ 928555 h 1601788"/>
              <a:gd name="T36" fmla="*/ 544123 w 1622425"/>
              <a:gd name="T37" fmla="*/ 998101 h 1601788"/>
              <a:gd name="T38" fmla="*/ 487583 w 1622425"/>
              <a:gd name="T39" fmla="*/ 1020648 h 1601788"/>
              <a:gd name="T40" fmla="*/ 463442 w 1622425"/>
              <a:gd name="T41" fmla="*/ 1040337 h 1601788"/>
              <a:gd name="T42" fmla="*/ 454230 w 1622425"/>
              <a:gd name="T43" fmla="*/ 1082573 h 1601788"/>
              <a:gd name="T44" fmla="*/ 1277245 w 1622425"/>
              <a:gd name="T45" fmla="*/ 1167997 h 1601788"/>
              <a:gd name="T46" fmla="*/ 1272163 w 1622425"/>
              <a:gd name="T47" fmla="*/ 1049546 h 1601788"/>
              <a:gd name="T48" fmla="*/ 1259775 w 1622425"/>
              <a:gd name="T49" fmla="*/ 1032398 h 1601788"/>
              <a:gd name="T50" fmla="*/ 1221658 w 1622425"/>
              <a:gd name="T51" fmla="*/ 1011121 h 1601788"/>
              <a:gd name="T52" fmla="*/ 1080941 w 1622425"/>
              <a:gd name="T53" fmla="*/ 953960 h 1601788"/>
              <a:gd name="T54" fmla="*/ 1003436 w 1622425"/>
              <a:gd name="T55" fmla="*/ 919980 h 1601788"/>
              <a:gd name="T56" fmla="*/ 955790 w 1622425"/>
              <a:gd name="T57" fmla="*/ 869487 h 1601788"/>
              <a:gd name="T58" fmla="*/ 961507 w 1622425"/>
              <a:gd name="T59" fmla="*/ 849481 h 1601788"/>
              <a:gd name="T60" fmla="*/ 977072 w 1622425"/>
              <a:gd name="T61" fmla="*/ 827887 h 1601788"/>
              <a:gd name="T62" fmla="*/ 981837 w 1622425"/>
              <a:gd name="T63" fmla="*/ 797083 h 1601788"/>
              <a:gd name="T64" fmla="*/ 987236 w 1622425"/>
              <a:gd name="T65" fmla="*/ 770408 h 1601788"/>
              <a:gd name="T66" fmla="*/ 999942 w 1622425"/>
              <a:gd name="T67" fmla="*/ 759928 h 1601788"/>
              <a:gd name="T68" fmla="*/ 1014871 w 1622425"/>
              <a:gd name="T69" fmla="*/ 746908 h 1601788"/>
              <a:gd name="T70" fmla="*/ 1025989 w 1622425"/>
              <a:gd name="T71" fmla="*/ 709753 h 1601788"/>
              <a:gd name="T72" fmla="*/ 1026942 w 1622425"/>
              <a:gd name="T73" fmla="*/ 669105 h 1601788"/>
              <a:gd name="T74" fmla="*/ 1015824 w 1622425"/>
              <a:gd name="T75" fmla="*/ 642747 h 1601788"/>
              <a:gd name="T76" fmla="*/ 1012013 w 1622425"/>
              <a:gd name="T77" fmla="*/ 622106 h 1601788"/>
              <a:gd name="T78" fmla="*/ 1017413 w 1622425"/>
              <a:gd name="T79" fmla="*/ 551607 h 1601788"/>
              <a:gd name="T80" fmla="*/ 1010424 w 1622425"/>
              <a:gd name="T81" fmla="*/ 492222 h 1601788"/>
              <a:gd name="T82" fmla="*/ 995495 w 1622425"/>
              <a:gd name="T83" fmla="*/ 465547 h 1601788"/>
              <a:gd name="T84" fmla="*/ 939908 w 1622425"/>
              <a:gd name="T85" fmla="*/ 436331 h 1601788"/>
              <a:gd name="T86" fmla="*/ 902426 w 1622425"/>
              <a:gd name="T87" fmla="*/ 422041 h 1601788"/>
              <a:gd name="T88" fmla="*/ 1477962 w 1622425"/>
              <a:gd name="T89" fmla="*/ 0 h 1601788"/>
              <a:gd name="T90" fmla="*/ 1403350 w 1622425"/>
              <a:gd name="T91" fmla="*/ 0 h 1601788"/>
              <a:gd name="T92" fmla="*/ 212503 w 1622425"/>
              <a:gd name="T93" fmla="*/ 0 h 1601788"/>
              <a:gd name="T94" fmla="*/ 75917 w 1622425"/>
              <a:gd name="T95" fmla="*/ 1599883 h 1601788"/>
              <a:gd name="T96" fmla="*/ 49870 w 1622425"/>
              <a:gd name="T97" fmla="*/ 1590356 h 1601788"/>
              <a:gd name="T98" fmla="*/ 27635 w 1622425"/>
              <a:gd name="T99" fmla="*/ 1573843 h 1601788"/>
              <a:gd name="T100" fmla="*/ 11435 w 1622425"/>
              <a:gd name="T101" fmla="*/ 1551931 h 1601788"/>
              <a:gd name="T102" fmla="*/ 1906 w 1622425"/>
              <a:gd name="T103" fmla="*/ 1525891 h 1601788"/>
              <a:gd name="T104" fmla="*/ 317 w 1622425"/>
              <a:gd name="T105" fmla="*/ 90188 h 1601788"/>
              <a:gd name="T106" fmla="*/ 5717 w 1622425"/>
              <a:gd name="T107" fmla="*/ 62560 h 1601788"/>
              <a:gd name="T108" fmla="*/ 19058 w 1622425"/>
              <a:gd name="T109" fmla="*/ 38107 h 1601788"/>
              <a:gd name="T110" fmla="*/ 38117 w 1622425"/>
              <a:gd name="T111" fmla="*/ 18736 h 1601788"/>
              <a:gd name="T112" fmla="*/ 62258 w 1622425"/>
              <a:gd name="T113" fmla="*/ 5716 h 1601788"/>
              <a:gd name="T114" fmla="*/ 90211 w 1622425"/>
              <a:gd name="T115" fmla="*/ 0 h 160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sp>
        <p:nvSpPr>
          <p:cNvPr id="57" name="Freeform 16"/>
          <p:cNvSpPr>
            <a:spLocks noChangeArrowheads="1"/>
          </p:cNvSpPr>
          <p:nvPr/>
        </p:nvSpPr>
        <p:spPr bwMode="auto">
          <a:xfrm>
            <a:off x="6456045" y="2319020"/>
            <a:ext cx="455930" cy="398780"/>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FFFFFF"/>
          </a:solidFill>
          <a:ln>
            <a:noFill/>
          </a:ln>
        </p:spPr>
        <p:txBody>
          <a:bodyPr wrap="none" lIns="45720" tIns="22860" rIns="45720" bIns="22860" anchor="ctr"/>
          <a:lstStyle/>
          <a:p>
            <a:pPr algn="l"/>
            <a:endParaRPr lang="en-US" sz="2400">
              <a:cs typeface="+mn-ea"/>
              <a:sym typeface="+mn-lt"/>
            </a:endParaRPr>
          </a:p>
        </p:txBody>
      </p:sp>
      <p:sp>
        <p:nvSpPr>
          <p:cNvPr id="35" name="文本框 34"/>
          <p:cNvSpPr txBox="1"/>
          <p:nvPr/>
        </p:nvSpPr>
        <p:spPr>
          <a:xfrm>
            <a:off x="727710" y="56197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14" name="文本框 13"/>
          <p:cNvSpPr txBox="1"/>
          <p:nvPr/>
        </p:nvSpPr>
        <p:spPr>
          <a:xfrm>
            <a:off x="2736215" y="4483100"/>
            <a:ext cx="2592070" cy="1209675"/>
          </a:xfrm>
          <a:prstGeom prst="rect">
            <a:avLst/>
          </a:prstGeom>
          <a:noFill/>
        </p:spPr>
        <p:txBody>
          <a:bodyPr wrap="square" rtlCol="0">
            <a:spAutoFit/>
          </a:bodyPr>
          <a:lstStyle/>
          <a:p>
            <a:pPr algn="ctr">
              <a:lnSpc>
                <a:spcPct val="130000"/>
              </a:lnSpc>
            </a:pPr>
            <a:r>
              <a:rPr lang="zh-CN" altLang="en-US" sz="1400" dirty="0">
                <a:solidFill>
                  <a:schemeClr val="bg1"/>
                </a:solidFill>
                <a:latin typeface="字魂58号-创中黑" panose="00000500000000000000" charset="-122"/>
                <a:ea typeface="字魂58号-创中黑" panose="00000500000000000000" charset="-122"/>
              </a:rPr>
              <a:t>请替换您所需要的文本</a:t>
            </a:r>
            <a:r>
              <a:rPr lang="en-US" altLang="zh-CN" sz="1400" dirty="0">
                <a:solidFill>
                  <a:schemeClr val="bg1"/>
                </a:solidFill>
                <a:latin typeface="字魂58号-创中黑" panose="00000500000000000000" charset="-122"/>
                <a:ea typeface="字魂58号-创中黑" panose="00000500000000000000" charset="-122"/>
              </a:rPr>
              <a:t>请替换您所需要的文本需要的文本请替换所本的文本请您所请替换您所需要的文本</a:t>
            </a:r>
            <a:r>
              <a:rPr lang="zh-CN" altLang="en-US" sz="1400" dirty="0">
                <a:solidFill>
                  <a:schemeClr val="bg1"/>
                </a:solidFill>
                <a:latin typeface="字魂58号-创中黑" panose="00000500000000000000" charset="-122"/>
                <a:ea typeface="字魂58号-创中黑" panose="00000500000000000000" charset="-122"/>
              </a:rPr>
              <a:t>。</a:t>
            </a:r>
          </a:p>
        </p:txBody>
      </p:sp>
      <p:sp>
        <p:nvSpPr>
          <p:cNvPr id="15" name="文本框 14"/>
          <p:cNvSpPr txBox="1"/>
          <p:nvPr/>
        </p:nvSpPr>
        <p:spPr>
          <a:xfrm>
            <a:off x="7997825" y="3990975"/>
            <a:ext cx="3390900"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6" name="文本框 15"/>
          <p:cNvSpPr txBox="1"/>
          <p:nvPr/>
        </p:nvSpPr>
        <p:spPr>
          <a:xfrm>
            <a:off x="5732780" y="2869565"/>
            <a:ext cx="1902460" cy="1209675"/>
          </a:xfrm>
          <a:prstGeom prst="rect">
            <a:avLst/>
          </a:prstGeom>
          <a:noFill/>
        </p:spPr>
        <p:txBody>
          <a:bodyPr wrap="square" rtlCol="0">
            <a:spAutoFit/>
          </a:bodyPr>
          <a:lstStyle/>
          <a:p>
            <a:pPr algn="ctr">
              <a:lnSpc>
                <a:spcPct val="130000"/>
              </a:lnSpc>
            </a:pPr>
            <a:r>
              <a:rPr lang="zh-CN" altLang="en-US" sz="1400" dirty="0">
                <a:solidFill>
                  <a:schemeClr val="bg1"/>
                </a:solidFill>
                <a:latin typeface="字魂58号-创中黑" panose="00000500000000000000" charset="-122"/>
                <a:ea typeface="字魂58号-创中黑" panose="00000500000000000000" charset="-122"/>
              </a:rPr>
              <a:t>请替换您所需要的文本</a:t>
            </a:r>
            <a:r>
              <a:rPr lang="en-US" altLang="zh-CN" sz="1400" dirty="0">
                <a:solidFill>
                  <a:schemeClr val="bg1"/>
                </a:solidFill>
                <a:latin typeface="字魂58号-创中黑" panose="00000500000000000000" charset="-122"/>
                <a:ea typeface="字魂58号-创中黑" panose="00000500000000000000" charset="-122"/>
              </a:rPr>
              <a:t>请替换您所需要的文本需要的文本请替要的文本</a:t>
            </a:r>
            <a:r>
              <a:rPr lang="zh-CN" altLang="en-US" sz="1400" dirty="0">
                <a:solidFill>
                  <a:schemeClr val="bg1"/>
                </a:solidFill>
                <a:latin typeface="字魂58号-创中黑" panose="00000500000000000000" charset="-122"/>
                <a:ea typeface="字魂58号-创中黑" panose="00000500000000000000" charset="-122"/>
              </a:rPr>
              <a:t>。</a:t>
            </a:r>
          </a:p>
        </p:txBody>
      </p:sp>
      <p:sp>
        <p:nvSpPr>
          <p:cNvPr id="18" name="文本框 17"/>
          <p:cNvSpPr txBox="1"/>
          <p:nvPr/>
        </p:nvSpPr>
        <p:spPr>
          <a:xfrm>
            <a:off x="8041005" y="5131435"/>
            <a:ext cx="3390900" cy="6502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a:t>
            </a:r>
            <a:r>
              <a:rPr lang="zh-CN" altLang="en-US" sz="1400" dirty="0">
                <a:solidFill>
                  <a:schemeClr val="tx1"/>
                </a:solidFill>
                <a:latin typeface="字魂58号-创中黑" panose="00000500000000000000" charset="-122"/>
                <a:ea typeface="字魂58号-创中黑" panose="00000500000000000000" charset="-122"/>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2000"/>
                                        <p:tgtEl>
                                          <p:spTgt spid="3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heel(1)">
                                      <p:cBhvr>
                                        <p:cTn id="16" dur="2000"/>
                                        <p:tgtEl>
                                          <p:spTgt spid="1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par>
                                <p:cTn id="20" presetID="21" presetClass="entr" presetSubtype="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heel(1)">
                                      <p:cBhvr>
                                        <p:cTn id="22" dur="2000"/>
                                        <p:tgtEl>
                                          <p:spTgt spid="23"/>
                                        </p:tgtEl>
                                      </p:cBhvr>
                                    </p:animEffect>
                                  </p:childTnLst>
                                </p:cTn>
                              </p:par>
                              <p:par>
                                <p:cTn id="23" presetID="21" presetClass="entr" presetSubtype="1"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2000"/>
                                        <p:tgtEl>
                                          <p:spTgt spid="22"/>
                                        </p:tgtEl>
                                      </p:cBhvr>
                                    </p:animEffect>
                                  </p:childTnLst>
                                </p:cTn>
                              </p:par>
                              <p:par>
                                <p:cTn id="26" presetID="21" presetClass="entr" presetSubtype="1"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2000"/>
                                        <p:tgtEl>
                                          <p:spTgt spid="21"/>
                                        </p:tgtEl>
                                      </p:cBhvr>
                                    </p:animEffect>
                                  </p:childTnLst>
                                </p:cTn>
                              </p:par>
                              <p:par>
                                <p:cTn id="29" presetID="21" presetClass="entr" presetSubtype="1"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2000"/>
                                        <p:tgtEl>
                                          <p:spTgt spid="20"/>
                                        </p:tgtEl>
                                      </p:cBhvr>
                                    </p:animEffect>
                                  </p:childTnLst>
                                </p:cTn>
                              </p:par>
                              <p:par>
                                <p:cTn id="32" presetID="21" presetClass="entr" presetSubtype="1"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2000"/>
                                        <p:tgtEl>
                                          <p:spTgt spid="19"/>
                                        </p:tgtEl>
                                      </p:cBhvr>
                                    </p:animEffect>
                                  </p:childTnLst>
                                </p:cTn>
                              </p:par>
                              <p:par>
                                <p:cTn id="35" presetID="21" presetClass="entr" presetSubtype="1"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heel(1)">
                                      <p:cBhvr>
                                        <p:cTn id="37" dur="2000"/>
                                        <p:tgtEl>
                                          <p:spTgt spid="4"/>
                                        </p:tgtEl>
                                      </p:cBhvr>
                                    </p:animEffect>
                                  </p:childTnLst>
                                </p:cTn>
                              </p:par>
                              <p:par>
                                <p:cTn id="38" presetID="21" presetClass="entr" presetSubtype="1"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heel(1)">
                                      <p:cBhvr>
                                        <p:cTn id="40" dur="2000"/>
                                        <p:tgtEl>
                                          <p:spTgt spid="6"/>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heel(1)">
                                      <p:cBhvr>
                                        <p:cTn id="43" dur="2000"/>
                                        <p:tgtEl>
                                          <p:spTgt spid="11"/>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heel(1)">
                                      <p:cBhvr>
                                        <p:cTn id="46" dur="2000"/>
                                        <p:tgtEl>
                                          <p:spTgt spid="12"/>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5856"/>
                                        </p:tgtEl>
                                        <p:attrNameLst>
                                          <p:attrName>style.visibility</p:attrName>
                                        </p:attrNameLst>
                                      </p:cBhvr>
                                      <p:to>
                                        <p:strVal val="visible"/>
                                      </p:to>
                                    </p:set>
                                    <p:animEffect transition="in" filter="wheel(1)">
                                      <p:cBhvr>
                                        <p:cTn id="49" dur="2000"/>
                                        <p:tgtEl>
                                          <p:spTgt spid="35856"/>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heel(1)">
                                      <p:cBhvr>
                                        <p:cTn id="52"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5856" grpId="0" animBg="1"/>
      <p:bldP spid="57" grpId="0" animBg="1"/>
      <p:bldP spid="35" grpId="0"/>
      <p:bldP spid="14" grpId="0"/>
      <p:bldP spid="15" grpId="0"/>
      <p:bldP spid="16"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菱形 2"/>
          <p:cNvSpPr/>
          <p:nvPr/>
        </p:nvSpPr>
        <p:spPr>
          <a:xfrm>
            <a:off x="4363085" y="3407410"/>
            <a:ext cx="1947545" cy="1947545"/>
          </a:xfrm>
          <a:prstGeom prst="diamond">
            <a:avLst/>
          </a:prstGeom>
          <a:noFill/>
          <a:ln w="34925">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5737225" y="4685665"/>
            <a:ext cx="1166495" cy="1166495"/>
          </a:xfrm>
          <a:prstGeom prst="diamond">
            <a:avLst/>
          </a:prstGeom>
          <a:gradFill flip="none" rotWithShape="1">
            <a:gsLst>
              <a:gs pos="0">
                <a:srgbClr val="011C4C"/>
              </a:gs>
              <a:gs pos="98000">
                <a:srgbClr val="095788">
                  <a:alpha val="78000"/>
                </a:srgbClr>
              </a:gs>
            </a:gsLst>
            <a:lin ang="13500000" scaled="1"/>
          </a:gradFill>
          <a:ln w="73689" cap="flat">
            <a:noFill/>
            <a:prstDash val="solid"/>
            <a:miter/>
          </a:ln>
        </p:spPr>
        <p:txBody>
          <a:bodyPr rtlCol="0" anchor="ctr">
            <a:noAutofit/>
          </a:bodyPr>
          <a:lstStyle/>
          <a:p>
            <a:pPr lvl="0" algn="l">
              <a:buClrTx/>
              <a:buSzTx/>
              <a:buFontTx/>
            </a:pPr>
            <a:endParaRPr lang="zh-CN" altLang="en-US" dirty="0">
              <a:sym typeface="+mn-ea"/>
            </a:endParaRPr>
          </a:p>
        </p:txBody>
      </p:sp>
      <p:sp>
        <p:nvSpPr>
          <p:cNvPr id="10" name="菱形 9"/>
          <p:cNvSpPr/>
          <p:nvPr/>
        </p:nvSpPr>
        <p:spPr>
          <a:xfrm>
            <a:off x="5989955" y="2738120"/>
            <a:ext cx="1947545" cy="1947545"/>
          </a:xfrm>
          <a:prstGeom prst="diamond">
            <a:avLst/>
          </a:prstGeom>
          <a:noFill/>
          <a:ln w="34925">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菱形 10"/>
          <p:cNvSpPr/>
          <p:nvPr/>
        </p:nvSpPr>
        <p:spPr>
          <a:xfrm>
            <a:off x="5276215" y="2383155"/>
            <a:ext cx="1166495" cy="1166495"/>
          </a:xfrm>
          <a:prstGeom prst="diamond">
            <a:avLst/>
          </a:prstGeom>
          <a:gradFill flip="none" rotWithShape="1">
            <a:gsLst>
              <a:gs pos="0">
                <a:srgbClr val="011C4C"/>
              </a:gs>
              <a:gs pos="98000">
                <a:srgbClr val="095788">
                  <a:alpha val="78000"/>
                </a:srgbClr>
              </a:gs>
            </a:gsLst>
            <a:lin ang="13500000" scaled="1"/>
          </a:gradFill>
          <a:ln w="73689" cap="flat">
            <a:noFill/>
            <a:prstDash val="solid"/>
            <a:miter/>
          </a:ln>
        </p:spPr>
        <p:txBody>
          <a:bodyPr rtlCol="0" anchor="ctr">
            <a:noAutofit/>
          </a:bodyPr>
          <a:lstStyle/>
          <a:p>
            <a:pPr lvl="0" algn="l">
              <a:buClrTx/>
              <a:buSzTx/>
              <a:buFontTx/>
            </a:pPr>
            <a:endParaRPr lang="zh-CN" altLang="en-US" dirty="0">
              <a:sym typeface="+mn-ea"/>
            </a:endParaRPr>
          </a:p>
        </p:txBody>
      </p:sp>
      <p:sp>
        <p:nvSpPr>
          <p:cNvPr id="39" name="Freeform 143"/>
          <p:cNvSpPr>
            <a:spLocks noEditPoints="1"/>
          </p:cNvSpPr>
          <p:nvPr/>
        </p:nvSpPr>
        <p:spPr bwMode="auto">
          <a:xfrm>
            <a:off x="4929505" y="4140835"/>
            <a:ext cx="807720" cy="54483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59 w 128"/>
              <a:gd name="T23" fmla="*/ 68 h 88"/>
              <a:gd name="T24" fmla="*/ 51 w 128"/>
              <a:gd name="T25" fmla="*/ 61 h 88"/>
              <a:gd name="T26" fmla="*/ 51 w 128"/>
              <a:gd name="T27" fmla="*/ 61 h 88"/>
              <a:gd name="T28" fmla="*/ 41 w 128"/>
              <a:gd name="T29" fmla="*/ 50 h 88"/>
              <a:gd name="T30" fmla="*/ 48 w 128"/>
              <a:gd name="T31" fmla="*/ 43 h 88"/>
              <a:gd name="T32" fmla="*/ 59 w 128"/>
              <a:gd name="T33" fmla="*/ 53 h 88"/>
              <a:gd name="T34" fmla="*/ 80 w 128"/>
              <a:gd name="T35" fmla="*/ 32 h 88"/>
              <a:gd name="T36" fmla="*/ 87 w 128"/>
              <a:gd name="T37" fmla="*/ 39 h 88"/>
              <a:gd name="T38" fmla="*/ 59 w 128"/>
              <a:gd name="T39" fmla="*/ 6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0"/>
                  <a:pt x="108" y="26"/>
                </a:cubicBezTo>
                <a:close/>
                <a:moveTo>
                  <a:pt x="59" y="68"/>
                </a:moveTo>
                <a:cubicBezTo>
                  <a:pt x="51" y="61"/>
                  <a:pt x="51" y="61"/>
                  <a:pt x="51" y="61"/>
                </a:cubicBezTo>
                <a:cubicBezTo>
                  <a:pt x="51" y="61"/>
                  <a:pt x="51" y="61"/>
                  <a:pt x="51" y="61"/>
                </a:cubicBezTo>
                <a:cubicBezTo>
                  <a:pt x="41" y="50"/>
                  <a:pt x="41" y="50"/>
                  <a:pt x="41" y="50"/>
                </a:cubicBezTo>
                <a:cubicBezTo>
                  <a:pt x="48" y="43"/>
                  <a:pt x="48" y="43"/>
                  <a:pt x="48" y="43"/>
                </a:cubicBezTo>
                <a:cubicBezTo>
                  <a:pt x="59" y="53"/>
                  <a:pt x="59" y="53"/>
                  <a:pt x="59" y="53"/>
                </a:cubicBezTo>
                <a:cubicBezTo>
                  <a:pt x="80" y="32"/>
                  <a:pt x="80" y="32"/>
                  <a:pt x="80" y="32"/>
                </a:cubicBezTo>
                <a:cubicBezTo>
                  <a:pt x="87" y="39"/>
                  <a:pt x="87" y="39"/>
                  <a:pt x="87" y="39"/>
                </a:cubicBezTo>
                <a:lnTo>
                  <a:pt x="59" y="68"/>
                </a:lnTo>
                <a:close/>
              </a:path>
            </a:pathLst>
          </a:custGeom>
          <a:gradFill flip="none" rotWithShape="1">
            <a:gsLst>
              <a:gs pos="0">
                <a:srgbClr val="011C4C"/>
              </a:gs>
              <a:gs pos="98000">
                <a:srgbClr val="095788"/>
              </a:gs>
            </a:gsLst>
            <a:lin ang="13500000" scaled="1"/>
          </a:gradFill>
          <a:ln w="73689" cap="flat">
            <a:noFill/>
            <a:prstDash val="solid"/>
            <a:miter/>
          </a:ln>
        </p:spPr>
        <p:txBody>
          <a:bodyPr vert="horz" wrap="square" lIns="91440" tIns="45720" rIns="91440" bIns="45720" numCol="1" rtlCol="0" anchor="ctr" anchorCtr="0" compatLnSpc="0">
            <a:noAutofit/>
          </a:bodyPr>
          <a:lstStyle/>
          <a:p>
            <a:pPr lvl="0" algn="l">
              <a:buClrTx/>
              <a:buSzTx/>
              <a:buFontTx/>
            </a:pPr>
            <a:endParaRPr lang="zh-CN" altLang="en-US" dirty="0">
              <a:sym typeface="+mn-ea"/>
            </a:endParaRPr>
          </a:p>
        </p:txBody>
      </p:sp>
      <p:grpSp>
        <p:nvGrpSpPr>
          <p:cNvPr id="32" name="组合 31"/>
          <p:cNvGrpSpPr/>
          <p:nvPr/>
        </p:nvGrpSpPr>
        <p:grpSpPr>
          <a:xfrm>
            <a:off x="6624955" y="3546475"/>
            <a:ext cx="582295" cy="397510"/>
            <a:chOff x="2489200" y="5168901"/>
            <a:chExt cx="481013" cy="368300"/>
          </a:xfrm>
          <a:solidFill>
            <a:srgbClr val="A9B5E4"/>
          </a:solidFill>
        </p:grpSpPr>
        <p:sp>
          <p:nvSpPr>
            <p:cNvPr id="33" name="Freeform 66"/>
            <p:cNvSpPr/>
            <p:nvPr/>
          </p:nvSpPr>
          <p:spPr bwMode="auto">
            <a:xfrm>
              <a:off x="2620963" y="5172076"/>
              <a:ext cx="98425" cy="365125"/>
            </a:xfrm>
            <a:custGeom>
              <a:avLst/>
              <a:gdLst>
                <a:gd name="T0" fmla="*/ 62 w 62"/>
                <a:gd name="T1" fmla="*/ 0 h 230"/>
                <a:gd name="T2" fmla="*/ 0 w 62"/>
                <a:gd name="T3" fmla="*/ 19 h 230"/>
                <a:gd name="T4" fmla="*/ 0 w 62"/>
                <a:gd name="T5" fmla="*/ 230 h 230"/>
                <a:gd name="T6" fmla="*/ 62 w 62"/>
                <a:gd name="T7" fmla="*/ 211 h 230"/>
                <a:gd name="T8" fmla="*/ 62 w 62"/>
                <a:gd name="T9" fmla="*/ 0 h 230"/>
              </a:gdLst>
              <a:ahLst/>
              <a:cxnLst>
                <a:cxn ang="0">
                  <a:pos x="T0" y="T1"/>
                </a:cxn>
                <a:cxn ang="0">
                  <a:pos x="T2" y="T3"/>
                </a:cxn>
                <a:cxn ang="0">
                  <a:pos x="T4" y="T5"/>
                </a:cxn>
                <a:cxn ang="0">
                  <a:pos x="T6" y="T7"/>
                </a:cxn>
                <a:cxn ang="0">
                  <a:pos x="T8" y="T9"/>
                </a:cxn>
              </a:cxnLst>
              <a:rect l="0" t="0" r="r" b="b"/>
              <a:pathLst>
                <a:path w="62" h="230">
                  <a:moveTo>
                    <a:pt x="62" y="0"/>
                  </a:moveTo>
                  <a:lnTo>
                    <a:pt x="0" y="19"/>
                  </a:lnTo>
                  <a:lnTo>
                    <a:pt x="0" y="230"/>
                  </a:lnTo>
                  <a:lnTo>
                    <a:pt x="62" y="211"/>
                  </a:lnTo>
                  <a:lnTo>
                    <a:pt x="62" y="0"/>
                  </a:lnTo>
                  <a:close/>
                </a:path>
              </a:pathLst>
            </a:custGeom>
            <a:gradFill flip="none" rotWithShape="1">
              <a:gsLst>
                <a:gs pos="0">
                  <a:srgbClr val="011C4C"/>
                </a:gs>
                <a:gs pos="98000">
                  <a:srgbClr val="095788"/>
                </a:gs>
              </a:gsLst>
              <a:lin ang="13500000" scaled="1"/>
            </a:gradFill>
            <a:ln w="73689" cap="flat">
              <a:noFill/>
              <a:prstDash val="solid"/>
              <a:miter/>
            </a:ln>
          </p:spPr>
          <p:txBody>
            <a:bodyPr vert="horz" wrap="square" lIns="91440" tIns="45720" rIns="91440" bIns="45720" numCol="1" rtlCol="0" anchor="ctr" anchorCtr="0" compatLnSpc="0">
              <a:noAutofit/>
            </a:bodyPr>
            <a:lstStyle/>
            <a:p>
              <a:pPr lvl="0" algn="l">
                <a:buClrTx/>
                <a:buSzTx/>
                <a:buFontTx/>
              </a:pPr>
              <a:endParaRPr lang="zh-CN" altLang="en-US" dirty="0">
                <a:sym typeface="+mn-ea"/>
              </a:endParaRPr>
            </a:p>
          </p:txBody>
        </p:sp>
        <p:sp>
          <p:nvSpPr>
            <p:cNvPr id="15" name="Freeform 67"/>
            <p:cNvSpPr/>
            <p:nvPr/>
          </p:nvSpPr>
          <p:spPr bwMode="auto">
            <a:xfrm>
              <a:off x="2741613" y="5172076"/>
              <a:ext cx="96838" cy="365125"/>
            </a:xfrm>
            <a:custGeom>
              <a:avLst/>
              <a:gdLst>
                <a:gd name="T0" fmla="*/ 61 w 61"/>
                <a:gd name="T1" fmla="*/ 19 h 230"/>
                <a:gd name="T2" fmla="*/ 0 w 61"/>
                <a:gd name="T3" fmla="*/ 0 h 230"/>
                <a:gd name="T4" fmla="*/ 0 w 61"/>
                <a:gd name="T5" fmla="*/ 211 h 230"/>
                <a:gd name="T6" fmla="*/ 61 w 61"/>
                <a:gd name="T7" fmla="*/ 230 h 230"/>
                <a:gd name="T8" fmla="*/ 61 w 61"/>
                <a:gd name="T9" fmla="*/ 19 h 230"/>
              </a:gdLst>
              <a:ahLst/>
              <a:cxnLst>
                <a:cxn ang="0">
                  <a:pos x="T0" y="T1"/>
                </a:cxn>
                <a:cxn ang="0">
                  <a:pos x="T2" y="T3"/>
                </a:cxn>
                <a:cxn ang="0">
                  <a:pos x="T4" y="T5"/>
                </a:cxn>
                <a:cxn ang="0">
                  <a:pos x="T6" y="T7"/>
                </a:cxn>
                <a:cxn ang="0">
                  <a:pos x="T8" y="T9"/>
                </a:cxn>
              </a:cxnLst>
              <a:rect l="0" t="0" r="r" b="b"/>
              <a:pathLst>
                <a:path w="61" h="230">
                  <a:moveTo>
                    <a:pt x="61" y="19"/>
                  </a:moveTo>
                  <a:lnTo>
                    <a:pt x="0" y="0"/>
                  </a:lnTo>
                  <a:lnTo>
                    <a:pt x="0" y="211"/>
                  </a:lnTo>
                  <a:lnTo>
                    <a:pt x="61" y="230"/>
                  </a:lnTo>
                  <a:lnTo>
                    <a:pt x="61" y="19"/>
                  </a:lnTo>
                  <a:close/>
                </a:path>
              </a:pathLst>
            </a:custGeom>
            <a:gradFill flip="none" rotWithShape="1">
              <a:gsLst>
                <a:gs pos="0">
                  <a:srgbClr val="011C4C"/>
                </a:gs>
                <a:gs pos="98000">
                  <a:srgbClr val="095788"/>
                </a:gs>
              </a:gsLst>
              <a:lin ang="13500000" scaled="1"/>
            </a:gradFill>
            <a:ln w="73689" cap="flat">
              <a:noFill/>
              <a:prstDash val="solid"/>
              <a:miter/>
            </a:ln>
          </p:spPr>
          <p:txBody>
            <a:bodyPr vert="horz" wrap="square" lIns="91440" tIns="45720" rIns="91440" bIns="45720" numCol="1" rtlCol="0" anchor="ctr" anchorCtr="0" compatLnSpc="0">
              <a:noAutofit/>
            </a:bodyPr>
            <a:lstStyle/>
            <a:p>
              <a:pPr lvl="0" algn="l">
                <a:buClrTx/>
                <a:buSzTx/>
                <a:buFontTx/>
              </a:pPr>
              <a:endParaRPr lang="zh-CN" altLang="en-US" dirty="0">
                <a:sym typeface="+mn-ea"/>
              </a:endParaRPr>
            </a:p>
          </p:txBody>
        </p:sp>
        <p:sp>
          <p:nvSpPr>
            <p:cNvPr id="16" name="Freeform 68"/>
            <p:cNvSpPr/>
            <p:nvPr/>
          </p:nvSpPr>
          <p:spPr bwMode="auto">
            <a:xfrm>
              <a:off x="2862263" y="5168901"/>
              <a:ext cx="107950" cy="368300"/>
            </a:xfrm>
            <a:custGeom>
              <a:avLst/>
              <a:gdLst>
                <a:gd name="T0" fmla="*/ 68 w 68"/>
                <a:gd name="T1" fmla="*/ 0 h 232"/>
                <a:gd name="T2" fmla="*/ 0 w 68"/>
                <a:gd name="T3" fmla="*/ 21 h 232"/>
                <a:gd name="T4" fmla="*/ 0 w 68"/>
                <a:gd name="T5" fmla="*/ 232 h 232"/>
                <a:gd name="T6" fmla="*/ 68 w 68"/>
                <a:gd name="T7" fmla="*/ 211 h 232"/>
                <a:gd name="T8" fmla="*/ 68 w 68"/>
                <a:gd name="T9" fmla="*/ 0 h 232"/>
              </a:gdLst>
              <a:ahLst/>
              <a:cxnLst>
                <a:cxn ang="0">
                  <a:pos x="T0" y="T1"/>
                </a:cxn>
                <a:cxn ang="0">
                  <a:pos x="T2" y="T3"/>
                </a:cxn>
                <a:cxn ang="0">
                  <a:pos x="T4" y="T5"/>
                </a:cxn>
                <a:cxn ang="0">
                  <a:pos x="T6" y="T7"/>
                </a:cxn>
                <a:cxn ang="0">
                  <a:pos x="T8" y="T9"/>
                </a:cxn>
              </a:cxnLst>
              <a:rect l="0" t="0" r="r" b="b"/>
              <a:pathLst>
                <a:path w="68" h="232">
                  <a:moveTo>
                    <a:pt x="68" y="0"/>
                  </a:moveTo>
                  <a:lnTo>
                    <a:pt x="0" y="21"/>
                  </a:lnTo>
                  <a:lnTo>
                    <a:pt x="0" y="232"/>
                  </a:lnTo>
                  <a:lnTo>
                    <a:pt x="68" y="211"/>
                  </a:lnTo>
                  <a:lnTo>
                    <a:pt x="68" y="0"/>
                  </a:lnTo>
                  <a:close/>
                </a:path>
              </a:pathLst>
            </a:custGeom>
            <a:gradFill flip="none" rotWithShape="1">
              <a:gsLst>
                <a:gs pos="0">
                  <a:srgbClr val="011C4C"/>
                </a:gs>
                <a:gs pos="98000">
                  <a:srgbClr val="095788"/>
                </a:gs>
              </a:gsLst>
              <a:lin ang="13500000" scaled="1"/>
            </a:gradFill>
            <a:ln w="73689" cap="flat">
              <a:noFill/>
              <a:prstDash val="solid"/>
              <a:miter/>
            </a:ln>
          </p:spPr>
          <p:txBody>
            <a:bodyPr vert="horz" wrap="square" lIns="91440" tIns="45720" rIns="91440" bIns="45720" numCol="1" rtlCol="0" anchor="ctr" anchorCtr="0" compatLnSpc="0">
              <a:noAutofit/>
            </a:bodyPr>
            <a:lstStyle/>
            <a:p>
              <a:pPr lvl="0" algn="l">
                <a:buClrTx/>
                <a:buSzTx/>
                <a:buFontTx/>
              </a:pPr>
              <a:endParaRPr lang="zh-CN" altLang="en-US" dirty="0">
                <a:sym typeface="+mn-ea"/>
              </a:endParaRPr>
            </a:p>
          </p:txBody>
        </p:sp>
        <p:sp>
          <p:nvSpPr>
            <p:cNvPr id="17" name="Freeform 69"/>
            <p:cNvSpPr/>
            <p:nvPr/>
          </p:nvSpPr>
          <p:spPr bwMode="auto">
            <a:xfrm>
              <a:off x="2489200" y="5168901"/>
              <a:ext cx="109538" cy="368300"/>
            </a:xfrm>
            <a:custGeom>
              <a:avLst/>
              <a:gdLst>
                <a:gd name="T0" fmla="*/ 69 w 69"/>
                <a:gd name="T1" fmla="*/ 232 h 232"/>
                <a:gd name="T2" fmla="*/ 69 w 69"/>
                <a:gd name="T3" fmla="*/ 21 h 232"/>
                <a:gd name="T4" fmla="*/ 0 w 69"/>
                <a:gd name="T5" fmla="*/ 0 h 232"/>
                <a:gd name="T6" fmla="*/ 0 w 69"/>
                <a:gd name="T7" fmla="*/ 211 h 232"/>
                <a:gd name="T8" fmla="*/ 69 w 69"/>
                <a:gd name="T9" fmla="*/ 232 h 232"/>
              </a:gdLst>
              <a:ahLst/>
              <a:cxnLst>
                <a:cxn ang="0">
                  <a:pos x="T0" y="T1"/>
                </a:cxn>
                <a:cxn ang="0">
                  <a:pos x="T2" y="T3"/>
                </a:cxn>
                <a:cxn ang="0">
                  <a:pos x="T4" y="T5"/>
                </a:cxn>
                <a:cxn ang="0">
                  <a:pos x="T6" y="T7"/>
                </a:cxn>
                <a:cxn ang="0">
                  <a:pos x="T8" y="T9"/>
                </a:cxn>
              </a:cxnLst>
              <a:rect l="0" t="0" r="r" b="b"/>
              <a:pathLst>
                <a:path w="69" h="232">
                  <a:moveTo>
                    <a:pt x="69" y="232"/>
                  </a:moveTo>
                  <a:lnTo>
                    <a:pt x="69" y="21"/>
                  </a:lnTo>
                  <a:lnTo>
                    <a:pt x="0" y="0"/>
                  </a:lnTo>
                  <a:lnTo>
                    <a:pt x="0" y="211"/>
                  </a:lnTo>
                  <a:lnTo>
                    <a:pt x="69" y="232"/>
                  </a:lnTo>
                  <a:close/>
                </a:path>
              </a:pathLst>
            </a:custGeom>
            <a:gradFill flip="none" rotWithShape="1">
              <a:gsLst>
                <a:gs pos="0">
                  <a:srgbClr val="011C4C"/>
                </a:gs>
                <a:gs pos="98000">
                  <a:srgbClr val="095788"/>
                </a:gs>
              </a:gsLst>
              <a:lin ang="13500000" scaled="1"/>
            </a:gradFill>
            <a:ln w="73689" cap="flat">
              <a:noFill/>
              <a:prstDash val="solid"/>
              <a:miter/>
            </a:ln>
          </p:spPr>
          <p:txBody>
            <a:bodyPr vert="horz" wrap="square" lIns="91440" tIns="45720" rIns="91440" bIns="45720" numCol="1" rtlCol="0" anchor="ctr" anchorCtr="0" compatLnSpc="0">
              <a:noAutofit/>
            </a:bodyPr>
            <a:lstStyle/>
            <a:p>
              <a:pPr lvl="0" algn="l">
                <a:buClrTx/>
                <a:buSzTx/>
                <a:buFontTx/>
              </a:pPr>
              <a:endParaRPr lang="zh-CN" altLang="en-US" dirty="0">
                <a:sym typeface="+mn-ea"/>
              </a:endParaRPr>
            </a:p>
          </p:txBody>
        </p:sp>
      </p:grpSp>
      <p:sp>
        <p:nvSpPr>
          <p:cNvPr id="175" name="Freeform 160"/>
          <p:cNvSpPr>
            <a:spLocks noEditPoints="1"/>
          </p:cNvSpPr>
          <p:nvPr/>
        </p:nvSpPr>
        <p:spPr bwMode="auto">
          <a:xfrm>
            <a:off x="5648325" y="2764155"/>
            <a:ext cx="422275" cy="404813"/>
          </a:xfrm>
          <a:custGeom>
            <a:avLst/>
            <a:gdLst>
              <a:gd name="T0" fmla="*/ 125 w 134"/>
              <a:gd name="T1" fmla="*/ 90 h 128"/>
              <a:gd name="T2" fmla="*/ 81 w 134"/>
              <a:gd name="T3" fmla="*/ 30 h 128"/>
              <a:gd name="T4" fmla="*/ 74 w 134"/>
              <a:gd name="T5" fmla="*/ 28 h 128"/>
              <a:gd name="T6" fmla="*/ 69 w 134"/>
              <a:gd name="T7" fmla="*/ 28 h 128"/>
              <a:gd name="T8" fmla="*/ 69 w 134"/>
              <a:gd name="T9" fmla="*/ 28 h 128"/>
              <a:gd name="T10" fmla="*/ 9 w 134"/>
              <a:gd name="T11" fmla="*/ 90 h 128"/>
              <a:gd name="T12" fmla="*/ 13 w 134"/>
              <a:gd name="T13" fmla="*/ 127 h 128"/>
              <a:gd name="T14" fmla="*/ 32 w 134"/>
              <a:gd name="T15" fmla="*/ 128 h 128"/>
              <a:gd name="T16" fmla="*/ 115 w 134"/>
              <a:gd name="T17" fmla="*/ 128 h 128"/>
              <a:gd name="T18" fmla="*/ 117 w 134"/>
              <a:gd name="T19" fmla="*/ 127 h 128"/>
              <a:gd name="T20" fmla="*/ 121 w 134"/>
              <a:gd name="T21" fmla="*/ 127 h 128"/>
              <a:gd name="T22" fmla="*/ 125 w 134"/>
              <a:gd name="T23" fmla="*/ 90 h 128"/>
              <a:gd name="T24" fmla="*/ 70 w 134"/>
              <a:gd name="T25" fmla="*/ 100 h 128"/>
              <a:gd name="T26" fmla="*/ 70 w 134"/>
              <a:gd name="T27" fmla="*/ 107 h 128"/>
              <a:gd name="T28" fmla="*/ 64 w 134"/>
              <a:gd name="T29" fmla="*/ 107 h 128"/>
              <a:gd name="T30" fmla="*/ 64 w 134"/>
              <a:gd name="T31" fmla="*/ 101 h 128"/>
              <a:gd name="T32" fmla="*/ 52 w 134"/>
              <a:gd name="T33" fmla="*/ 98 h 128"/>
              <a:gd name="T34" fmla="*/ 54 w 134"/>
              <a:gd name="T35" fmla="*/ 90 h 128"/>
              <a:gd name="T36" fmla="*/ 65 w 134"/>
              <a:gd name="T37" fmla="*/ 93 h 128"/>
              <a:gd name="T38" fmla="*/ 72 w 134"/>
              <a:gd name="T39" fmla="*/ 88 h 128"/>
              <a:gd name="T40" fmla="*/ 65 w 134"/>
              <a:gd name="T41" fmla="*/ 83 h 128"/>
              <a:gd name="T42" fmla="*/ 52 w 134"/>
              <a:gd name="T43" fmla="*/ 70 h 128"/>
              <a:gd name="T44" fmla="*/ 64 w 134"/>
              <a:gd name="T45" fmla="*/ 58 h 128"/>
              <a:gd name="T46" fmla="*/ 64 w 134"/>
              <a:gd name="T47" fmla="*/ 51 h 128"/>
              <a:gd name="T48" fmla="*/ 71 w 134"/>
              <a:gd name="T49" fmla="*/ 51 h 128"/>
              <a:gd name="T50" fmla="*/ 71 w 134"/>
              <a:gd name="T51" fmla="*/ 57 h 128"/>
              <a:gd name="T52" fmla="*/ 81 w 134"/>
              <a:gd name="T53" fmla="*/ 60 h 128"/>
              <a:gd name="T54" fmla="*/ 79 w 134"/>
              <a:gd name="T55" fmla="*/ 67 h 128"/>
              <a:gd name="T56" fmla="*/ 69 w 134"/>
              <a:gd name="T57" fmla="*/ 65 h 128"/>
              <a:gd name="T58" fmla="*/ 63 w 134"/>
              <a:gd name="T59" fmla="*/ 69 h 128"/>
              <a:gd name="T60" fmla="*/ 71 w 134"/>
              <a:gd name="T61" fmla="*/ 75 h 128"/>
              <a:gd name="T62" fmla="*/ 83 w 134"/>
              <a:gd name="T63" fmla="*/ 88 h 128"/>
              <a:gd name="T64" fmla="*/ 70 w 134"/>
              <a:gd name="T65" fmla="*/ 100 h 128"/>
              <a:gd name="T66" fmla="*/ 32 w 134"/>
              <a:gd name="T67" fmla="*/ 3 h 128"/>
              <a:gd name="T68" fmla="*/ 34 w 134"/>
              <a:gd name="T69" fmla="*/ 0 h 128"/>
              <a:gd name="T70" fmla="*/ 98 w 134"/>
              <a:gd name="T71" fmla="*/ 0 h 128"/>
              <a:gd name="T72" fmla="*/ 100 w 134"/>
              <a:gd name="T73" fmla="*/ 3 h 128"/>
              <a:gd name="T74" fmla="*/ 71 w 134"/>
              <a:gd name="T75" fmla="*/ 24 h 128"/>
              <a:gd name="T76" fmla="*/ 61 w 134"/>
              <a:gd name="T77" fmla="*/ 24 h 128"/>
              <a:gd name="T78" fmla="*/ 32 w 134"/>
              <a:gd name="T79" fmla="*/ 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4" h="128">
                <a:moveTo>
                  <a:pt x="125" y="90"/>
                </a:moveTo>
                <a:cubicBezTo>
                  <a:pt x="112" y="49"/>
                  <a:pt x="93" y="35"/>
                  <a:pt x="81" y="30"/>
                </a:cubicBezTo>
                <a:cubicBezTo>
                  <a:pt x="78" y="29"/>
                  <a:pt x="76" y="28"/>
                  <a:pt x="74" y="28"/>
                </a:cubicBezTo>
                <a:cubicBezTo>
                  <a:pt x="71" y="28"/>
                  <a:pt x="70" y="28"/>
                  <a:pt x="69" y="28"/>
                </a:cubicBezTo>
                <a:cubicBezTo>
                  <a:pt x="69" y="28"/>
                  <a:pt x="69" y="28"/>
                  <a:pt x="69" y="28"/>
                </a:cubicBezTo>
                <a:cubicBezTo>
                  <a:pt x="69" y="28"/>
                  <a:pt x="28" y="21"/>
                  <a:pt x="9" y="90"/>
                </a:cubicBezTo>
                <a:cubicBezTo>
                  <a:pt x="9" y="90"/>
                  <a:pt x="0" y="125"/>
                  <a:pt x="13" y="127"/>
                </a:cubicBezTo>
                <a:cubicBezTo>
                  <a:pt x="13" y="127"/>
                  <a:pt x="16" y="128"/>
                  <a:pt x="32" y="128"/>
                </a:cubicBezTo>
                <a:cubicBezTo>
                  <a:pt x="115" y="128"/>
                  <a:pt x="115" y="128"/>
                  <a:pt x="115" y="128"/>
                </a:cubicBezTo>
                <a:cubicBezTo>
                  <a:pt x="116" y="128"/>
                  <a:pt x="116" y="128"/>
                  <a:pt x="117" y="127"/>
                </a:cubicBezTo>
                <a:cubicBezTo>
                  <a:pt x="120" y="127"/>
                  <a:pt x="121" y="127"/>
                  <a:pt x="121" y="127"/>
                </a:cubicBezTo>
                <a:cubicBezTo>
                  <a:pt x="134" y="124"/>
                  <a:pt x="125" y="90"/>
                  <a:pt x="125" y="90"/>
                </a:cubicBezTo>
                <a:close/>
                <a:moveTo>
                  <a:pt x="70" y="100"/>
                </a:moveTo>
                <a:cubicBezTo>
                  <a:pt x="70" y="107"/>
                  <a:pt x="70" y="107"/>
                  <a:pt x="70" y="107"/>
                </a:cubicBezTo>
                <a:cubicBezTo>
                  <a:pt x="64" y="107"/>
                  <a:pt x="64" y="107"/>
                  <a:pt x="64" y="107"/>
                </a:cubicBezTo>
                <a:cubicBezTo>
                  <a:pt x="64" y="101"/>
                  <a:pt x="64" y="101"/>
                  <a:pt x="64" y="101"/>
                </a:cubicBezTo>
                <a:cubicBezTo>
                  <a:pt x="59" y="100"/>
                  <a:pt x="55" y="99"/>
                  <a:pt x="52" y="98"/>
                </a:cubicBezTo>
                <a:cubicBezTo>
                  <a:pt x="54" y="90"/>
                  <a:pt x="54" y="90"/>
                  <a:pt x="54" y="90"/>
                </a:cubicBezTo>
                <a:cubicBezTo>
                  <a:pt x="57" y="91"/>
                  <a:pt x="61" y="93"/>
                  <a:pt x="65" y="93"/>
                </a:cubicBezTo>
                <a:cubicBezTo>
                  <a:pt x="69" y="93"/>
                  <a:pt x="72" y="91"/>
                  <a:pt x="72" y="88"/>
                </a:cubicBezTo>
                <a:cubicBezTo>
                  <a:pt x="72" y="86"/>
                  <a:pt x="70" y="84"/>
                  <a:pt x="65" y="83"/>
                </a:cubicBezTo>
                <a:cubicBezTo>
                  <a:pt x="57" y="80"/>
                  <a:pt x="52" y="77"/>
                  <a:pt x="52" y="70"/>
                </a:cubicBezTo>
                <a:cubicBezTo>
                  <a:pt x="52" y="64"/>
                  <a:pt x="57" y="59"/>
                  <a:pt x="64" y="58"/>
                </a:cubicBezTo>
                <a:cubicBezTo>
                  <a:pt x="64" y="51"/>
                  <a:pt x="64" y="51"/>
                  <a:pt x="64" y="51"/>
                </a:cubicBezTo>
                <a:cubicBezTo>
                  <a:pt x="71" y="51"/>
                  <a:pt x="71" y="51"/>
                  <a:pt x="71" y="51"/>
                </a:cubicBezTo>
                <a:cubicBezTo>
                  <a:pt x="71" y="57"/>
                  <a:pt x="71" y="57"/>
                  <a:pt x="71" y="57"/>
                </a:cubicBezTo>
                <a:cubicBezTo>
                  <a:pt x="75" y="57"/>
                  <a:pt x="78" y="58"/>
                  <a:pt x="81" y="60"/>
                </a:cubicBezTo>
                <a:cubicBezTo>
                  <a:pt x="79" y="67"/>
                  <a:pt x="79" y="67"/>
                  <a:pt x="79" y="67"/>
                </a:cubicBezTo>
                <a:cubicBezTo>
                  <a:pt x="77" y="66"/>
                  <a:pt x="74" y="65"/>
                  <a:pt x="69" y="65"/>
                </a:cubicBezTo>
                <a:cubicBezTo>
                  <a:pt x="64" y="65"/>
                  <a:pt x="63" y="67"/>
                  <a:pt x="63" y="69"/>
                </a:cubicBezTo>
                <a:cubicBezTo>
                  <a:pt x="63" y="71"/>
                  <a:pt x="65" y="72"/>
                  <a:pt x="71" y="75"/>
                </a:cubicBezTo>
                <a:cubicBezTo>
                  <a:pt x="79" y="78"/>
                  <a:pt x="83" y="81"/>
                  <a:pt x="83" y="88"/>
                </a:cubicBezTo>
                <a:cubicBezTo>
                  <a:pt x="83" y="94"/>
                  <a:pt x="78" y="99"/>
                  <a:pt x="70" y="100"/>
                </a:cubicBezTo>
                <a:close/>
                <a:moveTo>
                  <a:pt x="32" y="3"/>
                </a:moveTo>
                <a:cubicBezTo>
                  <a:pt x="31" y="0"/>
                  <a:pt x="34" y="0"/>
                  <a:pt x="34" y="0"/>
                </a:cubicBezTo>
                <a:cubicBezTo>
                  <a:pt x="98" y="0"/>
                  <a:pt x="98" y="0"/>
                  <a:pt x="98" y="0"/>
                </a:cubicBezTo>
                <a:cubicBezTo>
                  <a:pt x="98" y="0"/>
                  <a:pt x="101" y="0"/>
                  <a:pt x="100" y="3"/>
                </a:cubicBezTo>
                <a:cubicBezTo>
                  <a:pt x="100" y="3"/>
                  <a:pt x="88" y="23"/>
                  <a:pt x="71" y="24"/>
                </a:cubicBezTo>
                <a:cubicBezTo>
                  <a:pt x="61" y="24"/>
                  <a:pt x="61" y="24"/>
                  <a:pt x="61" y="24"/>
                </a:cubicBezTo>
                <a:cubicBezTo>
                  <a:pt x="44" y="23"/>
                  <a:pt x="32" y="3"/>
                  <a:pt x="32"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4" name="Freeform 169"/>
          <p:cNvSpPr>
            <a:spLocks noEditPoints="1"/>
          </p:cNvSpPr>
          <p:nvPr/>
        </p:nvSpPr>
        <p:spPr bwMode="auto">
          <a:xfrm>
            <a:off x="6111875" y="5098415"/>
            <a:ext cx="417512" cy="417513"/>
          </a:xfrm>
          <a:custGeom>
            <a:avLst/>
            <a:gdLst>
              <a:gd name="T0" fmla="*/ 80 w 132"/>
              <a:gd name="T1" fmla="*/ 22 h 132"/>
              <a:gd name="T2" fmla="*/ 70 w 132"/>
              <a:gd name="T3" fmla="*/ 38 h 132"/>
              <a:gd name="T4" fmla="*/ 96 w 132"/>
              <a:gd name="T5" fmla="*/ 62 h 132"/>
              <a:gd name="T6" fmla="*/ 91 w 132"/>
              <a:gd name="T7" fmla="*/ 41 h 132"/>
              <a:gd name="T8" fmla="*/ 96 w 132"/>
              <a:gd name="T9" fmla="*/ 62 h 132"/>
              <a:gd name="T10" fmla="*/ 95 w 132"/>
              <a:gd name="T11" fmla="*/ 76 h 132"/>
              <a:gd name="T12" fmla="*/ 70 w 132"/>
              <a:gd name="T13" fmla="*/ 86 h 132"/>
              <a:gd name="T14" fmla="*/ 70 w 132"/>
              <a:gd name="T15" fmla="*/ 119 h 132"/>
              <a:gd name="T16" fmla="*/ 85 w 132"/>
              <a:gd name="T17" fmla="*/ 102 h 132"/>
              <a:gd name="T18" fmla="*/ 70 w 132"/>
              <a:gd name="T19" fmla="*/ 119 h 132"/>
              <a:gd name="T20" fmla="*/ 52 w 132"/>
              <a:gd name="T21" fmla="*/ 110 h 132"/>
              <a:gd name="T22" fmla="*/ 62 w 132"/>
              <a:gd name="T23" fmla="*/ 94 h 132"/>
              <a:gd name="T24" fmla="*/ 36 w 132"/>
              <a:gd name="T25" fmla="*/ 70 h 132"/>
              <a:gd name="T26" fmla="*/ 41 w 132"/>
              <a:gd name="T27" fmla="*/ 91 h 132"/>
              <a:gd name="T28" fmla="*/ 36 w 132"/>
              <a:gd name="T29" fmla="*/ 70 h 132"/>
              <a:gd name="T30" fmla="*/ 37 w 132"/>
              <a:gd name="T31" fmla="*/ 56 h 132"/>
              <a:gd name="T32" fmla="*/ 62 w 132"/>
              <a:gd name="T33" fmla="*/ 46 h 132"/>
              <a:gd name="T34" fmla="*/ 62 w 132"/>
              <a:gd name="T35" fmla="*/ 13 h 132"/>
              <a:gd name="T36" fmla="*/ 47 w 132"/>
              <a:gd name="T37" fmla="*/ 30 h 132"/>
              <a:gd name="T38" fmla="*/ 62 w 132"/>
              <a:gd name="T39" fmla="*/ 13 h 132"/>
              <a:gd name="T40" fmla="*/ 105 w 132"/>
              <a:gd name="T41" fmla="*/ 109 h 132"/>
              <a:gd name="T42" fmla="*/ 103 w 132"/>
              <a:gd name="T43" fmla="*/ 70 h 132"/>
              <a:gd name="T44" fmla="*/ 124 w 132"/>
              <a:gd name="T45" fmla="*/ 70 h 132"/>
              <a:gd name="T46" fmla="*/ 103 w 132"/>
              <a:gd name="T47" fmla="*/ 62 h 132"/>
              <a:gd name="T48" fmla="*/ 98 w 132"/>
              <a:gd name="T49" fmla="*/ 37 h 132"/>
              <a:gd name="T50" fmla="*/ 95 w 132"/>
              <a:gd name="T51" fmla="*/ 31 h 132"/>
              <a:gd name="T52" fmla="*/ 77 w 132"/>
              <a:gd name="T53" fmla="*/ 9 h 132"/>
              <a:gd name="T54" fmla="*/ 27 w 132"/>
              <a:gd name="T55" fmla="*/ 23 h 132"/>
              <a:gd name="T56" fmla="*/ 29 w 132"/>
              <a:gd name="T57" fmla="*/ 62 h 132"/>
              <a:gd name="T58" fmla="*/ 8 w 132"/>
              <a:gd name="T59" fmla="*/ 62 h 132"/>
              <a:gd name="T60" fmla="*/ 29 w 132"/>
              <a:gd name="T61" fmla="*/ 70 h 132"/>
              <a:gd name="T62" fmla="*/ 34 w 132"/>
              <a:gd name="T63" fmla="*/ 94 h 132"/>
              <a:gd name="T64" fmla="*/ 38 w 132"/>
              <a:gd name="T65" fmla="*/ 101 h 132"/>
              <a:gd name="T66" fmla="*/ 55 w 132"/>
              <a:gd name="T67" fmla="*/ 123 h 132"/>
              <a:gd name="T68" fmla="*/ 111 w 132"/>
              <a:gd name="T69" fmla="*/ 18 h 132"/>
              <a:gd name="T70" fmla="*/ 113 w 132"/>
              <a:gd name="T71" fmla="*/ 20 h 132"/>
              <a:gd name="T72" fmla="*/ 116 w 132"/>
              <a:gd name="T73" fmla="*/ 23 h 132"/>
              <a:gd name="T74" fmla="*/ 132 w 132"/>
              <a:gd name="T75" fmla="*/ 66 h 132"/>
              <a:gd name="T76" fmla="*/ 110 w 132"/>
              <a:gd name="T77" fmla="*/ 115 h 132"/>
              <a:gd name="T78" fmla="*/ 22 w 132"/>
              <a:gd name="T79" fmla="*/ 115 h 132"/>
              <a:gd name="T80" fmla="*/ 16 w 132"/>
              <a:gd name="T81" fmla="*/ 109 h 132"/>
              <a:gd name="T82" fmla="*/ 16 w 132"/>
              <a:gd name="T83" fmla="*/ 23 h 132"/>
              <a:gd name="T84" fmla="*/ 18 w 132"/>
              <a:gd name="T85" fmla="*/ 20 h 132"/>
              <a:gd name="T86" fmla="*/ 21 w 132"/>
              <a:gd name="T87" fmla="*/ 19 h 132"/>
              <a:gd name="T88" fmla="*/ 66 w 132"/>
              <a:gd name="T8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32">
                <a:moveTo>
                  <a:pt x="87" y="34"/>
                </a:moveTo>
                <a:cubicBezTo>
                  <a:pt x="87" y="32"/>
                  <a:pt x="86" y="31"/>
                  <a:pt x="85" y="30"/>
                </a:cubicBezTo>
                <a:cubicBezTo>
                  <a:pt x="84" y="27"/>
                  <a:pt x="82" y="25"/>
                  <a:pt x="80" y="22"/>
                </a:cubicBezTo>
                <a:cubicBezTo>
                  <a:pt x="77" y="20"/>
                  <a:pt x="75" y="18"/>
                  <a:pt x="73" y="16"/>
                </a:cubicBezTo>
                <a:cubicBezTo>
                  <a:pt x="72" y="15"/>
                  <a:pt x="71" y="14"/>
                  <a:pt x="70" y="13"/>
                </a:cubicBezTo>
                <a:cubicBezTo>
                  <a:pt x="70" y="38"/>
                  <a:pt x="70" y="38"/>
                  <a:pt x="70" y="38"/>
                </a:cubicBezTo>
                <a:cubicBezTo>
                  <a:pt x="76" y="37"/>
                  <a:pt x="82" y="36"/>
                  <a:pt x="87" y="34"/>
                </a:cubicBezTo>
                <a:cubicBezTo>
                  <a:pt x="87" y="34"/>
                  <a:pt x="87" y="34"/>
                  <a:pt x="87" y="34"/>
                </a:cubicBezTo>
                <a:close/>
                <a:moveTo>
                  <a:pt x="96" y="62"/>
                </a:moveTo>
                <a:cubicBezTo>
                  <a:pt x="96" y="60"/>
                  <a:pt x="95" y="58"/>
                  <a:pt x="95" y="56"/>
                </a:cubicBezTo>
                <a:cubicBezTo>
                  <a:pt x="95" y="53"/>
                  <a:pt x="94" y="50"/>
                  <a:pt x="93" y="47"/>
                </a:cubicBezTo>
                <a:cubicBezTo>
                  <a:pt x="92" y="44"/>
                  <a:pt x="92" y="43"/>
                  <a:pt x="91" y="41"/>
                </a:cubicBezTo>
                <a:cubicBezTo>
                  <a:pt x="84" y="43"/>
                  <a:pt x="77" y="45"/>
                  <a:pt x="70" y="46"/>
                </a:cubicBezTo>
                <a:cubicBezTo>
                  <a:pt x="70" y="62"/>
                  <a:pt x="70" y="62"/>
                  <a:pt x="70" y="62"/>
                </a:cubicBezTo>
                <a:cubicBezTo>
                  <a:pt x="96" y="62"/>
                  <a:pt x="96" y="62"/>
                  <a:pt x="96" y="62"/>
                </a:cubicBezTo>
                <a:close/>
                <a:moveTo>
                  <a:pt x="91" y="91"/>
                </a:moveTo>
                <a:cubicBezTo>
                  <a:pt x="92" y="89"/>
                  <a:pt x="92" y="87"/>
                  <a:pt x="93" y="85"/>
                </a:cubicBezTo>
                <a:cubicBezTo>
                  <a:pt x="94" y="82"/>
                  <a:pt x="95" y="79"/>
                  <a:pt x="95" y="76"/>
                </a:cubicBezTo>
                <a:cubicBezTo>
                  <a:pt x="95" y="74"/>
                  <a:pt x="96" y="72"/>
                  <a:pt x="96" y="70"/>
                </a:cubicBezTo>
                <a:cubicBezTo>
                  <a:pt x="70" y="70"/>
                  <a:pt x="70" y="70"/>
                  <a:pt x="70" y="70"/>
                </a:cubicBezTo>
                <a:cubicBezTo>
                  <a:pt x="70" y="86"/>
                  <a:pt x="70" y="86"/>
                  <a:pt x="70" y="86"/>
                </a:cubicBezTo>
                <a:cubicBezTo>
                  <a:pt x="77" y="87"/>
                  <a:pt x="84" y="89"/>
                  <a:pt x="91" y="91"/>
                </a:cubicBezTo>
                <a:cubicBezTo>
                  <a:pt x="91" y="91"/>
                  <a:pt x="91" y="91"/>
                  <a:pt x="91" y="91"/>
                </a:cubicBezTo>
                <a:close/>
                <a:moveTo>
                  <a:pt x="70" y="119"/>
                </a:moveTo>
                <a:cubicBezTo>
                  <a:pt x="71" y="118"/>
                  <a:pt x="72" y="117"/>
                  <a:pt x="73" y="116"/>
                </a:cubicBezTo>
                <a:cubicBezTo>
                  <a:pt x="75" y="114"/>
                  <a:pt x="77" y="112"/>
                  <a:pt x="80" y="110"/>
                </a:cubicBezTo>
                <a:cubicBezTo>
                  <a:pt x="82" y="107"/>
                  <a:pt x="84" y="105"/>
                  <a:pt x="85" y="102"/>
                </a:cubicBezTo>
                <a:cubicBezTo>
                  <a:pt x="86" y="101"/>
                  <a:pt x="87" y="100"/>
                  <a:pt x="87" y="98"/>
                </a:cubicBezTo>
                <a:cubicBezTo>
                  <a:pt x="82" y="96"/>
                  <a:pt x="76" y="95"/>
                  <a:pt x="70" y="94"/>
                </a:cubicBezTo>
                <a:cubicBezTo>
                  <a:pt x="70" y="119"/>
                  <a:pt x="70" y="119"/>
                  <a:pt x="70" y="119"/>
                </a:cubicBezTo>
                <a:close/>
                <a:moveTo>
                  <a:pt x="44" y="98"/>
                </a:moveTo>
                <a:cubicBezTo>
                  <a:pt x="45" y="100"/>
                  <a:pt x="46" y="101"/>
                  <a:pt x="47" y="102"/>
                </a:cubicBezTo>
                <a:cubicBezTo>
                  <a:pt x="49" y="105"/>
                  <a:pt x="50" y="107"/>
                  <a:pt x="52" y="110"/>
                </a:cubicBezTo>
                <a:cubicBezTo>
                  <a:pt x="54" y="112"/>
                  <a:pt x="56" y="114"/>
                  <a:pt x="59" y="116"/>
                </a:cubicBezTo>
                <a:cubicBezTo>
                  <a:pt x="60" y="117"/>
                  <a:pt x="61" y="118"/>
                  <a:pt x="62" y="119"/>
                </a:cubicBezTo>
                <a:cubicBezTo>
                  <a:pt x="62" y="94"/>
                  <a:pt x="62" y="94"/>
                  <a:pt x="62" y="94"/>
                </a:cubicBezTo>
                <a:cubicBezTo>
                  <a:pt x="56" y="95"/>
                  <a:pt x="50" y="96"/>
                  <a:pt x="44" y="98"/>
                </a:cubicBezTo>
                <a:cubicBezTo>
                  <a:pt x="44" y="98"/>
                  <a:pt x="44" y="98"/>
                  <a:pt x="44" y="98"/>
                </a:cubicBezTo>
                <a:close/>
                <a:moveTo>
                  <a:pt x="36" y="70"/>
                </a:moveTo>
                <a:cubicBezTo>
                  <a:pt x="37" y="72"/>
                  <a:pt x="37" y="74"/>
                  <a:pt x="37" y="76"/>
                </a:cubicBezTo>
                <a:cubicBezTo>
                  <a:pt x="38" y="79"/>
                  <a:pt x="38" y="82"/>
                  <a:pt x="39" y="85"/>
                </a:cubicBezTo>
                <a:cubicBezTo>
                  <a:pt x="40" y="87"/>
                  <a:pt x="40" y="89"/>
                  <a:pt x="41" y="91"/>
                </a:cubicBezTo>
                <a:cubicBezTo>
                  <a:pt x="48" y="89"/>
                  <a:pt x="55" y="87"/>
                  <a:pt x="62" y="86"/>
                </a:cubicBezTo>
                <a:cubicBezTo>
                  <a:pt x="62" y="70"/>
                  <a:pt x="62" y="70"/>
                  <a:pt x="62" y="70"/>
                </a:cubicBezTo>
                <a:cubicBezTo>
                  <a:pt x="36" y="70"/>
                  <a:pt x="36" y="70"/>
                  <a:pt x="36" y="70"/>
                </a:cubicBezTo>
                <a:close/>
                <a:moveTo>
                  <a:pt x="41" y="41"/>
                </a:moveTo>
                <a:cubicBezTo>
                  <a:pt x="40" y="43"/>
                  <a:pt x="40" y="44"/>
                  <a:pt x="39" y="47"/>
                </a:cubicBezTo>
                <a:cubicBezTo>
                  <a:pt x="38" y="50"/>
                  <a:pt x="38" y="53"/>
                  <a:pt x="37" y="56"/>
                </a:cubicBezTo>
                <a:cubicBezTo>
                  <a:pt x="37" y="58"/>
                  <a:pt x="37" y="60"/>
                  <a:pt x="36" y="62"/>
                </a:cubicBezTo>
                <a:cubicBezTo>
                  <a:pt x="62" y="62"/>
                  <a:pt x="62" y="62"/>
                  <a:pt x="62" y="62"/>
                </a:cubicBezTo>
                <a:cubicBezTo>
                  <a:pt x="62" y="46"/>
                  <a:pt x="62" y="46"/>
                  <a:pt x="62" y="46"/>
                </a:cubicBezTo>
                <a:cubicBezTo>
                  <a:pt x="55" y="45"/>
                  <a:pt x="48" y="43"/>
                  <a:pt x="41" y="41"/>
                </a:cubicBezTo>
                <a:cubicBezTo>
                  <a:pt x="41" y="41"/>
                  <a:pt x="41" y="41"/>
                  <a:pt x="41" y="41"/>
                </a:cubicBezTo>
                <a:close/>
                <a:moveTo>
                  <a:pt x="62" y="13"/>
                </a:moveTo>
                <a:cubicBezTo>
                  <a:pt x="61" y="14"/>
                  <a:pt x="60" y="15"/>
                  <a:pt x="59" y="16"/>
                </a:cubicBezTo>
                <a:cubicBezTo>
                  <a:pt x="56" y="18"/>
                  <a:pt x="54" y="20"/>
                  <a:pt x="52" y="22"/>
                </a:cubicBezTo>
                <a:cubicBezTo>
                  <a:pt x="50" y="25"/>
                  <a:pt x="49" y="27"/>
                  <a:pt x="47" y="30"/>
                </a:cubicBezTo>
                <a:cubicBezTo>
                  <a:pt x="46" y="31"/>
                  <a:pt x="45" y="32"/>
                  <a:pt x="44" y="34"/>
                </a:cubicBezTo>
                <a:cubicBezTo>
                  <a:pt x="50" y="36"/>
                  <a:pt x="56" y="37"/>
                  <a:pt x="62" y="38"/>
                </a:cubicBezTo>
                <a:cubicBezTo>
                  <a:pt x="62" y="13"/>
                  <a:pt x="62" y="13"/>
                  <a:pt x="62" y="13"/>
                </a:cubicBezTo>
                <a:close/>
                <a:moveTo>
                  <a:pt x="95" y="101"/>
                </a:moveTo>
                <a:cubicBezTo>
                  <a:pt x="90" y="110"/>
                  <a:pt x="84" y="117"/>
                  <a:pt x="77" y="123"/>
                </a:cubicBezTo>
                <a:cubicBezTo>
                  <a:pt x="87" y="121"/>
                  <a:pt x="97" y="116"/>
                  <a:pt x="105" y="109"/>
                </a:cubicBezTo>
                <a:cubicBezTo>
                  <a:pt x="102" y="106"/>
                  <a:pt x="98" y="104"/>
                  <a:pt x="95" y="101"/>
                </a:cubicBezTo>
                <a:cubicBezTo>
                  <a:pt x="95" y="101"/>
                  <a:pt x="95" y="101"/>
                  <a:pt x="95" y="101"/>
                </a:cubicBezTo>
                <a:close/>
                <a:moveTo>
                  <a:pt x="103" y="70"/>
                </a:moveTo>
                <a:cubicBezTo>
                  <a:pt x="103" y="79"/>
                  <a:pt x="101" y="87"/>
                  <a:pt x="98" y="94"/>
                </a:cubicBezTo>
                <a:cubicBezTo>
                  <a:pt x="102" y="97"/>
                  <a:pt x="107" y="100"/>
                  <a:pt x="110" y="104"/>
                </a:cubicBezTo>
                <a:cubicBezTo>
                  <a:pt x="118" y="94"/>
                  <a:pt x="123" y="83"/>
                  <a:pt x="124" y="70"/>
                </a:cubicBezTo>
                <a:cubicBezTo>
                  <a:pt x="103" y="70"/>
                  <a:pt x="103" y="70"/>
                  <a:pt x="103" y="70"/>
                </a:cubicBezTo>
                <a:close/>
                <a:moveTo>
                  <a:pt x="98" y="37"/>
                </a:moveTo>
                <a:cubicBezTo>
                  <a:pt x="101" y="45"/>
                  <a:pt x="103" y="53"/>
                  <a:pt x="103" y="62"/>
                </a:cubicBezTo>
                <a:cubicBezTo>
                  <a:pt x="124" y="62"/>
                  <a:pt x="124" y="62"/>
                  <a:pt x="124" y="62"/>
                </a:cubicBezTo>
                <a:cubicBezTo>
                  <a:pt x="123" y="49"/>
                  <a:pt x="118" y="38"/>
                  <a:pt x="110" y="28"/>
                </a:cubicBezTo>
                <a:cubicBezTo>
                  <a:pt x="107" y="32"/>
                  <a:pt x="102" y="35"/>
                  <a:pt x="98" y="37"/>
                </a:cubicBezTo>
                <a:cubicBezTo>
                  <a:pt x="98" y="37"/>
                  <a:pt x="98" y="37"/>
                  <a:pt x="98" y="37"/>
                </a:cubicBezTo>
                <a:close/>
                <a:moveTo>
                  <a:pt x="77" y="9"/>
                </a:moveTo>
                <a:cubicBezTo>
                  <a:pt x="84" y="15"/>
                  <a:pt x="90" y="22"/>
                  <a:pt x="95" y="31"/>
                </a:cubicBezTo>
                <a:cubicBezTo>
                  <a:pt x="98" y="28"/>
                  <a:pt x="102" y="26"/>
                  <a:pt x="105" y="23"/>
                </a:cubicBezTo>
                <a:cubicBezTo>
                  <a:pt x="97" y="16"/>
                  <a:pt x="87" y="11"/>
                  <a:pt x="77" y="9"/>
                </a:cubicBezTo>
                <a:cubicBezTo>
                  <a:pt x="77" y="9"/>
                  <a:pt x="77" y="9"/>
                  <a:pt x="77" y="9"/>
                </a:cubicBezTo>
                <a:close/>
                <a:moveTo>
                  <a:pt x="38" y="31"/>
                </a:moveTo>
                <a:cubicBezTo>
                  <a:pt x="42" y="22"/>
                  <a:pt x="48" y="15"/>
                  <a:pt x="55" y="9"/>
                </a:cubicBezTo>
                <a:cubicBezTo>
                  <a:pt x="44" y="11"/>
                  <a:pt x="35" y="16"/>
                  <a:pt x="27" y="23"/>
                </a:cubicBezTo>
                <a:cubicBezTo>
                  <a:pt x="30" y="26"/>
                  <a:pt x="34" y="28"/>
                  <a:pt x="38" y="31"/>
                </a:cubicBezTo>
                <a:cubicBezTo>
                  <a:pt x="38" y="31"/>
                  <a:pt x="38" y="31"/>
                  <a:pt x="38" y="31"/>
                </a:cubicBezTo>
                <a:close/>
                <a:moveTo>
                  <a:pt x="29" y="62"/>
                </a:moveTo>
                <a:cubicBezTo>
                  <a:pt x="29" y="53"/>
                  <a:pt x="31" y="45"/>
                  <a:pt x="34" y="37"/>
                </a:cubicBezTo>
                <a:cubicBezTo>
                  <a:pt x="30" y="35"/>
                  <a:pt x="26" y="32"/>
                  <a:pt x="22" y="28"/>
                </a:cubicBezTo>
                <a:cubicBezTo>
                  <a:pt x="14" y="38"/>
                  <a:pt x="9" y="49"/>
                  <a:pt x="8" y="62"/>
                </a:cubicBezTo>
                <a:cubicBezTo>
                  <a:pt x="29" y="62"/>
                  <a:pt x="29" y="62"/>
                  <a:pt x="29" y="62"/>
                </a:cubicBezTo>
                <a:close/>
                <a:moveTo>
                  <a:pt x="34" y="94"/>
                </a:moveTo>
                <a:cubicBezTo>
                  <a:pt x="31" y="87"/>
                  <a:pt x="29" y="79"/>
                  <a:pt x="29" y="70"/>
                </a:cubicBezTo>
                <a:cubicBezTo>
                  <a:pt x="8" y="70"/>
                  <a:pt x="8" y="70"/>
                  <a:pt x="8" y="70"/>
                </a:cubicBezTo>
                <a:cubicBezTo>
                  <a:pt x="9" y="83"/>
                  <a:pt x="14" y="94"/>
                  <a:pt x="22" y="104"/>
                </a:cubicBezTo>
                <a:cubicBezTo>
                  <a:pt x="26" y="100"/>
                  <a:pt x="30" y="97"/>
                  <a:pt x="34" y="94"/>
                </a:cubicBezTo>
                <a:cubicBezTo>
                  <a:pt x="34" y="94"/>
                  <a:pt x="34" y="94"/>
                  <a:pt x="34" y="94"/>
                </a:cubicBezTo>
                <a:close/>
                <a:moveTo>
                  <a:pt x="55" y="123"/>
                </a:moveTo>
                <a:cubicBezTo>
                  <a:pt x="48" y="117"/>
                  <a:pt x="42" y="110"/>
                  <a:pt x="38" y="101"/>
                </a:cubicBezTo>
                <a:cubicBezTo>
                  <a:pt x="34" y="104"/>
                  <a:pt x="30" y="106"/>
                  <a:pt x="27" y="109"/>
                </a:cubicBezTo>
                <a:cubicBezTo>
                  <a:pt x="35" y="116"/>
                  <a:pt x="44" y="121"/>
                  <a:pt x="55" y="123"/>
                </a:cubicBezTo>
                <a:cubicBezTo>
                  <a:pt x="55" y="123"/>
                  <a:pt x="55" y="123"/>
                  <a:pt x="55" y="123"/>
                </a:cubicBezTo>
                <a:close/>
                <a:moveTo>
                  <a:pt x="66" y="0"/>
                </a:moveTo>
                <a:cubicBezTo>
                  <a:pt x="83" y="0"/>
                  <a:pt x="99" y="6"/>
                  <a:pt x="110" y="17"/>
                </a:cubicBezTo>
                <a:cubicBezTo>
                  <a:pt x="111" y="17"/>
                  <a:pt x="111" y="18"/>
                  <a:pt x="111" y="18"/>
                </a:cubicBezTo>
                <a:cubicBezTo>
                  <a:pt x="111" y="18"/>
                  <a:pt x="111" y="18"/>
                  <a:pt x="112" y="19"/>
                </a:cubicBezTo>
                <a:cubicBezTo>
                  <a:pt x="112" y="19"/>
                  <a:pt x="112" y="19"/>
                  <a:pt x="112" y="19"/>
                </a:cubicBezTo>
                <a:cubicBezTo>
                  <a:pt x="113" y="19"/>
                  <a:pt x="113" y="20"/>
                  <a:pt x="113" y="20"/>
                </a:cubicBezTo>
                <a:cubicBezTo>
                  <a:pt x="113" y="20"/>
                  <a:pt x="113" y="20"/>
                  <a:pt x="113" y="20"/>
                </a:cubicBezTo>
                <a:cubicBezTo>
                  <a:pt x="114" y="21"/>
                  <a:pt x="114" y="21"/>
                  <a:pt x="114" y="21"/>
                </a:cubicBezTo>
                <a:cubicBezTo>
                  <a:pt x="114" y="21"/>
                  <a:pt x="115" y="22"/>
                  <a:pt x="116" y="23"/>
                </a:cubicBezTo>
                <a:cubicBezTo>
                  <a:pt x="116" y="23"/>
                  <a:pt x="116" y="23"/>
                  <a:pt x="116" y="23"/>
                </a:cubicBezTo>
                <a:cubicBezTo>
                  <a:pt x="116" y="23"/>
                  <a:pt x="116" y="23"/>
                  <a:pt x="116" y="23"/>
                </a:cubicBezTo>
                <a:cubicBezTo>
                  <a:pt x="126" y="35"/>
                  <a:pt x="132" y="49"/>
                  <a:pt x="132" y="66"/>
                </a:cubicBezTo>
                <a:cubicBezTo>
                  <a:pt x="132" y="83"/>
                  <a:pt x="126" y="97"/>
                  <a:pt x="116" y="109"/>
                </a:cubicBezTo>
                <a:cubicBezTo>
                  <a:pt x="116" y="109"/>
                  <a:pt x="116" y="109"/>
                  <a:pt x="116" y="109"/>
                </a:cubicBezTo>
                <a:cubicBezTo>
                  <a:pt x="114" y="111"/>
                  <a:pt x="112" y="113"/>
                  <a:pt x="110" y="115"/>
                </a:cubicBezTo>
                <a:cubicBezTo>
                  <a:pt x="110" y="115"/>
                  <a:pt x="110" y="115"/>
                  <a:pt x="110" y="115"/>
                </a:cubicBezTo>
                <a:cubicBezTo>
                  <a:pt x="98" y="125"/>
                  <a:pt x="83" y="132"/>
                  <a:pt x="66" y="132"/>
                </a:cubicBezTo>
                <a:cubicBezTo>
                  <a:pt x="49" y="132"/>
                  <a:pt x="33" y="125"/>
                  <a:pt x="22" y="115"/>
                </a:cubicBezTo>
                <a:cubicBezTo>
                  <a:pt x="22" y="115"/>
                  <a:pt x="22" y="115"/>
                  <a:pt x="22" y="115"/>
                </a:cubicBezTo>
                <a:cubicBezTo>
                  <a:pt x="20" y="113"/>
                  <a:pt x="18" y="111"/>
                  <a:pt x="16" y="109"/>
                </a:cubicBezTo>
                <a:cubicBezTo>
                  <a:pt x="16" y="109"/>
                  <a:pt x="16" y="109"/>
                  <a:pt x="16" y="109"/>
                </a:cubicBezTo>
                <a:cubicBezTo>
                  <a:pt x="6" y="97"/>
                  <a:pt x="0" y="83"/>
                  <a:pt x="0" y="66"/>
                </a:cubicBezTo>
                <a:cubicBezTo>
                  <a:pt x="0" y="49"/>
                  <a:pt x="6" y="35"/>
                  <a:pt x="16" y="23"/>
                </a:cubicBezTo>
                <a:cubicBezTo>
                  <a:pt x="16" y="23"/>
                  <a:pt x="16" y="23"/>
                  <a:pt x="16" y="23"/>
                </a:cubicBezTo>
                <a:cubicBezTo>
                  <a:pt x="16" y="23"/>
                  <a:pt x="16" y="23"/>
                  <a:pt x="16" y="23"/>
                </a:cubicBezTo>
                <a:cubicBezTo>
                  <a:pt x="17" y="22"/>
                  <a:pt x="18" y="21"/>
                  <a:pt x="18" y="21"/>
                </a:cubicBezTo>
                <a:cubicBezTo>
                  <a:pt x="18" y="21"/>
                  <a:pt x="18" y="21"/>
                  <a:pt x="18" y="20"/>
                </a:cubicBezTo>
                <a:cubicBezTo>
                  <a:pt x="19" y="20"/>
                  <a:pt x="19" y="20"/>
                  <a:pt x="19" y="20"/>
                </a:cubicBezTo>
                <a:cubicBezTo>
                  <a:pt x="19" y="19"/>
                  <a:pt x="19" y="19"/>
                  <a:pt x="19" y="19"/>
                </a:cubicBezTo>
                <a:cubicBezTo>
                  <a:pt x="20" y="19"/>
                  <a:pt x="20" y="19"/>
                  <a:pt x="21" y="19"/>
                </a:cubicBezTo>
                <a:cubicBezTo>
                  <a:pt x="21" y="18"/>
                  <a:pt x="21" y="18"/>
                  <a:pt x="21" y="18"/>
                </a:cubicBezTo>
                <a:cubicBezTo>
                  <a:pt x="21" y="18"/>
                  <a:pt x="21" y="17"/>
                  <a:pt x="22" y="17"/>
                </a:cubicBezTo>
                <a:cubicBezTo>
                  <a:pt x="33" y="6"/>
                  <a:pt x="49" y="0"/>
                  <a:pt x="66" y="0"/>
                </a:cubicBezTo>
                <a:cubicBezTo>
                  <a:pt x="66" y="0"/>
                  <a:pt x="66" y="0"/>
                  <a:pt x="66"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 name="文本框 11"/>
          <p:cNvSpPr txBox="1"/>
          <p:nvPr/>
        </p:nvSpPr>
        <p:spPr>
          <a:xfrm>
            <a:off x="8060690" y="2901950"/>
            <a:ext cx="3390900" cy="9296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请替换您所需要的文本需要的文本请替换所本的文本请您所请替换您所需要的文本</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3" name="文本框 12"/>
          <p:cNvSpPr txBox="1"/>
          <p:nvPr/>
        </p:nvSpPr>
        <p:spPr>
          <a:xfrm>
            <a:off x="6948170" y="4918710"/>
            <a:ext cx="3390900" cy="929640"/>
          </a:xfrm>
          <a:prstGeom prst="rect">
            <a:avLst/>
          </a:prstGeom>
          <a:noFill/>
        </p:spPr>
        <p:txBody>
          <a:bodyPr wrap="square" rtlCol="0">
            <a:spAutoFit/>
          </a:bodyPr>
          <a:lstStyle/>
          <a:p>
            <a:pPr algn="l">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请替换您所需要的文本需要的文本请替换所本的文本请您所请替换您所需要的文本</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4" name="文本框 13"/>
          <p:cNvSpPr txBox="1"/>
          <p:nvPr/>
        </p:nvSpPr>
        <p:spPr>
          <a:xfrm>
            <a:off x="1816735" y="2317115"/>
            <a:ext cx="3390900" cy="929640"/>
          </a:xfrm>
          <a:prstGeom prst="rect">
            <a:avLst/>
          </a:prstGeom>
          <a:noFill/>
        </p:spPr>
        <p:txBody>
          <a:bodyPr wrap="square" rtlCol="0">
            <a:spAutoFit/>
          </a:bodyPr>
          <a:lstStyle/>
          <a:p>
            <a:pPr algn="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请替换您所需要的文本需要的文本请替换所本的文本请您所请替换您所需要的文本</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8" name="文本框 17"/>
          <p:cNvSpPr txBox="1"/>
          <p:nvPr/>
        </p:nvSpPr>
        <p:spPr>
          <a:xfrm>
            <a:off x="887095" y="4319905"/>
            <a:ext cx="3390900" cy="929640"/>
          </a:xfrm>
          <a:prstGeom prst="rect">
            <a:avLst/>
          </a:prstGeom>
          <a:noFill/>
        </p:spPr>
        <p:txBody>
          <a:bodyPr wrap="square" rtlCol="0">
            <a:spAutoFit/>
          </a:bodyPr>
          <a:lstStyle/>
          <a:p>
            <a:pPr algn="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请替换您所需要的文本需要的文本请替换所本的文本请您所请替换您所需要的文本</a:t>
            </a:r>
            <a:r>
              <a:rPr lang="zh-CN" altLang="en-US" sz="1400" dirty="0">
                <a:solidFill>
                  <a:schemeClr val="tx1"/>
                </a:solidFill>
                <a:latin typeface="字魂58号-创中黑" panose="00000500000000000000" charset="-122"/>
                <a:ea typeface="字魂58号-创中黑" panose="00000500000000000000" charset="-122"/>
              </a:rPr>
              <a:t>。</a:t>
            </a:r>
          </a:p>
        </p:txBody>
      </p:sp>
      <p:sp>
        <p:nvSpPr>
          <p:cNvPr id="19" name="文本框 18"/>
          <p:cNvSpPr txBox="1"/>
          <p:nvPr/>
        </p:nvSpPr>
        <p:spPr>
          <a:xfrm>
            <a:off x="3039745" y="178308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0" name="文本框 19"/>
          <p:cNvSpPr txBox="1"/>
          <p:nvPr/>
        </p:nvSpPr>
        <p:spPr>
          <a:xfrm>
            <a:off x="9094470" y="231711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1" name="文本框 20"/>
          <p:cNvSpPr txBox="1"/>
          <p:nvPr/>
        </p:nvSpPr>
        <p:spPr>
          <a:xfrm>
            <a:off x="1816735" y="383159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22" name="文本框 21"/>
          <p:cNvSpPr txBox="1"/>
          <p:nvPr/>
        </p:nvSpPr>
        <p:spPr>
          <a:xfrm>
            <a:off x="8060690" y="436816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35" name="文本框 34"/>
          <p:cNvSpPr txBox="1"/>
          <p:nvPr/>
        </p:nvSpPr>
        <p:spPr>
          <a:xfrm>
            <a:off x="727710" y="56197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par>
                                <p:cTn id="32" presetID="22" presetClass="entr" presetSubtype="4"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par>
                                <p:cTn id="35" presetID="22" presetClass="entr" presetSubtype="4"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00"/>
                                        <p:tgtEl>
                                          <p:spTgt spid="1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00"/>
                                        <p:tgtEl>
                                          <p:spTgt spid="1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down)">
                                      <p:cBhvr>
                                        <p:cTn id="52" dur="500"/>
                                        <p:tgtEl>
                                          <p:spTgt spid="39"/>
                                        </p:tgtEl>
                                      </p:cBhvr>
                                    </p:animEffect>
                                  </p:childTnLst>
                                </p:cTn>
                              </p:par>
                              <p:par>
                                <p:cTn id="53" presetID="22" presetClass="entr" presetSubtype="4"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75"/>
                                        </p:tgtEl>
                                        <p:attrNameLst>
                                          <p:attrName>style.visibility</p:attrName>
                                        </p:attrNameLst>
                                      </p:cBhvr>
                                      <p:to>
                                        <p:strVal val="visible"/>
                                      </p:to>
                                    </p:set>
                                    <p:animEffect transition="in" filter="wipe(down)">
                                      <p:cBhvr>
                                        <p:cTn id="58" dur="500"/>
                                        <p:tgtEl>
                                          <p:spTgt spid="17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84"/>
                                        </p:tgtEl>
                                        <p:attrNameLst>
                                          <p:attrName>style.visibility</p:attrName>
                                        </p:attrNameLst>
                                      </p:cBhvr>
                                      <p:to>
                                        <p:strVal val="visible"/>
                                      </p:to>
                                    </p:set>
                                    <p:animEffect transition="in" filter="wipe(down)">
                                      <p:cBhvr>
                                        <p:cTn id="61" dur="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0" grpId="0" animBg="1"/>
      <p:bldP spid="11" grpId="0" animBg="1"/>
      <p:bldP spid="39" grpId="0" animBg="1"/>
      <p:bldP spid="175" grpId="0" animBg="1"/>
      <p:bldP spid="184" grpId="0" animBg="1"/>
      <p:bldP spid="12" grpId="0"/>
      <p:bldP spid="13" grpId="0"/>
      <p:bldP spid="14" grpId="0"/>
      <p:bldP spid="18" grpId="0"/>
      <p:bldP spid="19" grpId="0"/>
      <p:bldP spid="20" grpId="0"/>
      <p:bldP spid="21" grpId="0"/>
      <p:bldP spid="22"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descr="千库网_金融分析合成无金融分析办公无摄影图配图_摄影图编号254509"/>
          <p:cNvPicPr>
            <a:picLocks noChangeAspect="1"/>
          </p:cNvPicPr>
          <p:nvPr/>
        </p:nvPicPr>
        <p:blipFill>
          <a:blip r:embed="rId3"/>
          <a:srcRect l="8379" r="8452"/>
          <a:stretch>
            <a:fillRect/>
          </a:stretch>
        </p:blipFill>
        <p:spPr>
          <a:xfrm>
            <a:off x="6399530" y="2005330"/>
            <a:ext cx="5389245" cy="3961130"/>
          </a:xfrm>
          <a:prstGeom prst="rect">
            <a:avLst/>
          </a:prstGeom>
        </p:spPr>
      </p:pic>
      <p:sp>
        <p:nvSpPr>
          <p:cNvPr id="3" name="矩形 2"/>
          <p:cNvSpPr/>
          <p:nvPr/>
        </p:nvSpPr>
        <p:spPr>
          <a:xfrm>
            <a:off x="443865" y="2005965"/>
            <a:ext cx="5680710" cy="1530350"/>
          </a:xfrm>
          <a:prstGeom prst="rect">
            <a:avLst/>
          </a:prstGeom>
          <a:noFill/>
          <a:ln w="34925">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0" name="矩形 9"/>
          <p:cNvSpPr/>
          <p:nvPr/>
        </p:nvSpPr>
        <p:spPr>
          <a:xfrm>
            <a:off x="484505" y="4436110"/>
            <a:ext cx="5639435" cy="1530350"/>
          </a:xfrm>
          <a:prstGeom prst="rect">
            <a:avLst/>
          </a:prstGeom>
          <a:noFill/>
          <a:ln w="34925">
            <a:gradFill>
              <a:gsLst>
                <a:gs pos="0">
                  <a:srgbClr val="043262"/>
                </a:gs>
                <a:gs pos="98000">
                  <a:srgbClr val="095788">
                    <a:alpha val="81000"/>
                  </a:srgbClr>
                </a:gs>
              </a:gsLst>
              <a:lin ang="189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任意多边形 10"/>
          <p:cNvSpPr/>
          <p:nvPr/>
        </p:nvSpPr>
        <p:spPr>
          <a:xfrm flipV="1">
            <a:off x="443865" y="2005965"/>
            <a:ext cx="921385" cy="65341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a:off x="5202555" y="5313045"/>
            <a:ext cx="921385" cy="65341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327910" y="1747520"/>
            <a:ext cx="1724025" cy="517525"/>
          </a:xfrm>
          <a:prstGeom prst="roundRect">
            <a:avLst>
              <a:gd name="adj" fmla="val 50000"/>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421890" y="4181475"/>
            <a:ext cx="1724025" cy="517525"/>
          </a:xfrm>
          <a:prstGeom prst="roundRect">
            <a:avLst>
              <a:gd name="adj" fmla="val 50000"/>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527935" y="1747520"/>
            <a:ext cx="1323340" cy="534035"/>
          </a:xfrm>
          <a:prstGeom prst="rect">
            <a:avLst/>
          </a:prstGeom>
          <a:noFill/>
        </p:spPr>
        <p:txBody>
          <a:bodyPr wrap="square" rtlCol="0">
            <a:spAutoFit/>
          </a:bodyPr>
          <a:lstStyle/>
          <a:p>
            <a:pPr algn="ctr">
              <a:lnSpc>
                <a:spcPct val="12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15" name="文本框 14"/>
          <p:cNvSpPr txBox="1"/>
          <p:nvPr/>
        </p:nvSpPr>
        <p:spPr>
          <a:xfrm>
            <a:off x="2622550" y="4164965"/>
            <a:ext cx="1323340" cy="534035"/>
          </a:xfrm>
          <a:prstGeom prst="rect">
            <a:avLst/>
          </a:prstGeom>
          <a:noFill/>
        </p:spPr>
        <p:txBody>
          <a:bodyPr wrap="square" rtlCol="0">
            <a:spAutoFit/>
          </a:bodyPr>
          <a:lstStyle/>
          <a:p>
            <a:pPr algn="ctr">
              <a:lnSpc>
                <a:spcPct val="120000"/>
              </a:lnSpc>
            </a:pPr>
            <a:r>
              <a:rPr lang="zh-CN" altLang="zh-CN" sz="2400" b="1" dirty="0">
                <a:solidFill>
                  <a:schemeClr val="bg1"/>
                </a:solidFill>
                <a:effectLst/>
                <a:latin typeface="字魂59号-创粗黑" panose="00000500000000000000" charset="-122"/>
                <a:ea typeface="字魂59号-创粗黑" panose="00000500000000000000" charset="-122"/>
              </a:rPr>
              <a:t>关键词</a:t>
            </a:r>
          </a:p>
        </p:txBody>
      </p:sp>
      <p:sp>
        <p:nvSpPr>
          <p:cNvPr id="35" name="文本框 34"/>
          <p:cNvSpPr txBox="1"/>
          <p:nvPr/>
        </p:nvSpPr>
        <p:spPr>
          <a:xfrm>
            <a:off x="727710" y="56197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
        <p:nvSpPr>
          <p:cNvPr id="33" name="文本框 32"/>
          <p:cNvSpPr txBox="1"/>
          <p:nvPr/>
        </p:nvSpPr>
        <p:spPr>
          <a:xfrm>
            <a:off x="916305" y="2384425"/>
            <a:ext cx="4972685" cy="929640"/>
          </a:xfrm>
          <a:prstGeom prst="rect">
            <a:avLst/>
          </a:prstGeom>
          <a:noFill/>
        </p:spPr>
        <p:txBody>
          <a:bodyPr wrap="square" rtlCol="0">
            <a:spAutoFit/>
          </a:bodyPr>
          <a:lstStyle/>
          <a:p>
            <a:pPr indent="0" algn="l">
              <a:lnSpc>
                <a:spcPct val="13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请替换您所需要的文本请替换您所需要的文本请替换您所需要的文本请替换您所替换您所需要的文本请替换您所需要的文本请</a:t>
            </a:r>
            <a:r>
              <a:rPr lang="zh-CN" altLang="en-US" sz="1400" dirty="0">
                <a:latin typeface="字魂58号-创中黑" panose="00000500000000000000" charset="-122"/>
                <a:ea typeface="字魂58号-创中黑" panose="00000500000000000000" charset="-122"/>
              </a:rPr>
              <a:t>。</a:t>
            </a:r>
          </a:p>
        </p:txBody>
      </p:sp>
      <p:sp>
        <p:nvSpPr>
          <p:cNvPr id="16" name="文本框 15"/>
          <p:cNvSpPr txBox="1"/>
          <p:nvPr/>
        </p:nvSpPr>
        <p:spPr>
          <a:xfrm>
            <a:off x="797560" y="4729480"/>
            <a:ext cx="4972685" cy="929640"/>
          </a:xfrm>
          <a:prstGeom prst="rect">
            <a:avLst/>
          </a:prstGeom>
          <a:noFill/>
        </p:spPr>
        <p:txBody>
          <a:bodyPr wrap="square" rtlCol="0">
            <a:spAutoFit/>
          </a:bodyPr>
          <a:lstStyle/>
          <a:p>
            <a:pPr indent="0" algn="r">
              <a:lnSpc>
                <a:spcPct val="13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请替换您所需要的文本请替换您所需要的文本请替换您所需要的文本请替换您所替换您所需要的文本请替换您所需要的文本请</a:t>
            </a:r>
            <a:r>
              <a:rPr lang="zh-CN" altLang="en-US" sz="1400" dirty="0">
                <a:latin typeface="字魂58号-创中黑" panose="00000500000000000000" charset="-122"/>
                <a:ea typeface="字魂58号-创中黑" panose="00000500000000000000" charset="-122"/>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3000" advClick="0" advTm="3000">
        <p14:shred/>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3"/>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3"/>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1000" fill="hold"/>
                                        <p:tgtEl>
                                          <p:spTgt spid="35"/>
                                        </p:tgtEl>
                                        <p:attrNameLst>
                                          <p:attrName>ppt_w</p:attrName>
                                        </p:attrNameLst>
                                      </p:cBhvr>
                                      <p:tavLst>
                                        <p:tav tm="0">
                                          <p:val>
                                            <p:strVal val="#ppt_w+.3"/>
                                          </p:val>
                                        </p:tav>
                                        <p:tav tm="100000">
                                          <p:val>
                                            <p:strVal val="#ppt_w"/>
                                          </p:val>
                                        </p:tav>
                                      </p:tavLst>
                                    </p:anim>
                                    <p:anim calcmode="lin" valueType="num">
                                      <p:cBhvr>
                                        <p:cTn id="18" dur="1000" fill="hold"/>
                                        <p:tgtEl>
                                          <p:spTgt spid="35"/>
                                        </p:tgtEl>
                                        <p:attrNameLst>
                                          <p:attrName>ppt_h</p:attrName>
                                        </p:attrNameLst>
                                      </p:cBhvr>
                                      <p:tavLst>
                                        <p:tav tm="0">
                                          <p:val>
                                            <p:strVal val="#ppt_h"/>
                                          </p:val>
                                        </p:tav>
                                        <p:tav tm="100000">
                                          <p:val>
                                            <p:strVal val="#ppt_h"/>
                                          </p:val>
                                        </p:tav>
                                      </p:tavLst>
                                    </p:anim>
                                    <p:animEffect transition="in" filter="fade">
                                      <p:cBhvr>
                                        <p:cTn id="19" dur="1000"/>
                                        <p:tgtEl>
                                          <p:spTgt spid="35"/>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000" fill="hold"/>
                                        <p:tgtEl>
                                          <p:spTgt spid="33"/>
                                        </p:tgtEl>
                                        <p:attrNameLst>
                                          <p:attrName>ppt_w</p:attrName>
                                        </p:attrNameLst>
                                      </p:cBhvr>
                                      <p:tavLst>
                                        <p:tav tm="0">
                                          <p:val>
                                            <p:strVal val="#ppt_w+.3"/>
                                          </p:val>
                                        </p:tav>
                                        <p:tav tm="100000">
                                          <p:val>
                                            <p:strVal val="#ppt_w"/>
                                          </p:val>
                                        </p:tav>
                                      </p:tavLst>
                                    </p:anim>
                                    <p:anim calcmode="lin" valueType="num">
                                      <p:cBhvr>
                                        <p:cTn id="23" dur="1000" fill="hold"/>
                                        <p:tgtEl>
                                          <p:spTgt spid="33"/>
                                        </p:tgtEl>
                                        <p:attrNameLst>
                                          <p:attrName>ppt_h</p:attrName>
                                        </p:attrNameLst>
                                      </p:cBhvr>
                                      <p:tavLst>
                                        <p:tav tm="0">
                                          <p:val>
                                            <p:strVal val="#ppt_h"/>
                                          </p:val>
                                        </p:tav>
                                        <p:tav tm="100000">
                                          <p:val>
                                            <p:strVal val="#ppt_h"/>
                                          </p:val>
                                        </p:tav>
                                      </p:tavLst>
                                    </p:anim>
                                    <p:animEffect transition="in" filter="fade">
                                      <p:cBhvr>
                                        <p:cTn id="24" dur="1000"/>
                                        <p:tgtEl>
                                          <p:spTgt spid="33"/>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strVal val="#ppt_w+.3"/>
                                          </p:val>
                                        </p:tav>
                                        <p:tav tm="100000">
                                          <p:val>
                                            <p:strVal val="#ppt_w"/>
                                          </p:val>
                                        </p:tav>
                                      </p:tavLst>
                                    </p:anim>
                                    <p:anim calcmode="lin" valueType="num">
                                      <p:cBhvr>
                                        <p:cTn id="28" dur="1000" fill="hold"/>
                                        <p:tgtEl>
                                          <p:spTgt spid="16"/>
                                        </p:tgtEl>
                                        <p:attrNameLst>
                                          <p:attrName>ppt_h</p:attrName>
                                        </p:attrNameLst>
                                      </p:cBhvr>
                                      <p:tavLst>
                                        <p:tav tm="0">
                                          <p:val>
                                            <p:strVal val="#ppt_h"/>
                                          </p:val>
                                        </p:tav>
                                        <p:tav tm="100000">
                                          <p:val>
                                            <p:strVal val="#ppt_h"/>
                                          </p:val>
                                        </p:tav>
                                      </p:tavLst>
                                    </p:anim>
                                    <p:animEffect transition="in" filter="fade">
                                      <p:cBhvr>
                                        <p:cTn id="29" dur="1000"/>
                                        <p:tgtEl>
                                          <p:spTgt spid="16"/>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1000" fill="hold"/>
                                        <p:tgtEl>
                                          <p:spTgt spid="4"/>
                                        </p:tgtEl>
                                        <p:attrNameLst>
                                          <p:attrName>ppt_w</p:attrName>
                                        </p:attrNameLst>
                                      </p:cBhvr>
                                      <p:tavLst>
                                        <p:tav tm="0">
                                          <p:val>
                                            <p:strVal val="#ppt_w+.3"/>
                                          </p:val>
                                        </p:tav>
                                        <p:tav tm="100000">
                                          <p:val>
                                            <p:strVal val="#ppt_w"/>
                                          </p:val>
                                        </p:tav>
                                      </p:tavLst>
                                    </p:anim>
                                    <p:anim calcmode="lin" valueType="num">
                                      <p:cBhvr>
                                        <p:cTn id="33" dur="1000" fill="hold"/>
                                        <p:tgtEl>
                                          <p:spTgt spid="4"/>
                                        </p:tgtEl>
                                        <p:attrNameLst>
                                          <p:attrName>ppt_h</p:attrName>
                                        </p:attrNameLst>
                                      </p:cBhvr>
                                      <p:tavLst>
                                        <p:tav tm="0">
                                          <p:val>
                                            <p:strVal val="#ppt_h"/>
                                          </p:val>
                                        </p:tav>
                                        <p:tav tm="100000">
                                          <p:val>
                                            <p:strVal val="#ppt_h"/>
                                          </p:val>
                                        </p:tav>
                                      </p:tavLst>
                                    </p:anim>
                                    <p:animEffect transition="in" filter="fade">
                                      <p:cBhvr>
                                        <p:cTn id="34" dur="1000"/>
                                        <p:tgtEl>
                                          <p:spTgt spid="4"/>
                                        </p:tgtEl>
                                      </p:cBhvr>
                                    </p:animEffect>
                                  </p:childTnLst>
                                </p:cTn>
                              </p:par>
                              <p:par>
                                <p:cTn id="35" presetID="50" presetClass="entr" presetSubtype="0" decel="10000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strVal val="#ppt_w+.3"/>
                                          </p:val>
                                        </p:tav>
                                        <p:tav tm="100000">
                                          <p:val>
                                            <p:strVal val="#ppt_w"/>
                                          </p:val>
                                        </p:tav>
                                      </p:tavLst>
                                    </p:anim>
                                    <p:anim calcmode="lin" valueType="num">
                                      <p:cBhvr>
                                        <p:cTn id="38" dur="1000" fill="hold"/>
                                        <p:tgtEl>
                                          <p:spTgt spid="6"/>
                                        </p:tgtEl>
                                        <p:attrNameLst>
                                          <p:attrName>ppt_h</p:attrName>
                                        </p:attrNameLst>
                                      </p:cBhvr>
                                      <p:tavLst>
                                        <p:tav tm="0">
                                          <p:val>
                                            <p:strVal val="#ppt_h"/>
                                          </p:val>
                                        </p:tav>
                                        <p:tav tm="100000">
                                          <p:val>
                                            <p:strVal val="#ppt_h"/>
                                          </p:val>
                                        </p:tav>
                                      </p:tavLst>
                                    </p:anim>
                                    <p:animEffect transition="in" filter="fade">
                                      <p:cBhvr>
                                        <p:cTn id="39" dur="1000"/>
                                        <p:tgtEl>
                                          <p:spTgt spid="6"/>
                                        </p:tgtEl>
                                      </p:cBhvr>
                                    </p:animEffect>
                                  </p:childTnLst>
                                </p:cTn>
                              </p:par>
                              <p:par>
                                <p:cTn id="40" presetID="50" presetClass="entr" presetSubtype="0" decel="10000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1000" fill="hold"/>
                                        <p:tgtEl>
                                          <p:spTgt spid="2"/>
                                        </p:tgtEl>
                                        <p:attrNameLst>
                                          <p:attrName>ppt_w</p:attrName>
                                        </p:attrNameLst>
                                      </p:cBhvr>
                                      <p:tavLst>
                                        <p:tav tm="0">
                                          <p:val>
                                            <p:strVal val="#ppt_w+.3"/>
                                          </p:val>
                                        </p:tav>
                                        <p:tav tm="100000">
                                          <p:val>
                                            <p:strVal val="#ppt_w"/>
                                          </p:val>
                                        </p:tav>
                                      </p:tavLst>
                                    </p:anim>
                                    <p:anim calcmode="lin" valueType="num">
                                      <p:cBhvr>
                                        <p:cTn id="43" dur="1000" fill="hold"/>
                                        <p:tgtEl>
                                          <p:spTgt spid="2"/>
                                        </p:tgtEl>
                                        <p:attrNameLst>
                                          <p:attrName>ppt_h</p:attrName>
                                        </p:attrNameLst>
                                      </p:cBhvr>
                                      <p:tavLst>
                                        <p:tav tm="0">
                                          <p:val>
                                            <p:strVal val="#ppt_h"/>
                                          </p:val>
                                        </p:tav>
                                        <p:tav tm="100000">
                                          <p:val>
                                            <p:strVal val="#ppt_h"/>
                                          </p:val>
                                        </p:tav>
                                      </p:tavLst>
                                    </p:anim>
                                    <p:animEffect transition="in" filter="fade">
                                      <p:cBhvr>
                                        <p:cTn id="44" dur="1000"/>
                                        <p:tgtEl>
                                          <p:spTgt spid="2"/>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1000" fill="hold"/>
                                        <p:tgtEl>
                                          <p:spTgt spid="3"/>
                                        </p:tgtEl>
                                        <p:attrNameLst>
                                          <p:attrName>ppt_w</p:attrName>
                                        </p:attrNameLst>
                                      </p:cBhvr>
                                      <p:tavLst>
                                        <p:tav tm="0">
                                          <p:val>
                                            <p:strVal val="#ppt_w+.3"/>
                                          </p:val>
                                        </p:tav>
                                        <p:tav tm="100000">
                                          <p:val>
                                            <p:strVal val="#ppt_w"/>
                                          </p:val>
                                        </p:tav>
                                      </p:tavLst>
                                    </p:anim>
                                    <p:anim calcmode="lin" valueType="num">
                                      <p:cBhvr>
                                        <p:cTn id="48" dur="1000" fill="hold"/>
                                        <p:tgtEl>
                                          <p:spTgt spid="3"/>
                                        </p:tgtEl>
                                        <p:attrNameLst>
                                          <p:attrName>ppt_h</p:attrName>
                                        </p:attrNameLst>
                                      </p:cBhvr>
                                      <p:tavLst>
                                        <p:tav tm="0">
                                          <p:val>
                                            <p:strVal val="#ppt_h"/>
                                          </p:val>
                                        </p:tav>
                                        <p:tav tm="100000">
                                          <p:val>
                                            <p:strVal val="#ppt_h"/>
                                          </p:val>
                                        </p:tav>
                                      </p:tavLst>
                                    </p:anim>
                                    <p:animEffect transition="in" filter="fade">
                                      <p:cBhvr>
                                        <p:cTn id="49" dur="1000"/>
                                        <p:tgtEl>
                                          <p:spTgt spid="3"/>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3"/>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par>
                                <p:cTn id="55" presetID="50" presetClass="entr" presetSubtype="0" decel="10000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strVal val="#ppt_w+.3"/>
                                          </p:val>
                                        </p:tav>
                                        <p:tav tm="100000">
                                          <p:val>
                                            <p:strVal val="#ppt_w"/>
                                          </p:val>
                                        </p:tav>
                                      </p:tavLst>
                                    </p:anim>
                                    <p:anim calcmode="lin" valueType="num">
                                      <p:cBhvr>
                                        <p:cTn id="58" dur="1000" fill="hold"/>
                                        <p:tgtEl>
                                          <p:spTgt spid="11"/>
                                        </p:tgtEl>
                                        <p:attrNameLst>
                                          <p:attrName>ppt_h</p:attrName>
                                        </p:attrNameLst>
                                      </p:cBhvr>
                                      <p:tavLst>
                                        <p:tav tm="0">
                                          <p:val>
                                            <p:strVal val="#ppt_h"/>
                                          </p:val>
                                        </p:tav>
                                        <p:tav tm="100000">
                                          <p:val>
                                            <p:strVal val="#ppt_h"/>
                                          </p:val>
                                        </p:tav>
                                      </p:tavLst>
                                    </p:anim>
                                    <p:animEffect transition="in" filter="fade">
                                      <p:cBhvr>
                                        <p:cTn id="59" dur="1000"/>
                                        <p:tgtEl>
                                          <p:spTgt spid="11"/>
                                        </p:tgtEl>
                                      </p:cBhvr>
                                    </p:animEffect>
                                  </p:childTnLst>
                                </p:cTn>
                              </p:par>
                              <p:par>
                                <p:cTn id="60" presetID="50" presetClass="entr" presetSubtype="0" decel="10000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strVal val="#ppt_w+.3"/>
                                          </p:val>
                                        </p:tav>
                                        <p:tav tm="100000">
                                          <p:val>
                                            <p:strVal val="#ppt_w"/>
                                          </p:val>
                                        </p:tav>
                                      </p:tavLst>
                                    </p:anim>
                                    <p:anim calcmode="lin" valueType="num">
                                      <p:cBhvr>
                                        <p:cTn id="63" dur="1000" fill="hold"/>
                                        <p:tgtEl>
                                          <p:spTgt spid="12"/>
                                        </p:tgtEl>
                                        <p:attrNameLst>
                                          <p:attrName>ppt_h</p:attrName>
                                        </p:attrNameLst>
                                      </p:cBhvr>
                                      <p:tavLst>
                                        <p:tav tm="0">
                                          <p:val>
                                            <p:strVal val="#ppt_h"/>
                                          </p:val>
                                        </p:tav>
                                        <p:tav tm="100000">
                                          <p:val>
                                            <p:strVal val="#ppt_h"/>
                                          </p:val>
                                        </p:tav>
                                      </p:tavLst>
                                    </p:anim>
                                    <p:animEffect transition="in" filter="fade">
                                      <p:cBhvr>
                                        <p:cTn id="64" dur="1000"/>
                                        <p:tgtEl>
                                          <p:spTgt spid="12"/>
                                        </p:tgtEl>
                                      </p:cBhvr>
                                    </p:animEffect>
                                  </p:childTnLst>
                                </p:cTn>
                              </p:par>
                              <p:par>
                                <p:cTn id="65" presetID="50" presetClass="entr" presetSubtype="0" decel="10000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strVal val="#ppt_w+.3"/>
                                          </p:val>
                                        </p:tav>
                                        <p:tav tm="100000">
                                          <p:val>
                                            <p:strVal val="#ppt_w"/>
                                          </p:val>
                                        </p:tav>
                                      </p:tavLst>
                                    </p:anim>
                                    <p:anim calcmode="lin" valueType="num">
                                      <p:cBhvr>
                                        <p:cTn id="68" dur="1000" fill="hold"/>
                                        <p:tgtEl>
                                          <p:spTgt spid="13"/>
                                        </p:tgtEl>
                                        <p:attrNameLst>
                                          <p:attrName>ppt_h</p:attrName>
                                        </p:attrNameLst>
                                      </p:cBhvr>
                                      <p:tavLst>
                                        <p:tav tm="0">
                                          <p:val>
                                            <p:strVal val="#ppt_h"/>
                                          </p:val>
                                        </p:tav>
                                        <p:tav tm="100000">
                                          <p:val>
                                            <p:strVal val="#ppt_h"/>
                                          </p:val>
                                        </p:tav>
                                      </p:tavLst>
                                    </p:anim>
                                    <p:animEffect transition="in" filter="fade">
                                      <p:cBhvr>
                                        <p:cTn id="69" dur="1000"/>
                                        <p:tgtEl>
                                          <p:spTgt spid="13"/>
                                        </p:tgtEl>
                                      </p:cBhvr>
                                    </p:animEffect>
                                  </p:childTnLst>
                                </p:cTn>
                              </p:par>
                              <p:par>
                                <p:cTn id="70" presetID="50" presetClass="entr" presetSubtype="0" decel="100000"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1000" fill="hold"/>
                                        <p:tgtEl>
                                          <p:spTgt spid="14"/>
                                        </p:tgtEl>
                                        <p:attrNameLst>
                                          <p:attrName>ppt_w</p:attrName>
                                        </p:attrNameLst>
                                      </p:cBhvr>
                                      <p:tavLst>
                                        <p:tav tm="0">
                                          <p:val>
                                            <p:strVal val="#ppt_w+.3"/>
                                          </p:val>
                                        </p:tav>
                                        <p:tav tm="100000">
                                          <p:val>
                                            <p:strVal val="#ppt_w"/>
                                          </p:val>
                                        </p:tav>
                                      </p:tavLst>
                                    </p:anim>
                                    <p:anim calcmode="lin" valueType="num">
                                      <p:cBhvr>
                                        <p:cTn id="73" dur="1000" fill="hold"/>
                                        <p:tgtEl>
                                          <p:spTgt spid="14"/>
                                        </p:tgtEl>
                                        <p:attrNameLst>
                                          <p:attrName>ppt_h</p:attrName>
                                        </p:attrNameLst>
                                      </p:cBhvr>
                                      <p:tavLst>
                                        <p:tav tm="0">
                                          <p:val>
                                            <p:strVal val="#ppt_h"/>
                                          </p:val>
                                        </p:tav>
                                        <p:tav tm="100000">
                                          <p:val>
                                            <p:strVal val="#ppt_h"/>
                                          </p:val>
                                        </p:tav>
                                      </p:tavLst>
                                    </p:anim>
                                    <p:animEffect transition="in" filter="fade">
                                      <p:cBhvr>
                                        <p:cTn id="7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9" grpId="0"/>
      <p:bldP spid="15" grpId="0"/>
      <p:bldP spid="35" grpId="0"/>
      <p:bldP spid="33"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圆角矩形 10"/>
          <p:cNvSpPr/>
          <p:nvPr/>
        </p:nvSpPr>
        <p:spPr>
          <a:xfrm>
            <a:off x="431165" y="3896360"/>
            <a:ext cx="11330305" cy="107950"/>
          </a:xfrm>
          <a:prstGeom prst="roundRect">
            <a:avLst>
              <a:gd name="adj" fmla="val 50000"/>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2995" y="3098165"/>
            <a:ext cx="1734820" cy="1703070"/>
            <a:chOff x="1291" y="3847"/>
            <a:chExt cx="2732" cy="2682"/>
          </a:xfrm>
        </p:grpSpPr>
        <p:sp>
          <p:nvSpPr>
            <p:cNvPr id="3" name="椭圆 2"/>
            <p:cNvSpPr/>
            <p:nvPr/>
          </p:nvSpPr>
          <p:spPr>
            <a:xfrm>
              <a:off x="1570" y="4086"/>
              <a:ext cx="2173" cy="2173"/>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a:off x="1291" y="3847"/>
              <a:ext cx="2732" cy="2683"/>
            </a:xfrm>
            <a:prstGeom prst="arc">
              <a:avLst>
                <a:gd name="adj1" fmla="val 11193235"/>
                <a:gd name="adj2" fmla="val 21395239"/>
              </a:avLst>
            </a:prstGeom>
            <a:ln>
              <a:gradFill>
                <a:gsLst>
                  <a:gs pos="0">
                    <a:srgbClr val="043262"/>
                  </a:gs>
                  <a:gs pos="98000">
                    <a:srgbClr val="095788">
                      <a:alpha val="81000"/>
                    </a:srgbClr>
                  </a:gs>
                </a:gsLst>
                <a:lin ang="189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flipV="1">
            <a:off x="3825240" y="3078480"/>
            <a:ext cx="1734820" cy="1703070"/>
            <a:chOff x="1291" y="3847"/>
            <a:chExt cx="2732" cy="2682"/>
          </a:xfrm>
        </p:grpSpPr>
        <p:sp>
          <p:nvSpPr>
            <p:cNvPr id="13" name="椭圆 12"/>
            <p:cNvSpPr/>
            <p:nvPr/>
          </p:nvSpPr>
          <p:spPr>
            <a:xfrm>
              <a:off x="1570" y="4086"/>
              <a:ext cx="2173" cy="2173"/>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弧形 13"/>
            <p:cNvSpPr/>
            <p:nvPr/>
          </p:nvSpPr>
          <p:spPr>
            <a:xfrm>
              <a:off x="1291" y="3847"/>
              <a:ext cx="2732" cy="2683"/>
            </a:xfrm>
            <a:prstGeom prst="arc">
              <a:avLst>
                <a:gd name="adj1" fmla="val 11169761"/>
                <a:gd name="adj2" fmla="val 21287020"/>
              </a:avLst>
            </a:prstGeom>
            <a:ln>
              <a:gradFill>
                <a:gsLst>
                  <a:gs pos="0">
                    <a:srgbClr val="043262"/>
                  </a:gs>
                  <a:gs pos="98000">
                    <a:srgbClr val="095788">
                      <a:alpha val="81000"/>
                    </a:srgbClr>
                  </a:gs>
                </a:gsLst>
                <a:lin ang="189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5" name="组合 14"/>
          <p:cNvGrpSpPr/>
          <p:nvPr/>
        </p:nvGrpSpPr>
        <p:grpSpPr>
          <a:xfrm>
            <a:off x="6594475" y="3098165"/>
            <a:ext cx="1734820" cy="1703070"/>
            <a:chOff x="1291" y="3847"/>
            <a:chExt cx="2732" cy="2682"/>
          </a:xfrm>
        </p:grpSpPr>
        <p:sp>
          <p:nvSpPr>
            <p:cNvPr id="16" name="椭圆 15"/>
            <p:cNvSpPr/>
            <p:nvPr/>
          </p:nvSpPr>
          <p:spPr>
            <a:xfrm>
              <a:off x="1570" y="4086"/>
              <a:ext cx="2173" cy="2173"/>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弧形 16"/>
            <p:cNvSpPr/>
            <p:nvPr/>
          </p:nvSpPr>
          <p:spPr>
            <a:xfrm>
              <a:off x="1291" y="3847"/>
              <a:ext cx="2732" cy="2683"/>
            </a:xfrm>
            <a:prstGeom prst="arc">
              <a:avLst>
                <a:gd name="adj1" fmla="val 11033569"/>
                <a:gd name="adj2" fmla="val 21395239"/>
              </a:avLst>
            </a:prstGeom>
            <a:ln>
              <a:gradFill>
                <a:gsLst>
                  <a:gs pos="0">
                    <a:srgbClr val="043262"/>
                  </a:gs>
                  <a:gs pos="98000">
                    <a:srgbClr val="095788">
                      <a:alpha val="81000"/>
                    </a:srgbClr>
                  </a:gs>
                </a:gsLst>
                <a:lin ang="189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8" name="组合 17"/>
          <p:cNvGrpSpPr/>
          <p:nvPr/>
        </p:nvGrpSpPr>
        <p:grpSpPr>
          <a:xfrm flipV="1">
            <a:off x="9352280" y="3089275"/>
            <a:ext cx="1734820" cy="1703070"/>
            <a:chOff x="1291" y="3847"/>
            <a:chExt cx="2732" cy="2682"/>
          </a:xfrm>
        </p:grpSpPr>
        <p:sp>
          <p:nvSpPr>
            <p:cNvPr id="19" name="椭圆 18"/>
            <p:cNvSpPr/>
            <p:nvPr/>
          </p:nvSpPr>
          <p:spPr>
            <a:xfrm>
              <a:off x="1570" y="4086"/>
              <a:ext cx="2173" cy="2173"/>
            </a:xfrm>
            <a:prstGeom prst="ellipse">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弧形 19"/>
            <p:cNvSpPr/>
            <p:nvPr/>
          </p:nvSpPr>
          <p:spPr>
            <a:xfrm>
              <a:off x="1291" y="3847"/>
              <a:ext cx="2732" cy="2683"/>
            </a:xfrm>
            <a:prstGeom prst="arc">
              <a:avLst>
                <a:gd name="adj1" fmla="val 11202956"/>
                <a:gd name="adj2" fmla="val 21287020"/>
              </a:avLst>
            </a:prstGeom>
            <a:ln>
              <a:gradFill>
                <a:gsLst>
                  <a:gs pos="0">
                    <a:srgbClr val="043262"/>
                  </a:gs>
                  <a:gs pos="98000">
                    <a:srgbClr val="095788">
                      <a:alpha val="81000"/>
                    </a:srgbClr>
                  </a:gs>
                </a:gsLst>
                <a:lin ang="189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2" name="组合 71"/>
          <p:cNvGrpSpPr/>
          <p:nvPr/>
        </p:nvGrpSpPr>
        <p:grpSpPr>
          <a:xfrm>
            <a:off x="1677035" y="3639185"/>
            <a:ext cx="579755" cy="558165"/>
            <a:chOff x="8368771" y="1903019"/>
            <a:chExt cx="450199" cy="454342"/>
          </a:xfrm>
          <a:solidFill>
            <a:schemeClr val="bg1"/>
          </a:solidFill>
        </p:grpSpPr>
        <p:sp>
          <p:nvSpPr>
            <p:cNvPr id="190" name="Freeform 123"/>
            <p:cNvSpPr>
              <a:spLocks noEditPoints="1"/>
            </p:cNvSpPr>
            <p:nvPr/>
          </p:nvSpPr>
          <p:spPr bwMode="auto">
            <a:xfrm>
              <a:off x="8368771" y="1903019"/>
              <a:ext cx="450199" cy="454342"/>
            </a:xfrm>
            <a:custGeom>
              <a:avLst/>
              <a:gdLst>
                <a:gd name="T0" fmla="*/ 87 w 164"/>
                <a:gd name="T1" fmla="*/ 8 h 166"/>
                <a:gd name="T2" fmla="*/ 87 w 164"/>
                <a:gd name="T3" fmla="*/ 5 h 166"/>
                <a:gd name="T4" fmla="*/ 82 w 164"/>
                <a:gd name="T5" fmla="*/ 0 h 166"/>
                <a:gd name="T6" fmla="*/ 77 w 164"/>
                <a:gd name="T7" fmla="*/ 5 h 166"/>
                <a:gd name="T8" fmla="*/ 77 w 164"/>
                <a:gd name="T9" fmla="*/ 8 h 166"/>
                <a:gd name="T10" fmla="*/ 0 w 164"/>
                <a:gd name="T11" fmla="*/ 8 h 166"/>
                <a:gd name="T12" fmla="*/ 0 w 164"/>
                <a:gd name="T13" fmla="*/ 36 h 166"/>
                <a:gd name="T14" fmla="*/ 3 w 164"/>
                <a:gd name="T15" fmla="*/ 36 h 166"/>
                <a:gd name="T16" fmla="*/ 3 w 164"/>
                <a:gd name="T17" fmla="*/ 122 h 166"/>
                <a:gd name="T18" fmla="*/ 7 w 164"/>
                <a:gd name="T19" fmla="*/ 126 h 166"/>
                <a:gd name="T20" fmla="*/ 49 w 164"/>
                <a:gd name="T21" fmla="*/ 126 h 166"/>
                <a:gd name="T22" fmla="*/ 30 w 164"/>
                <a:gd name="T23" fmla="*/ 157 h 166"/>
                <a:gd name="T24" fmla="*/ 32 w 164"/>
                <a:gd name="T25" fmla="*/ 164 h 166"/>
                <a:gd name="T26" fmla="*/ 34 w 164"/>
                <a:gd name="T27" fmla="*/ 165 h 166"/>
                <a:gd name="T28" fmla="*/ 39 w 164"/>
                <a:gd name="T29" fmla="*/ 162 h 166"/>
                <a:gd name="T30" fmla="*/ 48 w 164"/>
                <a:gd name="T31" fmla="*/ 146 h 166"/>
                <a:gd name="T32" fmla="*/ 77 w 164"/>
                <a:gd name="T33" fmla="*/ 146 h 166"/>
                <a:gd name="T34" fmla="*/ 77 w 164"/>
                <a:gd name="T35" fmla="*/ 160 h 166"/>
                <a:gd name="T36" fmla="*/ 82 w 164"/>
                <a:gd name="T37" fmla="*/ 165 h 166"/>
                <a:gd name="T38" fmla="*/ 87 w 164"/>
                <a:gd name="T39" fmla="*/ 160 h 166"/>
                <a:gd name="T40" fmla="*/ 87 w 164"/>
                <a:gd name="T41" fmla="*/ 146 h 166"/>
                <a:gd name="T42" fmla="*/ 116 w 164"/>
                <a:gd name="T43" fmla="*/ 146 h 166"/>
                <a:gd name="T44" fmla="*/ 126 w 164"/>
                <a:gd name="T45" fmla="*/ 162 h 166"/>
                <a:gd name="T46" fmla="*/ 132 w 164"/>
                <a:gd name="T47" fmla="*/ 164 h 166"/>
                <a:gd name="T48" fmla="*/ 134 w 164"/>
                <a:gd name="T49" fmla="*/ 157 h 166"/>
                <a:gd name="T50" fmla="*/ 116 w 164"/>
                <a:gd name="T51" fmla="*/ 126 h 166"/>
                <a:gd name="T52" fmla="*/ 157 w 164"/>
                <a:gd name="T53" fmla="*/ 126 h 166"/>
                <a:gd name="T54" fmla="*/ 161 w 164"/>
                <a:gd name="T55" fmla="*/ 122 h 166"/>
                <a:gd name="T56" fmla="*/ 161 w 164"/>
                <a:gd name="T57" fmla="*/ 36 h 166"/>
                <a:gd name="T58" fmla="*/ 164 w 164"/>
                <a:gd name="T59" fmla="*/ 36 h 166"/>
                <a:gd name="T60" fmla="*/ 164 w 164"/>
                <a:gd name="T61" fmla="*/ 8 h 166"/>
                <a:gd name="T62" fmla="*/ 87 w 164"/>
                <a:gd name="T63" fmla="*/ 8 h 166"/>
                <a:gd name="T64" fmla="*/ 77 w 164"/>
                <a:gd name="T65" fmla="*/ 139 h 166"/>
                <a:gd name="T66" fmla="*/ 52 w 164"/>
                <a:gd name="T67" fmla="*/ 139 h 166"/>
                <a:gd name="T68" fmla="*/ 60 w 164"/>
                <a:gd name="T69" fmla="*/ 126 h 166"/>
                <a:gd name="T70" fmla="*/ 77 w 164"/>
                <a:gd name="T71" fmla="*/ 126 h 166"/>
                <a:gd name="T72" fmla="*/ 77 w 164"/>
                <a:gd name="T73" fmla="*/ 139 h 166"/>
                <a:gd name="T74" fmla="*/ 87 w 164"/>
                <a:gd name="T75" fmla="*/ 139 h 166"/>
                <a:gd name="T76" fmla="*/ 87 w 164"/>
                <a:gd name="T77" fmla="*/ 126 h 166"/>
                <a:gd name="T78" fmla="*/ 104 w 164"/>
                <a:gd name="T79" fmla="*/ 126 h 166"/>
                <a:gd name="T80" fmla="*/ 112 w 164"/>
                <a:gd name="T81" fmla="*/ 139 h 166"/>
                <a:gd name="T82" fmla="*/ 87 w 164"/>
                <a:gd name="T83" fmla="*/ 139 h 166"/>
                <a:gd name="T84" fmla="*/ 151 w 164"/>
                <a:gd name="T85" fmla="*/ 116 h 166"/>
                <a:gd name="T86" fmla="*/ 13 w 164"/>
                <a:gd name="T87" fmla="*/ 116 h 166"/>
                <a:gd name="T88" fmla="*/ 13 w 164"/>
                <a:gd name="T89" fmla="*/ 36 h 166"/>
                <a:gd name="T90" fmla="*/ 151 w 164"/>
                <a:gd name="T91" fmla="*/ 36 h 166"/>
                <a:gd name="T92" fmla="*/ 151 w 164"/>
                <a:gd name="T93" fmla="*/ 11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4" h="166">
                  <a:moveTo>
                    <a:pt x="87" y="8"/>
                  </a:moveTo>
                  <a:cubicBezTo>
                    <a:pt x="87" y="5"/>
                    <a:pt x="87" y="5"/>
                    <a:pt x="87" y="5"/>
                  </a:cubicBezTo>
                  <a:cubicBezTo>
                    <a:pt x="87" y="2"/>
                    <a:pt x="85" y="0"/>
                    <a:pt x="82" y="0"/>
                  </a:cubicBezTo>
                  <a:cubicBezTo>
                    <a:pt x="79" y="0"/>
                    <a:pt x="77" y="2"/>
                    <a:pt x="77" y="5"/>
                  </a:cubicBezTo>
                  <a:cubicBezTo>
                    <a:pt x="77" y="8"/>
                    <a:pt x="77" y="8"/>
                    <a:pt x="77" y="8"/>
                  </a:cubicBezTo>
                  <a:cubicBezTo>
                    <a:pt x="0" y="8"/>
                    <a:pt x="0" y="8"/>
                    <a:pt x="0" y="8"/>
                  </a:cubicBezTo>
                  <a:cubicBezTo>
                    <a:pt x="0" y="36"/>
                    <a:pt x="0" y="36"/>
                    <a:pt x="0" y="36"/>
                  </a:cubicBezTo>
                  <a:cubicBezTo>
                    <a:pt x="3" y="36"/>
                    <a:pt x="3" y="36"/>
                    <a:pt x="3" y="36"/>
                  </a:cubicBezTo>
                  <a:cubicBezTo>
                    <a:pt x="3" y="122"/>
                    <a:pt x="3" y="122"/>
                    <a:pt x="3" y="122"/>
                  </a:cubicBezTo>
                  <a:cubicBezTo>
                    <a:pt x="3" y="124"/>
                    <a:pt x="5" y="126"/>
                    <a:pt x="7" y="126"/>
                  </a:cubicBezTo>
                  <a:cubicBezTo>
                    <a:pt x="49" y="126"/>
                    <a:pt x="49" y="126"/>
                    <a:pt x="49" y="126"/>
                  </a:cubicBezTo>
                  <a:cubicBezTo>
                    <a:pt x="30" y="157"/>
                    <a:pt x="30" y="157"/>
                    <a:pt x="30" y="157"/>
                  </a:cubicBezTo>
                  <a:cubicBezTo>
                    <a:pt x="29" y="160"/>
                    <a:pt x="30" y="163"/>
                    <a:pt x="32" y="164"/>
                  </a:cubicBezTo>
                  <a:cubicBezTo>
                    <a:pt x="33" y="165"/>
                    <a:pt x="34" y="165"/>
                    <a:pt x="34" y="165"/>
                  </a:cubicBezTo>
                  <a:cubicBezTo>
                    <a:pt x="36" y="165"/>
                    <a:pt x="38" y="164"/>
                    <a:pt x="39" y="162"/>
                  </a:cubicBezTo>
                  <a:cubicBezTo>
                    <a:pt x="48" y="146"/>
                    <a:pt x="48" y="146"/>
                    <a:pt x="48" y="146"/>
                  </a:cubicBezTo>
                  <a:cubicBezTo>
                    <a:pt x="77" y="146"/>
                    <a:pt x="77" y="146"/>
                    <a:pt x="77" y="146"/>
                  </a:cubicBezTo>
                  <a:cubicBezTo>
                    <a:pt x="77" y="160"/>
                    <a:pt x="77" y="160"/>
                    <a:pt x="77" y="160"/>
                  </a:cubicBezTo>
                  <a:cubicBezTo>
                    <a:pt x="77" y="163"/>
                    <a:pt x="79" y="165"/>
                    <a:pt x="82" y="165"/>
                  </a:cubicBezTo>
                  <a:cubicBezTo>
                    <a:pt x="85" y="165"/>
                    <a:pt x="87" y="163"/>
                    <a:pt x="87" y="160"/>
                  </a:cubicBezTo>
                  <a:cubicBezTo>
                    <a:pt x="87" y="146"/>
                    <a:pt x="87" y="146"/>
                    <a:pt x="87" y="146"/>
                  </a:cubicBezTo>
                  <a:cubicBezTo>
                    <a:pt x="116" y="146"/>
                    <a:pt x="116" y="146"/>
                    <a:pt x="116" y="146"/>
                  </a:cubicBezTo>
                  <a:cubicBezTo>
                    <a:pt x="126" y="162"/>
                    <a:pt x="126" y="162"/>
                    <a:pt x="126" y="162"/>
                  </a:cubicBezTo>
                  <a:cubicBezTo>
                    <a:pt x="127" y="165"/>
                    <a:pt x="130" y="166"/>
                    <a:pt x="132" y="164"/>
                  </a:cubicBezTo>
                  <a:cubicBezTo>
                    <a:pt x="135" y="163"/>
                    <a:pt x="136" y="160"/>
                    <a:pt x="134" y="157"/>
                  </a:cubicBezTo>
                  <a:cubicBezTo>
                    <a:pt x="116" y="126"/>
                    <a:pt x="116" y="126"/>
                    <a:pt x="116" y="126"/>
                  </a:cubicBezTo>
                  <a:cubicBezTo>
                    <a:pt x="157" y="126"/>
                    <a:pt x="157" y="126"/>
                    <a:pt x="157" y="126"/>
                  </a:cubicBezTo>
                  <a:cubicBezTo>
                    <a:pt x="159" y="126"/>
                    <a:pt x="161" y="124"/>
                    <a:pt x="161" y="122"/>
                  </a:cubicBezTo>
                  <a:cubicBezTo>
                    <a:pt x="161" y="36"/>
                    <a:pt x="161" y="36"/>
                    <a:pt x="161" y="36"/>
                  </a:cubicBezTo>
                  <a:cubicBezTo>
                    <a:pt x="164" y="36"/>
                    <a:pt x="164" y="36"/>
                    <a:pt x="164" y="36"/>
                  </a:cubicBezTo>
                  <a:cubicBezTo>
                    <a:pt x="164" y="8"/>
                    <a:pt x="164" y="8"/>
                    <a:pt x="164" y="8"/>
                  </a:cubicBezTo>
                  <a:lnTo>
                    <a:pt x="87" y="8"/>
                  </a:lnTo>
                  <a:close/>
                  <a:moveTo>
                    <a:pt x="77" y="139"/>
                  </a:moveTo>
                  <a:cubicBezTo>
                    <a:pt x="52" y="139"/>
                    <a:pt x="52" y="139"/>
                    <a:pt x="52" y="139"/>
                  </a:cubicBezTo>
                  <a:cubicBezTo>
                    <a:pt x="60" y="126"/>
                    <a:pt x="60" y="126"/>
                    <a:pt x="60" y="126"/>
                  </a:cubicBezTo>
                  <a:cubicBezTo>
                    <a:pt x="77" y="126"/>
                    <a:pt x="77" y="126"/>
                    <a:pt x="77" y="126"/>
                  </a:cubicBezTo>
                  <a:lnTo>
                    <a:pt x="77" y="139"/>
                  </a:lnTo>
                  <a:close/>
                  <a:moveTo>
                    <a:pt x="87" y="139"/>
                  </a:moveTo>
                  <a:cubicBezTo>
                    <a:pt x="87" y="126"/>
                    <a:pt x="87" y="126"/>
                    <a:pt x="87" y="126"/>
                  </a:cubicBezTo>
                  <a:cubicBezTo>
                    <a:pt x="104" y="126"/>
                    <a:pt x="104" y="126"/>
                    <a:pt x="104" y="126"/>
                  </a:cubicBezTo>
                  <a:cubicBezTo>
                    <a:pt x="112" y="139"/>
                    <a:pt x="112" y="139"/>
                    <a:pt x="112" y="139"/>
                  </a:cubicBezTo>
                  <a:lnTo>
                    <a:pt x="87" y="139"/>
                  </a:lnTo>
                  <a:close/>
                  <a:moveTo>
                    <a:pt x="151" y="116"/>
                  </a:moveTo>
                  <a:cubicBezTo>
                    <a:pt x="13" y="116"/>
                    <a:pt x="13" y="116"/>
                    <a:pt x="13" y="116"/>
                  </a:cubicBezTo>
                  <a:cubicBezTo>
                    <a:pt x="13" y="36"/>
                    <a:pt x="13" y="36"/>
                    <a:pt x="13" y="36"/>
                  </a:cubicBezTo>
                  <a:cubicBezTo>
                    <a:pt x="151" y="36"/>
                    <a:pt x="151" y="36"/>
                    <a:pt x="151" y="36"/>
                  </a:cubicBezTo>
                  <a:lnTo>
                    <a:pt x="151" y="116"/>
                  </a:lnTo>
                  <a:close/>
                </a:path>
              </a:pathLst>
            </a:custGeom>
            <a:grpFill/>
            <a:ln>
              <a:noFill/>
            </a:ln>
          </p:spPr>
          <p:txBody>
            <a:bodyPr vert="horz" wrap="square" lIns="91440" tIns="45720" rIns="91440" bIns="45720" numCol="1" anchor="t" anchorCtr="0" compatLnSpc="1"/>
            <a:lstStyle/>
            <a:p>
              <a:endParaRPr lang="en-US"/>
            </a:p>
          </p:txBody>
        </p:sp>
        <p:sp>
          <p:nvSpPr>
            <p:cNvPr id="191" name="Freeform 124"/>
            <p:cNvSpPr>
              <a:spLocks noEditPoints="1"/>
            </p:cNvSpPr>
            <p:nvPr/>
          </p:nvSpPr>
          <p:spPr bwMode="auto">
            <a:xfrm>
              <a:off x="8424010" y="2017640"/>
              <a:ext cx="345244" cy="186432"/>
            </a:xfrm>
            <a:custGeom>
              <a:avLst/>
              <a:gdLst>
                <a:gd name="T0" fmla="*/ 113 w 126"/>
                <a:gd name="T1" fmla="*/ 0 h 68"/>
                <a:gd name="T2" fmla="*/ 100 w 126"/>
                <a:gd name="T3" fmla="*/ 13 h 68"/>
                <a:gd name="T4" fmla="*/ 101 w 126"/>
                <a:gd name="T5" fmla="*/ 18 h 68"/>
                <a:gd name="T6" fmla="*/ 86 w 126"/>
                <a:gd name="T7" fmla="*/ 33 h 68"/>
                <a:gd name="T8" fmla="*/ 80 w 126"/>
                <a:gd name="T9" fmla="*/ 32 h 68"/>
                <a:gd name="T10" fmla="*/ 71 w 126"/>
                <a:gd name="T11" fmla="*/ 35 h 68"/>
                <a:gd name="T12" fmla="*/ 59 w 126"/>
                <a:gd name="T13" fmla="*/ 28 h 68"/>
                <a:gd name="T14" fmla="*/ 59 w 126"/>
                <a:gd name="T15" fmla="*/ 27 h 68"/>
                <a:gd name="T16" fmla="*/ 46 w 126"/>
                <a:gd name="T17" fmla="*/ 14 h 68"/>
                <a:gd name="T18" fmla="*/ 33 w 126"/>
                <a:gd name="T19" fmla="*/ 27 h 68"/>
                <a:gd name="T20" fmla="*/ 34 w 126"/>
                <a:gd name="T21" fmla="*/ 31 h 68"/>
                <a:gd name="T22" fmla="*/ 19 w 126"/>
                <a:gd name="T23" fmla="*/ 44 h 68"/>
                <a:gd name="T24" fmla="*/ 13 w 126"/>
                <a:gd name="T25" fmla="*/ 42 h 68"/>
                <a:gd name="T26" fmla="*/ 0 w 126"/>
                <a:gd name="T27" fmla="*/ 55 h 68"/>
                <a:gd name="T28" fmla="*/ 13 w 126"/>
                <a:gd name="T29" fmla="*/ 68 h 68"/>
                <a:gd name="T30" fmla="*/ 26 w 126"/>
                <a:gd name="T31" fmla="*/ 55 h 68"/>
                <a:gd name="T32" fmla="*/ 25 w 126"/>
                <a:gd name="T33" fmla="*/ 51 h 68"/>
                <a:gd name="T34" fmla="*/ 39 w 126"/>
                <a:gd name="T35" fmla="*/ 38 h 68"/>
                <a:gd name="T36" fmla="*/ 46 w 126"/>
                <a:gd name="T37" fmla="*/ 40 h 68"/>
                <a:gd name="T38" fmla="*/ 55 w 126"/>
                <a:gd name="T39" fmla="*/ 36 h 68"/>
                <a:gd name="T40" fmla="*/ 67 w 126"/>
                <a:gd name="T41" fmla="*/ 43 h 68"/>
                <a:gd name="T42" fmla="*/ 67 w 126"/>
                <a:gd name="T43" fmla="*/ 45 h 68"/>
                <a:gd name="T44" fmla="*/ 80 w 126"/>
                <a:gd name="T45" fmla="*/ 58 h 68"/>
                <a:gd name="T46" fmla="*/ 93 w 126"/>
                <a:gd name="T47" fmla="*/ 45 h 68"/>
                <a:gd name="T48" fmla="*/ 92 w 126"/>
                <a:gd name="T49" fmla="*/ 39 h 68"/>
                <a:gd name="T50" fmla="*/ 107 w 126"/>
                <a:gd name="T51" fmla="*/ 25 h 68"/>
                <a:gd name="T52" fmla="*/ 113 w 126"/>
                <a:gd name="T53" fmla="*/ 26 h 68"/>
                <a:gd name="T54" fmla="*/ 126 w 126"/>
                <a:gd name="T55" fmla="*/ 13 h 68"/>
                <a:gd name="T56" fmla="*/ 113 w 126"/>
                <a:gd name="T57" fmla="*/ 0 h 68"/>
                <a:gd name="T58" fmla="*/ 13 w 126"/>
                <a:gd name="T59" fmla="*/ 60 h 68"/>
                <a:gd name="T60" fmla="*/ 9 w 126"/>
                <a:gd name="T61" fmla="*/ 55 h 68"/>
                <a:gd name="T62" fmla="*/ 13 w 126"/>
                <a:gd name="T63" fmla="*/ 51 h 68"/>
                <a:gd name="T64" fmla="*/ 17 w 126"/>
                <a:gd name="T65" fmla="*/ 55 h 68"/>
                <a:gd name="T66" fmla="*/ 13 w 126"/>
                <a:gd name="T67" fmla="*/ 60 h 68"/>
                <a:gd name="T68" fmla="*/ 46 w 126"/>
                <a:gd name="T69" fmla="*/ 31 h 68"/>
                <a:gd name="T70" fmla="*/ 42 w 126"/>
                <a:gd name="T71" fmla="*/ 27 h 68"/>
                <a:gd name="T72" fmla="*/ 46 w 126"/>
                <a:gd name="T73" fmla="*/ 23 h 68"/>
                <a:gd name="T74" fmla="*/ 51 w 126"/>
                <a:gd name="T75" fmla="*/ 27 h 68"/>
                <a:gd name="T76" fmla="*/ 46 w 126"/>
                <a:gd name="T77" fmla="*/ 31 h 68"/>
                <a:gd name="T78" fmla="*/ 80 w 126"/>
                <a:gd name="T79" fmla="*/ 49 h 68"/>
                <a:gd name="T80" fmla="*/ 76 w 126"/>
                <a:gd name="T81" fmla="*/ 45 h 68"/>
                <a:gd name="T82" fmla="*/ 80 w 126"/>
                <a:gd name="T83" fmla="*/ 40 h 68"/>
                <a:gd name="T84" fmla="*/ 84 w 126"/>
                <a:gd name="T85" fmla="*/ 45 h 68"/>
                <a:gd name="T86" fmla="*/ 80 w 126"/>
                <a:gd name="T87" fmla="*/ 49 h 68"/>
                <a:gd name="T88" fmla="*/ 113 w 126"/>
                <a:gd name="T89" fmla="*/ 17 h 68"/>
                <a:gd name="T90" fmla="*/ 108 w 126"/>
                <a:gd name="T91" fmla="*/ 13 h 68"/>
                <a:gd name="T92" fmla="*/ 113 w 126"/>
                <a:gd name="T93" fmla="*/ 9 h 68"/>
                <a:gd name="T94" fmla="*/ 117 w 126"/>
                <a:gd name="T95" fmla="*/ 13 h 68"/>
                <a:gd name="T96" fmla="*/ 113 w 126"/>
                <a:gd name="T97" fmla="*/ 1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6" h="68">
                  <a:moveTo>
                    <a:pt x="113" y="0"/>
                  </a:moveTo>
                  <a:cubicBezTo>
                    <a:pt x="105" y="0"/>
                    <a:pt x="100" y="6"/>
                    <a:pt x="100" y="13"/>
                  </a:cubicBezTo>
                  <a:cubicBezTo>
                    <a:pt x="100" y="15"/>
                    <a:pt x="100" y="17"/>
                    <a:pt x="101" y="18"/>
                  </a:cubicBezTo>
                  <a:cubicBezTo>
                    <a:pt x="86" y="33"/>
                    <a:pt x="86" y="33"/>
                    <a:pt x="86" y="33"/>
                  </a:cubicBezTo>
                  <a:cubicBezTo>
                    <a:pt x="84" y="32"/>
                    <a:pt x="82" y="32"/>
                    <a:pt x="80" y="32"/>
                  </a:cubicBezTo>
                  <a:cubicBezTo>
                    <a:pt x="77" y="32"/>
                    <a:pt x="74" y="33"/>
                    <a:pt x="71" y="35"/>
                  </a:cubicBezTo>
                  <a:cubicBezTo>
                    <a:pt x="59" y="28"/>
                    <a:pt x="59" y="28"/>
                    <a:pt x="59" y="28"/>
                  </a:cubicBezTo>
                  <a:cubicBezTo>
                    <a:pt x="59" y="28"/>
                    <a:pt x="59" y="28"/>
                    <a:pt x="59" y="27"/>
                  </a:cubicBezTo>
                  <a:cubicBezTo>
                    <a:pt x="59" y="20"/>
                    <a:pt x="53" y="14"/>
                    <a:pt x="46" y="14"/>
                  </a:cubicBezTo>
                  <a:cubicBezTo>
                    <a:pt x="39" y="14"/>
                    <a:pt x="33" y="20"/>
                    <a:pt x="33" y="27"/>
                  </a:cubicBezTo>
                  <a:cubicBezTo>
                    <a:pt x="33" y="29"/>
                    <a:pt x="33" y="30"/>
                    <a:pt x="34" y="31"/>
                  </a:cubicBezTo>
                  <a:cubicBezTo>
                    <a:pt x="19" y="44"/>
                    <a:pt x="19" y="44"/>
                    <a:pt x="19" y="44"/>
                  </a:cubicBezTo>
                  <a:cubicBezTo>
                    <a:pt x="18" y="43"/>
                    <a:pt x="15" y="42"/>
                    <a:pt x="13" y="42"/>
                  </a:cubicBezTo>
                  <a:cubicBezTo>
                    <a:pt x="6" y="42"/>
                    <a:pt x="0" y="48"/>
                    <a:pt x="0" y="55"/>
                  </a:cubicBezTo>
                  <a:cubicBezTo>
                    <a:pt x="0" y="62"/>
                    <a:pt x="6" y="68"/>
                    <a:pt x="13" y="68"/>
                  </a:cubicBezTo>
                  <a:cubicBezTo>
                    <a:pt x="20" y="68"/>
                    <a:pt x="26" y="62"/>
                    <a:pt x="26" y="55"/>
                  </a:cubicBezTo>
                  <a:cubicBezTo>
                    <a:pt x="26" y="54"/>
                    <a:pt x="26" y="52"/>
                    <a:pt x="25" y="51"/>
                  </a:cubicBezTo>
                  <a:cubicBezTo>
                    <a:pt x="39" y="38"/>
                    <a:pt x="39" y="38"/>
                    <a:pt x="39" y="38"/>
                  </a:cubicBezTo>
                  <a:cubicBezTo>
                    <a:pt x="41" y="39"/>
                    <a:pt x="44" y="40"/>
                    <a:pt x="46" y="40"/>
                  </a:cubicBezTo>
                  <a:cubicBezTo>
                    <a:pt x="50" y="40"/>
                    <a:pt x="53" y="39"/>
                    <a:pt x="55" y="36"/>
                  </a:cubicBezTo>
                  <a:cubicBezTo>
                    <a:pt x="67" y="43"/>
                    <a:pt x="67" y="43"/>
                    <a:pt x="67" y="43"/>
                  </a:cubicBezTo>
                  <a:cubicBezTo>
                    <a:pt x="67" y="43"/>
                    <a:pt x="67" y="44"/>
                    <a:pt x="67" y="45"/>
                  </a:cubicBezTo>
                  <a:cubicBezTo>
                    <a:pt x="67" y="52"/>
                    <a:pt x="73" y="58"/>
                    <a:pt x="80" y="58"/>
                  </a:cubicBezTo>
                  <a:cubicBezTo>
                    <a:pt x="87" y="58"/>
                    <a:pt x="93" y="52"/>
                    <a:pt x="93" y="45"/>
                  </a:cubicBezTo>
                  <a:cubicBezTo>
                    <a:pt x="93" y="43"/>
                    <a:pt x="93" y="41"/>
                    <a:pt x="92" y="39"/>
                  </a:cubicBezTo>
                  <a:cubicBezTo>
                    <a:pt x="107" y="25"/>
                    <a:pt x="107" y="25"/>
                    <a:pt x="107" y="25"/>
                  </a:cubicBezTo>
                  <a:cubicBezTo>
                    <a:pt x="109" y="25"/>
                    <a:pt x="111" y="26"/>
                    <a:pt x="113" y="26"/>
                  </a:cubicBezTo>
                  <a:cubicBezTo>
                    <a:pt x="120" y="26"/>
                    <a:pt x="126" y="20"/>
                    <a:pt x="126" y="13"/>
                  </a:cubicBezTo>
                  <a:cubicBezTo>
                    <a:pt x="126" y="6"/>
                    <a:pt x="120" y="0"/>
                    <a:pt x="113" y="0"/>
                  </a:cubicBezTo>
                  <a:close/>
                  <a:moveTo>
                    <a:pt x="13" y="60"/>
                  </a:moveTo>
                  <a:cubicBezTo>
                    <a:pt x="11" y="60"/>
                    <a:pt x="9" y="58"/>
                    <a:pt x="9" y="55"/>
                  </a:cubicBezTo>
                  <a:cubicBezTo>
                    <a:pt x="9" y="53"/>
                    <a:pt x="11" y="51"/>
                    <a:pt x="13" y="51"/>
                  </a:cubicBezTo>
                  <a:cubicBezTo>
                    <a:pt x="15" y="51"/>
                    <a:pt x="17" y="53"/>
                    <a:pt x="17" y="55"/>
                  </a:cubicBezTo>
                  <a:cubicBezTo>
                    <a:pt x="17" y="58"/>
                    <a:pt x="15" y="60"/>
                    <a:pt x="13" y="60"/>
                  </a:cubicBezTo>
                  <a:close/>
                  <a:moveTo>
                    <a:pt x="46" y="31"/>
                  </a:moveTo>
                  <a:cubicBezTo>
                    <a:pt x="44" y="31"/>
                    <a:pt x="42" y="30"/>
                    <a:pt x="42" y="27"/>
                  </a:cubicBezTo>
                  <a:cubicBezTo>
                    <a:pt x="42" y="25"/>
                    <a:pt x="44" y="23"/>
                    <a:pt x="46" y="23"/>
                  </a:cubicBezTo>
                  <a:cubicBezTo>
                    <a:pt x="49" y="23"/>
                    <a:pt x="51" y="25"/>
                    <a:pt x="51" y="27"/>
                  </a:cubicBezTo>
                  <a:cubicBezTo>
                    <a:pt x="51" y="30"/>
                    <a:pt x="49" y="31"/>
                    <a:pt x="46" y="31"/>
                  </a:cubicBezTo>
                  <a:close/>
                  <a:moveTo>
                    <a:pt x="80" y="49"/>
                  </a:moveTo>
                  <a:cubicBezTo>
                    <a:pt x="78" y="49"/>
                    <a:pt x="76" y="47"/>
                    <a:pt x="76" y="45"/>
                  </a:cubicBezTo>
                  <a:cubicBezTo>
                    <a:pt x="76" y="42"/>
                    <a:pt x="78" y="40"/>
                    <a:pt x="80" y="40"/>
                  </a:cubicBezTo>
                  <a:cubicBezTo>
                    <a:pt x="82" y="40"/>
                    <a:pt x="84" y="42"/>
                    <a:pt x="84" y="45"/>
                  </a:cubicBezTo>
                  <a:cubicBezTo>
                    <a:pt x="84" y="47"/>
                    <a:pt x="82" y="49"/>
                    <a:pt x="80" y="49"/>
                  </a:cubicBezTo>
                  <a:close/>
                  <a:moveTo>
                    <a:pt x="113" y="17"/>
                  </a:moveTo>
                  <a:cubicBezTo>
                    <a:pt x="110" y="17"/>
                    <a:pt x="108" y="15"/>
                    <a:pt x="108" y="13"/>
                  </a:cubicBezTo>
                  <a:cubicBezTo>
                    <a:pt x="108" y="11"/>
                    <a:pt x="110" y="9"/>
                    <a:pt x="113" y="9"/>
                  </a:cubicBezTo>
                  <a:cubicBezTo>
                    <a:pt x="115" y="9"/>
                    <a:pt x="117" y="11"/>
                    <a:pt x="117" y="13"/>
                  </a:cubicBezTo>
                  <a:cubicBezTo>
                    <a:pt x="117" y="15"/>
                    <a:pt x="115" y="17"/>
                    <a:pt x="113" y="17"/>
                  </a:cubicBezTo>
                  <a:close/>
                </a:path>
              </a:pathLst>
            </a:custGeom>
            <a:grpFill/>
            <a:ln>
              <a:noFill/>
            </a:ln>
          </p:spPr>
          <p:txBody>
            <a:bodyPr vert="horz" wrap="square" lIns="91440" tIns="45720" rIns="91440" bIns="45720" numCol="1" anchor="t" anchorCtr="0" compatLnSpc="1"/>
            <a:lstStyle/>
            <a:p>
              <a:endParaRPr lang="en-US"/>
            </a:p>
          </p:txBody>
        </p:sp>
      </p:grpSp>
      <p:sp>
        <p:nvSpPr>
          <p:cNvPr id="24606" name="KSO_Shape"/>
          <p:cNvSpPr>
            <a:spLocks noChangeAspect="1"/>
          </p:cNvSpPr>
          <p:nvPr/>
        </p:nvSpPr>
        <p:spPr bwMode="auto">
          <a:xfrm>
            <a:off x="4388485" y="3635375"/>
            <a:ext cx="582295" cy="4953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Arial" panose="020B0604020202020204" pitchFamily="34" charset="0"/>
              <a:ea typeface="思源黑体 CN Normal" panose="020B0400000000000000" pitchFamily="34" charset="-122"/>
              <a:sym typeface="Arial" panose="020B0604020202020204" pitchFamily="34" charset="0"/>
            </a:endParaRPr>
          </a:p>
        </p:txBody>
      </p:sp>
      <p:grpSp>
        <p:nvGrpSpPr>
          <p:cNvPr id="185" name="组合 184"/>
          <p:cNvGrpSpPr/>
          <p:nvPr/>
        </p:nvGrpSpPr>
        <p:grpSpPr>
          <a:xfrm>
            <a:off x="7174865" y="3721735"/>
            <a:ext cx="574040" cy="504190"/>
            <a:chOff x="14923" y="5094"/>
            <a:chExt cx="728" cy="714"/>
          </a:xfrm>
          <a:solidFill>
            <a:srgbClr val="FFFFFF"/>
          </a:solidFill>
        </p:grpSpPr>
        <p:sp>
          <p:nvSpPr>
            <p:cNvPr id="97" name="Freeform 295"/>
            <p:cNvSpPr>
              <a:spLocks noEditPoints="1"/>
            </p:cNvSpPr>
            <p:nvPr/>
          </p:nvSpPr>
          <p:spPr bwMode="auto">
            <a:xfrm>
              <a:off x="14923" y="5094"/>
              <a:ext cx="728" cy="647"/>
            </a:xfrm>
            <a:custGeom>
              <a:avLst/>
              <a:gdLst>
                <a:gd name="T0" fmla="*/ 215 w 222"/>
                <a:gd name="T1" fmla="*/ 0 h 197"/>
                <a:gd name="T2" fmla="*/ 7 w 222"/>
                <a:gd name="T3" fmla="*/ 0 h 197"/>
                <a:gd name="T4" fmla="*/ 0 w 222"/>
                <a:gd name="T5" fmla="*/ 7 h 197"/>
                <a:gd name="T6" fmla="*/ 0 w 222"/>
                <a:gd name="T7" fmla="*/ 190 h 197"/>
                <a:gd name="T8" fmla="*/ 7 w 222"/>
                <a:gd name="T9" fmla="*/ 197 h 197"/>
                <a:gd name="T10" fmla="*/ 46 w 222"/>
                <a:gd name="T11" fmla="*/ 197 h 197"/>
                <a:gd name="T12" fmla="*/ 46 w 222"/>
                <a:gd name="T13" fmla="*/ 182 h 197"/>
                <a:gd name="T14" fmla="*/ 14 w 222"/>
                <a:gd name="T15" fmla="*/ 182 h 197"/>
                <a:gd name="T16" fmla="*/ 14 w 222"/>
                <a:gd name="T17" fmla="*/ 49 h 197"/>
                <a:gd name="T18" fmla="*/ 208 w 222"/>
                <a:gd name="T19" fmla="*/ 49 h 197"/>
                <a:gd name="T20" fmla="*/ 208 w 222"/>
                <a:gd name="T21" fmla="*/ 182 h 197"/>
                <a:gd name="T22" fmla="*/ 173 w 222"/>
                <a:gd name="T23" fmla="*/ 182 h 197"/>
                <a:gd name="T24" fmla="*/ 173 w 222"/>
                <a:gd name="T25" fmla="*/ 197 h 197"/>
                <a:gd name="T26" fmla="*/ 215 w 222"/>
                <a:gd name="T27" fmla="*/ 197 h 197"/>
                <a:gd name="T28" fmla="*/ 222 w 222"/>
                <a:gd name="T29" fmla="*/ 190 h 197"/>
                <a:gd name="T30" fmla="*/ 222 w 222"/>
                <a:gd name="T31" fmla="*/ 7 h 197"/>
                <a:gd name="T32" fmla="*/ 215 w 222"/>
                <a:gd name="T33" fmla="*/ 0 h 197"/>
                <a:gd name="T34" fmla="*/ 143 w 222"/>
                <a:gd name="T35" fmla="*/ 34 h 197"/>
                <a:gd name="T36" fmla="*/ 134 w 222"/>
                <a:gd name="T37" fmla="*/ 24 h 197"/>
                <a:gd name="T38" fmla="*/ 143 w 222"/>
                <a:gd name="T39" fmla="*/ 15 h 197"/>
                <a:gd name="T40" fmla="*/ 153 w 222"/>
                <a:gd name="T41" fmla="*/ 24 h 197"/>
                <a:gd name="T42" fmla="*/ 143 w 222"/>
                <a:gd name="T43" fmla="*/ 34 h 197"/>
                <a:gd name="T44" fmla="*/ 171 w 222"/>
                <a:gd name="T45" fmla="*/ 34 h 197"/>
                <a:gd name="T46" fmla="*/ 162 w 222"/>
                <a:gd name="T47" fmla="*/ 24 h 197"/>
                <a:gd name="T48" fmla="*/ 171 w 222"/>
                <a:gd name="T49" fmla="*/ 15 h 197"/>
                <a:gd name="T50" fmla="*/ 180 w 222"/>
                <a:gd name="T51" fmla="*/ 24 h 197"/>
                <a:gd name="T52" fmla="*/ 171 w 222"/>
                <a:gd name="T53" fmla="*/ 34 h 197"/>
                <a:gd name="T54" fmla="*/ 198 w 222"/>
                <a:gd name="T55" fmla="*/ 34 h 197"/>
                <a:gd name="T56" fmla="*/ 189 w 222"/>
                <a:gd name="T57" fmla="*/ 24 h 197"/>
                <a:gd name="T58" fmla="*/ 198 w 222"/>
                <a:gd name="T59" fmla="*/ 15 h 197"/>
                <a:gd name="T60" fmla="*/ 208 w 222"/>
                <a:gd name="T61" fmla="*/ 24 h 197"/>
                <a:gd name="T62" fmla="*/ 198 w 222"/>
                <a:gd name="T63" fmla="*/ 3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2" h="197">
                  <a:moveTo>
                    <a:pt x="215" y="0"/>
                  </a:moveTo>
                  <a:cubicBezTo>
                    <a:pt x="7" y="0"/>
                    <a:pt x="7" y="0"/>
                    <a:pt x="7" y="0"/>
                  </a:cubicBezTo>
                  <a:cubicBezTo>
                    <a:pt x="3" y="0"/>
                    <a:pt x="0" y="3"/>
                    <a:pt x="0" y="7"/>
                  </a:cubicBezTo>
                  <a:cubicBezTo>
                    <a:pt x="0" y="190"/>
                    <a:pt x="0" y="190"/>
                    <a:pt x="0" y="190"/>
                  </a:cubicBezTo>
                  <a:cubicBezTo>
                    <a:pt x="0" y="193"/>
                    <a:pt x="3" y="197"/>
                    <a:pt x="7" y="197"/>
                  </a:cubicBezTo>
                  <a:cubicBezTo>
                    <a:pt x="46" y="197"/>
                    <a:pt x="46" y="197"/>
                    <a:pt x="46" y="197"/>
                  </a:cubicBezTo>
                  <a:cubicBezTo>
                    <a:pt x="46" y="182"/>
                    <a:pt x="46" y="182"/>
                    <a:pt x="46" y="182"/>
                  </a:cubicBezTo>
                  <a:cubicBezTo>
                    <a:pt x="14" y="182"/>
                    <a:pt x="14" y="182"/>
                    <a:pt x="14" y="182"/>
                  </a:cubicBezTo>
                  <a:cubicBezTo>
                    <a:pt x="14" y="49"/>
                    <a:pt x="14" y="49"/>
                    <a:pt x="14" y="49"/>
                  </a:cubicBezTo>
                  <a:cubicBezTo>
                    <a:pt x="208" y="49"/>
                    <a:pt x="208" y="49"/>
                    <a:pt x="208" y="49"/>
                  </a:cubicBezTo>
                  <a:cubicBezTo>
                    <a:pt x="208" y="182"/>
                    <a:pt x="208" y="182"/>
                    <a:pt x="208" y="182"/>
                  </a:cubicBezTo>
                  <a:cubicBezTo>
                    <a:pt x="173" y="182"/>
                    <a:pt x="173" y="182"/>
                    <a:pt x="173" y="182"/>
                  </a:cubicBezTo>
                  <a:cubicBezTo>
                    <a:pt x="173" y="197"/>
                    <a:pt x="173" y="197"/>
                    <a:pt x="173" y="197"/>
                  </a:cubicBezTo>
                  <a:cubicBezTo>
                    <a:pt x="215" y="197"/>
                    <a:pt x="215" y="197"/>
                    <a:pt x="215" y="197"/>
                  </a:cubicBezTo>
                  <a:cubicBezTo>
                    <a:pt x="219" y="197"/>
                    <a:pt x="222" y="193"/>
                    <a:pt x="222" y="190"/>
                  </a:cubicBezTo>
                  <a:cubicBezTo>
                    <a:pt x="222" y="7"/>
                    <a:pt x="222" y="7"/>
                    <a:pt x="222" y="7"/>
                  </a:cubicBezTo>
                  <a:cubicBezTo>
                    <a:pt x="222" y="3"/>
                    <a:pt x="219" y="0"/>
                    <a:pt x="215" y="0"/>
                  </a:cubicBezTo>
                  <a:close/>
                  <a:moveTo>
                    <a:pt x="143" y="34"/>
                  </a:moveTo>
                  <a:cubicBezTo>
                    <a:pt x="138" y="34"/>
                    <a:pt x="134" y="29"/>
                    <a:pt x="134" y="24"/>
                  </a:cubicBezTo>
                  <a:cubicBezTo>
                    <a:pt x="134" y="19"/>
                    <a:pt x="138" y="15"/>
                    <a:pt x="143" y="15"/>
                  </a:cubicBezTo>
                  <a:cubicBezTo>
                    <a:pt x="149" y="15"/>
                    <a:pt x="153" y="19"/>
                    <a:pt x="153" y="24"/>
                  </a:cubicBezTo>
                  <a:cubicBezTo>
                    <a:pt x="153" y="29"/>
                    <a:pt x="149" y="34"/>
                    <a:pt x="143" y="34"/>
                  </a:cubicBezTo>
                  <a:close/>
                  <a:moveTo>
                    <a:pt x="171" y="34"/>
                  </a:moveTo>
                  <a:cubicBezTo>
                    <a:pt x="166" y="34"/>
                    <a:pt x="162" y="29"/>
                    <a:pt x="162" y="24"/>
                  </a:cubicBezTo>
                  <a:cubicBezTo>
                    <a:pt x="162" y="19"/>
                    <a:pt x="166" y="15"/>
                    <a:pt x="171" y="15"/>
                  </a:cubicBezTo>
                  <a:cubicBezTo>
                    <a:pt x="176" y="15"/>
                    <a:pt x="180" y="19"/>
                    <a:pt x="180" y="24"/>
                  </a:cubicBezTo>
                  <a:cubicBezTo>
                    <a:pt x="180" y="29"/>
                    <a:pt x="176" y="34"/>
                    <a:pt x="171" y="34"/>
                  </a:cubicBezTo>
                  <a:close/>
                  <a:moveTo>
                    <a:pt x="198" y="34"/>
                  </a:moveTo>
                  <a:cubicBezTo>
                    <a:pt x="193" y="34"/>
                    <a:pt x="189" y="29"/>
                    <a:pt x="189" y="24"/>
                  </a:cubicBezTo>
                  <a:cubicBezTo>
                    <a:pt x="189" y="19"/>
                    <a:pt x="193" y="15"/>
                    <a:pt x="198" y="15"/>
                  </a:cubicBezTo>
                  <a:cubicBezTo>
                    <a:pt x="204" y="15"/>
                    <a:pt x="208" y="19"/>
                    <a:pt x="208" y="24"/>
                  </a:cubicBezTo>
                  <a:cubicBezTo>
                    <a:pt x="208" y="29"/>
                    <a:pt x="204" y="34"/>
                    <a:pt x="198" y="34"/>
                  </a:cubicBezTo>
                  <a:close/>
                </a:path>
              </a:pathLst>
            </a:custGeom>
            <a:grpFill/>
            <a:ln>
              <a:noFill/>
            </a:ln>
          </p:spPr>
          <p:txBody>
            <a:bodyPr vert="horz" wrap="square" lIns="91440" tIns="45720" rIns="91440" bIns="45720" numCol="1" anchor="t" anchorCtr="0" compatLnSpc="1"/>
            <a:lstStyle/>
            <a:p>
              <a:endParaRPr lang="en-US"/>
            </a:p>
          </p:txBody>
        </p:sp>
        <p:sp>
          <p:nvSpPr>
            <p:cNvPr id="98" name="Freeform 296"/>
            <p:cNvSpPr/>
            <p:nvPr/>
          </p:nvSpPr>
          <p:spPr bwMode="auto">
            <a:xfrm>
              <a:off x="15030" y="5395"/>
              <a:ext cx="233" cy="120"/>
            </a:xfrm>
            <a:custGeom>
              <a:avLst/>
              <a:gdLst>
                <a:gd name="T0" fmla="*/ 89 w 89"/>
                <a:gd name="T1" fmla="*/ 21 h 46"/>
                <a:gd name="T2" fmla="*/ 67 w 89"/>
                <a:gd name="T3" fmla="*/ 0 h 46"/>
                <a:gd name="T4" fmla="*/ 0 w 89"/>
                <a:gd name="T5" fmla="*/ 27 h 46"/>
                <a:gd name="T6" fmla="*/ 24 w 89"/>
                <a:gd name="T7" fmla="*/ 46 h 46"/>
                <a:gd name="T8" fmla="*/ 89 w 89"/>
                <a:gd name="T9" fmla="*/ 21 h 46"/>
              </a:gdLst>
              <a:ahLst/>
              <a:cxnLst>
                <a:cxn ang="0">
                  <a:pos x="T0" y="T1"/>
                </a:cxn>
                <a:cxn ang="0">
                  <a:pos x="T2" y="T3"/>
                </a:cxn>
                <a:cxn ang="0">
                  <a:pos x="T4" y="T5"/>
                </a:cxn>
                <a:cxn ang="0">
                  <a:pos x="T6" y="T7"/>
                </a:cxn>
                <a:cxn ang="0">
                  <a:pos x="T8" y="T9"/>
                </a:cxn>
              </a:cxnLst>
              <a:rect l="0" t="0" r="r" b="b"/>
              <a:pathLst>
                <a:path w="89" h="46">
                  <a:moveTo>
                    <a:pt x="89" y="21"/>
                  </a:moveTo>
                  <a:lnTo>
                    <a:pt x="67" y="0"/>
                  </a:lnTo>
                  <a:lnTo>
                    <a:pt x="0" y="27"/>
                  </a:lnTo>
                  <a:lnTo>
                    <a:pt x="24" y="46"/>
                  </a:lnTo>
                  <a:lnTo>
                    <a:pt x="89" y="21"/>
                  </a:lnTo>
                  <a:close/>
                </a:path>
              </a:pathLst>
            </a:custGeom>
            <a:grpFill/>
            <a:ln>
              <a:noFill/>
            </a:ln>
          </p:spPr>
          <p:txBody>
            <a:bodyPr vert="horz" wrap="square" lIns="91440" tIns="45720" rIns="91440" bIns="45720" numCol="1" anchor="t" anchorCtr="0" compatLnSpc="1"/>
            <a:lstStyle/>
            <a:p>
              <a:endParaRPr lang="en-US"/>
            </a:p>
          </p:txBody>
        </p:sp>
        <p:sp>
          <p:nvSpPr>
            <p:cNvPr id="99" name="Freeform 297"/>
            <p:cNvSpPr/>
            <p:nvPr/>
          </p:nvSpPr>
          <p:spPr bwMode="auto">
            <a:xfrm>
              <a:off x="15292" y="5387"/>
              <a:ext cx="230" cy="123"/>
            </a:xfrm>
            <a:custGeom>
              <a:avLst/>
              <a:gdLst>
                <a:gd name="T0" fmla="*/ 88 w 88"/>
                <a:gd name="T1" fmla="*/ 26 h 47"/>
                <a:gd name="T2" fmla="*/ 23 w 88"/>
                <a:gd name="T3" fmla="*/ 0 h 47"/>
                <a:gd name="T4" fmla="*/ 0 w 88"/>
                <a:gd name="T5" fmla="*/ 21 h 47"/>
                <a:gd name="T6" fmla="*/ 66 w 88"/>
                <a:gd name="T7" fmla="*/ 47 h 47"/>
                <a:gd name="T8" fmla="*/ 88 w 88"/>
                <a:gd name="T9" fmla="*/ 26 h 47"/>
              </a:gdLst>
              <a:ahLst/>
              <a:cxnLst>
                <a:cxn ang="0">
                  <a:pos x="T0" y="T1"/>
                </a:cxn>
                <a:cxn ang="0">
                  <a:pos x="T2" y="T3"/>
                </a:cxn>
                <a:cxn ang="0">
                  <a:pos x="T4" y="T5"/>
                </a:cxn>
                <a:cxn ang="0">
                  <a:pos x="T6" y="T7"/>
                </a:cxn>
                <a:cxn ang="0">
                  <a:pos x="T8" y="T9"/>
                </a:cxn>
              </a:cxnLst>
              <a:rect l="0" t="0" r="r" b="b"/>
              <a:pathLst>
                <a:path w="88" h="47">
                  <a:moveTo>
                    <a:pt x="88" y="26"/>
                  </a:moveTo>
                  <a:lnTo>
                    <a:pt x="23" y="0"/>
                  </a:lnTo>
                  <a:lnTo>
                    <a:pt x="0" y="21"/>
                  </a:lnTo>
                  <a:lnTo>
                    <a:pt x="66" y="47"/>
                  </a:lnTo>
                  <a:lnTo>
                    <a:pt x="88" y="26"/>
                  </a:lnTo>
                  <a:close/>
                </a:path>
              </a:pathLst>
            </a:custGeom>
            <a:grpFill/>
            <a:ln>
              <a:noFill/>
            </a:ln>
          </p:spPr>
          <p:txBody>
            <a:bodyPr vert="horz" wrap="square" lIns="91440" tIns="45720" rIns="91440" bIns="45720" numCol="1" anchor="t" anchorCtr="0" compatLnSpc="1"/>
            <a:lstStyle/>
            <a:p>
              <a:endParaRPr lang="en-US"/>
            </a:p>
          </p:txBody>
        </p:sp>
        <p:sp>
          <p:nvSpPr>
            <p:cNvPr id="100" name="Freeform 298"/>
            <p:cNvSpPr/>
            <p:nvPr/>
          </p:nvSpPr>
          <p:spPr bwMode="auto">
            <a:xfrm>
              <a:off x="15292" y="5612"/>
              <a:ext cx="173" cy="196"/>
            </a:xfrm>
            <a:custGeom>
              <a:avLst/>
              <a:gdLst>
                <a:gd name="T0" fmla="*/ 0 w 66"/>
                <a:gd name="T1" fmla="*/ 0 h 75"/>
                <a:gd name="T2" fmla="*/ 0 w 66"/>
                <a:gd name="T3" fmla="*/ 75 h 75"/>
                <a:gd name="T4" fmla="*/ 66 w 66"/>
                <a:gd name="T5" fmla="*/ 49 h 75"/>
                <a:gd name="T6" fmla="*/ 66 w 66"/>
                <a:gd name="T7" fmla="*/ 10 h 75"/>
                <a:gd name="T8" fmla="*/ 29 w 66"/>
                <a:gd name="T9" fmla="*/ 24 h 75"/>
                <a:gd name="T10" fmla="*/ 0 w 66"/>
                <a:gd name="T11" fmla="*/ 0 h 75"/>
              </a:gdLst>
              <a:ahLst/>
              <a:cxnLst>
                <a:cxn ang="0">
                  <a:pos x="T0" y="T1"/>
                </a:cxn>
                <a:cxn ang="0">
                  <a:pos x="T2" y="T3"/>
                </a:cxn>
                <a:cxn ang="0">
                  <a:pos x="T4" y="T5"/>
                </a:cxn>
                <a:cxn ang="0">
                  <a:pos x="T6" y="T7"/>
                </a:cxn>
                <a:cxn ang="0">
                  <a:pos x="T8" y="T9"/>
                </a:cxn>
                <a:cxn ang="0">
                  <a:pos x="T10" y="T11"/>
                </a:cxn>
              </a:cxnLst>
              <a:rect l="0" t="0" r="r" b="b"/>
              <a:pathLst>
                <a:path w="66" h="75">
                  <a:moveTo>
                    <a:pt x="0" y="0"/>
                  </a:moveTo>
                  <a:lnTo>
                    <a:pt x="0" y="75"/>
                  </a:lnTo>
                  <a:lnTo>
                    <a:pt x="66" y="49"/>
                  </a:lnTo>
                  <a:lnTo>
                    <a:pt x="66" y="10"/>
                  </a:lnTo>
                  <a:lnTo>
                    <a:pt x="29" y="24"/>
                  </a:lnTo>
                  <a:lnTo>
                    <a:pt x="0" y="0"/>
                  </a:lnTo>
                  <a:close/>
                </a:path>
              </a:pathLst>
            </a:custGeom>
            <a:grpFill/>
            <a:ln>
              <a:noFill/>
            </a:ln>
          </p:spPr>
          <p:txBody>
            <a:bodyPr vert="horz" wrap="square" lIns="91440" tIns="45720" rIns="91440" bIns="45720" numCol="1" anchor="t" anchorCtr="0" compatLnSpc="1"/>
            <a:lstStyle/>
            <a:p>
              <a:endParaRPr lang="en-US"/>
            </a:p>
          </p:txBody>
        </p:sp>
        <p:sp>
          <p:nvSpPr>
            <p:cNvPr id="101" name="Freeform 299"/>
            <p:cNvSpPr/>
            <p:nvPr/>
          </p:nvSpPr>
          <p:spPr bwMode="auto">
            <a:xfrm>
              <a:off x="15313" y="5531"/>
              <a:ext cx="230" cy="120"/>
            </a:xfrm>
            <a:custGeom>
              <a:avLst/>
              <a:gdLst>
                <a:gd name="T0" fmla="*/ 0 w 88"/>
                <a:gd name="T1" fmla="*/ 26 h 46"/>
                <a:gd name="T2" fmla="*/ 23 w 88"/>
                <a:gd name="T3" fmla="*/ 46 h 46"/>
                <a:gd name="T4" fmla="*/ 88 w 88"/>
                <a:gd name="T5" fmla="*/ 20 h 46"/>
                <a:gd name="T6" fmla="*/ 65 w 88"/>
                <a:gd name="T7" fmla="*/ 0 h 46"/>
                <a:gd name="T8" fmla="*/ 0 w 88"/>
                <a:gd name="T9" fmla="*/ 26 h 46"/>
              </a:gdLst>
              <a:ahLst/>
              <a:cxnLst>
                <a:cxn ang="0">
                  <a:pos x="T0" y="T1"/>
                </a:cxn>
                <a:cxn ang="0">
                  <a:pos x="T2" y="T3"/>
                </a:cxn>
                <a:cxn ang="0">
                  <a:pos x="T4" y="T5"/>
                </a:cxn>
                <a:cxn ang="0">
                  <a:pos x="T6" y="T7"/>
                </a:cxn>
                <a:cxn ang="0">
                  <a:pos x="T8" y="T9"/>
                </a:cxn>
              </a:cxnLst>
              <a:rect l="0" t="0" r="r" b="b"/>
              <a:pathLst>
                <a:path w="88" h="46">
                  <a:moveTo>
                    <a:pt x="0" y="26"/>
                  </a:moveTo>
                  <a:lnTo>
                    <a:pt x="23" y="46"/>
                  </a:lnTo>
                  <a:lnTo>
                    <a:pt x="88" y="20"/>
                  </a:lnTo>
                  <a:lnTo>
                    <a:pt x="65" y="0"/>
                  </a:lnTo>
                  <a:lnTo>
                    <a:pt x="0" y="26"/>
                  </a:lnTo>
                  <a:close/>
                </a:path>
              </a:pathLst>
            </a:custGeom>
            <a:grpFill/>
            <a:ln>
              <a:noFill/>
            </a:ln>
          </p:spPr>
          <p:txBody>
            <a:bodyPr vert="horz" wrap="square" lIns="91440" tIns="45720" rIns="91440" bIns="45720" numCol="1" anchor="t" anchorCtr="0" compatLnSpc="1"/>
            <a:lstStyle/>
            <a:p>
              <a:endParaRPr lang="en-US"/>
            </a:p>
          </p:txBody>
        </p:sp>
        <p:sp>
          <p:nvSpPr>
            <p:cNvPr id="102" name="Freeform 300"/>
            <p:cNvSpPr/>
            <p:nvPr/>
          </p:nvSpPr>
          <p:spPr bwMode="auto">
            <a:xfrm>
              <a:off x="15098" y="5625"/>
              <a:ext cx="173" cy="183"/>
            </a:xfrm>
            <a:custGeom>
              <a:avLst/>
              <a:gdLst>
                <a:gd name="T0" fmla="*/ 0 w 66"/>
                <a:gd name="T1" fmla="*/ 8 h 70"/>
                <a:gd name="T2" fmla="*/ 0 w 66"/>
                <a:gd name="T3" fmla="*/ 44 h 70"/>
                <a:gd name="T4" fmla="*/ 66 w 66"/>
                <a:gd name="T5" fmla="*/ 70 h 70"/>
                <a:gd name="T6" fmla="*/ 66 w 66"/>
                <a:gd name="T7" fmla="*/ 0 h 70"/>
                <a:gd name="T8" fmla="*/ 41 w 66"/>
                <a:gd name="T9" fmla="*/ 24 h 70"/>
                <a:gd name="T10" fmla="*/ 0 w 66"/>
                <a:gd name="T11" fmla="*/ 8 h 70"/>
              </a:gdLst>
              <a:ahLst/>
              <a:cxnLst>
                <a:cxn ang="0">
                  <a:pos x="T0" y="T1"/>
                </a:cxn>
                <a:cxn ang="0">
                  <a:pos x="T2" y="T3"/>
                </a:cxn>
                <a:cxn ang="0">
                  <a:pos x="T4" y="T5"/>
                </a:cxn>
                <a:cxn ang="0">
                  <a:pos x="T6" y="T7"/>
                </a:cxn>
                <a:cxn ang="0">
                  <a:pos x="T8" y="T9"/>
                </a:cxn>
                <a:cxn ang="0">
                  <a:pos x="T10" y="T11"/>
                </a:cxn>
              </a:cxnLst>
              <a:rect l="0" t="0" r="r" b="b"/>
              <a:pathLst>
                <a:path w="66" h="70">
                  <a:moveTo>
                    <a:pt x="0" y="8"/>
                  </a:moveTo>
                  <a:lnTo>
                    <a:pt x="0" y="44"/>
                  </a:lnTo>
                  <a:lnTo>
                    <a:pt x="66" y="70"/>
                  </a:lnTo>
                  <a:lnTo>
                    <a:pt x="66" y="0"/>
                  </a:lnTo>
                  <a:lnTo>
                    <a:pt x="41" y="24"/>
                  </a:lnTo>
                  <a:lnTo>
                    <a:pt x="0" y="8"/>
                  </a:lnTo>
                  <a:close/>
                </a:path>
              </a:pathLst>
            </a:custGeom>
            <a:grpFill/>
            <a:ln>
              <a:noFill/>
            </a:ln>
          </p:spPr>
          <p:txBody>
            <a:bodyPr vert="horz" wrap="square" lIns="91440" tIns="45720" rIns="91440" bIns="45720" numCol="1" anchor="t" anchorCtr="0" compatLnSpc="1"/>
            <a:lstStyle/>
            <a:p>
              <a:endParaRPr lang="en-US"/>
            </a:p>
          </p:txBody>
        </p:sp>
        <p:sp>
          <p:nvSpPr>
            <p:cNvPr id="103" name="Freeform 301"/>
            <p:cNvSpPr/>
            <p:nvPr/>
          </p:nvSpPr>
          <p:spPr bwMode="auto">
            <a:xfrm>
              <a:off x="15030" y="5536"/>
              <a:ext cx="230" cy="126"/>
            </a:xfrm>
            <a:custGeom>
              <a:avLst/>
              <a:gdLst>
                <a:gd name="T0" fmla="*/ 88 w 88"/>
                <a:gd name="T1" fmla="*/ 27 h 48"/>
                <a:gd name="T2" fmla="*/ 23 w 88"/>
                <a:gd name="T3" fmla="*/ 0 h 48"/>
                <a:gd name="T4" fmla="*/ 0 w 88"/>
                <a:gd name="T5" fmla="*/ 22 h 48"/>
                <a:gd name="T6" fmla="*/ 65 w 88"/>
                <a:gd name="T7" fmla="*/ 48 h 48"/>
                <a:gd name="T8" fmla="*/ 88 w 88"/>
                <a:gd name="T9" fmla="*/ 27 h 48"/>
              </a:gdLst>
              <a:ahLst/>
              <a:cxnLst>
                <a:cxn ang="0">
                  <a:pos x="T0" y="T1"/>
                </a:cxn>
                <a:cxn ang="0">
                  <a:pos x="T2" y="T3"/>
                </a:cxn>
                <a:cxn ang="0">
                  <a:pos x="T4" y="T5"/>
                </a:cxn>
                <a:cxn ang="0">
                  <a:pos x="T6" y="T7"/>
                </a:cxn>
                <a:cxn ang="0">
                  <a:pos x="T8" y="T9"/>
                </a:cxn>
              </a:cxnLst>
              <a:rect l="0" t="0" r="r" b="b"/>
              <a:pathLst>
                <a:path w="88" h="48">
                  <a:moveTo>
                    <a:pt x="88" y="27"/>
                  </a:moveTo>
                  <a:lnTo>
                    <a:pt x="23" y="0"/>
                  </a:lnTo>
                  <a:lnTo>
                    <a:pt x="0" y="22"/>
                  </a:lnTo>
                  <a:lnTo>
                    <a:pt x="65" y="48"/>
                  </a:lnTo>
                  <a:lnTo>
                    <a:pt x="88" y="27"/>
                  </a:lnTo>
                  <a:close/>
                </a:path>
              </a:pathLst>
            </a:custGeom>
            <a:grpFill/>
            <a:ln>
              <a:noFill/>
            </a:ln>
          </p:spPr>
          <p:txBody>
            <a:bodyPr vert="horz" wrap="square" lIns="91440" tIns="45720" rIns="91440" bIns="45720" numCol="1" anchor="t" anchorCtr="0" compatLnSpc="1"/>
            <a:lstStyle/>
            <a:p>
              <a:endParaRPr lang="en-US"/>
            </a:p>
          </p:txBody>
        </p:sp>
      </p:grpSp>
      <p:grpSp>
        <p:nvGrpSpPr>
          <p:cNvPr id="41" name="组合 40"/>
          <p:cNvGrpSpPr/>
          <p:nvPr/>
        </p:nvGrpSpPr>
        <p:grpSpPr>
          <a:xfrm>
            <a:off x="9972675" y="3658235"/>
            <a:ext cx="684530" cy="636270"/>
            <a:chOff x="8425" y="4758"/>
            <a:chExt cx="549" cy="478"/>
          </a:xfrm>
          <a:solidFill>
            <a:srgbClr val="FFFFFF"/>
          </a:solidFill>
        </p:grpSpPr>
        <p:sp>
          <p:nvSpPr>
            <p:cNvPr id="40" name="Freeform4"/>
            <p:cNvSpPr/>
            <p:nvPr/>
          </p:nvSpPr>
          <p:spPr bwMode="auto">
            <a:xfrm>
              <a:off x="8791" y="4902"/>
              <a:ext cx="145" cy="145"/>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21" name="Freeform5"/>
            <p:cNvSpPr/>
            <p:nvPr/>
          </p:nvSpPr>
          <p:spPr bwMode="auto">
            <a:xfrm>
              <a:off x="8760" y="4863"/>
              <a:ext cx="155" cy="162"/>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22" name="Freeform6"/>
            <p:cNvSpPr/>
            <p:nvPr/>
          </p:nvSpPr>
          <p:spPr bwMode="auto">
            <a:xfrm>
              <a:off x="8732" y="4842"/>
              <a:ext cx="148" cy="148"/>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5" name="Freeform7"/>
            <p:cNvSpPr/>
            <p:nvPr/>
          </p:nvSpPr>
          <p:spPr bwMode="auto">
            <a:xfrm>
              <a:off x="8693" y="4987"/>
              <a:ext cx="99" cy="99"/>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6" name="Freeform8"/>
            <p:cNvSpPr/>
            <p:nvPr/>
          </p:nvSpPr>
          <p:spPr bwMode="auto">
            <a:xfrm>
              <a:off x="8668" y="5068"/>
              <a:ext cx="49" cy="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8" name="Freeform9"/>
            <p:cNvSpPr/>
            <p:nvPr/>
          </p:nvSpPr>
          <p:spPr bwMode="auto">
            <a:xfrm>
              <a:off x="8876" y="4807"/>
              <a:ext cx="99" cy="99"/>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9" name="Freeform10"/>
            <p:cNvSpPr/>
            <p:nvPr/>
          </p:nvSpPr>
          <p:spPr bwMode="auto">
            <a:xfrm>
              <a:off x="8425" y="4758"/>
              <a:ext cx="395" cy="479"/>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47" name="AutoShape2"/>
            <p:cNvSpPr>
              <a:spLocks noChangeArrowheads="1"/>
            </p:cNvSpPr>
            <p:nvPr/>
          </p:nvSpPr>
          <p:spPr bwMode="auto">
            <a:xfrm>
              <a:off x="8495" y="4920"/>
              <a:ext cx="155" cy="25"/>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51" name="AutoShape3"/>
            <p:cNvSpPr>
              <a:spLocks noChangeArrowheads="1"/>
            </p:cNvSpPr>
            <p:nvPr/>
          </p:nvSpPr>
          <p:spPr bwMode="auto">
            <a:xfrm>
              <a:off x="8495" y="4976"/>
              <a:ext cx="155" cy="25"/>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55" name="AutoShape4"/>
            <p:cNvSpPr>
              <a:spLocks noChangeArrowheads="1"/>
            </p:cNvSpPr>
            <p:nvPr/>
          </p:nvSpPr>
          <p:spPr bwMode="auto">
            <a:xfrm>
              <a:off x="8495" y="5040"/>
              <a:ext cx="155" cy="21"/>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sp>
          <p:nvSpPr>
            <p:cNvPr id="23" name="AutoShape5"/>
            <p:cNvSpPr>
              <a:spLocks noChangeArrowheads="1"/>
            </p:cNvSpPr>
            <p:nvPr/>
          </p:nvSpPr>
          <p:spPr bwMode="auto">
            <a:xfrm>
              <a:off x="8495" y="5100"/>
              <a:ext cx="155" cy="25"/>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汉仪井柏然体简" panose="02010509060101010101" pitchFamily="49" charset="-122"/>
                <a:ea typeface="汉仪井柏然体简" panose="02010509060101010101" pitchFamily="49" charset="-122"/>
                <a:sym typeface="汉仪井柏然体简" panose="02010509060101010101" pitchFamily="49" charset="-122"/>
              </a:endParaRPr>
            </a:p>
          </p:txBody>
        </p:sp>
      </p:grpSp>
      <p:sp>
        <p:nvSpPr>
          <p:cNvPr id="25" name="文本框 24"/>
          <p:cNvSpPr txBox="1"/>
          <p:nvPr/>
        </p:nvSpPr>
        <p:spPr>
          <a:xfrm>
            <a:off x="1010285" y="1775460"/>
            <a:ext cx="1920240" cy="1209675"/>
          </a:xfrm>
          <a:prstGeom prst="rect">
            <a:avLst/>
          </a:prstGeom>
          <a:noFill/>
        </p:spPr>
        <p:txBody>
          <a:bodyPr wrap="square" rtlCol="0">
            <a:spAutoFit/>
          </a:bodyPr>
          <a:lstStyle/>
          <a:p>
            <a:pPr algn="ct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替换您所需要您所需要的文本需要的文本请您所.</a:t>
            </a:r>
          </a:p>
        </p:txBody>
      </p:sp>
      <p:sp>
        <p:nvSpPr>
          <p:cNvPr id="31" name="文本框 30"/>
          <p:cNvSpPr txBox="1"/>
          <p:nvPr/>
        </p:nvSpPr>
        <p:spPr>
          <a:xfrm>
            <a:off x="3639820" y="4915535"/>
            <a:ext cx="1920240" cy="1209675"/>
          </a:xfrm>
          <a:prstGeom prst="rect">
            <a:avLst/>
          </a:prstGeom>
          <a:noFill/>
        </p:spPr>
        <p:txBody>
          <a:bodyPr wrap="square" rtlCol="0">
            <a:spAutoFit/>
          </a:bodyPr>
          <a:lstStyle/>
          <a:p>
            <a:pPr algn="ct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替换您所需要您所需要的文本需要的文本请您所.</a:t>
            </a:r>
          </a:p>
        </p:txBody>
      </p:sp>
      <p:sp>
        <p:nvSpPr>
          <p:cNvPr id="32" name="文本框 31"/>
          <p:cNvSpPr txBox="1"/>
          <p:nvPr/>
        </p:nvSpPr>
        <p:spPr>
          <a:xfrm>
            <a:off x="6420485" y="1686560"/>
            <a:ext cx="1920240" cy="1209675"/>
          </a:xfrm>
          <a:prstGeom prst="rect">
            <a:avLst/>
          </a:prstGeom>
          <a:noFill/>
        </p:spPr>
        <p:txBody>
          <a:bodyPr wrap="square" rtlCol="0">
            <a:spAutoFit/>
          </a:bodyPr>
          <a:lstStyle/>
          <a:p>
            <a:pPr algn="ct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替换您所需要您所需要的文本需要的文本请您所.</a:t>
            </a:r>
          </a:p>
        </p:txBody>
      </p:sp>
      <p:sp>
        <p:nvSpPr>
          <p:cNvPr id="33" name="文本框 32"/>
          <p:cNvSpPr txBox="1"/>
          <p:nvPr/>
        </p:nvSpPr>
        <p:spPr>
          <a:xfrm>
            <a:off x="9345930" y="4910455"/>
            <a:ext cx="1920240" cy="1209675"/>
          </a:xfrm>
          <a:prstGeom prst="rect">
            <a:avLst/>
          </a:prstGeom>
          <a:noFill/>
        </p:spPr>
        <p:txBody>
          <a:bodyPr wrap="square" rtlCol="0">
            <a:spAutoFit/>
          </a:bodyPr>
          <a:lstStyle/>
          <a:p>
            <a:pPr algn="ctr">
              <a:lnSpc>
                <a:spcPct val="130000"/>
              </a:lnSpc>
            </a:pPr>
            <a:r>
              <a:rPr lang="zh-CN" altLang="en-US" sz="1400" dirty="0">
                <a:solidFill>
                  <a:schemeClr val="tx1"/>
                </a:solidFill>
                <a:latin typeface="字魂58号-创中黑" panose="00000500000000000000" charset="-122"/>
                <a:ea typeface="字魂58号-创中黑" panose="00000500000000000000" charset="-122"/>
              </a:rPr>
              <a:t>请替换您所需要的文本</a:t>
            </a:r>
            <a:r>
              <a:rPr lang="en-US" altLang="zh-CN" sz="1400" dirty="0">
                <a:solidFill>
                  <a:schemeClr val="tx1"/>
                </a:solidFill>
                <a:latin typeface="字魂58号-创中黑" panose="00000500000000000000" charset="-122"/>
                <a:ea typeface="字魂58号-创中黑" panose="00000500000000000000" charset="-122"/>
              </a:rPr>
              <a:t>替换您所需要您所需要的文本需要的文本请您所.</a:t>
            </a:r>
          </a:p>
        </p:txBody>
      </p:sp>
      <p:sp>
        <p:nvSpPr>
          <p:cNvPr id="34" name="文本框 33"/>
          <p:cNvSpPr txBox="1"/>
          <p:nvPr/>
        </p:nvSpPr>
        <p:spPr>
          <a:xfrm>
            <a:off x="1325880" y="477837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35" name="文本框 34"/>
          <p:cNvSpPr txBox="1"/>
          <p:nvPr/>
        </p:nvSpPr>
        <p:spPr>
          <a:xfrm>
            <a:off x="3988435" y="271589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36" name="文本框 35"/>
          <p:cNvSpPr txBox="1"/>
          <p:nvPr/>
        </p:nvSpPr>
        <p:spPr>
          <a:xfrm>
            <a:off x="6736080" y="4778375"/>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37" name="文本框 36"/>
          <p:cNvSpPr txBox="1"/>
          <p:nvPr/>
        </p:nvSpPr>
        <p:spPr>
          <a:xfrm>
            <a:off x="9529445" y="2564130"/>
            <a:ext cx="1323340" cy="534035"/>
          </a:xfrm>
          <a:prstGeom prst="rect">
            <a:avLst/>
          </a:prstGeom>
          <a:noFill/>
        </p:spPr>
        <p:txBody>
          <a:bodyPr wrap="square" rtlCol="0">
            <a:spAutoFit/>
          </a:bodyPr>
          <a:lstStyle/>
          <a:p>
            <a:pPr algn="ctr">
              <a:lnSpc>
                <a:spcPct val="120000"/>
              </a:lnSpc>
            </a:pPr>
            <a:r>
              <a:rPr lang="zh-CN" altLang="zh-CN" sz="2400" b="1" dirty="0">
                <a:solidFill>
                  <a:srgbClr val="032C5D"/>
                </a:solidFill>
                <a:effectLst/>
                <a:latin typeface="字魂59号-创粗黑" panose="00000500000000000000" charset="-122"/>
                <a:ea typeface="字魂59号-创粗黑" panose="00000500000000000000" charset="-122"/>
              </a:rPr>
              <a:t>关键词</a:t>
            </a:r>
          </a:p>
        </p:txBody>
      </p:sp>
      <p:sp>
        <p:nvSpPr>
          <p:cNvPr id="38" name="文本框 37"/>
          <p:cNvSpPr txBox="1"/>
          <p:nvPr/>
        </p:nvSpPr>
        <p:spPr>
          <a:xfrm>
            <a:off x="727710" y="56197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Click="0" advTm="3000">
        <p14:switch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heel(1)">
                                      <p:cBhvr>
                                        <p:cTn id="10" dur="2000"/>
                                        <p:tgtEl>
                                          <p:spTgt spid="3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heel(1)">
                                      <p:cBhvr>
                                        <p:cTn id="13" dur="2000"/>
                                        <p:tgtEl>
                                          <p:spTgt spid="32"/>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heel(1)">
                                      <p:cBhvr>
                                        <p:cTn id="16" dur="2000"/>
                                        <p:tgtEl>
                                          <p:spTgt spid="33"/>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heel(1)">
                                      <p:cBhvr>
                                        <p:cTn id="19" dur="2000"/>
                                        <p:tgtEl>
                                          <p:spTgt spid="3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heel(1)">
                                      <p:cBhvr>
                                        <p:cTn id="22" dur="2000"/>
                                        <p:tgtEl>
                                          <p:spTgt spid="35"/>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heel(1)">
                                      <p:cBhvr>
                                        <p:cTn id="25" dur="2000"/>
                                        <p:tgtEl>
                                          <p:spTgt spid="3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heel(1)">
                                      <p:cBhvr>
                                        <p:cTn id="28" dur="2000"/>
                                        <p:tgtEl>
                                          <p:spTgt spid="3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heel(1)">
                                      <p:cBhvr>
                                        <p:cTn id="31" dur="2000"/>
                                        <p:tgtEl>
                                          <p:spTgt spid="38"/>
                                        </p:tgtEl>
                                      </p:cBhvr>
                                    </p:animEffect>
                                  </p:childTnLst>
                                </p:cTn>
                              </p:par>
                              <p:par>
                                <p:cTn id="32" presetID="21" presetClass="entr" presetSubtype="1"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heel(1)">
                                      <p:cBhvr>
                                        <p:cTn id="34" dur="2000"/>
                                        <p:tgtEl>
                                          <p:spTgt spid="4"/>
                                        </p:tgtEl>
                                      </p:cBhvr>
                                    </p:animEffect>
                                  </p:childTnLst>
                                </p:cTn>
                              </p:par>
                              <p:par>
                                <p:cTn id="35" presetID="21" presetClass="entr" presetSubtype="1"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2000"/>
                                        <p:tgtEl>
                                          <p:spTgt spid="6"/>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2000"/>
                                        <p:tgtEl>
                                          <p:spTgt spid="11"/>
                                        </p:tgtEl>
                                      </p:cBhvr>
                                    </p:animEffect>
                                  </p:childTnLst>
                                </p:cTn>
                              </p:par>
                              <p:par>
                                <p:cTn id="41" presetID="21" presetClass="entr" presetSubtype="1"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2000"/>
                                        <p:tgtEl>
                                          <p:spTgt spid="2"/>
                                        </p:tgtEl>
                                      </p:cBhvr>
                                    </p:animEffect>
                                  </p:childTnLst>
                                </p:cTn>
                              </p:par>
                              <p:par>
                                <p:cTn id="44" presetID="21" presetClass="entr" presetSubtype="1"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heel(1)">
                                      <p:cBhvr>
                                        <p:cTn id="46" dur="2000"/>
                                        <p:tgtEl>
                                          <p:spTgt spid="12"/>
                                        </p:tgtEl>
                                      </p:cBhvr>
                                    </p:animEffect>
                                  </p:childTnLst>
                                </p:cTn>
                              </p:par>
                              <p:par>
                                <p:cTn id="47" presetID="21" presetClass="entr" presetSubtype="1"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2000"/>
                                        <p:tgtEl>
                                          <p:spTgt spid="15"/>
                                        </p:tgtEl>
                                      </p:cBhvr>
                                    </p:animEffect>
                                  </p:childTnLst>
                                </p:cTn>
                              </p:par>
                              <p:par>
                                <p:cTn id="50" presetID="21" presetClass="entr" presetSubtype="1"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heel(1)">
                                      <p:cBhvr>
                                        <p:cTn id="52" dur="2000"/>
                                        <p:tgtEl>
                                          <p:spTgt spid="18"/>
                                        </p:tgtEl>
                                      </p:cBhvr>
                                    </p:animEffect>
                                  </p:childTnLst>
                                </p:cTn>
                              </p:par>
                              <p:par>
                                <p:cTn id="53" presetID="21" presetClass="entr" presetSubtype="1" fill="hold" nodeType="with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heel(1)">
                                      <p:cBhvr>
                                        <p:cTn id="55" dur="2000"/>
                                        <p:tgtEl>
                                          <p:spTgt spid="72"/>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4606"/>
                                        </p:tgtEl>
                                        <p:attrNameLst>
                                          <p:attrName>style.visibility</p:attrName>
                                        </p:attrNameLst>
                                      </p:cBhvr>
                                      <p:to>
                                        <p:strVal val="visible"/>
                                      </p:to>
                                    </p:set>
                                    <p:animEffect transition="in" filter="wheel(1)">
                                      <p:cBhvr>
                                        <p:cTn id="58" dur="2000"/>
                                        <p:tgtEl>
                                          <p:spTgt spid="24606"/>
                                        </p:tgtEl>
                                      </p:cBhvr>
                                    </p:animEffect>
                                  </p:childTnLst>
                                </p:cTn>
                              </p:par>
                              <p:par>
                                <p:cTn id="59" presetID="21" presetClass="entr" presetSubtype="1" fill="hold" nodeType="withEffect">
                                  <p:stCondLst>
                                    <p:cond delay="0"/>
                                  </p:stCondLst>
                                  <p:childTnLst>
                                    <p:set>
                                      <p:cBhvr>
                                        <p:cTn id="60" dur="1" fill="hold">
                                          <p:stCondLst>
                                            <p:cond delay="0"/>
                                          </p:stCondLst>
                                        </p:cTn>
                                        <p:tgtEl>
                                          <p:spTgt spid="185"/>
                                        </p:tgtEl>
                                        <p:attrNameLst>
                                          <p:attrName>style.visibility</p:attrName>
                                        </p:attrNameLst>
                                      </p:cBhvr>
                                      <p:to>
                                        <p:strVal val="visible"/>
                                      </p:to>
                                    </p:set>
                                    <p:animEffect transition="in" filter="wheel(1)">
                                      <p:cBhvr>
                                        <p:cTn id="61" dur="2000"/>
                                        <p:tgtEl>
                                          <p:spTgt spid="185"/>
                                        </p:tgtEl>
                                      </p:cBhvr>
                                    </p:animEffect>
                                  </p:childTnLst>
                                </p:cTn>
                              </p:par>
                              <p:par>
                                <p:cTn id="62" presetID="21" presetClass="entr" presetSubtype="1"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heel(1)">
                                      <p:cBhvr>
                                        <p:cTn id="64"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606" grpId="0" animBg="1"/>
      <p:bldP spid="25" grpId="0"/>
      <p:bldP spid="31" grpId="0"/>
      <p:bldP spid="32" grpId="0"/>
      <p:bldP spid="33" grpId="0"/>
      <p:bldP spid="34"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千库网_武汉城市交通夕阳交通江汉北路长曝光摄影图配图_摄影图编号156550"/>
          <p:cNvPicPr>
            <a:picLocks noChangeAspect="1"/>
          </p:cNvPicPr>
          <p:nvPr/>
        </p:nvPicPr>
        <p:blipFill>
          <a:blip r:embed="rId3"/>
          <a:srcRect t="15565"/>
          <a:stretch>
            <a:fillRect/>
          </a:stretch>
        </p:blipFill>
        <p:spPr>
          <a:xfrm>
            <a:off x="-635" y="-15240"/>
            <a:ext cx="12192635" cy="6866890"/>
          </a:xfrm>
          <a:prstGeom prst="rect">
            <a:avLst/>
          </a:prstGeom>
        </p:spPr>
      </p:pic>
      <p:sp>
        <p:nvSpPr>
          <p:cNvPr id="3" name="等腰三角形 2"/>
          <p:cNvSpPr/>
          <p:nvPr/>
        </p:nvSpPr>
        <p:spPr>
          <a:xfrm>
            <a:off x="20955" y="2626360"/>
            <a:ext cx="12171045" cy="4225290"/>
          </a:xfrm>
          <a:prstGeom prst="triangle">
            <a:avLst/>
          </a:prstGeom>
          <a:gradFill>
            <a:gsLst>
              <a:gs pos="0">
                <a:srgbClr val="011C4C"/>
              </a:gs>
              <a:gs pos="98000">
                <a:srgbClr val="31729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456430" y="4723765"/>
            <a:ext cx="3183255" cy="922020"/>
          </a:xfrm>
          <a:prstGeom prst="rect">
            <a:avLst/>
          </a:prstGeom>
          <a:noFill/>
        </p:spPr>
        <p:txBody>
          <a:bodyPr wrap="square" rtlCol="0">
            <a:spAutoFit/>
          </a:bodyPr>
          <a:lstStyle/>
          <a:p>
            <a:pPr lvl="0" algn="dist">
              <a:buClrTx/>
              <a:buSzTx/>
              <a:buFontTx/>
            </a:pPr>
            <a:r>
              <a:rPr lang="zh-CN" altLang="en-US" sz="5400">
                <a:solidFill>
                  <a:schemeClr val="bg1"/>
                </a:solidFill>
                <a:latin typeface="字魂35号-经典雅黑" panose="00000500000000000000" charset="-122"/>
                <a:ea typeface="字魂35号-经典雅黑" panose="00000500000000000000" charset="-122"/>
                <a:sym typeface="+mn-ea"/>
              </a:rPr>
              <a:t>运营策划</a:t>
            </a:r>
          </a:p>
        </p:txBody>
      </p:sp>
      <p:sp>
        <p:nvSpPr>
          <p:cNvPr id="105" name="文本框 104"/>
          <p:cNvSpPr txBox="1"/>
          <p:nvPr>
            <p:custDataLst>
              <p:tags r:id="rId1"/>
            </p:custDataLst>
          </p:nvPr>
        </p:nvSpPr>
        <p:spPr>
          <a:xfrm>
            <a:off x="2851785" y="5734050"/>
            <a:ext cx="6509385" cy="564515"/>
          </a:xfrm>
          <a:prstGeom prst="rect">
            <a:avLst/>
          </a:prstGeom>
          <a:noFill/>
        </p:spPr>
        <p:txBody>
          <a:bodyPr vert="horz" wrap="square" rtlCol="0">
            <a:spAutoFit/>
          </a:bodyPr>
          <a:lstStyle>
            <a:defPPr>
              <a:defRPr lang="zh-CN"/>
            </a:defPPr>
            <a:lvl1pPr lvl="0" algn="ctr">
              <a:lnSpc>
                <a:spcPct val="110000"/>
              </a:lnSpc>
              <a:buClrTx/>
              <a:buSzTx/>
              <a:buFontTx/>
              <a:defRPr sz="1600">
                <a:latin typeface="字魂59号-创粗黑" panose="00000500000000000000" charset="-122"/>
                <a:ea typeface="字魂59号-创粗黑" panose="00000500000000000000" charset="-122"/>
                <a:cs typeface="Lucida Calligraphy" panose="03010101010101010101" charset="0"/>
              </a:defRPr>
            </a:lvl1pPr>
          </a:lstStyle>
          <a:p>
            <a:pPr lvl="0" algn="ctr"/>
            <a:r>
              <a:rPr lang="en-US" sz="1400" dirty="0">
                <a:solidFill>
                  <a:schemeClr val="bg1"/>
                </a:solidFill>
                <a:cs typeface="MV Boli" panose="02000500030200090000" charset="0"/>
                <a:sym typeface="+mn-ea"/>
              </a:rPr>
              <a:t>please replace your words thant you need please replace your words thant you need here please your words please replace your words thant you need here .</a:t>
            </a:r>
          </a:p>
        </p:txBody>
      </p:sp>
      <p:sp>
        <p:nvSpPr>
          <p:cNvPr id="4" name="椭圆 3"/>
          <p:cNvSpPr/>
          <p:nvPr/>
        </p:nvSpPr>
        <p:spPr>
          <a:xfrm>
            <a:off x="5466715" y="3472180"/>
            <a:ext cx="1163320" cy="11633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599430" y="3709035"/>
            <a:ext cx="897255" cy="829945"/>
          </a:xfrm>
          <a:prstGeom prst="rect">
            <a:avLst/>
          </a:prstGeom>
          <a:noFill/>
        </p:spPr>
        <p:txBody>
          <a:bodyPr wrap="square" rtlCol="0">
            <a:spAutoFit/>
          </a:bodyPr>
          <a:lstStyle/>
          <a:p>
            <a:pPr lvl="0" algn="ctr">
              <a:buClrTx/>
              <a:buSzTx/>
              <a:buFontTx/>
            </a:pPr>
            <a:r>
              <a:rPr lang="en-US" altLang="zh-CN" sz="2400" b="1">
                <a:solidFill>
                  <a:schemeClr val="bg1"/>
                </a:solidFill>
                <a:latin typeface="字魂59号-创粗黑" panose="00000500000000000000" charset="-122"/>
                <a:ea typeface="字魂59号-创粗黑" panose="00000500000000000000" charset="-122"/>
                <a:cs typeface="MV Boli" panose="02000500030200090000" charset="0"/>
                <a:sym typeface="+mn-ea"/>
              </a:rPr>
              <a:t>PART 02</a:t>
            </a:r>
          </a:p>
        </p:txBody>
      </p:sp>
    </p:spTree>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1000"/>
                                        <p:tgtEl>
                                          <p:spTgt spid="105"/>
                                        </p:tgtEl>
                                      </p:cBhvr>
                                    </p:animEffect>
                                    <p:anim calcmode="lin" valueType="num">
                                      <p:cBhvr>
                                        <p:cTn id="13" dur="1000" fill="hold"/>
                                        <p:tgtEl>
                                          <p:spTgt spid="105"/>
                                        </p:tgtEl>
                                        <p:attrNameLst>
                                          <p:attrName>ppt_x</p:attrName>
                                        </p:attrNameLst>
                                      </p:cBhvr>
                                      <p:tavLst>
                                        <p:tav tm="0">
                                          <p:val>
                                            <p:strVal val="#ppt_x"/>
                                          </p:val>
                                        </p:tav>
                                        <p:tav tm="100000">
                                          <p:val>
                                            <p:strVal val="#ppt_x"/>
                                          </p:val>
                                        </p:tav>
                                      </p:tavLst>
                                    </p:anim>
                                    <p:anim calcmode="lin" valueType="num">
                                      <p:cBhvr>
                                        <p:cTn id="14" dur="1000" fill="hold"/>
                                        <p:tgtEl>
                                          <p:spTgt spid="10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anim calcmode="lin" valueType="num">
                                      <p:cBhvr>
                                        <p:cTn id="18" dur="1000" fill="hold"/>
                                        <p:tgtEl>
                                          <p:spTgt spid="46"/>
                                        </p:tgtEl>
                                        <p:attrNameLst>
                                          <p:attrName>ppt_x</p:attrName>
                                        </p:attrNameLst>
                                      </p:cBhvr>
                                      <p:tavLst>
                                        <p:tav tm="0">
                                          <p:val>
                                            <p:strVal val="#ppt_x"/>
                                          </p:val>
                                        </p:tav>
                                        <p:tav tm="100000">
                                          <p:val>
                                            <p:strVal val="#ppt_x"/>
                                          </p:val>
                                        </p:tav>
                                      </p:tavLst>
                                    </p:anim>
                                    <p:anim calcmode="lin" valueType="num">
                                      <p:cBhvr>
                                        <p:cTn id="19" dur="1000" fill="hold"/>
                                        <p:tgtEl>
                                          <p:spTgt spid="4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105" grpId="0"/>
      <p:bldP spid="4" grpId="0" animBg="1"/>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40"/>
            <a:ext cx="2030730" cy="1319530"/>
            <a:chOff x="0" y="-4"/>
            <a:chExt cx="3198" cy="2078"/>
          </a:xfrm>
        </p:grpSpPr>
        <p:sp>
          <p:nvSpPr>
            <p:cNvPr id="8" name="任意多边形 7"/>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flipH="1" flipV="1">
            <a:off x="10161270" y="5541010"/>
            <a:ext cx="2030730" cy="1319530"/>
            <a:chOff x="0" y="-4"/>
            <a:chExt cx="3198" cy="2078"/>
          </a:xfrm>
        </p:grpSpPr>
        <p:sp>
          <p:nvSpPr>
            <p:cNvPr id="7" name="任意多边形 6"/>
            <p:cNvSpPr/>
            <p:nvPr/>
          </p:nvSpPr>
          <p:spPr>
            <a:xfrm flipV="1">
              <a:off x="0" y="0"/>
              <a:ext cx="3199" cy="2075"/>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alpha val="58000"/>
                  </a:srgbClr>
                </a:gs>
                <a:gs pos="98000">
                  <a:srgbClr val="095788">
                    <a:alpha val="37000"/>
                  </a:srgbClr>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0" y="-4"/>
              <a:ext cx="2054" cy="1284"/>
            </a:xfrm>
            <a:custGeom>
              <a:avLst/>
              <a:gdLst>
                <a:gd name="connsiteX0" fmla="*/ 0 w 1297"/>
                <a:gd name="connsiteY0" fmla="*/ 1280 h 1284"/>
                <a:gd name="connsiteX1" fmla="*/ 0 w 1297"/>
                <a:gd name="connsiteY1" fmla="*/ 0 h 1284"/>
                <a:gd name="connsiteX2" fmla="*/ 1297 w 1297"/>
                <a:gd name="connsiteY2" fmla="*/ 1280 h 1284"/>
                <a:gd name="connsiteX3" fmla="*/ 0 w 1297"/>
                <a:gd name="connsiteY3" fmla="*/ 1280 h 1284"/>
              </a:gdLst>
              <a:ahLst/>
              <a:cxnLst>
                <a:cxn ang="0">
                  <a:pos x="connsiteX0" y="connsiteY0"/>
                </a:cxn>
                <a:cxn ang="0">
                  <a:pos x="connsiteX1" y="connsiteY1"/>
                </a:cxn>
                <a:cxn ang="0">
                  <a:pos x="connsiteX2" y="connsiteY2"/>
                </a:cxn>
                <a:cxn ang="0">
                  <a:pos x="connsiteX3" y="connsiteY3"/>
                </a:cxn>
              </a:cxnLst>
              <a:rect l="l" t="t" r="r" b="b"/>
              <a:pathLst>
                <a:path w="1297" h="1284">
                  <a:moveTo>
                    <a:pt x="0" y="1280"/>
                  </a:moveTo>
                  <a:lnTo>
                    <a:pt x="0" y="0"/>
                  </a:lnTo>
                  <a:cubicBezTo>
                    <a:pt x="167" y="1039"/>
                    <a:pt x="656" y="1324"/>
                    <a:pt x="1297" y="1280"/>
                  </a:cubicBezTo>
                  <a:lnTo>
                    <a:pt x="0" y="1280"/>
                  </a:lnTo>
                  <a:close/>
                </a:path>
              </a:pathLst>
            </a:cu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6316345" y="3218815"/>
            <a:ext cx="4766945" cy="127000"/>
            <a:chOff x="10473" y="5025"/>
            <a:chExt cx="6274" cy="200"/>
          </a:xfrm>
        </p:grpSpPr>
        <p:sp>
          <p:nvSpPr>
            <p:cNvPr id="14" name="圆角矩形 13"/>
            <p:cNvSpPr/>
            <p:nvPr/>
          </p:nvSpPr>
          <p:spPr>
            <a:xfrm>
              <a:off x="12962" y="5025"/>
              <a:ext cx="1297" cy="201"/>
            </a:xfrm>
            <a:prstGeom prst="roundRect">
              <a:avLst>
                <a:gd name="adj" fmla="val 50000"/>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endCxn id="14" idx="1"/>
            </p:cNvCxnSpPr>
            <p:nvPr/>
          </p:nvCxnSpPr>
          <p:spPr>
            <a:xfrm>
              <a:off x="10473" y="5110"/>
              <a:ext cx="2489" cy="16"/>
            </a:xfrm>
            <a:prstGeom prst="line">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4259" y="5110"/>
              <a:ext cx="2489" cy="16"/>
            </a:xfrm>
            <a:prstGeom prst="line">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316980" y="4373880"/>
            <a:ext cx="4766945" cy="127000"/>
            <a:chOff x="10473" y="7347"/>
            <a:chExt cx="6067" cy="200"/>
          </a:xfrm>
        </p:grpSpPr>
        <p:sp>
          <p:nvSpPr>
            <p:cNvPr id="15" name="圆角矩形 14"/>
            <p:cNvSpPr/>
            <p:nvPr/>
          </p:nvSpPr>
          <p:spPr>
            <a:xfrm>
              <a:off x="12962" y="7347"/>
              <a:ext cx="1297" cy="201"/>
            </a:xfrm>
            <a:prstGeom prst="roundRect">
              <a:avLst>
                <a:gd name="adj" fmla="val 50000"/>
              </a:avLst>
            </a:prstGeom>
            <a:gradFill>
              <a:gsLst>
                <a:gs pos="0">
                  <a:srgbClr val="011C4C"/>
                </a:gs>
                <a:gs pos="98000">
                  <a:srgbClr val="095788"/>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10473" y="7439"/>
              <a:ext cx="2489" cy="16"/>
            </a:xfrm>
            <a:prstGeom prst="line">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4052" y="7455"/>
              <a:ext cx="2489" cy="16"/>
            </a:xfrm>
            <a:prstGeom prst="line">
              <a:avLst/>
            </a:prstGeom>
            <a:ln>
              <a:gradFill>
                <a:gsLst>
                  <a:gs pos="0">
                    <a:srgbClr val="043262"/>
                  </a:gs>
                  <a:gs pos="98000">
                    <a:srgbClr val="095788">
                      <a:alpha val="81000"/>
                    </a:srgbClr>
                  </a:gs>
                </a:gsLst>
                <a:lin ang="18900000" scaled="1"/>
              </a:gra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nvSpPr>
        <p:spPr>
          <a:xfrm>
            <a:off x="6142355" y="2240915"/>
            <a:ext cx="5024120" cy="650240"/>
          </a:xfrm>
          <a:prstGeom prst="rect">
            <a:avLst/>
          </a:prstGeom>
          <a:noFill/>
        </p:spPr>
        <p:txBody>
          <a:bodyPr wrap="square" rtlCol="0">
            <a:spAutoFit/>
          </a:bodyPr>
          <a:lstStyle/>
          <a:p>
            <a:pPr indent="0" algn="l">
              <a:lnSpc>
                <a:spcPct val="13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请替换您所需要的文本请替换您所需要的文本请替换您所需要的文文本请</a:t>
            </a:r>
            <a:r>
              <a:rPr lang="zh-CN" altLang="en-US" sz="1400" dirty="0">
                <a:latin typeface="字魂58号-创中黑" panose="00000500000000000000" charset="-122"/>
                <a:ea typeface="字魂58号-创中黑" panose="00000500000000000000" charset="-122"/>
              </a:rPr>
              <a:t>。</a:t>
            </a:r>
          </a:p>
        </p:txBody>
      </p:sp>
      <p:sp>
        <p:nvSpPr>
          <p:cNvPr id="2" name="文本框 1"/>
          <p:cNvSpPr txBox="1"/>
          <p:nvPr/>
        </p:nvSpPr>
        <p:spPr>
          <a:xfrm>
            <a:off x="6316980" y="3496945"/>
            <a:ext cx="5024120" cy="650240"/>
          </a:xfrm>
          <a:prstGeom prst="rect">
            <a:avLst/>
          </a:prstGeom>
          <a:noFill/>
        </p:spPr>
        <p:txBody>
          <a:bodyPr wrap="square" rtlCol="0">
            <a:spAutoFit/>
          </a:bodyPr>
          <a:lstStyle/>
          <a:p>
            <a:pPr indent="0" algn="l">
              <a:lnSpc>
                <a:spcPct val="13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请替换您所需要的文本请替换您所需要的文本请替换您所需要的文文本请</a:t>
            </a:r>
            <a:r>
              <a:rPr lang="zh-CN" altLang="en-US" sz="1400" dirty="0">
                <a:latin typeface="字魂58号-创中黑" panose="00000500000000000000" charset="-122"/>
                <a:ea typeface="字魂58号-创中黑" panose="00000500000000000000" charset="-122"/>
              </a:rPr>
              <a:t>。</a:t>
            </a:r>
          </a:p>
        </p:txBody>
      </p:sp>
      <p:sp>
        <p:nvSpPr>
          <p:cNvPr id="3" name="文本框 2"/>
          <p:cNvSpPr txBox="1"/>
          <p:nvPr/>
        </p:nvSpPr>
        <p:spPr>
          <a:xfrm>
            <a:off x="6142355" y="4725035"/>
            <a:ext cx="5024120" cy="650240"/>
          </a:xfrm>
          <a:prstGeom prst="rect">
            <a:avLst/>
          </a:prstGeom>
          <a:noFill/>
        </p:spPr>
        <p:txBody>
          <a:bodyPr wrap="square" rtlCol="0">
            <a:spAutoFit/>
          </a:bodyPr>
          <a:lstStyle/>
          <a:p>
            <a:pPr indent="0" algn="l">
              <a:lnSpc>
                <a:spcPct val="130000"/>
              </a:lnSpc>
              <a:buFont typeface="Arial" panose="020B0604020202020204" pitchFamily="34" charset="0"/>
              <a:buNone/>
            </a:pPr>
            <a:r>
              <a:rPr lang="zh-CN" altLang="en-US" sz="1400" dirty="0">
                <a:latin typeface="字魂58号-创中黑" panose="00000500000000000000" charset="-122"/>
                <a:ea typeface="字魂58号-创中黑" panose="00000500000000000000" charset="-122"/>
              </a:rPr>
              <a:t>请替换您所需要的文本</a:t>
            </a:r>
            <a:r>
              <a:rPr lang="en-US" altLang="zh-CN" sz="1400" dirty="0">
                <a:latin typeface="字魂58号-创中黑" panose="00000500000000000000" charset="-122"/>
                <a:ea typeface="字魂58号-创中黑" panose="00000500000000000000" charset="-122"/>
              </a:rPr>
              <a:t>请替换您所需要的文本请替换您所需要的文本请替换您所需要的文文本请</a:t>
            </a:r>
            <a:r>
              <a:rPr lang="zh-CN" altLang="en-US" sz="1400" dirty="0">
                <a:latin typeface="字魂58号-创中黑" panose="00000500000000000000" charset="-122"/>
                <a:ea typeface="字魂58号-创中黑" panose="00000500000000000000" charset="-122"/>
              </a:rPr>
              <a:t>。</a:t>
            </a:r>
          </a:p>
        </p:txBody>
      </p:sp>
      <p:pic>
        <p:nvPicPr>
          <p:cNvPr id="10" name="图片 9" descr="千库网_科技互联_摄影图编号279472"/>
          <p:cNvPicPr>
            <a:picLocks noChangeAspect="1"/>
          </p:cNvPicPr>
          <p:nvPr/>
        </p:nvPicPr>
        <p:blipFill>
          <a:blip r:embed="rId3"/>
          <a:stretch>
            <a:fillRect/>
          </a:stretch>
        </p:blipFill>
        <p:spPr>
          <a:xfrm>
            <a:off x="754380" y="2240915"/>
            <a:ext cx="5204460" cy="3127375"/>
          </a:xfrm>
          <a:prstGeom prst="rect">
            <a:avLst/>
          </a:prstGeom>
        </p:spPr>
      </p:pic>
      <p:sp>
        <p:nvSpPr>
          <p:cNvPr id="38" name="文本框 37"/>
          <p:cNvSpPr txBox="1"/>
          <p:nvPr/>
        </p:nvSpPr>
        <p:spPr>
          <a:xfrm>
            <a:off x="727710" y="561975"/>
            <a:ext cx="2506980" cy="700405"/>
          </a:xfrm>
          <a:prstGeom prst="rect">
            <a:avLst/>
          </a:prstGeom>
          <a:noFill/>
        </p:spPr>
        <p:txBody>
          <a:bodyPr wrap="square" rtlCol="0">
            <a:spAutoFit/>
          </a:bodyPr>
          <a:lstStyle/>
          <a:p>
            <a:pPr lvl="0" algn="dist">
              <a:lnSpc>
                <a:spcPct val="110000"/>
              </a:lnSpc>
              <a:buClrTx/>
              <a:buSzTx/>
              <a:buFontTx/>
            </a:pPr>
            <a:r>
              <a:rPr lang="zh-CN" altLang="en-US" sz="3600" b="1" dirty="0">
                <a:latin typeface="字魂59号-创粗黑" panose="00000500000000000000" charset="-122"/>
                <a:ea typeface="字魂59号-创粗黑" panose="00000500000000000000" charset="-122"/>
                <a:sym typeface="+mn-ea"/>
              </a:rPr>
              <a:t>请添加标题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900" decel="100000" fill="hold"/>
                                        <p:tgtEl>
                                          <p:spTgt spid="3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900" decel="100000" fill="hold"/>
                                        <p:tgtEl>
                                          <p:spTgt spid="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900" decel="100000" fill="hold"/>
                                        <p:tgtEl>
                                          <p:spTgt spid="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900" decel="100000" fill="hold"/>
                                        <p:tgtEl>
                                          <p:spTgt spid="3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900" decel="100000" fill="hold"/>
                                        <p:tgtEl>
                                          <p:spTgt spid="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900" decel="100000" fill="hold"/>
                                        <p:tgtEl>
                                          <p:spTgt spid="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900" decel="100000" fill="hold"/>
                                        <p:tgtEl>
                                          <p:spTgt spid="21"/>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900" decel="100000" fill="hold"/>
                                        <p:tgtEl>
                                          <p:spTgt spid="20"/>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900" decel="100000" fill="hold"/>
                                        <p:tgtEl>
                                          <p:spTgt spid="10"/>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 grpId="0"/>
      <p:bldP spid="3" grpId="0"/>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DExODNlMzliNWFlMmVhYmU0NGI4MjdlMzMxMDZhYzAifQ=="/>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xml><?xml version="1.0" encoding="utf-8"?>
<p:tagLst xmlns:a="http://schemas.openxmlformats.org/drawingml/2006/main" xmlns:r="http://schemas.openxmlformats.org/officeDocument/2006/relationships" xmlns:p="http://schemas.openxmlformats.org/presentationml/2006/main">
  <p:tag name="KSO_WM_FULL_TEXT_BEAUTIFY_COPY_ID" val="16"/>
</p:tagLst>
</file>

<file path=ppt/tags/tag1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6.xml><?xml version="1.0" encoding="utf-8"?>
<p:tagLst xmlns:a="http://schemas.openxmlformats.org/drawingml/2006/main" xmlns:r="http://schemas.openxmlformats.org/officeDocument/2006/relationships" xmlns:p="http://schemas.openxmlformats.org/presentationml/2006/main">
  <p:tag name="KSO_WM_FULL_TEXT_BEAUTIFY_COPY_ID" val="16"/>
</p:tagLst>
</file>

<file path=ppt/tags/tag1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a="http://schemas.openxmlformats.org/drawingml/2006/main" xmlns:r="http://schemas.openxmlformats.org/officeDocument/2006/relationships" xmlns:p="http://schemas.openxmlformats.org/presentationml/2006/main">
  <p:tag name="KSO_WM_FULL_TEXT_BEAUTIFY_COPY_ID" val="16"/>
</p:tagLst>
</file>

<file path=ppt/tags/tag3.xml><?xml version="1.0" encoding="utf-8"?>
<p:tagLst xmlns:a="http://schemas.openxmlformats.org/drawingml/2006/main" xmlns:r="http://schemas.openxmlformats.org/officeDocument/2006/relationships" xmlns:p="http://schemas.openxmlformats.org/presentationml/2006/main">
  <p:tag name="KSO_WM_FULL_TEXT_BEAUTIFY_COPY_ID" val="16"/>
</p:tagLst>
</file>

<file path=ppt/tags/tag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a="http://schemas.openxmlformats.org/drawingml/2006/main" xmlns:r="http://schemas.openxmlformats.org/officeDocument/2006/relationships" xmlns:p="http://schemas.openxmlformats.org/presentationml/2006/main">
  <p:tag name="KSO_WM_FULL_TEXT_BEAUTIFY_COPY_ID" val="16"/>
</p:tagLst>
</file>

<file path=ppt/tags/tag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1_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777</Words>
  <Application>Microsoft Office PowerPoint</Application>
  <PresentationFormat>宽屏</PresentationFormat>
  <Paragraphs>134</Paragraphs>
  <Slides>19</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汉仪井柏然体简</vt:lpstr>
      <vt:lpstr>微软雅黑</vt:lpstr>
      <vt:lpstr>微软雅黑 Light</vt:lpstr>
      <vt:lpstr>字魂35号-经典雅黑</vt:lpstr>
      <vt:lpstr>字魂58号-创中黑</vt:lpstr>
      <vt:lpstr>字魂59号-创粗黑</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王欢</dc:creator>
  <cp:lastModifiedBy>1122</cp:lastModifiedBy>
  <cp:revision>156</cp:revision>
  <dcterms:created xsi:type="dcterms:W3CDTF">2019-06-19T02:08:00Z</dcterms:created>
  <dcterms:modified xsi:type="dcterms:W3CDTF">2022-08-26T09:05:16Z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2052-11.1.0.11830</vt:lpwstr>
  </property>
  <property fmtid="{D5CDD505-2E9C-101B-9397-08002B2CF9AE}" pid="3" name="ICV">
    <vt:lpwstr>95C9DE90C0AE46418725DD09864E5AAA</vt:lpwstr>
  </property>
</Properties>
</file>